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9" r:id="rId4"/>
  </p:sldMasterIdLst>
  <p:notesMasterIdLst>
    <p:notesMasterId r:id="rId21"/>
  </p:notesMasterIdLst>
  <p:handoutMasterIdLst>
    <p:handoutMasterId r:id="rId22"/>
  </p:handoutMasterIdLst>
  <p:sldIdLst>
    <p:sldId id="288" r:id="rId5"/>
    <p:sldId id="673" r:id="rId6"/>
    <p:sldId id="674" r:id="rId7"/>
    <p:sldId id="679" r:id="rId8"/>
    <p:sldId id="678" r:id="rId9"/>
    <p:sldId id="676" r:id="rId10"/>
    <p:sldId id="675" r:id="rId11"/>
    <p:sldId id="680" r:id="rId12"/>
    <p:sldId id="682" r:id="rId13"/>
    <p:sldId id="681" r:id="rId14"/>
    <p:sldId id="683" r:id="rId15"/>
    <p:sldId id="684" r:id="rId16"/>
    <p:sldId id="686" r:id="rId17"/>
    <p:sldId id="687" r:id="rId18"/>
    <p:sldId id="688" r:id="rId19"/>
    <p:sldId id="455" r:id="rId20"/>
  </p:sldIdLst>
  <p:sldSz cx="12192000" cy="6858000"/>
  <p:notesSz cx="6797675" cy="9926638"/>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311D33-3D82-EFE9-3213-9167E3CF030F}" name="Mara Rogelja" initials="MR" userId="S::mara.rogelja@i-tech.si::fa9eb03f-f76f-4ce0-b614-800ddb935331" providerId="AD"/>
  <p188:author id="{839AA838-911E-BF97-A7E1-95D7337A79B2}" name="Manuel Cargnelutti" initials="MC" userId="S::manuel.cargnelutti@i-tech.si::de329d29-aa9d-4b64-b26b-60a7cb09fe1c" providerId="AD"/>
  <p188:author id="{3D169D83-82D2-ADBF-DFB9-B85AB91A216C}" name="Vega Abrahamsberg" initials="" userId="S::vega.abrahamsberg@i-tech.si::438caf8e-6859-43a7-9564-e004d85fceeb" providerId="AD"/>
  <p188:author id="{3B6D4DCF-0233-F72B-5AB9-3E2030927636}" name="Phani Deep Meruga" initials="PM" userId="S::phanideep.meruga@i-tech.si::61a90dbb-9cf8-4ea1-a49d-ecc9071a08b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arina Roškar" initials="KR" lastIdx="29" clrIdx="0">
    <p:extLst>
      <p:ext uri="{19B8F6BF-5375-455C-9EA6-DF929625EA0E}">
        <p15:presenceInfo xmlns:p15="http://schemas.microsoft.com/office/powerpoint/2012/main" userId="S::katarina.roskar@i-tech.si::5f613077-c2b6-4d2e-b305-8970f17cc2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A0000"/>
    <a:srgbClr val="E7E7E9"/>
    <a:srgbClr val="3A3A3C"/>
    <a:srgbClr val="EA8333"/>
    <a:srgbClr val="F19A59"/>
    <a:srgbClr val="904902"/>
    <a:srgbClr val="A66BD3"/>
    <a:srgbClr val="844DF1"/>
    <a:srgbClr val="934E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95A964-2356-4990-A8B3-E0D089E44AAF}" v="858" dt="2025-07-11T08:13:10.494"/>
  </p1510:revLst>
</p1510:revInfo>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36" y="40"/>
      </p:cViewPr>
      <p:guideLst>
        <p:guide orient="horz" pos="2160"/>
        <p:guide pos="3840"/>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uel Cargnelutti" userId="de329d29-aa9d-4b64-b26b-60a7cb09fe1c" providerId="ADAL" clId="{2D6666E9-B522-448F-94C3-19010DCD7138}"/>
    <pc:docChg chg="modSld sldOrd">
      <pc:chgData name="Manuel Cargnelutti" userId="de329d29-aa9d-4b64-b26b-60a7cb09fe1c" providerId="ADAL" clId="{2D6666E9-B522-448F-94C3-19010DCD7138}" dt="2025-07-09T09:02:55.627" v="13" actId="20577"/>
      <pc:docMkLst>
        <pc:docMk/>
      </pc:docMkLst>
      <pc:sldChg chg="ord">
        <pc:chgData name="Manuel Cargnelutti" userId="de329d29-aa9d-4b64-b26b-60a7cb09fe1c" providerId="ADAL" clId="{2D6666E9-B522-448F-94C3-19010DCD7138}" dt="2025-07-09T08:59:09.009" v="11"/>
        <pc:sldMkLst>
          <pc:docMk/>
          <pc:sldMk cId="381283242" sldId="455"/>
        </pc:sldMkLst>
      </pc:sldChg>
      <pc:sldChg chg="modSp mod modCm">
        <pc:chgData name="Manuel Cargnelutti" userId="de329d29-aa9d-4b64-b26b-60a7cb09fe1c" providerId="ADAL" clId="{2D6666E9-B522-448F-94C3-19010DCD7138}" dt="2025-07-09T09:02:55.627" v="13" actId="20577"/>
        <pc:sldMkLst>
          <pc:docMk/>
          <pc:sldMk cId="867310566" sldId="675"/>
        </pc:sldMkLst>
        <pc:spChg chg="mod">
          <ac:chgData name="Manuel Cargnelutti" userId="de329d29-aa9d-4b64-b26b-60a7cb09fe1c" providerId="ADAL" clId="{2D6666E9-B522-448F-94C3-19010DCD7138}" dt="2025-07-09T09:02:55.627" v="13" actId="20577"/>
          <ac:spMkLst>
            <pc:docMk/>
            <pc:sldMk cId="867310566" sldId="675"/>
            <ac:spMk id="11" creationId="{EFFCD50D-8438-99D2-B557-3A17F43F2D50}"/>
          </ac:spMkLst>
        </pc:spChg>
        <pc:extLst>
          <p:ext xmlns:p="http://schemas.openxmlformats.org/presentationml/2006/main" uri="{D6D511B9-2390-475A-947B-AFAB55BFBCF1}">
            <pc226:cmChg xmlns:pc226="http://schemas.microsoft.com/office/powerpoint/2022/06/main/command" chg="mod">
              <pc226:chgData name="Manuel Cargnelutti" userId="de329d29-aa9d-4b64-b26b-60a7cb09fe1c" providerId="ADAL" clId="{2D6666E9-B522-448F-94C3-19010DCD7138}" dt="2025-07-09T09:02:55.627" v="13" actId="20577"/>
              <pc2:cmMkLst xmlns:pc2="http://schemas.microsoft.com/office/powerpoint/2019/9/main/command">
                <pc:docMk/>
                <pc:sldMk cId="867310566" sldId="675"/>
                <pc2:cmMk id="{0C61F39E-4071-4975-A2E6-842BEC9F5DF8}"/>
              </pc2:cmMkLst>
            </pc226:cmChg>
          </p:ext>
        </pc:extLst>
      </pc:sldChg>
      <pc:sldChg chg="modSp mod modCm">
        <pc:chgData name="Manuel Cargnelutti" userId="de329d29-aa9d-4b64-b26b-60a7cb09fe1c" providerId="ADAL" clId="{2D6666E9-B522-448F-94C3-19010DCD7138}" dt="2025-07-09T08:58:58.768" v="9" actId="207"/>
        <pc:sldMkLst>
          <pc:docMk/>
          <pc:sldMk cId="1340936014" sldId="676"/>
        </pc:sldMkLst>
        <pc:spChg chg="mod">
          <ac:chgData name="Manuel Cargnelutti" userId="de329d29-aa9d-4b64-b26b-60a7cb09fe1c" providerId="ADAL" clId="{2D6666E9-B522-448F-94C3-19010DCD7138}" dt="2025-07-09T08:58:58.768" v="9" actId="207"/>
          <ac:spMkLst>
            <pc:docMk/>
            <pc:sldMk cId="1340936014" sldId="676"/>
            <ac:spMk id="22" creationId="{5486C3DA-8A98-52D5-611E-F1DF9CB24578}"/>
          </ac:spMkLst>
        </pc:spChg>
        <pc:extLst>
          <p:ext xmlns:p="http://schemas.openxmlformats.org/presentationml/2006/main" uri="{D6D511B9-2390-475A-947B-AFAB55BFBCF1}">
            <pc226:cmChg xmlns:pc226="http://schemas.microsoft.com/office/powerpoint/2022/06/main/command" chg="mod">
              <pc226:chgData name="Manuel Cargnelutti" userId="de329d29-aa9d-4b64-b26b-60a7cb09fe1c" providerId="ADAL" clId="{2D6666E9-B522-448F-94C3-19010DCD7138}" dt="2025-07-09T08:58:55.846" v="8" actId="20577"/>
              <pc2:cmMkLst xmlns:pc2="http://schemas.microsoft.com/office/powerpoint/2019/9/main/command">
                <pc:docMk/>
                <pc:sldMk cId="1340936014" sldId="676"/>
                <pc2:cmMk id="{9668B757-8176-4F21-9155-1CE883E188BF}"/>
              </pc2:cmMkLst>
            </pc226:cmChg>
            <pc226:cmChg xmlns:pc226="http://schemas.microsoft.com/office/powerpoint/2022/06/main/command" chg="mod">
              <pc226:chgData name="Manuel Cargnelutti" userId="de329d29-aa9d-4b64-b26b-60a7cb09fe1c" providerId="ADAL" clId="{2D6666E9-B522-448F-94C3-19010DCD7138}" dt="2025-07-09T08:58:55.846" v="8" actId="20577"/>
              <pc2:cmMkLst xmlns:pc2="http://schemas.microsoft.com/office/powerpoint/2019/9/main/command">
                <pc:docMk/>
                <pc:sldMk cId="1340936014" sldId="676"/>
                <pc2:cmMk id="{7FB30FB1-0004-4747-977C-9994BA7799D6}"/>
              </pc2:cmMkLst>
            </pc226:cmChg>
          </p:ext>
        </pc:extLst>
      </pc:sldChg>
    </pc:docChg>
  </pc:docChgLst>
  <pc:docChgLst>
    <pc:chgData name="Phani Deep Meruga" userId="61a90dbb-9cf8-4ea1-a49d-ecc9071a08b2" providerId="ADAL" clId="{4B95A964-2356-4990-A8B3-E0D089E44AAF}"/>
    <pc:docChg chg="undo redo custSel addSld delSld modSld sldOrd delMainMaster">
      <pc:chgData name="Phani Deep Meruga" userId="61a90dbb-9cf8-4ea1-a49d-ecc9071a08b2" providerId="ADAL" clId="{4B95A964-2356-4990-A8B3-E0D089E44AAF}" dt="2025-07-11T08:13:10.494" v="4536"/>
      <pc:docMkLst>
        <pc:docMk/>
      </pc:docMkLst>
      <pc:sldChg chg="add del ord">
        <pc:chgData name="Phani Deep Meruga" userId="61a90dbb-9cf8-4ea1-a49d-ecc9071a08b2" providerId="ADAL" clId="{4B95A964-2356-4990-A8B3-E0D089E44AAF}" dt="2025-07-02T07:12:39.745" v="50"/>
        <pc:sldMkLst>
          <pc:docMk/>
          <pc:sldMk cId="0" sldId="256"/>
        </pc:sldMkLst>
      </pc:sldChg>
      <pc:sldChg chg="addSp delSp modSp add del mod">
        <pc:chgData name="Phani Deep Meruga" userId="61a90dbb-9cf8-4ea1-a49d-ecc9071a08b2" providerId="ADAL" clId="{4B95A964-2356-4990-A8B3-E0D089E44AAF}" dt="2025-07-11T07:43:47.361" v="4535" actId="403"/>
        <pc:sldMkLst>
          <pc:docMk/>
          <pc:sldMk cId="406829077" sldId="288"/>
        </pc:sldMkLst>
        <pc:spChg chg="mod">
          <ac:chgData name="Phani Deep Meruga" userId="61a90dbb-9cf8-4ea1-a49d-ecc9071a08b2" providerId="ADAL" clId="{4B95A964-2356-4990-A8B3-E0D089E44AAF}" dt="2025-07-11T07:43:47.361" v="4535" actId="403"/>
          <ac:spMkLst>
            <pc:docMk/>
            <pc:sldMk cId="406829077" sldId="288"/>
            <ac:spMk id="3" creationId="{00000000-0000-0000-0000-000000000000}"/>
          </ac:spMkLst>
        </pc:spChg>
        <pc:spChg chg="del">
          <ac:chgData name="Phani Deep Meruga" userId="61a90dbb-9cf8-4ea1-a49d-ecc9071a08b2" providerId="ADAL" clId="{4B95A964-2356-4990-A8B3-E0D089E44AAF}" dt="2025-07-10T07:28:18.230" v="4419" actId="478"/>
          <ac:spMkLst>
            <pc:docMk/>
            <pc:sldMk cId="406829077" sldId="288"/>
            <ac:spMk id="6" creationId="{28BD812A-EC69-AE5F-A155-1E19E1224ABA}"/>
          </ac:spMkLst>
        </pc:spChg>
        <pc:spChg chg="mod">
          <ac:chgData name="Phani Deep Meruga" userId="61a90dbb-9cf8-4ea1-a49d-ecc9071a08b2" providerId="ADAL" clId="{4B95A964-2356-4990-A8B3-E0D089E44AAF}" dt="2025-07-11T07:23:23.173" v="4476" actId="1076"/>
          <ac:spMkLst>
            <pc:docMk/>
            <pc:sldMk cId="406829077" sldId="288"/>
            <ac:spMk id="7" creationId="{2504832B-79ED-4FA3-8651-1D1397D14F2D}"/>
          </ac:spMkLst>
        </pc:spChg>
        <pc:spChg chg="mod">
          <ac:chgData name="Phani Deep Meruga" userId="61a90dbb-9cf8-4ea1-a49d-ecc9071a08b2" providerId="ADAL" clId="{4B95A964-2356-4990-A8B3-E0D089E44AAF}" dt="2025-07-10T07:28:31.036" v="4420" actId="1076"/>
          <ac:spMkLst>
            <pc:docMk/>
            <pc:sldMk cId="406829077" sldId="288"/>
            <ac:spMk id="8" creationId="{492F25E3-CFF6-5170-D12E-8286419B47BE}"/>
          </ac:spMkLst>
        </pc:spChg>
        <pc:spChg chg="add mod">
          <ac:chgData name="Phani Deep Meruga" userId="61a90dbb-9cf8-4ea1-a49d-ecc9071a08b2" providerId="ADAL" clId="{4B95A964-2356-4990-A8B3-E0D089E44AAF}" dt="2025-07-11T07:23:30.726" v="4494" actId="1035"/>
          <ac:spMkLst>
            <pc:docMk/>
            <pc:sldMk cId="406829077" sldId="288"/>
            <ac:spMk id="26" creationId="{442A600A-1174-AE28-A996-8886B93C80D0}"/>
          </ac:spMkLst>
        </pc:spChg>
        <pc:picChg chg="mod">
          <ac:chgData name="Phani Deep Meruga" userId="61a90dbb-9cf8-4ea1-a49d-ecc9071a08b2" providerId="ADAL" clId="{4B95A964-2356-4990-A8B3-E0D089E44AAF}" dt="2025-07-10T07:26:44.253" v="4405" actId="1076"/>
          <ac:picMkLst>
            <pc:docMk/>
            <pc:sldMk cId="406829077" sldId="288"/>
            <ac:picMk id="2" creationId="{00000000-0000-0000-0000-000000000000}"/>
          </ac:picMkLst>
        </pc:picChg>
        <pc:picChg chg="add mod">
          <ac:chgData name="Phani Deep Meruga" userId="61a90dbb-9cf8-4ea1-a49d-ecc9071a08b2" providerId="ADAL" clId="{4B95A964-2356-4990-A8B3-E0D089E44AAF}" dt="2025-07-10T07:21:38.563" v="4376"/>
          <ac:picMkLst>
            <pc:docMk/>
            <pc:sldMk cId="406829077" sldId="288"/>
            <ac:picMk id="4" creationId="{67222ECD-4059-F62D-8A6E-0AB147DF7AF8}"/>
          </ac:picMkLst>
        </pc:picChg>
        <pc:picChg chg="add mod">
          <ac:chgData name="Phani Deep Meruga" userId="61a90dbb-9cf8-4ea1-a49d-ecc9071a08b2" providerId="ADAL" clId="{4B95A964-2356-4990-A8B3-E0D089E44AAF}" dt="2025-07-11T07:23:42.894" v="4495" actId="1076"/>
          <ac:picMkLst>
            <pc:docMk/>
            <pc:sldMk cId="406829077" sldId="288"/>
            <ac:picMk id="6" creationId="{DBFD00CC-64D4-81A2-35D1-71E51050BE62}"/>
          </ac:picMkLst>
        </pc:picChg>
        <pc:picChg chg="add mod">
          <ac:chgData name="Phani Deep Meruga" userId="61a90dbb-9cf8-4ea1-a49d-ecc9071a08b2" providerId="ADAL" clId="{4B95A964-2356-4990-A8B3-E0D089E44AAF}" dt="2025-07-10T07:21:38.563" v="4376"/>
          <ac:picMkLst>
            <pc:docMk/>
            <pc:sldMk cId="406829077" sldId="288"/>
            <ac:picMk id="9" creationId="{7833C028-7F69-CCF1-F26F-EB2D592BA101}"/>
          </ac:picMkLst>
        </pc:picChg>
        <pc:picChg chg="add mod">
          <ac:chgData name="Phani Deep Meruga" userId="61a90dbb-9cf8-4ea1-a49d-ecc9071a08b2" providerId="ADAL" clId="{4B95A964-2356-4990-A8B3-E0D089E44AAF}" dt="2025-07-10T07:21:38.563" v="4376"/>
          <ac:picMkLst>
            <pc:docMk/>
            <pc:sldMk cId="406829077" sldId="288"/>
            <ac:picMk id="10" creationId="{5B13AE11-CB19-B0D3-775A-D93E1AF323B6}"/>
          </ac:picMkLst>
        </pc:picChg>
        <pc:picChg chg="add mod">
          <ac:chgData name="Phani Deep Meruga" userId="61a90dbb-9cf8-4ea1-a49d-ecc9071a08b2" providerId="ADAL" clId="{4B95A964-2356-4990-A8B3-E0D089E44AAF}" dt="2025-07-10T07:22:36.769" v="4377"/>
          <ac:picMkLst>
            <pc:docMk/>
            <pc:sldMk cId="406829077" sldId="288"/>
            <ac:picMk id="11" creationId="{7EA3424B-24D8-8198-654E-EE046F533EE4}"/>
          </ac:picMkLst>
        </pc:picChg>
        <pc:picChg chg="add mod">
          <ac:chgData name="Phani Deep Meruga" userId="61a90dbb-9cf8-4ea1-a49d-ecc9071a08b2" providerId="ADAL" clId="{4B95A964-2356-4990-A8B3-E0D089E44AAF}" dt="2025-07-10T07:22:36.769" v="4377"/>
          <ac:picMkLst>
            <pc:docMk/>
            <pc:sldMk cId="406829077" sldId="288"/>
            <ac:picMk id="12" creationId="{6FD5EAF9-B70F-D659-11A0-79C62C567861}"/>
          </ac:picMkLst>
        </pc:picChg>
        <pc:picChg chg="add mod">
          <ac:chgData name="Phani Deep Meruga" userId="61a90dbb-9cf8-4ea1-a49d-ecc9071a08b2" providerId="ADAL" clId="{4B95A964-2356-4990-A8B3-E0D089E44AAF}" dt="2025-07-10T07:22:36.769" v="4377"/>
          <ac:picMkLst>
            <pc:docMk/>
            <pc:sldMk cId="406829077" sldId="288"/>
            <ac:picMk id="13" creationId="{DD157202-3EEE-FED2-EDC5-D27F6EC59FEB}"/>
          </ac:picMkLst>
        </pc:picChg>
        <pc:picChg chg="add del mod">
          <ac:chgData name="Phani Deep Meruga" userId="61a90dbb-9cf8-4ea1-a49d-ecc9071a08b2" providerId="ADAL" clId="{4B95A964-2356-4990-A8B3-E0D089E44AAF}" dt="2025-07-10T07:26:10.030" v="4400" actId="478"/>
          <ac:picMkLst>
            <pc:docMk/>
            <pc:sldMk cId="406829077" sldId="288"/>
            <ac:picMk id="14" creationId="{BB92DC51-9FB8-C6B9-56D4-EA255DCBA6FA}"/>
          </ac:picMkLst>
        </pc:picChg>
        <pc:picChg chg="add del mod">
          <ac:chgData name="Phani Deep Meruga" userId="61a90dbb-9cf8-4ea1-a49d-ecc9071a08b2" providerId="ADAL" clId="{4B95A964-2356-4990-A8B3-E0D089E44AAF}" dt="2025-07-10T07:26:10.858" v="4401" actId="478"/>
          <ac:picMkLst>
            <pc:docMk/>
            <pc:sldMk cId="406829077" sldId="288"/>
            <ac:picMk id="15" creationId="{902C87F8-AE04-CFA2-3653-777B805E909B}"/>
          </ac:picMkLst>
        </pc:picChg>
        <pc:picChg chg="add mod">
          <ac:chgData name="Phani Deep Meruga" userId="61a90dbb-9cf8-4ea1-a49d-ecc9071a08b2" providerId="ADAL" clId="{4B95A964-2356-4990-A8B3-E0D089E44AAF}" dt="2025-07-10T07:39:02.442" v="4458" actId="1076"/>
          <ac:picMkLst>
            <pc:docMk/>
            <pc:sldMk cId="406829077" sldId="288"/>
            <ac:picMk id="16" creationId="{3522C54C-4CE9-40CF-F4D1-1F8EEDFF0561}"/>
          </ac:picMkLst>
        </pc:picChg>
        <pc:picChg chg="add mod">
          <ac:chgData name="Phani Deep Meruga" userId="61a90dbb-9cf8-4ea1-a49d-ecc9071a08b2" providerId="ADAL" clId="{4B95A964-2356-4990-A8B3-E0D089E44AAF}" dt="2025-07-11T07:23:30.726" v="4494" actId="1035"/>
          <ac:picMkLst>
            <pc:docMk/>
            <pc:sldMk cId="406829077" sldId="288"/>
            <ac:picMk id="18" creationId="{46A72208-565E-BA1D-04D8-59EF8DA02E08}"/>
          </ac:picMkLst>
        </pc:picChg>
        <pc:picChg chg="add mod">
          <ac:chgData name="Phani Deep Meruga" userId="61a90dbb-9cf8-4ea1-a49d-ecc9071a08b2" providerId="ADAL" clId="{4B95A964-2356-4990-A8B3-E0D089E44AAF}" dt="2025-07-10T07:23:55.236" v="4384"/>
          <ac:picMkLst>
            <pc:docMk/>
            <pc:sldMk cId="406829077" sldId="288"/>
            <ac:picMk id="19" creationId="{7C56ECA2-0CB9-7C83-EBA4-25EA02CC75FE}"/>
          </ac:picMkLst>
        </pc:picChg>
        <pc:picChg chg="add mod">
          <ac:chgData name="Phani Deep Meruga" userId="61a90dbb-9cf8-4ea1-a49d-ecc9071a08b2" providerId="ADAL" clId="{4B95A964-2356-4990-A8B3-E0D089E44AAF}" dt="2025-07-10T07:38:35.390" v="4448" actId="1076"/>
          <ac:picMkLst>
            <pc:docMk/>
            <pc:sldMk cId="406829077" sldId="288"/>
            <ac:picMk id="21" creationId="{8DD37452-772C-BF2D-C3CF-45428BB18807}"/>
          </ac:picMkLst>
        </pc:picChg>
        <pc:picChg chg="add del mod">
          <ac:chgData name="Phani Deep Meruga" userId="61a90dbb-9cf8-4ea1-a49d-ecc9071a08b2" providerId="ADAL" clId="{4B95A964-2356-4990-A8B3-E0D089E44AAF}" dt="2025-07-10T07:29:08.614" v="4424" actId="478"/>
          <ac:picMkLst>
            <pc:docMk/>
            <pc:sldMk cId="406829077" sldId="288"/>
            <ac:picMk id="23" creationId="{0558E80A-BFDF-04D8-3856-E18C7EF8469F}"/>
          </ac:picMkLst>
        </pc:picChg>
        <pc:picChg chg="add del mod">
          <ac:chgData name="Phani Deep Meruga" userId="61a90dbb-9cf8-4ea1-a49d-ecc9071a08b2" providerId="ADAL" clId="{4B95A964-2356-4990-A8B3-E0D089E44AAF}" dt="2025-07-10T07:26:30.857" v="4403" actId="478"/>
          <ac:picMkLst>
            <pc:docMk/>
            <pc:sldMk cId="406829077" sldId="288"/>
            <ac:picMk id="24" creationId="{30F437E6-4204-74D0-019C-D17269B52DAA}"/>
          </ac:picMkLst>
        </pc:picChg>
        <pc:picChg chg="add del mod">
          <ac:chgData name="Phani Deep Meruga" userId="61a90dbb-9cf8-4ea1-a49d-ecc9071a08b2" providerId="ADAL" clId="{4B95A964-2356-4990-A8B3-E0D089E44AAF}" dt="2025-07-10T07:26:30.857" v="4403" actId="478"/>
          <ac:picMkLst>
            <pc:docMk/>
            <pc:sldMk cId="406829077" sldId="288"/>
            <ac:picMk id="25" creationId="{6F8CFC98-C6E0-A959-5B02-148CC289A0F3}"/>
          </ac:picMkLst>
        </pc:picChg>
        <pc:picChg chg="add mod">
          <ac:chgData name="Phani Deep Meruga" userId="61a90dbb-9cf8-4ea1-a49d-ecc9071a08b2" providerId="ADAL" clId="{4B95A964-2356-4990-A8B3-E0D089E44AAF}" dt="2025-07-10T07:38:43.579" v="4456" actId="1037"/>
          <ac:picMkLst>
            <pc:docMk/>
            <pc:sldMk cId="406829077" sldId="288"/>
            <ac:picMk id="28" creationId="{B318C008-033B-4D62-078F-66300DF3104C}"/>
          </ac:picMkLst>
        </pc:picChg>
        <pc:picChg chg="add del mod">
          <ac:chgData name="Phani Deep Meruga" userId="61a90dbb-9cf8-4ea1-a49d-ecc9071a08b2" providerId="ADAL" clId="{4B95A964-2356-4990-A8B3-E0D089E44AAF}" dt="2025-07-10T07:37:26.280" v="4440" actId="478"/>
          <ac:picMkLst>
            <pc:docMk/>
            <pc:sldMk cId="406829077" sldId="288"/>
            <ac:picMk id="30" creationId="{8BA7846A-0F13-A338-CA92-CE0148DC093F}"/>
          </ac:picMkLst>
        </pc:picChg>
      </pc:sldChg>
      <pc:sldChg chg="del">
        <pc:chgData name="Phani Deep Meruga" userId="61a90dbb-9cf8-4ea1-a49d-ecc9071a08b2" providerId="ADAL" clId="{4B95A964-2356-4990-A8B3-E0D089E44AAF}" dt="2025-07-02T07:15:16.734" v="57" actId="47"/>
        <pc:sldMkLst>
          <pc:docMk/>
          <pc:sldMk cId="2126528200" sldId="338"/>
        </pc:sldMkLst>
      </pc:sldChg>
      <pc:sldChg chg="del">
        <pc:chgData name="Phani Deep Meruga" userId="61a90dbb-9cf8-4ea1-a49d-ecc9071a08b2" providerId="ADAL" clId="{4B95A964-2356-4990-A8B3-E0D089E44AAF}" dt="2025-07-02T07:15:32.417" v="61" actId="47"/>
        <pc:sldMkLst>
          <pc:docMk/>
          <pc:sldMk cId="1419304999" sldId="369"/>
        </pc:sldMkLst>
      </pc:sldChg>
      <pc:sldChg chg="modSp del mod">
        <pc:chgData name="Phani Deep Meruga" userId="61a90dbb-9cf8-4ea1-a49d-ecc9071a08b2" providerId="ADAL" clId="{4B95A964-2356-4990-A8B3-E0D089E44AAF}" dt="2025-07-03T12:17:52.069" v="301" actId="47"/>
        <pc:sldMkLst>
          <pc:docMk/>
          <pc:sldMk cId="2414363336" sldId="402"/>
        </pc:sldMkLst>
      </pc:sldChg>
      <pc:sldChg chg="del">
        <pc:chgData name="Phani Deep Meruga" userId="61a90dbb-9cf8-4ea1-a49d-ecc9071a08b2" providerId="ADAL" clId="{4B95A964-2356-4990-A8B3-E0D089E44AAF}" dt="2025-07-07T03:49:36.146" v="1063" actId="47"/>
        <pc:sldMkLst>
          <pc:docMk/>
          <pc:sldMk cId="2192980190" sldId="434"/>
        </pc:sldMkLst>
      </pc:sldChg>
      <pc:sldChg chg="del">
        <pc:chgData name="Phani Deep Meruga" userId="61a90dbb-9cf8-4ea1-a49d-ecc9071a08b2" providerId="ADAL" clId="{4B95A964-2356-4990-A8B3-E0D089E44AAF}" dt="2025-07-02T07:15:34.205" v="62" actId="47"/>
        <pc:sldMkLst>
          <pc:docMk/>
          <pc:sldMk cId="806344706" sldId="438"/>
        </pc:sldMkLst>
      </pc:sldChg>
      <pc:sldChg chg="addSp delSp modSp mod ord setBg addAnim delAnim modAnim setClrOvrMap">
        <pc:chgData name="Phani Deep Meruga" userId="61a90dbb-9cf8-4ea1-a49d-ecc9071a08b2" providerId="ADAL" clId="{4B95A964-2356-4990-A8B3-E0D089E44AAF}" dt="2025-07-10T07:41:59.065" v="4470"/>
        <pc:sldMkLst>
          <pc:docMk/>
          <pc:sldMk cId="381283242" sldId="455"/>
        </pc:sldMkLst>
        <pc:spChg chg="mod ord">
          <ac:chgData name="Phani Deep Meruga" userId="61a90dbb-9cf8-4ea1-a49d-ecc9071a08b2" providerId="ADAL" clId="{4B95A964-2356-4990-A8B3-E0D089E44AAF}" dt="2025-07-10T07:16:17.774" v="4340" actId="26606"/>
          <ac:spMkLst>
            <pc:docMk/>
            <pc:sldMk cId="381283242" sldId="455"/>
            <ac:spMk id="2" creationId="{764143BC-F767-4D4C-8847-CB0E89065766}"/>
          </ac:spMkLst>
        </pc:spChg>
        <pc:spChg chg="del mod">
          <ac:chgData name="Phani Deep Meruga" userId="61a90dbb-9cf8-4ea1-a49d-ecc9071a08b2" providerId="ADAL" clId="{4B95A964-2356-4990-A8B3-E0D089E44AAF}" dt="2025-07-10T06:54:24.032" v="4188" actId="478"/>
          <ac:spMkLst>
            <pc:docMk/>
            <pc:sldMk cId="381283242" sldId="455"/>
            <ac:spMk id="9" creationId="{CF04425F-317A-72BF-6BFF-71F116100F9F}"/>
          </ac:spMkLst>
        </pc:spChg>
        <pc:spChg chg="add del">
          <ac:chgData name="Phani Deep Meruga" userId="61a90dbb-9cf8-4ea1-a49d-ecc9071a08b2" providerId="ADAL" clId="{4B95A964-2356-4990-A8B3-E0D089E44AAF}" dt="2025-07-10T07:12:54.493" v="4312" actId="26606"/>
          <ac:spMkLst>
            <pc:docMk/>
            <pc:sldMk cId="381283242" sldId="455"/>
            <ac:spMk id="22" creationId="{F6E384F5-137A-40B1-97F0-694CC6ECD59C}"/>
          </ac:spMkLst>
        </pc:spChg>
        <pc:spChg chg="add del">
          <ac:chgData name="Phani Deep Meruga" userId="61a90dbb-9cf8-4ea1-a49d-ecc9071a08b2" providerId="ADAL" clId="{4B95A964-2356-4990-A8B3-E0D089E44AAF}" dt="2025-07-10T07:13:59.470" v="4322" actId="26606"/>
          <ac:spMkLst>
            <pc:docMk/>
            <pc:sldMk cId="381283242" sldId="455"/>
            <ac:spMk id="23" creationId="{AAD8F19F-4A55-467B-BED0-8837659A90A4}"/>
          </ac:spMkLst>
        </pc:spChg>
        <pc:spChg chg="add del">
          <ac:chgData name="Phani Deep Meruga" userId="61a90dbb-9cf8-4ea1-a49d-ecc9071a08b2" providerId="ADAL" clId="{4B95A964-2356-4990-A8B3-E0D089E44AAF}" dt="2025-07-10T07:08:44.614" v="4289" actId="26606"/>
          <ac:spMkLst>
            <pc:docMk/>
            <pc:sldMk cId="381283242" sldId="455"/>
            <ac:spMk id="24" creationId="{AAD8F19F-4A55-467B-BED0-8837659A90A4}"/>
          </ac:spMkLst>
        </pc:spChg>
        <pc:spChg chg="add del">
          <ac:chgData name="Phani Deep Meruga" userId="61a90dbb-9cf8-4ea1-a49d-ecc9071a08b2" providerId="ADAL" clId="{4B95A964-2356-4990-A8B3-E0D089E44AAF}" dt="2025-07-10T07:14:03.575" v="4325" actId="26606"/>
          <ac:spMkLst>
            <pc:docMk/>
            <pc:sldMk cId="381283242" sldId="455"/>
            <ac:spMk id="25" creationId="{F6E384F5-137A-40B1-97F0-694CC6ECD59C}"/>
          </ac:spMkLst>
        </pc:spChg>
        <pc:spChg chg="add del">
          <ac:chgData name="Phani Deep Meruga" userId="61a90dbb-9cf8-4ea1-a49d-ecc9071a08b2" providerId="ADAL" clId="{4B95A964-2356-4990-A8B3-E0D089E44AAF}" dt="2025-07-10T07:12:54.493" v="4312" actId="26606"/>
          <ac:spMkLst>
            <pc:docMk/>
            <pc:sldMk cId="381283242" sldId="455"/>
            <ac:spMk id="26" creationId="{9DBC4630-03DA-474F-BBCB-BA3AE6B317A4}"/>
          </ac:spMkLst>
        </pc:spChg>
        <pc:spChg chg="add del">
          <ac:chgData name="Phani Deep Meruga" userId="61a90dbb-9cf8-4ea1-a49d-ecc9071a08b2" providerId="ADAL" clId="{4B95A964-2356-4990-A8B3-E0D089E44AAF}" dt="2025-07-10T07:14:03.575" v="4325" actId="26606"/>
          <ac:spMkLst>
            <pc:docMk/>
            <pc:sldMk cId="381283242" sldId="455"/>
            <ac:spMk id="27" creationId="{9DBC4630-03DA-474F-BBCB-BA3AE6B317A4}"/>
          </ac:spMkLst>
        </pc:spChg>
        <pc:spChg chg="add del">
          <ac:chgData name="Phani Deep Meruga" userId="61a90dbb-9cf8-4ea1-a49d-ecc9071a08b2" providerId="ADAL" clId="{4B95A964-2356-4990-A8B3-E0D089E44AAF}" dt="2025-07-10T07:12:54.493" v="4312" actId="26606"/>
          <ac:spMkLst>
            <pc:docMk/>
            <pc:sldMk cId="381283242" sldId="455"/>
            <ac:spMk id="28" creationId="{78418A25-6EAC-4140-BFE6-284E1925B5EE}"/>
          </ac:spMkLst>
        </pc:spChg>
        <pc:spChg chg="add del">
          <ac:chgData name="Phani Deep Meruga" userId="61a90dbb-9cf8-4ea1-a49d-ecc9071a08b2" providerId="ADAL" clId="{4B95A964-2356-4990-A8B3-E0D089E44AAF}" dt="2025-07-10T07:14:03.575" v="4325" actId="26606"/>
          <ac:spMkLst>
            <pc:docMk/>
            <pc:sldMk cId="381283242" sldId="455"/>
            <ac:spMk id="29" creationId="{78418A25-6EAC-4140-BFE6-284E1925B5EE}"/>
          </ac:spMkLst>
        </pc:spChg>
        <pc:spChg chg="add del">
          <ac:chgData name="Phani Deep Meruga" userId="61a90dbb-9cf8-4ea1-a49d-ecc9071a08b2" providerId="ADAL" clId="{4B95A964-2356-4990-A8B3-E0D089E44AAF}" dt="2025-07-10T07:12:54.493" v="4312" actId="26606"/>
          <ac:spMkLst>
            <pc:docMk/>
            <pc:sldMk cId="381283242" sldId="455"/>
            <ac:spMk id="30" creationId="{6B9D64DB-4D5C-4A91-B45F-F301E3174F9F}"/>
          </ac:spMkLst>
        </pc:spChg>
        <pc:spChg chg="add del">
          <ac:chgData name="Phani Deep Meruga" userId="61a90dbb-9cf8-4ea1-a49d-ecc9071a08b2" providerId="ADAL" clId="{4B95A964-2356-4990-A8B3-E0D089E44AAF}" dt="2025-07-10T07:14:03.575" v="4325" actId="26606"/>
          <ac:spMkLst>
            <pc:docMk/>
            <pc:sldMk cId="381283242" sldId="455"/>
            <ac:spMk id="31" creationId="{C20267F5-D4E6-477A-A590-81F2ABD1B862}"/>
          </ac:spMkLst>
        </pc:spChg>
        <pc:spChg chg="add del">
          <ac:chgData name="Phani Deep Meruga" userId="61a90dbb-9cf8-4ea1-a49d-ecc9071a08b2" providerId="ADAL" clId="{4B95A964-2356-4990-A8B3-E0D089E44AAF}" dt="2025-07-10T07:12:54.493" v="4312" actId="26606"/>
          <ac:spMkLst>
            <pc:docMk/>
            <pc:sldMk cId="381283242" sldId="455"/>
            <ac:spMk id="32" creationId="{CB14CE1B-4BC5-4EF2-BE3D-05E4F580B3DB}"/>
          </ac:spMkLst>
        </pc:spChg>
        <pc:spChg chg="add del">
          <ac:chgData name="Phani Deep Meruga" userId="61a90dbb-9cf8-4ea1-a49d-ecc9071a08b2" providerId="ADAL" clId="{4B95A964-2356-4990-A8B3-E0D089E44AAF}" dt="2025-07-10T07:14:03.575" v="4325" actId="26606"/>
          <ac:spMkLst>
            <pc:docMk/>
            <pc:sldMk cId="381283242" sldId="455"/>
            <ac:spMk id="33" creationId="{6B9D64DB-4D5C-4A91-B45F-F301E3174F9F}"/>
          </ac:spMkLst>
        </pc:spChg>
        <pc:spChg chg="add del">
          <ac:chgData name="Phani Deep Meruga" userId="61a90dbb-9cf8-4ea1-a49d-ecc9071a08b2" providerId="ADAL" clId="{4B95A964-2356-4990-A8B3-E0D089E44AAF}" dt="2025-07-10T07:13:16.286" v="4317" actId="26606"/>
          <ac:spMkLst>
            <pc:docMk/>
            <pc:sldMk cId="381283242" sldId="455"/>
            <ac:spMk id="34" creationId="{CB14CE1B-4BC5-4EF2-BE3D-05E4F580B3DB}"/>
          </ac:spMkLst>
        </pc:spChg>
        <pc:spChg chg="add del">
          <ac:chgData name="Phani Deep Meruga" userId="61a90dbb-9cf8-4ea1-a49d-ecc9071a08b2" providerId="ADAL" clId="{4B95A964-2356-4990-A8B3-E0D089E44AAF}" dt="2025-07-10T07:13:16.286" v="4317" actId="26606"/>
          <ac:spMkLst>
            <pc:docMk/>
            <pc:sldMk cId="381283242" sldId="455"/>
            <ac:spMk id="35" creationId="{F6E384F5-137A-40B1-97F0-694CC6ECD59C}"/>
          </ac:spMkLst>
        </pc:spChg>
        <pc:spChg chg="add del">
          <ac:chgData name="Phani Deep Meruga" userId="61a90dbb-9cf8-4ea1-a49d-ecc9071a08b2" providerId="ADAL" clId="{4B95A964-2356-4990-A8B3-E0D089E44AAF}" dt="2025-07-10T07:13:16.286" v="4317" actId="26606"/>
          <ac:spMkLst>
            <pc:docMk/>
            <pc:sldMk cId="381283242" sldId="455"/>
            <ac:spMk id="36" creationId="{9DBC4630-03DA-474F-BBCB-BA3AE6B317A4}"/>
          </ac:spMkLst>
        </pc:spChg>
        <pc:spChg chg="add del">
          <ac:chgData name="Phani Deep Meruga" userId="61a90dbb-9cf8-4ea1-a49d-ecc9071a08b2" providerId="ADAL" clId="{4B95A964-2356-4990-A8B3-E0D089E44AAF}" dt="2025-07-10T07:13:16.286" v="4317" actId="26606"/>
          <ac:spMkLst>
            <pc:docMk/>
            <pc:sldMk cId="381283242" sldId="455"/>
            <ac:spMk id="37" creationId="{78418A25-6EAC-4140-BFE6-284E1925B5EE}"/>
          </ac:spMkLst>
        </pc:spChg>
        <pc:spChg chg="add del">
          <ac:chgData name="Phani Deep Meruga" userId="61a90dbb-9cf8-4ea1-a49d-ecc9071a08b2" providerId="ADAL" clId="{4B95A964-2356-4990-A8B3-E0D089E44AAF}" dt="2025-07-10T07:13:16.286" v="4317" actId="26606"/>
          <ac:spMkLst>
            <pc:docMk/>
            <pc:sldMk cId="381283242" sldId="455"/>
            <ac:spMk id="38" creationId="{C20267F5-D4E6-477A-A590-81F2ABD1B862}"/>
          </ac:spMkLst>
        </pc:spChg>
        <pc:spChg chg="add del">
          <ac:chgData name="Phani Deep Meruga" userId="61a90dbb-9cf8-4ea1-a49d-ecc9071a08b2" providerId="ADAL" clId="{4B95A964-2356-4990-A8B3-E0D089E44AAF}" dt="2025-07-10T07:13:16.286" v="4317" actId="26606"/>
          <ac:spMkLst>
            <pc:docMk/>
            <pc:sldMk cId="381283242" sldId="455"/>
            <ac:spMk id="39" creationId="{6B9D64DB-4D5C-4A91-B45F-F301E3174F9F}"/>
          </ac:spMkLst>
        </pc:spChg>
        <pc:spChg chg="add del">
          <ac:chgData name="Phani Deep Meruga" userId="61a90dbb-9cf8-4ea1-a49d-ecc9071a08b2" providerId="ADAL" clId="{4B95A964-2356-4990-A8B3-E0D089E44AAF}" dt="2025-07-10T07:14:03.575" v="4325" actId="26606"/>
          <ac:spMkLst>
            <pc:docMk/>
            <pc:sldMk cId="381283242" sldId="455"/>
            <ac:spMk id="40" creationId="{CB14CE1B-4BC5-4EF2-BE3D-05E4F580B3DB}"/>
          </ac:spMkLst>
        </pc:spChg>
        <pc:spChg chg="add del">
          <ac:chgData name="Phani Deep Meruga" userId="61a90dbb-9cf8-4ea1-a49d-ecc9071a08b2" providerId="ADAL" clId="{4B95A964-2356-4990-A8B3-E0D089E44AAF}" dt="2025-07-10T07:14:45.144" v="4327" actId="26606"/>
          <ac:spMkLst>
            <pc:docMk/>
            <pc:sldMk cId="381283242" sldId="455"/>
            <ac:spMk id="42" creationId="{0C498D70-E3F3-491D-AD66-F47DEC818355}"/>
          </ac:spMkLst>
        </pc:spChg>
        <pc:spChg chg="add del">
          <ac:chgData name="Phani Deep Meruga" userId="61a90dbb-9cf8-4ea1-a49d-ecc9071a08b2" providerId="ADAL" clId="{4B95A964-2356-4990-A8B3-E0D089E44AAF}" dt="2025-07-10T07:14:45.144" v="4327" actId="26606"/>
          <ac:spMkLst>
            <pc:docMk/>
            <pc:sldMk cId="381283242" sldId="455"/>
            <ac:spMk id="43" creationId="{593AFE2C-42B2-4C01-B3C4-EFFC4FA674D2}"/>
          </ac:spMkLst>
        </pc:spChg>
        <pc:spChg chg="add del">
          <ac:chgData name="Phani Deep Meruga" userId="61a90dbb-9cf8-4ea1-a49d-ecc9071a08b2" providerId="ADAL" clId="{4B95A964-2356-4990-A8B3-E0D089E44AAF}" dt="2025-07-10T07:14:45.144" v="4327" actId="26606"/>
          <ac:spMkLst>
            <pc:docMk/>
            <pc:sldMk cId="381283242" sldId="455"/>
            <ac:spMk id="44" creationId="{59C1EA7D-CC54-4A0A-B26F-2D24CAF26639}"/>
          </ac:spMkLst>
        </pc:spChg>
        <pc:spChg chg="add del">
          <ac:chgData name="Phani Deep Meruga" userId="61a90dbb-9cf8-4ea1-a49d-ecc9071a08b2" providerId="ADAL" clId="{4B95A964-2356-4990-A8B3-E0D089E44AAF}" dt="2025-07-10T07:14:45.144" v="4327" actId="26606"/>
          <ac:spMkLst>
            <pc:docMk/>
            <pc:sldMk cId="381283242" sldId="455"/>
            <ac:spMk id="45" creationId="{6F813F29-DA0C-4A27-95C9-47F5D069002C}"/>
          </ac:spMkLst>
        </pc:spChg>
        <pc:spChg chg="add del">
          <ac:chgData name="Phani Deep Meruga" userId="61a90dbb-9cf8-4ea1-a49d-ecc9071a08b2" providerId="ADAL" clId="{4B95A964-2356-4990-A8B3-E0D089E44AAF}" dt="2025-07-10T07:14:45.144" v="4327" actId="26606"/>
          <ac:spMkLst>
            <pc:docMk/>
            <pc:sldMk cId="381283242" sldId="455"/>
            <ac:spMk id="46" creationId="{39F66804-1CC4-4C70-B440-D0033952B189}"/>
          </ac:spMkLst>
        </pc:spChg>
        <pc:spChg chg="add del">
          <ac:chgData name="Phani Deep Meruga" userId="61a90dbb-9cf8-4ea1-a49d-ecc9071a08b2" providerId="ADAL" clId="{4B95A964-2356-4990-A8B3-E0D089E44AAF}" dt="2025-07-10T07:14:54.493" v="4329" actId="26606"/>
          <ac:spMkLst>
            <pc:docMk/>
            <pc:sldMk cId="381283242" sldId="455"/>
            <ac:spMk id="48" creationId="{928F64C6-FE22-4FC1-A763-DFCC514811BD}"/>
          </ac:spMkLst>
        </pc:spChg>
        <pc:spChg chg="add del">
          <ac:chgData name="Phani Deep Meruga" userId="61a90dbb-9cf8-4ea1-a49d-ecc9071a08b2" providerId="ADAL" clId="{4B95A964-2356-4990-A8B3-E0D089E44AAF}" dt="2025-07-10T07:15:01.266" v="4331" actId="26606"/>
          <ac:spMkLst>
            <pc:docMk/>
            <pc:sldMk cId="381283242" sldId="455"/>
            <ac:spMk id="51" creationId="{26882C51-76F9-4F99-997D-31FA6242A805}"/>
          </ac:spMkLst>
        </pc:spChg>
        <pc:spChg chg="add del">
          <ac:chgData name="Phani Deep Meruga" userId="61a90dbb-9cf8-4ea1-a49d-ecc9071a08b2" providerId="ADAL" clId="{4B95A964-2356-4990-A8B3-E0D089E44AAF}" dt="2025-07-10T07:15:01.266" v="4331" actId="26606"/>
          <ac:spMkLst>
            <pc:docMk/>
            <pc:sldMk cId="381283242" sldId="455"/>
            <ac:spMk id="52" creationId="{61FFFC16-86E2-4B9A-BC6D-213DC2654765}"/>
          </ac:spMkLst>
        </pc:spChg>
        <pc:spChg chg="add del">
          <ac:chgData name="Phani Deep Meruga" userId="61a90dbb-9cf8-4ea1-a49d-ecc9071a08b2" providerId="ADAL" clId="{4B95A964-2356-4990-A8B3-E0D089E44AAF}" dt="2025-07-10T07:15:01.266" v="4331" actId="26606"/>
          <ac:spMkLst>
            <pc:docMk/>
            <pc:sldMk cId="381283242" sldId="455"/>
            <ac:spMk id="55" creationId="{E7E01BF7-4F45-4B6D-82BF-5A5DB30A627B}"/>
          </ac:spMkLst>
        </pc:spChg>
        <pc:spChg chg="add del">
          <ac:chgData name="Phani Deep Meruga" userId="61a90dbb-9cf8-4ea1-a49d-ecc9071a08b2" providerId="ADAL" clId="{4B95A964-2356-4990-A8B3-E0D089E44AAF}" dt="2025-07-10T07:15:01.266" v="4331" actId="26606"/>
          <ac:spMkLst>
            <pc:docMk/>
            <pc:sldMk cId="381283242" sldId="455"/>
            <ac:spMk id="56" creationId="{F2FC5C7B-261A-4268-BA85-C29488A8BED3}"/>
          </ac:spMkLst>
        </pc:spChg>
        <pc:spChg chg="add del">
          <ac:chgData name="Phani Deep Meruga" userId="61a90dbb-9cf8-4ea1-a49d-ecc9071a08b2" providerId="ADAL" clId="{4B95A964-2356-4990-A8B3-E0D089E44AAF}" dt="2025-07-10T07:15:01.266" v="4331" actId="26606"/>
          <ac:spMkLst>
            <pc:docMk/>
            <pc:sldMk cId="381283242" sldId="455"/>
            <ac:spMk id="57" creationId="{5CB4E315-91F2-4710-B866-B119037ED97C}"/>
          </ac:spMkLst>
        </pc:spChg>
        <pc:spChg chg="add del">
          <ac:chgData name="Phani Deep Meruga" userId="61a90dbb-9cf8-4ea1-a49d-ecc9071a08b2" providerId="ADAL" clId="{4B95A964-2356-4990-A8B3-E0D089E44AAF}" dt="2025-07-10T07:15:01.266" v="4331" actId="26606"/>
          <ac:spMkLst>
            <pc:docMk/>
            <pc:sldMk cId="381283242" sldId="455"/>
            <ac:spMk id="58" creationId="{569BABC0-B0CC-4E7B-838A-F6E644779E18}"/>
          </ac:spMkLst>
        </pc:spChg>
        <pc:spChg chg="add del">
          <ac:chgData name="Phani Deep Meruga" userId="61a90dbb-9cf8-4ea1-a49d-ecc9071a08b2" providerId="ADAL" clId="{4B95A964-2356-4990-A8B3-E0D089E44AAF}" dt="2025-07-10T07:15:01.266" v="4331" actId="26606"/>
          <ac:spMkLst>
            <pc:docMk/>
            <pc:sldMk cId="381283242" sldId="455"/>
            <ac:spMk id="60" creationId="{BE7E1DAA-43FB-4446-A354-9283DE6686C8}"/>
          </ac:spMkLst>
        </pc:spChg>
        <pc:spChg chg="add del">
          <ac:chgData name="Phani Deep Meruga" userId="61a90dbb-9cf8-4ea1-a49d-ecc9071a08b2" providerId="ADAL" clId="{4B95A964-2356-4990-A8B3-E0D089E44AAF}" dt="2025-07-10T07:15:01.266" v="4331" actId="26606"/>
          <ac:spMkLst>
            <pc:docMk/>
            <pc:sldMk cId="381283242" sldId="455"/>
            <ac:spMk id="61" creationId="{F6FE5468-759E-4E83-828A-5587C7F58873}"/>
          </ac:spMkLst>
        </pc:spChg>
        <pc:spChg chg="add del">
          <ac:chgData name="Phani Deep Meruga" userId="61a90dbb-9cf8-4ea1-a49d-ecc9071a08b2" providerId="ADAL" clId="{4B95A964-2356-4990-A8B3-E0D089E44AAF}" dt="2025-07-10T07:15:01.266" v="4331" actId="26606"/>
          <ac:spMkLst>
            <pc:docMk/>
            <pc:sldMk cId="381283242" sldId="455"/>
            <ac:spMk id="63" creationId="{27400BAF-FCE6-4296-8A0E-9B595ADC09A4}"/>
          </ac:spMkLst>
        </pc:spChg>
        <pc:spChg chg="add del">
          <ac:chgData name="Phani Deep Meruga" userId="61a90dbb-9cf8-4ea1-a49d-ecc9071a08b2" providerId="ADAL" clId="{4B95A964-2356-4990-A8B3-E0D089E44AAF}" dt="2025-07-10T07:15:51.638" v="4334" actId="26606"/>
          <ac:spMkLst>
            <pc:docMk/>
            <pc:sldMk cId="381283242" sldId="455"/>
            <ac:spMk id="65" creationId="{3634A21A-3D5D-4DFA-99F4-16A031986540}"/>
          </ac:spMkLst>
        </pc:spChg>
        <pc:spChg chg="add del">
          <ac:chgData name="Phani Deep Meruga" userId="61a90dbb-9cf8-4ea1-a49d-ecc9071a08b2" providerId="ADAL" clId="{4B95A964-2356-4990-A8B3-E0D089E44AAF}" dt="2025-07-10T07:16:06.147" v="4337" actId="26606"/>
          <ac:spMkLst>
            <pc:docMk/>
            <pc:sldMk cId="381283242" sldId="455"/>
            <ac:spMk id="67" creationId="{AAD8F19F-4A55-467B-BED0-8837659A90A4}"/>
          </ac:spMkLst>
        </pc:spChg>
        <pc:spChg chg="add del">
          <ac:chgData name="Phani Deep Meruga" userId="61a90dbb-9cf8-4ea1-a49d-ecc9071a08b2" providerId="ADAL" clId="{4B95A964-2356-4990-A8B3-E0D089E44AAF}" dt="2025-07-10T07:16:17.774" v="4339" actId="26606"/>
          <ac:spMkLst>
            <pc:docMk/>
            <pc:sldMk cId="381283242" sldId="455"/>
            <ac:spMk id="69" creationId="{F6E384F5-137A-40B1-97F0-694CC6ECD59C}"/>
          </ac:spMkLst>
        </pc:spChg>
        <pc:spChg chg="add del">
          <ac:chgData name="Phani Deep Meruga" userId="61a90dbb-9cf8-4ea1-a49d-ecc9071a08b2" providerId="ADAL" clId="{4B95A964-2356-4990-A8B3-E0D089E44AAF}" dt="2025-07-10T07:16:17.774" v="4339" actId="26606"/>
          <ac:spMkLst>
            <pc:docMk/>
            <pc:sldMk cId="381283242" sldId="455"/>
            <ac:spMk id="70" creationId="{9DBC4630-03DA-474F-BBCB-BA3AE6B317A4}"/>
          </ac:spMkLst>
        </pc:spChg>
        <pc:spChg chg="add del">
          <ac:chgData name="Phani Deep Meruga" userId="61a90dbb-9cf8-4ea1-a49d-ecc9071a08b2" providerId="ADAL" clId="{4B95A964-2356-4990-A8B3-E0D089E44AAF}" dt="2025-07-10T07:16:17.774" v="4339" actId="26606"/>
          <ac:spMkLst>
            <pc:docMk/>
            <pc:sldMk cId="381283242" sldId="455"/>
            <ac:spMk id="71" creationId="{78418A25-6EAC-4140-BFE6-284E1925B5EE}"/>
          </ac:spMkLst>
        </pc:spChg>
        <pc:spChg chg="add del">
          <ac:chgData name="Phani Deep Meruga" userId="61a90dbb-9cf8-4ea1-a49d-ecc9071a08b2" providerId="ADAL" clId="{4B95A964-2356-4990-A8B3-E0D089E44AAF}" dt="2025-07-10T07:16:17.774" v="4339" actId="26606"/>
          <ac:spMkLst>
            <pc:docMk/>
            <pc:sldMk cId="381283242" sldId="455"/>
            <ac:spMk id="72" creationId="{6B9D64DB-4D5C-4A91-B45F-F301E3174F9F}"/>
          </ac:spMkLst>
        </pc:spChg>
        <pc:spChg chg="add del">
          <ac:chgData name="Phani Deep Meruga" userId="61a90dbb-9cf8-4ea1-a49d-ecc9071a08b2" providerId="ADAL" clId="{4B95A964-2356-4990-A8B3-E0D089E44AAF}" dt="2025-07-10T07:16:17.774" v="4339" actId="26606"/>
          <ac:spMkLst>
            <pc:docMk/>
            <pc:sldMk cId="381283242" sldId="455"/>
            <ac:spMk id="73" creationId="{CB14CE1B-4BC5-4EF2-BE3D-05E4F580B3DB}"/>
          </ac:spMkLst>
        </pc:spChg>
        <pc:spChg chg="add">
          <ac:chgData name="Phani Deep Meruga" userId="61a90dbb-9cf8-4ea1-a49d-ecc9071a08b2" providerId="ADAL" clId="{4B95A964-2356-4990-A8B3-E0D089E44AAF}" dt="2025-07-10T07:16:17.774" v="4340" actId="26606"/>
          <ac:spMkLst>
            <pc:docMk/>
            <pc:sldMk cId="381283242" sldId="455"/>
            <ac:spMk id="75" creationId="{AAD8F19F-4A55-467B-BED0-8837659A90A4}"/>
          </ac:spMkLst>
        </pc:spChg>
        <pc:picChg chg="add del mod ord">
          <ac:chgData name="Phani Deep Meruga" userId="61a90dbb-9cf8-4ea1-a49d-ecc9071a08b2" providerId="ADAL" clId="{4B95A964-2356-4990-A8B3-E0D089E44AAF}" dt="2025-07-10T07:19:33.195" v="4375" actId="14100"/>
          <ac:picMkLst>
            <pc:docMk/>
            <pc:sldMk cId="381283242" sldId="455"/>
            <ac:picMk id="4" creationId="{9B5DAAE1-BA63-572F-CE8A-4586EC7E47BD}"/>
          </ac:picMkLst>
        </pc:picChg>
        <pc:picChg chg="add del mod">
          <ac:chgData name="Phani Deep Meruga" userId="61a90dbb-9cf8-4ea1-a49d-ecc9071a08b2" providerId="ADAL" clId="{4B95A964-2356-4990-A8B3-E0D089E44AAF}" dt="2025-07-10T07:07:45.869" v="4286" actId="478"/>
          <ac:picMkLst>
            <pc:docMk/>
            <pc:sldMk cId="381283242" sldId="455"/>
            <ac:picMk id="6" creationId="{331C7D37-D662-7807-DBAC-C6874DE301EC}"/>
          </ac:picMkLst>
        </pc:picChg>
        <pc:picChg chg="add del mod">
          <ac:chgData name="Phani Deep Meruga" userId="61a90dbb-9cf8-4ea1-a49d-ecc9071a08b2" providerId="ADAL" clId="{4B95A964-2356-4990-A8B3-E0D089E44AAF}" dt="2025-07-10T07:00:59.701" v="4254" actId="478"/>
          <ac:picMkLst>
            <pc:docMk/>
            <pc:sldMk cId="381283242" sldId="455"/>
            <ac:picMk id="8" creationId="{7E5BD947-9F62-4FFC-C00B-DEE27A34D0BC}"/>
          </ac:picMkLst>
        </pc:picChg>
        <pc:picChg chg="add del mod ord">
          <ac:chgData name="Phani Deep Meruga" userId="61a90dbb-9cf8-4ea1-a49d-ecc9071a08b2" providerId="ADAL" clId="{4B95A964-2356-4990-A8B3-E0D089E44AAF}" dt="2025-07-10T07:19:30.461" v="4374" actId="14100"/>
          <ac:picMkLst>
            <pc:docMk/>
            <pc:sldMk cId="381283242" sldId="455"/>
            <ac:picMk id="11" creationId="{ED9F18B0-EEC6-B93F-C951-C878D598461D}"/>
          </ac:picMkLst>
        </pc:picChg>
        <pc:picChg chg="add mod ord">
          <ac:chgData name="Phani Deep Meruga" userId="61a90dbb-9cf8-4ea1-a49d-ecc9071a08b2" providerId="ADAL" clId="{4B95A964-2356-4990-A8B3-E0D089E44AAF}" dt="2025-07-10T07:19:27.214" v="4373" actId="14100"/>
          <ac:picMkLst>
            <pc:docMk/>
            <pc:sldMk cId="381283242" sldId="455"/>
            <ac:picMk id="13" creationId="{1B13A54F-CC95-C067-BCD2-3E226ADBDCFE}"/>
          </ac:picMkLst>
        </pc:picChg>
        <pc:picChg chg="add mod ord">
          <ac:chgData name="Phani Deep Meruga" userId="61a90dbb-9cf8-4ea1-a49d-ecc9071a08b2" providerId="ADAL" clId="{4B95A964-2356-4990-A8B3-E0D089E44AAF}" dt="2025-07-10T07:17:29.367" v="4344" actId="14100"/>
          <ac:picMkLst>
            <pc:docMk/>
            <pc:sldMk cId="381283242" sldId="455"/>
            <ac:picMk id="15" creationId="{0199B201-587D-7200-D588-ACA109B1E528}"/>
          </ac:picMkLst>
        </pc:picChg>
        <pc:picChg chg="add del mod">
          <ac:chgData name="Phani Deep Meruga" userId="61a90dbb-9cf8-4ea1-a49d-ecc9071a08b2" providerId="ADAL" clId="{4B95A964-2356-4990-A8B3-E0D089E44AAF}" dt="2025-07-10T07:07:12.023" v="4285" actId="478"/>
          <ac:picMkLst>
            <pc:docMk/>
            <pc:sldMk cId="381283242" sldId="455"/>
            <ac:picMk id="17" creationId="{3FDACFF3-16FC-EB71-F400-0C3FD2A55B29}"/>
          </ac:picMkLst>
        </pc:picChg>
        <pc:picChg chg="add mod ord">
          <ac:chgData name="Phani Deep Meruga" userId="61a90dbb-9cf8-4ea1-a49d-ecc9071a08b2" providerId="ADAL" clId="{4B95A964-2356-4990-A8B3-E0D089E44AAF}" dt="2025-07-10T07:19:20.464" v="4372" actId="14100"/>
          <ac:picMkLst>
            <pc:docMk/>
            <pc:sldMk cId="381283242" sldId="455"/>
            <ac:picMk id="18" creationId="{05B0A4D7-EC9A-AA6A-C968-AD8D6DDD63A3}"/>
          </ac:picMkLst>
        </pc:picChg>
        <pc:picChg chg="add mod ord">
          <ac:chgData name="Phani Deep Meruga" userId="61a90dbb-9cf8-4ea1-a49d-ecc9071a08b2" providerId="ADAL" clId="{4B95A964-2356-4990-A8B3-E0D089E44AAF}" dt="2025-07-10T07:17:24.868" v="4343" actId="14100"/>
          <ac:picMkLst>
            <pc:docMk/>
            <pc:sldMk cId="381283242" sldId="455"/>
            <ac:picMk id="19" creationId="{468830CF-7923-F1B6-3E2C-1E822DF09EC1}"/>
          </ac:picMkLst>
        </pc:picChg>
        <pc:picChg chg="add del mod">
          <ac:chgData name="Phani Deep Meruga" userId="61a90dbb-9cf8-4ea1-a49d-ecc9071a08b2" providerId="ADAL" clId="{4B95A964-2356-4990-A8B3-E0D089E44AAF}" dt="2025-07-10T07:13:36.555" v="4319" actId="478"/>
          <ac:picMkLst>
            <pc:docMk/>
            <pc:sldMk cId="381283242" sldId="455"/>
            <ac:picMk id="21" creationId="{4D0A761B-7454-E576-ACF3-BC4853B45401}"/>
          </ac:picMkLst>
        </pc:picChg>
        <pc:cxnChg chg="add del">
          <ac:chgData name="Phani Deep Meruga" userId="61a90dbb-9cf8-4ea1-a49d-ecc9071a08b2" providerId="ADAL" clId="{4B95A964-2356-4990-A8B3-E0D089E44AAF}" dt="2025-07-10T07:14:54.493" v="4329" actId="26606"/>
          <ac:cxnSpMkLst>
            <pc:docMk/>
            <pc:sldMk cId="381283242" sldId="455"/>
            <ac:cxnSpMk id="49" creationId="{5C34627B-48E6-4F4D-B843-97717A86B490}"/>
          </ac:cxnSpMkLst>
        </pc:cxnChg>
      </pc:sldChg>
      <pc:sldChg chg="addSp delSp modSp del mod">
        <pc:chgData name="Phani Deep Meruga" userId="61a90dbb-9cf8-4ea1-a49d-ecc9071a08b2" providerId="ADAL" clId="{4B95A964-2356-4990-A8B3-E0D089E44AAF}" dt="2025-07-10T07:27:55.450" v="4418" actId="47"/>
        <pc:sldMkLst>
          <pc:docMk/>
          <pc:sldMk cId="826115046" sldId="472"/>
        </pc:sldMkLst>
      </pc:sldChg>
      <pc:sldChg chg="del">
        <pc:chgData name="Phani Deep Meruga" userId="61a90dbb-9cf8-4ea1-a49d-ecc9071a08b2" providerId="ADAL" clId="{4B95A964-2356-4990-A8B3-E0D089E44AAF}" dt="2025-07-07T03:48:56.796" v="1054" actId="47"/>
        <pc:sldMkLst>
          <pc:docMk/>
          <pc:sldMk cId="3284984943" sldId="476"/>
        </pc:sldMkLst>
      </pc:sldChg>
      <pc:sldChg chg="del">
        <pc:chgData name="Phani Deep Meruga" userId="61a90dbb-9cf8-4ea1-a49d-ecc9071a08b2" providerId="ADAL" clId="{4B95A964-2356-4990-A8B3-E0D089E44AAF}" dt="2025-07-07T03:49:00.552" v="1057" actId="47"/>
        <pc:sldMkLst>
          <pc:docMk/>
          <pc:sldMk cId="416866777" sldId="542"/>
        </pc:sldMkLst>
      </pc:sldChg>
      <pc:sldChg chg="del">
        <pc:chgData name="Phani Deep Meruga" userId="61a90dbb-9cf8-4ea1-a49d-ecc9071a08b2" providerId="ADAL" clId="{4B95A964-2356-4990-A8B3-E0D089E44AAF}" dt="2025-07-07T03:48:58.144" v="1056" actId="47"/>
        <pc:sldMkLst>
          <pc:docMk/>
          <pc:sldMk cId="2015870628" sldId="574"/>
        </pc:sldMkLst>
      </pc:sldChg>
      <pc:sldChg chg="del">
        <pc:chgData name="Phani Deep Meruga" userId="61a90dbb-9cf8-4ea1-a49d-ecc9071a08b2" providerId="ADAL" clId="{4B95A964-2356-4990-A8B3-E0D089E44AAF}" dt="2025-07-07T03:49:04.341" v="1058" actId="47"/>
        <pc:sldMkLst>
          <pc:docMk/>
          <pc:sldMk cId="3313550276" sldId="586"/>
        </pc:sldMkLst>
      </pc:sldChg>
      <pc:sldChg chg="del">
        <pc:chgData name="Phani Deep Meruga" userId="61a90dbb-9cf8-4ea1-a49d-ecc9071a08b2" providerId="ADAL" clId="{4B95A964-2356-4990-A8B3-E0D089E44AAF}" dt="2025-07-07T03:49:05.922" v="1059" actId="47"/>
        <pc:sldMkLst>
          <pc:docMk/>
          <pc:sldMk cId="307997647" sldId="591"/>
        </pc:sldMkLst>
      </pc:sldChg>
      <pc:sldChg chg="del">
        <pc:chgData name="Phani Deep Meruga" userId="61a90dbb-9cf8-4ea1-a49d-ecc9071a08b2" providerId="ADAL" clId="{4B95A964-2356-4990-A8B3-E0D089E44AAF}" dt="2025-07-07T03:49:08.195" v="1060" actId="47"/>
        <pc:sldMkLst>
          <pc:docMk/>
          <pc:sldMk cId="873073231" sldId="592"/>
        </pc:sldMkLst>
      </pc:sldChg>
      <pc:sldChg chg="del">
        <pc:chgData name="Phani Deep Meruga" userId="61a90dbb-9cf8-4ea1-a49d-ecc9071a08b2" providerId="ADAL" clId="{4B95A964-2356-4990-A8B3-E0D089E44AAF}" dt="2025-07-07T03:49:08.881" v="1061" actId="47"/>
        <pc:sldMkLst>
          <pc:docMk/>
          <pc:sldMk cId="577097837" sldId="593"/>
        </pc:sldMkLst>
      </pc:sldChg>
      <pc:sldChg chg="delSp modSp del mod">
        <pc:chgData name="Phani Deep Meruga" userId="61a90dbb-9cf8-4ea1-a49d-ecc9071a08b2" providerId="ADAL" clId="{4B95A964-2356-4990-A8B3-E0D089E44AAF}" dt="2025-07-07T03:48:49.225" v="1049" actId="47"/>
        <pc:sldMkLst>
          <pc:docMk/>
          <pc:sldMk cId="672839910" sldId="594"/>
        </pc:sldMkLst>
      </pc:sldChg>
      <pc:sldChg chg="modSp del">
        <pc:chgData name="Phani Deep Meruga" userId="61a90dbb-9cf8-4ea1-a49d-ecc9071a08b2" providerId="ADAL" clId="{4B95A964-2356-4990-A8B3-E0D089E44AAF}" dt="2025-07-07T03:48:53.042" v="1052" actId="47"/>
        <pc:sldMkLst>
          <pc:docMk/>
          <pc:sldMk cId="575670052" sldId="595"/>
        </pc:sldMkLst>
      </pc:sldChg>
      <pc:sldChg chg="del">
        <pc:chgData name="Phani Deep Meruga" userId="61a90dbb-9cf8-4ea1-a49d-ecc9071a08b2" providerId="ADAL" clId="{4B95A964-2356-4990-A8B3-E0D089E44AAF}" dt="2025-07-07T03:48:52.487" v="1051" actId="47"/>
        <pc:sldMkLst>
          <pc:docMk/>
          <pc:sldMk cId="1657747295" sldId="596"/>
        </pc:sldMkLst>
      </pc:sldChg>
      <pc:sldChg chg="del">
        <pc:chgData name="Phani Deep Meruga" userId="61a90dbb-9cf8-4ea1-a49d-ecc9071a08b2" providerId="ADAL" clId="{4B95A964-2356-4990-A8B3-E0D089E44AAF}" dt="2025-07-07T03:48:53.976" v="1053" actId="47"/>
        <pc:sldMkLst>
          <pc:docMk/>
          <pc:sldMk cId="1250213179" sldId="597"/>
        </pc:sldMkLst>
      </pc:sldChg>
      <pc:sldChg chg="del">
        <pc:chgData name="Phani Deep Meruga" userId="61a90dbb-9cf8-4ea1-a49d-ecc9071a08b2" providerId="ADAL" clId="{4B95A964-2356-4990-A8B3-E0D089E44AAF}" dt="2025-07-07T03:48:57.479" v="1055" actId="47"/>
        <pc:sldMkLst>
          <pc:docMk/>
          <pc:sldMk cId="3064840511" sldId="598"/>
        </pc:sldMkLst>
      </pc:sldChg>
      <pc:sldChg chg="add del">
        <pc:chgData name="Phani Deep Meruga" userId="61a90dbb-9cf8-4ea1-a49d-ecc9071a08b2" providerId="ADAL" clId="{4B95A964-2356-4990-A8B3-E0D089E44AAF}" dt="2025-07-02T07:12:37.458" v="48"/>
        <pc:sldMkLst>
          <pc:docMk/>
          <pc:sldMk cId="0" sldId="599"/>
        </pc:sldMkLst>
      </pc:sldChg>
      <pc:sldChg chg="add del">
        <pc:chgData name="Phani Deep Meruga" userId="61a90dbb-9cf8-4ea1-a49d-ecc9071a08b2" providerId="ADAL" clId="{4B95A964-2356-4990-A8B3-E0D089E44AAF}" dt="2025-07-07T03:48:51.711" v="1050" actId="47"/>
        <pc:sldMkLst>
          <pc:docMk/>
          <pc:sldMk cId="2221891618" sldId="599"/>
        </pc:sldMkLst>
      </pc:sldChg>
      <pc:sldChg chg="addSp modSp add mod modAnim">
        <pc:chgData name="Phani Deep Meruga" userId="61a90dbb-9cf8-4ea1-a49d-ecc9071a08b2" providerId="ADAL" clId="{4B95A964-2356-4990-A8B3-E0D089E44AAF}" dt="2025-07-11T08:13:10.494" v="4536"/>
        <pc:sldMkLst>
          <pc:docMk/>
          <pc:sldMk cId="4120687455" sldId="673"/>
        </pc:sldMkLst>
        <pc:spChg chg="mod">
          <ac:chgData name="Phani Deep Meruga" userId="61a90dbb-9cf8-4ea1-a49d-ecc9071a08b2" providerId="ADAL" clId="{4B95A964-2356-4990-A8B3-E0D089E44AAF}" dt="2025-07-10T07:39:18.411" v="4469" actId="20577"/>
          <ac:spMkLst>
            <pc:docMk/>
            <pc:sldMk cId="4120687455" sldId="673"/>
            <ac:spMk id="2" creationId="{C2434AB0-FBDC-F94E-B9D9-D4AD1D85889E}"/>
          </ac:spMkLst>
        </pc:spChg>
        <pc:spChg chg="add mod">
          <ac:chgData name="Phani Deep Meruga" userId="61a90dbb-9cf8-4ea1-a49d-ecc9071a08b2" providerId="ADAL" clId="{4B95A964-2356-4990-A8B3-E0D089E44AAF}" dt="2025-07-09T10:12:11.169" v="3857" actId="207"/>
          <ac:spMkLst>
            <pc:docMk/>
            <pc:sldMk cId="4120687455" sldId="673"/>
            <ac:spMk id="3" creationId="{C5F92AFD-26BF-C8A6-A1A3-5731CC800AFC}"/>
          </ac:spMkLst>
        </pc:spChg>
        <pc:spChg chg="add mod">
          <ac:chgData name="Phani Deep Meruga" userId="61a90dbb-9cf8-4ea1-a49d-ecc9071a08b2" providerId="ADAL" clId="{4B95A964-2356-4990-A8B3-E0D089E44AAF}" dt="2025-07-09T10:12:05.679" v="3856" actId="207"/>
          <ac:spMkLst>
            <pc:docMk/>
            <pc:sldMk cId="4120687455" sldId="673"/>
            <ac:spMk id="4" creationId="{32819A0E-E3BA-5A93-7BD9-467B5385237E}"/>
          </ac:spMkLst>
        </pc:spChg>
        <pc:spChg chg="mod">
          <ac:chgData name="Phani Deep Meruga" userId="61a90dbb-9cf8-4ea1-a49d-ecc9071a08b2" providerId="ADAL" clId="{4B95A964-2356-4990-A8B3-E0D089E44AAF}" dt="2025-07-03T12:17:41.926" v="300" actId="1037"/>
          <ac:spMkLst>
            <pc:docMk/>
            <pc:sldMk cId="4120687455" sldId="673"/>
            <ac:spMk id="13" creationId="{364062B2-2964-4141-B5F5-4A582550AB92}"/>
          </ac:spMkLst>
        </pc:spChg>
      </pc:sldChg>
      <pc:sldChg chg="addSp delSp modSp add mod">
        <pc:chgData name="Phani Deep Meruga" userId="61a90dbb-9cf8-4ea1-a49d-ecc9071a08b2" providerId="ADAL" clId="{4B95A964-2356-4990-A8B3-E0D089E44AAF}" dt="2025-07-09T10:12:28.306" v="3860" actId="1035"/>
        <pc:sldMkLst>
          <pc:docMk/>
          <pc:sldMk cId="821672086" sldId="674"/>
        </pc:sldMkLst>
        <pc:spChg chg="mod">
          <ac:chgData name="Phani Deep Meruga" userId="61a90dbb-9cf8-4ea1-a49d-ecc9071a08b2" providerId="ADAL" clId="{4B95A964-2356-4990-A8B3-E0D089E44AAF}" dt="2025-07-07T09:46:58.056" v="1744" actId="20577"/>
          <ac:spMkLst>
            <pc:docMk/>
            <pc:sldMk cId="821672086" sldId="674"/>
            <ac:spMk id="2" creationId="{764143BC-F767-4D4C-8847-CB0E89065766}"/>
          </ac:spMkLst>
        </pc:spChg>
        <pc:spChg chg="add mod">
          <ac:chgData name="Phani Deep Meruga" userId="61a90dbb-9cf8-4ea1-a49d-ecc9071a08b2" providerId="ADAL" clId="{4B95A964-2356-4990-A8B3-E0D089E44AAF}" dt="2025-07-09T10:12:28.306" v="3860" actId="1035"/>
          <ac:spMkLst>
            <pc:docMk/>
            <pc:sldMk cId="821672086" sldId="674"/>
            <ac:spMk id="3" creationId="{11112BF3-97C5-DF96-8A96-CCD0899B5023}"/>
          </ac:spMkLst>
        </pc:spChg>
        <pc:spChg chg="add mod">
          <ac:chgData name="Phani Deep Meruga" userId="61a90dbb-9cf8-4ea1-a49d-ecc9071a08b2" providerId="ADAL" clId="{4B95A964-2356-4990-A8B3-E0D089E44AAF}" dt="2025-07-07T06:42:45.457" v="1123" actId="20577"/>
          <ac:spMkLst>
            <pc:docMk/>
            <pc:sldMk cId="821672086" sldId="674"/>
            <ac:spMk id="4" creationId="{079871E5-2D68-6EBA-7CBE-4CE122688B4E}"/>
          </ac:spMkLst>
        </pc:spChg>
        <pc:spChg chg="add mod">
          <ac:chgData name="Phani Deep Meruga" userId="61a90dbb-9cf8-4ea1-a49d-ecc9071a08b2" providerId="ADAL" clId="{4B95A964-2356-4990-A8B3-E0D089E44AAF}" dt="2025-07-09T10:12:28.306" v="3860" actId="1035"/>
          <ac:spMkLst>
            <pc:docMk/>
            <pc:sldMk cId="821672086" sldId="674"/>
            <ac:spMk id="5" creationId="{FB0C2619-D65D-ABE8-2703-A357690BB0BB}"/>
          </ac:spMkLst>
        </pc:spChg>
        <pc:spChg chg="mod">
          <ac:chgData name="Phani Deep Meruga" userId="61a90dbb-9cf8-4ea1-a49d-ecc9071a08b2" providerId="ADAL" clId="{4B95A964-2356-4990-A8B3-E0D089E44AAF}" dt="2025-07-07T09:56:28.254" v="1816" actId="20577"/>
          <ac:spMkLst>
            <pc:docMk/>
            <pc:sldMk cId="821672086" sldId="674"/>
            <ac:spMk id="22" creationId="{F88934E1-05FF-8644-C0F8-34C50F7E277E}"/>
          </ac:spMkLst>
        </pc:spChg>
        <pc:picChg chg="add mod">
          <ac:chgData name="Phani Deep Meruga" userId="61a90dbb-9cf8-4ea1-a49d-ecc9071a08b2" providerId="ADAL" clId="{4B95A964-2356-4990-A8B3-E0D089E44AAF}" dt="2025-07-07T06:50:44.950" v="1237" actId="1038"/>
          <ac:picMkLst>
            <pc:docMk/>
            <pc:sldMk cId="821672086" sldId="674"/>
            <ac:picMk id="1026" creationId="{AE380D05-CA8F-0EA9-83A7-1956F69CA524}"/>
          </ac:picMkLst>
        </pc:picChg>
      </pc:sldChg>
      <pc:sldChg chg="addSp delSp modSp add mod modAnim modCm">
        <pc:chgData name="Phani Deep Meruga" userId="61a90dbb-9cf8-4ea1-a49d-ecc9071a08b2" providerId="ADAL" clId="{4B95A964-2356-4990-A8B3-E0D089E44AAF}" dt="2025-07-11T07:25:05.949" v="4501" actId="207"/>
        <pc:sldMkLst>
          <pc:docMk/>
          <pc:sldMk cId="867310566" sldId="675"/>
        </pc:sldMkLst>
        <pc:spChg chg="add mod">
          <ac:chgData name="Phani Deep Meruga" userId="61a90dbb-9cf8-4ea1-a49d-ecc9071a08b2" providerId="ADAL" clId="{4B95A964-2356-4990-A8B3-E0D089E44AAF}" dt="2025-07-09T10:12:40.145" v="3864"/>
          <ac:spMkLst>
            <pc:docMk/>
            <pc:sldMk cId="867310566" sldId="675"/>
            <ac:spMk id="2" creationId="{DF2C8B50-A84A-F7E4-695E-9451184538C7}"/>
          </ac:spMkLst>
        </pc:spChg>
        <pc:spChg chg="mod">
          <ac:chgData name="Phani Deep Meruga" userId="61a90dbb-9cf8-4ea1-a49d-ecc9071a08b2" providerId="ADAL" clId="{4B95A964-2356-4990-A8B3-E0D089E44AAF}" dt="2025-07-08T03:46:46.963" v="1838" actId="164"/>
          <ac:spMkLst>
            <pc:docMk/>
            <pc:sldMk cId="867310566" sldId="675"/>
            <ac:spMk id="5" creationId="{6DB855BA-4084-82B0-3070-23FC6434AD9D}"/>
          </ac:spMkLst>
        </pc:spChg>
        <pc:spChg chg="add mod">
          <ac:chgData name="Phani Deep Meruga" userId="61a90dbb-9cf8-4ea1-a49d-ecc9071a08b2" providerId="ADAL" clId="{4B95A964-2356-4990-A8B3-E0D089E44AAF}" dt="2025-07-08T04:33:42.853" v="2068" actId="20577"/>
          <ac:spMkLst>
            <pc:docMk/>
            <pc:sldMk cId="867310566" sldId="675"/>
            <ac:spMk id="6" creationId="{E2A67508-9266-9903-EA4F-0E3C9F3498C4}"/>
          </ac:spMkLst>
        </pc:spChg>
        <pc:spChg chg="add mod">
          <ac:chgData name="Phani Deep Meruga" userId="61a90dbb-9cf8-4ea1-a49d-ecc9071a08b2" providerId="ADAL" clId="{4B95A964-2356-4990-A8B3-E0D089E44AAF}" dt="2025-07-11T07:25:05.949" v="4501" actId="207"/>
          <ac:spMkLst>
            <pc:docMk/>
            <pc:sldMk cId="867310566" sldId="675"/>
            <ac:spMk id="11" creationId="{EFFCD50D-8438-99D2-B557-3A17F43F2D50}"/>
          </ac:spMkLst>
        </pc:spChg>
        <pc:spChg chg="add mod">
          <ac:chgData name="Phani Deep Meruga" userId="61a90dbb-9cf8-4ea1-a49d-ecc9071a08b2" providerId="ADAL" clId="{4B95A964-2356-4990-A8B3-E0D089E44AAF}" dt="2025-07-09T10:12:40.145" v="3864"/>
          <ac:spMkLst>
            <pc:docMk/>
            <pc:sldMk cId="867310566" sldId="675"/>
            <ac:spMk id="13" creationId="{E30AA34D-0B03-DAAD-AF7C-614D4AC8A1A8}"/>
          </ac:spMkLst>
        </pc:spChg>
        <pc:spChg chg="add mod">
          <ac:chgData name="Phani Deep Meruga" userId="61a90dbb-9cf8-4ea1-a49d-ecc9071a08b2" providerId="ADAL" clId="{4B95A964-2356-4990-A8B3-E0D089E44AAF}" dt="2025-07-10T04:00:21.699" v="4141" actId="164"/>
          <ac:spMkLst>
            <pc:docMk/>
            <pc:sldMk cId="867310566" sldId="675"/>
            <ac:spMk id="21" creationId="{545227FD-9480-D8F5-9BE7-3BCA4B6F9E6A}"/>
          </ac:spMkLst>
        </pc:spChg>
        <pc:spChg chg="add mod">
          <ac:chgData name="Phani Deep Meruga" userId="61a90dbb-9cf8-4ea1-a49d-ecc9071a08b2" providerId="ADAL" clId="{4B95A964-2356-4990-A8B3-E0D089E44AAF}" dt="2025-07-10T04:00:21.699" v="4141" actId="164"/>
          <ac:spMkLst>
            <pc:docMk/>
            <pc:sldMk cId="867310566" sldId="675"/>
            <ac:spMk id="24" creationId="{0CEF7CDE-730B-C32E-4A7E-C3BBD0FDB077}"/>
          </ac:spMkLst>
        </pc:spChg>
        <pc:grpChg chg="add mod">
          <ac:chgData name="Phani Deep Meruga" userId="61a90dbb-9cf8-4ea1-a49d-ecc9071a08b2" providerId="ADAL" clId="{4B95A964-2356-4990-A8B3-E0D089E44AAF}" dt="2025-07-08T06:46:13.808" v="2095" actId="1035"/>
          <ac:grpSpMkLst>
            <pc:docMk/>
            <pc:sldMk cId="867310566" sldId="675"/>
            <ac:grpSpMk id="9" creationId="{B2AF5BF3-4658-EF76-7F33-A056AEB1AD0B}"/>
          </ac:grpSpMkLst>
        </pc:grpChg>
        <pc:grpChg chg="add mod">
          <ac:chgData name="Phani Deep Meruga" userId="61a90dbb-9cf8-4ea1-a49d-ecc9071a08b2" providerId="ADAL" clId="{4B95A964-2356-4990-A8B3-E0D089E44AAF}" dt="2025-07-10T04:00:21.699" v="4141" actId="164"/>
          <ac:grpSpMkLst>
            <pc:docMk/>
            <pc:sldMk cId="867310566" sldId="675"/>
            <ac:grpSpMk id="25" creationId="{C9B8047D-F61F-B0B5-5031-6DF1B73A8DFB}"/>
          </ac:grpSpMkLst>
        </pc:grpChg>
        <pc:graphicFrameChg chg="add del">
          <ac:chgData name="Phani Deep Meruga" userId="61a90dbb-9cf8-4ea1-a49d-ecc9071a08b2" providerId="ADAL" clId="{4B95A964-2356-4990-A8B3-E0D089E44AAF}" dt="2025-07-10T03:58:51.735" v="4130" actId="478"/>
          <ac:graphicFrameMkLst>
            <pc:docMk/>
            <pc:sldMk cId="867310566" sldId="675"/>
            <ac:graphicFrameMk id="15" creationId="{E0FEF11E-E103-37FB-C8C6-7D80CBFC9FBC}"/>
          </ac:graphicFrameMkLst>
        </pc:graphicFrameChg>
        <pc:picChg chg="mod">
          <ac:chgData name="Phani Deep Meruga" userId="61a90dbb-9cf8-4ea1-a49d-ecc9071a08b2" providerId="ADAL" clId="{4B95A964-2356-4990-A8B3-E0D089E44AAF}" dt="2025-07-08T03:47:49.637" v="1876" actId="1038"/>
          <ac:picMkLst>
            <pc:docMk/>
            <pc:sldMk cId="867310566" sldId="675"/>
            <ac:picMk id="3" creationId="{129FA251-31D4-A99F-D718-F28D421099F3}"/>
          </ac:picMkLst>
        </pc:picChg>
        <pc:picChg chg="mod">
          <ac:chgData name="Phani Deep Meruga" userId="61a90dbb-9cf8-4ea1-a49d-ecc9071a08b2" providerId="ADAL" clId="{4B95A964-2356-4990-A8B3-E0D089E44AAF}" dt="2025-07-08T03:46:46.963" v="1838" actId="164"/>
          <ac:picMkLst>
            <pc:docMk/>
            <pc:sldMk cId="867310566" sldId="675"/>
            <ac:picMk id="4" creationId="{65E8C5D8-9A58-5BF1-10B2-5BB49861B136}"/>
          </ac:picMkLst>
        </pc:picChg>
        <pc:picChg chg="mod">
          <ac:chgData name="Phani Deep Meruga" userId="61a90dbb-9cf8-4ea1-a49d-ecc9071a08b2" providerId="ADAL" clId="{4B95A964-2356-4990-A8B3-E0D089E44AAF}" dt="2025-07-08T03:47:49.637" v="1876" actId="1038"/>
          <ac:picMkLst>
            <pc:docMk/>
            <pc:sldMk cId="867310566" sldId="675"/>
            <ac:picMk id="8" creationId="{D78C4ABE-4A00-43FD-A270-DA8D444A6599}"/>
          </ac:picMkLst>
        </pc:picChg>
        <pc:picChg chg="mod">
          <ac:chgData name="Phani Deep Meruga" userId="61a90dbb-9cf8-4ea1-a49d-ecc9071a08b2" providerId="ADAL" clId="{4B95A964-2356-4990-A8B3-E0D089E44AAF}" dt="2025-07-10T04:01:19.452" v="4143" actId="14100"/>
          <ac:picMkLst>
            <pc:docMk/>
            <pc:sldMk cId="867310566" sldId="675"/>
            <ac:picMk id="14" creationId="{8DCE8830-425A-4C86-B135-944DAF15F6E5}"/>
          </ac:picMkLst>
        </pc:picChg>
        <pc:picChg chg="add mod">
          <ac:chgData name="Phani Deep Meruga" userId="61a90dbb-9cf8-4ea1-a49d-ecc9071a08b2" providerId="ADAL" clId="{4B95A964-2356-4990-A8B3-E0D089E44AAF}" dt="2025-07-10T06:43:48.961" v="4172" actId="14100"/>
          <ac:picMkLst>
            <pc:docMk/>
            <pc:sldMk cId="867310566" sldId="675"/>
            <ac:picMk id="27" creationId="{32628212-44F7-5C0F-4483-ADF54D58A900}"/>
          </ac:picMkLst>
        </pc:picChg>
        <pc:cxnChg chg="mod">
          <ac:chgData name="Phani Deep Meruga" userId="61a90dbb-9cf8-4ea1-a49d-ecc9071a08b2" providerId="ADAL" clId="{4B95A964-2356-4990-A8B3-E0D089E44AAF}" dt="2025-07-08T04:11:14.982" v="2056" actId="1582"/>
          <ac:cxnSpMkLst>
            <pc:docMk/>
            <pc:sldMk cId="867310566" sldId="675"/>
            <ac:cxnSpMk id="7" creationId="{9BE8E144-F593-96C0-4351-5271885866FE}"/>
          </ac:cxnSpMkLst>
        </pc:cxnChg>
        <pc:cxnChg chg="mod">
          <ac:chgData name="Phani Deep Meruga" userId="61a90dbb-9cf8-4ea1-a49d-ecc9071a08b2" providerId="ADAL" clId="{4B95A964-2356-4990-A8B3-E0D089E44AAF}" dt="2025-07-08T03:50:45.455" v="1879" actId="1582"/>
          <ac:cxnSpMkLst>
            <pc:docMk/>
            <pc:sldMk cId="867310566" sldId="675"/>
            <ac:cxnSpMk id="10" creationId="{084C7F52-817D-A162-16CC-D808848047DA}"/>
          </ac:cxnSpMkLst>
        </pc:cxnChg>
        <pc:cxnChg chg="mod">
          <ac:chgData name="Phani Deep Meruga" userId="61a90dbb-9cf8-4ea1-a49d-ecc9071a08b2" providerId="ADAL" clId="{4B95A964-2356-4990-A8B3-E0D089E44AAF}" dt="2025-07-08T03:51:04.591" v="1894" actId="1036"/>
          <ac:cxnSpMkLst>
            <pc:docMk/>
            <pc:sldMk cId="867310566" sldId="675"/>
            <ac:cxnSpMk id="12" creationId="{87459BCE-6A47-5075-F84E-BB9217ED534D}"/>
          </ac:cxnSpMkLst>
        </pc:cxnChg>
        <pc:cxnChg chg="mod">
          <ac:chgData name="Phani Deep Meruga" userId="61a90dbb-9cf8-4ea1-a49d-ecc9071a08b2" providerId="ADAL" clId="{4B95A964-2356-4990-A8B3-E0D089E44AAF}" dt="2025-07-08T03:46:46.963" v="1838" actId="164"/>
          <ac:cxnSpMkLst>
            <pc:docMk/>
            <pc:sldMk cId="867310566" sldId="675"/>
            <ac:cxnSpMk id="16" creationId="{EFBA2BE9-B2E9-4364-8B8B-7C11B1DE8365}"/>
          </ac:cxnSpMkLst>
        </pc:cxnChg>
        <pc:cxnChg chg="add mod">
          <ac:chgData name="Phani Deep Meruga" userId="61a90dbb-9cf8-4ea1-a49d-ecc9071a08b2" providerId="ADAL" clId="{4B95A964-2356-4990-A8B3-E0D089E44AAF}" dt="2025-07-07T03:47:38.616" v="1032" actId="1036"/>
          <ac:cxnSpMkLst>
            <pc:docMk/>
            <pc:sldMk cId="867310566" sldId="675"/>
            <ac:cxnSpMk id="17" creationId="{4D76ADA1-D678-99BB-1681-A0EF5F070671}"/>
          </ac:cxnSpMkLst>
        </pc:cxnChg>
        <pc:cxnChg chg="mod">
          <ac:chgData name="Phani Deep Meruga" userId="61a90dbb-9cf8-4ea1-a49d-ecc9071a08b2" providerId="ADAL" clId="{4B95A964-2356-4990-A8B3-E0D089E44AAF}" dt="2025-07-08T03:51:04.591" v="1894" actId="1036"/>
          <ac:cxnSpMkLst>
            <pc:docMk/>
            <pc:sldMk cId="867310566" sldId="675"/>
            <ac:cxnSpMk id="18" creationId="{57336D79-6156-AC6C-3DBB-9F88903C7BD6}"/>
          </ac:cxnSpMkLst>
        </pc:cxnChg>
        <pc:cxnChg chg="mod">
          <ac:chgData name="Phani Deep Meruga" userId="61a90dbb-9cf8-4ea1-a49d-ecc9071a08b2" providerId="ADAL" clId="{4B95A964-2356-4990-A8B3-E0D089E44AAF}" dt="2025-07-08T03:51:04.591" v="1894" actId="1036"/>
          <ac:cxnSpMkLst>
            <pc:docMk/>
            <pc:sldMk cId="867310566" sldId="675"/>
            <ac:cxnSpMk id="19" creationId="{922C7CAE-AB43-A44C-D506-94241577A80E}"/>
          </ac:cxnSpMkLst>
        </pc:cxnChg>
        <pc:cxnChg chg="mod">
          <ac:chgData name="Phani Deep Meruga" userId="61a90dbb-9cf8-4ea1-a49d-ecc9071a08b2" providerId="ADAL" clId="{4B95A964-2356-4990-A8B3-E0D089E44AAF}" dt="2025-07-08T03:51:04.591" v="1894" actId="1036"/>
          <ac:cxnSpMkLst>
            <pc:docMk/>
            <pc:sldMk cId="867310566" sldId="675"/>
            <ac:cxnSpMk id="20" creationId="{BE017348-66EE-049F-FF92-E2C97DCA7DFA}"/>
          </ac:cxnSpMkLst>
        </pc:cxnChg>
        <pc:cxnChg chg="mod">
          <ac:chgData name="Phani Deep Meruga" userId="61a90dbb-9cf8-4ea1-a49d-ecc9071a08b2" providerId="ADAL" clId="{4B95A964-2356-4990-A8B3-E0D089E44AAF}" dt="2025-07-08T03:51:04.591" v="1894" actId="1036"/>
          <ac:cxnSpMkLst>
            <pc:docMk/>
            <pc:sldMk cId="867310566" sldId="675"/>
            <ac:cxnSpMk id="22" creationId="{C2E44125-88AD-FD36-BC95-4B95FC4C065F}"/>
          </ac:cxnSpMkLst>
        </pc:cxnChg>
        <pc:cxnChg chg="mod">
          <ac:chgData name="Phani Deep Meruga" userId="61a90dbb-9cf8-4ea1-a49d-ecc9071a08b2" providerId="ADAL" clId="{4B95A964-2356-4990-A8B3-E0D089E44AAF}" dt="2025-07-08T03:51:04.591" v="1894" actId="1036"/>
          <ac:cxnSpMkLst>
            <pc:docMk/>
            <pc:sldMk cId="867310566" sldId="675"/>
            <ac:cxnSpMk id="23" creationId="{B2A33D8C-4AE0-1300-0856-F032CA8C7C75}"/>
          </ac:cxnSpMkLst>
        </pc:cxnChg>
        <pc:extLst>
          <p:ext xmlns:p="http://schemas.openxmlformats.org/presentationml/2006/main" uri="{D6D511B9-2390-475A-947B-AFAB55BFBCF1}">
            <pc226:cmChg xmlns:pc226="http://schemas.microsoft.com/office/powerpoint/2022/06/main/command" chg="mod">
              <pc226:chgData name="Phani Deep Meruga" userId="61a90dbb-9cf8-4ea1-a49d-ecc9071a08b2" providerId="ADAL" clId="{4B95A964-2356-4990-A8B3-E0D089E44AAF}" dt="2025-07-09T10:31:19.860" v="4083" actId="20577"/>
              <pc2:cmMkLst xmlns:pc2="http://schemas.microsoft.com/office/powerpoint/2019/9/main/command">
                <pc:docMk/>
                <pc:sldMk cId="867310566" sldId="675"/>
                <pc2:cmMk id="{0C61F39E-4071-4975-A2E6-842BEC9F5DF8}"/>
              </pc2:cmMkLst>
            </pc226:cmChg>
          </p:ext>
        </pc:extLst>
      </pc:sldChg>
      <pc:sldChg chg="addSp modSp add mod modAnim modCm">
        <pc:chgData name="Phani Deep Meruga" userId="61a90dbb-9cf8-4ea1-a49d-ecc9071a08b2" providerId="ADAL" clId="{4B95A964-2356-4990-A8B3-E0D089E44AAF}" dt="2025-07-09T10:28:58.432" v="4078" actId="14100"/>
        <pc:sldMkLst>
          <pc:docMk/>
          <pc:sldMk cId="1340936014" sldId="676"/>
        </pc:sldMkLst>
        <pc:spChg chg="mod">
          <ac:chgData name="Phani Deep Meruga" userId="61a90dbb-9cf8-4ea1-a49d-ecc9071a08b2" providerId="ADAL" clId="{4B95A964-2356-4990-A8B3-E0D089E44AAF}" dt="2025-07-07T07:43:40.507" v="1536" actId="6549"/>
          <ac:spMkLst>
            <pc:docMk/>
            <pc:sldMk cId="1340936014" sldId="676"/>
            <ac:spMk id="2" creationId="{A43C1327-D005-DBC0-17AC-3230F23117C6}"/>
          </ac:spMkLst>
        </pc:spChg>
        <pc:spChg chg="add mod">
          <ac:chgData name="Phani Deep Meruga" userId="61a90dbb-9cf8-4ea1-a49d-ecc9071a08b2" providerId="ADAL" clId="{4B95A964-2356-4990-A8B3-E0D089E44AAF}" dt="2025-07-09T10:12:34.562" v="3863"/>
          <ac:spMkLst>
            <pc:docMk/>
            <pc:sldMk cId="1340936014" sldId="676"/>
            <ac:spMk id="3" creationId="{0A06B3F4-2CA3-77A8-778B-A4C89F9A8EA0}"/>
          </ac:spMkLst>
        </pc:spChg>
        <pc:spChg chg="add mod">
          <ac:chgData name="Phani Deep Meruga" userId="61a90dbb-9cf8-4ea1-a49d-ecc9071a08b2" providerId="ADAL" clId="{4B95A964-2356-4990-A8B3-E0D089E44AAF}" dt="2025-07-09T10:28:58.432" v="4078" actId="14100"/>
          <ac:spMkLst>
            <pc:docMk/>
            <pc:sldMk cId="1340936014" sldId="676"/>
            <ac:spMk id="4" creationId="{982DBAAE-012B-683E-AE39-838E133AA8BC}"/>
          </ac:spMkLst>
        </pc:spChg>
        <pc:spChg chg="add mod">
          <ac:chgData name="Phani Deep Meruga" userId="61a90dbb-9cf8-4ea1-a49d-ecc9071a08b2" providerId="ADAL" clId="{4B95A964-2356-4990-A8B3-E0D089E44AAF}" dt="2025-07-09T10:12:34.562" v="3863"/>
          <ac:spMkLst>
            <pc:docMk/>
            <pc:sldMk cId="1340936014" sldId="676"/>
            <ac:spMk id="7" creationId="{D94C59A3-5A88-0A08-D6D6-8A21856DCC4B}"/>
          </ac:spMkLst>
        </pc:spChg>
        <pc:spChg chg="mod">
          <ac:chgData name="Phani Deep Meruga" userId="61a90dbb-9cf8-4ea1-a49d-ecc9071a08b2" providerId="ADAL" clId="{4B95A964-2356-4990-A8B3-E0D089E44AAF}" dt="2025-07-09T10:28:36.623" v="4076" actId="14100"/>
          <ac:spMkLst>
            <pc:docMk/>
            <pc:sldMk cId="1340936014" sldId="676"/>
            <ac:spMk id="22" creationId="{5486C3DA-8A98-52D5-611E-F1DF9CB24578}"/>
          </ac:spMkLst>
        </pc:spChg>
        <pc:grpChg chg="add mod">
          <ac:chgData name="Phani Deep Meruga" userId="61a90dbb-9cf8-4ea1-a49d-ecc9071a08b2" providerId="ADAL" clId="{4B95A964-2356-4990-A8B3-E0D089E44AAF}" dt="2025-07-07T07:22:49.436" v="1416" actId="164"/>
          <ac:grpSpMkLst>
            <pc:docMk/>
            <pc:sldMk cId="1340936014" sldId="676"/>
            <ac:grpSpMk id="6" creationId="{CFAB7940-E906-7642-2CB7-3DB2C853E312}"/>
          </ac:grpSpMkLst>
        </pc:grpChg>
        <pc:picChg chg="add mod">
          <ac:chgData name="Phani Deep Meruga" userId="61a90dbb-9cf8-4ea1-a49d-ecc9071a08b2" providerId="ADAL" clId="{4B95A964-2356-4990-A8B3-E0D089E44AAF}" dt="2025-07-07T07:22:49.436" v="1416" actId="164"/>
          <ac:picMkLst>
            <pc:docMk/>
            <pc:sldMk cId="1340936014" sldId="676"/>
            <ac:picMk id="5" creationId="{7928EF68-0616-031C-A351-DB1C58385E2B}"/>
          </ac:picMkLst>
        </pc:picChg>
        <pc:extLst>
          <p:ext xmlns:p="http://schemas.openxmlformats.org/presentationml/2006/main" uri="{D6D511B9-2390-475A-947B-AFAB55BFBCF1}">
            <pc226:cmChg xmlns:pc226="http://schemas.microsoft.com/office/powerpoint/2022/06/main/command" chg="mod">
              <pc226:chgData name="Phani Deep Meruga" userId="61a90dbb-9cf8-4ea1-a49d-ecc9071a08b2" providerId="ADAL" clId="{4B95A964-2356-4990-A8B3-E0D089E44AAF}" dt="2025-07-09T10:28:20.796" v="4073" actId="20577"/>
              <pc2:cmMkLst xmlns:pc2="http://schemas.microsoft.com/office/powerpoint/2019/9/main/command">
                <pc:docMk/>
                <pc:sldMk cId="1340936014" sldId="676"/>
                <pc2:cmMk id="{9668B757-8176-4F21-9155-1CE883E188BF}"/>
              </pc2:cmMkLst>
            </pc226:cmChg>
            <pc226:cmChg xmlns:pc226="http://schemas.microsoft.com/office/powerpoint/2022/06/main/command" chg="mod">
              <pc226:chgData name="Phani Deep Meruga" userId="61a90dbb-9cf8-4ea1-a49d-ecc9071a08b2" providerId="ADAL" clId="{4B95A964-2356-4990-A8B3-E0D089E44AAF}" dt="2025-07-09T10:28:20.796" v="4073" actId="20577"/>
              <pc2:cmMkLst xmlns:pc2="http://schemas.microsoft.com/office/powerpoint/2019/9/main/command">
                <pc:docMk/>
                <pc:sldMk cId="1340936014" sldId="676"/>
                <pc2:cmMk id="{7FB30FB1-0004-4747-977C-9994BA7799D6}"/>
              </pc2:cmMkLst>
            </pc226:cmChg>
          </p:ext>
        </pc:extLst>
      </pc:sldChg>
      <pc:sldChg chg="addSp delSp modSp add del mod">
        <pc:chgData name="Phani Deep Meruga" userId="61a90dbb-9cf8-4ea1-a49d-ecc9071a08b2" providerId="ADAL" clId="{4B95A964-2356-4990-A8B3-E0D089E44AAF}" dt="2025-07-07T09:57:51.363" v="1817" actId="47"/>
        <pc:sldMkLst>
          <pc:docMk/>
          <pc:sldMk cId="2598072906" sldId="677"/>
        </pc:sldMkLst>
      </pc:sldChg>
      <pc:sldChg chg="addSp delSp modSp add mod setBg delAnim modAnim">
        <pc:chgData name="Phani Deep Meruga" userId="61a90dbb-9cf8-4ea1-a49d-ecc9071a08b2" providerId="ADAL" clId="{4B95A964-2356-4990-A8B3-E0D089E44AAF}" dt="2025-07-09T10:12:32.658" v="3862"/>
        <pc:sldMkLst>
          <pc:docMk/>
          <pc:sldMk cId="4140313277" sldId="678"/>
        </pc:sldMkLst>
        <pc:spChg chg="mod">
          <ac:chgData name="Phani Deep Meruga" userId="61a90dbb-9cf8-4ea1-a49d-ecc9071a08b2" providerId="ADAL" clId="{4B95A964-2356-4990-A8B3-E0D089E44AAF}" dt="2025-07-07T08:01:55.432" v="1544" actId="26606"/>
          <ac:spMkLst>
            <pc:docMk/>
            <pc:sldMk cId="4140313277" sldId="678"/>
            <ac:spMk id="2" creationId="{ABC477C9-7591-E8EC-7C32-05B9E770CF71}"/>
          </ac:spMkLst>
        </pc:spChg>
        <pc:spChg chg="add mod">
          <ac:chgData name="Phani Deep Meruga" userId="61a90dbb-9cf8-4ea1-a49d-ecc9071a08b2" providerId="ADAL" clId="{4B95A964-2356-4990-A8B3-E0D089E44AAF}" dt="2025-07-08T04:08:35.559" v="2052" actId="1035"/>
          <ac:spMkLst>
            <pc:docMk/>
            <pc:sldMk cId="4140313277" sldId="678"/>
            <ac:spMk id="3" creationId="{1CE843EF-2729-A161-E749-699D4E86D2DC}"/>
          </ac:spMkLst>
        </pc:spChg>
        <pc:spChg chg="add mod">
          <ac:chgData name="Phani Deep Meruga" userId="61a90dbb-9cf8-4ea1-a49d-ecc9071a08b2" providerId="ADAL" clId="{4B95A964-2356-4990-A8B3-E0D089E44AAF}" dt="2025-07-09T10:12:32.658" v="3862"/>
          <ac:spMkLst>
            <pc:docMk/>
            <pc:sldMk cId="4140313277" sldId="678"/>
            <ac:spMk id="5" creationId="{E65B92F5-716F-B2FA-D372-F6C8DE7E8CEF}"/>
          </ac:spMkLst>
        </pc:spChg>
        <pc:spChg chg="add mod">
          <ac:chgData name="Phani Deep Meruga" userId="61a90dbb-9cf8-4ea1-a49d-ecc9071a08b2" providerId="ADAL" clId="{4B95A964-2356-4990-A8B3-E0D089E44AAF}" dt="2025-07-09T10:12:32.658" v="3862"/>
          <ac:spMkLst>
            <pc:docMk/>
            <pc:sldMk cId="4140313277" sldId="678"/>
            <ac:spMk id="7" creationId="{81011601-EE46-15B5-2407-47971CF3618D}"/>
          </ac:spMkLst>
        </pc:spChg>
        <pc:spChg chg="mod">
          <ac:chgData name="Phani Deep Meruga" userId="61a90dbb-9cf8-4ea1-a49d-ecc9071a08b2" providerId="ADAL" clId="{4B95A964-2356-4990-A8B3-E0D089E44AAF}" dt="2025-07-08T04:08:19.250" v="2033" actId="1036"/>
          <ac:spMkLst>
            <pc:docMk/>
            <pc:sldMk cId="4140313277" sldId="678"/>
            <ac:spMk id="22" creationId="{3EBA5E6E-EB12-C0A7-3747-DC29FEC775F2}"/>
          </ac:spMkLst>
        </pc:spChg>
        <pc:grpChg chg="add mod">
          <ac:chgData name="Phani Deep Meruga" userId="61a90dbb-9cf8-4ea1-a49d-ecc9071a08b2" providerId="ADAL" clId="{4B95A964-2356-4990-A8B3-E0D089E44AAF}" dt="2025-07-08T04:08:35.559" v="2052" actId="1035"/>
          <ac:grpSpMkLst>
            <pc:docMk/>
            <pc:sldMk cId="4140313277" sldId="678"/>
            <ac:grpSpMk id="4" creationId="{00C6FE30-0F02-5DA6-255C-588214865F6A}"/>
          </ac:grpSpMkLst>
        </pc:grpChg>
        <pc:picChg chg="add mod">
          <ac:chgData name="Phani Deep Meruga" userId="61a90dbb-9cf8-4ea1-a49d-ecc9071a08b2" providerId="ADAL" clId="{4B95A964-2356-4990-A8B3-E0D089E44AAF}" dt="2025-07-08T04:08:35.559" v="2052" actId="1035"/>
          <ac:picMkLst>
            <pc:docMk/>
            <pc:sldMk cId="4140313277" sldId="678"/>
            <ac:picMk id="1026" creationId="{2AC0864E-7310-24D8-A775-D5F2F5A66FC7}"/>
          </ac:picMkLst>
        </pc:picChg>
      </pc:sldChg>
      <pc:sldChg chg="addSp modSp add mod">
        <pc:chgData name="Phani Deep Meruga" userId="61a90dbb-9cf8-4ea1-a49d-ecc9071a08b2" providerId="ADAL" clId="{4B95A964-2356-4990-A8B3-E0D089E44AAF}" dt="2025-07-09T10:12:30.793" v="3861"/>
        <pc:sldMkLst>
          <pc:docMk/>
          <pc:sldMk cId="819129820" sldId="679"/>
        </pc:sldMkLst>
        <pc:spChg chg="mod">
          <ac:chgData name="Phani Deep Meruga" userId="61a90dbb-9cf8-4ea1-a49d-ecc9071a08b2" providerId="ADAL" clId="{4B95A964-2356-4990-A8B3-E0D089E44AAF}" dt="2025-07-07T09:51:30.991" v="1788" actId="20577"/>
          <ac:spMkLst>
            <pc:docMk/>
            <pc:sldMk cId="819129820" sldId="679"/>
            <ac:spMk id="2" creationId="{88EE6E59-78CD-B541-B7E9-4EAEF6E9BE8E}"/>
          </ac:spMkLst>
        </pc:spChg>
        <pc:spChg chg="add mod">
          <ac:chgData name="Phani Deep Meruga" userId="61a90dbb-9cf8-4ea1-a49d-ecc9071a08b2" providerId="ADAL" clId="{4B95A964-2356-4990-A8B3-E0D089E44AAF}" dt="2025-07-09T10:12:30.793" v="3861"/>
          <ac:spMkLst>
            <pc:docMk/>
            <pc:sldMk cId="819129820" sldId="679"/>
            <ac:spMk id="3" creationId="{182E1CEF-FB2E-376D-BAEA-4E91667CE52B}"/>
          </ac:spMkLst>
        </pc:spChg>
        <pc:spChg chg="add mod">
          <ac:chgData name="Phani Deep Meruga" userId="61a90dbb-9cf8-4ea1-a49d-ecc9071a08b2" providerId="ADAL" clId="{4B95A964-2356-4990-A8B3-E0D089E44AAF}" dt="2025-07-09T10:12:30.793" v="3861"/>
          <ac:spMkLst>
            <pc:docMk/>
            <pc:sldMk cId="819129820" sldId="679"/>
            <ac:spMk id="5" creationId="{84315AAA-D079-9403-56D2-DD0491367CFD}"/>
          </ac:spMkLst>
        </pc:spChg>
        <pc:spChg chg="mod">
          <ac:chgData name="Phani Deep Meruga" userId="61a90dbb-9cf8-4ea1-a49d-ecc9071a08b2" providerId="ADAL" clId="{4B95A964-2356-4990-A8B3-E0D089E44AAF}" dt="2025-07-07T09:56:09.289" v="1814" actId="12"/>
          <ac:spMkLst>
            <pc:docMk/>
            <pc:sldMk cId="819129820" sldId="679"/>
            <ac:spMk id="22" creationId="{651B8E77-8DFB-D319-08FE-17DDDD7C74A2}"/>
          </ac:spMkLst>
        </pc:spChg>
      </pc:sldChg>
      <pc:sldChg chg="add del">
        <pc:chgData name="Phani Deep Meruga" userId="61a90dbb-9cf8-4ea1-a49d-ecc9071a08b2" providerId="ADAL" clId="{4B95A964-2356-4990-A8B3-E0D089E44AAF}" dt="2025-07-07T09:47:08.164" v="1746" actId="47"/>
        <pc:sldMkLst>
          <pc:docMk/>
          <pc:sldMk cId="1445429396" sldId="679"/>
        </pc:sldMkLst>
      </pc:sldChg>
      <pc:sldChg chg="addSp delSp modSp add mod">
        <pc:chgData name="Phani Deep Meruga" userId="61a90dbb-9cf8-4ea1-a49d-ecc9071a08b2" providerId="ADAL" clId="{4B95A964-2356-4990-A8B3-E0D089E44AAF}" dt="2025-07-11T07:26:50.556" v="4505" actId="207"/>
        <pc:sldMkLst>
          <pc:docMk/>
          <pc:sldMk cId="2193277766" sldId="680"/>
        </pc:sldMkLst>
        <pc:spChg chg="add mod">
          <ac:chgData name="Phani Deep Meruga" userId="61a90dbb-9cf8-4ea1-a49d-ecc9071a08b2" providerId="ADAL" clId="{4B95A964-2356-4990-A8B3-E0D089E44AAF}" dt="2025-07-09T10:12:43.081" v="3865"/>
          <ac:spMkLst>
            <pc:docMk/>
            <pc:sldMk cId="2193277766" sldId="680"/>
            <ac:spMk id="2" creationId="{523E54A5-858E-3F00-259E-B9A57F8F64D1}"/>
          </ac:spMkLst>
        </pc:spChg>
        <pc:spChg chg="add mod">
          <ac:chgData name="Phani Deep Meruga" userId="61a90dbb-9cf8-4ea1-a49d-ecc9071a08b2" providerId="ADAL" clId="{4B95A964-2356-4990-A8B3-E0D089E44AAF}" dt="2025-07-09T10:12:43.081" v="3865"/>
          <ac:spMkLst>
            <pc:docMk/>
            <pc:sldMk cId="2193277766" sldId="680"/>
            <ac:spMk id="3" creationId="{F220F213-C7B8-D080-AC16-4E6ACC9072AC}"/>
          </ac:spMkLst>
        </pc:spChg>
        <pc:spChg chg="mod">
          <ac:chgData name="Phani Deep Meruga" userId="61a90dbb-9cf8-4ea1-a49d-ecc9071a08b2" providerId="ADAL" clId="{4B95A964-2356-4990-A8B3-E0D089E44AAF}" dt="2025-07-08T07:20:20.166" v="2352" actId="20577"/>
          <ac:spMkLst>
            <pc:docMk/>
            <pc:sldMk cId="2193277766" sldId="680"/>
            <ac:spMk id="6" creationId="{6740DBE0-98B9-4347-E684-D7518F760008}"/>
          </ac:spMkLst>
        </pc:spChg>
        <pc:spChg chg="mod">
          <ac:chgData name="Phani Deep Meruga" userId="61a90dbb-9cf8-4ea1-a49d-ecc9071a08b2" providerId="ADAL" clId="{4B95A964-2356-4990-A8B3-E0D089E44AAF}" dt="2025-07-11T07:26:50.556" v="4505" actId="207"/>
          <ac:spMkLst>
            <pc:docMk/>
            <pc:sldMk cId="2193277766" sldId="680"/>
            <ac:spMk id="11" creationId="{EBE0D195-4014-E8DD-AA01-9C6714A29CAC}"/>
          </ac:spMkLst>
        </pc:spChg>
        <pc:picChg chg="add mod">
          <ac:chgData name="Phani Deep Meruga" userId="61a90dbb-9cf8-4ea1-a49d-ecc9071a08b2" providerId="ADAL" clId="{4B95A964-2356-4990-A8B3-E0D089E44AAF}" dt="2025-07-08T08:19:39.032" v="2437" actId="1076"/>
          <ac:picMkLst>
            <pc:docMk/>
            <pc:sldMk cId="2193277766" sldId="680"/>
            <ac:picMk id="2050" creationId="{B8F39643-8915-5D13-9586-D2BC382A4F6A}"/>
          </ac:picMkLst>
        </pc:picChg>
      </pc:sldChg>
      <pc:sldChg chg="addSp modSp add mod">
        <pc:chgData name="Phani Deep Meruga" userId="61a90dbb-9cf8-4ea1-a49d-ecc9071a08b2" providerId="ADAL" clId="{4B95A964-2356-4990-A8B3-E0D089E44AAF}" dt="2025-07-11T07:40:30.562" v="4520" actId="207"/>
        <pc:sldMkLst>
          <pc:docMk/>
          <pc:sldMk cId="3502555846" sldId="681"/>
        </pc:sldMkLst>
        <pc:spChg chg="add mod">
          <ac:chgData name="Phani Deep Meruga" userId="61a90dbb-9cf8-4ea1-a49d-ecc9071a08b2" providerId="ADAL" clId="{4B95A964-2356-4990-A8B3-E0D089E44AAF}" dt="2025-07-09T10:12:47.484" v="3867"/>
          <ac:spMkLst>
            <pc:docMk/>
            <pc:sldMk cId="3502555846" sldId="681"/>
            <ac:spMk id="2" creationId="{4540D154-0A78-FDE6-7C28-8CAA90492737}"/>
          </ac:spMkLst>
        </pc:spChg>
        <pc:spChg chg="add mod">
          <ac:chgData name="Phani Deep Meruga" userId="61a90dbb-9cf8-4ea1-a49d-ecc9071a08b2" providerId="ADAL" clId="{4B95A964-2356-4990-A8B3-E0D089E44AAF}" dt="2025-07-09T10:12:47.484" v="3867"/>
          <ac:spMkLst>
            <pc:docMk/>
            <pc:sldMk cId="3502555846" sldId="681"/>
            <ac:spMk id="3" creationId="{B65A232B-F1E7-AF0D-1B23-F893B971533B}"/>
          </ac:spMkLst>
        </pc:spChg>
        <pc:spChg chg="mod">
          <ac:chgData name="Phani Deep Meruga" userId="61a90dbb-9cf8-4ea1-a49d-ecc9071a08b2" providerId="ADAL" clId="{4B95A964-2356-4990-A8B3-E0D089E44AAF}" dt="2025-07-08T08:21:10.076" v="2443" actId="20577"/>
          <ac:spMkLst>
            <pc:docMk/>
            <pc:sldMk cId="3502555846" sldId="681"/>
            <ac:spMk id="6" creationId="{3E5F0E3F-7217-C212-EC7F-AB03125BE62C}"/>
          </ac:spMkLst>
        </pc:spChg>
        <pc:spChg chg="mod">
          <ac:chgData name="Phani Deep Meruga" userId="61a90dbb-9cf8-4ea1-a49d-ecc9071a08b2" providerId="ADAL" clId="{4B95A964-2356-4990-A8B3-E0D089E44AAF}" dt="2025-07-11T07:40:30.562" v="4520" actId="207"/>
          <ac:spMkLst>
            <pc:docMk/>
            <pc:sldMk cId="3502555846" sldId="681"/>
            <ac:spMk id="11" creationId="{B79E0E66-3441-5106-72E1-2089F3F073C0}"/>
          </ac:spMkLst>
        </pc:spChg>
      </pc:sldChg>
      <pc:sldChg chg="addSp delSp modSp add mod modAnim">
        <pc:chgData name="Phani Deep Meruga" userId="61a90dbb-9cf8-4ea1-a49d-ecc9071a08b2" providerId="ADAL" clId="{4B95A964-2356-4990-A8B3-E0D089E44AAF}" dt="2025-07-11T07:27:21.464" v="4508" actId="207"/>
        <pc:sldMkLst>
          <pc:docMk/>
          <pc:sldMk cId="111121755" sldId="682"/>
        </pc:sldMkLst>
        <pc:spChg chg="add mod">
          <ac:chgData name="Phani Deep Meruga" userId="61a90dbb-9cf8-4ea1-a49d-ecc9071a08b2" providerId="ADAL" clId="{4B95A964-2356-4990-A8B3-E0D089E44AAF}" dt="2025-07-09T10:12:44.080" v="3866"/>
          <ac:spMkLst>
            <pc:docMk/>
            <pc:sldMk cId="111121755" sldId="682"/>
            <ac:spMk id="3" creationId="{CD1A5432-5C8D-74C3-784A-4E6ADDAA4406}"/>
          </ac:spMkLst>
        </pc:spChg>
        <pc:spChg chg="add mod">
          <ac:chgData name="Phani Deep Meruga" userId="61a90dbb-9cf8-4ea1-a49d-ecc9071a08b2" providerId="ADAL" clId="{4B95A964-2356-4990-A8B3-E0D089E44AAF}" dt="2025-07-09T10:12:44.080" v="3866"/>
          <ac:spMkLst>
            <pc:docMk/>
            <pc:sldMk cId="111121755" sldId="682"/>
            <ac:spMk id="4" creationId="{037B8C98-48DB-1D60-CBBF-DA06F7A96FF2}"/>
          </ac:spMkLst>
        </pc:spChg>
        <pc:spChg chg="mod">
          <ac:chgData name="Phani Deep Meruga" userId="61a90dbb-9cf8-4ea1-a49d-ecc9071a08b2" providerId="ADAL" clId="{4B95A964-2356-4990-A8B3-E0D089E44AAF}" dt="2025-07-08T08:21:05.062" v="2442" actId="20577"/>
          <ac:spMkLst>
            <pc:docMk/>
            <pc:sldMk cId="111121755" sldId="682"/>
            <ac:spMk id="6" creationId="{6653D672-5A92-C7FB-F6DB-A2CCBE4589D8}"/>
          </ac:spMkLst>
        </pc:spChg>
        <pc:spChg chg="mod">
          <ac:chgData name="Phani Deep Meruga" userId="61a90dbb-9cf8-4ea1-a49d-ecc9071a08b2" providerId="ADAL" clId="{4B95A964-2356-4990-A8B3-E0D089E44AAF}" dt="2025-07-11T07:27:21.464" v="4508" actId="207"/>
          <ac:spMkLst>
            <pc:docMk/>
            <pc:sldMk cId="111121755" sldId="682"/>
            <ac:spMk id="11" creationId="{C977A6F3-2793-12F2-EB30-BF4E24EC2A27}"/>
          </ac:spMkLst>
        </pc:spChg>
        <pc:spChg chg="add mod">
          <ac:chgData name="Phani Deep Meruga" userId="61a90dbb-9cf8-4ea1-a49d-ecc9071a08b2" providerId="ADAL" clId="{4B95A964-2356-4990-A8B3-E0D089E44AAF}" dt="2025-07-10T07:03:11.653" v="4262" actId="164"/>
          <ac:spMkLst>
            <pc:docMk/>
            <pc:sldMk cId="111121755" sldId="682"/>
            <ac:spMk id="12" creationId="{9772A524-205F-76E6-16A9-A6097639C7CE}"/>
          </ac:spMkLst>
        </pc:spChg>
        <pc:grpChg chg="add mod">
          <ac:chgData name="Phani Deep Meruga" userId="61a90dbb-9cf8-4ea1-a49d-ecc9071a08b2" providerId="ADAL" clId="{4B95A964-2356-4990-A8B3-E0D089E44AAF}" dt="2025-07-10T07:03:11.653" v="4262" actId="164"/>
          <ac:grpSpMkLst>
            <pc:docMk/>
            <pc:sldMk cId="111121755" sldId="682"/>
            <ac:grpSpMk id="13" creationId="{83D26BFB-ECD8-7CA8-2F0C-4D4D7CD2CC99}"/>
          </ac:grpSpMkLst>
        </pc:grpChg>
        <pc:picChg chg="add mod">
          <ac:chgData name="Phani Deep Meruga" userId="61a90dbb-9cf8-4ea1-a49d-ecc9071a08b2" providerId="ADAL" clId="{4B95A964-2356-4990-A8B3-E0D089E44AAF}" dt="2025-07-08T08:19:51.335" v="2441"/>
          <ac:picMkLst>
            <pc:docMk/>
            <pc:sldMk cId="111121755" sldId="682"/>
            <ac:picMk id="2" creationId="{422B3581-1C42-99D0-AA64-BC0C45695EF6}"/>
          </ac:picMkLst>
        </pc:picChg>
        <pc:picChg chg="add mod">
          <ac:chgData name="Phani Deep Meruga" userId="61a90dbb-9cf8-4ea1-a49d-ecc9071a08b2" providerId="ADAL" clId="{4B95A964-2356-4990-A8B3-E0D089E44AAF}" dt="2025-07-10T07:03:11.653" v="4262" actId="164"/>
          <ac:picMkLst>
            <pc:docMk/>
            <pc:sldMk cId="111121755" sldId="682"/>
            <ac:picMk id="7" creationId="{B7C6ADA4-F615-A6D6-9713-1DCE2B961C6C}"/>
          </ac:picMkLst>
        </pc:picChg>
        <pc:picChg chg="add mod ord">
          <ac:chgData name="Phani Deep Meruga" userId="61a90dbb-9cf8-4ea1-a49d-ecc9071a08b2" providerId="ADAL" clId="{4B95A964-2356-4990-A8B3-E0D089E44AAF}" dt="2025-07-10T07:05:04.176" v="4273" actId="1076"/>
          <ac:picMkLst>
            <pc:docMk/>
            <pc:sldMk cId="111121755" sldId="682"/>
            <ac:picMk id="8" creationId="{DF36582A-03D6-F70F-7C11-F81607988DED}"/>
          </ac:picMkLst>
        </pc:picChg>
        <pc:picChg chg="add del mod">
          <ac:chgData name="Phani Deep Meruga" userId="61a90dbb-9cf8-4ea1-a49d-ecc9071a08b2" providerId="ADAL" clId="{4B95A964-2356-4990-A8B3-E0D089E44AAF}" dt="2025-07-10T07:00:40.635" v="4251" actId="21"/>
          <ac:picMkLst>
            <pc:docMk/>
            <pc:sldMk cId="111121755" sldId="682"/>
            <ac:picMk id="10" creationId="{05B0A4D7-EC9A-AA6A-C968-AD8D6DDD63A3}"/>
          </ac:picMkLst>
        </pc:picChg>
        <pc:picChg chg="add del mod">
          <ac:chgData name="Phani Deep Meruga" userId="61a90dbb-9cf8-4ea1-a49d-ecc9071a08b2" providerId="ADAL" clId="{4B95A964-2356-4990-A8B3-E0D089E44AAF}" dt="2025-07-10T07:05:54.497" v="4275" actId="21"/>
          <ac:picMkLst>
            <pc:docMk/>
            <pc:sldMk cId="111121755" sldId="682"/>
            <ac:picMk id="15" creationId="{468830CF-7923-F1B6-3E2C-1E822DF09EC1}"/>
          </ac:picMkLst>
        </pc:picChg>
      </pc:sldChg>
      <pc:sldChg chg="addSp delSp modSp add mod">
        <pc:chgData name="Phani Deep Meruga" userId="61a90dbb-9cf8-4ea1-a49d-ecc9071a08b2" providerId="ADAL" clId="{4B95A964-2356-4990-A8B3-E0D089E44AAF}" dt="2025-07-11T07:41:44.644" v="4529" actId="207"/>
        <pc:sldMkLst>
          <pc:docMk/>
          <pc:sldMk cId="2882771293" sldId="683"/>
        </pc:sldMkLst>
        <pc:spChg chg="add mod">
          <ac:chgData name="Phani Deep Meruga" userId="61a90dbb-9cf8-4ea1-a49d-ecc9071a08b2" providerId="ADAL" clId="{4B95A964-2356-4990-A8B3-E0D089E44AAF}" dt="2025-07-09T10:12:49.351" v="3868"/>
          <ac:spMkLst>
            <pc:docMk/>
            <pc:sldMk cId="2882771293" sldId="683"/>
            <ac:spMk id="2" creationId="{6E983C40-D29B-1DC3-1B0A-4B7147D28D12}"/>
          </ac:spMkLst>
        </pc:spChg>
        <pc:spChg chg="add mod">
          <ac:chgData name="Phani Deep Meruga" userId="61a90dbb-9cf8-4ea1-a49d-ecc9071a08b2" providerId="ADAL" clId="{4B95A964-2356-4990-A8B3-E0D089E44AAF}" dt="2025-07-09T10:12:49.351" v="3868"/>
          <ac:spMkLst>
            <pc:docMk/>
            <pc:sldMk cId="2882771293" sldId="683"/>
            <ac:spMk id="3" creationId="{C5F719CC-C101-6882-B66D-2A5294532389}"/>
          </ac:spMkLst>
        </pc:spChg>
        <pc:spChg chg="mod">
          <ac:chgData name="Phani Deep Meruga" userId="61a90dbb-9cf8-4ea1-a49d-ecc9071a08b2" providerId="ADAL" clId="{4B95A964-2356-4990-A8B3-E0D089E44AAF}" dt="2025-07-08T08:31:29.062" v="2579" actId="20577"/>
          <ac:spMkLst>
            <pc:docMk/>
            <pc:sldMk cId="2882771293" sldId="683"/>
            <ac:spMk id="6" creationId="{B54B9871-974F-681E-D9CB-04962A5554E8}"/>
          </ac:spMkLst>
        </pc:spChg>
        <pc:spChg chg="add mod">
          <ac:chgData name="Phani Deep Meruga" userId="61a90dbb-9cf8-4ea1-a49d-ecc9071a08b2" providerId="ADAL" clId="{4B95A964-2356-4990-A8B3-E0D089E44AAF}" dt="2025-07-08T08:38:58.467" v="2667" actId="1076"/>
          <ac:spMkLst>
            <pc:docMk/>
            <pc:sldMk cId="2882771293" sldId="683"/>
            <ac:spMk id="7" creationId="{C2446D20-7471-5E64-BE4C-BBC84F46CC03}"/>
          </ac:spMkLst>
        </pc:spChg>
        <pc:spChg chg="mod">
          <ac:chgData name="Phani Deep Meruga" userId="61a90dbb-9cf8-4ea1-a49d-ecc9071a08b2" providerId="ADAL" clId="{4B95A964-2356-4990-A8B3-E0D089E44AAF}" dt="2025-07-11T07:41:44.644" v="4529" actId="207"/>
          <ac:spMkLst>
            <pc:docMk/>
            <pc:sldMk cId="2882771293" sldId="683"/>
            <ac:spMk id="11" creationId="{6761F12D-A2F2-AEE4-4422-72DF07D2A91D}"/>
          </ac:spMkLst>
        </pc:spChg>
        <pc:picChg chg="add mod">
          <ac:chgData name="Phani Deep Meruga" userId="61a90dbb-9cf8-4ea1-a49d-ecc9071a08b2" providerId="ADAL" clId="{4B95A964-2356-4990-A8B3-E0D089E44AAF}" dt="2025-07-08T08:38:52.632" v="2666" actId="1038"/>
          <ac:picMkLst>
            <pc:docMk/>
            <pc:sldMk cId="2882771293" sldId="683"/>
            <ac:picMk id="3074" creationId="{319D3DE9-B05C-4723-7439-FF4224BBF732}"/>
          </ac:picMkLst>
        </pc:picChg>
      </pc:sldChg>
      <pc:sldChg chg="addSp delSp modSp add mod">
        <pc:chgData name="Phani Deep Meruga" userId="61a90dbb-9cf8-4ea1-a49d-ecc9071a08b2" providerId="ADAL" clId="{4B95A964-2356-4990-A8B3-E0D089E44AAF}" dt="2025-07-11T07:42:27.267" v="4532" actId="207"/>
        <pc:sldMkLst>
          <pc:docMk/>
          <pc:sldMk cId="2224201071" sldId="684"/>
        </pc:sldMkLst>
        <pc:spChg chg="add mod">
          <ac:chgData name="Phani Deep Meruga" userId="61a90dbb-9cf8-4ea1-a49d-ecc9071a08b2" providerId="ADAL" clId="{4B95A964-2356-4990-A8B3-E0D089E44AAF}" dt="2025-07-09T10:12:50.266" v="3869"/>
          <ac:spMkLst>
            <pc:docMk/>
            <pc:sldMk cId="2224201071" sldId="684"/>
            <ac:spMk id="2" creationId="{5583DABD-9973-E624-DBA8-90741FEDDB4F}"/>
          </ac:spMkLst>
        </pc:spChg>
        <pc:spChg chg="add mod">
          <ac:chgData name="Phani Deep Meruga" userId="61a90dbb-9cf8-4ea1-a49d-ecc9071a08b2" providerId="ADAL" clId="{4B95A964-2356-4990-A8B3-E0D089E44AAF}" dt="2025-07-09T10:12:50.266" v="3869"/>
          <ac:spMkLst>
            <pc:docMk/>
            <pc:sldMk cId="2224201071" sldId="684"/>
            <ac:spMk id="3" creationId="{265FEC9E-E21B-B5A2-BC5C-E0FF1D01E826}"/>
          </ac:spMkLst>
        </pc:spChg>
        <pc:spChg chg="mod">
          <ac:chgData name="Phani Deep Meruga" userId="61a90dbb-9cf8-4ea1-a49d-ecc9071a08b2" providerId="ADAL" clId="{4B95A964-2356-4990-A8B3-E0D089E44AAF}" dt="2025-07-09T08:49:00.287" v="3739" actId="20577"/>
          <ac:spMkLst>
            <pc:docMk/>
            <pc:sldMk cId="2224201071" sldId="684"/>
            <ac:spMk id="6" creationId="{D4369F37-4447-B362-396C-B82425720009}"/>
          </ac:spMkLst>
        </pc:spChg>
        <pc:spChg chg="mod">
          <ac:chgData name="Phani Deep Meruga" userId="61a90dbb-9cf8-4ea1-a49d-ecc9071a08b2" providerId="ADAL" clId="{4B95A964-2356-4990-A8B3-E0D089E44AAF}" dt="2025-07-08T08:56:20.502" v="2829" actId="1076"/>
          <ac:spMkLst>
            <pc:docMk/>
            <pc:sldMk cId="2224201071" sldId="684"/>
            <ac:spMk id="7" creationId="{845A4ED5-F16F-3FEE-90F5-7D37DD6CEFE7}"/>
          </ac:spMkLst>
        </pc:spChg>
        <pc:spChg chg="mod">
          <ac:chgData name="Phani Deep Meruga" userId="61a90dbb-9cf8-4ea1-a49d-ecc9071a08b2" providerId="ADAL" clId="{4B95A964-2356-4990-A8B3-E0D089E44AAF}" dt="2025-07-11T07:42:27.267" v="4532" actId="207"/>
          <ac:spMkLst>
            <pc:docMk/>
            <pc:sldMk cId="2224201071" sldId="684"/>
            <ac:spMk id="11" creationId="{2C29AD68-CBC4-D8D6-A124-4E0AB47A2069}"/>
          </ac:spMkLst>
        </pc:spChg>
        <pc:picChg chg="add mod">
          <ac:chgData name="Phani Deep Meruga" userId="61a90dbb-9cf8-4ea1-a49d-ecc9071a08b2" providerId="ADAL" clId="{4B95A964-2356-4990-A8B3-E0D089E44AAF}" dt="2025-07-08T08:54:17.238" v="2794" actId="1076"/>
          <ac:picMkLst>
            <pc:docMk/>
            <pc:sldMk cId="2224201071" sldId="684"/>
            <ac:picMk id="5122" creationId="{DE27BC52-6CCA-C1FF-2B36-9E68F008039E}"/>
          </ac:picMkLst>
        </pc:picChg>
      </pc:sldChg>
      <pc:sldChg chg="modSp add del">
        <pc:chgData name="Phani Deep Meruga" userId="61a90dbb-9cf8-4ea1-a49d-ecc9071a08b2" providerId="ADAL" clId="{4B95A964-2356-4990-A8B3-E0D089E44AAF}" dt="2025-07-08T10:10:30.726" v="2852" actId="2890"/>
        <pc:sldMkLst>
          <pc:docMk/>
          <pc:sldMk cId="1830656736" sldId="685"/>
        </pc:sldMkLst>
      </pc:sldChg>
      <pc:sldChg chg="addSp delSp modSp add del mod">
        <pc:chgData name="Phani Deep Meruga" userId="61a90dbb-9cf8-4ea1-a49d-ecc9071a08b2" providerId="ADAL" clId="{4B95A964-2356-4990-A8B3-E0D089E44AAF}" dt="2025-07-09T07:13:45.907" v="3237" actId="47"/>
        <pc:sldMkLst>
          <pc:docMk/>
          <pc:sldMk cId="3949235271" sldId="685"/>
        </pc:sldMkLst>
      </pc:sldChg>
      <pc:sldChg chg="addSp delSp modSp add mod">
        <pc:chgData name="Phani Deep Meruga" userId="61a90dbb-9cf8-4ea1-a49d-ecc9071a08b2" providerId="ADAL" clId="{4B95A964-2356-4990-A8B3-E0D089E44AAF}" dt="2025-07-10T03:54:08.687" v="4128" actId="20577"/>
        <pc:sldMkLst>
          <pc:docMk/>
          <pc:sldMk cId="280293684" sldId="686"/>
        </pc:sldMkLst>
        <pc:spChg chg="add mod">
          <ac:chgData name="Phani Deep Meruga" userId="61a90dbb-9cf8-4ea1-a49d-ecc9071a08b2" providerId="ADAL" clId="{4B95A964-2356-4990-A8B3-E0D089E44AAF}" dt="2025-07-10T03:54:08.687" v="4128" actId="20577"/>
          <ac:spMkLst>
            <pc:docMk/>
            <pc:sldMk cId="280293684" sldId="686"/>
            <ac:spMk id="2" creationId="{BFA8033B-89C7-AE65-A32A-3478F5EAECBA}"/>
          </ac:spMkLst>
        </pc:spChg>
        <pc:spChg chg="add mod">
          <ac:chgData name="Phani Deep Meruga" userId="61a90dbb-9cf8-4ea1-a49d-ecc9071a08b2" providerId="ADAL" clId="{4B95A964-2356-4990-A8B3-E0D089E44AAF}" dt="2025-07-09T10:12:51.556" v="3870"/>
          <ac:spMkLst>
            <pc:docMk/>
            <pc:sldMk cId="280293684" sldId="686"/>
            <ac:spMk id="4" creationId="{854DA2DB-1CC9-CF42-2795-05295853B65D}"/>
          </ac:spMkLst>
        </pc:spChg>
        <pc:spChg chg="add mod">
          <ac:chgData name="Phani Deep Meruga" userId="61a90dbb-9cf8-4ea1-a49d-ecc9071a08b2" providerId="ADAL" clId="{4B95A964-2356-4990-A8B3-E0D089E44AAF}" dt="2025-07-09T10:12:51.556" v="3870"/>
          <ac:spMkLst>
            <pc:docMk/>
            <pc:sldMk cId="280293684" sldId="686"/>
            <ac:spMk id="5" creationId="{1864DD4A-0B76-EBA2-8781-96F1D811E284}"/>
          </ac:spMkLst>
        </pc:spChg>
        <pc:spChg chg="mod">
          <ac:chgData name="Phani Deep Meruga" userId="61a90dbb-9cf8-4ea1-a49d-ecc9071a08b2" providerId="ADAL" clId="{4B95A964-2356-4990-A8B3-E0D089E44AAF}" dt="2025-07-09T08:48:52.286" v="3735" actId="20577"/>
          <ac:spMkLst>
            <pc:docMk/>
            <pc:sldMk cId="280293684" sldId="686"/>
            <ac:spMk id="6" creationId="{243E97C5-E2C6-CA75-DDFC-4794F7E4BE72}"/>
          </ac:spMkLst>
        </pc:spChg>
        <pc:graphicFrameChg chg="add del mod modGraphic">
          <ac:chgData name="Phani Deep Meruga" userId="61a90dbb-9cf8-4ea1-a49d-ecc9071a08b2" providerId="ADAL" clId="{4B95A964-2356-4990-A8B3-E0D089E44AAF}" dt="2025-07-09T04:34:45.081" v="3109" actId="1036"/>
          <ac:graphicFrameMkLst>
            <pc:docMk/>
            <pc:sldMk cId="280293684" sldId="686"/>
            <ac:graphicFrameMk id="3" creationId="{AC4E9DAE-D828-9068-527E-9EC8DC4B8FD0}"/>
          </ac:graphicFrameMkLst>
        </pc:graphicFrameChg>
      </pc:sldChg>
      <pc:sldChg chg="addSp delSp modSp add mod">
        <pc:chgData name="Phani Deep Meruga" userId="61a90dbb-9cf8-4ea1-a49d-ecc9071a08b2" providerId="ADAL" clId="{4B95A964-2356-4990-A8B3-E0D089E44AAF}" dt="2025-07-11T07:42:56.165" v="4534" actId="207"/>
        <pc:sldMkLst>
          <pc:docMk/>
          <pc:sldMk cId="4107478071" sldId="687"/>
        </pc:sldMkLst>
        <pc:spChg chg="mod">
          <ac:chgData name="Phani Deep Meruga" userId="61a90dbb-9cf8-4ea1-a49d-ecc9071a08b2" providerId="ADAL" clId="{4B95A964-2356-4990-A8B3-E0D089E44AAF}" dt="2025-07-09T07:28:35.980" v="3485" actId="1076"/>
          <ac:spMkLst>
            <pc:docMk/>
            <pc:sldMk cId="4107478071" sldId="687"/>
            <ac:spMk id="2" creationId="{3E37EF4C-3256-2D55-CDB2-E91EE9D47349}"/>
          </ac:spMkLst>
        </pc:spChg>
        <pc:spChg chg="mod">
          <ac:chgData name="Phani Deep Meruga" userId="61a90dbb-9cf8-4ea1-a49d-ecc9071a08b2" providerId="ADAL" clId="{4B95A964-2356-4990-A8B3-E0D089E44AAF}" dt="2025-07-09T08:48:48.468" v="3731" actId="20577"/>
          <ac:spMkLst>
            <pc:docMk/>
            <pc:sldMk cId="4107478071" sldId="687"/>
            <ac:spMk id="6" creationId="{D286828B-23AA-79D0-BEEE-9CAC09FE30EC}"/>
          </ac:spMkLst>
        </pc:spChg>
        <pc:spChg chg="add mod">
          <ac:chgData name="Phani Deep Meruga" userId="61a90dbb-9cf8-4ea1-a49d-ecc9071a08b2" providerId="ADAL" clId="{4B95A964-2356-4990-A8B3-E0D089E44AAF}" dt="2025-07-11T07:42:56.165" v="4534" actId="207"/>
          <ac:spMkLst>
            <pc:docMk/>
            <pc:sldMk cId="4107478071" sldId="687"/>
            <ac:spMk id="9" creationId="{4396095E-AF90-0318-4F61-FF5CE447DFE9}"/>
          </ac:spMkLst>
        </pc:spChg>
        <pc:spChg chg="add mod">
          <ac:chgData name="Phani Deep Meruga" userId="61a90dbb-9cf8-4ea1-a49d-ecc9071a08b2" providerId="ADAL" clId="{4B95A964-2356-4990-A8B3-E0D089E44AAF}" dt="2025-07-09T10:12:52.680" v="3871"/>
          <ac:spMkLst>
            <pc:docMk/>
            <pc:sldMk cId="4107478071" sldId="687"/>
            <ac:spMk id="10" creationId="{0811543B-ACEC-9DEA-1681-451CED27A711}"/>
          </ac:spMkLst>
        </pc:spChg>
        <pc:spChg chg="add mod">
          <ac:chgData name="Phani Deep Meruga" userId="61a90dbb-9cf8-4ea1-a49d-ecc9071a08b2" providerId="ADAL" clId="{4B95A964-2356-4990-A8B3-E0D089E44AAF}" dt="2025-07-09T10:12:52.680" v="3871"/>
          <ac:spMkLst>
            <pc:docMk/>
            <pc:sldMk cId="4107478071" sldId="687"/>
            <ac:spMk id="11" creationId="{38392B75-7AAE-2C8D-5D21-A2ABCA6EE625}"/>
          </ac:spMkLst>
        </pc:spChg>
        <pc:picChg chg="add mod">
          <ac:chgData name="Phani Deep Meruga" userId="61a90dbb-9cf8-4ea1-a49d-ecc9071a08b2" providerId="ADAL" clId="{4B95A964-2356-4990-A8B3-E0D089E44AAF}" dt="2025-07-09T07:21:08.840" v="3344" actId="1076"/>
          <ac:picMkLst>
            <pc:docMk/>
            <pc:sldMk cId="4107478071" sldId="687"/>
            <ac:picMk id="4" creationId="{7A3A7B65-6179-430E-1669-62683F4B5F68}"/>
          </ac:picMkLst>
        </pc:picChg>
        <pc:picChg chg="add mod">
          <ac:chgData name="Phani Deep Meruga" userId="61a90dbb-9cf8-4ea1-a49d-ecc9071a08b2" providerId="ADAL" clId="{4B95A964-2356-4990-A8B3-E0D089E44AAF}" dt="2025-07-09T07:21:03.997" v="3343" actId="1076"/>
          <ac:picMkLst>
            <pc:docMk/>
            <pc:sldMk cId="4107478071" sldId="687"/>
            <ac:picMk id="8" creationId="{D7C228E4-167F-1432-1944-A8E83D531773}"/>
          </ac:picMkLst>
        </pc:picChg>
      </pc:sldChg>
      <pc:sldChg chg="addSp delSp modSp add mod">
        <pc:chgData name="Phani Deep Meruga" userId="61a90dbb-9cf8-4ea1-a49d-ecc9071a08b2" providerId="ADAL" clId="{4B95A964-2356-4990-A8B3-E0D089E44AAF}" dt="2025-07-09T10:12:53.983" v="3872"/>
        <pc:sldMkLst>
          <pc:docMk/>
          <pc:sldMk cId="541825768" sldId="688"/>
        </pc:sldMkLst>
        <pc:spChg chg="mod">
          <ac:chgData name="Phani Deep Meruga" userId="61a90dbb-9cf8-4ea1-a49d-ecc9071a08b2" providerId="ADAL" clId="{4B95A964-2356-4990-A8B3-E0D089E44AAF}" dt="2025-07-09T08:52:48.167" v="3749" actId="20577"/>
          <ac:spMkLst>
            <pc:docMk/>
            <pc:sldMk cId="541825768" sldId="688"/>
            <ac:spMk id="2" creationId="{02A0413F-D35C-B2E9-FD42-57156FB01DCB}"/>
          </ac:spMkLst>
        </pc:spChg>
        <pc:spChg chg="add mod">
          <ac:chgData name="Phani Deep Meruga" userId="61a90dbb-9cf8-4ea1-a49d-ecc9071a08b2" providerId="ADAL" clId="{4B95A964-2356-4990-A8B3-E0D089E44AAF}" dt="2025-07-09T10:12:53.983" v="3872"/>
          <ac:spMkLst>
            <pc:docMk/>
            <pc:sldMk cId="541825768" sldId="688"/>
            <ac:spMk id="3" creationId="{09E7ACD1-3305-3239-95B9-4647A14223EF}"/>
          </ac:spMkLst>
        </pc:spChg>
        <pc:spChg chg="add mod">
          <ac:chgData name="Phani Deep Meruga" userId="61a90dbb-9cf8-4ea1-a49d-ecc9071a08b2" providerId="ADAL" clId="{4B95A964-2356-4990-A8B3-E0D089E44AAF}" dt="2025-07-09T10:12:53.983" v="3872"/>
          <ac:spMkLst>
            <pc:docMk/>
            <pc:sldMk cId="541825768" sldId="688"/>
            <ac:spMk id="5" creationId="{5EBED707-4370-23B8-8794-203BE13FE325}"/>
          </ac:spMkLst>
        </pc:spChg>
        <pc:spChg chg="mod">
          <ac:chgData name="Phani Deep Meruga" userId="61a90dbb-9cf8-4ea1-a49d-ecc9071a08b2" providerId="ADAL" clId="{4B95A964-2356-4990-A8B3-E0D089E44AAF}" dt="2025-07-09T07:27:29.877" v="3448" actId="20577"/>
          <ac:spMkLst>
            <pc:docMk/>
            <pc:sldMk cId="541825768" sldId="688"/>
            <ac:spMk id="6" creationId="{56EE908A-E4E2-1708-0BB2-7466886DB740}"/>
          </ac:spMkLst>
        </pc:spChg>
      </pc:sldChg>
      <pc:sldMasterChg chg="del delSldLayout">
        <pc:chgData name="Phani Deep Meruga" userId="61a90dbb-9cf8-4ea1-a49d-ecc9071a08b2" providerId="ADAL" clId="{4B95A964-2356-4990-A8B3-E0D089E44AAF}" dt="2025-07-10T07:27:55.450" v="4418" actId="47"/>
        <pc:sldMasterMkLst>
          <pc:docMk/>
          <pc:sldMasterMk cId="9266406" sldId="2147483648"/>
        </pc:sldMasterMkLst>
        <pc:sldLayoutChg chg="del">
          <pc:chgData name="Phani Deep Meruga" userId="61a90dbb-9cf8-4ea1-a49d-ecc9071a08b2" providerId="ADAL" clId="{4B95A964-2356-4990-A8B3-E0D089E44AAF}" dt="2025-07-10T07:27:55.450" v="4418" actId="47"/>
          <pc:sldLayoutMkLst>
            <pc:docMk/>
            <pc:sldMasterMk cId="9266406" sldId="2147483648"/>
            <pc:sldLayoutMk cId="667799118" sldId="2147483655"/>
          </pc:sldLayoutMkLst>
        </pc:sldLayoutChg>
      </pc:sldMasterChg>
      <pc:sldMasterChg chg="delSldLayout">
        <pc:chgData name="Phani Deep Meruga" userId="61a90dbb-9cf8-4ea1-a49d-ecc9071a08b2" providerId="ADAL" clId="{4B95A964-2356-4990-A8B3-E0D089E44AAF}" dt="2025-07-07T03:49:36.146" v="1063" actId="47"/>
        <pc:sldMasterMkLst>
          <pc:docMk/>
          <pc:sldMasterMk cId="2808217810" sldId="2147483689"/>
        </pc:sldMasterMkLst>
        <pc:sldLayoutChg chg="del">
          <pc:chgData name="Phani Deep Meruga" userId="61a90dbb-9cf8-4ea1-a49d-ecc9071a08b2" providerId="ADAL" clId="{4B95A964-2356-4990-A8B3-E0D089E44AAF}" dt="2025-07-07T03:49:36.146" v="1063" actId="47"/>
          <pc:sldLayoutMkLst>
            <pc:docMk/>
            <pc:sldMasterMk cId="2808217810" sldId="2147483689"/>
            <pc:sldLayoutMk cId="1419645220" sldId="2147483701"/>
          </pc:sldLayoutMkLst>
        </pc:sldLayoutChg>
        <pc:sldLayoutChg chg="del">
          <pc:chgData name="Phani Deep Meruga" userId="61a90dbb-9cf8-4ea1-a49d-ecc9071a08b2" providerId="ADAL" clId="{4B95A964-2356-4990-A8B3-E0D089E44AAF}" dt="2025-07-02T07:15:34.205" v="62" actId="47"/>
          <pc:sldLayoutMkLst>
            <pc:docMk/>
            <pc:sldMasterMk cId="2808217810" sldId="2147483689"/>
            <pc:sldLayoutMk cId="3540742469" sldId="2147483703"/>
          </pc:sldLayoutMkLst>
        </pc:sldLayoutChg>
      </pc:sldMasterChg>
    </pc:docChg>
  </pc:docChgLst>
  <pc:docChgLst>
    <pc:chgData name="Borut Baričevič" userId="S::borut.baricevic@i-tech.si::7745024f-a01b-44ac-bd12-e0db3afdb297" providerId="AD" clId="Web-{DDD8B05B-C62D-4610-0F07-F1E444A814E0}"/>
    <pc:docChg chg="modSld">
      <pc:chgData name="Borut Baričevič" userId="S::borut.baricevic@i-tech.si::7745024f-a01b-44ac-bd12-e0db3afdb297" providerId="AD" clId="Web-{DDD8B05B-C62D-4610-0F07-F1E444A814E0}" dt="2025-07-09T11:04:40.307" v="1" actId="20577"/>
      <pc:docMkLst>
        <pc:docMk/>
      </pc:docMkLst>
      <pc:sldChg chg="modSp modCm">
        <pc:chgData name="Borut Baričevič" userId="S::borut.baricevic@i-tech.si::7745024f-a01b-44ac-bd12-e0db3afdb297" providerId="AD" clId="Web-{DDD8B05B-C62D-4610-0F07-F1E444A814E0}" dt="2025-07-09T11:04:40.307" v="1" actId="20577"/>
        <pc:sldMkLst>
          <pc:docMk/>
          <pc:sldMk cId="1340936014" sldId="676"/>
        </pc:sldMkLst>
        <pc:spChg chg="mod">
          <ac:chgData name="Borut Baričevič" userId="S::borut.baricevic@i-tech.si::7745024f-a01b-44ac-bd12-e0db3afdb297" providerId="AD" clId="Web-{DDD8B05B-C62D-4610-0F07-F1E444A814E0}" dt="2025-07-09T11:04:40.307" v="1" actId="20577"/>
          <ac:spMkLst>
            <pc:docMk/>
            <pc:sldMk cId="1340936014" sldId="676"/>
            <ac:spMk id="22" creationId="{5486C3DA-8A98-52D5-611E-F1DF9CB24578}"/>
          </ac:spMkLst>
        </pc:spChg>
        <pc:extLst>
          <p:ext xmlns:p="http://schemas.openxmlformats.org/presentationml/2006/main" uri="{D6D511B9-2390-475A-947B-AFAB55BFBCF1}">
            <pc226:cmChg xmlns:pc226="http://schemas.microsoft.com/office/powerpoint/2022/06/main/command" chg="mod">
              <pc226:chgData name="Borut Baričevič" userId="S::borut.baricevic@i-tech.si::7745024f-a01b-44ac-bd12-e0db3afdb297" providerId="AD" clId="Web-{DDD8B05B-C62D-4610-0F07-F1E444A814E0}" dt="2025-07-09T11:04:34.228" v="0" actId="20577"/>
              <pc2:cmMkLst xmlns:pc2="http://schemas.microsoft.com/office/powerpoint/2019/9/main/command">
                <pc:docMk/>
                <pc:sldMk cId="1340936014" sldId="676"/>
                <pc2:cmMk id="{9668B757-8176-4F21-9155-1CE883E188BF}"/>
              </pc2:cmMkLst>
            </pc226:cmChg>
            <pc226:cmChg xmlns:pc226="http://schemas.microsoft.com/office/powerpoint/2022/06/main/command" chg="mod">
              <pc226:chgData name="Borut Baričevič" userId="S::borut.baricevic@i-tech.si::7745024f-a01b-44ac-bd12-e0db3afdb297" providerId="AD" clId="Web-{DDD8B05B-C62D-4610-0F07-F1E444A814E0}" dt="2025-07-09T11:04:34.228" v="0" actId="20577"/>
              <pc2:cmMkLst xmlns:pc2="http://schemas.microsoft.com/office/powerpoint/2019/9/main/command">
                <pc:docMk/>
                <pc:sldMk cId="1340936014" sldId="676"/>
                <pc2:cmMk id="{7FB30FB1-0004-4747-977C-9994BA7799D6}"/>
              </pc2:cmMkLst>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58C6ED03-CF63-714C-8C4E-E5BBF9E15B10}" type="datetimeFigureOut">
              <a:rPr lang="en-US" smtClean="0"/>
              <a:t>7/11/2025</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r>
              <a:rPr lang="en-US"/>
              <a:t>EuPRAXIA-DN Camp II: Science</a:t>
            </a:r>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693DCA82-097A-BC4F-9786-08888C448927}" type="slidenum">
              <a:rPr lang="en-US" smtClean="0"/>
              <a:t>‹#›</a:t>
            </a:fld>
            <a:endParaRPr lang="en-US"/>
          </a:p>
        </p:txBody>
      </p:sp>
    </p:spTree>
    <p:extLst>
      <p:ext uri="{BB962C8B-B14F-4D97-AF65-F5344CB8AC3E}">
        <p14:creationId xmlns:p14="http://schemas.microsoft.com/office/powerpoint/2010/main" val="87257979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0EE9172-51A9-8942-B5C3-302ACF50F807}" type="datetimeFigureOut">
              <a:rPr lang="en-US" smtClean="0"/>
              <a:t>7/11/2025</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r>
              <a:rPr lang="en-US"/>
              <a:t>EuPRAXIA-DN Camp II: Science</a:t>
            </a:r>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BA6CFC1-379F-B940-987E-E1E22F71D285}" type="slidenum">
              <a:rPr lang="en-US" smtClean="0"/>
              <a:t>‹#›</a:t>
            </a:fld>
            <a:endParaRPr lang="en-US"/>
          </a:p>
        </p:txBody>
      </p:sp>
    </p:spTree>
    <p:extLst>
      <p:ext uri="{BB962C8B-B14F-4D97-AF65-F5344CB8AC3E}">
        <p14:creationId xmlns:p14="http://schemas.microsoft.com/office/powerpoint/2010/main" val="203934035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B04FA-3747-97E0-0B67-7F4892A2D7D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LID4096"/>
          </a:p>
        </p:txBody>
      </p:sp>
      <p:sp>
        <p:nvSpPr>
          <p:cNvPr id="3" name="Subtitle 2">
            <a:extLst>
              <a:ext uri="{FF2B5EF4-FFF2-40B4-BE49-F238E27FC236}">
                <a16:creationId xmlns:a16="http://schemas.microsoft.com/office/drawing/2014/main" id="{7A621723-D7ED-D8EA-F737-28CD4BA4A9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LID4096"/>
          </a:p>
        </p:txBody>
      </p:sp>
      <p:sp>
        <p:nvSpPr>
          <p:cNvPr id="4" name="Date Placeholder 3">
            <a:extLst>
              <a:ext uri="{FF2B5EF4-FFF2-40B4-BE49-F238E27FC236}">
                <a16:creationId xmlns:a16="http://schemas.microsoft.com/office/drawing/2014/main" id="{51ADBD97-3B49-4EC8-01F9-ECC8AB056A46}"/>
              </a:ext>
            </a:extLst>
          </p:cNvPr>
          <p:cNvSpPr>
            <a:spLocks noGrp="1"/>
          </p:cNvSpPr>
          <p:nvPr>
            <p:ph type="dt" sz="half" idx="10"/>
          </p:nvPr>
        </p:nvSpPr>
        <p:spPr/>
        <p:txBody>
          <a:bodyPr/>
          <a:lstStyle/>
          <a:p>
            <a:endParaRPr lang="LID4096"/>
          </a:p>
        </p:txBody>
      </p:sp>
      <p:sp>
        <p:nvSpPr>
          <p:cNvPr id="5" name="Footer Placeholder 4">
            <a:extLst>
              <a:ext uri="{FF2B5EF4-FFF2-40B4-BE49-F238E27FC236}">
                <a16:creationId xmlns:a16="http://schemas.microsoft.com/office/drawing/2014/main" id="{7B568E68-AA8B-7B67-DD3F-859CF6BE7354}"/>
              </a:ext>
            </a:extLst>
          </p:cNvPr>
          <p:cNvSpPr>
            <a:spLocks noGrp="1"/>
          </p:cNvSpPr>
          <p:nvPr>
            <p:ph type="ftr" sz="quarter" idx="11"/>
          </p:nvPr>
        </p:nvSpPr>
        <p:spPr/>
        <p:txBody>
          <a:bodyPr/>
          <a:lstStyle/>
          <a:p>
            <a:r>
              <a:rPr lang="en-GB"/>
              <a:t>EuPRAXIA-DN Camp II: Science</a:t>
            </a:r>
            <a:endParaRPr lang="LID4096"/>
          </a:p>
        </p:txBody>
      </p:sp>
      <p:sp>
        <p:nvSpPr>
          <p:cNvPr id="6" name="Slide Number Placeholder 5">
            <a:extLst>
              <a:ext uri="{FF2B5EF4-FFF2-40B4-BE49-F238E27FC236}">
                <a16:creationId xmlns:a16="http://schemas.microsoft.com/office/drawing/2014/main" id="{91C620B7-D32E-B9D7-C9F0-AA64C557CEA7}"/>
              </a:ext>
            </a:extLst>
          </p:cNvPr>
          <p:cNvSpPr>
            <a:spLocks noGrp="1"/>
          </p:cNvSpPr>
          <p:nvPr>
            <p:ph type="sldNum" sz="quarter" idx="12"/>
          </p:nvPr>
        </p:nvSpPr>
        <p:spPr/>
        <p:txBody>
          <a:bodyPr/>
          <a:lstStyle/>
          <a:p>
            <a:fld id="{66283450-190A-4CAB-98B9-0B509EA200E9}" type="slidenum">
              <a:rPr lang="LID4096" smtClean="0"/>
              <a:t>‹#›</a:t>
            </a:fld>
            <a:endParaRPr lang="LID4096"/>
          </a:p>
        </p:txBody>
      </p:sp>
      <p:pic>
        <p:nvPicPr>
          <p:cNvPr id="7" name="Picture 6">
            <a:extLst>
              <a:ext uri="{FF2B5EF4-FFF2-40B4-BE49-F238E27FC236}">
                <a16:creationId xmlns:a16="http://schemas.microsoft.com/office/drawing/2014/main" id="{DB108734-4A91-1FD3-B24B-F55AC448B8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Tree>
    <p:extLst>
      <p:ext uri="{BB962C8B-B14F-4D97-AF65-F5344CB8AC3E}">
        <p14:creationId xmlns:p14="http://schemas.microsoft.com/office/powerpoint/2010/main" val="3281603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A6C36-0AB9-A8DB-72E3-CFEB84B5BC1E}"/>
              </a:ext>
            </a:extLst>
          </p:cNvPr>
          <p:cNvSpPr>
            <a:spLocks noGrp="1"/>
          </p:cNvSpPr>
          <p:nvPr>
            <p:ph type="title"/>
          </p:nvPr>
        </p:nvSpPr>
        <p:spPr/>
        <p:txBody>
          <a:bodyPr/>
          <a:lstStyle/>
          <a:p>
            <a:r>
              <a:rPr lang="en-GB"/>
              <a:t>Click to edit Master title style</a:t>
            </a:r>
            <a:endParaRPr lang="LID4096"/>
          </a:p>
        </p:txBody>
      </p:sp>
      <p:sp>
        <p:nvSpPr>
          <p:cNvPr id="3" name="Vertical Text Placeholder 2">
            <a:extLst>
              <a:ext uri="{FF2B5EF4-FFF2-40B4-BE49-F238E27FC236}">
                <a16:creationId xmlns:a16="http://schemas.microsoft.com/office/drawing/2014/main" id="{FD757FEF-6B15-8273-FAB1-2AE4FDC7FFD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ID4096"/>
          </a:p>
        </p:txBody>
      </p:sp>
      <p:sp>
        <p:nvSpPr>
          <p:cNvPr id="4" name="Date Placeholder 3">
            <a:extLst>
              <a:ext uri="{FF2B5EF4-FFF2-40B4-BE49-F238E27FC236}">
                <a16:creationId xmlns:a16="http://schemas.microsoft.com/office/drawing/2014/main" id="{5FD629D9-AC1F-87F5-F48E-EE84D189A500}"/>
              </a:ext>
            </a:extLst>
          </p:cNvPr>
          <p:cNvSpPr>
            <a:spLocks noGrp="1"/>
          </p:cNvSpPr>
          <p:nvPr>
            <p:ph type="dt" sz="half" idx="10"/>
          </p:nvPr>
        </p:nvSpPr>
        <p:spPr/>
        <p:txBody>
          <a:bodyPr/>
          <a:lstStyle/>
          <a:p>
            <a:endParaRPr lang="LID4096"/>
          </a:p>
        </p:txBody>
      </p:sp>
      <p:sp>
        <p:nvSpPr>
          <p:cNvPr id="5" name="Footer Placeholder 4">
            <a:extLst>
              <a:ext uri="{FF2B5EF4-FFF2-40B4-BE49-F238E27FC236}">
                <a16:creationId xmlns:a16="http://schemas.microsoft.com/office/drawing/2014/main" id="{81C78903-536F-D456-DCCB-76E8ECEEC885}"/>
              </a:ext>
            </a:extLst>
          </p:cNvPr>
          <p:cNvSpPr>
            <a:spLocks noGrp="1"/>
          </p:cNvSpPr>
          <p:nvPr>
            <p:ph type="ftr" sz="quarter" idx="11"/>
          </p:nvPr>
        </p:nvSpPr>
        <p:spPr/>
        <p:txBody>
          <a:bodyPr/>
          <a:lstStyle/>
          <a:p>
            <a:r>
              <a:rPr lang="en-GB"/>
              <a:t>EuPRAXIA-DN Camp II: Science</a:t>
            </a:r>
            <a:endParaRPr lang="LID4096"/>
          </a:p>
        </p:txBody>
      </p:sp>
      <p:sp>
        <p:nvSpPr>
          <p:cNvPr id="6" name="Slide Number Placeholder 5">
            <a:extLst>
              <a:ext uri="{FF2B5EF4-FFF2-40B4-BE49-F238E27FC236}">
                <a16:creationId xmlns:a16="http://schemas.microsoft.com/office/drawing/2014/main" id="{ACED50B7-BE2F-3C53-57FC-0E692B35F16D}"/>
              </a:ext>
            </a:extLst>
          </p:cNvPr>
          <p:cNvSpPr>
            <a:spLocks noGrp="1"/>
          </p:cNvSpPr>
          <p:nvPr>
            <p:ph type="sldNum" sz="quarter" idx="12"/>
          </p:nvPr>
        </p:nvSpPr>
        <p:spPr/>
        <p:txBody>
          <a:bodyPr/>
          <a:lstStyle/>
          <a:p>
            <a:fld id="{66283450-190A-4CAB-98B9-0B509EA200E9}" type="slidenum">
              <a:rPr lang="LID4096" smtClean="0"/>
              <a:t>‹#›</a:t>
            </a:fld>
            <a:endParaRPr lang="LID4096"/>
          </a:p>
        </p:txBody>
      </p:sp>
    </p:spTree>
    <p:extLst>
      <p:ext uri="{BB962C8B-B14F-4D97-AF65-F5344CB8AC3E}">
        <p14:creationId xmlns:p14="http://schemas.microsoft.com/office/powerpoint/2010/main" val="52869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5E1C46-F10F-97BB-97B9-66E7428BF3D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LID4096"/>
          </a:p>
        </p:txBody>
      </p:sp>
      <p:sp>
        <p:nvSpPr>
          <p:cNvPr id="3" name="Vertical Text Placeholder 2">
            <a:extLst>
              <a:ext uri="{FF2B5EF4-FFF2-40B4-BE49-F238E27FC236}">
                <a16:creationId xmlns:a16="http://schemas.microsoft.com/office/drawing/2014/main" id="{EC245916-66D8-2C2F-C4C6-3C27A503820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ID4096"/>
          </a:p>
        </p:txBody>
      </p:sp>
      <p:sp>
        <p:nvSpPr>
          <p:cNvPr id="4" name="Date Placeholder 3">
            <a:extLst>
              <a:ext uri="{FF2B5EF4-FFF2-40B4-BE49-F238E27FC236}">
                <a16:creationId xmlns:a16="http://schemas.microsoft.com/office/drawing/2014/main" id="{37642BE4-41E2-79E8-11E2-EA408E0F7883}"/>
              </a:ext>
            </a:extLst>
          </p:cNvPr>
          <p:cNvSpPr>
            <a:spLocks noGrp="1"/>
          </p:cNvSpPr>
          <p:nvPr>
            <p:ph type="dt" sz="half" idx="10"/>
          </p:nvPr>
        </p:nvSpPr>
        <p:spPr/>
        <p:txBody>
          <a:bodyPr/>
          <a:lstStyle/>
          <a:p>
            <a:endParaRPr lang="LID4096"/>
          </a:p>
        </p:txBody>
      </p:sp>
      <p:sp>
        <p:nvSpPr>
          <p:cNvPr id="5" name="Footer Placeholder 4">
            <a:extLst>
              <a:ext uri="{FF2B5EF4-FFF2-40B4-BE49-F238E27FC236}">
                <a16:creationId xmlns:a16="http://schemas.microsoft.com/office/drawing/2014/main" id="{DB8AA82E-D91E-E0EF-2374-246F96B7BE5E}"/>
              </a:ext>
            </a:extLst>
          </p:cNvPr>
          <p:cNvSpPr>
            <a:spLocks noGrp="1"/>
          </p:cNvSpPr>
          <p:nvPr>
            <p:ph type="ftr" sz="quarter" idx="11"/>
          </p:nvPr>
        </p:nvSpPr>
        <p:spPr/>
        <p:txBody>
          <a:bodyPr/>
          <a:lstStyle/>
          <a:p>
            <a:r>
              <a:rPr lang="en-GB"/>
              <a:t>EuPRAXIA-DN Camp II: Science</a:t>
            </a:r>
            <a:endParaRPr lang="LID4096"/>
          </a:p>
        </p:txBody>
      </p:sp>
      <p:sp>
        <p:nvSpPr>
          <p:cNvPr id="6" name="Slide Number Placeholder 5">
            <a:extLst>
              <a:ext uri="{FF2B5EF4-FFF2-40B4-BE49-F238E27FC236}">
                <a16:creationId xmlns:a16="http://schemas.microsoft.com/office/drawing/2014/main" id="{85A45089-3329-923D-18AF-39EBCAD1F6F6}"/>
              </a:ext>
            </a:extLst>
          </p:cNvPr>
          <p:cNvSpPr>
            <a:spLocks noGrp="1"/>
          </p:cNvSpPr>
          <p:nvPr>
            <p:ph type="sldNum" sz="quarter" idx="12"/>
          </p:nvPr>
        </p:nvSpPr>
        <p:spPr/>
        <p:txBody>
          <a:bodyPr/>
          <a:lstStyle/>
          <a:p>
            <a:fld id="{66283450-190A-4CAB-98B9-0B509EA200E9}" type="slidenum">
              <a:rPr lang="LID4096" smtClean="0"/>
              <a:t>‹#›</a:t>
            </a:fld>
            <a:endParaRPr lang="LID4096"/>
          </a:p>
        </p:txBody>
      </p:sp>
    </p:spTree>
    <p:extLst>
      <p:ext uri="{BB962C8B-B14F-4D97-AF65-F5344CB8AC3E}">
        <p14:creationId xmlns:p14="http://schemas.microsoft.com/office/powerpoint/2010/main" val="3747627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Product and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325563"/>
          </a:xfrm>
        </p:spPr>
        <p:txBody>
          <a:bodyPr>
            <a:normAutofit/>
          </a:bodyPr>
          <a:lstStyle>
            <a:lvl1pPr algn="ctr">
              <a:defRPr sz="3000">
                <a:latin typeface="GothamBook" charset="0"/>
                <a:ea typeface="GothamBook" charset="0"/>
                <a:cs typeface="GothamBook" charset="0"/>
              </a:defRPr>
            </a:lvl1pPr>
          </a:lstStyle>
          <a:p>
            <a:r>
              <a:rPr lang="en-US"/>
              <a:t>Fast Data &amp; ILK</a:t>
            </a:r>
            <a:br>
              <a:rPr lang="en-US"/>
            </a:br>
            <a:r>
              <a:rPr lang="en-US" err="1"/>
              <a:t>Estensions</a:t>
            </a: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13" name="Content Placeholder 2"/>
          <p:cNvSpPr>
            <a:spLocks noGrp="1"/>
          </p:cNvSpPr>
          <p:nvPr>
            <p:ph idx="1" hasCustomPrompt="1"/>
          </p:nvPr>
        </p:nvSpPr>
        <p:spPr>
          <a:xfrm>
            <a:off x="767408" y="2051026"/>
            <a:ext cx="4320480" cy="3898253"/>
          </a:xfrm>
        </p:spPr>
        <p:txBody>
          <a:bodyPr/>
          <a:lstStyle>
            <a:lvl1pPr>
              <a:defRPr>
                <a:latin typeface="GothamBook" charset="0"/>
                <a:ea typeface="GothamBook" charset="0"/>
                <a:cs typeface="GothamBook" charset="0"/>
              </a:defRPr>
            </a:lvl1pPr>
            <a:lvl2pPr>
              <a:defRPr>
                <a:latin typeface="GothamBook" charset="0"/>
                <a:ea typeface="GothamBook" charset="0"/>
                <a:cs typeface="GothamBook" charset="0"/>
              </a:defRPr>
            </a:lvl2pPr>
            <a:lvl3pPr>
              <a:defRPr>
                <a:latin typeface="GothamBook" charset="0"/>
                <a:ea typeface="GothamBook" charset="0"/>
                <a:cs typeface="GothamBook" charset="0"/>
              </a:defRPr>
            </a:lvl3pPr>
            <a:lvl4pPr>
              <a:defRPr>
                <a:latin typeface="GothamBook" charset="0"/>
                <a:ea typeface="GothamBook" charset="0"/>
                <a:cs typeface="GothamBook" charset="0"/>
              </a:defRPr>
            </a:lvl4pPr>
            <a:lvl5pPr>
              <a:defRPr>
                <a:latin typeface="GothamBook" charset="0"/>
                <a:ea typeface="GothamBook" charset="0"/>
                <a:cs typeface="GothamBook"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Place Picture</a:t>
            </a:r>
          </a:p>
        </p:txBody>
      </p:sp>
      <p:sp>
        <p:nvSpPr>
          <p:cNvPr id="19" name="Content Placeholder 2"/>
          <p:cNvSpPr>
            <a:spLocks noGrp="1"/>
          </p:cNvSpPr>
          <p:nvPr>
            <p:ph idx="10" hasCustomPrompt="1"/>
          </p:nvPr>
        </p:nvSpPr>
        <p:spPr>
          <a:xfrm>
            <a:off x="6658416" y="4055301"/>
            <a:ext cx="5126215" cy="1893977"/>
          </a:xfrm>
        </p:spPr>
        <p:txBody>
          <a:bodyPr/>
          <a:lstStyle>
            <a:lvl1pPr>
              <a:defRPr>
                <a:latin typeface="GothamBook" charset="0"/>
                <a:ea typeface="GothamBook" charset="0"/>
                <a:cs typeface="GothamBook" charset="0"/>
              </a:defRPr>
            </a:lvl1pPr>
            <a:lvl2pPr>
              <a:defRPr>
                <a:latin typeface="GothamBook" charset="0"/>
                <a:ea typeface="GothamBook" charset="0"/>
                <a:cs typeface="GothamBook" charset="0"/>
              </a:defRPr>
            </a:lvl2pPr>
            <a:lvl3pPr>
              <a:defRPr>
                <a:latin typeface="GothamBook" charset="0"/>
                <a:ea typeface="GothamBook" charset="0"/>
                <a:cs typeface="GothamBook" charset="0"/>
              </a:defRPr>
            </a:lvl3pPr>
            <a:lvl4pPr>
              <a:defRPr>
                <a:latin typeface="GothamBook" charset="0"/>
                <a:ea typeface="GothamBook" charset="0"/>
                <a:cs typeface="GothamBook" charset="0"/>
              </a:defRPr>
            </a:lvl4pPr>
            <a:lvl5pPr>
              <a:defRPr>
                <a:latin typeface="GothamBook" charset="0"/>
                <a:ea typeface="GothamBook" charset="0"/>
                <a:cs typeface="GothamBook"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Place Table</a:t>
            </a:r>
          </a:p>
        </p:txBody>
      </p:sp>
      <p:sp>
        <p:nvSpPr>
          <p:cNvPr id="9" name="Text Placeholder 7" descr="SUBTITLE">
            <a:extLst>
              <a:ext uri="{FF2B5EF4-FFF2-40B4-BE49-F238E27FC236}">
                <a16:creationId xmlns:a16="http://schemas.microsoft.com/office/drawing/2014/main" id="{2BAEB54A-1F7B-4205-99C8-BF297886A624}"/>
              </a:ext>
            </a:extLst>
          </p:cNvPr>
          <p:cNvSpPr>
            <a:spLocks noGrp="1"/>
          </p:cNvSpPr>
          <p:nvPr>
            <p:ph type="body" sz="quarter" idx="11"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Text Placeholder 3">
            <a:extLst>
              <a:ext uri="{FF2B5EF4-FFF2-40B4-BE49-F238E27FC236}">
                <a16:creationId xmlns:a16="http://schemas.microsoft.com/office/drawing/2014/main" id="{D5D7A1D2-F769-4063-946A-18C372FEC299}"/>
              </a:ext>
            </a:extLst>
          </p:cNvPr>
          <p:cNvSpPr>
            <a:spLocks noGrp="1"/>
          </p:cNvSpPr>
          <p:nvPr>
            <p:ph type="body" sz="quarter" idx="12" hasCustomPrompt="1"/>
          </p:nvPr>
        </p:nvSpPr>
        <p:spPr>
          <a:xfrm>
            <a:off x="6672064" y="2096021"/>
            <a:ext cx="4406900" cy="396875"/>
          </a:xfrm>
        </p:spPr>
        <p:txBody>
          <a:bodyPr>
            <a:normAutofit/>
          </a:bodyPr>
          <a:lstStyle>
            <a:lvl1pPr marL="0" indent="0">
              <a:buNone/>
              <a:defRPr sz="2000" b="1"/>
            </a:lvl1pPr>
          </a:lstStyle>
          <a:p>
            <a:pPr lvl="0"/>
            <a:r>
              <a:rPr lang="en-US" sz="2000" b="1"/>
              <a:t>DAI Extension Module</a:t>
            </a:r>
            <a:endParaRPr lang="en-US"/>
          </a:p>
        </p:txBody>
      </p:sp>
      <p:sp>
        <p:nvSpPr>
          <p:cNvPr id="8" name="Text Placeholder 7">
            <a:extLst>
              <a:ext uri="{FF2B5EF4-FFF2-40B4-BE49-F238E27FC236}">
                <a16:creationId xmlns:a16="http://schemas.microsoft.com/office/drawing/2014/main" id="{18C60077-9C8A-46CE-AECF-60F0DF63AF7F}"/>
              </a:ext>
            </a:extLst>
          </p:cNvPr>
          <p:cNvSpPr>
            <a:spLocks noGrp="1"/>
          </p:cNvSpPr>
          <p:nvPr>
            <p:ph type="body" sz="quarter" idx="13" hasCustomPrompt="1"/>
          </p:nvPr>
        </p:nvSpPr>
        <p:spPr>
          <a:xfrm>
            <a:off x="6672064" y="2721646"/>
            <a:ext cx="4392613" cy="993775"/>
          </a:xfrm>
        </p:spPr>
        <p:txBody>
          <a:bodyPr/>
          <a:lstStyle>
            <a:lvl1pPr marL="171450" indent="-171450">
              <a:spcBef>
                <a:spcPts val="200"/>
              </a:spcBef>
              <a:buFont typeface="Arial" charset="0"/>
              <a:buChar char="•"/>
              <a:defRPr sz="1600"/>
            </a:lvl1pPr>
            <a:lvl2pPr>
              <a:defRPr sz="1400"/>
            </a:lvl2pPr>
            <a:lvl3pPr>
              <a:defRPr sz="1300"/>
            </a:lvl3pPr>
            <a:lvl4pPr>
              <a:defRPr sz="1200"/>
            </a:lvl4pPr>
            <a:lvl5pPr>
              <a:defRPr sz="1100"/>
            </a:lvl5pPr>
          </a:lstStyle>
          <a:p>
            <a:pPr marL="171450" indent="-171450">
              <a:buFont typeface="Arial" charset="0"/>
              <a:buChar char="•"/>
            </a:pPr>
            <a:r>
              <a:rPr lang="sl-SI" sz="1600" err="1">
                <a:latin typeface="Gotham Book" charset="0"/>
                <a:ea typeface="Gotham Book" charset="0"/>
                <a:cs typeface="Gotham Book" charset="0"/>
              </a:rPr>
              <a:t>Additional</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digital</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interfaces</a:t>
            </a:r>
            <a:endParaRPr lang="sl-SI" sz="1600">
              <a:latin typeface="Gotham Book" charset="0"/>
              <a:ea typeface="Gotham Book" charset="0"/>
              <a:cs typeface="Gotham Book" charset="0"/>
            </a:endParaRPr>
          </a:p>
          <a:p>
            <a:pPr marL="171450" indent="-171450">
              <a:buFont typeface="Arial" charset="0"/>
              <a:buChar char="•"/>
            </a:pPr>
            <a:r>
              <a:rPr lang="sl-SI" sz="1600">
                <a:latin typeface="Gotham Book" charset="0"/>
                <a:ea typeface="Gotham Book" charset="0"/>
                <a:cs typeface="Gotham Book" charset="0"/>
              </a:rPr>
              <a:t>One </a:t>
            </a:r>
            <a:r>
              <a:rPr lang="sl-SI" sz="1600" err="1">
                <a:latin typeface="Gotham Book" charset="0"/>
                <a:ea typeface="Gotham Book" charset="0"/>
                <a:cs typeface="Gotham Book" charset="0"/>
              </a:rPr>
              <a:t>differential</a:t>
            </a:r>
            <a:r>
              <a:rPr lang="sl-SI" sz="1600">
                <a:latin typeface="Gotham Book" charset="0"/>
                <a:ea typeface="Gotham Book" charset="0"/>
                <a:cs typeface="Gotham Book" charset="0"/>
              </a:rPr>
              <a:t> ILK </a:t>
            </a:r>
            <a:r>
              <a:rPr lang="sl-SI" sz="1600" err="1">
                <a:latin typeface="Gotham Book" charset="0"/>
                <a:ea typeface="Gotham Book" charset="0"/>
                <a:cs typeface="Gotham Book" charset="0"/>
              </a:rPr>
              <a:t>output</a:t>
            </a:r>
            <a:endParaRPr lang="sl-SI" sz="1600">
              <a:latin typeface="Gotham Book" charset="0"/>
              <a:ea typeface="Gotham Book" charset="0"/>
              <a:cs typeface="Gotham Book" charset="0"/>
            </a:endParaRPr>
          </a:p>
          <a:p>
            <a:pPr marL="171450" indent="-171450">
              <a:buFont typeface="Arial" charset="0"/>
              <a:buChar char="•"/>
            </a:pPr>
            <a:r>
              <a:rPr lang="sl-SI" sz="1600">
                <a:latin typeface="Gotham Book" charset="0"/>
                <a:ea typeface="Gotham Book" charset="0"/>
                <a:cs typeface="Gotham Book" charset="0"/>
              </a:rPr>
              <a:t>One analog </a:t>
            </a:r>
            <a:r>
              <a:rPr lang="sl-SI" sz="1600" err="1">
                <a:latin typeface="Gotham Book" charset="0"/>
                <a:ea typeface="Gotham Book" charset="0"/>
                <a:cs typeface="Gotham Book" charset="0"/>
              </a:rPr>
              <a:t>output</a:t>
            </a:r>
            <a:endParaRPr lang="sl-SI" sz="1600">
              <a:latin typeface="Gotham Book" charset="0"/>
              <a:ea typeface="Gotham Book" charset="0"/>
              <a:cs typeface="Gotham Book" charset="0"/>
            </a:endParaRPr>
          </a:p>
          <a:p>
            <a:pPr marL="171450" indent="-171450">
              <a:buFont typeface="Arial" charset="0"/>
              <a:buChar char="•"/>
            </a:pPr>
            <a:r>
              <a:rPr lang="sl-SI" sz="1600">
                <a:latin typeface="Gotham Book" charset="0"/>
                <a:ea typeface="Gotham Book" charset="0"/>
                <a:cs typeface="Gotham Book" charset="0"/>
              </a:rPr>
              <a:t>One RJ 14 - </a:t>
            </a:r>
            <a:r>
              <a:rPr lang="sl-SI" sz="1600" err="1">
                <a:latin typeface="Gotham Book" charset="0"/>
                <a:ea typeface="Gotham Book" charset="0"/>
                <a:cs typeface="Gotham Book" charset="0"/>
              </a:rPr>
              <a:t>interface</a:t>
            </a:r>
            <a:r>
              <a:rPr lang="sl-SI" sz="1600">
                <a:latin typeface="Gotham Book" charset="0"/>
                <a:ea typeface="Gotham Book" charset="0"/>
                <a:cs typeface="Gotham Book" charset="0"/>
              </a:rPr>
              <a:t> </a:t>
            </a:r>
            <a:endParaRPr lang="en-US" sz="1600">
              <a:latin typeface="Gotham Book" charset="0"/>
              <a:ea typeface="Gotham Book" charset="0"/>
              <a:cs typeface="Gotham Book" charset="0"/>
            </a:endParaRPr>
          </a:p>
          <a:p>
            <a:pPr marL="685800" lvl="1" indent="-171450">
              <a:buFont typeface="Arial" charset="0"/>
              <a:buChar char="•"/>
            </a:pPr>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8102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hort 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325563"/>
          </a:xfrm>
        </p:spPr>
        <p:txBody>
          <a:bodyPr>
            <a:normAutofit/>
          </a:bodyPr>
          <a:lstStyle>
            <a:lvl1pPr algn="ctr">
              <a:defRPr sz="3000" baseline="0">
                <a:latin typeface="GothamBook" charset="0"/>
                <a:ea typeface="GothamBook" charset="0"/>
                <a:cs typeface="GothamBook" charset="0"/>
              </a:defRPr>
            </a:lvl1pPr>
          </a:lstStyle>
          <a:p>
            <a:r>
              <a:rPr lang="en-US"/>
              <a:t>Instrumentation Technologies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grpSp>
        <p:nvGrpSpPr>
          <p:cNvPr id="10" name="Group 9">
            <a:extLst>
              <a:ext uri="{FF2B5EF4-FFF2-40B4-BE49-F238E27FC236}">
                <a16:creationId xmlns:a16="http://schemas.microsoft.com/office/drawing/2014/main" id="{EA1E0EED-1A72-4D10-B0A2-62606A94F13B}"/>
              </a:ext>
            </a:extLst>
          </p:cNvPr>
          <p:cNvGrpSpPr/>
          <p:nvPr userDrawn="1"/>
        </p:nvGrpSpPr>
        <p:grpSpPr>
          <a:xfrm>
            <a:off x="5618107" y="640202"/>
            <a:ext cx="6551681" cy="5611797"/>
            <a:chOff x="5632450" y="0"/>
            <a:chExt cx="6559550" cy="5349875"/>
          </a:xfrm>
          <a:solidFill>
            <a:schemeClr val="bg2">
              <a:lumMod val="50000"/>
            </a:schemeClr>
          </a:solidFill>
        </p:grpSpPr>
        <p:sp>
          <p:nvSpPr>
            <p:cNvPr id="12" name="Freeform 1">
              <a:extLst>
                <a:ext uri="{FF2B5EF4-FFF2-40B4-BE49-F238E27FC236}">
                  <a16:creationId xmlns:a16="http://schemas.microsoft.com/office/drawing/2014/main" id="{144CDE4D-E486-41AA-AB1E-D5699B2927B7}"/>
                </a:ext>
              </a:extLst>
            </p:cNvPr>
            <p:cNvSpPr>
              <a:spLocks noChangeArrowheads="1"/>
            </p:cNvSpPr>
            <p:nvPr/>
          </p:nvSpPr>
          <p:spPr bwMode="auto">
            <a:xfrm>
              <a:off x="8355012" y="3944938"/>
              <a:ext cx="4763" cy="4762"/>
            </a:xfrm>
            <a:custGeom>
              <a:avLst/>
              <a:gdLst>
                <a:gd name="T0" fmla="*/ 12 w 15"/>
                <a:gd name="T1" fmla="*/ 3 h 14"/>
                <a:gd name="T2" fmla="*/ 8 w 15"/>
                <a:gd name="T3" fmla="*/ 0 h 14"/>
                <a:gd name="T4" fmla="*/ 5 w 15"/>
                <a:gd name="T5" fmla="*/ 2 h 14"/>
                <a:gd name="T6" fmla="*/ 2 w 15"/>
                <a:gd name="T7" fmla="*/ 5 h 14"/>
                <a:gd name="T8" fmla="*/ 1 w 15"/>
                <a:gd name="T9" fmla="*/ 8 h 14"/>
                <a:gd name="T10" fmla="*/ 0 w 15"/>
                <a:gd name="T11" fmla="*/ 11 h 14"/>
                <a:gd name="T12" fmla="*/ 3 w 15"/>
                <a:gd name="T13" fmla="*/ 12 h 14"/>
                <a:gd name="T14" fmla="*/ 8 w 15"/>
                <a:gd name="T15" fmla="*/ 13 h 14"/>
                <a:gd name="T16" fmla="*/ 10 w 15"/>
                <a:gd name="T17" fmla="*/ 9 h 14"/>
                <a:gd name="T18" fmla="*/ 13 w 15"/>
                <a:gd name="T19" fmla="*/ 7 h 14"/>
                <a:gd name="T20" fmla="*/ 14 w 15"/>
                <a:gd name="T21" fmla="*/ 6 h 14"/>
                <a:gd name="T22" fmla="*/ 12 w 15"/>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4">
                  <a:moveTo>
                    <a:pt x="12" y="3"/>
                  </a:moveTo>
                  <a:lnTo>
                    <a:pt x="8" y="0"/>
                  </a:lnTo>
                  <a:lnTo>
                    <a:pt x="5" y="2"/>
                  </a:lnTo>
                  <a:lnTo>
                    <a:pt x="2" y="5"/>
                  </a:lnTo>
                  <a:lnTo>
                    <a:pt x="1" y="8"/>
                  </a:lnTo>
                  <a:lnTo>
                    <a:pt x="0" y="11"/>
                  </a:lnTo>
                  <a:lnTo>
                    <a:pt x="3" y="12"/>
                  </a:lnTo>
                  <a:lnTo>
                    <a:pt x="8" y="13"/>
                  </a:lnTo>
                  <a:lnTo>
                    <a:pt x="10" y="9"/>
                  </a:lnTo>
                  <a:lnTo>
                    <a:pt x="13" y="7"/>
                  </a:lnTo>
                  <a:lnTo>
                    <a:pt x="14" y="6"/>
                  </a:lnTo>
                  <a:lnTo>
                    <a:pt x="12" y="3"/>
                  </a:lnTo>
                </a:path>
              </a:pathLst>
            </a:custGeom>
            <a:grpFill/>
            <a:ln w="9525" cap="flat">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4" name="Freeform 2">
              <a:extLst>
                <a:ext uri="{FF2B5EF4-FFF2-40B4-BE49-F238E27FC236}">
                  <a16:creationId xmlns:a16="http://schemas.microsoft.com/office/drawing/2014/main" id="{DF96F07E-6544-4140-872C-4C7E0C4F4F99}"/>
                </a:ext>
              </a:extLst>
            </p:cNvPr>
            <p:cNvSpPr>
              <a:spLocks noChangeArrowheads="1"/>
            </p:cNvSpPr>
            <p:nvPr/>
          </p:nvSpPr>
          <p:spPr bwMode="auto">
            <a:xfrm>
              <a:off x="8355012" y="3944938"/>
              <a:ext cx="4763" cy="4762"/>
            </a:xfrm>
            <a:custGeom>
              <a:avLst/>
              <a:gdLst>
                <a:gd name="T0" fmla="*/ 12 w 15"/>
                <a:gd name="T1" fmla="*/ 3 h 14"/>
                <a:gd name="T2" fmla="*/ 8 w 15"/>
                <a:gd name="T3" fmla="*/ 0 h 14"/>
                <a:gd name="T4" fmla="*/ 5 w 15"/>
                <a:gd name="T5" fmla="*/ 2 h 14"/>
                <a:gd name="T6" fmla="*/ 2 w 15"/>
                <a:gd name="T7" fmla="*/ 5 h 14"/>
                <a:gd name="T8" fmla="*/ 1 w 15"/>
                <a:gd name="T9" fmla="*/ 8 h 14"/>
                <a:gd name="T10" fmla="*/ 0 w 15"/>
                <a:gd name="T11" fmla="*/ 11 h 14"/>
                <a:gd name="T12" fmla="*/ 3 w 15"/>
                <a:gd name="T13" fmla="*/ 12 h 14"/>
                <a:gd name="T14" fmla="*/ 8 w 15"/>
                <a:gd name="T15" fmla="*/ 13 h 14"/>
                <a:gd name="T16" fmla="*/ 10 w 15"/>
                <a:gd name="T17" fmla="*/ 9 h 14"/>
                <a:gd name="T18" fmla="*/ 13 w 15"/>
                <a:gd name="T19" fmla="*/ 7 h 14"/>
                <a:gd name="T20" fmla="*/ 14 w 15"/>
                <a:gd name="T21" fmla="*/ 6 h 14"/>
                <a:gd name="T22" fmla="*/ 12 w 15"/>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4">
                  <a:moveTo>
                    <a:pt x="12" y="3"/>
                  </a:moveTo>
                  <a:lnTo>
                    <a:pt x="8" y="0"/>
                  </a:lnTo>
                  <a:lnTo>
                    <a:pt x="5" y="2"/>
                  </a:lnTo>
                  <a:lnTo>
                    <a:pt x="2" y="5"/>
                  </a:lnTo>
                  <a:lnTo>
                    <a:pt x="1" y="8"/>
                  </a:lnTo>
                  <a:lnTo>
                    <a:pt x="0" y="11"/>
                  </a:lnTo>
                  <a:lnTo>
                    <a:pt x="3" y="12"/>
                  </a:lnTo>
                  <a:lnTo>
                    <a:pt x="8" y="13"/>
                  </a:lnTo>
                  <a:lnTo>
                    <a:pt x="10" y="9"/>
                  </a:lnTo>
                  <a:lnTo>
                    <a:pt x="13" y="7"/>
                  </a:lnTo>
                  <a:lnTo>
                    <a:pt x="14" y="6"/>
                  </a:lnTo>
                  <a:lnTo>
                    <a:pt x="12" y="3"/>
                  </a:lnTo>
                </a:path>
              </a:pathLst>
            </a:custGeom>
            <a:grpFill/>
            <a:ln w="2520" cap="rnd">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5" name="Freeform 3">
              <a:extLst>
                <a:ext uri="{FF2B5EF4-FFF2-40B4-BE49-F238E27FC236}">
                  <a16:creationId xmlns:a16="http://schemas.microsoft.com/office/drawing/2014/main" id="{981809FA-4DB4-4FAD-973A-F4FD15251BEE}"/>
                </a:ext>
              </a:extLst>
            </p:cNvPr>
            <p:cNvSpPr>
              <a:spLocks noChangeArrowheads="1"/>
            </p:cNvSpPr>
            <p:nvPr/>
          </p:nvSpPr>
          <p:spPr bwMode="auto">
            <a:xfrm>
              <a:off x="9718675" y="3465513"/>
              <a:ext cx="247650" cy="311150"/>
            </a:xfrm>
            <a:custGeom>
              <a:avLst/>
              <a:gdLst>
                <a:gd name="T0" fmla="*/ 657 w 688"/>
                <a:gd name="T1" fmla="*/ 575 h 865"/>
                <a:gd name="T2" fmla="*/ 649 w 688"/>
                <a:gd name="T3" fmla="*/ 542 h 865"/>
                <a:gd name="T4" fmla="*/ 648 w 688"/>
                <a:gd name="T5" fmla="*/ 487 h 865"/>
                <a:gd name="T6" fmla="*/ 613 w 688"/>
                <a:gd name="T7" fmla="*/ 471 h 865"/>
                <a:gd name="T8" fmla="*/ 575 w 688"/>
                <a:gd name="T9" fmla="*/ 446 h 865"/>
                <a:gd name="T10" fmla="*/ 574 w 688"/>
                <a:gd name="T11" fmla="*/ 405 h 865"/>
                <a:gd name="T12" fmla="*/ 572 w 688"/>
                <a:gd name="T13" fmla="*/ 392 h 865"/>
                <a:gd name="T14" fmla="*/ 560 w 688"/>
                <a:gd name="T15" fmla="*/ 334 h 865"/>
                <a:gd name="T16" fmla="*/ 537 w 688"/>
                <a:gd name="T17" fmla="*/ 334 h 865"/>
                <a:gd name="T18" fmla="*/ 505 w 688"/>
                <a:gd name="T19" fmla="*/ 303 h 865"/>
                <a:gd name="T20" fmla="*/ 491 w 688"/>
                <a:gd name="T21" fmla="*/ 270 h 865"/>
                <a:gd name="T22" fmla="*/ 501 w 688"/>
                <a:gd name="T23" fmla="*/ 200 h 865"/>
                <a:gd name="T24" fmla="*/ 492 w 688"/>
                <a:gd name="T25" fmla="*/ 152 h 865"/>
                <a:gd name="T26" fmla="*/ 438 w 688"/>
                <a:gd name="T27" fmla="*/ 140 h 865"/>
                <a:gd name="T28" fmla="*/ 400 w 688"/>
                <a:gd name="T29" fmla="*/ 105 h 865"/>
                <a:gd name="T30" fmla="*/ 358 w 688"/>
                <a:gd name="T31" fmla="*/ 118 h 865"/>
                <a:gd name="T32" fmla="*/ 332 w 688"/>
                <a:gd name="T33" fmla="*/ 99 h 865"/>
                <a:gd name="T34" fmla="*/ 317 w 688"/>
                <a:gd name="T35" fmla="*/ 80 h 865"/>
                <a:gd name="T36" fmla="*/ 288 w 688"/>
                <a:gd name="T37" fmla="*/ 54 h 865"/>
                <a:gd name="T38" fmla="*/ 222 w 688"/>
                <a:gd name="T39" fmla="*/ 10 h 865"/>
                <a:gd name="T40" fmla="*/ 145 w 688"/>
                <a:gd name="T41" fmla="*/ 16 h 865"/>
                <a:gd name="T42" fmla="*/ 80 w 688"/>
                <a:gd name="T43" fmla="*/ 31 h 865"/>
                <a:gd name="T44" fmla="*/ 57 w 688"/>
                <a:gd name="T45" fmla="*/ 35 h 865"/>
                <a:gd name="T46" fmla="*/ 33 w 688"/>
                <a:gd name="T47" fmla="*/ 41 h 865"/>
                <a:gd name="T48" fmla="*/ 10 w 688"/>
                <a:gd name="T49" fmla="*/ 52 h 865"/>
                <a:gd name="T50" fmla="*/ 36 w 688"/>
                <a:gd name="T51" fmla="*/ 67 h 865"/>
                <a:gd name="T52" fmla="*/ 67 w 688"/>
                <a:gd name="T53" fmla="*/ 91 h 865"/>
                <a:gd name="T54" fmla="*/ 84 w 688"/>
                <a:gd name="T55" fmla="*/ 107 h 865"/>
                <a:gd name="T56" fmla="*/ 93 w 688"/>
                <a:gd name="T57" fmla="*/ 140 h 865"/>
                <a:gd name="T58" fmla="*/ 109 w 688"/>
                <a:gd name="T59" fmla="*/ 160 h 865"/>
                <a:gd name="T60" fmla="*/ 117 w 688"/>
                <a:gd name="T61" fmla="*/ 196 h 865"/>
                <a:gd name="T62" fmla="*/ 132 w 688"/>
                <a:gd name="T63" fmla="*/ 224 h 865"/>
                <a:gd name="T64" fmla="*/ 161 w 688"/>
                <a:gd name="T65" fmla="*/ 275 h 865"/>
                <a:gd name="T66" fmla="*/ 179 w 688"/>
                <a:gd name="T67" fmla="*/ 294 h 865"/>
                <a:gd name="T68" fmla="*/ 189 w 688"/>
                <a:gd name="T69" fmla="*/ 325 h 865"/>
                <a:gd name="T70" fmla="*/ 222 w 688"/>
                <a:gd name="T71" fmla="*/ 359 h 865"/>
                <a:gd name="T72" fmla="*/ 241 w 688"/>
                <a:gd name="T73" fmla="*/ 396 h 865"/>
                <a:gd name="T74" fmla="*/ 276 w 688"/>
                <a:gd name="T75" fmla="*/ 421 h 865"/>
                <a:gd name="T76" fmla="*/ 294 w 688"/>
                <a:gd name="T77" fmla="*/ 470 h 865"/>
                <a:gd name="T78" fmla="*/ 317 w 688"/>
                <a:gd name="T79" fmla="*/ 545 h 865"/>
                <a:gd name="T80" fmla="*/ 318 w 688"/>
                <a:gd name="T81" fmla="*/ 582 h 865"/>
                <a:gd name="T82" fmla="*/ 307 w 688"/>
                <a:gd name="T83" fmla="*/ 615 h 865"/>
                <a:gd name="T84" fmla="*/ 296 w 688"/>
                <a:gd name="T85" fmla="*/ 646 h 865"/>
                <a:gd name="T86" fmla="*/ 290 w 688"/>
                <a:gd name="T87" fmla="*/ 691 h 865"/>
                <a:gd name="T88" fmla="*/ 294 w 688"/>
                <a:gd name="T89" fmla="*/ 734 h 865"/>
                <a:gd name="T90" fmla="*/ 295 w 688"/>
                <a:gd name="T91" fmla="*/ 771 h 865"/>
                <a:gd name="T92" fmla="*/ 293 w 688"/>
                <a:gd name="T93" fmla="*/ 833 h 865"/>
                <a:gd name="T94" fmla="*/ 313 w 688"/>
                <a:gd name="T95" fmla="*/ 855 h 865"/>
                <a:gd name="T96" fmla="*/ 370 w 688"/>
                <a:gd name="T97" fmla="*/ 834 h 865"/>
                <a:gd name="T98" fmla="*/ 374 w 688"/>
                <a:gd name="T99" fmla="*/ 795 h 865"/>
                <a:gd name="T100" fmla="*/ 403 w 688"/>
                <a:gd name="T101" fmla="*/ 765 h 865"/>
                <a:gd name="T102" fmla="*/ 457 w 688"/>
                <a:gd name="T103" fmla="*/ 713 h 865"/>
                <a:gd name="T104" fmla="*/ 453 w 688"/>
                <a:gd name="T105" fmla="*/ 641 h 865"/>
                <a:gd name="T106" fmla="*/ 497 w 688"/>
                <a:gd name="T107" fmla="*/ 562 h 865"/>
                <a:gd name="T108" fmla="*/ 516 w 688"/>
                <a:gd name="T109" fmla="*/ 603 h 865"/>
                <a:gd name="T110" fmla="*/ 539 w 688"/>
                <a:gd name="T111" fmla="*/ 597 h 865"/>
                <a:gd name="T112" fmla="*/ 559 w 688"/>
                <a:gd name="T113" fmla="*/ 592 h 865"/>
                <a:gd name="T114" fmla="*/ 593 w 688"/>
                <a:gd name="T115" fmla="*/ 603 h 865"/>
                <a:gd name="T116" fmla="*/ 623 w 688"/>
                <a:gd name="T117" fmla="*/ 61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8" h="865">
                  <a:moveTo>
                    <a:pt x="684" y="593"/>
                  </a:moveTo>
                  <a:lnTo>
                    <a:pt x="681" y="593"/>
                  </a:lnTo>
                  <a:lnTo>
                    <a:pt x="678" y="593"/>
                  </a:lnTo>
                  <a:lnTo>
                    <a:pt x="676" y="595"/>
                  </a:lnTo>
                  <a:lnTo>
                    <a:pt x="673" y="591"/>
                  </a:lnTo>
                  <a:lnTo>
                    <a:pt x="664" y="584"/>
                  </a:lnTo>
                  <a:lnTo>
                    <a:pt x="666" y="581"/>
                  </a:lnTo>
                  <a:lnTo>
                    <a:pt x="663" y="577"/>
                  </a:lnTo>
                  <a:lnTo>
                    <a:pt x="662" y="575"/>
                  </a:lnTo>
                  <a:lnTo>
                    <a:pt x="660" y="574"/>
                  </a:lnTo>
                  <a:lnTo>
                    <a:pt x="659" y="574"/>
                  </a:lnTo>
                  <a:lnTo>
                    <a:pt x="657" y="575"/>
                  </a:lnTo>
                  <a:lnTo>
                    <a:pt x="656" y="576"/>
                  </a:lnTo>
                  <a:lnTo>
                    <a:pt x="655" y="575"/>
                  </a:lnTo>
                  <a:lnTo>
                    <a:pt x="654" y="572"/>
                  </a:lnTo>
                  <a:lnTo>
                    <a:pt x="654" y="571"/>
                  </a:lnTo>
                  <a:lnTo>
                    <a:pt x="645" y="568"/>
                  </a:lnTo>
                  <a:lnTo>
                    <a:pt x="642" y="564"/>
                  </a:lnTo>
                  <a:lnTo>
                    <a:pt x="642" y="558"/>
                  </a:lnTo>
                  <a:lnTo>
                    <a:pt x="645" y="558"/>
                  </a:lnTo>
                  <a:lnTo>
                    <a:pt x="649" y="557"/>
                  </a:lnTo>
                  <a:lnTo>
                    <a:pt x="651" y="551"/>
                  </a:lnTo>
                  <a:lnTo>
                    <a:pt x="651" y="548"/>
                  </a:lnTo>
                  <a:lnTo>
                    <a:pt x="649" y="542"/>
                  </a:lnTo>
                  <a:lnTo>
                    <a:pt x="648" y="539"/>
                  </a:lnTo>
                  <a:lnTo>
                    <a:pt x="648" y="536"/>
                  </a:lnTo>
                  <a:lnTo>
                    <a:pt x="649" y="533"/>
                  </a:lnTo>
                  <a:lnTo>
                    <a:pt x="650" y="530"/>
                  </a:lnTo>
                  <a:lnTo>
                    <a:pt x="650" y="527"/>
                  </a:lnTo>
                  <a:lnTo>
                    <a:pt x="652" y="509"/>
                  </a:lnTo>
                  <a:lnTo>
                    <a:pt x="652" y="504"/>
                  </a:lnTo>
                  <a:lnTo>
                    <a:pt x="651" y="502"/>
                  </a:lnTo>
                  <a:lnTo>
                    <a:pt x="649" y="498"/>
                  </a:lnTo>
                  <a:lnTo>
                    <a:pt x="648" y="496"/>
                  </a:lnTo>
                  <a:lnTo>
                    <a:pt x="648" y="493"/>
                  </a:lnTo>
                  <a:lnTo>
                    <a:pt x="648" y="487"/>
                  </a:lnTo>
                  <a:lnTo>
                    <a:pt x="647" y="485"/>
                  </a:lnTo>
                  <a:lnTo>
                    <a:pt x="645" y="484"/>
                  </a:lnTo>
                  <a:lnTo>
                    <a:pt x="643" y="485"/>
                  </a:lnTo>
                  <a:lnTo>
                    <a:pt x="641" y="486"/>
                  </a:lnTo>
                  <a:lnTo>
                    <a:pt x="640" y="486"/>
                  </a:lnTo>
                  <a:lnTo>
                    <a:pt x="639" y="484"/>
                  </a:lnTo>
                  <a:lnTo>
                    <a:pt x="637" y="479"/>
                  </a:lnTo>
                  <a:lnTo>
                    <a:pt x="636" y="477"/>
                  </a:lnTo>
                  <a:lnTo>
                    <a:pt x="631" y="472"/>
                  </a:lnTo>
                  <a:lnTo>
                    <a:pt x="625" y="472"/>
                  </a:lnTo>
                  <a:lnTo>
                    <a:pt x="619" y="472"/>
                  </a:lnTo>
                  <a:lnTo>
                    <a:pt x="613" y="471"/>
                  </a:lnTo>
                  <a:lnTo>
                    <a:pt x="610" y="469"/>
                  </a:lnTo>
                  <a:lnTo>
                    <a:pt x="605" y="461"/>
                  </a:lnTo>
                  <a:lnTo>
                    <a:pt x="602" y="458"/>
                  </a:lnTo>
                  <a:lnTo>
                    <a:pt x="599" y="457"/>
                  </a:lnTo>
                  <a:lnTo>
                    <a:pt x="592" y="456"/>
                  </a:lnTo>
                  <a:lnTo>
                    <a:pt x="589" y="455"/>
                  </a:lnTo>
                  <a:lnTo>
                    <a:pt x="588" y="454"/>
                  </a:lnTo>
                  <a:lnTo>
                    <a:pt x="585" y="450"/>
                  </a:lnTo>
                  <a:lnTo>
                    <a:pt x="583" y="449"/>
                  </a:lnTo>
                  <a:lnTo>
                    <a:pt x="578" y="450"/>
                  </a:lnTo>
                  <a:lnTo>
                    <a:pt x="577" y="450"/>
                  </a:lnTo>
                  <a:lnTo>
                    <a:pt x="575" y="446"/>
                  </a:lnTo>
                  <a:lnTo>
                    <a:pt x="575" y="443"/>
                  </a:lnTo>
                  <a:lnTo>
                    <a:pt x="575" y="442"/>
                  </a:lnTo>
                  <a:lnTo>
                    <a:pt x="576" y="438"/>
                  </a:lnTo>
                  <a:lnTo>
                    <a:pt x="578" y="428"/>
                  </a:lnTo>
                  <a:lnTo>
                    <a:pt x="580" y="424"/>
                  </a:lnTo>
                  <a:lnTo>
                    <a:pt x="582" y="422"/>
                  </a:lnTo>
                  <a:lnTo>
                    <a:pt x="584" y="418"/>
                  </a:lnTo>
                  <a:lnTo>
                    <a:pt x="584" y="413"/>
                  </a:lnTo>
                  <a:lnTo>
                    <a:pt x="582" y="410"/>
                  </a:lnTo>
                  <a:lnTo>
                    <a:pt x="580" y="406"/>
                  </a:lnTo>
                  <a:lnTo>
                    <a:pt x="577" y="405"/>
                  </a:lnTo>
                  <a:lnTo>
                    <a:pt x="574" y="405"/>
                  </a:lnTo>
                  <a:lnTo>
                    <a:pt x="571" y="408"/>
                  </a:lnTo>
                  <a:lnTo>
                    <a:pt x="570" y="412"/>
                  </a:lnTo>
                  <a:lnTo>
                    <a:pt x="567" y="414"/>
                  </a:lnTo>
                  <a:lnTo>
                    <a:pt x="566" y="412"/>
                  </a:lnTo>
                  <a:lnTo>
                    <a:pt x="560" y="401"/>
                  </a:lnTo>
                  <a:lnTo>
                    <a:pt x="559" y="400"/>
                  </a:lnTo>
                  <a:lnTo>
                    <a:pt x="559" y="399"/>
                  </a:lnTo>
                  <a:lnTo>
                    <a:pt x="559" y="398"/>
                  </a:lnTo>
                  <a:lnTo>
                    <a:pt x="560" y="397"/>
                  </a:lnTo>
                  <a:lnTo>
                    <a:pt x="565" y="397"/>
                  </a:lnTo>
                  <a:lnTo>
                    <a:pt x="569" y="396"/>
                  </a:lnTo>
                  <a:lnTo>
                    <a:pt x="572" y="392"/>
                  </a:lnTo>
                  <a:lnTo>
                    <a:pt x="573" y="385"/>
                  </a:lnTo>
                  <a:lnTo>
                    <a:pt x="571" y="370"/>
                  </a:lnTo>
                  <a:lnTo>
                    <a:pt x="572" y="364"/>
                  </a:lnTo>
                  <a:lnTo>
                    <a:pt x="577" y="361"/>
                  </a:lnTo>
                  <a:lnTo>
                    <a:pt x="579" y="356"/>
                  </a:lnTo>
                  <a:lnTo>
                    <a:pt x="579" y="350"/>
                  </a:lnTo>
                  <a:lnTo>
                    <a:pt x="577" y="343"/>
                  </a:lnTo>
                  <a:lnTo>
                    <a:pt x="575" y="338"/>
                  </a:lnTo>
                  <a:lnTo>
                    <a:pt x="571" y="335"/>
                  </a:lnTo>
                  <a:lnTo>
                    <a:pt x="568" y="334"/>
                  </a:lnTo>
                  <a:lnTo>
                    <a:pt x="564" y="333"/>
                  </a:lnTo>
                  <a:lnTo>
                    <a:pt x="560" y="334"/>
                  </a:lnTo>
                  <a:lnTo>
                    <a:pt x="558" y="338"/>
                  </a:lnTo>
                  <a:lnTo>
                    <a:pt x="557" y="343"/>
                  </a:lnTo>
                  <a:lnTo>
                    <a:pt x="556" y="347"/>
                  </a:lnTo>
                  <a:lnTo>
                    <a:pt x="552" y="350"/>
                  </a:lnTo>
                  <a:lnTo>
                    <a:pt x="549" y="351"/>
                  </a:lnTo>
                  <a:lnTo>
                    <a:pt x="546" y="351"/>
                  </a:lnTo>
                  <a:lnTo>
                    <a:pt x="543" y="349"/>
                  </a:lnTo>
                  <a:lnTo>
                    <a:pt x="540" y="347"/>
                  </a:lnTo>
                  <a:lnTo>
                    <a:pt x="538" y="344"/>
                  </a:lnTo>
                  <a:lnTo>
                    <a:pt x="538" y="343"/>
                  </a:lnTo>
                  <a:lnTo>
                    <a:pt x="537" y="338"/>
                  </a:lnTo>
                  <a:lnTo>
                    <a:pt x="537" y="334"/>
                  </a:lnTo>
                  <a:lnTo>
                    <a:pt x="536" y="330"/>
                  </a:lnTo>
                  <a:lnTo>
                    <a:pt x="533" y="326"/>
                  </a:lnTo>
                  <a:lnTo>
                    <a:pt x="530" y="325"/>
                  </a:lnTo>
                  <a:lnTo>
                    <a:pt x="527" y="324"/>
                  </a:lnTo>
                  <a:lnTo>
                    <a:pt x="525" y="322"/>
                  </a:lnTo>
                  <a:lnTo>
                    <a:pt x="523" y="319"/>
                  </a:lnTo>
                  <a:lnTo>
                    <a:pt x="522" y="316"/>
                  </a:lnTo>
                  <a:lnTo>
                    <a:pt x="521" y="313"/>
                  </a:lnTo>
                  <a:lnTo>
                    <a:pt x="515" y="309"/>
                  </a:lnTo>
                  <a:lnTo>
                    <a:pt x="511" y="303"/>
                  </a:lnTo>
                  <a:lnTo>
                    <a:pt x="509" y="301"/>
                  </a:lnTo>
                  <a:lnTo>
                    <a:pt x="505" y="303"/>
                  </a:lnTo>
                  <a:lnTo>
                    <a:pt x="503" y="306"/>
                  </a:lnTo>
                  <a:lnTo>
                    <a:pt x="501" y="308"/>
                  </a:lnTo>
                  <a:lnTo>
                    <a:pt x="498" y="305"/>
                  </a:lnTo>
                  <a:lnTo>
                    <a:pt x="496" y="302"/>
                  </a:lnTo>
                  <a:lnTo>
                    <a:pt x="493" y="293"/>
                  </a:lnTo>
                  <a:lnTo>
                    <a:pt x="493" y="292"/>
                  </a:lnTo>
                  <a:lnTo>
                    <a:pt x="491" y="289"/>
                  </a:lnTo>
                  <a:lnTo>
                    <a:pt x="491" y="289"/>
                  </a:lnTo>
                  <a:lnTo>
                    <a:pt x="491" y="289"/>
                  </a:lnTo>
                  <a:lnTo>
                    <a:pt x="491" y="289"/>
                  </a:lnTo>
                  <a:lnTo>
                    <a:pt x="489" y="278"/>
                  </a:lnTo>
                  <a:lnTo>
                    <a:pt x="491" y="270"/>
                  </a:lnTo>
                  <a:lnTo>
                    <a:pt x="496" y="263"/>
                  </a:lnTo>
                  <a:lnTo>
                    <a:pt x="501" y="255"/>
                  </a:lnTo>
                  <a:lnTo>
                    <a:pt x="503" y="244"/>
                  </a:lnTo>
                  <a:lnTo>
                    <a:pt x="503" y="233"/>
                  </a:lnTo>
                  <a:lnTo>
                    <a:pt x="504" y="224"/>
                  </a:lnTo>
                  <a:lnTo>
                    <a:pt x="510" y="217"/>
                  </a:lnTo>
                  <a:lnTo>
                    <a:pt x="512" y="213"/>
                  </a:lnTo>
                  <a:lnTo>
                    <a:pt x="512" y="210"/>
                  </a:lnTo>
                  <a:lnTo>
                    <a:pt x="509" y="208"/>
                  </a:lnTo>
                  <a:lnTo>
                    <a:pt x="503" y="205"/>
                  </a:lnTo>
                  <a:lnTo>
                    <a:pt x="501" y="203"/>
                  </a:lnTo>
                  <a:lnTo>
                    <a:pt x="501" y="200"/>
                  </a:lnTo>
                  <a:lnTo>
                    <a:pt x="502" y="195"/>
                  </a:lnTo>
                  <a:lnTo>
                    <a:pt x="505" y="192"/>
                  </a:lnTo>
                  <a:lnTo>
                    <a:pt x="508" y="188"/>
                  </a:lnTo>
                  <a:lnTo>
                    <a:pt x="511" y="184"/>
                  </a:lnTo>
                  <a:lnTo>
                    <a:pt x="512" y="180"/>
                  </a:lnTo>
                  <a:lnTo>
                    <a:pt x="510" y="178"/>
                  </a:lnTo>
                  <a:lnTo>
                    <a:pt x="502" y="176"/>
                  </a:lnTo>
                  <a:lnTo>
                    <a:pt x="500" y="174"/>
                  </a:lnTo>
                  <a:lnTo>
                    <a:pt x="498" y="170"/>
                  </a:lnTo>
                  <a:lnTo>
                    <a:pt x="496" y="160"/>
                  </a:lnTo>
                  <a:lnTo>
                    <a:pt x="495" y="155"/>
                  </a:lnTo>
                  <a:lnTo>
                    <a:pt x="492" y="152"/>
                  </a:lnTo>
                  <a:lnTo>
                    <a:pt x="490" y="149"/>
                  </a:lnTo>
                  <a:lnTo>
                    <a:pt x="487" y="148"/>
                  </a:lnTo>
                  <a:lnTo>
                    <a:pt x="484" y="148"/>
                  </a:lnTo>
                  <a:lnTo>
                    <a:pt x="478" y="151"/>
                  </a:lnTo>
                  <a:lnTo>
                    <a:pt x="469" y="162"/>
                  </a:lnTo>
                  <a:lnTo>
                    <a:pt x="462" y="164"/>
                  </a:lnTo>
                  <a:lnTo>
                    <a:pt x="456" y="161"/>
                  </a:lnTo>
                  <a:lnTo>
                    <a:pt x="453" y="159"/>
                  </a:lnTo>
                  <a:lnTo>
                    <a:pt x="449" y="156"/>
                  </a:lnTo>
                  <a:lnTo>
                    <a:pt x="443" y="149"/>
                  </a:lnTo>
                  <a:lnTo>
                    <a:pt x="439" y="142"/>
                  </a:lnTo>
                  <a:lnTo>
                    <a:pt x="438" y="140"/>
                  </a:lnTo>
                  <a:lnTo>
                    <a:pt x="434" y="137"/>
                  </a:lnTo>
                  <a:lnTo>
                    <a:pt x="433" y="135"/>
                  </a:lnTo>
                  <a:lnTo>
                    <a:pt x="433" y="133"/>
                  </a:lnTo>
                  <a:lnTo>
                    <a:pt x="432" y="126"/>
                  </a:lnTo>
                  <a:lnTo>
                    <a:pt x="429" y="118"/>
                  </a:lnTo>
                  <a:lnTo>
                    <a:pt x="428" y="116"/>
                  </a:lnTo>
                  <a:lnTo>
                    <a:pt x="428" y="114"/>
                  </a:lnTo>
                  <a:lnTo>
                    <a:pt x="428" y="112"/>
                  </a:lnTo>
                  <a:lnTo>
                    <a:pt x="426" y="110"/>
                  </a:lnTo>
                  <a:lnTo>
                    <a:pt x="421" y="106"/>
                  </a:lnTo>
                  <a:lnTo>
                    <a:pt x="414" y="105"/>
                  </a:lnTo>
                  <a:lnTo>
                    <a:pt x="400" y="105"/>
                  </a:lnTo>
                  <a:lnTo>
                    <a:pt x="382" y="97"/>
                  </a:lnTo>
                  <a:lnTo>
                    <a:pt x="376" y="97"/>
                  </a:lnTo>
                  <a:lnTo>
                    <a:pt x="372" y="99"/>
                  </a:lnTo>
                  <a:lnTo>
                    <a:pt x="368" y="109"/>
                  </a:lnTo>
                  <a:lnTo>
                    <a:pt x="368" y="109"/>
                  </a:lnTo>
                  <a:lnTo>
                    <a:pt x="368" y="110"/>
                  </a:lnTo>
                  <a:lnTo>
                    <a:pt x="367" y="116"/>
                  </a:lnTo>
                  <a:lnTo>
                    <a:pt x="367" y="120"/>
                  </a:lnTo>
                  <a:lnTo>
                    <a:pt x="366" y="123"/>
                  </a:lnTo>
                  <a:lnTo>
                    <a:pt x="364" y="123"/>
                  </a:lnTo>
                  <a:lnTo>
                    <a:pt x="360" y="121"/>
                  </a:lnTo>
                  <a:lnTo>
                    <a:pt x="358" y="118"/>
                  </a:lnTo>
                  <a:lnTo>
                    <a:pt x="352" y="107"/>
                  </a:lnTo>
                  <a:lnTo>
                    <a:pt x="355" y="103"/>
                  </a:lnTo>
                  <a:lnTo>
                    <a:pt x="356" y="99"/>
                  </a:lnTo>
                  <a:lnTo>
                    <a:pt x="354" y="95"/>
                  </a:lnTo>
                  <a:lnTo>
                    <a:pt x="351" y="92"/>
                  </a:lnTo>
                  <a:lnTo>
                    <a:pt x="346" y="93"/>
                  </a:lnTo>
                  <a:lnTo>
                    <a:pt x="344" y="97"/>
                  </a:lnTo>
                  <a:lnTo>
                    <a:pt x="342" y="101"/>
                  </a:lnTo>
                  <a:lnTo>
                    <a:pt x="339" y="104"/>
                  </a:lnTo>
                  <a:lnTo>
                    <a:pt x="334" y="105"/>
                  </a:lnTo>
                  <a:lnTo>
                    <a:pt x="332" y="103"/>
                  </a:lnTo>
                  <a:lnTo>
                    <a:pt x="332" y="99"/>
                  </a:lnTo>
                  <a:lnTo>
                    <a:pt x="333" y="95"/>
                  </a:lnTo>
                  <a:lnTo>
                    <a:pt x="336" y="91"/>
                  </a:lnTo>
                  <a:lnTo>
                    <a:pt x="339" y="89"/>
                  </a:lnTo>
                  <a:lnTo>
                    <a:pt x="341" y="87"/>
                  </a:lnTo>
                  <a:lnTo>
                    <a:pt x="343" y="80"/>
                  </a:lnTo>
                  <a:lnTo>
                    <a:pt x="342" y="75"/>
                  </a:lnTo>
                  <a:lnTo>
                    <a:pt x="340" y="73"/>
                  </a:lnTo>
                  <a:lnTo>
                    <a:pt x="337" y="72"/>
                  </a:lnTo>
                  <a:lnTo>
                    <a:pt x="328" y="73"/>
                  </a:lnTo>
                  <a:lnTo>
                    <a:pt x="325" y="75"/>
                  </a:lnTo>
                  <a:lnTo>
                    <a:pt x="321" y="78"/>
                  </a:lnTo>
                  <a:lnTo>
                    <a:pt x="317" y="80"/>
                  </a:lnTo>
                  <a:lnTo>
                    <a:pt x="313" y="81"/>
                  </a:lnTo>
                  <a:lnTo>
                    <a:pt x="309" y="80"/>
                  </a:lnTo>
                  <a:lnTo>
                    <a:pt x="307" y="77"/>
                  </a:lnTo>
                  <a:lnTo>
                    <a:pt x="307" y="71"/>
                  </a:lnTo>
                  <a:lnTo>
                    <a:pt x="305" y="67"/>
                  </a:lnTo>
                  <a:lnTo>
                    <a:pt x="302" y="67"/>
                  </a:lnTo>
                  <a:lnTo>
                    <a:pt x="296" y="72"/>
                  </a:lnTo>
                  <a:lnTo>
                    <a:pt x="293" y="73"/>
                  </a:lnTo>
                  <a:lnTo>
                    <a:pt x="289" y="73"/>
                  </a:lnTo>
                  <a:lnTo>
                    <a:pt x="286" y="71"/>
                  </a:lnTo>
                  <a:lnTo>
                    <a:pt x="290" y="59"/>
                  </a:lnTo>
                  <a:lnTo>
                    <a:pt x="288" y="54"/>
                  </a:lnTo>
                  <a:lnTo>
                    <a:pt x="285" y="50"/>
                  </a:lnTo>
                  <a:lnTo>
                    <a:pt x="281" y="48"/>
                  </a:lnTo>
                  <a:lnTo>
                    <a:pt x="271" y="47"/>
                  </a:lnTo>
                  <a:lnTo>
                    <a:pt x="264" y="46"/>
                  </a:lnTo>
                  <a:lnTo>
                    <a:pt x="256" y="43"/>
                  </a:lnTo>
                  <a:lnTo>
                    <a:pt x="252" y="36"/>
                  </a:lnTo>
                  <a:lnTo>
                    <a:pt x="250" y="35"/>
                  </a:lnTo>
                  <a:lnTo>
                    <a:pt x="248" y="32"/>
                  </a:lnTo>
                  <a:lnTo>
                    <a:pt x="244" y="26"/>
                  </a:lnTo>
                  <a:lnTo>
                    <a:pt x="241" y="22"/>
                  </a:lnTo>
                  <a:lnTo>
                    <a:pt x="228" y="13"/>
                  </a:lnTo>
                  <a:lnTo>
                    <a:pt x="222" y="10"/>
                  </a:lnTo>
                  <a:lnTo>
                    <a:pt x="197" y="10"/>
                  </a:lnTo>
                  <a:lnTo>
                    <a:pt x="193" y="8"/>
                  </a:lnTo>
                  <a:lnTo>
                    <a:pt x="193" y="1"/>
                  </a:lnTo>
                  <a:lnTo>
                    <a:pt x="189" y="0"/>
                  </a:lnTo>
                  <a:lnTo>
                    <a:pt x="184" y="3"/>
                  </a:lnTo>
                  <a:lnTo>
                    <a:pt x="181" y="4"/>
                  </a:lnTo>
                  <a:lnTo>
                    <a:pt x="173" y="4"/>
                  </a:lnTo>
                  <a:lnTo>
                    <a:pt x="169" y="10"/>
                  </a:lnTo>
                  <a:lnTo>
                    <a:pt x="157" y="20"/>
                  </a:lnTo>
                  <a:lnTo>
                    <a:pt x="154" y="22"/>
                  </a:lnTo>
                  <a:lnTo>
                    <a:pt x="151" y="21"/>
                  </a:lnTo>
                  <a:lnTo>
                    <a:pt x="145" y="16"/>
                  </a:lnTo>
                  <a:lnTo>
                    <a:pt x="142" y="15"/>
                  </a:lnTo>
                  <a:lnTo>
                    <a:pt x="135" y="18"/>
                  </a:lnTo>
                  <a:lnTo>
                    <a:pt x="124" y="32"/>
                  </a:lnTo>
                  <a:lnTo>
                    <a:pt x="123" y="33"/>
                  </a:lnTo>
                  <a:lnTo>
                    <a:pt x="116" y="37"/>
                  </a:lnTo>
                  <a:lnTo>
                    <a:pt x="109" y="36"/>
                  </a:lnTo>
                  <a:lnTo>
                    <a:pt x="88" y="29"/>
                  </a:lnTo>
                  <a:lnTo>
                    <a:pt x="84" y="26"/>
                  </a:lnTo>
                  <a:lnTo>
                    <a:pt x="82" y="25"/>
                  </a:lnTo>
                  <a:lnTo>
                    <a:pt x="80" y="26"/>
                  </a:lnTo>
                  <a:lnTo>
                    <a:pt x="80" y="28"/>
                  </a:lnTo>
                  <a:lnTo>
                    <a:pt x="80" y="31"/>
                  </a:lnTo>
                  <a:lnTo>
                    <a:pt x="80" y="33"/>
                  </a:lnTo>
                  <a:lnTo>
                    <a:pt x="80" y="34"/>
                  </a:lnTo>
                  <a:lnTo>
                    <a:pt x="81" y="36"/>
                  </a:lnTo>
                  <a:lnTo>
                    <a:pt x="81" y="37"/>
                  </a:lnTo>
                  <a:lnTo>
                    <a:pt x="80" y="38"/>
                  </a:lnTo>
                  <a:lnTo>
                    <a:pt x="78" y="37"/>
                  </a:lnTo>
                  <a:lnTo>
                    <a:pt x="76" y="37"/>
                  </a:lnTo>
                  <a:lnTo>
                    <a:pt x="74" y="37"/>
                  </a:lnTo>
                  <a:lnTo>
                    <a:pt x="73" y="36"/>
                  </a:lnTo>
                  <a:lnTo>
                    <a:pt x="71" y="38"/>
                  </a:lnTo>
                  <a:lnTo>
                    <a:pt x="64" y="40"/>
                  </a:lnTo>
                  <a:lnTo>
                    <a:pt x="57" y="35"/>
                  </a:lnTo>
                  <a:lnTo>
                    <a:pt x="50" y="30"/>
                  </a:lnTo>
                  <a:lnTo>
                    <a:pt x="44" y="27"/>
                  </a:lnTo>
                  <a:lnTo>
                    <a:pt x="42" y="28"/>
                  </a:lnTo>
                  <a:lnTo>
                    <a:pt x="41" y="30"/>
                  </a:lnTo>
                  <a:lnTo>
                    <a:pt x="41" y="32"/>
                  </a:lnTo>
                  <a:lnTo>
                    <a:pt x="39" y="34"/>
                  </a:lnTo>
                  <a:lnTo>
                    <a:pt x="38" y="34"/>
                  </a:lnTo>
                  <a:lnTo>
                    <a:pt x="34" y="32"/>
                  </a:lnTo>
                  <a:lnTo>
                    <a:pt x="33" y="32"/>
                  </a:lnTo>
                  <a:lnTo>
                    <a:pt x="31" y="35"/>
                  </a:lnTo>
                  <a:lnTo>
                    <a:pt x="31" y="38"/>
                  </a:lnTo>
                  <a:lnTo>
                    <a:pt x="33" y="41"/>
                  </a:lnTo>
                  <a:lnTo>
                    <a:pt x="34" y="47"/>
                  </a:lnTo>
                  <a:lnTo>
                    <a:pt x="34" y="53"/>
                  </a:lnTo>
                  <a:lnTo>
                    <a:pt x="33" y="56"/>
                  </a:lnTo>
                  <a:lnTo>
                    <a:pt x="31" y="58"/>
                  </a:lnTo>
                  <a:lnTo>
                    <a:pt x="27" y="59"/>
                  </a:lnTo>
                  <a:lnTo>
                    <a:pt x="23" y="57"/>
                  </a:lnTo>
                  <a:lnTo>
                    <a:pt x="21" y="54"/>
                  </a:lnTo>
                  <a:lnTo>
                    <a:pt x="19" y="50"/>
                  </a:lnTo>
                  <a:lnTo>
                    <a:pt x="16" y="47"/>
                  </a:lnTo>
                  <a:lnTo>
                    <a:pt x="12" y="46"/>
                  </a:lnTo>
                  <a:lnTo>
                    <a:pt x="11" y="48"/>
                  </a:lnTo>
                  <a:lnTo>
                    <a:pt x="10" y="52"/>
                  </a:lnTo>
                  <a:lnTo>
                    <a:pt x="3" y="56"/>
                  </a:lnTo>
                  <a:lnTo>
                    <a:pt x="1" y="60"/>
                  </a:lnTo>
                  <a:lnTo>
                    <a:pt x="0" y="64"/>
                  </a:lnTo>
                  <a:lnTo>
                    <a:pt x="0" y="67"/>
                  </a:lnTo>
                  <a:lnTo>
                    <a:pt x="9" y="62"/>
                  </a:lnTo>
                  <a:lnTo>
                    <a:pt x="14" y="62"/>
                  </a:lnTo>
                  <a:lnTo>
                    <a:pt x="18" y="66"/>
                  </a:lnTo>
                  <a:lnTo>
                    <a:pt x="20" y="66"/>
                  </a:lnTo>
                  <a:lnTo>
                    <a:pt x="22" y="63"/>
                  </a:lnTo>
                  <a:lnTo>
                    <a:pt x="24" y="68"/>
                  </a:lnTo>
                  <a:lnTo>
                    <a:pt x="28" y="68"/>
                  </a:lnTo>
                  <a:lnTo>
                    <a:pt x="36" y="67"/>
                  </a:lnTo>
                  <a:lnTo>
                    <a:pt x="40" y="69"/>
                  </a:lnTo>
                  <a:lnTo>
                    <a:pt x="44" y="74"/>
                  </a:lnTo>
                  <a:lnTo>
                    <a:pt x="46" y="73"/>
                  </a:lnTo>
                  <a:lnTo>
                    <a:pt x="55" y="81"/>
                  </a:lnTo>
                  <a:lnTo>
                    <a:pt x="56" y="83"/>
                  </a:lnTo>
                  <a:lnTo>
                    <a:pt x="57" y="88"/>
                  </a:lnTo>
                  <a:lnTo>
                    <a:pt x="58" y="87"/>
                  </a:lnTo>
                  <a:lnTo>
                    <a:pt x="61" y="84"/>
                  </a:lnTo>
                  <a:lnTo>
                    <a:pt x="62" y="83"/>
                  </a:lnTo>
                  <a:lnTo>
                    <a:pt x="65" y="85"/>
                  </a:lnTo>
                  <a:lnTo>
                    <a:pt x="66" y="88"/>
                  </a:lnTo>
                  <a:lnTo>
                    <a:pt x="67" y="91"/>
                  </a:lnTo>
                  <a:lnTo>
                    <a:pt x="74" y="94"/>
                  </a:lnTo>
                  <a:lnTo>
                    <a:pt x="74" y="96"/>
                  </a:lnTo>
                  <a:lnTo>
                    <a:pt x="72" y="98"/>
                  </a:lnTo>
                  <a:lnTo>
                    <a:pt x="68" y="99"/>
                  </a:lnTo>
                  <a:lnTo>
                    <a:pt x="68" y="100"/>
                  </a:lnTo>
                  <a:lnTo>
                    <a:pt x="73" y="104"/>
                  </a:lnTo>
                  <a:lnTo>
                    <a:pt x="77" y="105"/>
                  </a:lnTo>
                  <a:lnTo>
                    <a:pt x="79" y="103"/>
                  </a:lnTo>
                  <a:lnTo>
                    <a:pt x="81" y="104"/>
                  </a:lnTo>
                  <a:lnTo>
                    <a:pt x="83" y="105"/>
                  </a:lnTo>
                  <a:lnTo>
                    <a:pt x="84" y="107"/>
                  </a:lnTo>
                  <a:lnTo>
                    <a:pt x="84" y="107"/>
                  </a:lnTo>
                  <a:lnTo>
                    <a:pt x="84" y="108"/>
                  </a:lnTo>
                  <a:lnTo>
                    <a:pt x="82" y="111"/>
                  </a:lnTo>
                  <a:lnTo>
                    <a:pt x="81" y="113"/>
                  </a:lnTo>
                  <a:lnTo>
                    <a:pt x="83" y="120"/>
                  </a:lnTo>
                  <a:lnTo>
                    <a:pt x="86" y="125"/>
                  </a:lnTo>
                  <a:lnTo>
                    <a:pt x="91" y="130"/>
                  </a:lnTo>
                  <a:lnTo>
                    <a:pt x="96" y="133"/>
                  </a:lnTo>
                  <a:lnTo>
                    <a:pt x="96" y="135"/>
                  </a:lnTo>
                  <a:lnTo>
                    <a:pt x="92" y="137"/>
                  </a:lnTo>
                  <a:lnTo>
                    <a:pt x="92" y="138"/>
                  </a:lnTo>
                  <a:lnTo>
                    <a:pt x="92" y="139"/>
                  </a:lnTo>
                  <a:lnTo>
                    <a:pt x="93" y="140"/>
                  </a:lnTo>
                  <a:lnTo>
                    <a:pt x="93" y="141"/>
                  </a:lnTo>
                  <a:lnTo>
                    <a:pt x="98" y="138"/>
                  </a:lnTo>
                  <a:lnTo>
                    <a:pt x="101" y="142"/>
                  </a:lnTo>
                  <a:lnTo>
                    <a:pt x="103" y="146"/>
                  </a:lnTo>
                  <a:lnTo>
                    <a:pt x="105" y="145"/>
                  </a:lnTo>
                  <a:lnTo>
                    <a:pt x="108" y="147"/>
                  </a:lnTo>
                  <a:lnTo>
                    <a:pt x="108" y="150"/>
                  </a:lnTo>
                  <a:lnTo>
                    <a:pt x="106" y="153"/>
                  </a:lnTo>
                  <a:lnTo>
                    <a:pt x="104" y="155"/>
                  </a:lnTo>
                  <a:lnTo>
                    <a:pt x="108" y="158"/>
                  </a:lnTo>
                  <a:lnTo>
                    <a:pt x="109" y="159"/>
                  </a:lnTo>
                  <a:lnTo>
                    <a:pt x="109" y="160"/>
                  </a:lnTo>
                  <a:lnTo>
                    <a:pt x="106" y="165"/>
                  </a:lnTo>
                  <a:lnTo>
                    <a:pt x="108" y="168"/>
                  </a:lnTo>
                  <a:lnTo>
                    <a:pt x="112" y="170"/>
                  </a:lnTo>
                  <a:lnTo>
                    <a:pt x="116" y="174"/>
                  </a:lnTo>
                  <a:lnTo>
                    <a:pt x="116" y="176"/>
                  </a:lnTo>
                  <a:lnTo>
                    <a:pt x="116" y="185"/>
                  </a:lnTo>
                  <a:lnTo>
                    <a:pt x="116" y="186"/>
                  </a:lnTo>
                  <a:lnTo>
                    <a:pt x="118" y="188"/>
                  </a:lnTo>
                  <a:lnTo>
                    <a:pt x="120" y="189"/>
                  </a:lnTo>
                  <a:lnTo>
                    <a:pt x="123" y="190"/>
                  </a:lnTo>
                  <a:lnTo>
                    <a:pt x="124" y="192"/>
                  </a:lnTo>
                  <a:lnTo>
                    <a:pt x="117" y="196"/>
                  </a:lnTo>
                  <a:lnTo>
                    <a:pt x="120" y="198"/>
                  </a:lnTo>
                  <a:lnTo>
                    <a:pt x="122" y="203"/>
                  </a:lnTo>
                  <a:lnTo>
                    <a:pt x="125" y="207"/>
                  </a:lnTo>
                  <a:lnTo>
                    <a:pt x="126" y="209"/>
                  </a:lnTo>
                  <a:lnTo>
                    <a:pt x="126" y="211"/>
                  </a:lnTo>
                  <a:lnTo>
                    <a:pt x="130" y="213"/>
                  </a:lnTo>
                  <a:lnTo>
                    <a:pt x="131" y="214"/>
                  </a:lnTo>
                  <a:lnTo>
                    <a:pt x="131" y="215"/>
                  </a:lnTo>
                  <a:lnTo>
                    <a:pt x="131" y="217"/>
                  </a:lnTo>
                  <a:lnTo>
                    <a:pt x="131" y="220"/>
                  </a:lnTo>
                  <a:lnTo>
                    <a:pt x="132" y="222"/>
                  </a:lnTo>
                  <a:lnTo>
                    <a:pt x="132" y="224"/>
                  </a:lnTo>
                  <a:lnTo>
                    <a:pt x="128" y="225"/>
                  </a:lnTo>
                  <a:lnTo>
                    <a:pt x="129" y="231"/>
                  </a:lnTo>
                  <a:lnTo>
                    <a:pt x="134" y="239"/>
                  </a:lnTo>
                  <a:lnTo>
                    <a:pt x="147" y="256"/>
                  </a:lnTo>
                  <a:lnTo>
                    <a:pt x="152" y="261"/>
                  </a:lnTo>
                  <a:lnTo>
                    <a:pt x="158" y="264"/>
                  </a:lnTo>
                  <a:lnTo>
                    <a:pt x="158" y="265"/>
                  </a:lnTo>
                  <a:lnTo>
                    <a:pt x="159" y="266"/>
                  </a:lnTo>
                  <a:lnTo>
                    <a:pt x="160" y="270"/>
                  </a:lnTo>
                  <a:lnTo>
                    <a:pt x="160" y="272"/>
                  </a:lnTo>
                  <a:lnTo>
                    <a:pt x="161" y="273"/>
                  </a:lnTo>
                  <a:lnTo>
                    <a:pt x="161" y="275"/>
                  </a:lnTo>
                  <a:lnTo>
                    <a:pt x="161" y="277"/>
                  </a:lnTo>
                  <a:lnTo>
                    <a:pt x="162" y="277"/>
                  </a:lnTo>
                  <a:lnTo>
                    <a:pt x="164" y="277"/>
                  </a:lnTo>
                  <a:lnTo>
                    <a:pt x="164" y="278"/>
                  </a:lnTo>
                  <a:lnTo>
                    <a:pt x="166" y="285"/>
                  </a:lnTo>
                  <a:lnTo>
                    <a:pt x="167" y="290"/>
                  </a:lnTo>
                  <a:lnTo>
                    <a:pt x="169" y="291"/>
                  </a:lnTo>
                  <a:lnTo>
                    <a:pt x="171" y="292"/>
                  </a:lnTo>
                  <a:lnTo>
                    <a:pt x="172" y="292"/>
                  </a:lnTo>
                  <a:lnTo>
                    <a:pt x="173" y="293"/>
                  </a:lnTo>
                  <a:lnTo>
                    <a:pt x="174" y="293"/>
                  </a:lnTo>
                  <a:lnTo>
                    <a:pt x="179" y="294"/>
                  </a:lnTo>
                  <a:lnTo>
                    <a:pt x="179" y="293"/>
                  </a:lnTo>
                  <a:lnTo>
                    <a:pt x="182" y="295"/>
                  </a:lnTo>
                  <a:lnTo>
                    <a:pt x="185" y="296"/>
                  </a:lnTo>
                  <a:lnTo>
                    <a:pt x="187" y="299"/>
                  </a:lnTo>
                  <a:lnTo>
                    <a:pt x="189" y="301"/>
                  </a:lnTo>
                  <a:lnTo>
                    <a:pt x="187" y="303"/>
                  </a:lnTo>
                  <a:lnTo>
                    <a:pt x="186" y="305"/>
                  </a:lnTo>
                  <a:lnTo>
                    <a:pt x="185" y="308"/>
                  </a:lnTo>
                  <a:lnTo>
                    <a:pt x="185" y="311"/>
                  </a:lnTo>
                  <a:lnTo>
                    <a:pt x="188" y="314"/>
                  </a:lnTo>
                  <a:lnTo>
                    <a:pt x="186" y="323"/>
                  </a:lnTo>
                  <a:lnTo>
                    <a:pt x="189" y="325"/>
                  </a:lnTo>
                  <a:lnTo>
                    <a:pt x="190" y="325"/>
                  </a:lnTo>
                  <a:lnTo>
                    <a:pt x="192" y="327"/>
                  </a:lnTo>
                  <a:lnTo>
                    <a:pt x="197" y="339"/>
                  </a:lnTo>
                  <a:lnTo>
                    <a:pt x="199" y="343"/>
                  </a:lnTo>
                  <a:lnTo>
                    <a:pt x="201" y="344"/>
                  </a:lnTo>
                  <a:lnTo>
                    <a:pt x="206" y="345"/>
                  </a:lnTo>
                  <a:lnTo>
                    <a:pt x="208" y="346"/>
                  </a:lnTo>
                  <a:lnTo>
                    <a:pt x="209" y="347"/>
                  </a:lnTo>
                  <a:lnTo>
                    <a:pt x="211" y="348"/>
                  </a:lnTo>
                  <a:lnTo>
                    <a:pt x="216" y="350"/>
                  </a:lnTo>
                  <a:lnTo>
                    <a:pt x="218" y="352"/>
                  </a:lnTo>
                  <a:lnTo>
                    <a:pt x="222" y="359"/>
                  </a:lnTo>
                  <a:lnTo>
                    <a:pt x="222" y="362"/>
                  </a:lnTo>
                  <a:lnTo>
                    <a:pt x="224" y="366"/>
                  </a:lnTo>
                  <a:lnTo>
                    <a:pt x="229" y="372"/>
                  </a:lnTo>
                  <a:lnTo>
                    <a:pt x="231" y="380"/>
                  </a:lnTo>
                  <a:lnTo>
                    <a:pt x="231" y="380"/>
                  </a:lnTo>
                  <a:lnTo>
                    <a:pt x="232" y="382"/>
                  </a:lnTo>
                  <a:lnTo>
                    <a:pt x="232" y="384"/>
                  </a:lnTo>
                  <a:lnTo>
                    <a:pt x="232" y="385"/>
                  </a:lnTo>
                  <a:lnTo>
                    <a:pt x="230" y="386"/>
                  </a:lnTo>
                  <a:lnTo>
                    <a:pt x="232" y="389"/>
                  </a:lnTo>
                  <a:lnTo>
                    <a:pt x="241" y="394"/>
                  </a:lnTo>
                  <a:lnTo>
                    <a:pt x="241" y="396"/>
                  </a:lnTo>
                  <a:lnTo>
                    <a:pt x="240" y="398"/>
                  </a:lnTo>
                  <a:lnTo>
                    <a:pt x="240" y="399"/>
                  </a:lnTo>
                  <a:lnTo>
                    <a:pt x="242" y="399"/>
                  </a:lnTo>
                  <a:lnTo>
                    <a:pt x="244" y="401"/>
                  </a:lnTo>
                  <a:lnTo>
                    <a:pt x="250" y="407"/>
                  </a:lnTo>
                  <a:lnTo>
                    <a:pt x="256" y="411"/>
                  </a:lnTo>
                  <a:lnTo>
                    <a:pt x="258" y="413"/>
                  </a:lnTo>
                  <a:lnTo>
                    <a:pt x="258" y="417"/>
                  </a:lnTo>
                  <a:lnTo>
                    <a:pt x="263" y="418"/>
                  </a:lnTo>
                  <a:lnTo>
                    <a:pt x="267" y="421"/>
                  </a:lnTo>
                  <a:lnTo>
                    <a:pt x="272" y="423"/>
                  </a:lnTo>
                  <a:lnTo>
                    <a:pt x="276" y="421"/>
                  </a:lnTo>
                  <a:lnTo>
                    <a:pt x="277" y="426"/>
                  </a:lnTo>
                  <a:lnTo>
                    <a:pt x="278" y="426"/>
                  </a:lnTo>
                  <a:lnTo>
                    <a:pt x="284" y="434"/>
                  </a:lnTo>
                  <a:lnTo>
                    <a:pt x="286" y="439"/>
                  </a:lnTo>
                  <a:lnTo>
                    <a:pt x="290" y="449"/>
                  </a:lnTo>
                  <a:lnTo>
                    <a:pt x="291" y="453"/>
                  </a:lnTo>
                  <a:lnTo>
                    <a:pt x="291" y="454"/>
                  </a:lnTo>
                  <a:lnTo>
                    <a:pt x="289" y="458"/>
                  </a:lnTo>
                  <a:lnTo>
                    <a:pt x="292" y="461"/>
                  </a:lnTo>
                  <a:lnTo>
                    <a:pt x="292" y="464"/>
                  </a:lnTo>
                  <a:lnTo>
                    <a:pt x="292" y="467"/>
                  </a:lnTo>
                  <a:lnTo>
                    <a:pt x="294" y="470"/>
                  </a:lnTo>
                  <a:lnTo>
                    <a:pt x="294" y="472"/>
                  </a:lnTo>
                  <a:lnTo>
                    <a:pt x="294" y="476"/>
                  </a:lnTo>
                  <a:lnTo>
                    <a:pt x="294" y="478"/>
                  </a:lnTo>
                  <a:lnTo>
                    <a:pt x="297" y="486"/>
                  </a:lnTo>
                  <a:lnTo>
                    <a:pt x="305" y="499"/>
                  </a:lnTo>
                  <a:lnTo>
                    <a:pt x="305" y="505"/>
                  </a:lnTo>
                  <a:lnTo>
                    <a:pt x="316" y="527"/>
                  </a:lnTo>
                  <a:lnTo>
                    <a:pt x="318" y="534"/>
                  </a:lnTo>
                  <a:lnTo>
                    <a:pt x="318" y="536"/>
                  </a:lnTo>
                  <a:lnTo>
                    <a:pt x="318" y="539"/>
                  </a:lnTo>
                  <a:lnTo>
                    <a:pt x="318" y="542"/>
                  </a:lnTo>
                  <a:lnTo>
                    <a:pt x="317" y="545"/>
                  </a:lnTo>
                  <a:lnTo>
                    <a:pt x="315" y="549"/>
                  </a:lnTo>
                  <a:lnTo>
                    <a:pt x="314" y="553"/>
                  </a:lnTo>
                  <a:lnTo>
                    <a:pt x="316" y="558"/>
                  </a:lnTo>
                  <a:lnTo>
                    <a:pt x="314" y="559"/>
                  </a:lnTo>
                  <a:lnTo>
                    <a:pt x="313" y="561"/>
                  </a:lnTo>
                  <a:lnTo>
                    <a:pt x="313" y="572"/>
                  </a:lnTo>
                  <a:lnTo>
                    <a:pt x="313" y="574"/>
                  </a:lnTo>
                  <a:lnTo>
                    <a:pt x="316" y="579"/>
                  </a:lnTo>
                  <a:lnTo>
                    <a:pt x="317" y="580"/>
                  </a:lnTo>
                  <a:lnTo>
                    <a:pt x="318" y="579"/>
                  </a:lnTo>
                  <a:lnTo>
                    <a:pt x="318" y="580"/>
                  </a:lnTo>
                  <a:lnTo>
                    <a:pt x="318" y="582"/>
                  </a:lnTo>
                  <a:lnTo>
                    <a:pt x="318" y="591"/>
                  </a:lnTo>
                  <a:lnTo>
                    <a:pt x="318" y="593"/>
                  </a:lnTo>
                  <a:lnTo>
                    <a:pt x="317" y="595"/>
                  </a:lnTo>
                  <a:lnTo>
                    <a:pt x="314" y="597"/>
                  </a:lnTo>
                  <a:lnTo>
                    <a:pt x="316" y="601"/>
                  </a:lnTo>
                  <a:lnTo>
                    <a:pt x="315" y="602"/>
                  </a:lnTo>
                  <a:lnTo>
                    <a:pt x="314" y="602"/>
                  </a:lnTo>
                  <a:lnTo>
                    <a:pt x="313" y="603"/>
                  </a:lnTo>
                  <a:lnTo>
                    <a:pt x="312" y="604"/>
                  </a:lnTo>
                  <a:lnTo>
                    <a:pt x="311" y="613"/>
                  </a:lnTo>
                  <a:lnTo>
                    <a:pt x="310" y="614"/>
                  </a:lnTo>
                  <a:lnTo>
                    <a:pt x="307" y="615"/>
                  </a:lnTo>
                  <a:lnTo>
                    <a:pt x="307" y="617"/>
                  </a:lnTo>
                  <a:lnTo>
                    <a:pt x="308" y="623"/>
                  </a:lnTo>
                  <a:lnTo>
                    <a:pt x="308" y="626"/>
                  </a:lnTo>
                  <a:lnTo>
                    <a:pt x="307" y="627"/>
                  </a:lnTo>
                  <a:lnTo>
                    <a:pt x="305" y="633"/>
                  </a:lnTo>
                  <a:lnTo>
                    <a:pt x="303" y="635"/>
                  </a:lnTo>
                  <a:lnTo>
                    <a:pt x="301" y="636"/>
                  </a:lnTo>
                  <a:lnTo>
                    <a:pt x="298" y="637"/>
                  </a:lnTo>
                  <a:lnTo>
                    <a:pt x="297" y="638"/>
                  </a:lnTo>
                  <a:lnTo>
                    <a:pt x="296" y="640"/>
                  </a:lnTo>
                  <a:lnTo>
                    <a:pt x="296" y="645"/>
                  </a:lnTo>
                  <a:lnTo>
                    <a:pt x="296" y="646"/>
                  </a:lnTo>
                  <a:lnTo>
                    <a:pt x="294" y="647"/>
                  </a:lnTo>
                  <a:lnTo>
                    <a:pt x="291" y="648"/>
                  </a:lnTo>
                  <a:lnTo>
                    <a:pt x="292" y="650"/>
                  </a:lnTo>
                  <a:lnTo>
                    <a:pt x="295" y="656"/>
                  </a:lnTo>
                  <a:lnTo>
                    <a:pt x="297" y="658"/>
                  </a:lnTo>
                  <a:lnTo>
                    <a:pt x="298" y="660"/>
                  </a:lnTo>
                  <a:lnTo>
                    <a:pt x="298" y="662"/>
                  </a:lnTo>
                  <a:lnTo>
                    <a:pt x="296" y="669"/>
                  </a:lnTo>
                  <a:lnTo>
                    <a:pt x="295" y="676"/>
                  </a:lnTo>
                  <a:lnTo>
                    <a:pt x="292" y="685"/>
                  </a:lnTo>
                  <a:lnTo>
                    <a:pt x="291" y="687"/>
                  </a:lnTo>
                  <a:lnTo>
                    <a:pt x="290" y="691"/>
                  </a:lnTo>
                  <a:lnTo>
                    <a:pt x="288" y="692"/>
                  </a:lnTo>
                  <a:lnTo>
                    <a:pt x="288" y="693"/>
                  </a:lnTo>
                  <a:lnTo>
                    <a:pt x="288" y="695"/>
                  </a:lnTo>
                  <a:lnTo>
                    <a:pt x="289" y="695"/>
                  </a:lnTo>
                  <a:lnTo>
                    <a:pt x="289" y="697"/>
                  </a:lnTo>
                  <a:lnTo>
                    <a:pt x="287" y="707"/>
                  </a:lnTo>
                  <a:lnTo>
                    <a:pt x="286" y="710"/>
                  </a:lnTo>
                  <a:lnTo>
                    <a:pt x="287" y="714"/>
                  </a:lnTo>
                  <a:lnTo>
                    <a:pt x="292" y="728"/>
                  </a:lnTo>
                  <a:lnTo>
                    <a:pt x="292" y="731"/>
                  </a:lnTo>
                  <a:lnTo>
                    <a:pt x="293" y="733"/>
                  </a:lnTo>
                  <a:lnTo>
                    <a:pt x="294" y="734"/>
                  </a:lnTo>
                  <a:lnTo>
                    <a:pt x="294" y="737"/>
                  </a:lnTo>
                  <a:lnTo>
                    <a:pt x="294" y="739"/>
                  </a:lnTo>
                  <a:lnTo>
                    <a:pt x="293" y="741"/>
                  </a:lnTo>
                  <a:lnTo>
                    <a:pt x="293" y="743"/>
                  </a:lnTo>
                  <a:lnTo>
                    <a:pt x="294" y="745"/>
                  </a:lnTo>
                  <a:lnTo>
                    <a:pt x="295" y="749"/>
                  </a:lnTo>
                  <a:lnTo>
                    <a:pt x="296" y="750"/>
                  </a:lnTo>
                  <a:lnTo>
                    <a:pt x="295" y="751"/>
                  </a:lnTo>
                  <a:lnTo>
                    <a:pt x="293" y="753"/>
                  </a:lnTo>
                  <a:lnTo>
                    <a:pt x="292" y="755"/>
                  </a:lnTo>
                  <a:lnTo>
                    <a:pt x="292" y="763"/>
                  </a:lnTo>
                  <a:lnTo>
                    <a:pt x="295" y="771"/>
                  </a:lnTo>
                  <a:lnTo>
                    <a:pt x="299" y="778"/>
                  </a:lnTo>
                  <a:lnTo>
                    <a:pt x="300" y="780"/>
                  </a:lnTo>
                  <a:lnTo>
                    <a:pt x="302" y="808"/>
                  </a:lnTo>
                  <a:lnTo>
                    <a:pt x="302" y="813"/>
                  </a:lnTo>
                  <a:lnTo>
                    <a:pt x="303" y="817"/>
                  </a:lnTo>
                  <a:lnTo>
                    <a:pt x="300" y="818"/>
                  </a:lnTo>
                  <a:lnTo>
                    <a:pt x="294" y="818"/>
                  </a:lnTo>
                  <a:lnTo>
                    <a:pt x="291" y="819"/>
                  </a:lnTo>
                  <a:lnTo>
                    <a:pt x="288" y="821"/>
                  </a:lnTo>
                  <a:lnTo>
                    <a:pt x="285" y="824"/>
                  </a:lnTo>
                  <a:lnTo>
                    <a:pt x="282" y="827"/>
                  </a:lnTo>
                  <a:lnTo>
                    <a:pt x="293" y="833"/>
                  </a:lnTo>
                  <a:lnTo>
                    <a:pt x="298" y="837"/>
                  </a:lnTo>
                  <a:lnTo>
                    <a:pt x="301" y="843"/>
                  </a:lnTo>
                  <a:lnTo>
                    <a:pt x="302" y="844"/>
                  </a:lnTo>
                  <a:lnTo>
                    <a:pt x="302" y="845"/>
                  </a:lnTo>
                  <a:lnTo>
                    <a:pt x="302" y="846"/>
                  </a:lnTo>
                  <a:lnTo>
                    <a:pt x="303" y="855"/>
                  </a:lnTo>
                  <a:lnTo>
                    <a:pt x="304" y="858"/>
                  </a:lnTo>
                  <a:lnTo>
                    <a:pt x="309" y="864"/>
                  </a:lnTo>
                  <a:lnTo>
                    <a:pt x="310" y="862"/>
                  </a:lnTo>
                  <a:lnTo>
                    <a:pt x="311" y="859"/>
                  </a:lnTo>
                  <a:lnTo>
                    <a:pt x="313" y="855"/>
                  </a:lnTo>
                  <a:lnTo>
                    <a:pt x="313" y="855"/>
                  </a:lnTo>
                  <a:lnTo>
                    <a:pt x="323" y="847"/>
                  </a:lnTo>
                  <a:lnTo>
                    <a:pt x="337" y="849"/>
                  </a:lnTo>
                  <a:lnTo>
                    <a:pt x="352" y="852"/>
                  </a:lnTo>
                  <a:lnTo>
                    <a:pt x="364" y="853"/>
                  </a:lnTo>
                  <a:lnTo>
                    <a:pt x="368" y="851"/>
                  </a:lnTo>
                  <a:lnTo>
                    <a:pt x="369" y="848"/>
                  </a:lnTo>
                  <a:lnTo>
                    <a:pt x="368" y="838"/>
                  </a:lnTo>
                  <a:lnTo>
                    <a:pt x="367" y="838"/>
                  </a:lnTo>
                  <a:lnTo>
                    <a:pt x="367" y="837"/>
                  </a:lnTo>
                  <a:lnTo>
                    <a:pt x="369" y="835"/>
                  </a:lnTo>
                  <a:lnTo>
                    <a:pt x="369" y="835"/>
                  </a:lnTo>
                  <a:lnTo>
                    <a:pt x="370" y="834"/>
                  </a:lnTo>
                  <a:lnTo>
                    <a:pt x="375" y="831"/>
                  </a:lnTo>
                  <a:lnTo>
                    <a:pt x="372" y="828"/>
                  </a:lnTo>
                  <a:lnTo>
                    <a:pt x="372" y="824"/>
                  </a:lnTo>
                  <a:lnTo>
                    <a:pt x="371" y="820"/>
                  </a:lnTo>
                  <a:lnTo>
                    <a:pt x="370" y="816"/>
                  </a:lnTo>
                  <a:lnTo>
                    <a:pt x="368" y="813"/>
                  </a:lnTo>
                  <a:lnTo>
                    <a:pt x="365" y="812"/>
                  </a:lnTo>
                  <a:lnTo>
                    <a:pt x="363" y="809"/>
                  </a:lnTo>
                  <a:lnTo>
                    <a:pt x="364" y="806"/>
                  </a:lnTo>
                  <a:lnTo>
                    <a:pt x="369" y="800"/>
                  </a:lnTo>
                  <a:lnTo>
                    <a:pt x="371" y="797"/>
                  </a:lnTo>
                  <a:lnTo>
                    <a:pt x="374" y="795"/>
                  </a:lnTo>
                  <a:lnTo>
                    <a:pt x="380" y="793"/>
                  </a:lnTo>
                  <a:lnTo>
                    <a:pt x="381" y="791"/>
                  </a:lnTo>
                  <a:lnTo>
                    <a:pt x="380" y="788"/>
                  </a:lnTo>
                  <a:lnTo>
                    <a:pt x="380" y="786"/>
                  </a:lnTo>
                  <a:lnTo>
                    <a:pt x="383" y="780"/>
                  </a:lnTo>
                  <a:lnTo>
                    <a:pt x="396" y="779"/>
                  </a:lnTo>
                  <a:lnTo>
                    <a:pt x="401" y="776"/>
                  </a:lnTo>
                  <a:lnTo>
                    <a:pt x="402" y="774"/>
                  </a:lnTo>
                  <a:lnTo>
                    <a:pt x="401" y="771"/>
                  </a:lnTo>
                  <a:lnTo>
                    <a:pt x="401" y="768"/>
                  </a:lnTo>
                  <a:lnTo>
                    <a:pt x="401" y="766"/>
                  </a:lnTo>
                  <a:lnTo>
                    <a:pt x="403" y="765"/>
                  </a:lnTo>
                  <a:lnTo>
                    <a:pt x="408" y="764"/>
                  </a:lnTo>
                  <a:lnTo>
                    <a:pt x="412" y="762"/>
                  </a:lnTo>
                  <a:lnTo>
                    <a:pt x="414" y="759"/>
                  </a:lnTo>
                  <a:lnTo>
                    <a:pt x="416" y="756"/>
                  </a:lnTo>
                  <a:lnTo>
                    <a:pt x="416" y="750"/>
                  </a:lnTo>
                  <a:lnTo>
                    <a:pt x="415" y="745"/>
                  </a:lnTo>
                  <a:lnTo>
                    <a:pt x="413" y="736"/>
                  </a:lnTo>
                  <a:lnTo>
                    <a:pt x="413" y="731"/>
                  </a:lnTo>
                  <a:lnTo>
                    <a:pt x="415" y="727"/>
                  </a:lnTo>
                  <a:lnTo>
                    <a:pt x="418" y="725"/>
                  </a:lnTo>
                  <a:lnTo>
                    <a:pt x="452" y="716"/>
                  </a:lnTo>
                  <a:lnTo>
                    <a:pt x="457" y="713"/>
                  </a:lnTo>
                  <a:lnTo>
                    <a:pt x="458" y="708"/>
                  </a:lnTo>
                  <a:lnTo>
                    <a:pt x="454" y="696"/>
                  </a:lnTo>
                  <a:lnTo>
                    <a:pt x="454" y="689"/>
                  </a:lnTo>
                  <a:lnTo>
                    <a:pt x="455" y="684"/>
                  </a:lnTo>
                  <a:lnTo>
                    <a:pt x="462" y="677"/>
                  </a:lnTo>
                  <a:lnTo>
                    <a:pt x="466" y="669"/>
                  </a:lnTo>
                  <a:lnTo>
                    <a:pt x="469" y="662"/>
                  </a:lnTo>
                  <a:lnTo>
                    <a:pt x="468" y="656"/>
                  </a:lnTo>
                  <a:lnTo>
                    <a:pt x="463" y="652"/>
                  </a:lnTo>
                  <a:lnTo>
                    <a:pt x="456" y="645"/>
                  </a:lnTo>
                  <a:lnTo>
                    <a:pt x="456" y="645"/>
                  </a:lnTo>
                  <a:lnTo>
                    <a:pt x="453" y="641"/>
                  </a:lnTo>
                  <a:lnTo>
                    <a:pt x="453" y="637"/>
                  </a:lnTo>
                  <a:lnTo>
                    <a:pt x="454" y="633"/>
                  </a:lnTo>
                  <a:lnTo>
                    <a:pt x="455" y="628"/>
                  </a:lnTo>
                  <a:lnTo>
                    <a:pt x="455" y="623"/>
                  </a:lnTo>
                  <a:lnTo>
                    <a:pt x="451" y="610"/>
                  </a:lnTo>
                  <a:lnTo>
                    <a:pt x="450" y="600"/>
                  </a:lnTo>
                  <a:lnTo>
                    <a:pt x="451" y="592"/>
                  </a:lnTo>
                  <a:lnTo>
                    <a:pt x="455" y="586"/>
                  </a:lnTo>
                  <a:lnTo>
                    <a:pt x="470" y="576"/>
                  </a:lnTo>
                  <a:lnTo>
                    <a:pt x="477" y="573"/>
                  </a:lnTo>
                  <a:lnTo>
                    <a:pt x="480" y="572"/>
                  </a:lnTo>
                  <a:lnTo>
                    <a:pt x="497" y="562"/>
                  </a:lnTo>
                  <a:lnTo>
                    <a:pt x="502" y="562"/>
                  </a:lnTo>
                  <a:lnTo>
                    <a:pt x="505" y="566"/>
                  </a:lnTo>
                  <a:lnTo>
                    <a:pt x="506" y="572"/>
                  </a:lnTo>
                  <a:lnTo>
                    <a:pt x="506" y="596"/>
                  </a:lnTo>
                  <a:lnTo>
                    <a:pt x="506" y="599"/>
                  </a:lnTo>
                  <a:lnTo>
                    <a:pt x="505" y="602"/>
                  </a:lnTo>
                  <a:lnTo>
                    <a:pt x="503" y="605"/>
                  </a:lnTo>
                  <a:lnTo>
                    <a:pt x="501" y="607"/>
                  </a:lnTo>
                  <a:lnTo>
                    <a:pt x="502" y="610"/>
                  </a:lnTo>
                  <a:lnTo>
                    <a:pt x="505" y="613"/>
                  </a:lnTo>
                  <a:lnTo>
                    <a:pt x="509" y="611"/>
                  </a:lnTo>
                  <a:lnTo>
                    <a:pt x="516" y="603"/>
                  </a:lnTo>
                  <a:lnTo>
                    <a:pt x="519" y="602"/>
                  </a:lnTo>
                  <a:lnTo>
                    <a:pt x="520" y="602"/>
                  </a:lnTo>
                  <a:lnTo>
                    <a:pt x="521" y="602"/>
                  </a:lnTo>
                  <a:lnTo>
                    <a:pt x="522" y="598"/>
                  </a:lnTo>
                  <a:lnTo>
                    <a:pt x="522" y="596"/>
                  </a:lnTo>
                  <a:lnTo>
                    <a:pt x="522" y="590"/>
                  </a:lnTo>
                  <a:lnTo>
                    <a:pt x="522" y="587"/>
                  </a:lnTo>
                  <a:lnTo>
                    <a:pt x="526" y="581"/>
                  </a:lnTo>
                  <a:lnTo>
                    <a:pt x="528" y="582"/>
                  </a:lnTo>
                  <a:lnTo>
                    <a:pt x="533" y="591"/>
                  </a:lnTo>
                  <a:lnTo>
                    <a:pt x="536" y="597"/>
                  </a:lnTo>
                  <a:lnTo>
                    <a:pt x="539" y="597"/>
                  </a:lnTo>
                  <a:lnTo>
                    <a:pt x="547" y="583"/>
                  </a:lnTo>
                  <a:lnTo>
                    <a:pt x="551" y="579"/>
                  </a:lnTo>
                  <a:lnTo>
                    <a:pt x="555" y="577"/>
                  </a:lnTo>
                  <a:lnTo>
                    <a:pt x="555" y="577"/>
                  </a:lnTo>
                  <a:lnTo>
                    <a:pt x="560" y="578"/>
                  </a:lnTo>
                  <a:lnTo>
                    <a:pt x="561" y="580"/>
                  </a:lnTo>
                  <a:lnTo>
                    <a:pt x="561" y="581"/>
                  </a:lnTo>
                  <a:lnTo>
                    <a:pt x="561" y="583"/>
                  </a:lnTo>
                  <a:lnTo>
                    <a:pt x="560" y="585"/>
                  </a:lnTo>
                  <a:lnTo>
                    <a:pt x="559" y="588"/>
                  </a:lnTo>
                  <a:lnTo>
                    <a:pt x="558" y="590"/>
                  </a:lnTo>
                  <a:lnTo>
                    <a:pt x="559" y="592"/>
                  </a:lnTo>
                  <a:lnTo>
                    <a:pt x="560" y="594"/>
                  </a:lnTo>
                  <a:lnTo>
                    <a:pt x="563" y="595"/>
                  </a:lnTo>
                  <a:lnTo>
                    <a:pt x="569" y="596"/>
                  </a:lnTo>
                  <a:lnTo>
                    <a:pt x="572" y="597"/>
                  </a:lnTo>
                  <a:lnTo>
                    <a:pt x="574" y="600"/>
                  </a:lnTo>
                  <a:lnTo>
                    <a:pt x="577" y="606"/>
                  </a:lnTo>
                  <a:lnTo>
                    <a:pt x="580" y="610"/>
                  </a:lnTo>
                  <a:lnTo>
                    <a:pt x="583" y="612"/>
                  </a:lnTo>
                  <a:lnTo>
                    <a:pt x="586" y="612"/>
                  </a:lnTo>
                  <a:lnTo>
                    <a:pt x="589" y="611"/>
                  </a:lnTo>
                  <a:lnTo>
                    <a:pt x="592" y="608"/>
                  </a:lnTo>
                  <a:lnTo>
                    <a:pt x="593" y="603"/>
                  </a:lnTo>
                  <a:lnTo>
                    <a:pt x="592" y="596"/>
                  </a:lnTo>
                  <a:lnTo>
                    <a:pt x="594" y="595"/>
                  </a:lnTo>
                  <a:lnTo>
                    <a:pt x="599" y="595"/>
                  </a:lnTo>
                  <a:lnTo>
                    <a:pt x="603" y="593"/>
                  </a:lnTo>
                  <a:lnTo>
                    <a:pt x="605" y="589"/>
                  </a:lnTo>
                  <a:lnTo>
                    <a:pt x="605" y="581"/>
                  </a:lnTo>
                  <a:lnTo>
                    <a:pt x="608" y="585"/>
                  </a:lnTo>
                  <a:lnTo>
                    <a:pt x="618" y="595"/>
                  </a:lnTo>
                  <a:lnTo>
                    <a:pt x="622" y="602"/>
                  </a:lnTo>
                  <a:lnTo>
                    <a:pt x="623" y="604"/>
                  </a:lnTo>
                  <a:lnTo>
                    <a:pt x="623" y="606"/>
                  </a:lnTo>
                  <a:lnTo>
                    <a:pt x="623" y="612"/>
                  </a:lnTo>
                  <a:lnTo>
                    <a:pt x="624" y="614"/>
                  </a:lnTo>
                  <a:lnTo>
                    <a:pt x="628" y="618"/>
                  </a:lnTo>
                  <a:lnTo>
                    <a:pt x="631" y="618"/>
                  </a:lnTo>
                  <a:lnTo>
                    <a:pt x="639" y="611"/>
                  </a:lnTo>
                  <a:lnTo>
                    <a:pt x="642" y="609"/>
                  </a:lnTo>
                  <a:lnTo>
                    <a:pt x="645" y="608"/>
                  </a:lnTo>
                  <a:lnTo>
                    <a:pt x="669" y="610"/>
                  </a:lnTo>
                  <a:lnTo>
                    <a:pt x="677" y="608"/>
                  </a:lnTo>
                  <a:lnTo>
                    <a:pt x="682" y="603"/>
                  </a:lnTo>
                  <a:lnTo>
                    <a:pt x="687" y="595"/>
                  </a:lnTo>
                  <a:lnTo>
                    <a:pt x="684" y="59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7" name="Freeform 4">
              <a:extLst>
                <a:ext uri="{FF2B5EF4-FFF2-40B4-BE49-F238E27FC236}">
                  <a16:creationId xmlns:a16="http://schemas.microsoft.com/office/drawing/2014/main" id="{A0CD1744-9BA0-47A7-BE2A-44201F65FD6C}"/>
                </a:ext>
              </a:extLst>
            </p:cNvPr>
            <p:cNvSpPr>
              <a:spLocks noChangeArrowheads="1"/>
            </p:cNvSpPr>
            <p:nvPr/>
          </p:nvSpPr>
          <p:spPr bwMode="auto">
            <a:xfrm>
              <a:off x="9247187" y="3992563"/>
              <a:ext cx="123825" cy="134937"/>
            </a:xfrm>
            <a:custGeom>
              <a:avLst/>
              <a:gdLst>
                <a:gd name="T0" fmla="*/ 325 w 343"/>
                <a:gd name="T1" fmla="*/ 153 h 376"/>
                <a:gd name="T2" fmla="*/ 301 w 343"/>
                <a:gd name="T3" fmla="*/ 144 h 376"/>
                <a:gd name="T4" fmla="*/ 267 w 343"/>
                <a:gd name="T5" fmla="*/ 139 h 376"/>
                <a:gd name="T6" fmla="*/ 267 w 343"/>
                <a:gd name="T7" fmla="*/ 131 h 376"/>
                <a:gd name="T8" fmla="*/ 269 w 343"/>
                <a:gd name="T9" fmla="*/ 109 h 376"/>
                <a:gd name="T10" fmla="*/ 251 w 343"/>
                <a:gd name="T11" fmla="*/ 101 h 376"/>
                <a:gd name="T12" fmla="*/ 235 w 343"/>
                <a:gd name="T13" fmla="*/ 85 h 376"/>
                <a:gd name="T14" fmla="*/ 223 w 343"/>
                <a:gd name="T15" fmla="*/ 74 h 376"/>
                <a:gd name="T16" fmla="*/ 209 w 343"/>
                <a:gd name="T17" fmla="*/ 46 h 376"/>
                <a:gd name="T18" fmla="*/ 159 w 343"/>
                <a:gd name="T19" fmla="*/ 25 h 376"/>
                <a:gd name="T20" fmla="*/ 159 w 343"/>
                <a:gd name="T21" fmla="*/ 13 h 376"/>
                <a:gd name="T22" fmla="*/ 161 w 343"/>
                <a:gd name="T23" fmla="*/ 6 h 376"/>
                <a:gd name="T24" fmla="*/ 146 w 343"/>
                <a:gd name="T25" fmla="*/ 0 h 376"/>
                <a:gd name="T26" fmla="*/ 113 w 343"/>
                <a:gd name="T27" fmla="*/ 17 h 376"/>
                <a:gd name="T28" fmla="*/ 117 w 343"/>
                <a:gd name="T29" fmla="*/ 37 h 376"/>
                <a:gd name="T30" fmla="*/ 126 w 343"/>
                <a:gd name="T31" fmla="*/ 41 h 376"/>
                <a:gd name="T32" fmla="*/ 109 w 343"/>
                <a:gd name="T33" fmla="*/ 68 h 376"/>
                <a:gd name="T34" fmla="*/ 100 w 343"/>
                <a:gd name="T35" fmla="*/ 75 h 376"/>
                <a:gd name="T36" fmla="*/ 85 w 343"/>
                <a:gd name="T37" fmla="*/ 83 h 376"/>
                <a:gd name="T38" fmla="*/ 93 w 343"/>
                <a:gd name="T39" fmla="*/ 103 h 376"/>
                <a:gd name="T40" fmla="*/ 39 w 343"/>
                <a:gd name="T41" fmla="*/ 122 h 376"/>
                <a:gd name="T42" fmla="*/ 36 w 343"/>
                <a:gd name="T43" fmla="*/ 133 h 376"/>
                <a:gd name="T44" fmla="*/ 8 w 343"/>
                <a:gd name="T45" fmla="*/ 131 h 376"/>
                <a:gd name="T46" fmla="*/ 2 w 343"/>
                <a:gd name="T47" fmla="*/ 148 h 376"/>
                <a:gd name="T48" fmla="*/ 13 w 343"/>
                <a:gd name="T49" fmla="*/ 169 h 376"/>
                <a:gd name="T50" fmla="*/ 10 w 343"/>
                <a:gd name="T51" fmla="*/ 187 h 376"/>
                <a:gd name="T52" fmla="*/ 25 w 343"/>
                <a:gd name="T53" fmla="*/ 204 h 376"/>
                <a:gd name="T54" fmla="*/ 35 w 343"/>
                <a:gd name="T55" fmla="*/ 224 h 376"/>
                <a:gd name="T56" fmla="*/ 37 w 343"/>
                <a:gd name="T57" fmla="*/ 235 h 376"/>
                <a:gd name="T58" fmla="*/ 40 w 343"/>
                <a:gd name="T59" fmla="*/ 249 h 376"/>
                <a:gd name="T60" fmla="*/ 84 w 343"/>
                <a:gd name="T61" fmla="*/ 269 h 376"/>
                <a:gd name="T62" fmla="*/ 102 w 343"/>
                <a:gd name="T63" fmla="*/ 302 h 376"/>
                <a:gd name="T64" fmla="*/ 111 w 343"/>
                <a:gd name="T65" fmla="*/ 341 h 376"/>
                <a:gd name="T66" fmla="*/ 107 w 343"/>
                <a:gd name="T67" fmla="*/ 356 h 376"/>
                <a:gd name="T68" fmla="*/ 106 w 343"/>
                <a:gd name="T69" fmla="*/ 368 h 376"/>
                <a:gd name="T70" fmla="*/ 120 w 343"/>
                <a:gd name="T71" fmla="*/ 368 h 376"/>
                <a:gd name="T72" fmla="*/ 132 w 343"/>
                <a:gd name="T73" fmla="*/ 374 h 376"/>
                <a:gd name="T74" fmla="*/ 142 w 343"/>
                <a:gd name="T75" fmla="*/ 358 h 376"/>
                <a:gd name="T76" fmla="*/ 143 w 343"/>
                <a:gd name="T77" fmla="*/ 323 h 376"/>
                <a:gd name="T78" fmla="*/ 186 w 343"/>
                <a:gd name="T79" fmla="*/ 299 h 376"/>
                <a:gd name="T80" fmla="*/ 210 w 343"/>
                <a:gd name="T81" fmla="*/ 283 h 376"/>
                <a:gd name="T82" fmla="*/ 230 w 343"/>
                <a:gd name="T83" fmla="*/ 297 h 376"/>
                <a:gd name="T84" fmla="*/ 239 w 343"/>
                <a:gd name="T85" fmla="*/ 309 h 376"/>
                <a:gd name="T86" fmla="*/ 249 w 343"/>
                <a:gd name="T87" fmla="*/ 303 h 376"/>
                <a:gd name="T88" fmla="*/ 260 w 343"/>
                <a:gd name="T89" fmla="*/ 278 h 376"/>
                <a:gd name="T90" fmla="*/ 275 w 343"/>
                <a:gd name="T91" fmla="*/ 278 h 376"/>
                <a:gd name="T92" fmla="*/ 278 w 343"/>
                <a:gd name="T93" fmla="*/ 270 h 376"/>
                <a:gd name="T94" fmla="*/ 288 w 343"/>
                <a:gd name="T95" fmla="*/ 272 h 376"/>
                <a:gd name="T96" fmla="*/ 291 w 343"/>
                <a:gd name="T97" fmla="*/ 251 h 376"/>
                <a:gd name="T98" fmla="*/ 312 w 343"/>
                <a:gd name="T99" fmla="*/ 229 h 376"/>
                <a:gd name="T100" fmla="*/ 331 w 343"/>
                <a:gd name="T101" fmla="*/ 189 h 376"/>
                <a:gd name="T102" fmla="*/ 331 w 343"/>
                <a:gd name="T103" fmla="*/ 178 h 376"/>
                <a:gd name="T104" fmla="*/ 334 w 343"/>
                <a:gd name="T105" fmla="*/ 170 h 376"/>
                <a:gd name="T106" fmla="*/ 340 w 343"/>
                <a:gd name="T107" fmla="*/ 158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3" h="376">
                  <a:moveTo>
                    <a:pt x="340" y="158"/>
                  </a:moveTo>
                  <a:lnTo>
                    <a:pt x="336" y="155"/>
                  </a:lnTo>
                  <a:lnTo>
                    <a:pt x="335" y="155"/>
                  </a:lnTo>
                  <a:lnTo>
                    <a:pt x="329" y="153"/>
                  </a:lnTo>
                  <a:lnTo>
                    <a:pt x="325" y="153"/>
                  </a:lnTo>
                  <a:lnTo>
                    <a:pt x="317" y="157"/>
                  </a:lnTo>
                  <a:lnTo>
                    <a:pt x="314" y="157"/>
                  </a:lnTo>
                  <a:lnTo>
                    <a:pt x="310" y="155"/>
                  </a:lnTo>
                  <a:lnTo>
                    <a:pt x="304" y="147"/>
                  </a:lnTo>
                  <a:lnTo>
                    <a:pt x="301" y="144"/>
                  </a:lnTo>
                  <a:lnTo>
                    <a:pt x="297" y="143"/>
                  </a:lnTo>
                  <a:lnTo>
                    <a:pt x="277" y="140"/>
                  </a:lnTo>
                  <a:lnTo>
                    <a:pt x="272" y="140"/>
                  </a:lnTo>
                  <a:lnTo>
                    <a:pt x="270" y="140"/>
                  </a:lnTo>
                  <a:lnTo>
                    <a:pt x="267" y="139"/>
                  </a:lnTo>
                  <a:lnTo>
                    <a:pt x="265" y="138"/>
                  </a:lnTo>
                  <a:lnTo>
                    <a:pt x="265" y="137"/>
                  </a:lnTo>
                  <a:lnTo>
                    <a:pt x="266" y="137"/>
                  </a:lnTo>
                  <a:lnTo>
                    <a:pt x="266" y="135"/>
                  </a:lnTo>
                  <a:lnTo>
                    <a:pt x="267" y="131"/>
                  </a:lnTo>
                  <a:lnTo>
                    <a:pt x="270" y="122"/>
                  </a:lnTo>
                  <a:lnTo>
                    <a:pt x="270" y="118"/>
                  </a:lnTo>
                  <a:lnTo>
                    <a:pt x="270" y="112"/>
                  </a:lnTo>
                  <a:lnTo>
                    <a:pt x="270" y="111"/>
                  </a:lnTo>
                  <a:lnTo>
                    <a:pt x="269" y="109"/>
                  </a:lnTo>
                  <a:lnTo>
                    <a:pt x="265" y="109"/>
                  </a:lnTo>
                  <a:lnTo>
                    <a:pt x="258" y="107"/>
                  </a:lnTo>
                  <a:lnTo>
                    <a:pt x="256" y="106"/>
                  </a:lnTo>
                  <a:lnTo>
                    <a:pt x="253" y="103"/>
                  </a:lnTo>
                  <a:lnTo>
                    <a:pt x="251" y="101"/>
                  </a:lnTo>
                  <a:lnTo>
                    <a:pt x="248" y="101"/>
                  </a:lnTo>
                  <a:lnTo>
                    <a:pt x="244" y="101"/>
                  </a:lnTo>
                  <a:lnTo>
                    <a:pt x="242" y="100"/>
                  </a:lnTo>
                  <a:lnTo>
                    <a:pt x="236" y="94"/>
                  </a:lnTo>
                  <a:lnTo>
                    <a:pt x="235" y="85"/>
                  </a:lnTo>
                  <a:lnTo>
                    <a:pt x="235" y="77"/>
                  </a:lnTo>
                  <a:lnTo>
                    <a:pt x="232" y="71"/>
                  </a:lnTo>
                  <a:lnTo>
                    <a:pt x="228" y="71"/>
                  </a:lnTo>
                  <a:lnTo>
                    <a:pt x="226" y="73"/>
                  </a:lnTo>
                  <a:lnTo>
                    <a:pt x="223" y="74"/>
                  </a:lnTo>
                  <a:lnTo>
                    <a:pt x="220" y="72"/>
                  </a:lnTo>
                  <a:lnTo>
                    <a:pt x="218" y="69"/>
                  </a:lnTo>
                  <a:lnTo>
                    <a:pt x="215" y="55"/>
                  </a:lnTo>
                  <a:lnTo>
                    <a:pt x="212" y="48"/>
                  </a:lnTo>
                  <a:lnTo>
                    <a:pt x="209" y="46"/>
                  </a:lnTo>
                  <a:lnTo>
                    <a:pt x="196" y="45"/>
                  </a:lnTo>
                  <a:lnTo>
                    <a:pt x="192" y="44"/>
                  </a:lnTo>
                  <a:lnTo>
                    <a:pt x="189" y="42"/>
                  </a:lnTo>
                  <a:lnTo>
                    <a:pt x="174" y="33"/>
                  </a:lnTo>
                  <a:lnTo>
                    <a:pt x="159" y="25"/>
                  </a:lnTo>
                  <a:lnTo>
                    <a:pt x="158" y="22"/>
                  </a:lnTo>
                  <a:lnTo>
                    <a:pt x="159" y="22"/>
                  </a:lnTo>
                  <a:lnTo>
                    <a:pt x="159" y="19"/>
                  </a:lnTo>
                  <a:lnTo>
                    <a:pt x="159" y="15"/>
                  </a:lnTo>
                  <a:lnTo>
                    <a:pt x="159" y="13"/>
                  </a:lnTo>
                  <a:lnTo>
                    <a:pt x="162" y="11"/>
                  </a:lnTo>
                  <a:lnTo>
                    <a:pt x="164" y="12"/>
                  </a:lnTo>
                  <a:lnTo>
                    <a:pt x="164" y="12"/>
                  </a:lnTo>
                  <a:lnTo>
                    <a:pt x="162" y="8"/>
                  </a:lnTo>
                  <a:lnTo>
                    <a:pt x="161" y="6"/>
                  </a:lnTo>
                  <a:lnTo>
                    <a:pt x="159" y="4"/>
                  </a:lnTo>
                  <a:lnTo>
                    <a:pt x="155" y="1"/>
                  </a:lnTo>
                  <a:lnTo>
                    <a:pt x="153" y="1"/>
                  </a:lnTo>
                  <a:lnTo>
                    <a:pt x="150" y="0"/>
                  </a:lnTo>
                  <a:lnTo>
                    <a:pt x="146" y="0"/>
                  </a:lnTo>
                  <a:lnTo>
                    <a:pt x="141" y="3"/>
                  </a:lnTo>
                  <a:lnTo>
                    <a:pt x="126" y="14"/>
                  </a:lnTo>
                  <a:lnTo>
                    <a:pt x="121" y="16"/>
                  </a:lnTo>
                  <a:lnTo>
                    <a:pt x="115" y="16"/>
                  </a:lnTo>
                  <a:lnTo>
                    <a:pt x="113" y="17"/>
                  </a:lnTo>
                  <a:lnTo>
                    <a:pt x="112" y="21"/>
                  </a:lnTo>
                  <a:lnTo>
                    <a:pt x="112" y="24"/>
                  </a:lnTo>
                  <a:lnTo>
                    <a:pt x="115" y="29"/>
                  </a:lnTo>
                  <a:lnTo>
                    <a:pt x="116" y="34"/>
                  </a:lnTo>
                  <a:lnTo>
                    <a:pt x="117" y="37"/>
                  </a:lnTo>
                  <a:lnTo>
                    <a:pt x="119" y="39"/>
                  </a:lnTo>
                  <a:lnTo>
                    <a:pt x="120" y="39"/>
                  </a:lnTo>
                  <a:lnTo>
                    <a:pt x="122" y="39"/>
                  </a:lnTo>
                  <a:lnTo>
                    <a:pt x="124" y="39"/>
                  </a:lnTo>
                  <a:lnTo>
                    <a:pt x="126" y="41"/>
                  </a:lnTo>
                  <a:lnTo>
                    <a:pt x="125" y="47"/>
                  </a:lnTo>
                  <a:lnTo>
                    <a:pt x="121" y="56"/>
                  </a:lnTo>
                  <a:lnTo>
                    <a:pt x="116" y="64"/>
                  </a:lnTo>
                  <a:lnTo>
                    <a:pt x="112" y="68"/>
                  </a:lnTo>
                  <a:lnTo>
                    <a:pt x="109" y="68"/>
                  </a:lnTo>
                  <a:lnTo>
                    <a:pt x="107" y="68"/>
                  </a:lnTo>
                  <a:lnTo>
                    <a:pt x="105" y="68"/>
                  </a:lnTo>
                  <a:lnTo>
                    <a:pt x="103" y="69"/>
                  </a:lnTo>
                  <a:lnTo>
                    <a:pt x="101" y="73"/>
                  </a:lnTo>
                  <a:lnTo>
                    <a:pt x="100" y="75"/>
                  </a:lnTo>
                  <a:lnTo>
                    <a:pt x="99" y="77"/>
                  </a:lnTo>
                  <a:lnTo>
                    <a:pt x="95" y="78"/>
                  </a:lnTo>
                  <a:lnTo>
                    <a:pt x="92" y="78"/>
                  </a:lnTo>
                  <a:lnTo>
                    <a:pt x="88" y="79"/>
                  </a:lnTo>
                  <a:lnTo>
                    <a:pt x="85" y="83"/>
                  </a:lnTo>
                  <a:lnTo>
                    <a:pt x="83" y="91"/>
                  </a:lnTo>
                  <a:lnTo>
                    <a:pt x="86" y="94"/>
                  </a:lnTo>
                  <a:lnTo>
                    <a:pt x="91" y="97"/>
                  </a:lnTo>
                  <a:lnTo>
                    <a:pt x="92" y="100"/>
                  </a:lnTo>
                  <a:lnTo>
                    <a:pt x="93" y="103"/>
                  </a:lnTo>
                  <a:lnTo>
                    <a:pt x="88" y="109"/>
                  </a:lnTo>
                  <a:lnTo>
                    <a:pt x="79" y="112"/>
                  </a:lnTo>
                  <a:lnTo>
                    <a:pt x="63" y="116"/>
                  </a:lnTo>
                  <a:lnTo>
                    <a:pt x="47" y="119"/>
                  </a:lnTo>
                  <a:lnTo>
                    <a:pt x="39" y="122"/>
                  </a:lnTo>
                  <a:lnTo>
                    <a:pt x="38" y="123"/>
                  </a:lnTo>
                  <a:lnTo>
                    <a:pt x="36" y="125"/>
                  </a:lnTo>
                  <a:lnTo>
                    <a:pt x="36" y="128"/>
                  </a:lnTo>
                  <a:lnTo>
                    <a:pt x="36" y="130"/>
                  </a:lnTo>
                  <a:lnTo>
                    <a:pt x="36" y="133"/>
                  </a:lnTo>
                  <a:lnTo>
                    <a:pt x="31" y="139"/>
                  </a:lnTo>
                  <a:lnTo>
                    <a:pt x="24" y="137"/>
                  </a:lnTo>
                  <a:lnTo>
                    <a:pt x="17" y="132"/>
                  </a:lnTo>
                  <a:lnTo>
                    <a:pt x="10" y="130"/>
                  </a:lnTo>
                  <a:lnTo>
                    <a:pt x="8" y="131"/>
                  </a:lnTo>
                  <a:lnTo>
                    <a:pt x="6" y="133"/>
                  </a:lnTo>
                  <a:lnTo>
                    <a:pt x="2" y="136"/>
                  </a:lnTo>
                  <a:lnTo>
                    <a:pt x="0" y="138"/>
                  </a:lnTo>
                  <a:lnTo>
                    <a:pt x="0" y="144"/>
                  </a:lnTo>
                  <a:lnTo>
                    <a:pt x="2" y="148"/>
                  </a:lnTo>
                  <a:lnTo>
                    <a:pt x="2" y="148"/>
                  </a:lnTo>
                  <a:lnTo>
                    <a:pt x="13" y="159"/>
                  </a:lnTo>
                  <a:lnTo>
                    <a:pt x="15" y="161"/>
                  </a:lnTo>
                  <a:lnTo>
                    <a:pt x="15" y="162"/>
                  </a:lnTo>
                  <a:lnTo>
                    <a:pt x="13" y="169"/>
                  </a:lnTo>
                  <a:lnTo>
                    <a:pt x="10" y="173"/>
                  </a:lnTo>
                  <a:lnTo>
                    <a:pt x="10" y="176"/>
                  </a:lnTo>
                  <a:lnTo>
                    <a:pt x="10" y="180"/>
                  </a:lnTo>
                  <a:lnTo>
                    <a:pt x="10" y="184"/>
                  </a:lnTo>
                  <a:lnTo>
                    <a:pt x="10" y="187"/>
                  </a:lnTo>
                  <a:lnTo>
                    <a:pt x="8" y="190"/>
                  </a:lnTo>
                  <a:lnTo>
                    <a:pt x="12" y="195"/>
                  </a:lnTo>
                  <a:lnTo>
                    <a:pt x="22" y="200"/>
                  </a:lnTo>
                  <a:lnTo>
                    <a:pt x="25" y="204"/>
                  </a:lnTo>
                  <a:lnTo>
                    <a:pt x="25" y="204"/>
                  </a:lnTo>
                  <a:lnTo>
                    <a:pt x="25" y="205"/>
                  </a:lnTo>
                  <a:lnTo>
                    <a:pt x="30" y="218"/>
                  </a:lnTo>
                  <a:lnTo>
                    <a:pt x="31" y="219"/>
                  </a:lnTo>
                  <a:lnTo>
                    <a:pt x="34" y="222"/>
                  </a:lnTo>
                  <a:lnTo>
                    <a:pt x="35" y="224"/>
                  </a:lnTo>
                  <a:lnTo>
                    <a:pt x="35" y="226"/>
                  </a:lnTo>
                  <a:lnTo>
                    <a:pt x="33" y="229"/>
                  </a:lnTo>
                  <a:lnTo>
                    <a:pt x="33" y="231"/>
                  </a:lnTo>
                  <a:lnTo>
                    <a:pt x="34" y="233"/>
                  </a:lnTo>
                  <a:lnTo>
                    <a:pt x="37" y="235"/>
                  </a:lnTo>
                  <a:lnTo>
                    <a:pt x="38" y="237"/>
                  </a:lnTo>
                  <a:lnTo>
                    <a:pt x="38" y="239"/>
                  </a:lnTo>
                  <a:lnTo>
                    <a:pt x="38" y="242"/>
                  </a:lnTo>
                  <a:lnTo>
                    <a:pt x="38" y="244"/>
                  </a:lnTo>
                  <a:lnTo>
                    <a:pt x="40" y="249"/>
                  </a:lnTo>
                  <a:lnTo>
                    <a:pt x="42" y="250"/>
                  </a:lnTo>
                  <a:lnTo>
                    <a:pt x="44" y="251"/>
                  </a:lnTo>
                  <a:lnTo>
                    <a:pt x="57" y="250"/>
                  </a:lnTo>
                  <a:lnTo>
                    <a:pt x="60" y="251"/>
                  </a:lnTo>
                  <a:lnTo>
                    <a:pt x="84" y="269"/>
                  </a:lnTo>
                  <a:lnTo>
                    <a:pt x="88" y="272"/>
                  </a:lnTo>
                  <a:lnTo>
                    <a:pt x="89" y="274"/>
                  </a:lnTo>
                  <a:lnTo>
                    <a:pt x="93" y="279"/>
                  </a:lnTo>
                  <a:lnTo>
                    <a:pt x="100" y="295"/>
                  </a:lnTo>
                  <a:lnTo>
                    <a:pt x="102" y="302"/>
                  </a:lnTo>
                  <a:lnTo>
                    <a:pt x="103" y="307"/>
                  </a:lnTo>
                  <a:lnTo>
                    <a:pt x="103" y="315"/>
                  </a:lnTo>
                  <a:lnTo>
                    <a:pt x="104" y="320"/>
                  </a:lnTo>
                  <a:lnTo>
                    <a:pt x="110" y="336"/>
                  </a:lnTo>
                  <a:lnTo>
                    <a:pt x="111" y="341"/>
                  </a:lnTo>
                  <a:lnTo>
                    <a:pt x="112" y="345"/>
                  </a:lnTo>
                  <a:lnTo>
                    <a:pt x="112" y="348"/>
                  </a:lnTo>
                  <a:lnTo>
                    <a:pt x="110" y="353"/>
                  </a:lnTo>
                  <a:lnTo>
                    <a:pt x="109" y="355"/>
                  </a:lnTo>
                  <a:lnTo>
                    <a:pt x="107" y="356"/>
                  </a:lnTo>
                  <a:lnTo>
                    <a:pt x="106" y="357"/>
                  </a:lnTo>
                  <a:lnTo>
                    <a:pt x="105" y="361"/>
                  </a:lnTo>
                  <a:lnTo>
                    <a:pt x="105" y="362"/>
                  </a:lnTo>
                  <a:lnTo>
                    <a:pt x="106" y="366"/>
                  </a:lnTo>
                  <a:lnTo>
                    <a:pt x="106" y="368"/>
                  </a:lnTo>
                  <a:lnTo>
                    <a:pt x="110" y="372"/>
                  </a:lnTo>
                  <a:lnTo>
                    <a:pt x="113" y="374"/>
                  </a:lnTo>
                  <a:lnTo>
                    <a:pt x="116" y="374"/>
                  </a:lnTo>
                  <a:lnTo>
                    <a:pt x="117" y="372"/>
                  </a:lnTo>
                  <a:lnTo>
                    <a:pt x="120" y="368"/>
                  </a:lnTo>
                  <a:lnTo>
                    <a:pt x="121" y="368"/>
                  </a:lnTo>
                  <a:lnTo>
                    <a:pt x="123" y="369"/>
                  </a:lnTo>
                  <a:lnTo>
                    <a:pt x="126" y="374"/>
                  </a:lnTo>
                  <a:lnTo>
                    <a:pt x="128" y="375"/>
                  </a:lnTo>
                  <a:lnTo>
                    <a:pt x="132" y="374"/>
                  </a:lnTo>
                  <a:lnTo>
                    <a:pt x="135" y="371"/>
                  </a:lnTo>
                  <a:lnTo>
                    <a:pt x="136" y="369"/>
                  </a:lnTo>
                  <a:lnTo>
                    <a:pt x="140" y="364"/>
                  </a:lnTo>
                  <a:lnTo>
                    <a:pt x="142" y="359"/>
                  </a:lnTo>
                  <a:lnTo>
                    <a:pt x="142" y="358"/>
                  </a:lnTo>
                  <a:lnTo>
                    <a:pt x="142" y="353"/>
                  </a:lnTo>
                  <a:lnTo>
                    <a:pt x="142" y="350"/>
                  </a:lnTo>
                  <a:lnTo>
                    <a:pt x="140" y="342"/>
                  </a:lnTo>
                  <a:lnTo>
                    <a:pt x="140" y="336"/>
                  </a:lnTo>
                  <a:lnTo>
                    <a:pt x="143" y="323"/>
                  </a:lnTo>
                  <a:lnTo>
                    <a:pt x="145" y="318"/>
                  </a:lnTo>
                  <a:lnTo>
                    <a:pt x="148" y="313"/>
                  </a:lnTo>
                  <a:lnTo>
                    <a:pt x="154" y="310"/>
                  </a:lnTo>
                  <a:lnTo>
                    <a:pt x="172" y="304"/>
                  </a:lnTo>
                  <a:lnTo>
                    <a:pt x="186" y="299"/>
                  </a:lnTo>
                  <a:lnTo>
                    <a:pt x="191" y="297"/>
                  </a:lnTo>
                  <a:lnTo>
                    <a:pt x="196" y="295"/>
                  </a:lnTo>
                  <a:lnTo>
                    <a:pt x="199" y="292"/>
                  </a:lnTo>
                  <a:lnTo>
                    <a:pt x="205" y="286"/>
                  </a:lnTo>
                  <a:lnTo>
                    <a:pt x="210" y="283"/>
                  </a:lnTo>
                  <a:lnTo>
                    <a:pt x="211" y="283"/>
                  </a:lnTo>
                  <a:lnTo>
                    <a:pt x="213" y="283"/>
                  </a:lnTo>
                  <a:lnTo>
                    <a:pt x="215" y="285"/>
                  </a:lnTo>
                  <a:lnTo>
                    <a:pt x="223" y="291"/>
                  </a:lnTo>
                  <a:lnTo>
                    <a:pt x="230" y="297"/>
                  </a:lnTo>
                  <a:lnTo>
                    <a:pt x="233" y="303"/>
                  </a:lnTo>
                  <a:lnTo>
                    <a:pt x="235" y="306"/>
                  </a:lnTo>
                  <a:lnTo>
                    <a:pt x="235" y="307"/>
                  </a:lnTo>
                  <a:lnTo>
                    <a:pt x="237" y="309"/>
                  </a:lnTo>
                  <a:lnTo>
                    <a:pt x="239" y="309"/>
                  </a:lnTo>
                  <a:lnTo>
                    <a:pt x="247" y="311"/>
                  </a:lnTo>
                  <a:lnTo>
                    <a:pt x="249" y="310"/>
                  </a:lnTo>
                  <a:lnTo>
                    <a:pt x="249" y="309"/>
                  </a:lnTo>
                  <a:lnTo>
                    <a:pt x="249" y="308"/>
                  </a:lnTo>
                  <a:lnTo>
                    <a:pt x="249" y="303"/>
                  </a:lnTo>
                  <a:lnTo>
                    <a:pt x="249" y="301"/>
                  </a:lnTo>
                  <a:lnTo>
                    <a:pt x="248" y="299"/>
                  </a:lnTo>
                  <a:lnTo>
                    <a:pt x="248" y="298"/>
                  </a:lnTo>
                  <a:lnTo>
                    <a:pt x="248" y="295"/>
                  </a:lnTo>
                  <a:lnTo>
                    <a:pt x="260" y="278"/>
                  </a:lnTo>
                  <a:lnTo>
                    <a:pt x="261" y="277"/>
                  </a:lnTo>
                  <a:lnTo>
                    <a:pt x="262" y="276"/>
                  </a:lnTo>
                  <a:lnTo>
                    <a:pt x="266" y="275"/>
                  </a:lnTo>
                  <a:lnTo>
                    <a:pt x="272" y="278"/>
                  </a:lnTo>
                  <a:lnTo>
                    <a:pt x="275" y="278"/>
                  </a:lnTo>
                  <a:lnTo>
                    <a:pt x="274" y="276"/>
                  </a:lnTo>
                  <a:lnTo>
                    <a:pt x="273" y="274"/>
                  </a:lnTo>
                  <a:lnTo>
                    <a:pt x="273" y="271"/>
                  </a:lnTo>
                  <a:lnTo>
                    <a:pt x="276" y="270"/>
                  </a:lnTo>
                  <a:lnTo>
                    <a:pt x="278" y="270"/>
                  </a:lnTo>
                  <a:lnTo>
                    <a:pt x="280" y="272"/>
                  </a:lnTo>
                  <a:lnTo>
                    <a:pt x="282" y="273"/>
                  </a:lnTo>
                  <a:lnTo>
                    <a:pt x="283" y="272"/>
                  </a:lnTo>
                  <a:lnTo>
                    <a:pt x="285" y="269"/>
                  </a:lnTo>
                  <a:lnTo>
                    <a:pt x="288" y="272"/>
                  </a:lnTo>
                  <a:lnTo>
                    <a:pt x="292" y="272"/>
                  </a:lnTo>
                  <a:lnTo>
                    <a:pt x="300" y="270"/>
                  </a:lnTo>
                  <a:lnTo>
                    <a:pt x="301" y="270"/>
                  </a:lnTo>
                  <a:lnTo>
                    <a:pt x="299" y="263"/>
                  </a:lnTo>
                  <a:lnTo>
                    <a:pt x="291" y="251"/>
                  </a:lnTo>
                  <a:lnTo>
                    <a:pt x="291" y="245"/>
                  </a:lnTo>
                  <a:lnTo>
                    <a:pt x="296" y="240"/>
                  </a:lnTo>
                  <a:lnTo>
                    <a:pt x="307" y="237"/>
                  </a:lnTo>
                  <a:lnTo>
                    <a:pt x="311" y="233"/>
                  </a:lnTo>
                  <a:lnTo>
                    <a:pt x="312" y="229"/>
                  </a:lnTo>
                  <a:lnTo>
                    <a:pt x="311" y="220"/>
                  </a:lnTo>
                  <a:lnTo>
                    <a:pt x="312" y="216"/>
                  </a:lnTo>
                  <a:lnTo>
                    <a:pt x="313" y="213"/>
                  </a:lnTo>
                  <a:lnTo>
                    <a:pt x="321" y="205"/>
                  </a:lnTo>
                  <a:lnTo>
                    <a:pt x="331" y="189"/>
                  </a:lnTo>
                  <a:lnTo>
                    <a:pt x="333" y="183"/>
                  </a:lnTo>
                  <a:lnTo>
                    <a:pt x="333" y="182"/>
                  </a:lnTo>
                  <a:lnTo>
                    <a:pt x="331" y="180"/>
                  </a:lnTo>
                  <a:lnTo>
                    <a:pt x="331" y="179"/>
                  </a:lnTo>
                  <a:lnTo>
                    <a:pt x="331" y="178"/>
                  </a:lnTo>
                  <a:lnTo>
                    <a:pt x="333" y="177"/>
                  </a:lnTo>
                  <a:lnTo>
                    <a:pt x="333" y="177"/>
                  </a:lnTo>
                  <a:lnTo>
                    <a:pt x="333" y="176"/>
                  </a:lnTo>
                  <a:lnTo>
                    <a:pt x="334" y="171"/>
                  </a:lnTo>
                  <a:lnTo>
                    <a:pt x="334" y="170"/>
                  </a:lnTo>
                  <a:lnTo>
                    <a:pt x="336" y="169"/>
                  </a:lnTo>
                  <a:lnTo>
                    <a:pt x="338" y="168"/>
                  </a:lnTo>
                  <a:lnTo>
                    <a:pt x="340" y="166"/>
                  </a:lnTo>
                  <a:lnTo>
                    <a:pt x="342" y="164"/>
                  </a:lnTo>
                  <a:lnTo>
                    <a:pt x="340" y="15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8" name="Freeform 5">
              <a:extLst>
                <a:ext uri="{FF2B5EF4-FFF2-40B4-BE49-F238E27FC236}">
                  <a16:creationId xmlns:a16="http://schemas.microsoft.com/office/drawing/2014/main" id="{3B73984D-71B8-4E87-92E3-FEFC8699D391}"/>
                </a:ext>
              </a:extLst>
            </p:cNvPr>
            <p:cNvSpPr>
              <a:spLocks noChangeArrowheads="1"/>
            </p:cNvSpPr>
            <p:nvPr/>
          </p:nvSpPr>
          <p:spPr bwMode="auto">
            <a:xfrm>
              <a:off x="9247187" y="3992563"/>
              <a:ext cx="123825" cy="134937"/>
            </a:xfrm>
            <a:custGeom>
              <a:avLst/>
              <a:gdLst>
                <a:gd name="T0" fmla="*/ 325 w 343"/>
                <a:gd name="T1" fmla="*/ 153 h 376"/>
                <a:gd name="T2" fmla="*/ 301 w 343"/>
                <a:gd name="T3" fmla="*/ 144 h 376"/>
                <a:gd name="T4" fmla="*/ 267 w 343"/>
                <a:gd name="T5" fmla="*/ 139 h 376"/>
                <a:gd name="T6" fmla="*/ 267 w 343"/>
                <a:gd name="T7" fmla="*/ 131 h 376"/>
                <a:gd name="T8" fmla="*/ 269 w 343"/>
                <a:gd name="T9" fmla="*/ 109 h 376"/>
                <a:gd name="T10" fmla="*/ 251 w 343"/>
                <a:gd name="T11" fmla="*/ 101 h 376"/>
                <a:gd name="T12" fmla="*/ 235 w 343"/>
                <a:gd name="T13" fmla="*/ 85 h 376"/>
                <a:gd name="T14" fmla="*/ 223 w 343"/>
                <a:gd name="T15" fmla="*/ 74 h 376"/>
                <a:gd name="T16" fmla="*/ 209 w 343"/>
                <a:gd name="T17" fmla="*/ 46 h 376"/>
                <a:gd name="T18" fmla="*/ 159 w 343"/>
                <a:gd name="T19" fmla="*/ 25 h 376"/>
                <a:gd name="T20" fmla="*/ 159 w 343"/>
                <a:gd name="T21" fmla="*/ 13 h 376"/>
                <a:gd name="T22" fmla="*/ 161 w 343"/>
                <a:gd name="T23" fmla="*/ 6 h 376"/>
                <a:gd name="T24" fmla="*/ 146 w 343"/>
                <a:gd name="T25" fmla="*/ 0 h 376"/>
                <a:gd name="T26" fmla="*/ 113 w 343"/>
                <a:gd name="T27" fmla="*/ 17 h 376"/>
                <a:gd name="T28" fmla="*/ 117 w 343"/>
                <a:gd name="T29" fmla="*/ 37 h 376"/>
                <a:gd name="T30" fmla="*/ 126 w 343"/>
                <a:gd name="T31" fmla="*/ 41 h 376"/>
                <a:gd name="T32" fmla="*/ 109 w 343"/>
                <a:gd name="T33" fmla="*/ 68 h 376"/>
                <a:gd name="T34" fmla="*/ 100 w 343"/>
                <a:gd name="T35" fmla="*/ 75 h 376"/>
                <a:gd name="T36" fmla="*/ 85 w 343"/>
                <a:gd name="T37" fmla="*/ 83 h 376"/>
                <a:gd name="T38" fmla="*/ 93 w 343"/>
                <a:gd name="T39" fmla="*/ 103 h 376"/>
                <a:gd name="T40" fmla="*/ 39 w 343"/>
                <a:gd name="T41" fmla="*/ 122 h 376"/>
                <a:gd name="T42" fmla="*/ 36 w 343"/>
                <a:gd name="T43" fmla="*/ 133 h 376"/>
                <a:gd name="T44" fmla="*/ 8 w 343"/>
                <a:gd name="T45" fmla="*/ 131 h 376"/>
                <a:gd name="T46" fmla="*/ 2 w 343"/>
                <a:gd name="T47" fmla="*/ 148 h 376"/>
                <a:gd name="T48" fmla="*/ 13 w 343"/>
                <a:gd name="T49" fmla="*/ 169 h 376"/>
                <a:gd name="T50" fmla="*/ 10 w 343"/>
                <a:gd name="T51" fmla="*/ 187 h 376"/>
                <a:gd name="T52" fmla="*/ 25 w 343"/>
                <a:gd name="T53" fmla="*/ 204 h 376"/>
                <a:gd name="T54" fmla="*/ 35 w 343"/>
                <a:gd name="T55" fmla="*/ 224 h 376"/>
                <a:gd name="T56" fmla="*/ 37 w 343"/>
                <a:gd name="T57" fmla="*/ 235 h 376"/>
                <a:gd name="T58" fmla="*/ 40 w 343"/>
                <a:gd name="T59" fmla="*/ 249 h 376"/>
                <a:gd name="T60" fmla="*/ 84 w 343"/>
                <a:gd name="T61" fmla="*/ 269 h 376"/>
                <a:gd name="T62" fmla="*/ 102 w 343"/>
                <a:gd name="T63" fmla="*/ 302 h 376"/>
                <a:gd name="T64" fmla="*/ 111 w 343"/>
                <a:gd name="T65" fmla="*/ 341 h 376"/>
                <a:gd name="T66" fmla="*/ 107 w 343"/>
                <a:gd name="T67" fmla="*/ 356 h 376"/>
                <a:gd name="T68" fmla="*/ 106 w 343"/>
                <a:gd name="T69" fmla="*/ 368 h 376"/>
                <a:gd name="T70" fmla="*/ 120 w 343"/>
                <a:gd name="T71" fmla="*/ 368 h 376"/>
                <a:gd name="T72" fmla="*/ 132 w 343"/>
                <a:gd name="T73" fmla="*/ 374 h 376"/>
                <a:gd name="T74" fmla="*/ 142 w 343"/>
                <a:gd name="T75" fmla="*/ 358 h 376"/>
                <a:gd name="T76" fmla="*/ 143 w 343"/>
                <a:gd name="T77" fmla="*/ 323 h 376"/>
                <a:gd name="T78" fmla="*/ 186 w 343"/>
                <a:gd name="T79" fmla="*/ 299 h 376"/>
                <a:gd name="T80" fmla="*/ 210 w 343"/>
                <a:gd name="T81" fmla="*/ 283 h 376"/>
                <a:gd name="T82" fmla="*/ 230 w 343"/>
                <a:gd name="T83" fmla="*/ 297 h 376"/>
                <a:gd name="T84" fmla="*/ 239 w 343"/>
                <a:gd name="T85" fmla="*/ 309 h 376"/>
                <a:gd name="T86" fmla="*/ 249 w 343"/>
                <a:gd name="T87" fmla="*/ 303 h 376"/>
                <a:gd name="T88" fmla="*/ 260 w 343"/>
                <a:gd name="T89" fmla="*/ 278 h 376"/>
                <a:gd name="T90" fmla="*/ 275 w 343"/>
                <a:gd name="T91" fmla="*/ 278 h 376"/>
                <a:gd name="T92" fmla="*/ 278 w 343"/>
                <a:gd name="T93" fmla="*/ 270 h 376"/>
                <a:gd name="T94" fmla="*/ 288 w 343"/>
                <a:gd name="T95" fmla="*/ 272 h 376"/>
                <a:gd name="T96" fmla="*/ 291 w 343"/>
                <a:gd name="T97" fmla="*/ 251 h 376"/>
                <a:gd name="T98" fmla="*/ 312 w 343"/>
                <a:gd name="T99" fmla="*/ 229 h 376"/>
                <a:gd name="T100" fmla="*/ 331 w 343"/>
                <a:gd name="T101" fmla="*/ 189 h 376"/>
                <a:gd name="T102" fmla="*/ 331 w 343"/>
                <a:gd name="T103" fmla="*/ 178 h 376"/>
                <a:gd name="T104" fmla="*/ 334 w 343"/>
                <a:gd name="T105" fmla="*/ 170 h 376"/>
                <a:gd name="T106" fmla="*/ 340 w 343"/>
                <a:gd name="T107" fmla="*/ 158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3" h="376">
                  <a:moveTo>
                    <a:pt x="340" y="158"/>
                  </a:moveTo>
                  <a:lnTo>
                    <a:pt x="336" y="155"/>
                  </a:lnTo>
                  <a:lnTo>
                    <a:pt x="335" y="155"/>
                  </a:lnTo>
                  <a:lnTo>
                    <a:pt x="329" y="153"/>
                  </a:lnTo>
                  <a:lnTo>
                    <a:pt x="325" y="153"/>
                  </a:lnTo>
                  <a:lnTo>
                    <a:pt x="317" y="157"/>
                  </a:lnTo>
                  <a:lnTo>
                    <a:pt x="314" y="157"/>
                  </a:lnTo>
                  <a:lnTo>
                    <a:pt x="310" y="155"/>
                  </a:lnTo>
                  <a:lnTo>
                    <a:pt x="304" y="147"/>
                  </a:lnTo>
                  <a:lnTo>
                    <a:pt x="301" y="144"/>
                  </a:lnTo>
                  <a:lnTo>
                    <a:pt x="297" y="143"/>
                  </a:lnTo>
                  <a:lnTo>
                    <a:pt x="277" y="140"/>
                  </a:lnTo>
                  <a:lnTo>
                    <a:pt x="272" y="140"/>
                  </a:lnTo>
                  <a:lnTo>
                    <a:pt x="270" y="140"/>
                  </a:lnTo>
                  <a:lnTo>
                    <a:pt x="267" y="139"/>
                  </a:lnTo>
                  <a:lnTo>
                    <a:pt x="265" y="138"/>
                  </a:lnTo>
                  <a:lnTo>
                    <a:pt x="265" y="137"/>
                  </a:lnTo>
                  <a:lnTo>
                    <a:pt x="266" y="137"/>
                  </a:lnTo>
                  <a:lnTo>
                    <a:pt x="266" y="135"/>
                  </a:lnTo>
                  <a:lnTo>
                    <a:pt x="267" y="131"/>
                  </a:lnTo>
                  <a:lnTo>
                    <a:pt x="270" y="122"/>
                  </a:lnTo>
                  <a:lnTo>
                    <a:pt x="270" y="118"/>
                  </a:lnTo>
                  <a:lnTo>
                    <a:pt x="270" y="112"/>
                  </a:lnTo>
                  <a:lnTo>
                    <a:pt x="270" y="111"/>
                  </a:lnTo>
                  <a:lnTo>
                    <a:pt x="269" y="109"/>
                  </a:lnTo>
                  <a:lnTo>
                    <a:pt x="265" y="109"/>
                  </a:lnTo>
                  <a:lnTo>
                    <a:pt x="258" y="107"/>
                  </a:lnTo>
                  <a:lnTo>
                    <a:pt x="256" y="106"/>
                  </a:lnTo>
                  <a:lnTo>
                    <a:pt x="253" y="103"/>
                  </a:lnTo>
                  <a:lnTo>
                    <a:pt x="251" y="101"/>
                  </a:lnTo>
                  <a:lnTo>
                    <a:pt x="248" y="101"/>
                  </a:lnTo>
                  <a:lnTo>
                    <a:pt x="244" y="101"/>
                  </a:lnTo>
                  <a:lnTo>
                    <a:pt x="242" y="100"/>
                  </a:lnTo>
                  <a:lnTo>
                    <a:pt x="236" y="94"/>
                  </a:lnTo>
                  <a:lnTo>
                    <a:pt x="235" y="85"/>
                  </a:lnTo>
                  <a:lnTo>
                    <a:pt x="235" y="77"/>
                  </a:lnTo>
                  <a:lnTo>
                    <a:pt x="232" y="71"/>
                  </a:lnTo>
                  <a:lnTo>
                    <a:pt x="228" y="71"/>
                  </a:lnTo>
                  <a:lnTo>
                    <a:pt x="226" y="73"/>
                  </a:lnTo>
                  <a:lnTo>
                    <a:pt x="223" y="74"/>
                  </a:lnTo>
                  <a:lnTo>
                    <a:pt x="220" y="72"/>
                  </a:lnTo>
                  <a:lnTo>
                    <a:pt x="218" y="69"/>
                  </a:lnTo>
                  <a:lnTo>
                    <a:pt x="215" y="55"/>
                  </a:lnTo>
                  <a:lnTo>
                    <a:pt x="212" y="48"/>
                  </a:lnTo>
                  <a:lnTo>
                    <a:pt x="209" y="46"/>
                  </a:lnTo>
                  <a:lnTo>
                    <a:pt x="196" y="45"/>
                  </a:lnTo>
                  <a:lnTo>
                    <a:pt x="192" y="44"/>
                  </a:lnTo>
                  <a:lnTo>
                    <a:pt x="189" y="42"/>
                  </a:lnTo>
                  <a:lnTo>
                    <a:pt x="174" y="33"/>
                  </a:lnTo>
                  <a:lnTo>
                    <a:pt x="159" y="25"/>
                  </a:lnTo>
                  <a:lnTo>
                    <a:pt x="158" y="22"/>
                  </a:lnTo>
                  <a:lnTo>
                    <a:pt x="159" y="22"/>
                  </a:lnTo>
                  <a:lnTo>
                    <a:pt x="159" y="19"/>
                  </a:lnTo>
                  <a:lnTo>
                    <a:pt x="159" y="15"/>
                  </a:lnTo>
                  <a:lnTo>
                    <a:pt x="159" y="13"/>
                  </a:lnTo>
                  <a:lnTo>
                    <a:pt x="162" y="11"/>
                  </a:lnTo>
                  <a:lnTo>
                    <a:pt x="164" y="12"/>
                  </a:lnTo>
                  <a:lnTo>
                    <a:pt x="164" y="12"/>
                  </a:lnTo>
                  <a:lnTo>
                    <a:pt x="162" y="8"/>
                  </a:lnTo>
                  <a:lnTo>
                    <a:pt x="161" y="6"/>
                  </a:lnTo>
                  <a:lnTo>
                    <a:pt x="159" y="4"/>
                  </a:lnTo>
                  <a:lnTo>
                    <a:pt x="155" y="1"/>
                  </a:lnTo>
                  <a:lnTo>
                    <a:pt x="153" y="1"/>
                  </a:lnTo>
                  <a:lnTo>
                    <a:pt x="150" y="0"/>
                  </a:lnTo>
                  <a:lnTo>
                    <a:pt x="146" y="0"/>
                  </a:lnTo>
                  <a:lnTo>
                    <a:pt x="141" y="3"/>
                  </a:lnTo>
                  <a:lnTo>
                    <a:pt x="126" y="14"/>
                  </a:lnTo>
                  <a:lnTo>
                    <a:pt x="121" y="16"/>
                  </a:lnTo>
                  <a:lnTo>
                    <a:pt x="115" y="16"/>
                  </a:lnTo>
                  <a:lnTo>
                    <a:pt x="113" y="17"/>
                  </a:lnTo>
                  <a:lnTo>
                    <a:pt x="112" y="21"/>
                  </a:lnTo>
                  <a:lnTo>
                    <a:pt x="112" y="24"/>
                  </a:lnTo>
                  <a:lnTo>
                    <a:pt x="115" y="29"/>
                  </a:lnTo>
                  <a:lnTo>
                    <a:pt x="116" y="34"/>
                  </a:lnTo>
                  <a:lnTo>
                    <a:pt x="117" y="37"/>
                  </a:lnTo>
                  <a:lnTo>
                    <a:pt x="119" y="39"/>
                  </a:lnTo>
                  <a:lnTo>
                    <a:pt x="120" y="39"/>
                  </a:lnTo>
                  <a:lnTo>
                    <a:pt x="122" y="39"/>
                  </a:lnTo>
                  <a:lnTo>
                    <a:pt x="124" y="39"/>
                  </a:lnTo>
                  <a:lnTo>
                    <a:pt x="126" y="41"/>
                  </a:lnTo>
                  <a:lnTo>
                    <a:pt x="125" y="47"/>
                  </a:lnTo>
                  <a:lnTo>
                    <a:pt x="121" y="56"/>
                  </a:lnTo>
                  <a:lnTo>
                    <a:pt x="116" y="64"/>
                  </a:lnTo>
                  <a:lnTo>
                    <a:pt x="112" y="68"/>
                  </a:lnTo>
                  <a:lnTo>
                    <a:pt x="109" y="68"/>
                  </a:lnTo>
                  <a:lnTo>
                    <a:pt x="107" y="68"/>
                  </a:lnTo>
                  <a:lnTo>
                    <a:pt x="105" y="68"/>
                  </a:lnTo>
                  <a:lnTo>
                    <a:pt x="103" y="69"/>
                  </a:lnTo>
                  <a:lnTo>
                    <a:pt x="101" y="73"/>
                  </a:lnTo>
                  <a:lnTo>
                    <a:pt x="100" y="75"/>
                  </a:lnTo>
                  <a:lnTo>
                    <a:pt x="99" y="77"/>
                  </a:lnTo>
                  <a:lnTo>
                    <a:pt x="95" y="78"/>
                  </a:lnTo>
                  <a:lnTo>
                    <a:pt x="92" y="78"/>
                  </a:lnTo>
                  <a:lnTo>
                    <a:pt x="88" y="79"/>
                  </a:lnTo>
                  <a:lnTo>
                    <a:pt x="85" y="83"/>
                  </a:lnTo>
                  <a:lnTo>
                    <a:pt x="83" y="91"/>
                  </a:lnTo>
                  <a:lnTo>
                    <a:pt x="86" y="94"/>
                  </a:lnTo>
                  <a:lnTo>
                    <a:pt x="91" y="97"/>
                  </a:lnTo>
                  <a:lnTo>
                    <a:pt x="92" y="100"/>
                  </a:lnTo>
                  <a:lnTo>
                    <a:pt x="93" y="103"/>
                  </a:lnTo>
                  <a:lnTo>
                    <a:pt x="88" y="109"/>
                  </a:lnTo>
                  <a:lnTo>
                    <a:pt x="79" y="112"/>
                  </a:lnTo>
                  <a:lnTo>
                    <a:pt x="63" y="116"/>
                  </a:lnTo>
                  <a:lnTo>
                    <a:pt x="47" y="119"/>
                  </a:lnTo>
                  <a:lnTo>
                    <a:pt x="39" y="122"/>
                  </a:lnTo>
                  <a:lnTo>
                    <a:pt x="38" y="123"/>
                  </a:lnTo>
                  <a:lnTo>
                    <a:pt x="36" y="125"/>
                  </a:lnTo>
                  <a:lnTo>
                    <a:pt x="36" y="128"/>
                  </a:lnTo>
                  <a:lnTo>
                    <a:pt x="36" y="130"/>
                  </a:lnTo>
                  <a:lnTo>
                    <a:pt x="36" y="133"/>
                  </a:lnTo>
                  <a:lnTo>
                    <a:pt x="31" y="139"/>
                  </a:lnTo>
                  <a:lnTo>
                    <a:pt x="24" y="137"/>
                  </a:lnTo>
                  <a:lnTo>
                    <a:pt x="17" y="132"/>
                  </a:lnTo>
                  <a:lnTo>
                    <a:pt x="10" y="130"/>
                  </a:lnTo>
                  <a:lnTo>
                    <a:pt x="8" y="131"/>
                  </a:lnTo>
                  <a:lnTo>
                    <a:pt x="6" y="133"/>
                  </a:lnTo>
                  <a:lnTo>
                    <a:pt x="2" y="136"/>
                  </a:lnTo>
                  <a:lnTo>
                    <a:pt x="0" y="138"/>
                  </a:lnTo>
                  <a:lnTo>
                    <a:pt x="0" y="144"/>
                  </a:lnTo>
                  <a:lnTo>
                    <a:pt x="2" y="148"/>
                  </a:lnTo>
                  <a:lnTo>
                    <a:pt x="2" y="148"/>
                  </a:lnTo>
                  <a:lnTo>
                    <a:pt x="13" y="159"/>
                  </a:lnTo>
                  <a:lnTo>
                    <a:pt x="15" y="161"/>
                  </a:lnTo>
                  <a:lnTo>
                    <a:pt x="15" y="162"/>
                  </a:lnTo>
                  <a:lnTo>
                    <a:pt x="13" y="169"/>
                  </a:lnTo>
                  <a:lnTo>
                    <a:pt x="10" y="173"/>
                  </a:lnTo>
                  <a:lnTo>
                    <a:pt x="10" y="176"/>
                  </a:lnTo>
                  <a:lnTo>
                    <a:pt x="10" y="180"/>
                  </a:lnTo>
                  <a:lnTo>
                    <a:pt x="10" y="184"/>
                  </a:lnTo>
                  <a:lnTo>
                    <a:pt x="10" y="187"/>
                  </a:lnTo>
                  <a:lnTo>
                    <a:pt x="8" y="190"/>
                  </a:lnTo>
                  <a:lnTo>
                    <a:pt x="12" y="195"/>
                  </a:lnTo>
                  <a:lnTo>
                    <a:pt x="22" y="200"/>
                  </a:lnTo>
                  <a:lnTo>
                    <a:pt x="25" y="204"/>
                  </a:lnTo>
                  <a:lnTo>
                    <a:pt x="25" y="204"/>
                  </a:lnTo>
                  <a:lnTo>
                    <a:pt x="25" y="205"/>
                  </a:lnTo>
                  <a:lnTo>
                    <a:pt x="30" y="218"/>
                  </a:lnTo>
                  <a:lnTo>
                    <a:pt x="31" y="219"/>
                  </a:lnTo>
                  <a:lnTo>
                    <a:pt x="34" y="222"/>
                  </a:lnTo>
                  <a:lnTo>
                    <a:pt x="35" y="224"/>
                  </a:lnTo>
                  <a:lnTo>
                    <a:pt x="35" y="226"/>
                  </a:lnTo>
                  <a:lnTo>
                    <a:pt x="33" y="229"/>
                  </a:lnTo>
                  <a:lnTo>
                    <a:pt x="33" y="231"/>
                  </a:lnTo>
                  <a:lnTo>
                    <a:pt x="34" y="233"/>
                  </a:lnTo>
                  <a:lnTo>
                    <a:pt x="37" y="235"/>
                  </a:lnTo>
                  <a:lnTo>
                    <a:pt x="38" y="237"/>
                  </a:lnTo>
                  <a:lnTo>
                    <a:pt x="38" y="239"/>
                  </a:lnTo>
                  <a:lnTo>
                    <a:pt x="38" y="242"/>
                  </a:lnTo>
                  <a:lnTo>
                    <a:pt x="38" y="244"/>
                  </a:lnTo>
                  <a:lnTo>
                    <a:pt x="40" y="249"/>
                  </a:lnTo>
                  <a:lnTo>
                    <a:pt x="42" y="250"/>
                  </a:lnTo>
                  <a:lnTo>
                    <a:pt x="44" y="251"/>
                  </a:lnTo>
                  <a:lnTo>
                    <a:pt x="57" y="250"/>
                  </a:lnTo>
                  <a:lnTo>
                    <a:pt x="60" y="251"/>
                  </a:lnTo>
                  <a:lnTo>
                    <a:pt x="84" y="269"/>
                  </a:lnTo>
                  <a:lnTo>
                    <a:pt x="88" y="272"/>
                  </a:lnTo>
                  <a:lnTo>
                    <a:pt x="89" y="274"/>
                  </a:lnTo>
                  <a:lnTo>
                    <a:pt x="93" y="279"/>
                  </a:lnTo>
                  <a:lnTo>
                    <a:pt x="100" y="295"/>
                  </a:lnTo>
                  <a:lnTo>
                    <a:pt x="102" y="302"/>
                  </a:lnTo>
                  <a:lnTo>
                    <a:pt x="103" y="307"/>
                  </a:lnTo>
                  <a:lnTo>
                    <a:pt x="103" y="315"/>
                  </a:lnTo>
                  <a:lnTo>
                    <a:pt x="104" y="320"/>
                  </a:lnTo>
                  <a:lnTo>
                    <a:pt x="110" y="336"/>
                  </a:lnTo>
                  <a:lnTo>
                    <a:pt x="111" y="341"/>
                  </a:lnTo>
                  <a:lnTo>
                    <a:pt x="112" y="345"/>
                  </a:lnTo>
                  <a:lnTo>
                    <a:pt x="112" y="348"/>
                  </a:lnTo>
                  <a:lnTo>
                    <a:pt x="110" y="353"/>
                  </a:lnTo>
                  <a:lnTo>
                    <a:pt x="109" y="355"/>
                  </a:lnTo>
                  <a:lnTo>
                    <a:pt x="107" y="356"/>
                  </a:lnTo>
                  <a:lnTo>
                    <a:pt x="106" y="357"/>
                  </a:lnTo>
                  <a:lnTo>
                    <a:pt x="105" y="361"/>
                  </a:lnTo>
                  <a:lnTo>
                    <a:pt x="105" y="362"/>
                  </a:lnTo>
                  <a:lnTo>
                    <a:pt x="106" y="366"/>
                  </a:lnTo>
                  <a:lnTo>
                    <a:pt x="106" y="368"/>
                  </a:lnTo>
                  <a:lnTo>
                    <a:pt x="110" y="372"/>
                  </a:lnTo>
                  <a:lnTo>
                    <a:pt x="113" y="374"/>
                  </a:lnTo>
                  <a:lnTo>
                    <a:pt x="116" y="374"/>
                  </a:lnTo>
                  <a:lnTo>
                    <a:pt x="117" y="372"/>
                  </a:lnTo>
                  <a:lnTo>
                    <a:pt x="120" y="368"/>
                  </a:lnTo>
                  <a:lnTo>
                    <a:pt x="121" y="368"/>
                  </a:lnTo>
                  <a:lnTo>
                    <a:pt x="123" y="369"/>
                  </a:lnTo>
                  <a:lnTo>
                    <a:pt x="126" y="374"/>
                  </a:lnTo>
                  <a:lnTo>
                    <a:pt x="128" y="375"/>
                  </a:lnTo>
                  <a:lnTo>
                    <a:pt x="132" y="374"/>
                  </a:lnTo>
                  <a:lnTo>
                    <a:pt x="135" y="371"/>
                  </a:lnTo>
                  <a:lnTo>
                    <a:pt x="136" y="369"/>
                  </a:lnTo>
                  <a:lnTo>
                    <a:pt x="140" y="364"/>
                  </a:lnTo>
                  <a:lnTo>
                    <a:pt x="142" y="359"/>
                  </a:lnTo>
                  <a:lnTo>
                    <a:pt x="142" y="358"/>
                  </a:lnTo>
                  <a:lnTo>
                    <a:pt x="142" y="353"/>
                  </a:lnTo>
                  <a:lnTo>
                    <a:pt x="142" y="350"/>
                  </a:lnTo>
                  <a:lnTo>
                    <a:pt x="140" y="342"/>
                  </a:lnTo>
                  <a:lnTo>
                    <a:pt x="140" y="336"/>
                  </a:lnTo>
                  <a:lnTo>
                    <a:pt x="143" y="323"/>
                  </a:lnTo>
                  <a:lnTo>
                    <a:pt x="145" y="318"/>
                  </a:lnTo>
                  <a:lnTo>
                    <a:pt x="148" y="313"/>
                  </a:lnTo>
                  <a:lnTo>
                    <a:pt x="154" y="310"/>
                  </a:lnTo>
                  <a:lnTo>
                    <a:pt x="172" y="304"/>
                  </a:lnTo>
                  <a:lnTo>
                    <a:pt x="186" y="299"/>
                  </a:lnTo>
                  <a:lnTo>
                    <a:pt x="191" y="297"/>
                  </a:lnTo>
                  <a:lnTo>
                    <a:pt x="196" y="295"/>
                  </a:lnTo>
                  <a:lnTo>
                    <a:pt x="199" y="292"/>
                  </a:lnTo>
                  <a:lnTo>
                    <a:pt x="205" y="286"/>
                  </a:lnTo>
                  <a:lnTo>
                    <a:pt x="210" y="283"/>
                  </a:lnTo>
                  <a:lnTo>
                    <a:pt x="211" y="283"/>
                  </a:lnTo>
                  <a:lnTo>
                    <a:pt x="213" y="283"/>
                  </a:lnTo>
                  <a:lnTo>
                    <a:pt x="215" y="285"/>
                  </a:lnTo>
                  <a:lnTo>
                    <a:pt x="223" y="291"/>
                  </a:lnTo>
                  <a:lnTo>
                    <a:pt x="230" y="297"/>
                  </a:lnTo>
                  <a:lnTo>
                    <a:pt x="233" y="303"/>
                  </a:lnTo>
                  <a:lnTo>
                    <a:pt x="235" y="306"/>
                  </a:lnTo>
                  <a:lnTo>
                    <a:pt x="235" y="307"/>
                  </a:lnTo>
                  <a:lnTo>
                    <a:pt x="237" y="309"/>
                  </a:lnTo>
                  <a:lnTo>
                    <a:pt x="239" y="309"/>
                  </a:lnTo>
                  <a:lnTo>
                    <a:pt x="247" y="311"/>
                  </a:lnTo>
                  <a:lnTo>
                    <a:pt x="249" y="310"/>
                  </a:lnTo>
                  <a:lnTo>
                    <a:pt x="249" y="309"/>
                  </a:lnTo>
                  <a:lnTo>
                    <a:pt x="249" y="308"/>
                  </a:lnTo>
                  <a:lnTo>
                    <a:pt x="249" y="303"/>
                  </a:lnTo>
                  <a:lnTo>
                    <a:pt x="249" y="301"/>
                  </a:lnTo>
                  <a:lnTo>
                    <a:pt x="248" y="299"/>
                  </a:lnTo>
                  <a:lnTo>
                    <a:pt x="248" y="298"/>
                  </a:lnTo>
                  <a:lnTo>
                    <a:pt x="248" y="295"/>
                  </a:lnTo>
                  <a:lnTo>
                    <a:pt x="260" y="278"/>
                  </a:lnTo>
                  <a:lnTo>
                    <a:pt x="261" y="277"/>
                  </a:lnTo>
                  <a:lnTo>
                    <a:pt x="262" y="276"/>
                  </a:lnTo>
                  <a:lnTo>
                    <a:pt x="266" y="275"/>
                  </a:lnTo>
                  <a:lnTo>
                    <a:pt x="272" y="278"/>
                  </a:lnTo>
                  <a:lnTo>
                    <a:pt x="275" y="278"/>
                  </a:lnTo>
                  <a:lnTo>
                    <a:pt x="274" y="276"/>
                  </a:lnTo>
                  <a:lnTo>
                    <a:pt x="273" y="274"/>
                  </a:lnTo>
                  <a:lnTo>
                    <a:pt x="273" y="271"/>
                  </a:lnTo>
                  <a:lnTo>
                    <a:pt x="276" y="270"/>
                  </a:lnTo>
                  <a:lnTo>
                    <a:pt x="278" y="270"/>
                  </a:lnTo>
                  <a:lnTo>
                    <a:pt x="280" y="272"/>
                  </a:lnTo>
                  <a:lnTo>
                    <a:pt x="282" y="273"/>
                  </a:lnTo>
                  <a:lnTo>
                    <a:pt x="283" y="272"/>
                  </a:lnTo>
                  <a:lnTo>
                    <a:pt x="285" y="269"/>
                  </a:lnTo>
                  <a:lnTo>
                    <a:pt x="288" y="272"/>
                  </a:lnTo>
                  <a:lnTo>
                    <a:pt x="292" y="272"/>
                  </a:lnTo>
                  <a:lnTo>
                    <a:pt x="300" y="270"/>
                  </a:lnTo>
                  <a:lnTo>
                    <a:pt x="301" y="270"/>
                  </a:lnTo>
                  <a:lnTo>
                    <a:pt x="299" y="263"/>
                  </a:lnTo>
                  <a:lnTo>
                    <a:pt x="291" y="251"/>
                  </a:lnTo>
                  <a:lnTo>
                    <a:pt x="291" y="245"/>
                  </a:lnTo>
                  <a:lnTo>
                    <a:pt x="296" y="240"/>
                  </a:lnTo>
                  <a:lnTo>
                    <a:pt x="307" y="237"/>
                  </a:lnTo>
                  <a:lnTo>
                    <a:pt x="311" y="233"/>
                  </a:lnTo>
                  <a:lnTo>
                    <a:pt x="312" y="229"/>
                  </a:lnTo>
                  <a:lnTo>
                    <a:pt x="311" y="220"/>
                  </a:lnTo>
                  <a:lnTo>
                    <a:pt x="312" y="216"/>
                  </a:lnTo>
                  <a:lnTo>
                    <a:pt x="313" y="213"/>
                  </a:lnTo>
                  <a:lnTo>
                    <a:pt x="321" y="205"/>
                  </a:lnTo>
                  <a:lnTo>
                    <a:pt x="331" y="189"/>
                  </a:lnTo>
                  <a:lnTo>
                    <a:pt x="333" y="183"/>
                  </a:lnTo>
                  <a:lnTo>
                    <a:pt x="333" y="182"/>
                  </a:lnTo>
                  <a:lnTo>
                    <a:pt x="331" y="180"/>
                  </a:lnTo>
                  <a:lnTo>
                    <a:pt x="331" y="179"/>
                  </a:lnTo>
                  <a:lnTo>
                    <a:pt x="331" y="178"/>
                  </a:lnTo>
                  <a:lnTo>
                    <a:pt x="333" y="177"/>
                  </a:lnTo>
                  <a:lnTo>
                    <a:pt x="333" y="177"/>
                  </a:lnTo>
                  <a:lnTo>
                    <a:pt x="333" y="176"/>
                  </a:lnTo>
                  <a:lnTo>
                    <a:pt x="334" y="171"/>
                  </a:lnTo>
                  <a:lnTo>
                    <a:pt x="334" y="170"/>
                  </a:lnTo>
                  <a:lnTo>
                    <a:pt x="336" y="169"/>
                  </a:lnTo>
                  <a:lnTo>
                    <a:pt x="338" y="168"/>
                  </a:lnTo>
                  <a:lnTo>
                    <a:pt x="340" y="166"/>
                  </a:lnTo>
                  <a:lnTo>
                    <a:pt x="342" y="164"/>
                  </a:lnTo>
                  <a:lnTo>
                    <a:pt x="340" y="158"/>
                  </a:lnTo>
                </a:path>
              </a:pathLst>
            </a:custGeom>
            <a:grpFill/>
            <a:ln w="2520" cap="rnd">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9" name="Freeform 6">
              <a:extLst>
                <a:ext uri="{FF2B5EF4-FFF2-40B4-BE49-F238E27FC236}">
                  <a16:creationId xmlns:a16="http://schemas.microsoft.com/office/drawing/2014/main" id="{44AA73B9-0A5A-4430-8EAC-751DA6FAF9EB}"/>
                </a:ext>
              </a:extLst>
            </p:cNvPr>
            <p:cNvSpPr>
              <a:spLocks noChangeArrowheads="1"/>
            </p:cNvSpPr>
            <p:nvPr/>
          </p:nvSpPr>
          <p:spPr bwMode="auto">
            <a:xfrm>
              <a:off x="8215312" y="2106613"/>
              <a:ext cx="4763" cy="4762"/>
            </a:xfrm>
            <a:custGeom>
              <a:avLst/>
              <a:gdLst>
                <a:gd name="T0" fmla="*/ 5 w 15"/>
                <a:gd name="T1" fmla="*/ 2 h 15"/>
                <a:gd name="T2" fmla="*/ 2 w 15"/>
                <a:gd name="T3" fmla="*/ 1 h 15"/>
                <a:gd name="T4" fmla="*/ 0 w 15"/>
                <a:gd name="T5" fmla="*/ 0 h 15"/>
                <a:gd name="T6" fmla="*/ 3 w 15"/>
                <a:gd name="T7" fmla="*/ 9 h 15"/>
                <a:gd name="T8" fmla="*/ 4 w 15"/>
                <a:gd name="T9" fmla="*/ 14 h 15"/>
                <a:gd name="T10" fmla="*/ 7 w 15"/>
                <a:gd name="T11" fmla="*/ 9 h 15"/>
                <a:gd name="T12" fmla="*/ 14 w 15"/>
                <a:gd name="T13" fmla="*/ 1 h 15"/>
                <a:gd name="T14" fmla="*/ 11 w 15"/>
                <a:gd name="T15" fmla="*/ 1 h 15"/>
                <a:gd name="T16" fmla="*/ 5 w 15"/>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5" y="2"/>
                  </a:moveTo>
                  <a:cubicBezTo>
                    <a:pt x="4" y="2"/>
                    <a:pt x="3" y="1"/>
                    <a:pt x="2" y="1"/>
                  </a:cubicBezTo>
                  <a:lnTo>
                    <a:pt x="0" y="0"/>
                  </a:lnTo>
                  <a:lnTo>
                    <a:pt x="3" y="9"/>
                  </a:lnTo>
                  <a:cubicBezTo>
                    <a:pt x="4" y="10"/>
                    <a:pt x="4" y="12"/>
                    <a:pt x="4" y="14"/>
                  </a:cubicBezTo>
                  <a:lnTo>
                    <a:pt x="7" y="9"/>
                  </a:lnTo>
                  <a:lnTo>
                    <a:pt x="14" y="1"/>
                  </a:lnTo>
                  <a:cubicBezTo>
                    <a:pt x="13" y="1"/>
                    <a:pt x="12" y="1"/>
                    <a:pt x="11" y="1"/>
                  </a:cubicBezTo>
                  <a:lnTo>
                    <a:pt x="5" y="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1" name="Freeform 7">
              <a:extLst>
                <a:ext uri="{FF2B5EF4-FFF2-40B4-BE49-F238E27FC236}">
                  <a16:creationId xmlns:a16="http://schemas.microsoft.com/office/drawing/2014/main" id="{2D13914D-6662-41B4-9BA5-FA33CE7CAADB}"/>
                </a:ext>
              </a:extLst>
            </p:cNvPr>
            <p:cNvSpPr>
              <a:spLocks noChangeArrowheads="1"/>
            </p:cNvSpPr>
            <p:nvPr/>
          </p:nvSpPr>
          <p:spPr bwMode="auto">
            <a:xfrm>
              <a:off x="8240712" y="1730375"/>
              <a:ext cx="4763" cy="4763"/>
            </a:xfrm>
            <a:custGeom>
              <a:avLst/>
              <a:gdLst>
                <a:gd name="T0" fmla="*/ 2 w 13"/>
                <a:gd name="T1" fmla="*/ 13 h 15"/>
                <a:gd name="T2" fmla="*/ 8 w 13"/>
                <a:gd name="T3" fmla="*/ 13 h 15"/>
                <a:gd name="T4" fmla="*/ 8 w 13"/>
                <a:gd name="T5" fmla="*/ 13 h 15"/>
                <a:gd name="T6" fmla="*/ 11 w 13"/>
                <a:gd name="T7" fmla="*/ 14 h 15"/>
                <a:gd name="T8" fmla="*/ 12 w 13"/>
                <a:gd name="T9" fmla="*/ 9 h 15"/>
                <a:gd name="T10" fmla="*/ 10 w 13"/>
                <a:gd name="T11" fmla="*/ 4 h 15"/>
                <a:gd name="T12" fmla="*/ 8 w 13"/>
                <a:gd name="T13" fmla="*/ 0 h 15"/>
                <a:gd name="T14" fmla="*/ 6 w 13"/>
                <a:gd name="T15" fmla="*/ 5 h 15"/>
                <a:gd name="T16" fmla="*/ 4 w 13"/>
                <a:gd name="T17" fmla="*/ 7 h 15"/>
                <a:gd name="T18" fmla="*/ 1 w 13"/>
                <a:gd name="T19" fmla="*/ 10 h 15"/>
                <a:gd name="T20" fmla="*/ 0 w 13"/>
                <a:gd name="T21" fmla="*/ 10 h 15"/>
                <a:gd name="T22" fmla="*/ 1 w 13"/>
                <a:gd name="T23" fmla="*/ 11 h 15"/>
                <a:gd name="T24" fmla="*/ 2 w 13"/>
                <a:gd name="T25"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5">
                  <a:moveTo>
                    <a:pt x="2" y="13"/>
                  </a:moveTo>
                  <a:lnTo>
                    <a:pt x="8" y="13"/>
                  </a:lnTo>
                  <a:lnTo>
                    <a:pt x="8" y="13"/>
                  </a:lnTo>
                  <a:cubicBezTo>
                    <a:pt x="9" y="13"/>
                    <a:pt x="10" y="14"/>
                    <a:pt x="11" y="14"/>
                  </a:cubicBezTo>
                  <a:lnTo>
                    <a:pt x="12" y="9"/>
                  </a:lnTo>
                  <a:lnTo>
                    <a:pt x="10" y="4"/>
                  </a:lnTo>
                  <a:lnTo>
                    <a:pt x="8" y="0"/>
                  </a:lnTo>
                  <a:cubicBezTo>
                    <a:pt x="8" y="2"/>
                    <a:pt x="8" y="4"/>
                    <a:pt x="6" y="5"/>
                  </a:cubicBezTo>
                  <a:lnTo>
                    <a:pt x="4" y="7"/>
                  </a:lnTo>
                  <a:cubicBezTo>
                    <a:pt x="3" y="8"/>
                    <a:pt x="2" y="9"/>
                    <a:pt x="1" y="10"/>
                  </a:cubicBezTo>
                  <a:lnTo>
                    <a:pt x="0" y="10"/>
                  </a:lnTo>
                  <a:lnTo>
                    <a:pt x="1" y="11"/>
                  </a:lnTo>
                  <a:lnTo>
                    <a:pt x="2"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3" name="Freeform 8">
              <a:extLst>
                <a:ext uri="{FF2B5EF4-FFF2-40B4-BE49-F238E27FC236}">
                  <a16:creationId xmlns:a16="http://schemas.microsoft.com/office/drawing/2014/main" id="{5432163E-E36B-406E-BD9E-BC6E4F5BF155}"/>
                </a:ext>
              </a:extLst>
            </p:cNvPr>
            <p:cNvSpPr>
              <a:spLocks noChangeArrowheads="1"/>
            </p:cNvSpPr>
            <p:nvPr/>
          </p:nvSpPr>
          <p:spPr bwMode="auto">
            <a:xfrm>
              <a:off x="8223250" y="2035175"/>
              <a:ext cx="42862" cy="79375"/>
            </a:xfrm>
            <a:custGeom>
              <a:avLst/>
              <a:gdLst>
                <a:gd name="T0" fmla="*/ 24 w 121"/>
                <a:gd name="T1" fmla="*/ 138 h 219"/>
                <a:gd name="T2" fmla="*/ 15 w 121"/>
                <a:gd name="T3" fmla="*/ 141 h 219"/>
                <a:gd name="T4" fmla="*/ 8 w 121"/>
                <a:gd name="T5" fmla="*/ 144 h 219"/>
                <a:gd name="T6" fmla="*/ 9 w 121"/>
                <a:gd name="T7" fmla="*/ 147 h 219"/>
                <a:gd name="T8" fmla="*/ 12 w 121"/>
                <a:gd name="T9" fmla="*/ 172 h 219"/>
                <a:gd name="T10" fmla="*/ 8 w 121"/>
                <a:gd name="T11" fmla="*/ 183 h 219"/>
                <a:gd name="T12" fmla="*/ 0 w 121"/>
                <a:gd name="T13" fmla="*/ 191 h 219"/>
                <a:gd name="T14" fmla="*/ 10 w 121"/>
                <a:gd name="T15" fmla="*/ 200 h 219"/>
                <a:gd name="T16" fmla="*/ 11 w 121"/>
                <a:gd name="T17" fmla="*/ 203 h 219"/>
                <a:gd name="T18" fmla="*/ 13 w 121"/>
                <a:gd name="T19" fmla="*/ 209 h 219"/>
                <a:gd name="T20" fmla="*/ 15 w 121"/>
                <a:gd name="T21" fmla="*/ 215 h 219"/>
                <a:gd name="T22" fmla="*/ 24 w 121"/>
                <a:gd name="T23" fmla="*/ 214 h 219"/>
                <a:gd name="T24" fmla="*/ 42 w 121"/>
                <a:gd name="T25" fmla="*/ 217 h 219"/>
                <a:gd name="T26" fmla="*/ 46 w 121"/>
                <a:gd name="T27" fmla="*/ 218 h 219"/>
                <a:gd name="T28" fmla="*/ 49 w 121"/>
                <a:gd name="T29" fmla="*/ 212 h 219"/>
                <a:gd name="T30" fmla="*/ 58 w 121"/>
                <a:gd name="T31" fmla="*/ 200 h 219"/>
                <a:gd name="T32" fmla="*/ 64 w 121"/>
                <a:gd name="T33" fmla="*/ 194 h 219"/>
                <a:gd name="T34" fmla="*/ 66 w 121"/>
                <a:gd name="T35" fmla="*/ 192 h 219"/>
                <a:gd name="T36" fmla="*/ 59 w 121"/>
                <a:gd name="T37" fmla="*/ 188 h 219"/>
                <a:gd name="T38" fmla="*/ 46 w 121"/>
                <a:gd name="T39" fmla="*/ 170 h 219"/>
                <a:gd name="T40" fmla="*/ 40 w 121"/>
                <a:gd name="T41" fmla="*/ 166 h 219"/>
                <a:gd name="T42" fmla="*/ 29 w 121"/>
                <a:gd name="T43" fmla="*/ 162 h 219"/>
                <a:gd name="T44" fmla="*/ 26 w 121"/>
                <a:gd name="T45" fmla="*/ 150 h 219"/>
                <a:gd name="T46" fmla="*/ 35 w 121"/>
                <a:gd name="T47" fmla="*/ 145 h 219"/>
                <a:gd name="T48" fmla="*/ 44 w 121"/>
                <a:gd name="T49" fmla="*/ 139 h 219"/>
                <a:gd name="T50" fmla="*/ 45 w 121"/>
                <a:gd name="T51" fmla="*/ 127 h 219"/>
                <a:gd name="T52" fmla="*/ 54 w 121"/>
                <a:gd name="T53" fmla="*/ 117 h 219"/>
                <a:gd name="T54" fmla="*/ 72 w 121"/>
                <a:gd name="T55" fmla="*/ 108 h 219"/>
                <a:gd name="T56" fmla="*/ 87 w 121"/>
                <a:gd name="T57" fmla="*/ 104 h 219"/>
                <a:gd name="T58" fmla="*/ 97 w 121"/>
                <a:gd name="T59" fmla="*/ 71 h 219"/>
                <a:gd name="T60" fmla="*/ 115 w 121"/>
                <a:gd name="T61" fmla="*/ 56 h 219"/>
                <a:gd name="T62" fmla="*/ 115 w 121"/>
                <a:gd name="T63" fmla="*/ 45 h 219"/>
                <a:gd name="T64" fmla="*/ 109 w 121"/>
                <a:gd name="T65" fmla="*/ 20 h 219"/>
                <a:gd name="T66" fmla="*/ 120 w 121"/>
                <a:gd name="T67" fmla="*/ 8 h 219"/>
                <a:gd name="T68" fmla="*/ 115 w 121"/>
                <a:gd name="T69" fmla="*/ 5 h 219"/>
                <a:gd name="T70" fmla="*/ 104 w 121"/>
                <a:gd name="T71" fmla="*/ 14 h 219"/>
                <a:gd name="T72" fmla="*/ 96 w 121"/>
                <a:gd name="T73" fmla="*/ 26 h 219"/>
                <a:gd name="T74" fmla="*/ 87 w 121"/>
                <a:gd name="T75" fmla="*/ 41 h 219"/>
                <a:gd name="T76" fmla="*/ 81 w 121"/>
                <a:gd name="T77" fmla="*/ 42 h 219"/>
                <a:gd name="T78" fmla="*/ 85 w 121"/>
                <a:gd name="T79" fmla="*/ 61 h 219"/>
                <a:gd name="T80" fmla="*/ 85 w 121"/>
                <a:gd name="T81" fmla="*/ 79 h 219"/>
                <a:gd name="T82" fmla="*/ 80 w 121"/>
                <a:gd name="T83" fmla="*/ 93 h 219"/>
                <a:gd name="T84" fmla="*/ 69 w 121"/>
                <a:gd name="T85" fmla="*/ 102 h 219"/>
                <a:gd name="T86" fmla="*/ 58 w 121"/>
                <a:gd name="T87" fmla="*/ 108 h 219"/>
                <a:gd name="T88" fmla="*/ 48 w 121"/>
                <a:gd name="T89" fmla="*/ 106 h 219"/>
                <a:gd name="T90" fmla="*/ 41 w 121"/>
                <a:gd name="T91" fmla="*/ 101 h 219"/>
                <a:gd name="T92" fmla="*/ 35 w 121"/>
                <a:gd name="T93" fmla="*/ 116 h 219"/>
                <a:gd name="T94" fmla="*/ 35 w 121"/>
                <a:gd name="T95" fmla="*/ 13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1" h="219">
                  <a:moveTo>
                    <a:pt x="32" y="138"/>
                  </a:moveTo>
                  <a:cubicBezTo>
                    <a:pt x="29" y="140"/>
                    <a:pt x="26" y="139"/>
                    <a:pt x="24" y="138"/>
                  </a:cubicBezTo>
                  <a:lnTo>
                    <a:pt x="21" y="136"/>
                  </a:lnTo>
                  <a:lnTo>
                    <a:pt x="15" y="141"/>
                  </a:lnTo>
                  <a:cubicBezTo>
                    <a:pt x="15" y="142"/>
                    <a:pt x="13" y="142"/>
                    <a:pt x="12" y="143"/>
                  </a:cubicBezTo>
                  <a:lnTo>
                    <a:pt x="8" y="144"/>
                  </a:lnTo>
                  <a:lnTo>
                    <a:pt x="8" y="144"/>
                  </a:lnTo>
                  <a:lnTo>
                    <a:pt x="9" y="147"/>
                  </a:lnTo>
                  <a:cubicBezTo>
                    <a:pt x="10" y="148"/>
                    <a:pt x="10" y="149"/>
                    <a:pt x="10" y="150"/>
                  </a:cubicBezTo>
                  <a:lnTo>
                    <a:pt x="12" y="172"/>
                  </a:lnTo>
                  <a:cubicBezTo>
                    <a:pt x="12" y="174"/>
                    <a:pt x="12" y="175"/>
                    <a:pt x="11" y="177"/>
                  </a:cubicBezTo>
                  <a:lnTo>
                    <a:pt x="8" y="183"/>
                  </a:lnTo>
                  <a:cubicBezTo>
                    <a:pt x="8" y="184"/>
                    <a:pt x="7" y="184"/>
                    <a:pt x="6" y="185"/>
                  </a:cubicBezTo>
                  <a:lnTo>
                    <a:pt x="0" y="191"/>
                  </a:lnTo>
                  <a:cubicBezTo>
                    <a:pt x="2" y="190"/>
                    <a:pt x="4" y="191"/>
                    <a:pt x="6" y="191"/>
                  </a:cubicBezTo>
                  <a:cubicBezTo>
                    <a:pt x="9" y="193"/>
                    <a:pt x="11" y="197"/>
                    <a:pt x="10" y="200"/>
                  </a:cubicBezTo>
                  <a:lnTo>
                    <a:pt x="10" y="202"/>
                  </a:lnTo>
                  <a:lnTo>
                    <a:pt x="11" y="203"/>
                  </a:lnTo>
                  <a:cubicBezTo>
                    <a:pt x="11" y="204"/>
                    <a:pt x="11" y="204"/>
                    <a:pt x="12" y="205"/>
                  </a:cubicBezTo>
                  <a:cubicBezTo>
                    <a:pt x="12" y="205"/>
                    <a:pt x="13" y="208"/>
                    <a:pt x="13" y="209"/>
                  </a:cubicBezTo>
                  <a:lnTo>
                    <a:pt x="13" y="215"/>
                  </a:lnTo>
                  <a:cubicBezTo>
                    <a:pt x="14" y="215"/>
                    <a:pt x="14" y="215"/>
                    <a:pt x="15" y="215"/>
                  </a:cubicBezTo>
                  <a:lnTo>
                    <a:pt x="18" y="214"/>
                  </a:lnTo>
                  <a:cubicBezTo>
                    <a:pt x="20" y="213"/>
                    <a:pt x="22" y="213"/>
                    <a:pt x="24" y="214"/>
                  </a:cubicBezTo>
                  <a:lnTo>
                    <a:pt x="31" y="217"/>
                  </a:lnTo>
                  <a:lnTo>
                    <a:pt x="42" y="217"/>
                  </a:lnTo>
                  <a:cubicBezTo>
                    <a:pt x="44" y="217"/>
                    <a:pt x="45" y="217"/>
                    <a:pt x="46" y="218"/>
                  </a:cubicBezTo>
                  <a:lnTo>
                    <a:pt x="46" y="218"/>
                  </a:lnTo>
                  <a:lnTo>
                    <a:pt x="47" y="215"/>
                  </a:lnTo>
                  <a:cubicBezTo>
                    <a:pt x="47" y="214"/>
                    <a:pt x="48" y="213"/>
                    <a:pt x="49" y="212"/>
                  </a:cubicBezTo>
                  <a:lnTo>
                    <a:pt x="57" y="202"/>
                  </a:lnTo>
                  <a:cubicBezTo>
                    <a:pt x="57" y="201"/>
                    <a:pt x="57" y="200"/>
                    <a:pt x="58" y="200"/>
                  </a:cubicBezTo>
                  <a:lnTo>
                    <a:pt x="59" y="198"/>
                  </a:lnTo>
                  <a:cubicBezTo>
                    <a:pt x="60" y="196"/>
                    <a:pt x="62" y="195"/>
                    <a:pt x="64" y="194"/>
                  </a:cubicBezTo>
                  <a:lnTo>
                    <a:pt x="69" y="193"/>
                  </a:lnTo>
                  <a:cubicBezTo>
                    <a:pt x="68" y="193"/>
                    <a:pt x="67" y="193"/>
                    <a:pt x="66" y="192"/>
                  </a:cubicBezTo>
                  <a:lnTo>
                    <a:pt x="61" y="190"/>
                  </a:lnTo>
                  <a:cubicBezTo>
                    <a:pt x="60" y="190"/>
                    <a:pt x="59" y="189"/>
                    <a:pt x="59" y="188"/>
                  </a:cubicBezTo>
                  <a:lnTo>
                    <a:pt x="55" y="184"/>
                  </a:lnTo>
                  <a:lnTo>
                    <a:pt x="46" y="170"/>
                  </a:lnTo>
                  <a:lnTo>
                    <a:pt x="44" y="170"/>
                  </a:lnTo>
                  <a:cubicBezTo>
                    <a:pt x="42" y="169"/>
                    <a:pt x="41" y="168"/>
                    <a:pt x="40" y="166"/>
                  </a:cubicBezTo>
                  <a:lnTo>
                    <a:pt x="37" y="167"/>
                  </a:lnTo>
                  <a:cubicBezTo>
                    <a:pt x="33" y="167"/>
                    <a:pt x="30" y="166"/>
                    <a:pt x="29" y="162"/>
                  </a:cubicBezTo>
                  <a:lnTo>
                    <a:pt x="26" y="157"/>
                  </a:lnTo>
                  <a:cubicBezTo>
                    <a:pt x="25" y="155"/>
                    <a:pt x="25" y="152"/>
                    <a:pt x="26" y="150"/>
                  </a:cubicBezTo>
                  <a:cubicBezTo>
                    <a:pt x="27" y="147"/>
                    <a:pt x="29" y="146"/>
                    <a:pt x="32" y="146"/>
                  </a:cubicBezTo>
                  <a:lnTo>
                    <a:pt x="35" y="145"/>
                  </a:lnTo>
                  <a:lnTo>
                    <a:pt x="38" y="144"/>
                  </a:lnTo>
                  <a:lnTo>
                    <a:pt x="44" y="139"/>
                  </a:lnTo>
                  <a:lnTo>
                    <a:pt x="43" y="132"/>
                  </a:lnTo>
                  <a:cubicBezTo>
                    <a:pt x="43" y="130"/>
                    <a:pt x="44" y="128"/>
                    <a:pt x="45" y="127"/>
                  </a:cubicBezTo>
                  <a:lnTo>
                    <a:pt x="51" y="119"/>
                  </a:lnTo>
                  <a:cubicBezTo>
                    <a:pt x="52" y="118"/>
                    <a:pt x="53" y="117"/>
                    <a:pt x="54" y="117"/>
                  </a:cubicBezTo>
                  <a:lnTo>
                    <a:pt x="63" y="111"/>
                  </a:lnTo>
                  <a:lnTo>
                    <a:pt x="72" y="108"/>
                  </a:lnTo>
                  <a:lnTo>
                    <a:pt x="90" y="106"/>
                  </a:lnTo>
                  <a:lnTo>
                    <a:pt x="87" y="104"/>
                  </a:lnTo>
                  <a:cubicBezTo>
                    <a:pt x="84" y="101"/>
                    <a:pt x="83" y="97"/>
                    <a:pt x="85" y="94"/>
                  </a:cubicBezTo>
                  <a:lnTo>
                    <a:pt x="97" y="71"/>
                  </a:lnTo>
                  <a:cubicBezTo>
                    <a:pt x="98" y="70"/>
                    <a:pt x="98" y="69"/>
                    <a:pt x="99" y="68"/>
                  </a:cubicBezTo>
                  <a:lnTo>
                    <a:pt x="115" y="56"/>
                  </a:lnTo>
                  <a:cubicBezTo>
                    <a:pt x="115" y="55"/>
                    <a:pt x="115" y="55"/>
                    <a:pt x="115" y="54"/>
                  </a:cubicBezTo>
                  <a:lnTo>
                    <a:pt x="115" y="45"/>
                  </a:lnTo>
                  <a:lnTo>
                    <a:pt x="111" y="33"/>
                  </a:lnTo>
                  <a:lnTo>
                    <a:pt x="109" y="20"/>
                  </a:lnTo>
                  <a:cubicBezTo>
                    <a:pt x="108" y="17"/>
                    <a:pt x="110" y="13"/>
                    <a:pt x="113" y="12"/>
                  </a:cubicBezTo>
                  <a:lnTo>
                    <a:pt x="120" y="8"/>
                  </a:lnTo>
                  <a:cubicBezTo>
                    <a:pt x="120" y="8"/>
                    <a:pt x="120" y="8"/>
                    <a:pt x="119" y="8"/>
                  </a:cubicBezTo>
                  <a:lnTo>
                    <a:pt x="115" y="5"/>
                  </a:lnTo>
                  <a:lnTo>
                    <a:pt x="107" y="0"/>
                  </a:lnTo>
                  <a:lnTo>
                    <a:pt x="104" y="14"/>
                  </a:lnTo>
                  <a:cubicBezTo>
                    <a:pt x="104" y="15"/>
                    <a:pt x="103" y="15"/>
                    <a:pt x="103" y="16"/>
                  </a:cubicBezTo>
                  <a:lnTo>
                    <a:pt x="96" y="26"/>
                  </a:lnTo>
                  <a:lnTo>
                    <a:pt x="91" y="37"/>
                  </a:lnTo>
                  <a:cubicBezTo>
                    <a:pt x="90" y="39"/>
                    <a:pt x="88" y="40"/>
                    <a:pt x="87" y="41"/>
                  </a:cubicBezTo>
                  <a:lnTo>
                    <a:pt x="83" y="42"/>
                  </a:lnTo>
                  <a:cubicBezTo>
                    <a:pt x="83" y="42"/>
                    <a:pt x="82" y="42"/>
                    <a:pt x="81" y="42"/>
                  </a:cubicBezTo>
                  <a:lnTo>
                    <a:pt x="81" y="43"/>
                  </a:lnTo>
                  <a:lnTo>
                    <a:pt x="85" y="61"/>
                  </a:lnTo>
                  <a:lnTo>
                    <a:pt x="85" y="77"/>
                  </a:lnTo>
                  <a:cubicBezTo>
                    <a:pt x="85" y="78"/>
                    <a:pt x="85" y="78"/>
                    <a:pt x="85" y="79"/>
                  </a:cubicBezTo>
                  <a:lnTo>
                    <a:pt x="82" y="90"/>
                  </a:lnTo>
                  <a:cubicBezTo>
                    <a:pt x="81" y="91"/>
                    <a:pt x="81" y="92"/>
                    <a:pt x="80" y="93"/>
                  </a:cubicBezTo>
                  <a:lnTo>
                    <a:pt x="74" y="99"/>
                  </a:lnTo>
                  <a:cubicBezTo>
                    <a:pt x="72" y="100"/>
                    <a:pt x="71" y="101"/>
                    <a:pt x="69" y="102"/>
                  </a:cubicBezTo>
                  <a:lnTo>
                    <a:pt x="62" y="103"/>
                  </a:lnTo>
                  <a:cubicBezTo>
                    <a:pt x="62" y="105"/>
                    <a:pt x="60" y="107"/>
                    <a:pt x="58" y="108"/>
                  </a:cubicBezTo>
                  <a:cubicBezTo>
                    <a:pt x="56" y="109"/>
                    <a:pt x="53" y="109"/>
                    <a:pt x="51" y="108"/>
                  </a:cubicBezTo>
                  <a:lnTo>
                    <a:pt x="48" y="106"/>
                  </a:lnTo>
                  <a:cubicBezTo>
                    <a:pt x="47" y="106"/>
                    <a:pt x="47" y="105"/>
                    <a:pt x="46" y="105"/>
                  </a:cubicBezTo>
                  <a:lnTo>
                    <a:pt x="41" y="101"/>
                  </a:lnTo>
                  <a:lnTo>
                    <a:pt x="33" y="113"/>
                  </a:lnTo>
                  <a:lnTo>
                    <a:pt x="35" y="116"/>
                  </a:lnTo>
                  <a:lnTo>
                    <a:pt x="39" y="127"/>
                  </a:lnTo>
                  <a:cubicBezTo>
                    <a:pt x="41" y="131"/>
                    <a:pt x="39" y="135"/>
                    <a:pt x="35" y="137"/>
                  </a:cubicBezTo>
                  <a:lnTo>
                    <a:pt x="32" y="13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4" name="Freeform 9">
              <a:extLst>
                <a:ext uri="{FF2B5EF4-FFF2-40B4-BE49-F238E27FC236}">
                  <a16:creationId xmlns:a16="http://schemas.microsoft.com/office/drawing/2014/main" id="{11E4F8DE-A394-4340-B88E-4C66E658880C}"/>
                </a:ext>
              </a:extLst>
            </p:cNvPr>
            <p:cNvSpPr>
              <a:spLocks noChangeArrowheads="1"/>
            </p:cNvSpPr>
            <p:nvPr/>
          </p:nvSpPr>
          <p:spPr bwMode="auto">
            <a:xfrm>
              <a:off x="8261350" y="1719263"/>
              <a:ext cx="15875" cy="9525"/>
            </a:xfrm>
            <a:custGeom>
              <a:avLst/>
              <a:gdLst>
                <a:gd name="T0" fmla="*/ 2 w 46"/>
                <a:gd name="T1" fmla="*/ 4 h 28"/>
                <a:gd name="T2" fmla="*/ 4 w 46"/>
                <a:gd name="T3" fmla="*/ 14 h 28"/>
                <a:gd name="T4" fmla="*/ 16 w 46"/>
                <a:gd name="T5" fmla="*/ 22 h 28"/>
                <a:gd name="T6" fmla="*/ 20 w 46"/>
                <a:gd name="T7" fmla="*/ 27 h 28"/>
                <a:gd name="T8" fmla="*/ 45 w 46"/>
                <a:gd name="T9" fmla="*/ 12 h 28"/>
                <a:gd name="T10" fmla="*/ 29 w 46"/>
                <a:gd name="T11" fmla="*/ 14 h 28"/>
                <a:gd name="T12" fmla="*/ 27 w 46"/>
                <a:gd name="T13" fmla="*/ 14 h 28"/>
                <a:gd name="T14" fmla="*/ 13 w 46"/>
                <a:gd name="T15" fmla="*/ 11 h 28"/>
                <a:gd name="T16" fmla="*/ 8 w 46"/>
                <a:gd name="T17" fmla="*/ 9 h 28"/>
                <a:gd name="T18" fmla="*/ 0 w 46"/>
                <a:gd name="T19" fmla="*/ 0 h 28"/>
                <a:gd name="T20" fmla="*/ 1 w 46"/>
                <a:gd name="T21" fmla="*/ 2 h 28"/>
                <a:gd name="T22" fmla="*/ 2 w 46"/>
                <a:gd name="T23"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28">
                  <a:moveTo>
                    <a:pt x="2" y="4"/>
                  </a:moveTo>
                  <a:lnTo>
                    <a:pt x="4" y="14"/>
                  </a:lnTo>
                  <a:lnTo>
                    <a:pt x="16" y="22"/>
                  </a:lnTo>
                  <a:cubicBezTo>
                    <a:pt x="18" y="23"/>
                    <a:pt x="19" y="25"/>
                    <a:pt x="20" y="27"/>
                  </a:cubicBezTo>
                  <a:lnTo>
                    <a:pt x="45" y="12"/>
                  </a:lnTo>
                  <a:lnTo>
                    <a:pt x="29" y="14"/>
                  </a:lnTo>
                  <a:cubicBezTo>
                    <a:pt x="29" y="14"/>
                    <a:pt x="28" y="14"/>
                    <a:pt x="27" y="14"/>
                  </a:cubicBezTo>
                  <a:lnTo>
                    <a:pt x="13" y="11"/>
                  </a:lnTo>
                  <a:cubicBezTo>
                    <a:pt x="11" y="11"/>
                    <a:pt x="9" y="10"/>
                    <a:pt x="8" y="9"/>
                  </a:cubicBezTo>
                  <a:lnTo>
                    <a:pt x="0" y="0"/>
                  </a:lnTo>
                  <a:lnTo>
                    <a:pt x="1" y="2"/>
                  </a:lnTo>
                  <a:cubicBezTo>
                    <a:pt x="1" y="3"/>
                    <a:pt x="2" y="4"/>
                    <a:pt x="2" y="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5" name="Freeform 10">
              <a:extLst>
                <a:ext uri="{FF2B5EF4-FFF2-40B4-BE49-F238E27FC236}">
                  <a16:creationId xmlns:a16="http://schemas.microsoft.com/office/drawing/2014/main" id="{E5A17266-3A71-4443-BAA8-8995046CA118}"/>
                </a:ext>
              </a:extLst>
            </p:cNvPr>
            <p:cNvSpPr>
              <a:spLocks noChangeArrowheads="1"/>
            </p:cNvSpPr>
            <p:nvPr/>
          </p:nvSpPr>
          <p:spPr bwMode="auto">
            <a:xfrm>
              <a:off x="9947275" y="423863"/>
              <a:ext cx="12700" cy="7937"/>
            </a:xfrm>
            <a:custGeom>
              <a:avLst/>
              <a:gdLst>
                <a:gd name="T0" fmla="*/ 9 w 36"/>
                <a:gd name="T1" fmla="*/ 10 h 22"/>
                <a:gd name="T2" fmla="*/ 12 w 36"/>
                <a:gd name="T3" fmla="*/ 11 h 22"/>
                <a:gd name="T4" fmla="*/ 19 w 36"/>
                <a:gd name="T5" fmla="*/ 14 h 22"/>
                <a:gd name="T6" fmla="*/ 23 w 36"/>
                <a:gd name="T7" fmla="*/ 19 h 22"/>
                <a:gd name="T8" fmla="*/ 23 w 36"/>
                <a:gd name="T9" fmla="*/ 21 h 22"/>
                <a:gd name="T10" fmla="*/ 25 w 36"/>
                <a:gd name="T11" fmla="*/ 20 h 22"/>
                <a:gd name="T12" fmla="*/ 27 w 36"/>
                <a:gd name="T13" fmla="*/ 19 h 22"/>
                <a:gd name="T14" fmla="*/ 35 w 36"/>
                <a:gd name="T15" fmla="*/ 18 h 22"/>
                <a:gd name="T16" fmla="*/ 35 w 36"/>
                <a:gd name="T17" fmla="*/ 15 h 22"/>
                <a:gd name="T18" fmla="*/ 34 w 36"/>
                <a:gd name="T19" fmla="*/ 12 h 22"/>
                <a:gd name="T20" fmla="*/ 31 w 36"/>
                <a:gd name="T21" fmla="*/ 9 h 22"/>
                <a:gd name="T22" fmla="*/ 27 w 36"/>
                <a:gd name="T23" fmla="*/ 2 h 22"/>
                <a:gd name="T24" fmla="*/ 26 w 36"/>
                <a:gd name="T25" fmla="*/ 0 h 22"/>
                <a:gd name="T26" fmla="*/ 24 w 36"/>
                <a:gd name="T27" fmla="*/ 1 h 22"/>
                <a:gd name="T28" fmla="*/ 18 w 36"/>
                <a:gd name="T29" fmla="*/ 5 h 22"/>
                <a:gd name="T30" fmla="*/ 16 w 36"/>
                <a:gd name="T31" fmla="*/ 6 h 22"/>
                <a:gd name="T32" fmla="*/ 3 w 36"/>
                <a:gd name="T33" fmla="*/ 11 h 22"/>
                <a:gd name="T34" fmla="*/ 0 w 36"/>
                <a:gd name="T35" fmla="*/ 14 h 22"/>
                <a:gd name="T36" fmla="*/ 4 w 36"/>
                <a:gd name="T37" fmla="*/ 11 h 22"/>
                <a:gd name="T38" fmla="*/ 9 w 36"/>
                <a:gd name="T39"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22">
                  <a:moveTo>
                    <a:pt x="9" y="10"/>
                  </a:moveTo>
                  <a:cubicBezTo>
                    <a:pt x="10" y="10"/>
                    <a:pt x="11" y="10"/>
                    <a:pt x="12" y="11"/>
                  </a:cubicBezTo>
                  <a:lnTo>
                    <a:pt x="19" y="14"/>
                  </a:lnTo>
                  <a:cubicBezTo>
                    <a:pt x="21" y="15"/>
                    <a:pt x="22" y="17"/>
                    <a:pt x="23" y="19"/>
                  </a:cubicBezTo>
                  <a:cubicBezTo>
                    <a:pt x="23" y="20"/>
                    <a:pt x="23" y="20"/>
                    <a:pt x="23" y="21"/>
                  </a:cubicBezTo>
                  <a:lnTo>
                    <a:pt x="25" y="20"/>
                  </a:lnTo>
                  <a:cubicBezTo>
                    <a:pt x="26" y="19"/>
                    <a:pt x="26" y="19"/>
                    <a:pt x="27" y="19"/>
                  </a:cubicBezTo>
                  <a:lnTo>
                    <a:pt x="35" y="18"/>
                  </a:lnTo>
                  <a:lnTo>
                    <a:pt x="35" y="15"/>
                  </a:lnTo>
                  <a:lnTo>
                    <a:pt x="34" y="12"/>
                  </a:lnTo>
                  <a:lnTo>
                    <a:pt x="31" y="9"/>
                  </a:lnTo>
                  <a:lnTo>
                    <a:pt x="27" y="2"/>
                  </a:lnTo>
                  <a:cubicBezTo>
                    <a:pt x="26" y="1"/>
                    <a:pt x="26" y="0"/>
                    <a:pt x="26" y="0"/>
                  </a:cubicBezTo>
                  <a:cubicBezTo>
                    <a:pt x="25" y="0"/>
                    <a:pt x="25" y="1"/>
                    <a:pt x="24" y="1"/>
                  </a:cubicBezTo>
                  <a:lnTo>
                    <a:pt x="18" y="5"/>
                  </a:lnTo>
                  <a:cubicBezTo>
                    <a:pt x="18" y="6"/>
                    <a:pt x="17" y="6"/>
                    <a:pt x="16" y="6"/>
                  </a:cubicBezTo>
                  <a:lnTo>
                    <a:pt x="3" y="11"/>
                  </a:lnTo>
                  <a:lnTo>
                    <a:pt x="0" y="14"/>
                  </a:lnTo>
                  <a:lnTo>
                    <a:pt x="4" y="11"/>
                  </a:lnTo>
                  <a:cubicBezTo>
                    <a:pt x="6" y="10"/>
                    <a:pt x="7" y="10"/>
                    <a:pt x="9" y="1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6" name="Freeform 11">
              <a:extLst>
                <a:ext uri="{FF2B5EF4-FFF2-40B4-BE49-F238E27FC236}">
                  <a16:creationId xmlns:a16="http://schemas.microsoft.com/office/drawing/2014/main" id="{35664ADF-F079-491F-97A8-F2C28FC9F384}"/>
                </a:ext>
              </a:extLst>
            </p:cNvPr>
            <p:cNvSpPr>
              <a:spLocks noChangeArrowheads="1"/>
            </p:cNvSpPr>
            <p:nvPr/>
          </p:nvSpPr>
          <p:spPr bwMode="auto">
            <a:xfrm>
              <a:off x="9407525" y="333375"/>
              <a:ext cx="1587" cy="7938"/>
            </a:xfrm>
            <a:custGeom>
              <a:avLst/>
              <a:gdLst>
                <a:gd name="T0" fmla="*/ 1 w 6"/>
                <a:gd name="T1" fmla="*/ 14 h 22"/>
                <a:gd name="T2" fmla="*/ 1 w 6"/>
                <a:gd name="T3" fmla="*/ 16 h 22"/>
                <a:gd name="T4" fmla="*/ 2 w 6"/>
                <a:gd name="T5" fmla="*/ 21 h 22"/>
                <a:gd name="T6" fmla="*/ 3 w 6"/>
                <a:gd name="T7" fmla="*/ 17 h 22"/>
                <a:gd name="T8" fmla="*/ 5 w 6"/>
                <a:gd name="T9" fmla="*/ 0 h 22"/>
                <a:gd name="T10" fmla="*/ 0 w 6"/>
                <a:gd name="T11" fmla="*/ 11 h 22"/>
                <a:gd name="T12" fmla="*/ 1 w 6"/>
                <a:gd name="T13" fmla="*/ 14 h 22"/>
              </a:gdLst>
              <a:ahLst/>
              <a:cxnLst>
                <a:cxn ang="0">
                  <a:pos x="T0" y="T1"/>
                </a:cxn>
                <a:cxn ang="0">
                  <a:pos x="T2" y="T3"/>
                </a:cxn>
                <a:cxn ang="0">
                  <a:pos x="T4" y="T5"/>
                </a:cxn>
                <a:cxn ang="0">
                  <a:pos x="T6" y="T7"/>
                </a:cxn>
                <a:cxn ang="0">
                  <a:pos x="T8" y="T9"/>
                </a:cxn>
                <a:cxn ang="0">
                  <a:pos x="T10" y="T11"/>
                </a:cxn>
                <a:cxn ang="0">
                  <a:pos x="T12" y="T13"/>
                </a:cxn>
              </a:cxnLst>
              <a:rect l="0" t="0" r="r" b="b"/>
              <a:pathLst>
                <a:path w="6" h="22">
                  <a:moveTo>
                    <a:pt x="1" y="14"/>
                  </a:moveTo>
                  <a:cubicBezTo>
                    <a:pt x="1" y="15"/>
                    <a:pt x="1" y="16"/>
                    <a:pt x="1" y="16"/>
                  </a:cubicBezTo>
                  <a:lnTo>
                    <a:pt x="2" y="21"/>
                  </a:lnTo>
                  <a:lnTo>
                    <a:pt x="3" y="17"/>
                  </a:lnTo>
                  <a:lnTo>
                    <a:pt x="5" y="0"/>
                  </a:lnTo>
                  <a:lnTo>
                    <a:pt x="0" y="11"/>
                  </a:lnTo>
                  <a:lnTo>
                    <a:pt x="1" y="1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7" name="Freeform 12">
              <a:extLst>
                <a:ext uri="{FF2B5EF4-FFF2-40B4-BE49-F238E27FC236}">
                  <a16:creationId xmlns:a16="http://schemas.microsoft.com/office/drawing/2014/main" id="{130BBDE9-D3FD-4A57-A3B8-ABA38976CEF8}"/>
                </a:ext>
              </a:extLst>
            </p:cNvPr>
            <p:cNvSpPr>
              <a:spLocks noChangeArrowheads="1"/>
            </p:cNvSpPr>
            <p:nvPr/>
          </p:nvSpPr>
          <p:spPr bwMode="auto">
            <a:xfrm>
              <a:off x="9499600" y="261938"/>
              <a:ext cx="12700" cy="30162"/>
            </a:xfrm>
            <a:custGeom>
              <a:avLst/>
              <a:gdLst>
                <a:gd name="T0" fmla="*/ 0 w 35"/>
                <a:gd name="T1" fmla="*/ 31 h 84"/>
                <a:gd name="T2" fmla="*/ 1 w 35"/>
                <a:gd name="T3" fmla="*/ 36 h 84"/>
                <a:gd name="T4" fmla="*/ 4 w 35"/>
                <a:gd name="T5" fmla="*/ 36 h 84"/>
                <a:gd name="T6" fmla="*/ 8 w 35"/>
                <a:gd name="T7" fmla="*/ 39 h 84"/>
                <a:gd name="T8" fmla="*/ 13 w 35"/>
                <a:gd name="T9" fmla="*/ 43 h 84"/>
                <a:gd name="T10" fmla="*/ 13 w 35"/>
                <a:gd name="T11" fmla="*/ 53 h 84"/>
                <a:gd name="T12" fmla="*/ 11 w 35"/>
                <a:gd name="T13" fmla="*/ 57 h 84"/>
                <a:gd name="T14" fmla="*/ 14 w 35"/>
                <a:gd name="T15" fmla="*/ 63 h 84"/>
                <a:gd name="T16" fmla="*/ 16 w 35"/>
                <a:gd name="T17" fmla="*/ 70 h 84"/>
                <a:gd name="T18" fmla="*/ 12 w 35"/>
                <a:gd name="T19" fmla="*/ 83 h 84"/>
                <a:gd name="T20" fmla="*/ 19 w 35"/>
                <a:gd name="T21" fmla="*/ 76 h 84"/>
                <a:gd name="T22" fmla="*/ 34 w 35"/>
                <a:gd name="T23" fmla="*/ 50 h 84"/>
                <a:gd name="T24" fmla="*/ 32 w 35"/>
                <a:gd name="T25" fmla="*/ 49 h 84"/>
                <a:gd name="T26" fmla="*/ 21 w 35"/>
                <a:gd name="T27" fmla="*/ 43 h 84"/>
                <a:gd name="T28" fmla="*/ 18 w 35"/>
                <a:gd name="T29" fmla="*/ 39 h 84"/>
                <a:gd name="T30" fmla="*/ 15 w 35"/>
                <a:gd name="T31" fmla="*/ 31 h 84"/>
                <a:gd name="T32" fmla="*/ 7 w 35"/>
                <a:gd name="T33" fmla="*/ 11 h 84"/>
                <a:gd name="T34" fmla="*/ 6 w 35"/>
                <a:gd name="T35" fmla="*/ 0 h 84"/>
                <a:gd name="T36" fmla="*/ 4 w 35"/>
                <a:gd name="T37" fmla="*/ 0 h 84"/>
                <a:gd name="T38" fmla="*/ 3 w 35"/>
                <a:gd name="T39" fmla="*/ 0 h 84"/>
                <a:gd name="T40" fmla="*/ 3 w 35"/>
                <a:gd name="T41" fmla="*/ 0 h 84"/>
                <a:gd name="T42" fmla="*/ 4 w 35"/>
                <a:gd name="T43" fmla="*/ 5 h 84"/>
                <a:gd name="T44" fmla="*/ 0 w 35"/>
                <a:gd name="T45" fmla="*/ 27 h 84"/>
                <a:gd name="T46" fmla="*/ 0 w 35"/>
                <a:gd name="T47" fmla="*/ 3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 h="84">
                  <a:moveTo>
                    <a:pt x="0" y="31"/>
                  </a:moveTo>
                  <a:lnTo>
                    <a:pt x="1" y="36"/>
                  </a:lnTo>
                  <a:lnTo>
                    <a:pt x="4" y="36"/>
                  </a:lnTo>
                  <a:cubicBezTo>
                    <a:pt x="6" y="37"/>
                    <a:pt x="7" y="37"/>
                    <a:pt x="8" y="39"/>
                  </a:cubicBezTo>
                  <a:lnTo>
                    <a:pt x="13" y="43"/>
                  </a:lnTo>
                  <a:cubicBezTo>
                    <a:pt x="16" y="46"/>
                    <a:pt x="16" y="50"/>
                    <a:pt x="13" y="53"/>
                  </a:cubicBezTo>
                  <a:lnTo>
                    <a:pt x="11" y="57"/>
                  </a:lnTo>
                  <a:lnTo>
                    <a:pt x="14" y="63"/>
                  </a:lnTo>
                  <a:cubicBezTo>
                    <a:pt x="16" y="65"/>
                    <a:pt x="17" y="68"/>
                    <a:pt x="16" y="70"/>
                  </a:cubicBezTo>
                  <a:lnTo>
                    <a:pt x="12" y="83"/>
                  </a:lnTo>
                  <a:lnTo>
                    <a:pt x="19" y="76"/>
                  </a:lnTo>
                  <a:lnTo>
                    <a:pt x="34" y="50"/>
                  </a:lnTo>
                  <a:cubicBezTo>
                    <a:pt x="33" y="50"/>
                    <a:pt x="33" y="50"/>
                    <a:pt x="32" y="49"/>
                  </a:cubicBezTo>
                  <a:lnTo>
                    <a:pt x="21" y="43"/>
                  </a:lnTo>
                  <a:cubicBezTo>
                    <a:pt x="20" y="42"/>
                    <a:pt x="19" y="41"/>
                    <a:pt x="18" y="39"/>
                  </a:cubicBezTo>
                  <a:lnTo>
                    <a:pt x="15" y="31"/>
                  </a:lnTo>
                  <a:lnTo>
                    <a:pt x="7" y="11"/>
                  </a:lnTo>
                  <a:lnTo>
                    <a:pt x="6" y="0"/>
                  </a:lnTo>
                  <a:lnTo>
                    <a:pt x="4" y="0"/>
                  </a:lnTo>
                  <a:cubicBezTo>
                    <a:pt x="4" y="0"/>
                    <a:pt x="4" y="0"/>
                    <a:pt x="3" y="0"/>
                  </a:cubicBezTo>
                  <a:lnTo>
                    <a:pt x="3" y="0"/>
                  </a:lnTo>
                  <a:cubicBezTo>
                    <a:pt x="4" y="2"/>
                    <a:pt x="5" y="4"/>
                    <a:pt x="4" y="5"/>
                  </a:cubicBezTo>
                  <a:lnTo>
                    <a:pt x="0" y="27"/>
                  </a:lnTo>
                  <a:lnTo>
                    <a:pt x="0" y="3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8" name="Freeform 13">
              <a:extLst>
                <a:ext uri="{FF2B5EF4-FFF2-40B4-BE49-F238E27FC236}">
                  <a16:creationId xmlns:a16="http://schemas.microsoft.com/office/drawing/2014/main" id="{CFA6ECE7-445F-4655-BAD9-ECFB6FDF585F}"/>
                </a:ext>
              </a:extLst>
            </p:cNvPr>
            <p:cNvSpPr>
              <a:spLocks noChangeArrowheads="1"/>
            </p:cNvSpPr>
            <p:nvPr/>
          </p:nvSpPr>
          <p:spPr bwMode="auto">
            <a:xfrm>
              <a:off x="8247062" y="2144713"/>
              <a:ext cx="3175" cy="6350"/>
            </a:xfrm>
            <a:custGeom>
              <a:avLst/>
              <a:gdLst>
                <a:gd name="T0" fmla="*/ 6 w 11"/>
                <a:gd name="T1" fmla="*/ 9 h 18"/>
                <a:gd name="T2" fmla="*/ 10 w 11"/>
                <a:gd name="T3" fmla="*/ 3 h 18"/>
                <a:gd name="T4" fmla="*/ 6 w 11"/>
                <a:gd name="T5" fmla="*/ 0 h 18"/>
                <a:gd name="T6" fmla="*/ 6 w 11"/>
                <a:gd name="T7" fmla="*/ 0 h 18"/>
                <a:gd name="T8" fmla="*/ 4 w 11"/>
                <a:gd name="T9" fmla="*/ 6 h 18"/>
                <a:gd name="T10" fmla="*/ 3 w 11"/>
                <a:gd name="T11" fmla="*/ 9 h 18"/>
                <a:gd name="T12" fmla="*/ 0 w 11"/>
                <a:gd name="T13" fmla="*/ 12 h 18"/>
                <a:gd name="T14" fmla="*/ 5 w 11"/>
                <a:gd name="T15" fmla="*/ 17 h 18"/>
                <a:gd name="T16" fmla="*/ 6 w 11"/>
                <a:gd name="T17"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6" y="9"/>
                  </a:moveTo>
                  <a:cubicBezTo>
                    <a:pt x="6" y="7"/>
                    <a:pt x="8" y="4"/>
                    <a:pt x="10" y="3"/>
                  </a:cubicBezTo>
                  <a:lnTo>
                    <a:pt x="6" y="0"/>
                  </a:lnTo>
                  <a:lnTo>
                    <a:pt x="6" y="0"/>
                  </a:lnTo>
                  <a:lnTo>
                    <a:pt x="4" y="6"/>
                  </a:lnTo>
                  <a:cubicBezTo>
                    <a:pt x="4" y="7"/>
                    <a:pt x="3" y="8"/>
                    <a:pt x="3" y="9"/>
                  </a:cubicBezTo>
                  <a:lnTo>
                    <a:pt x="0" y="12"/>
                  </a:lnTo>
                  <a:lnTo>
                    <a:pt x="5" y="17"/>
                  </a:lnTo>
                  <a:lnTo>
                    <a:pt x="6" y="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9" name="Freeform 14">
              <a:extLst>
                <a:ext uri="{FF2B5EF4-FFF2-40B4-BE49-F238E27FC236}">
                  <a16:creationId xmlns:a16="http://schemas.microsoft.com/office/drawing/2014/main" id="{8107AE37-6C02-4698-8D6C-06462274EDAD}"/>
                </a:ext>
              </a:extLst>
            </p:cNvPr>
            <p:cNvSpPr>
              <a:spLocks noChangeArrowheads="1"/>
            </p:cNvSpPr>
            <p:nvPr/>
          </p:nvSpPr>
          <p:spPr bwMode="auto">
            <a:xfrm>
              <a:off x="9331325" y="1585913"/>
              <a:ext cx="4762" cy="6350"/>
            </a:xfrm>
            <a:custGeom>
              <a:avLst/>
              <a:gdLst>
                <a:gd name="T0" fmla="*/ 9 w 14"/>
                <a:gd name="T1" fmla="*/ 1 h 18"/>
                <a:gd name="T2" fmla="*/ 4 w 14"/>
                <a:gd name="T3" fmla="*/ 8 h 18"/>
                <a:gd name="T4" fmla="*/ 3 w 14"/>
                <a:gd name="T5" fmla="*/ 10 h 18"/>
                <a:gd name="T6" fmla="*/ 0 w 14"/>
                <a:gd name="T7" fmla="*/ 17 h 18"/>
                <a:gd name="T8" fmla="*/ 2 w 14"/>
                <a:gd name="T9" fmla="*/ 17 h 18"/>
                <a:gd name="T10" fmla="*/ 3 w 14"/>
                <a:gd name="T11" fmla="*/ 16 h 18"/>
                <a:gd name="T12" fmla="*/ 5 w 14"/>
                <a:gd name="T13" fmla="*/ 11 h 18"/>
                <a:gd name="T14" fmla="*/ 9 w 14"/>
                <a:gd name="T15" fmla="*/ 6 h 18"/>
                <a:gd name="T16" fmla="*/ 12 w 14"/>
                <a:gd name="T17" fmla="*/ 4 h 18"/>
                <a:gd name="T18" fmla="*/ 13 w 14"/>
                <a:gd name="T19" fmla="*/ 3 h 18"/>
                <a:gd name="T20" fmla="*/ 9 w 14"/>
                <a:gd name="T21" fmla="*/ 0 h 18"/>
                <a:gd name="T22" fmla="*/ 9 w 14"/>
                <a:gd name="T23"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8">
                  <a:moveTo>
                    <a:pt x="9" y="1"/>
                  </a:moveTo>
                  <a:cubicBezTo>
                    <a:pt x="9" y="4"/>
                    <a:pt x="7" y="7"/>
                    <a:pt x="4" y="8"/>
                  </a:cubicBezTo>
                  <a:lnTo>
                    <a:pt x="3" y="10"/>
                  </a:lnTo>
                  <a:lnTo>
                    <a:pt x="0" y="17"/>
                  </a:lnTo>
                  <a:lnTo>
                    <a:pt x="2" y="17"/>
                  </a:lnTo>
                  <a:lnTo>
                    <a:pt x="3" y="16"/>
                  </a:lnTo>
                  <a:cubicBezTo>
                    <a:pt x="3" y="14"/>
                    <a:pt x="3" y="13"/>
                    <a:pt x="5" y="11"/>
                  </a:cubicBezTo>
                  <a:lnTo>
                    <a:pt x="9" y="6"/>
                  </a:lnTo>
                  <a:cubicBezTo>
                    <a:pt x="10" y="5"/>
                    <a:pt x="11" y="4"/>
                    <a:pt x="12" y="4"/>
                  </a:cubicBezTo>
                  <a:lnTo>
                    <a:pt x="13" y="3"/>
                  </a:lnTo>
                  <a:cubicBezTo>
                    <a:pt x="12" y="3"/>
                    <a:pt x="10" y="1"/>
                    <a:pt x="9" y="0"/>
                  </a:cubicBezTo>
                  <a:lnTo>
                    <a:pt x="9" y="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0" name="Freeform 15">
              <a:extLst>
                <a:ext uri="{FF2B5EF4-FFF2-40B4-BE49-F238E27FC236}">
                  <a16:creationId xmlns:a16="http://schemas.microsoft.com/office/drawing/2014/main" id="{ACEB2C18-040F-4971-AD60-8578F4D9937A}"/>
                </a:ext>
              </a:extLst>
            </p:cNvPr>
            <p:cNvSpPr>
              <a:spLocks noChangeArrowheads="1"/>
            </p:cNvSpPr>
            <p:nvPr/>
          </p:nvSpPr>
          <p:spPr bwMode="auto">
            <a:xfrm>
              <a:off x="9417050" y="2019300"/>
              <a:ext cx="6350" cy="3175"/>
            </a:xfrm>
            <a:custGeom>
              <a:avLst/>
              <a:gdLst>
                <a:gd name="T0" fmla="*/ 0 w 18"/>
                <a:gd name="T1" fmla="*/ 0 h 8"/>
                <a:gd name="T2" fmla="*/ 1 w 18"/>
                <a:gd name="T3" fmla="*/ 2 h 8"/>
                <a:gd name="T4" fmla="*/ 2 w 18"/>
                <a:gd name="T5" fmla="*/ 2 h 8"/>
                <a:gd name="T6" fmla="*/ 3 w 18"/>
                <a:gd name="T7" fmla="*/ 2 h 8"/>
                <a:gd name="T8" fmla="*/ 4 w 18"/>
                <a:gd name="T9" fmla="*/ 1 h 8"/>
                <a:gd name="T10" fmla="*/ 7 w 18"/>
                <a:gd name="T11" fmla="*/ 2 h 8"/>
                <a:gd name="T12" fmla="*/ 9 w 18"/>
                <a:gd name="T13" fmla="*/ 3 h 8"/>
                <a:gd name="T14" fmla="*/ 13 w 18"/>
                <a:gd name="T15" fmla="*/ 7 h 8"/>
                <a:gd name="T16" fmla="*/ 15 w 18"/>
                <a:gd name="T17" fmla="*/ 4 h 8"/>
                <a:gd name="T18" fmla="*/ 17 w 18"/>
                <a:gd name="T19" fmla="*/ 2 h 8"/>
                <a:gd name="T20" fmla="*/ 4 w 18"/>
                <a:gd name="T21" fmla="*/ 1 h 8"/>
                <a:gd name="T22" fmla="*/ 0 w 18"/>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8">
                  <a:moveTo>
                    <a:pt x="0" y="0"/>
                  </a:moveTo>
                  <a:cubicBezTo>
                    <a:pt x="1" y="0"/>
                    <a:pt x="1" y="1"/>
                    <a:pt x="1" y="2"/>
                  </a:cubicBezTo>
                  <a:lnTo>
                    <a:pt x="2" y="2"/>
                  </a:lnTo>
                  <a:lnTo>
                    <a:pt x="3" y="2"/>
                  </a:lnTo>
                  <a:cubicBezTo>
                    <a:pt x="3" y="2"/>
                    <a:pt x="3" y="1"/>
                    <a:pt x="4" y="1"/>
                  </a:cubicBezTo>
                  <a:cubicBezTo>
                    <a:pt x="5" y="1"/>
                    <a:pt x="6" y="2"/>
                    <a:pt x="7" y="2"/>
                  </a:cubicBezTo>
                  <a:lnTo>
                    <a:pt x="9" y="3"/>
                  </a:lnTo>
                  <a:cubicBezTo>
                    <a:pt x="11" y="4"/>
                    <a:pt x="12" y="5"/>
                    <a:pt x="13" y="7"/>
                  </a:cubicBezTo>
                  <a:cubicBezTo>
                    <a:pt x="14" y="6"/>
                    <a:pt x="14" y="5"/>
                    <a:pt x="15" y="4"/>
                  </a:cubicBezTo>
                  <a:lnTo>
                    <a:pt x="17" y="2"/>
                  </a:lnTo>
                  <a:lnTo>
                    <a:pt x="4" y="1"/>
                  </a:lnTo>
                  <a:cubicBezTo>
                    <a:pt x="3" y="1"/>
                    <a:pt x="1" y="1"/>
                    <a:pt x="0" y="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1" name="Freeform 16">
              <a:extLst>
                <a:ext uri="{FF2B5EF4-FFF2-40B4-BE49-F238E27FC236}">
                  <a16:creationId xmlns:a16="http://schemas.microsoft.com/office/drawing/2014/main" id="{4A78F565-D09A-4A06-8BC4-1A7CC8969972}"/>
                </a:ext>
              </a:extLst>
            </p:cNvPr>
            <p:cNvSpPr>
              <a:spLocks noChangeArrowheads="1"/>
            </p:cNvSpPr>
            <p:nvPr/>
          </p:nvSpPr>
          <p:spPr bwMode="auto">
            <a:xfrm>
              <a:off x="9436100" y="1162050"/>
              <a:ext cx="14287" cy="22225"/>
            </a:xfrm>
            <a:custGeom>
              <a:avLst/>
              <a:gdLst>
                <a:gd name="T0" fmla="*/ 24 w 41"/>
                <a:gd name="T1" fmla="*/ 59 h 63"/>
                <a:gd name="T2" fmla="*/ 27 w 41"/>
                <a:gd name="T3" fmla="*/ 53 h 63"/>
                <a:gd name="T4" fmla="*/ 30 w 41"/>
                <a:gd name="T5" fmla="*/ 51 h 63"/>
                <a:gd name="T6" fmla="*/ 36 w 41"/>
                <a:gd name="T7" fmla="*/ 49 h 63"/>
                <a:gd name="T8" fmla="*/ 40 w 41"/>
                <a:gd name="T9" fmla="*/ 50 h 63"/>
                <a:gd name="T10" fmla="*/ 39 w 41"/>
                <a:gd name="T11" fmla="*/ 49 h 63"/>
                <a:gd name="T12" fmla="*/ 37 w 41"/>
                <a:gd name="T13" fmla="*/ 47 h 63"/>
                <a:gd name="T14" fmla="*/ 35 w 41"/>
                <a:gd name="T15" fmla="*/ 46 h 63"/>
                <a:gd name="T16" fmla="*/ 34 w 41"/>
                <a:gd name="T17" fmla="*/ 44 h 63"/>
                <a:gd name="T18" fmla="*/ 32 w 41"/>
                <a:gd name="T19" fmla="*/ 40 h 63"/>
                <a:gd name="T20" fmla="*/ 28 w 41"/>
                <a:gd name="T21" fmla="*/ 40 h 63"/>
                <a:gd name="T22" fmla="*/ 25 w 41"/>
                <a:gd name="T23" fmla="*/ 40 h 63"/>
                <a:gd name="T24" fmla="*/ 20 w 41"/>
                <a:gd name="T25" fmla="*/ 37 h 63"/>
                <a:gd name="T26" fmla="*/ 16 w 41"/>
                <a:gd name="T27" fmla="*/ 31 h 63"/>
                <a:gd name="T28" fmla="*/ 14 w 41"/>
                <a:gd name="T29" fmla="*/ 29 h 63"/>
                <a:gd name="T30" fmla="*/ 8 w 41"/>
                <a:gd name="T31" fmla="*/ 9 h 63"/>
                <a:gd name="T32" fmla="*/ 5 w 41"/>
                <a:gd name="T33" fmla="*/ 4 h 63"/>
                <a:gd name="T34" fmla="*/ 0 w 41"/>
                <a:gd name="T35" fmla="*/ 0 h 63"/>
                <a:gd name="T36" fmla="*/ 3 w 41"/>
                <a:gd name="T37" fmla="*/ 27 h 63"/>
                <a:gd name="T38" fmla="*/ 2 w 41"/>
                <a:gd name="T39" fmla="*/ 36 h 63"/>
                <a:gd name="T40" fmla="*/ 4 w 41"/>
                <a:gd name="T41" fmla="*/ 36 h 63"/>
                <a:gd name="T42" fmla="*/ 10 w 41"/>
                <a:gd name="T43" fmla="*/ 39 h 63"/>
                <a:gd name="T44" fmla="*/ 19 w 41"/>
                <a:gd name="T45" fmla="*/ 48 h 63"/>
                <a:gd name="T46" fmla="*/ 20 w 41"/>
                <a:gd name="T47" fmla="*/ 51 h 63"/>
                <a:gd name="T48" fmla="*/ 23 w 41"/>
                <a:gd name="T49" fmla="*/ 62 h 63"/>
                <a:gd name="T50" fmla="*/ 24 w 41"/>
                <a:gd name="T51" fmla="*/ 5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 h="63">
                  <a:moveTo>
                    <a:pt x="24" y="59"/>
                  </a:moveTo>
                  <a:cubicBezTo>
                    <a:pt x="24" y="57"/>
                    <a:pt x="25" y="55"/>
                    <a:pt x="27" y="53"/>
                  </a:cubicBezTo>
                  <a:lnTo>
                    <a:pt x="30" y="51"/>
                  </a:lnTo>
                  <a:cubicBezTo>
                    <a:pt x="32" y="50"/>
                    <a:pt x="34" y="49"/>
                    <a:pt x="36" y="49"/>
                  </a:cubicBezTo>
                  <a:lnTo>
                    <a:pt x="40" y="50"/>
                  </a:lnTo>
                  <a:lnTo>
                    <a:pt x="39" y="49"/>
                  </a:lnTo>
                  <a:cubicBezTo>
                    <a:pt x="38" y="48"/>
                    <a:pt x="38" y="48"/>
                    <a:pt x="37" y="47"/>
                  </a:cubicBezTo>
                  <a:lnTo>
                    <a:pt x="35" y="46"/>
                  </a:lnTo>
                  <a:cubicBezTo>
                    <a:pt x="35" y="45"/>
                    <a:pt x="34" y="45"/>
                    <a:pt x="34" y="44"/>
                  </a:cubicBezTo>
                  <a:lnTo>
                    <a:pt x="32" y="40"/>
                  </a:lnTo>
                  <a:cubicBezTo>
                    <a:pt x="31" y="40"/>
                    <a:pt x="30" y="41"/>
                    <a:pt x="28" y="40"/>
                  </a:cubicBezTo>
                  <a:lnTo>
                    <a:pt x="25" y="40"/>
                  </a:lnTo>
                  <a:cubicBezTo>
                    <a:pt x="23" y="39"/>
                    <a:pt x="21" y="39"/>
                    <a:pt x="20" y="37"/>
                  </a:cubicBezTo>
                  <a:lnTo>
                    <a:pt x="16" y="31"/>
                  </a:lnTo>
                  <a:cubicBezTo>
                    <a:pt x="15" y="31"/>
                    <a:pt x="15" y="30"/>
                    <a:pt x="14" y="29"/>
                  </a:cubicBezTo>
                  <a:lnTo>
                    <a:pt x="8" y="9"/>
                  </a:lnTo>
                  <a:lnTo>
                    <a:pt x="5" y="4"/>
                  </a:lnTo>
                  <a:lnTo>
                    <a:pt x="0" y="0"/>
                  </a:lnTo>
                  <a:lnTo>
                    <a:pt x="3" y="27"/>
                  </a:lnTo>
                  <a:lnTo>
                    <a:pt x="2" y="36"/>
                  </a:lnTo>
                  <a:cubicBezTo>
                    <a:pt x="3" y="36"/>
                    <a:pt x="3" y="36"/>
                    <a:pt x="4" y="36"/>
                  </a:cubicBezTo>
                  <a:cubicBezTo>
                    <a:pt x="6" y="36"/>
                    <a:pt x="8" y="37"/>
                    <a:pt x="10" y="39"/>
                  </a:cubicBezTo>
                  <a:lnTo>
                    <a:pt x="19" y="48"/>
                  </a:lnTo>
                  <a:cubicBezTo>
                    <a:pt x="19" y="49"/>
                    <a:pt x="20" y="50"/>
                    <a:pt x="20" y="51"/>
                  </a:cubicBezTo>
                  <a:lnTo>
                    <a:pt x="23" y="62"/>
                  </a:lnTo>
                  <a:lnTo>
                    <a:pt x="24" y="5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2" name="Freeform 17">
              <a:extLst>
                <a:ext uri="{FF2B5EF4-FFF2-40B4-BE49-F238E27FC236}">
                  <a16:creationId xmlns:a16="http://schemas.microsoft.com/office/drawing/2014/main" id="{CA971E5C-5B08-493F-8C39-47ED916C29F0}"/>
                </a:ext>
              </a:extLst>
            </p:cNvPr>
            <p:cNvSpPr>
              <a:spLocks noChangeArrowheads="1"/>
            </p:cNvSpPr>
            <p:nvPr/>
          </p:nvSpPr>
          <p:spPr bwMode="auto">
            <a:xfrm>
              <a:off x="9939337" y="431800"/>
              <a:ext cx="6350" cy="3175"/>
            </a:xfrm>
            <a:custGeom>
              <a:avLst/>
              <a:gdLst>
                <a:gd name="T0" fmla="*/ 6 w 16"/>
                <a:gd name="T1" fmla="*/ 1 h 9"/>
                <a:gd name="T2" fmla="*/ 4 w 16"/>
                <a:gd name="T3" fmla="*/ 0 h 9"/>
                <a:gd name="T4" fmla="*/ 3 w 16"/>
                <a:gd name="T5" fmla="*/ 2 h 9"/>
                <a:gd name="T6" fmla="*/ 2 w 16"/>
                <a:gd name="T7" fmla="*/ 4 h 9"/>
                <a:gd name="T8" fmla="*/ 0 w 16"/>
                <a:gd name="T9" fmla="*/ 6 h 9"/>
                <a:gd name="T10" fmla="*/ 7 w 16"/>
                <a:gd name="T11" fmla="*/ 8 h 9"/>
                <a:gd name="T12" fmla="*/ 15 w 16"/>
                <a:gd name="T13" fmla="*/ 1 h 9"/>
                <a:gd name="T14" fmla="*/ 14 w 16"/>
                <a:gd name="T15" fmla="*/ 1 h 9"/>
                <a:gd name="T16" fmla="*/ 6 w 16"/>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9">
                  <a:moveTo>
                    <a:pt x="6" y="1"/>
                  </a:moveTo>
                  <a:lnTo>
                    <a:pt x="4" y="0"/>
                  </a:lnTo>
                  <a:lnTo>
                    <a:pt x="3" y="2"/>
                  </a:lnTo>
                  <a:cubicBezTo>
                    <a:pt x="3" y="3"/>
                    <a:pt x="2" y="4"/>
                    <a:pt x="2" y="4"/>
                  </a:cubicBezTo>
                  <a:lnTo>
                    <a:pt x="0" y="6"/>
                  </a:lnTo>
                  <a:lnTo>
                    <a:pt x="7" y="8"/>
                  </a:lnTo>
                  <a:lnTo>
                    <a:pt x="15" y="1"/>
                  </a:lnTo>
                  <a:lnTo>
                    <a:pt x="14" y="1"/>
                  </a:lnTo>
                  <a:cubicBezTo>
                    <a:pt x="12" y="3"/>
                    <a:pt x="8" y="3"/>
                    <a:pt x="6" y="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3" name="Freeform 18">
              <a:extLst>
                <a:ext uri="{FF2B5EF4-FFF2-40B4-BE49-F238E27FC236}">
                  <a16:creationId xmlns:a16="http://schemas.microsoft.com/office/drawing/2014/main" id="{F482365B-151E-48B8-9BA6-966B076DDDCC}"/>
                </a:ext>
              </a:extLst>
            </p:cNvPr>
            <p:cNvSpPr>
              <a:spLocks noChangeArrowheads="1"/>
            </p:cNvSpPr>
            <p:nvPr/>
          </p:nvSpPr>
          <p:spPr bwMode="auto">
            <a:xfrm>
              <a:off x="8650287" y="2330450"/>
              <a:ext cx="9525" cy="4763"/>
            </a:xfrm>
            <a:custGeom>
              <a:avLst/>
              <a:gdLst>
                <a:gd name="T0" fmla="*/ 27 w 28"/>
                <a:gd name="T1" fmla="*/ 8 h 13"/>
                <a:gd name="T2" fmla="*/ 22 w 28"/>
                <a:gd name="T3" fmla="*/ 6 h 13"/>
                <a:gd name="T4" fmla="*/ 20 w 28"/>
                <a:gd name="T5" fmla="*/ 7 h 13"/>
                <a:gd name="T6" fmla="*/ 14 w 28"/>
                <a:gd name="T7" fmla="*/ 8 h 13"/>
                <a:gd name="T8" fmla="*/ 9 w 28"/>
                <a:gd name="T9" fmla="*/ 3 h 13"/>
                <a:gd name="T10" fmla="*/ 7 w 28"/>
                <a:gd name="T11" fmla="*/ 0 h 13"/>
                <a:gd name="T12" fmla="*/ 6 w 28"/>
                <a:gd name="T13" fmla="*/ 0 h 13"/>
                <a:gd name="T14" fmla="*/ 2 w 28"/>
                <a:gd name="T15" fmla="*/ 6 h 13"/>
                <a:gd name="T16" fmla="*/ 1 w 28"/>
                <a:gd name="T17" fmla="*/ 9 h 13"/>
                <a:gd name="T18" fmla="*/ 0 w 28"/>
                <a:gd name="T19" fmla="*/ 11 h 13"/>
                <a:gd name="T20" fmla="*/ 6 w 28"/>
                <a:gd name="T21" fmla="*/ 12 h 13"/>
                <a:gd name="T22" fmla="*/ 22 w 28"/>
                <a:gd name="T23" fmla="*/ 12 h 13"/>
                <a:gd name="T24" fmla="*/ 27 w 28"/>
                <a:gd name="T25"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13">
                  <a:moveTo>
                    <a:pt x="27" y="8"/>
                  </a:moveTo>
                  <a:lnTo>
                    <a:pt x="22" y="6"/>
                  </a:lnTo>
                  <a:lnTo>
                    <a:pt x="20" y="7"/>
                  </a:lnTo>
                  <a:cubicBezTo>
                    <a:pt x="18" y="8"/>
                    <a:pt x="16" y="8"/>
                    <a:pt x="14" y="8"/>
                  </a:cubicBezTo>
                  <a:cubicBezTo>
                    <a:pt x="11" y="7"/>
                    <a:pt x="10" y="5"/>
                    <a:pt x="9" y="3"/>
                  </a:cubicBezTo>
                  <a:lnTo>
                    <a:pt x="7" y="0"/>
                  </a:lnTo>
                  <a:lnTo>
                    <a:pt x="6" y="0"/>
                  </a:lnTo>
                  <a:lnTo>
                    <a:pt x="2" y="6"/>
                  </a:lnTo>
                  <a:cubicBezTo>
                    <a:pt x="2" y="7"/>
                    <a:pt x="1" y="9"/>
                    <a:pt x="1" y="9"/>
                  </a:cubicBezTo>
                  <a:cubicBezTo>
                    <a:pt x="1" y="10"/>
                    <a:pt x="0" y="10"/>
                    <a:pt x="0" y="11"/>
                  </a:cubicBezTo>
                  <a:lnTo>
                    <a:pt x="6" y="12"/>
                  </a:lnTo>
                  <a:lnTo>
                    <a:pt x="22" y="12"/>
                  </a:lnTo>
                  <a:lnTo>
                    <a:pt x="27" y="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4" name="Freeform 19">
              <a:extLst>
                <a:ext uri="{FF2B5EF4-FFF2-40B4-BE49-F238E27FC236}">
                  <a16:creationId xmlns:a16="http://schemas.microsoft.com/office/drawing/2014/main" id="{8DF0A39A-C782-491F-90AB-C09BF02D2D76}"/>
                </a:ext>
              </a:extLst>
            </p:cNvPr>
            <p:cNvSpPr>
              <a:spLocks noChangeArrowheads="1"/>
            </p:cNvSpPr>
            <p:nvPr/>
          </p:nvSpPr>
          <p:spPr bwMode="auto">
            <a:xfrm>
              <a:off x="9126537" y="2138363"/>
              <a:ext cx="14288" cy="19050"/>
            </a:xfrm>
            <a:custGeom>
              <a:avLst/>
              <a:gdLst>
                <a:gd name="T0" fmla="*/ 32 w 38"/>
                <a:gd name="T1" fmla="*/ 5 h 51"/>
                <a:gd name="T2" fmla="*/ 24 w 38"/>
                <a:gd name="T3" fmla="*/ 16 h 51"/>
                <a:gd name="T4" fmla="*/ 16 w 38"/>
                <a:gd name="T5" fmla="*/ 23 h 51"/>
                <a:gd name="T6" fmla="*/ 13 w 38"/>
                <a:gd name="T7" fmla="*/ 24 h 51"/>
                <a:gd name="T8" fmla="*/ 6 w 38"/>
                <a:gd name="T9" fmla="*/ 26 h 51"/>
                <a:gd name="T10" fmla="*/ 4 w 38"/>
                <a:gd name="T11" fmla="*/ 26 h 51"/>
                <a:gd name="T12" fmla="*/ 2 w 38"/>
                <a:gd name="T13" fmla="*/ 30 h 51"/>
                <a:gd name="T14" fmla="*/ 0 w 38"/>
                <a:gd name="T15" fmla="*/ 31 h 51"/>
                <a:gd name="T16" fmla="*/ 0 w 38"/>
                <a:gd name="T17" fmla="*/ 34 h 51"/>
                <a:gd name="T18" fmla="*/ 0 w 38"/>
                <a:gd name="T19" fmla="*/ 34 h 51"/>
                <a:gd name="T20" fmla="*/ 4 w 38"/>
                <a:gd name="T21" fmla="*/ 35 h 51"/>
                <a:gd name="T22" fmla="*/ 11 w 38"/>
                <a:gd name="T23" fmla="*/ 40 h 51"/>
                <a:gd name="T24" fmla="*/ 8 w 38"/>
                <a:gd name="T25" fmla="*/ 49 h 51"/>
                <a:gd name="T26" fmla="*/ 15 w 38"/>
                <a:gd name="T27" fmla="*/ 50 h 51"/>
                <a:gd name="T28" fmla="*/ 17 w 38"/>
                <a:gd name="T29" fmla="*/ 50 h 51"/>
                <a:gd name="T30" fmla="*/ 17 w 38"/>
                <a:gd name="T31" fmla="*/ 50 h 51"/>
                <a:gd name="T32" fmla="*/ 17 w 38"/>
                <a:gd name="T33" fmla="*/ 50 h 51"/>
                <a:gd name="T34" fmla="*/ 17 w 38"/>
                <a:gd name="T35" fmla="*/ 44 h 51"/>
                <a:gd name="T36" fmla="*/ 17 w 38"/>
                <a:gd name="T37" fmla="*/ 44 h 51"/>
                <a:gd name="T38" fmla="*/ 15 w 38"/>
                <a:gd name="T39" fmla="*/ 41 h 51"/>
                <a:gd name="T40" fmla="*/ 13 w 38"/>
                <a:gd name="T41" fmla="*/ 34 h 51"/>
                <a:gd name="T42" fmla="*/ 14 w 38"/>
                <a:gd name="T43" fmla="*/ 27 h 51"/>
                <a:gd name="T44" fmla="*/ 21 w 38"/>
                <a:gd name="T45" fmla="*/ 24 h 51"/>
                <a:gd name="T46" fmla="*/ 31 w 38"/>
                <a:gd name="T47" fmla="*/ 25 h 51"/>
                <a:gd name="T48" fmla="*/ 31 w 38"/>
                <a:gd name="T49" fmla="*/ 24 h 51"/>
                <a:gd name="T50" fmla="*/ 31 w 38"/>
                <a:gd name="T51" fmla="*/ 22 h 51"/>
                <a:gd name="T52" fmla="*/ 30 w 38"/>
                <a:gd name="T53" fmla="*/ 19 h 51"/>
                <a:gd name="T54" fmla="*/ 29 w 38"/>
                <a:gd name="T55" fmla="*/ 12 h 51"/>
                <a:gd name="T56" fmla="*/ 30 w 38"/>
                <a:gd name="T57" fmla="*/ 9 h 51"/>
                <a:gd name="T58" fmla="*/ 33 w 38"/>
                <a:gd name="T59" fmla="*/ 5 h 51"/>
                <a:gd name="T60" fmla="*/ 35 w 38"/>
                <a:gd name="T61" fmla="*/ 3 h 51"/>
                <a:gd name="T62" fmla="*/ 37 w 38"/>
                <a:gd name="T63" fmla="*/ 2 h 51"/>
                <a:gd name="T64" fmla="*/ 37 w 38"/>
                <a:gd name="T65" fmla="*/ 0 h 51"/>
                <a:gd name="T66" fmla="*/ 36 w 38"/>
                <a:gd name="T67" fmla="*/ 1 h 51"/>
                <a:gd name="T68" fmla="*/ 32 w 38"/>
                <a:gd name="T69"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51">
                  <a:moveTo>
                    <a:pt x="32" y="5"/>
                  </a:moveTo>
                  <a:lnTo>
                    <a:pt x="24" y="16"/>
                  </a:lnTo>
                  <a:lnTo>
                    <a:pt x="16" y="23"/>
                  </a:lnTo>
                  <a:cubicBezTo>
                    <a:pt x="15" y="23"/>
                    <a:pt x="14" y="24"/>
                    <a:pt x="13" y="24"/>
                  </a:cubicBezTo>
                  <a:lnTo>
                    <a:pt x="6" y="26"/>
                  </a:lnTo>
                  <a:cubicBezTo>
                    <a:pt x="5" y="26"/>
                    <a:pt x="5" y="26"/>
                    <a:pt x="4" y="26"/>
                  </a:cubicBezTo>
                  <a:cubicBezTo>
                    <a:pt x="4" y="27"/>
                    <a:pt x="3" y="29"/>
                    <a:pt x="2" y="30"/>
                  </a:cubicBezTo>
                  <a:lnTo>
                    <a:pt x="0" y="31"/>
                  </a:lnTo>
                  <a:cubicBezTo>
                    <a:pt x="0" y="32"/>
                    <a:pt x="0" y="33"/>
                    <a:pt x="0" y="34"/>
                  </a:cubicBezTo>
                  <a:lnTo>
                    <a:pt x="0" y="34"/>
                  </a:lnTo>
                  <a:lnTo>
                    <a:pt x="4" y="35"/>
                  </a:lnTo>
                  <a:cubicBezTo>
                    <a:pt x="7" y="35"/>
                    <a:pt x="10" y="37"/>
                    <a:pt x="11" y="40"/>
                  </a:cubicBezTo>
                  <a:cubicBezTo>
                    <a:pt x="12" y="43"/>
                    <a:pt x="11" y="47"/>
                    <a:pt x="8" y="49"/>
                  </a:cubicBezTo>
                  <a:lnTo>
                    <a:pt x="15" y="50"/>
                  </a:lnTo>
                  <a:cubicBezTo>
                    <a:pt x="15" y="50"/>
                    <a:pt x="16" y="50"/>
                    <a:pt x="17" y="50"/>
                  </a:cubicBezTo>
                  <a:lnTo>
                    <a:pt x="17" y="50"/>
                  </a:lnTo>
                  <a:lnTo>
                    <a:pt x="17" y="50"/>
                  </a:lnTo>
                  <a:cubicBezTo>
                    <a:pt x="16" y="48"/>
                    <a:pt x="16" y="46"/>
                    <a:pt x="17" y="44"/>
                  </a:cubicBezTo>
                  <a:lnTo>
                    <a:pt x="17" y="44"/>
                  </a:lnTo>
                  <a:cubicBezTo>
                    <a:pt x="16" y="43"/>
                    <a:pt x="15" y="42"/>
                    <a:pt x="15" y="41"/>
                  </a:cubicBezTo>
                  <a:lnTo>
                    <a:pt x="13" y="34"/>
                  </a:lnTo>
                  <a:cubicBezTo>
                    <a:pt x="12" y="32"/>
                    <a:pt x="13" y="29"/>
                    <a:pt x="14" y="27"/>
                  </a:cubicBezTo>
                  <a:cubicBezTo>
                    <a:pt x="16" y="25"/>
                    <a:pt x="18" y="24"/>
                    <a:pt x="21" y="24"/>
                  </a:cubicBezTo>
                  <a:lnTo>
                    <a:pt x="31" y="25"/>
                  </a:lnTo>
                  <a:lnTo>
                    <a:pt x="31" y="24"/>
                  </a:lnTo>
                  <a:cubicBezTo>
                    <a:pt x="31" y="23"/>
                    <a:pt x="31" y="23"/>
                    <a:pt x="31" y="22"/>
                  </a:cubicBezTo>
                  <a:lnTo>
                    <a:pt x="30" y="19"/>
                  </a:lnTo>
                  <a:cubicBezTo>
                    <a:pt x="30" y="17"/>
                    <a:pt x="29" y="13"/>
                    <a:pt x="29" y="12"/>
                  </a:cubicBezTo>
                  <a:lnTo>
                    <a:pt x="30" y="9"/>
                  </a:lnTo>
                  <a:cubicBezTo>
                    <a:pt x="30" y="7"/>
                    <a:pt x="31" y="6"/>
                    <a:pt x="33" y="5"/>
                  </a:cubicBezTo>
                  <a:lnTo>
                    <a:pt x="35" y="3"/>
                  </a:lnTo>
                  <a:cubicBezTo>
                    <a:pt x="35" y="2"/>
                    <a:pt x="36" y="2"/>
                    <a:pt x="37" y="2"/>
                  </a:cubicBezTo>
                  <a:lnTo>
                    <a:pt x="37" y="0"/>
                  </a:lnTo>
                  <a:lnTo>
                    <a:pt x="36" y="1"/>
                  </a:lnTo>
                  <a:lnTo>
                    <a:pt x="32" y="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5" name="Freeform 20">
              <a:extLst>
                <a:ext uri="{FF2B5EF4-FFF2-40B4-BE49-F238E27FC236}">
                  <a16:creationId xmlns:a16="http://schemas.microsoft.com/office/drawing/2014/main" id="{81B4994B-DACF-4E10-9B85-BB45D6622F4F}"/>
                </a:ext>
              </a:extLst>
            </p:cNvPr>
            <p:cNvSpPr>
              <a:spLocks noChangeArrowheads="1"/>
            </p:cNvSpPr>
            <p:nvPr/>
          </p:nvSpPr>
          <p:spPr bwMode="auto">
            <a:xfrm>
              <a:off x="9058275" y="601663"/>
              <a:ext cx="23812" cy="22225"/>
            </a:xfrm>
            <a:custGeom>
              <a:avLst/>
              <a:gdLst>
                <a:gd name="T0" fmla="*/ 19 w 64"/>
                <a:gd name="T1" fmla="*/ 38 h 60"/>
                <a:gd name="T2" fmla="*/ 33 w 64"/>
                <a:gd name="T3" fmla="*/ 30 h 60"/>
                <a:gd name="T4" fmla="*/ 45 w 64"/>
                <a:gd name="T5" fmla="*/ 18 h 60"/>
                <a:gd name="T6" fmla="*/ 50 w 64"/>
                <a:gd name="T7" fmla="*/ 14 h 60"/>
                <a:gd name="T8" fmla="*/ 52 w 64"/>
                <a:gd name="T9" fmla="*/ 13 h 60"/>
                <a:gd name="T10" fmla="*/ 57 w 64"/>
                <a:gd name="T11" fmla="*/ 11 h 60"/>
                <a:gd name="T12" fmla="*/ 62 w 64"/>
                <a:gd name="T13" fmla="*/ 7 h 60"/>
                <a:gd name="T14" fmla="*/ 63 w 64"/>
                <a:gd name="T15" fmla="*/ 5 h 60"/>
                <a:gd name="T16" fmla="*/ 62 w 64"/>
                <a:gd name="T17" fmla="*/ 0 h 60"/>
                <a:gd name="T18" fmla="*/ 37 w 64"/>
                <a:gd name="T19" fmla="*/ 6 h 60"/>
                <a:gd name="T20" fmla="*/ 26 w 64"/>
                <a:gd name="T21" fmla="*/ 15 h 60"/>
                <a:gd name="T22" fmla="*/ 21 w 64"/>
                <a:gd name="T23" fmla="*/ 16 h 60"/>
                <a:gd name="T24" fmla="*/ 25 w 64"/>
                <a:gd name="T25" fmla="*/ 23 h 60"/>
                <a:gd name="T26" fmla="*/ 23 w 64"/>
                <a:gd name="T27" fmla="*/ 32 h 60"/>
                <a:gd name="T28" fmla="*/ 6 w 64"/>
                <a:gd name="T29" fmla="*/ 48 h 60"/>
                <a:gd name="T30" fmla="*/ 0 w 64"/>
                <a:gd name="T31" fmla="*/ 59 h 60"/>
                <a:gd name="T32" fmla="*/ 4 w 64"/>
                <a:gd name="T33" fmla="*/ 57 h 60"/>
                <a:gd name="T34" fmla="*/ 9 w 64"/>
                <a:gd name="T35" fmla="*/ 52 h 60"/>
                <a:gd name="T36" fmla="*/ 11 w 64"/>
                <a:gd name="T37" fmla="*/ 51 h 60"/>
                <a:gd name="T38" fmla="*/ 15 w 64"/>
                <a:gd name="T39" fmla="*/ 48 h 60"/>
                <a:gd name="T40" fmla="*/ 15 w 64"/>
                <a:gd name="T41" fmla="*/ 45 h 60"/>
                <a:gd name="T42" fmla="*/ 19 w 64"/>
                <a:gd name="T43" fmla="*/ 3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60">
                  <a:moveTo>
                    <a:pt x="19" y="38"/>
                  </a:moveTo>
                  <a:lnTo>
                    <a:pt x="33" y="30"/>
                  </a:lnTo>
                  <a:lnTo>
                    <a:pt x="45" y="18"/>
                  </a:lnTo>
                  <a:lnTo>
                    <a:pt x="50" y="14"/>
                  </a:lnTo>
                  <a:cubicBezTo>
                    <a:pt x="51" y="14"/>
                    <a:pt x="51" y="13"/>
                    <a:pt x="52" y="13"/>
                  </a:cubicBezTo>
                  <a:lnTo>
                    <a:pt x="57" y="11"/>
                  </a:lnTo>
                  <a:lnTo>
                    <a:pt x="62" y="7"/>
                  </a:lnTo>
                  <a:cubicBezTo>
                    <a:pt x="62" y="6"/>
                    <a:pt x="63" y="6"/>
                    <a:pt x="63" y="5"/>
                  </a:cubicBezTo>
                  <a:cubicBezTo>
                    <a:pt x="62" y="4"/>
                    <a:pt x="62" y="2"/>
                    <a:pt x="62" y="0"/>
                  </a:cubicBezTo>
                  <a:lnTo>
                    <a:pt x="37" y="6"/>
                  </a:lnTo>
                  <a:lnTo>
                    <a:pt x="26" y="15"/>
                  </a:lnTo>
                  <a:cubicBezTo>
                    <a:pt x="24" y="15"/>
                    <a:pt x="23" y="16"/>
                    <a:pt x="21" y="16"/>
                  </a:cubicBezTo>
                  <a:lnTo>
                    <a:pt x="25" y="23"/>
                  </a:lnTo>
                  <a:cubicBezTo>
                    <a:pt x="26" y="26"/>
                    <a:pt x="26" y="30"/>
                    <a:pt x="23" y="32"/>
                  </a:cubicBezTo>
                  <a:lnTo>
                    <a:pt x="6" y="48"/>
                  </a:lnTo>
                  <a:lnTo>
                    <a:pt x="0" y="59"/>
                  </a:lnTo>
                  <a:lnTo>
                    <a:pt x="4" y="57"/>
                  </a:lnTo>
                  <a:lnTo>
                    <a:pt x="9" y="52"/>
                  </a:lnTo>
                  <a:cubicBezTo>
                    <a:pt x="10" y="52"/>
                    <a:pt x="10" y="51"/>
                    <a:pt x="11" y="51"/>
                  </a:cubicBezTo>
                  <a:lnTo>
                    <a:pt x="15" y="48"/>
                  </a:lnTo>
                  <a:cubicBezTo>
                    <a:pt x="15" y="47"/>
                    <a:pt x="15" y="46"/>
                    <a:pt x="15" y="45"/>
                  </a:cubicBezTo>
                  <a:cubicBezTo>
                    <a:pt x="15" y="42"/>
                    <a:pt x="16" y="40"/>
                    <a:pt x="19" y="38"/>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6" name="Freeform 21">
              <a:extLst>
                <a:ext uri="{FF2B5EF4-FFF2-40B4-BE49-F238E27FC236}">
                  <a16:creationId xmlns:a16="http://schemas.microsoft.com/office/drawing/2014/main" id="{D1BCDD78-A898-4047-A5E1-ECC86D066987}"/>
                </a:ext>
              </a:extLst>
            </p:cNvPr>
            <p:cNvSpPr>
              <a:spLocks noChangeArrowheads="1"/>
            </p:cNvSpPr>
            <p:nvPr/>
          </p:nvSpPr>
          <p:spPr bwMode="auto">
            <a:xfrm>
              <a:off x="8993187" y="682625"/>
              <a:ext cx="74613" cy="28575"/>
            </a:xfrm>
            <a:custGeom>
              <a:avLst/>
              <a:gdLst>
                <a:gd name="T0" fmla="*/ 113 w 207"/>
                <a:gd name="T1" fmla="*/ 19 h 81"/>
                <a:gd name="T2" fmla="*/ 123 w 207"/>
                <a:gd name="T3" fmla="*/ 15 h 81"/>
                <a:gd name="T4" fmla="*/ 121 w 207"/>
                <a:gd name="T5" fmla="*/ 12 h 81"/>
                <a:gd name="T6" fmla="*/ 114 w 207"/>
                <a:gd name="T7" fmla="*/ 9 h 81"/>
                <a:gd name="T8" fmla="*/ 110 w 207"/>
                <a:gd name="T9" fmla="*/ 6 h 81"/>
                <a:gd name="T10" fmla="*/ 98 w 207"/>
                <a:gd name="T11" fmla="*/ 22 h 81"/>
                <a:gd name="T12" fmla="*/ 89 w 207"/>
                <a:gd name="T13" fmla="*/ 33 h 81"/>
                <a:gd name="T14" fmla="*/ 63 w 207"/>
                <a:gd name="T15" fmla="*/ 34 h 81"/>
                <a:gd name="T16" fmla="*/ 48 w 207"/>
                <a:gd name="T17" fmla="*/ 41 h 81"/>
                <a:gd name="T18" fmla="*/ 19 w 207"/>
                <a:gd name="T19" fmla="*/ 41 h 81"/>
                <a:gd name="T20" fmla="*/ 9 w 207"/>
                <a:gd name="T21" fmla="*/ 34 h 81"/>
                <a:gd name="T22" fmla="*/ 7 w 207"/>
                <a:gd name="T23" fmla="*/ 27 h 81"/>
                <a:gd name="T24" fmla="*/ 0 w 207"/>
                <a:gd name="T25" fmla="*/ 30 h 81"/>
                <a:gd name="T26" fmla="*/ 4 w 207"/>
                <a:gd name="T27" fmla="*/ 35 h 81"/>
                <a:gd name="T28" fmla="*/ 3 w 207"/>
                <a:gd name="T29" fmla="*/ 50 h 81"/>
                <a:gd name="T30" fmla="*/ 51 w 207"/>
                <a:gd name="T31" fmla="*/ 43 h 81"/>
                <a:gd name="T32" fmla="*/ 61 w 207"/>
                <a:gd name="T33" fmla="*/ 45 h 81"/>
                <a:gd name="T34" fmla="*/ 77 w 207"/>
                <a:gd name="T35" fmla="*/ 56 h 81"/>
                <a:gd name="T36" fmla="*/ 88 w 207"/>
                <a:gd name="T37" fmla="*/ 58 h 81"/>
                <a:gd name="T38" fmla="*/ 95 w 207"/>
                <a:gd name="T39" fmla="*/ 66 h 81"/>
                <a:gd name="T40" fmla="*/ 96 w 207"/>
                <a:gd name="T41" fmla="*/ 80 h 81"/>
                <a:gd name="T42" fmla="*/ 112 w 207"/>
                <a:gd name="T43" fmla="*/ 70 h 81"/>
                <a:gd name="T44" fmla="*/ 119 w 207"/>
                <a:gd name="T45" fmla="*/ 66 h 81"/>
                <a:gd name="T46" fmla="*/ 141 w 207"/>
                <a:gd name="T47" fmla="*/ 61 h 81"/>
                <a:gd name="T48" fmla="*/ 146 w 207"/>
                <a:gd name="T49" fmla="*/ 64 h 81"/>
                <a:gd name="T50" fmla="*/ 148 w 207"/>
                <a:gd name="T51" fmla="*/ 60 h 81"/>
                <a:gd name="T52" fmla="*/ 153 w 207"/>
                <a:gd name="T53" fmla="*/ 57 h 81"/>
                <a:gd name="T54" fmla="*/ 153 w 207"/>
                <a:gd name="T55" fmla="*/ 52 h 81"/>
                <a:gd name="T56" fmla="*/ 160 w 207"/>
                <a:gd name="T57" fmla="*/ 42 h 81"/>
                <a:gd name="T58" fmla="*/ 177 w 207"/>
                <a:gd name="T59" fmla="*/ 41 h 81"/>
                <a:gd name="T60" fmla="*/ 184 w 207"/>
                <a:gd name="T61" fmla="*/ 35 h 81"/>
                <a:gd name="T62" fmla="*/ 197 w 207"/>
                <a:gd name="T63" fmla="*/ 32 h 81"/>
                <a:gd name="T64" fmla="*/ 206 w 207"/>
                <a:gd name="T65" fmla="*/ 0 h 81"/>
                <a:gd name="T66" fmla="*/ 199 w 207"/>
                <a:gd name="T67" fmla="*/ 5 h 81"/>
                <a:gd name="T68" fmla="*/ 182 w 207"/>
                <a:gd name="T69" fmla="*/ 10 h 81"/>
                <a:gd name="T70" fmla="*/ 165 w 207"/>
                <a:gd name="T71" fmla="*/ 32 h 81"/>
                <a:gd name="T72" fmla="*/ 116 w 207"/>
                <a:gd name="T73" fmla="*/ 41 h 81"/>
                <a:gd name="T74" fmla="*/ 105 w 207"/>
                <a:gd name="T75" fmla="*/ 2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7" h="81">
                  <a:moveTo>
                    <a:pt x="109" y="21"/>
                  </a:moveTo>
                  <a:lnTo>
                    <a:pt x="113" y="19"/>
                  </a:lnTo>
                  <a:cubicBezTo>
                    <a:pt x="113" y="18"/>
                    <a:pt x="114" y="18"/>
                    <a:pt x="115" y="18"/>
                  </a:cubicBezTo>
                  <a:lnTo>
                    <a:pt x="123" y="15"/>
                  </a:lnTo>
                  <a:lnTo>
                    <a:pt x="123" y="14"/>
                  </a:lnTo>
                  <a:lnTo>
                    <a:pt x="121" y="12"/>
                  </a:lnTo>
                  <a:lnTo>
                    <a:pt x="116" y="10"/>
                  </a:lnTo>
                  <a:cubicBezTo>
                    <a:pt x="115" y="10"/>
                    <a:pt x="114" y="10"/>
                    <a:pt x="114" y="9"/>
                  </a:cubicBezTo>
                  <a:lnTo>
                    <a:pt x="112" y="8"/>
                  </a:lnTo>
                  <a:cubicBezTo>
                    <a:pt x="111" y="8"/>
                    <a:pt x="110" y="7"/>
                    <a:pt x="110" y="6"/>
                  </a:cubicBezTo>
                  <a:lnTo>
                    <a:pt x="99" y="19"/>
                  </a:lnTo>
                  <a:lnTo>
                    <a:pt x="98" y="22"/>
                  </a:lnTo>
                  <a:cubicBezTo>
                    <a:pt x="97" y="23"/>
                    <a:pt x="97" y="24"/>
                    <a:pt x="96" y="24"/>
                  </a:cubicBezTo>
                  <a:lnTo>
                    <a:pt x="89" y="33"/>
                  </a:lnTo>
                  <a:cubicBezTo>
                    <a:pt x="87" y="35"/>
                    <a:pt x="85" y="36"/>
                    <a:pt x="82" y="35"/>
                  </a:cubicBezTo>
                  <a:lnTo>
                    <a:pt x="63" y="34"/>
                  </a:lnTo>
                  <a:lnTo>
                    <a:pt x="51" y="40"/>
                  </a:lnTo>
                  <a:cubicBezTo>
                    <a:pt x="50" y="41"/>
                    <a:pt x="49" y="41"/>
                    <a:pt x="48" y="41"/>
                  </a:cubicBezTo>
                  <a:lnTo>
                    <a:pt x="21" y="41"/>
                  </a:lnTo>
                  <a:cubicBezTo>
                    <a:pt x="20" y="41"/>
                    <a:pt x="20" y="41"/>
                    <a:pt x="19" y="41"/>
                  </a:cubicBezTo>
                  <a:lnTo>
                    <a:pt x="14" y="39"/>
                  </a:lnTo>
                  <a:cubicBezTo>
                    <a:pt x="12" y="38"/>
                    <a:pt x="10" y="36"/>
                    <a:pt x="9" y="34"/>
                  </a:cubicBezTo>
                  <a:lnTo>
                    <a:pt x="7" y="29"/>
                  </a:lnTo>
                  <a:cubicBezTo>
                    <a:pt x="7" y="29"/>
                    <a:pt x="7" y="28"/>
                    <a:pt x="7" y="27"/>
                  </a:cubicBezTo>
                  <a:cubicBezTo>
                    <a:pt x="6" y="27"/>
                    <a:pt x="6" y="27"/>
                    <a:pt x="6" y="28"/>
                  </a:cubicBezTo>
                  <a:lnTo>
                    <a:pt x="0" y="30"/>
                  </a:lnTo>
                  <a:lnTo>
                    <a:pt x="3" y="34"/>
                  </a:lnTo>
                  <a:lnTo>
                    <a:pt x="4" y="35"/>
                  </a:lnTo>
                  <a:lnTo>
                    <a:pt x="5" y="41"/>
                  </a:lnTo>
                  <a:cubicBezTo>
                    <a:pt x="6" y="44"/>
                    <a:pt x="5" y="48"/>
                    <a:pt x="3" y="50"/>
                  </a:cubicBezTo>
                  <a:lnTo>
                    <a:pt x="2" y="50"/>
                  </a:lnTo>
                  <a:lnTo>
                    <a:pt x="51" y="43"/>
                  </a:lnTo>
                  <a:cubicBezTo>
                    <a:pt x="53" y="42"/>
                    <a:pt x="54" y="42"/>
                    <a:pt x="56" y="43"/>
                  </a:cubicBezTo>
                  <a:lnTo>
                    <a:pt x="61" y="45"/>
                  </a:lnTo>
                  <a:cubicBezTo>
                    <a:pt x="62" y="45"/>
                    <a:pt x="62" y="46"/>
                    <a:pt x="63" y="46"/>
                  </a:cubicBezTo>
                  <a:lnTo>
                    <a:pt x="77" y="56"/>
                  </a:lnTo>
                  <a:lnTo>
                    <a:pt x="83" y="57"/>
                  </a:lnTo>
                  <a:cubicBezTo>
                    <a:pt x="85" y="57"/>
                    <a:pt x="86" y="57"/>
                    <a:pt x="88" y="58"/>
                  </a:cubicBezTo>
                  <a:lnTo>
                    <a:pt x="92" y="62"/>
                  </a:lnTo>
                  <a:cubicBezTo>
                    <a:pt x="93" y="63"/>
                    <a:pt x="94" y="65"/>
                    <a:pt x="95" y="66"/>
                  </a:cubicBezTo>
                  <a:lnTo>
                    <a:pt x="96" y="76"/>
                  </a:lnTo>
                  <a:cubicBezTo>
                    <a:pt x="97" y="77"/>
                    <a:pt x="97" y="79"/>
                    <a:pt x="96" y="80"/>
                  </a:cubicBezTo>
                  <a:lnTo>
                    <a:pt x="107" y="76"/>
                  </a:lnTo>
                  <a:lnTo>
                    <a:pt x="112" y="70"/>
                  </a:lnTo>
                  <a:lnTo>
                    <a:pt x="117" y="67"/>
                  </a:lnTo>
                  <a:cubicBezTo>
                    <a:pt x="117" y="66"/>
                    <a:pt x="118" y="66"/>
                    <a:pt x="119" y="66"/>
                  </a:cubicBezTo>
                  <a:lnTo>
                    <a:pt x="134" y="60"/>
                  </a:lnTo>
                  <a:cubicBezTo>
                    <a:pt x="137" y="59"/>
                    <a:pt x="139" y="60"/>
                    <a:pt x="141" y="61"/>
                  </a:cubicBezTo>
                  <a:lnTo>
                    <a:pt x="145" y="63"/>
                  </a:lnTo>
                  <a:cubicBezTo>
                    <a:pt x="145" y="63"/>
                    <a:pt x="145" y="64"/>
                    <a:pt x="146" y="64"/>
                  </a:cubicBezTo>
                  <a:cubicBezTo>
                    <a:pt x="146" y="63"/>
                    <a:pt x="146" y="63"/>
                    <a:pt x="146" y="63"/>
                  </a:cubicBezTo>
                  <a:lnTo>
                    <a:pt x="148" y="60"/>
                  </a:lnTo>
                  <a:cubicBezTo>
                    <a:pt x="149" y="59"/>
                    <a:pt x="151" y="58"/>
                    <a:pt x="152" y="57"/>
                  </a:cubicBezTo>
                  <a:lnTo>
                    <a:pt x="153" y="57"/>
                  </a:lnTo>
                  <a:lnTo>
                    <a:pt x="154" y="56"/>
                  </a:lnTo>
                  <a:lnTo>
                    <a:pt x="153" y="52"/>
                  </a:lnTo>
                  <a:cubicBezTo>
                    <a:pt x="152" y="49"/>
                    <a:pt x="153" y="47"/>
                    <a:pt x="154" y="45"/>
                  </a:cubicBezTo>
                  <a:cubicBezTo>
                    <a:pt x="156" y="44"/>
                    <a:pt x="158" y="42"/>
                    <a:pt x="160" y="42"/>
                  </a:cubicBezTo>
                  <a:lnTo>
                    <a:pt x="176" y="41"/>
                  </a:lnTo>
                  <a:lnTo>
                    <a:pt x="177" y="41"/>
                  </a:lnTo>
                  <a:cubicBezTo>
                    <a:pt x="178" y="41"/>
                    <a:pt x="178" y="40"/>
                    <a:pt x="178" y="40"/>
                  </a:cubicBezTo>
                  <a:lnTo>
                    <a:pt x="184" y="35"/>
                  </a:lnTo>
                  <a:cubicBezTo>
                    <a:pt x="186" y="34"/>
                    <a:pt x="187" y="33"/>
                    <a:pt x="189" y="33"/>
                  </a:cubicBezTo>
                  <a:lnTo>
                    <a:pt x="197" y="32"/>
                  </a:lnTo>
                  <a:cubicBezTo>
                    <a:pt x="195" y="30"/>
                    <a:pt x="195" y="28"/>
                    <a:pt x="196" y="25"/>
                  </a:cubicBezTo>
                  <a:lnTo>
                    <a:pt x="206" y="0"/>
                  </a:lnTo>
                  <a:lnTo>
                    <a:pt x="203" y="3"/>
                  </a:lnTo>
                  <a:cubicBezTo>
                    <a:pt x="202" y="4"/>
                    <a:pt x="201" y="4"/>
                    <a:pt x="199" y="5"/>
                  </a:cubicBezTo>
                  <a:lnTo>
                    <a:pt x="187" y="6"/>
                  </a:lnTo>
                  <a:lnTo>
                    <a:pt x="182" y="10"/>
                  </a:lnTo>
                  <a:lnTo>
                    <a:pt x="170" y="29"/>
                  </a:lnTo>
                  <a:cubicBezTo>
                    <a:pt x="169" y="30"/>
                    <a:pt x="167" y="31"/>
                    <a:pt x="165" y="32"/>
                  </a:cubicBezTo>
                  <a:lnTo>
                    <a:pt x="123" y="43"/>
                  </a:lnTo>
                  <a:cubicBezTo>
                    <a:pt x="121" y="44"/>
                    <a:pt x="118" y="43"/>
                    <a:pt x="116" y="41"/>
                  </a:cubicBezTo>
                  <a:lnTo>
                    <a:pt x="107" y="34"/>
                  </a:lnTo>
                  <a:cubicBezTo>
                    <a:pt x="105" y="33"/>
                    <a:pt x="104" y="30"/>
                    <a:pt x="105" y="28"/>
                  </a:cubicBezTo>
                  <a:cubicBezTo>
                    <a:pt x="105" y="25"/>
                    <a:pt x="106" y="23"/>
                    <a:pt x="109" y="2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7" name="Freeform 22">
              <a:extLst>
                <a:ext uri="{FF2B5EF4-FFF2-40B4-BE49-F238E27FC236}">
                  <a16:creationId xmlns:a16="http://schemas.microsoft.com/office/drawing/2014/main" id="{19798A22-75C0-4704-8713-A21895F3D6D8}"/>
                </a:ext>
              </a:extLst>
            </p:cNvPr>
            <p:cNvSpPr>
              <a:spLocks noChangeArrowheads="1"/>
            </p:cNvSpPr>
            <p:nvPr/>
          </p:nvSpPr>
          <p:spPr bwMode="auto">
            <a:xfrm>
              <a:off x="8970962" y="681038"/>
              <a:ext cx="3175" cy="6350"/>
            </a:xfrm>
            <a:custGeom>
              <a:avLst/>
              <a:gdLst>
                <a:gd name="T0" fmla="*/ 0 w 8"/>
                <a:gd name="T1" fmla="*/ 16 h 17"/>
                <a:gd name="T2" fmla="*/ 7 w 8"/>
                <a:gd name="T3" fmla="*/ 1 h 17"/>
                <a:gd name="T4" fmla="*/ 4 w 8"/>
                <a:gd name="T5" fmla="*/ 0 h 17"/>
                <a:gd name="T6" fmla="*/ 0 w 8"/>
                <a:gd name="T7" fmla="*/ 16 h 17"/>
              </a:gdLst>
              <a:ahLst/>
              <a:cxnLst>
                <a:cxn ang="0">
                  <a:pos x="T0" y="T1"/>
                </a:cxn>
                <a:cxn ang="0">
                  <a:pos x="T2" y="T3"/>
                </a:cxn>
                <a:cxn ang="0">
                  <a:pos x="T4" y="T5"/>
                </a:cxn>
                <a:cxn ang="0">
                  <a:pos x="T6" y="T7"/>
                </a:cxn>
              </a:cxnLst>
              <a:rect l="0" t="0" r="r" b="b"/>
              <a:pathLst>
                <a:path w="8" h="17">
                  <a:moveTo>
                    <a:pt x="0" y="16"/>
                  </a:moveTo>
                  <a:lnTo>
                    <a:pt x="7" y="1"/>
                  </a:lnTo>
                  <a:cubicBezTo>
                    <a:pt x="6" y="1"/>
                    <a:pt x="4" y="0"/>
                    <a:pt x="4" y="0"/>
                  </a:cubicBezTo>
                  <a:lnTo>
                    <a:pt x="0" y="1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8" name="Freeform 23">
              <a:extLst>
                <a:ext uri="{FF2B5EF4-FFF2-40B4-BE49-F238E27FC236}">
                  <a16:creationId xmlns:a16="http://schemas.microsoft.com/office/drawing/2014/main" id="{AFEE2B54-08C2-42E4-A993-D33C76752357}"/>
                </a:ext>
              </a:extLst>
            </p:cNvPr>
            <p:cNvSpPr>
              <a:spLocks noChangeArrowheads="1"/>
            </p:cNvSpPr>
            <p:nvPr/>
          </p:nvSpPr>
          <p:spPr bwMode="auto">
            <a:xfrm>
              <a:off x="9101137" y="519113"/>
              <a:ext cx="7938" cy="9525"/>
            </a:xfrm>
            <a:custGeom>
              <a:avLst/>
              <a:gdLst>
                <a:gd name="T0" fmla="*/ 5 w 20"/>
                <a:gd name="T1" fmla="*/ 4 h 28"/>
                <a:gd name="T2" fmla="*/ 0 w 20"/>
                <a:gd name="T3" fmla="*/ 10 h 28"/>
                <a:gd name="T4" fmla="*/ 1 w 20"/>
                <a:gd name="T5" fmla="*/ 13 h 28"/>
                <a:gd name="T6" fmla="*/ 2 w 20"/>
                <a:gd name="T7" fmla="*/ 27 h 28"/>
                <a:gd name="T8" fmla="*/ 4 w 20"/>
                <a:gd name="T9" fmla="*/ 17 h 28"/>
                <a:gd name="T10" fmla="*/ 6 w 20"/>
                <a:gd name="T11" fmla="*/ 14 h 28"/>
                <a:gd name="T12" fmla="*/ 12 w 20"/>
                <a:gd name="T13" fmla="*/ 6 h 28"/>
                <a:gd name="T14" fmla="*/ 13 w 20"/>
                <a:gd name="T15" fmla="*/ 5 h 28"/>
                <a:gd name="T16" fmla="*/ 19 w 20"/>
                <a:gd name="T17" fmla="*/ 1 h 28"/>
                <a:gd name="T18" fmla="*/ 13 w 20"/>
                <a:gd name="T19" fmla="*/ 0 h 28"/>
                <a:gd name="T20" fmla="*/ 5 w 20"/>
                <a:gd name="T21"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8">
                  <a:moveTo>
                    <a:pt x="5" y="4"/>
                  </a:moveTo>
                  <a:lnTo>
                    <a:pt x="0" y="10"/>
                  </a:lnTo>
                  <a:cubicBezTo>
                    <a:pt x="0" y="11"/>
                    <a:pt x="1" y="12"/>
                    <a:pt x="1" y="13"/>
                  </a:cubicBezTo>
                  <a:lnTo>
                    <a:pt x="2" y="27"/>
                  </a:lnTo>
                  <a:lnTo>
                    <a:pt x="4" y="17"/>
                  </a:lnTo>
                  <a:cubicBezTo>
                    <a:pt x="5" y="16"/>
                    <a:pt x="5" y="15"/>
                    <a:pt x="6" y="14"/>
                  </a:cubicBezTo>
                  <a:lnTo>
                    <a:pt x="12" y="6"/>
                  </a:lnTo>
                  <a:lnTo>
                    <a:pt x="13" y="5"/>
                  </a:lnTo>
                  <a:lnTo>
                    <a:pt x="19" y="1"/>
                  </a:lnTo>
                  <a:lnTo>
                    <a:pt x="13" y="0"/>
                  </a:lnTo>
                  <a:lnTo>
                    <a:pt x="5" y="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9" name="Freeform 24">
              <a:extLst>
                <a:ext uri="{FF2B5EF4-FFF2-40B4-BE49-F238E27FC236}">
                  <a16:creationId xmlns:a16="http://schemas.microsoft.com/office/drawing/2014/main" id="{1973E126-4BFE-42DF-AC49-CDEFE80ABAD0}"/>
                </a:ext>
              </a:extLst>
            </p:cNvPr>
            <p:cNvSpPr>
              <a:spLocks noChangeArrowheads="1"/>
            </p:cNvSpPr>
            <p:nvPr/>
          </p:nvSpPr>
          <p:spPr bwMode="auto">
            <a:xfrm>
              <a:off x="9436100" y="1516063"/>
              <a:ext cx="7937" cy="11112"/>
            </a:xfrm>
            <a:custGeom>
              <a:avLst/>
              <a:gdLst>
                <a:gd name="T0" fmla="*/ 15 w 23"/>
                <a:gd name="T1" fmla="*/ 13 h 31"/>
                <a:gd name="T2" fmla="*/ 16 w 23"/>
                <a:gd name="T3" fmla="*/ 11 h 31"/>
                <a:gd name="T4" fmla="*/ 19 w 23"/>
                <a:gd name="T5" fmla="*/ 7 h 31"/>
                <a:gd name="T6" fmla="*/ 21 w 23"/>
                <a:gd name="T7" fmla="*/ 5 h 31"/>
                <a:gd name="T8" fmla="*/ 22 w 23"/>
                <a:gd name="T9" fmla="*/ 4 h 31"/>
                <a:gd name="T10" fmla="*/ 17 w 23"/>
                <a:gd name="T11" fmla="*/ 2 h 31"/>
                <a:gd name="T12" fmla="*/ 15 w 23"/>
                <a:gd name="T13" fmla="*/ 0 h 31"/>
                <a:gd name="T14" fmla="*/ 12 w 23"/>
                <a:gd name="T15" fmla="*/ 1 h 31"/>
                <a:gd name="T16" fmla="*/ 8 w 23"/>
                <a:gd name="T17" fmla="*/ 4 h 31"/>
                <a:gd name="T18" fmla="*/ 5 w 23"/>
                <a:gd name="T19" fmla="*/ 5 h 31"/>
                <a:gd name="T20" fmla="*/ 0 w 23"/>
                <a:gd name="T21" fmla="*/ 4 h 31"/>
                <a:gd name="T22" fmla="*/ 3 w 23"/>
                <a:gd name="T23" fmla="*/ 10 h 31"/>
                <a:gd name="T24" fmla="*/ 3 w 23"/>
                <a:gd name="T25" fmla="*/ 12 h 31"/>
                <a:gd name="T26" fmla="*/ 4 w 23"/>
                <a:gd name="T27" fmla="*/ 17 h 31"/>
                <a:gd name="T28" fmla="*/ 4 w 23"/>
                <a:gd name="T29" fmla="*/ 20 h 31"/>
                <a:gd name="T30" fmla="*/ 4 w 23"/>
                <a:gd name="T31" fmla="*/ 23 h 31"/>
                <a:gd name="T32" fmla="*/ 7 w 23"/>
                <a:gd name="T33" fmla="*/ 30 h 31"/>
                <a:gd name="T34" fmla="*/ 11 w 23"/>
                <a:gd name="T35" fmla="*/ 25 h 31"/>
                <a:gd name="T36" fmla="*/ 13 w 23"/>
                <a:gd name="T37" fmla="*/ 24 h 31"/>
                <a:gd name="T38" fmla="*/ 13 w 23"/>
                <a:gd name="T39" fmla="*/ 23 h 31"/>
                <a:gd name="T40" fmla="*/ 14 w 23"/>
                <a:gd name="T41" fmla="*/ 17 h 31"/>
                <a:gd name="T42" fmla="*/ 15 w 23"/>
                <a:gd name="T43"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31">
                  <a:moveTo>
                    <a:pt x="15" y="13"/>
                  </a:moveTo>
                  <a:cubicBezTo>
                    <a:pt x="15" y="13"/>
                    <a:pt x="16" y="12"/>
                    <a:pt x="16" y="11"/>
                  </a:cubicBezTo>
                  <a:lnTo>
                    <a:pt x="19" y="7"/>
                  </a:lnTo>
                  <a:cubicBezTo>
                    <a:pt x="20" y="6"/>
                    <a:pt x="20" y="5"/>
                    <a:pt x="21" y="5"/>
                  </a:cubicBezTo>
                  <a:lnTo>
                    <a:pt x="22" y="4"/>
                  </a:lnTo>
                  <a:lnTo>
                    <a:pt x="17" y="2"/>
                  </a:lnTo>
                  <a:cubicBezTo>
                    <a:pt x="16" y="1"/>
                    <a:pt x="15" y="1"/>
                    <a:pt x="15" y="0"/>
                  </a:cubicBezTo>
                  <a:cubicBezTo>
                    <a:pt x="14" y="1"/>
                    <a:pt x="13" y="1"/>
                    <a:pt x="12" y="1"/>
                  </a:cubicBezTo>
                  <a:cubicBezTo>
                    <a:pt x="11" y="3"/>
                    <a:pt x="10" y="3"/>
                    <a:pt x="8" y="4"/>
                  </a:cubicBezTo>
                  <a:lnTo>
                    <a:pt x="5" y="5"/>
                  </a:lnTo>
                  <a:cubicBezTo>
                    <a:pt x="3" y="5"/>
                    <a:pt x="1" y="5"/>
                    <a:pt x="0" y="4"/>
                  </a:cubicBezTo>
                  <a:lnTo>
                    <a:pt x="3" y="10"/>
                  </a:lnTo>
                  <a:cubicBezTo>
                    <a:pt x="3" y="11"/>
                    <a:pt x="3" y="11"/>
                    <a:pt x="3" y="12"/>
                  </a:cubicBezTo>
                  <a:lnTo>
                    <a:pt x="4" y="17"/>
                  </a:lnTo>
                  <a:cubicBezTo>
                    <a:pt x="4" y="18"/>
                    <a:pt x="4" y="19"/>
                    <a:pt x="4" y="20"/>
                  </a:cubicBezTo>
                  <a:lnTo>
                    <a:pt x="4" y="23"/>
                  </a:lnTo>
                  <a:lnTo>
                    <a:pt x="7" y="30"/>
                  </a:lnTo>
                  <a:lnTo>
                    <a:pt x="11" y="25"/>
                  </a:lnTo>
                  <a:cubicBezTo>
                    <a:pt x="12" y="25"/>
                    <a:pt x="12" y="24"/>
                    <a:pt x="13" y="24"/>
                  </a:cubicBezTo>
                  <a:lnTo>
                    <a:pt x="13" y="23"/>
                  </a:lnTo>
                  <a:lnTo>
                    <a:pt x="14" y="17"/>
                  </a:lnTo>
                  <a:lnTo>
                    <a:pt x="15"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0" name="Freeform 25">
              <a:extLst>
                <a:ext uri="{FF2B5EF4-FFF2-40B4-BE49-F238E27FC236}">
                  <a16:creationId xmlns:a16="http://schemas.microsoft.com/office/drawing/2014/main" id="{BA161253-5DCE-4BB5-867D-93783533D365}"/>
                </a:ext>
              </a:extLst>
            </p:cNvPr>
            <p:cNvSpPr>
              <a:spLocks noChangeArrowheads="1"/>
            </p:cNvSpPr>
            <p:nvPr/>
          </p:nvSpPr>
          <p:spPr bwMode="auto">
            <a:xfrm>
              <a:off x="8924925" y="768350"/>
              <a:ext cx="7937" cy="6350"/>
            </a:xfrm>
            <a:custGeom>
              <a:avLst/>
              <a:gdLst>
                <a:gd name="T0" fmla="*/ 18 w 20"/>
                <a:gd name="T1" fmla="*/ 0 h 18"/>
                <a:gd name="T2" fmla="*/ 0 w 20"/>
                <a:gd name="T3" fmla="*/ 14 h 18"/>
                <a:gd name="T4" fmla="*/ 3 w 20"/>
                <a:gd name="T5" fmla="*/ 17 h 18"/>
                <a:gd name="T6" fmla="*/ 6 w 20"/>
                <a:gd name="T7" fmla="*/ 16 h 18"/>
                <a:gd name="T8" fmla="*/ 6 w 20"/>
                <a:gd name="T9" fmla="*/ 14 h 18"/>
                <a:gd name="T10" fmla="*/ 11 w 20"/>
                <a:gd name="T11" fmla="*/ 10 h 18"/>
                <a:gd name="T12" fmla="*/ 13 w 20"/>
                <a:gd name="T13" fmla="*/ 8 h 18"/>
                <a:gd name="T14" fmla="*/ 19 w 20"/>
                <a:gd name="T15" fmla="*/ 6 h 18"/>
                <a:gd name="T16" fmla="*/ 19 w 20"/>
                <a:gd name="T17" fmla="*/ 6 h 18"/>
                <a:gd name="T18" fmla="*/ 18 w 20"/>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8">
                  <a:moveTo>
                    <a:pt x="18" y="0"/>
                  </a:moveTo>
                  <a:lnTo>
                    <a:pt x="0" y="14"/>
                  </a:lnTo>
                  <a:cubicBezTo>
                    <a:pt x="1" y="15"/>
                    <a:pt x="2" y="16"/>
                    <a:pt x="3" y="17"/>
                  </a:cubicBezTo>
                  <a:cubicBezTo>
                    <a:pt x="4" y="16"/>
                    <a:pt x="5" y="16"/>
                    <a:pt x="6" y="16"/>
                  </a:cubicBezTo>
                  <a:lnTo>
                    <a:pt x="6" y="14"/>
                  </a:lnTo>
                  <a:lnTo>
                    <a:pt x="11" y="10"/>
                  </a:lnTo>
                  <a:cubicBezTo>
                    <a:pt x="11" y="9"/>
                    <a:pt x="12" y="9"/>
                    <a:pt x="13" y="8"/>
                  </a:cubicBezTo>
                  <a:lnTo>
                    <a:pt x="19" y="6"/>
                  </a:lnTo>
                  <a:lnTo>
                    <a:pt x="19" y="6"/>
                  </a:lnTo>
                  <a:lnTo>
                    <a:pt x="18"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1" name="Freeform 26">
              <a:extLst>
                <a:ext uri="{FF2B5EF4-FFF2-40B4-BE49-F238E27FC236}">
                  <a16:creationId xmlns:a16="http://schemas.microsoft.com/office/drawing/2014/main" id="{0FC121D1-391A-439D-84B6-DF35FCEA8DA8}"/>
                </a:ext>
              </a:extLst>
            </p:cNvPr>
            <p:cNvSpPr>
              <a:spLocks noChangeArrowheads="1"/>
            </p:cNvSpPr>
            <p:nvPr/>
          </p:nvSpPr>
          <p:spPr bwMode="auto">
            <a:xfrm>
              <a:off x="8907462" y="779463"/>
              <a:ext cx="49213" cy="19050"/>
            </a:xfrm>
            <a:custGeom>
              <a:avLst/>
              <a:gdLst>
                <a:gd name="T0" fmla="*/ 68 w 137"/>
                <a:gd name="T1" fmla="*/ 32 h 55"/>
                <a:gd name="T2" fmla="*/ 68 w 137"/>
                <a:gd name="T3" fmla="*/ 31 h 55"/>
                <a:gd name="T4" fmla="*/ 73 w 137"/>
                <a:gd name="T5" fmla="*/ 25 h 55"/>
                <a:gd name="T6" fmla="*/ 102 w 137"/>
                <a:gd name="T7" fmla="*/ 13 h 55"/>
                <a:gd name="T8" fmla="*/ 106 w 137"/>
                <a:gd name="T9" fmla="*/ 13 h 55"/>
                <a:gd name="T10" fmla="*/ 113 w 137"/>
                <a:gd name="T11" fmla="*/ 13 h 55"/>
                <a:gd name="T12" fmla="*/ 118 w 137"/>
                <a:gd name="T13" fmla="*/ 16 h 55"/>
                <a:gd name="T14" fmla="*/ 125 w 137"/>
                <a:gd name="T15" fmla="*/ 23 h 55"/>
                <a:gd name="T16" fmla="*/ 125 w 137"/>
                <a:gd name="T17" fmla="*/ 23 h 55"/>
                <a:gd name="T18" fmla="*/ 126 w 137"/>
                <a:gd name="T19" fmla="*/ 22 h 55"/>
                <a:gd name="T20" fmla="*/ 136 w 137"/>
                <a:gd name="T21" fmla="*/ 11 h 55"/>
                <a:gd name="T22" fmla="*/ 135 w 137"/>
                <a:gd name="T23" fmla="*/ 11 h 55"/>
                <a:gd name="T24" fmla="*/ 131 w 137"/>
                <a:gd name="T25" fmla="*/ 12 h 55"/>
                <a:gd name="T26" fmla="*/ 123 w 137"/>
                <a:gd name="T27" fmla="*/ 12 h 55"/>
                <a:gd name="T28" fmla="*/ 119 w 137"/>
                <a:gd name="T29" fmla="*/ 12 h 55"/>
                <a:gd name="T30" fmla="*/ 109 w 137"/>
                <a:gd name="T31" fmla="*/ 7 h 55"/>
                <a:gd name="T32" fmla="*/ 107 w 137"/>
                <a:gd name="T33" fmla="*/ 5 h 55"/>
                <a:gd name="T34" fmla="*/ 100 w 137"/>
                <a:gd name="T35" fmla="*/ 0 h 55"/>
                <a:gd name="T36" fmla="*/ 98 w 137"/>
                <a:gd name="T37" fmla="*/ 3 h 55"/>
                <a:gd name="T38" fmla="*/ 96 w 137"/>
                <a:gd name="T39" fmla="*/ 6 h 55"/>
                <a:gd name="T40" fmla="*/ 92 w 137"/>
                <a:gd name="T41" fmla="*/ 8 h 55"/>
                <a:gd name="T42" fmla="*/ 90 w 137"/>
                <a:gd name="T43" fmla="*/ 9 h 55"/>
                <a:gd name="T44" fmla="*/ 87 w 137"/>
                <a:gd name="T45" fmla="*/ 10 h 55"/>
                <a:gd name="T46" fmla="*/ 80 w 137"/>
                <a:gd name="T47" fmla="*/ 11 h 55"/>
                <a:gd name="T48" fmla="*/ 78 w 137"/>
                <a:gd name="T49" fmla="*/ 11 h 55"/>
                <a:gd name="T50" fmla="*/ 60 w 137"/>
                <a:gd name="T51" fmla="*/ 9 h 55"/>
                <a:gd name="T52" fmla="*/ 57 w 137"/>
                <a:gd name="T53" fmla="*/ 8 h 55"/>
                <a:gd name="T54" fmla="*/ 54 w 137"/>
                <a:gd name="T55" fmla="*/ 7 h 55"/>
                <a:gd name="T56" fmla="*/ 52 w 137"/>
                <a:gd name="T57" fmla="*/ 5 h 55"/>
                <a:gd name="T58" fmla="*/ 49 w 137"/>
                <a:gd name="T59" fmla="*/ 3 h 55"/>
                <a:gd name="T60" fmla="*/ 47 w 137"/>
                <a:gd name="T61" fmla="*/ 0 h 55"/>
                <a:gd name="T62" fmla="*/ 46 w 137"/>
                <a:gd name="T63" fmla="*/ 0 h 55"/>
                <a:gd name="T64" fmla="*/ 42 w 137"/>
                <a:gd name="T65" fmla="*/ 4 h 55"/>
                <a:gd name="T66" fmla="*/ 36 w 137"/>
                <a:gd name="T67" fmla="*/ 6 h 55"/>
                <a:gd name="T68" fmla="*/ 28 w 137"/>
                <a:gd name="T69" fmla="*/ 6 h 55"/>
                <a:gd name="T70" fmla="*/ 22 w 137"/>
                <a:gd name="T71" fmla="*/ 4 h 55"/>
                <a:gd name="T72" fmla="*/ 21 w 137"/>
                <a:gd name="T73" fmla="*/ 3 h 55"/>
                <a:gd name="T74" fmla="*/ 22 w 137"/>
                <a:gd name="T75" fmla="*/ 6 h 55"/>
                <a:gd name="T76" fmla="*/ 21 w 137"/>
                <a:gd name="T77" fmla="*/ 12 h 55"/>
                <a:gd name="T78" fmla="*/ 18 w 137"/>
                <a:gd name="T79" fmla="*/ 17 h 55"/>
                <a:gd name="T80" fmla="*/ 26 w 137"/>
                <a:gd name="T81" fmla="*/ 24 h 55"/>
                <a:gd name="T82" fmla="*/ 26 w 137"/>
                <a:gd name="T83" fmla="*/ 28 h 55"/>
                <a:gd name="T84" fmla="*/ 25 w 137"/>
                <a:gd name="T85" fmla="*/ 32 h 55"/>
                <a:gd name="T86" fmla="*/ 22 w 137"/>
                <a:gd name="T87" fmla="*/ 38 h 55"/>
                <a:gd name="T88" fmla="*/ 19 w 137"/>
                <a:gd name="T89" fmla="*/ 41 h 55"/>
                <a:gd name="T90" fmla="*/ 13 w 137"/>
                <a:gd name="T91" fmla="*/ 46 h 55"/>
                <a:gd name="T92" fmla="*/ 5 w 137"/>
                <a:gd name="T93" fmla="*/ 47 h 55"/>
                <a:gd name="T94" fmla="*/ 5 w 137"/>
                <a:gd name="T95" fmla="*/ 46 h 55"/>
                <a:gd name="T96" fmla="*/ 0 w 137"/>
                <a:gd name="T97" fmla="*/ 48 h 55"/>
                <a:gd name="T98" fmla="*/ 2 w 137"/>
                <a:gd name="T99" fmla="*/ 49 h 55"/>
                <a:gd name="T100" fmla="*/ 8 w 137"/>
                <a:gd name="T101" fmla="*/ 54 h 55"/>
                <a:gd name="T102" fmla="*/ 12 w 137"/>
                <a:gd name="T103" fmla="*/ 49 h 55"/>
                <a:gd name="T104" fmla="*/ 14 w 137"/>
                <a:gd name="T105" fmla="*/ 46 h 55"/>
                <a:gd name="T106" fmla="*/ 19 w 137"/>
                <a:gd name="T107" fmla="*/ 42 h 55"/>
                <a:gd name="T108" fmla="*/ 28 w 137"/>
                <a:gd name="T109" fmla="*/ 41 h 55"/>
                <a:gd name="T110" fmla="*/ 30 w 137"/>
                <a:gd name="T111" fmla="*/ 43 h 55"/>
                <a:gd name="T112" fmla="*/ 49 w 137"/>
                <a:gd name="T113" fmla="*/ 32 h 55"/>
                <a:gd name="T114" fmla="*/ 52 w 137"/>
                <a:gd name="T115" fmla="*/ 31 h 55"/>
                <a:gd name="T116" fmla="*/ 62 w 137"/>
                <a:gd name="T117" fmla="*/ 30 h 55"/>
                <a:gd name="T118" fmla="*/ 68 w 137"/>
                <a:gd name="T119" fmla="*/ 3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7" h="55">
                  <a:moveTo>
                    <a:pt x="68" y="32"/>
                  </a:moveTo>
                  <a:lnTo>
                    <a:pt x="68" y="31"/>
                  </a:lnTo>
                  <a:cubicBezTo>
                    <a:pt x="69" y="28"/>
                    <a:pt x="71" y="26"/>
                    <a:pt x="73" y="25"/>
                  </a:cubicBezTo>
                  <a:lnTo>
                    <a:pt x="102" y="13"/>
                  </a:lnTo>
                  <a:cubicBezTo>
                    <a:pt x="104" y="13"/>
                    <a:pt x="104" y="13"/>
                    <a:pt x="106" y="13"/>
                  </a:cubicBezTo>
                  <a:lnTo>
                    <a:pt x="113" y="13"/>
                  </a:lnTo>
                  <a:cubicBezTo>
                    <a:pt x="115" y="13"/>
                    <a:pt x="117" y="14"/>
                    <a:pt x="118" y="16"/>
                  </a:cubicBezTo>
                  <a:lnTo>
                    <a:pt x="125" y="23"/>
                  </a:lnTo>
                  <a:lnTo>
                    <a:pt x="125" y="23"/>
                  </a:lnTo>
                  <a:cubicBezTo>
                    <a:pt x="125" y="23"/>
                    <a:pt x="125" y="23"/>
                    <a:pt x="126" y="22"/>
                  </a:cubicBezTo>
                  <a:lnTo>
                    <a:pt x="136" y="11"/>
                  </a:lnTo>
                  <a:lnTo>
                    <a:pt x="135" y="11"/>
                  </a:lnTo>
                  <a:cubicBezTo>
                    <a:pt x="134" y="12"/>
                    <a:pt x="133" y="12"/>
                    <a:pt x="131" y="12"/>
                  </a:cubicBezTo>
                  <a:lnTo>
                    <a:pt x="123" y="12"/>
                  </a:lnTo>
                  <a:cubicBezTo>
                    <a:pt x="122" y="13"/>
                    <a:pt x="120" y="12"/>
                    <a:pt x="119" y="12"/>
                  </a:cubicBezTo>
                  <a:lnTo>
                    <a:pt x="109" y="7"/>
                  </a:lnTo>
                  <a:cubicBezTo>
                    <a:pt x="108" y="6"/>
                    <a:pt x="107" y="6"/>
                    <a:pt x="107" y="5"/>
                  </a:cubicBezTo>
                  <a:lnTo>
                    <a:pt x="100" y="0"/>
                  </a:lnTo>
                  <a:lnTo>
                    <a:pt x="98" y="3"/>
                  </a:lnTo>
                  <a:cubicBezTo>
                    <a:pt x="98" y="4"/>
                    <a:pt x="97" y="5"/>
                    <a:pt x="96" y="6"/>
                  </a:cubicBezTo>
                  <a:lnTo>
                    <a:pt x="92" y="8"/>
                  </a:lnTo>
                  <a:cubicBezTo>
                    <a:pt x="92" y="9"/>
                    <a:pt x="91" y="9"/>
                    <a:pt x="90" y="9"/>
                  </a:cubicBezTo>
                  <a:cubicBezTo>
                    <a:pt x="90" y="9"/>
                    <a:pt x="88" y="10"/>
                    <a:pt x="87" y="10"/>
                  </a:cubicBezTo>
                  <a:lnTo>
                    <a:pt x="80" y="11"/>
                  </a:lnTo>
                  <a:cubicBezTo>
                    <a:pt x="79" y="12"/>
                    <a:pt x="79" y="12"/>
                    <a:pt x="78" y="11"/>
                  </a:cubicBezTo>
                  <a:lnTo>
                    <a:pt x="60" y="9"/>
                  </a:lnTo>
                  <a:cubicBezTo>
                    <a:pt x="59" y="9"/>
                    <a:pt x="58" y="9"/>
                    <a:pt x="57" y="8"/>
                  </a:cubicBezTo>
                  <a:lnTo>
                    <a:pt x="54" y="7"/>
                  </a:lnTo>
                  <a:cubicBezTo>
                    <a:pt x="53" y="6"/>
                    <a:pt x="53" y="6"/>
                    <a:pt x="52" y="5"/>
                  </a:cubicBezTo>
                  <a:cubicBezTo>
                    <a:pt x="52" y="5"/>
                    <a:pt x="50" y="3"/>
                    <a:pt x="49" y="3"/>
                  </a:cubicBezTo>
                  <a:lnTo>
                    <a:pt x="47" y="0"/>
                  </a:lnTo>
                  <a:cubicBezTo>
                    <a:pt x="47" y="0"/>
                    <a:pt x="47" y="0"/>
                    <a:pt x="46" y="0"/>
                  </a:cubicBezTo>
                  <a:lnTo>
                    <a:pt x="42" y="4"/>
                  </a:lnTo>
                  <a:cubicBezTo>
                    <a:pt x="40" y="6"/>
                    <a:pt x="38" y="7"/>
                    <a:pt x="36" y="6"/>
                  </a:cubicBezTo>
                  <a:lnTo>
                    <a:pt x="28" y="6"/>
                  </a:lnTo>
                  <a:cubicBezTo>
                    <a:pt x="26" y="6"/>
                    <a:pt x="24" y="5"/>
                    <a:pt x="22" y="4"/>
                  </a:cubicBezTo>
                  <a:lnTo>
                    <a:pt x="21" y="3"/>
                  </a:lnTo>
                  <a:lnTo>
                    <a:pt x="22" y="6"/>
                  </a:lnTo>
                  <a:cubicBezTo>
                    <a:pt x="23" y="8"/>
                    <a:pt x="22" y="11"/>
                    <a:pt x="21" y="12"/>
                  </a:cubicBezTo>
                  <a:lnTo>
                    <a:pt x="18" y="17"/>
                  </a:lnTo>
                  <a:cubicBezTo>
                    <a:pt x="22" y="17"/>
                    <a:pt x="26" y="21"/>
                    <a:pt x="26" y="24"/>
                  </a:cubicBezTo>
                  <a:lnTo>
                    <a:pt x="26" y="28"/>
                  </a:lnTo>
                  <a:cubicBezTo>
                    <a:pt x="26" y="29"/>
                    <a:pt x="26" y="31"/>
                    <a:pt x="25" y="32"/>
                  </a:cubicBezTo>
                  <a:lnTo>
                    <a:pt x="22" y="38"/>
                  </a:lnTo>
                  <a:cubicBezTo>
                    <a:pt x="21" y="39"/>
                    <a:pt x="20" y="40"/>
                    <a:pt x="19" y="41"/>
                  </a:cubicBezTo>
                  <a:lnTo>
                    <a:pt x="13" y="46"/>
                  </a:lnTo>
                  <a:cubicBezTo>
                    <a:pt x="11" y="48"/>
                    <a:pt x="8" y="48"/>
                    <a:pt x="5" y="47"/>
                  </a:cubicBezTo>
                  <a:lnTo>
                    <a:pt x="5" y="46"/>
                  </a:lnTo>
                  <a:lnTo>
                    <a:pt x="0" y="48"/>
                  </a:lnTo>
                  <a:cubicBezTo>
                    <a:pt x="1" y="48"/>
                    <a:pt x="2" y="49"/>
                    <a:pt x="2" y="49"/>
                  </a:cubicBezTo>
                  <a:lnTo>
                    <a:pt x="8" y="54"/>
                  </a:lnTo>
                  <a:lnTo>
                    <a:pt x="12" y="49"/>
                  </a:lnTo>
                  <a:cubicBezTo>
                    <a:pt x="12" y="48"/>
                    <a:pt x="13" y="47"/>
                    <a:pt x="14" y="46"/>
                  </a:cubicBezTo>
                  <a:lnTo>
                    <a:pt x="19" y="42"/>
                  </a:lnTo>
                  <a:cubicBezTo>
                    <a:pt x="22" y="40"/>
                    <a:pt x="25" y="40"/>
                    <a:pt x="28" y="41"/>
                  </a:cubicBezTo>
                  <a:cubicBezTo>
                    <a:pt x="28" y="41"/>
                    <a:pt x="29" y="42"/>
                    <a:pt x="30" y="43"/>
                  </a:cubicBezTo>
                  <a:lnTo>
                    <a:pt x="49" y="32"/>
                  </a:lnTo>
                  <a:cubicBezTo>
                    <a:pt x="50" y="31"/>
                    <a:pt x="51" y="31"/>
                    <a:pt x="52" y="31"/>
                  </a:cubicBezTo>
                  <a:lnTo>
                    <a:pt x="62" y="30"/>
                  </a:lnTo>
                  <a:cubicBezTo>
                    <a:pt x="64" y="29"/>
                    <a:pt x="67" y="30"/>
                    <a:pt x="68" y="3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2" name="Freeform 27">
              <a:extLst>
                <a:ext uri="{FF2B5EF4-FFF2-40B4-BE49-F238E27FC236}">
                  <a16:creationId xmlns:a16="http://schemas.microsoft.com/office/drawing/2014/main" id="{F76E4EE3-DB75-4189-8A22-61C4F9A1AE69}"/>
                </a:ext>
              </a:extLst>
            </p:cNvPr>
            <p:cNvSpPr>
              <a:spLocks noChangeArrowheads="1"/>
            </p:cNvSpPr>
            <p:nvPr/>
          </p:nvSpPr>
          <p:spPr bwMode="auto">
            <a:xfrm>
              <a:off x="9161462" y="439738"/>
              <a:ext cx="17463" cy="55562"/>
            </a:xfrm>
            <a:custGeom>
              <a:avLst/>
              <a:gdLst>
                <a:gd name="T0" fmla="*/ 46 w 49"/>
                <a:gd name="T1" fmla="*/ 19 h 155"/>
                <a:gd name="T2" fmla="*/ 48 w 49"/>
                <a:gd name="T3" fmla="*/ 0 h 155"/>
                <a:gd name="T4" fmla="*/ 47 w 49"/>
                <a:gd name="T5" fmla="*/ 0 h 155"/>
                <a:gd name="T6" fmla="*/ 37 w 49"/>
                <a:gd name="T7" fmla="*/ 5 h 155"/>
                <a:gd name="T8" fmla="*/ 28 w 49"/>
                <a:gd name="T9" fmla="*/ 22 h 155"/>
                <a:gd name="T10" fmla="*/ 25 w 49"/>
                <a:gd name="T11" fmla="*/ 25 h 155"/>
                <a:gd name="T12" fmla="*/ 17 w 49"/>
                <a:gd name="T13" fmla="*/ 29 h 155"/>
                <a:gd name="T14" fmla="*/ 15 w 49"/>
                <a:gd name="T15" fmla="*/ 30 h 155"/>
                <a:gd name="T16" fmla="*/ 9 w 49"/>
                <a:gd name="T17" fmla="*/ 31 h 155"/>
                <a:gd name="T18" fmla="*/ 4 w 49"/>
                <a:gd name="T19" fmla="*/ 35 h 155"/>
                <a:gd name="T20" fmla="*/ 1 w 49"/>
                <a:gd name="T21" fmla="*/ 47 h 155"/>
                <a:gd name="T22" fmla="*/ 1 w 49"/>
                <a:gd name="T23" fmla="*/ 49 h 155"/>
                <a:gd name="T24" fmla="*/ 3 w 49"/>
                <a:gd name="T25" fmla="*/ 50 h 155"/>
                <a:gd name="T26" fmla="*/ 7 w 49"/>
                <a:gd name="T27" fmla="*/ 52 h 155"/>
                <a:gd name="T28" fmla="*/ 10 w 49"/>
                <a:gd name="T29" fmla="*/ 56 h 155"/>
                <a:gd name="T30" fmla="*/ 12 w 49"/>
                <a:gd name="T31" fmla="*/ 60 h 155"/>
                <a:gd name="T32" fmla="*/ 13 w 49"/>
                <a:gd name="T33" fmla="*/ 70 h 155"/>
                <a:gd name="T34" fmla="*/ 13 w 49"/>
                <a:gd name="T35" fmla="*/ 74 h 155"/>
                <a:gd name="T36" fmla="*/ 10 w 49"/>
                <a:gd name="T37" fmla="*/ 82 h 155"/>
                <a:gd name="T38" fmla="*/ 9 w 49"/>
                <a:gd name="T39" fmla="*/ 85 h 155"/>
                <a:gd name="T40" fmla="*/ 0 w 49"/>
                <a:gd name="T41" fmla="*/ 94 h 155"/>
                <a:gd name="T42" fmla="*/ 8 w 49"/>
                <a:gd name="T43" fmla="*/ 93 h 155"/>
                <a:gd name="T44" fmla="*/ 16 w 49"/>
                <a:gd name="T45" fmla="*/ 97 h 155"/>
                <a:gd name="T46" fmla="*/ 17 w 49"/>
                <a:gd name="T47" fmla="*/ 100 h 155"/>
                <a:gd name="T48" fmla="*/ 18 w 49"/>
                <a:gd name="T49" fmla="*/ 103 h 155"/>
                <a:gd name="T50" fmla="*/ 19 w 49"/>
                <a:gd name="T51" fmla="*/ 112 h 155"/>
                <a:gd name="T52" fmla="*/ 18 w 49"/>
                <a:gd name="T53" fmla="*/ 122 h 155"/>
                <a:gd name="T54" fmla="*/ 18 w 49"/>
                <a:gd name="T55" fmla="*/ 122 h 155"/>
                <a:gd name="T56" fmla="*/ 21 w 49"/>
                <a:gd name="T57" fmla="*/ 125 h 155"/>
                <a:gd name="T58" fmla="*/ 24 w 49"/>
                <a:gd name="T59" fmla="*/ 127 h 155"/>
                <a:gd name="T60" fmla="*/ 26 w 49"/>
                <a:gd name="T61" fmla="*/ 132 h 155"/>
                <a:gd name="T62" fmla="*/ 27 w 49"/>
                <a:gd name="T63" fmla="*/ 134 h 155"/>
                <a:gd name="T64" fmla="*/ 28 w 49"/>
                <a:gd name="T65" fmla="*/ 138 h 155"/>
                <a:gd name="T66" fmla="*/ 28 w 49"/>
                <a:gd name="T67" fmla="*/ 140 h 155"/>
                <a:gd name="T68" fmla="*/ 28 w 49"/>
                <a:gd name="T69" fmla="*/ 138 h 155"/>
                <a:gd name="T70" fmla="*/ 31 w 49"/>
                <a:gd name="T71" fmla="*/ 125 h 155"/>
                <a:gd name="T72" fmla="*/ 32 w 49"/>
                <a:gd name="T73" fmla="*/ 122 h 155"/>
                <a:gd name="T74" fmla="*/ 35 w 49"/>
                <a:gd name="T75" fmla="*/ 117 h 155"/>
                <a:gd name="T76" fmla="*/ 32 w 49"/>
                <a:gd name="T77" fmla="*/ 114 h 155"/>
                <a:gd name="T78" fmla="*/ 30 w 49"/>
                <a:gd name="T79" fmla="*/ 112 h 155"/>
                <a:gd name="T80" fmla="*/ 26 w 49"/>
                <a:gd name="T81" fmla="*/ 106 h 155"/>
                <a:gd name="T82" fmla="*/ 22 w 49"/>
                <a:gd name="T83" fmla="*/ 99 h 155"/>
                <a:gd name="T84" fmla="*/ 21 w 49"/>
                <a:gd name="T85" fmla="*/ 96 h 155"/>
                <a:gd name="T86" fmla="*/ 19 w 49"/>
                <a:gd name="T87" fmla="*/ 66 h 155"/>
                <a:gd name="T88" fmla="*/ 20 w 49"/>
                <a:gd name="T89" fmla="*/ 61 h 155"/>
                <a:gd name="T90" fmla="*/ 46 w 49"/>
                <a:gd name="T91" fmla="*/ 19 h 155"/>
                <a:gd name="T92" fmla="*/ 29 w 49"/>
                <a:gd name="T93" fmla="*/ 150 h 155"/>
                <a:gd name="T94" fmla="*/ 31 w 49"/>
                <a:gd name="T95" fmla="*/ 154 h 155"/>
                <a:gd name="T96" fmla="*/ 31 w 49"/>
                <a:gd name="T97" fmla="*/ 154 h 155"/>
                <a:gd name="T98" fmla="*/ 31 w 49"/>
                <a:gd name="T99" fmla="*/ 153 h 155"/>
                <a:gd name="T100" fmla="*/ 30 w 49"/>
                <a:gd name="T101" fmla="*/ 151 h 155"/>
                <a:gd name="T102" fmla="*/ 28 w 49"/>
                <a:gd name="T103" fmla="*/ 141 h 155"/>
                <a:gd name="T104" fmla="*/ 28 w 49"/>
                <a:gd name="T105" fmla="*/ 140 h 155"/>
                <a:gd name="T106" fmla="*/ 29 w 49"/>
                <a:gd name="T107" fmla="*/ 15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 h="155">
                  <a:moveTo>
                    <a:pt x="46" y="19"/>
                  </a:moveTo>
                  <a:lnTo>
                    <a:pt x="48" y="0"/>
                  </a:lnTo>
                  <a:cubicBezTo>
                    <a:pt x="48" y="0"/>
                    <a:pt x="48" y="0"/>
                    <a:pt x="47" y="0"/>
                  </a:cubicBezTo>
                  <a:lnTo>
                    <a:pt x="37" y="5"/>
                  </a:lnTo>
                  <a:lnTo>
                    <a:pt x="28" y="22"/>
                  </a:lnTo>
                  <a:cubicBezTo>
                    <a:pt x="27" y="24"/>
                    <a:pt x="26" y="25"/>
                    <a:pt x="25" y="25"/>
                  </a:cubicBezTo>
                  <a:lnTo>
                    <a:pt x="17" y="29"/>
                  </a:lnTo>
                  <a:cubicBezTo>
                    <a:pt x="17" y="30"/>
                    <a:pt x="16" y="30"/>
                    <a:pt x="15" y="30"/>
                  </a:cubicBezTo>
                  <a:lnTo>
                    <a:pt x="9" y="31"/>
                  </a:lnTo>
                  <a:lnTo>
                    <a:pt x="4" y="35"/>
                  </a:lnTo>
                  <a:lnTo>
                    <a:pt x="1" y="47"/>
                  </a:lnTo>
                  <a:lnTo>
                    <a:pt x="1" y="49"/>
                  </a:lnTo>
                  <a:lnTo>
                    <a:pt x="3" y="50"/>
                  </a:lnTo>
                  <a:cubicBezTo>
                    <a:pt x="5" y="50"/>
                    <a:pt x="6" y="51"/>
                    <a:pt x="7" y="52"/>
                  </a:cubicBezTo>
                  <a:lnTo>
                    <a:pt x="10" y="56"/>
                  </a:lnTo>
                  <a:cubicBezTo>
                    <a:pt x="11" y="57"/>
                    <a:pt x="12" y="58"/>
                    <a:pt x="12" y="60"/>
                  </a:cubicBezTo>
                  <a:lnTo>
                    <a:pt x="13" y="70"/>
                  </a:lnTo>
                  <a:cubicBezTo>
                    <a:pt x="14" y="72"/>
                    <a:pt x="13" y="73"/>
                    <a:pt x="13" y="74"/>
                  </a:cubicBezTo>
                  <a:lnTo>
                    <a:pt x="10" y="82"/>
                  </a:lnTo>
                  <a:cubicBezTo>
                    <a:pt x="10" y="83"/>
                    <a:pt x="9" y="84"/>
                    <a:pt x="9" y="85"/>
                  </a:cubicBezTo>
                  <a:lnTo>
                    <a:pt x="0" y="94"/>
                  </a:lnTo>
                  <a:lnTo>
                    <a:pt x="8" y="93"/>
                  </a:lnTo>
                  <a:cubicBezTo>
                    <a:pt x="11" y="92"/>
                    <a:pt x="14" y="94"/>
                    <a:pt x="16" y="97"/>
                  </a:cubicBezTo>
                  <a:lnTo>
                    <a:pt x="17" y="100"/>
                  </a:lnTo>
                  <a:cubicBezTo>
                    <a:pt x="18" y="101"/>
                    <a:pt x="18" y="102"/>
                    <a:pt x="18" y="103"/>
                  </a:cubicBezTo>
                  <a:lnTo>
                    <a:pt x="19" y="112"/>
                  </a:lnTo>
                  <a:lnTo>
                    <a:pt x="18" y="122"/>
                  </a:lnTo>
                  <a:lnTo>
                    <a:pt x="18" y="122"/>
                  </a:lnTo>
                  <a:lnTo>
                    <a:pt x="21" y="125"/>
                  </a:lnTo>
                  <a:cubicBezTo>
                    <a:pt x="22" y="125"/>
                    <a:pt x="23" y="126"/>
                    <a:pt x="24" y="127"/>
                  </a:cubicBezTo>
                  <a:lnTo>
                    <a:pt x="26" y="132"/>
                  </a:lnTo>
                  <a:cubicBezTo>
                    <a:pt x="27" y="132"/>
                    <a:pt x="27" y="133"/>
                    <a:pt x="27" y="134"/>
                  </a:cubicBezTo>
                  <a:lnTo>
                    <a:pt x="28" y="138"/>
                  </a:lnTo>
                  <a:lnTo>
                    <a:pt x="28" y="140"/>
                  </a:lnTo>
                  <a:cubicBezTo>
                    <a:pt x="28" y="139"/>
                    <a:pt x="28" y="138"/>
                    <a:pt x="28" y="138"/>
                  </a:cubicBezTo>
                  <a:lnTo>
                    <a:pt x="31" y="125"/>
                  </a:lnTo>
                  <a:cubicBezTo>
                    <a:pt x="31" y="124"/>
                    <a:pt x="31" y="123"/>
                    <a:pt x="32" y="122"/>
                  </a:cubicBezTo>
                  <a:lnTo>
                    <a:pt x="35" y="117"/>
                  </a:lnTo>
                  <a:lnTo>
                    <a:pt x="32" y="114"/>
                  </a:lnTo>
                  <a:cubicBezTo>
                    <a:pt x="31" y="114"/>
                    <a:pt x="30" y="113"/>
                    <a:pt x="30" y="112"/>
                  </a:cubicBezTo>
                  <a:lnTo>
                    <a:pt x="26" y="106"/>
                  </a:lnTo>
                  <a:lnTo>
                    <a:pt x="22" y="99"/>
                  </a:lnTo>
                  <a:cubicBezTo>
                    <a:pt x="22" y="98"/>
                    <a:pt x="21" y="97"/>
                    <a:pt x="21" y="96"/>
                  </a:cubicBezTo>
                  <a:lnTo>
                    <a:pt x="19" y="66"/>
                  </a:lnTo>
                  <a:cubicBezTo>
                    <a:pt x="18" y="64"/>
                    <a:pt x="19" y="63"/>
                    <a:pt x="20" y="61"/>
                  </a:cubicBezTo>
                  <a:lnTo>
                    <a:pt x="46" y="19"/>
                  </a:lnTo>
                  <a:close/>
                  <a:moveTo>
                    <a:pt x="29" y="150"/>
                  </a:moveTo>
                  <a:lnTo>
                    <a:pt x="31" y="154"/>
                  </a:lnTo>
                  <a:lnTo>
                    <a:pt x="31" y="154"/>
                  </a:lnTo>
                  <a:lnTo>
                    <a:pt x="31" y="153"/>
                  </a:lnTo>
                  <a:cubicBezTo>
                    <a:pt x="30" y="153"/>
                    <a:pt x="30" y="152"/>
                    <a:pt x="30" y="151"/>
                  </a:cubicBezTo>
                  <a:lnTo>
                    <a:pt x="28" y="141"/>
                  </a:lnTo>
                  <a:cubicBezTo>
                    <a:pt x="28" y="140"/>
                    <a:pt x="28" y="140"/>
                    <a:pt x="28" y="140"/>
                  </a:cubicBezTo>
                  <a:lnTo>
                    <a:pt x="29" y="150"/>
                  </a:lnTo>
                  <a:close/>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3" name="Freeform 28">
              <a:extLst>
                <a:ext uri="{FF2B5EF4-FFF2-40B4-BE49-F238E27FC236}">
                  <a16:creationId xmlns:a16="http://schemas.microsoft.com/office/drawing/2014/main" id="{1826B531-26ED-4C80-83C3-50002CD0CC87}"/>
                </a:ext>
              </a:extLst>
            </p:cNvPr>
            <p:cNvSpPr>
              <a:spLocks noChangeArrowheads="1"/>
            </p:cNvSpPr>
            <p:nvPr/>
          </p:nvSpPr>
          <p:spPr bwMode="auto">
            <a:xfrm>
              <a:off x="9196387" y="528638"/>
              <a:ext cx="7938" cy="11112"/>
            </a:xfrm>
            <a:custGeom>
              <a:avLst/>
              <a:gdLst>
                <a:gd name="T0" fmla="*/ 15 w 22"/>
                <a:gd name="T1" fmla="*/ 5 h 30"/>
                <a:gd name="T2" fmla="*/ 13 w 22"/>
                <a:gd name="T3" fmla="*/ 7 h 30"/>
                <a:gd name="T4" fmla="*/ 1 w 22"/>
                <a:gd name="T5" fmla="*/ 15 h 30"/>
                <a:gd name="T6" fmla="*/ 2 w 22"/>
                <a:gd name="T7" fmla="*/ 20 h 30"/>
                <a:gd name="T8" fmla="*/ 0 w 22"/>
                <a:gd name="T9" fmla="*/ 26 h 30"/>
                <a:gd name="T10" fmla="*/ 0 w 22"/>
                <a:gd name="T11" fmla="*/ 27 h 30"/>
                <a:gd name="T12" fmla="*/ 2 w 22"/>
                <a:gd name="T13" fmla="*/ 29 h 30"/>
                <a:gd name="T14" fmla="*/ 9 w 22"/>
                <a:gd name="T15" fmla="*/ 21 h 30"/>
                <a:gd name="T16" fmla="*/ 16 w 22"/>
                <a:gd name="T17" fmla="*/ 19 h 30"/>
                <a:gd name="T18" fmla="*/ 21 w 22"/>
                <a:gd name="T19" fmla="*/ 20 h 30"/>
                <a:gd name="T20" fmla="*/ 20 w 22"/>
                <a:gd name="T21" fmla="*/ 18 h 30"/>
                <a:gd name="T22" fmla="*/ 19 w 22"/>
                <a:gd name="T23" fmla="*/ 5 h 30"/>
                <a:gd name="T24" fmla="*/ 19 w 22"/>
                <a:gd name="T25" fmla="*/ 0 h 30"/>
                <a:gd name="T26" fmla="*/ 15 w 22"/>
                <a:gd name="T27"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30">
                  <a:moveTo>
                    <a:pt x="15" y="5"/>
                  </a:moveTo>
                  <a:cubicBezTo>
                    <a:pt x="15" y="6"/>
                    <a:pt x="14" y="6"/>
                    <a:pt x="13" y="7"/>
                  </a:cubicBezTo>
                  <a:lnTo>
                    <a:pt x="1" y="15"/>
                  </a:lnTo>
                  <a:lnTo>
                    <a:pt x="2" y="20"/>
                  </a:lnTo>
                  <a:cubicBezTo>
                    <a:pt x="2" y="23"/>
                    <a:pt x="1" y="25"/>
                    <a:pt x="0" y="26"/>
                  </a:cubicBezTo>
                  <a:lnTo>
                    <a:pt x="0" y="27"/>
                  </a:lnTo>
                  <a:lnTo>
                    <a:pt x="2" y="29"/>
                  </a:lnTo>
                  <a:lnTo>
                    <a:pt x="9" y="21"/>
                  </a:lnTo>
                  <a:cubicBezTo>
                    <a:pt x="11" y="19"/>
                    <a:pt x="14" y="18"/>
                    <a:pt x="16" y="19"/>
                  </a:cubicBezTo>
                  <a:lnTo>
                    <a:pt x="21" y="20"/>
                  </a:lnTo>
                  <a:cubicBezTo>
                    <a:pt x="21" y="19"/>
                    <a:pt x="20" y="18"/>
                    <a:pt x="20" y="18"/>
                  </a:cubicBezTo>
                  <a:lnTo>
                    <a:pt x="19" y="5"/>
                  </a:lnTo>
                  <a:lnTo>
                    <a:pt x="19" y="0"/>
                  </a:lnTo>
                  <a:lnTo>
                    <a:pt x="15" y="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4" name="Freeform 29">
              <a:extLst>
                <a:ext uri="{FF2B5EF4-FFF2-40B4-BE49-F238E27FC236}">
                  <a16:creationId xmlns:a16="http://schemas.microsoft.com/office/drawing/2014/main" id="{A30B09E1-9DAD-4CCF-9D9C-10E40BB0C508}"/>
                </a:ext>
              </a:extLst>
            </p:cNvPr>
            <p:cNvSpPr>
              <a:spLocks noChangeArrowheads="1"/>
            </p:cNvSpPr>
            <p:nvPr/>
          </p:nvSpPr>
          <p:spPr bwMode="auto">
            <a:xfrm>
              <a:off x="9188450" y="512763"/>
              <a:ext cx="11112" cy="3175"/>
            </a:xfrm>
            <a:custGeom>
              <a:avLst/>
              <a:gdLst>
                <a:gd name="T0" fmla="*/ 25 w 30"/>
                <a:gd name="T1" fmla="*/ 1 h 7"/>
                <a:gd name="T2" fmla="*/ 20 w 30"/>
                <a:gd name="T3" fmla="*/ 0 h 7"/>
                <a:gd name="T4" fmla="*/ 0 w 30"/>
                <a:gd name="T5" fmla="*/ 3 h 7"/>
                <a:gd name="T6" fmla="*/ 29 w 30"/>
                <a:gd name="T7" fmla="*/ 6 h 7"/>
                <a:gd name="T8" fmla="*/ 25 w 30"/>
                <a:gd name="T9" fmla="*/ 1 h 7"/>
              </a:gdLst>
              <a:ahLst/>
              <a:cxnLst>
                <a:cxn ang="0">
                  <a:pos x="T0" y="T1"/>
                </a:cxn>
                <a:cxn ang="0">
                  <a:pos x="T2" y="T3"/>
                </a:cxn>
                <a:cxn ang="0">
                  <a:pos x="T4" y="T5"/>
                </a:cxn>
                <a:cxn ang="0">
                  <a:pos x="T6" y="T7"/>
                </a:cxn>
                <a:cxn ang="0">
                  <a:pos x="T8" y="T9"/>
                </a:cxn>
              </a:cxnLst>
              <a:rect l="0" t="0" r="r" b="b"/>
              <a:pathLst>
                <a:path w="30" h="7">
                  <a:moveTo>
                    <a:pt x="25" y="1"/>
                  </a:moveTo>
                  <a:lnTo>
                    <a:pt x="20" y="0"/>
                  </a:lnTo>
                  <a:lnTo>
                    <a:pt x="0" y="3"/>
                  </a:lnTo>
                  <a:lnTo>
                    <a:pt x="29" y="6"/>
                  </a:lnTo>
                  <a:lnTo>
                    <a:pt x="25" y="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5" name="Freeform 30">
              <a:extLst>
                <a:ext uri="{FF2B5EF4-FFF2-40B4-BE49-F238E27FC236}">
                  <a16:creationId xmlns:a16="http://schemas.microsoft.com/office/drawing/2014/main" id="{8631D6A2-F82F-45F6-A382-BC771FD89F9E}"/>
                </a:ext>
              </a:extLst>
            </p:cNvPr>
            <p:cNvSpPr>
              <a:spLocks noChangeArrowheads="1"/>
            </p:cNvSpPr>
            <p:nvPr/>
          </p:nvSpPr>
          <p:spPr bwMode="auto">
            <a:xfrm>
              <a:off x="9145587" y="511175"/>
              <a:ext cx="12700" cy="12700"/>
            </a:xfrm>
            <a:custGeom>
              <a:avLst/>
              <a:gdLst>
                <a:gd name="T0" fmla="*/ 4 w 36"/>
                <a:gd name="T1" fmla="*/ 10 h 36"/>
                <a:gd name="T2" fmla="*/ 6 w 36"/>
                <a:gd name="T3" fmla="*/ 21 h 36"/>
                <a:gd name="T4" fmla="*/ 7 w 36"/>
                <a:gd name="T5" fmla="*/ 35 h 36"/>
                <a:gd name="T6" fmla="*/ 10 w 36"/>
                <a:gd name="T7" fmla="*/ 28 h 36"/>
                <a:gd name="T8" fmla="*/ 15 w 36"/>
                <a:gd name="T9" fmla="*/ 24 h 36"/>
                <a:gd name="T10" fmla="*/ 24 w 36"/>
                <a:gd name="T11" fmla="*/ 20 h 36"/>
                <a:gd name="T12" fmla="*/ 26 w 36"/>
                <a:gd name="T13" fmla="*/ 20 h 36"/>
                <a:gd name="T14" fmla="*/ 35 w 36"/>
                <a:gd name="T15" fmla="*/ 19 h 36"/>
                <a:gd name="T16" fmla="*/ 10 w 36"/>
                <a:gd name="T17" fmla="*/ 10 h 36"/>
                <a:gd name="T18" fmla="*/ 7 w 36"/>
                <a:gd name="T19" fmla="*/ 8 h 36"/>
                <a:gd name="T20" fmla="*/ 0 w 36"/>
                <a:gd name="T21" fmla="*/ 0 h 36"/>
                <a:gd name="T22" fmla="*/ 1 w 36"/>
                <a:gd name="T23" fmla="*/ 2 h 36"/>
                <a:gd name="T24" fmla="*/ 4 w 36"/>
                <a:gd name="T25" fmla="*/ 8 h 36"/>
                <a:gd name="T26" fmla="*/ 4 w 36"/>
                <a:gd name="T27"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6">
                  <a:moveTo>
                    <a:pt x="4" y="10"/>
                  </a:moveTo>
                  <a:lnTo>
                    <a:pt x="6" y="21"/>
                  </a:lnTo>
                  <a:lnTo>
                    <a:pt x="7" y="35"/>
                  </a:lnTo>
                  <a:lnTo>
                    <a:pt x="10" y="28"/>
                  </a:lnTo>
                  <a:cubicBezTo>
                    <a:pt x="11" y="26"/>
                    <a:pt x="13" y="24"/>
                    <a:pt x="15" y="24"/>
                  </a:cubicBezTo>
                  <a:lnTo>
                    <a:pt x="24" y="20"/>
                  </a:lnTo>
                  <a:cubicBezTo>
                    <a:pt x="25" y="20"/>
                    <a:pt x="26" y="20"/>
                    <a:pt x="26" y="20"/>
                  </a:cubicBezTo>
                  <a:lnTo>
                    <a:pt x="35" y="19"/>
                  </a:lnTo>
                  <a:lnTo>
                    <a:pt x="10" y="10"/>
                  </a:lnTo>
                  <a:cubicBezTo>
                    <a:pt x="9" y="10"/>
                    <a:pt x="8" y="9"/>
                    <a:pt x="7" y="8"/>
                  </a:cubicBezTo>
                  <a:lnTo>
                    <a:pt x="0" y="0"/>
                  </a:lnTo>
                  <a:cubicBezTo>
                    <a:pt x="0" y="1"/>
                    <a:pt x="0" y="1"/>
                    <a:pt x="1" y="2"/>
                  </a:cubicBezTo>
                  <a:lnTo>
                    <a:pt x="4" y="8"/>
                  </a:lnTo>
                  <a:cubicBezTo>
                    <a:pt x="4" y="9"/>
                    <a:pt x="4" y="10"/>
                    <a:pt x="4" y="1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6" name="Freeform 31">
              <a:extLst>
                <a:ext uri="{FF2B5EF4-FFF2-40B4-BE49-F238E27FC236}">
                  <a16:creationId xmlns:a16="http://schemas.microsoft.com/office/drawing/2014/main" id="{E15A84E9-DEDA-4258-8480-050B397C5B74}"/>
                </a:ext>
              </a:extLst>
            </p:cNvPr>
            <p:cNvSpPr>
              <a:spLocks noChangeArrowheads="1"/>
            </p:cNvSpPr>
            <p:nvPr/>
          </p:nvSpPr>
          <p:spPr bwMode="auto">
            <a:xfrm>
              <a:off x="9221787" y="481013"/>
              <a:ext cx="1588" cy="7937"/>
            </a:xfrm>
            <a:custGeom>
              <a:avLst/>
              <a:gdLst>
                <a:gd name="T0" fmla="*/ 0 w 4"/>
                <a:gd name="T1" fmla="*/ 9 h 20"/>
                <a:gd name="T2" fmla="*/ 1 w 4"/>
                <a:gd name="T3" fmla="*/ 19 h 20"/>
                <a:gd name="T4" fmla="*/ 2 w 4"/>
                <a:gd name="T5" fmla="*/ 15 h 20"/>
                <a:gd name="T6" fmla="*/ 3 w 4"/>
                <a:gd name="T7" fmla="*/ 5 h 20"/>
                <a:gd name="T8" fmla="*/ 1 w 4"/>
                <a:gd name="T9" fmla="*/ 0 h 20"/>
                <a:gd name="T10" fmla="*/ 0 w 4"/>
                <a:gd name="T11" fmla="*/ 9 h 20"/>
              </a:gdLst>
              <a:ahLst/>
              <a:cxnLst>
                <a:cxn ang="0">
                  <a:pos x="T0" y="T1"/>
                </a:cxn>
                <a:cxn ang="0">
                  <a:pos x="T2" y="T3"/>
                </a:cxn>
                <a:cxn ang="0">
                  <a:pos x="T4" y="T5"/>
                </a:cxn>
                <a:cxn ang="0">
                  <a:pos x="T6" y="T7"/>
                </a:cxn>
                <a:cxn ang="0">
                  <a:pos x="T8" y="T9"/>
                </a:cxn>
                <a:cxn ang="0">
                  <a:pos x="T10" y="T11"/>
                </a:cxn>
              </a:cxnLst>
              <a:rect l="0" t="0" r="r" b="b"/>
              <a:pathLst>
                <a:path w="4" h="20">
                  <a:moveTo>
                    <a:pt x="0" y="9"/>
                  </a:moveTo>
                  <a:lnTo>
                    <a:pt x="1" y="19"/>
                  </a:lnTo>
                  <a:lnTo>
                    <a:pt x="2" y="15"/>
                  </a:lnTo>
                  <a:lnTo>
                    <a:pt x="3" y="5"/>
                  </a:lnTo>
                  <a:lnTo>
                    <a:pt x="1" y="0"/>
                  </a:lnTo>
                  <a:lnTo>
                    <a:pt x="0" y="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7" name="Freeform 32">
              <a:extLst>
                <a:ext uri="{FF2B5EF4-FFF2-40B4-BE49-F238E27FC236}">
                  <a16:creationId xmlns:a16="http://schemas.microsoft.com/office/drawing/2014/main" id="{D35CBF40-C7BA-4CC4-824A-249C7F7AE2BD}"/>
                </a:ext>
              </a:extLst>
            </p:cNvPr>
            <p:cNvSpPr>
              <a:spLocks noChangeArrowheads="1"/>
            </p:cNvSpPr>
            <p:nvPr/>
          </p:nvSpPr>
          <p:spPr bwMode="auto">
            <a:xfrm>
              <a:off x="9180512" y="428625"/>
              <a:ext cx="9525" cy="6350"/>
            </a:xfrm>
            <a:custGeom>
              <a:avLst/>
              <a:gdLst>
                <a:gd name="T0" fmla="*/ 2 w 25"/>
                <a:gd name="T1" fmla="*/ 4 h 17"/>
                <a:gd name="T2" fmla="*/ 2 w 25"/>
                <a:gd name="T3" fmla="*/ 11 h 17"/>
                <a:gd name="T4" fmla="*/ 1 w 25"/>
                <a:gd name="T5" fmla="*/ 14 h 17"/>
                <a:gd name="T6" fmla="*/ 0 w 25"/>
                <a:gd name="T7" fmla="*/ 16 h 17"/>
                <a:gd name="T8" fmla="*/ 2 w 25"/>
                <a:gd name="T9" fmla="*/ 15 h 17"/>
                <a:gd name="T10" fmla="*/ 6 w 25"/>
                <a:gd name="T11" fmla="*/ 13 h 17"/>
                <a:gd name="T12" fmla="*/ 9 w 25"/>
                <a:gd name="T13" fmla="*/ 12 h 17"/>
                <a:gd name="T14" fmla="*/ 16 w 25"/>
                <a:gd name="T15" fmla="*/ 11 h 17"/>
                <a:gd name="T16" fmla="*/ 24 w 25"/>
                <a:gd name="T17" fmla="*/ 0 h 17"/>
                <a:gd name="T18" fmla="*/ 9 w 25"/>
                <a:gd name="T19" fmla="*/ 5 h 17"/>
                <a:gd name="T20" fmla="*/ 2 w 25"/>
                <a:gd name="T21"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17">
                  <a:moveTo>
                    <a:pt x="2" y="4"/>
                  </a:moveTo>
                  <a:lnTo>
                    <a:pt x="2" y="11"/>
                  </a:lnTo>
                  <a:cubicBezTo>
                    <a:pt x="2" y="12"/>
                    <a:pt x="1" y="13"/>
                    <a:pt x="1" y="14"/>
                  </a:cubicBezTo>
                  <a:lnTo>
                    <a:pt x="0" y="16"/>
                  </a:lnTo>
                  <a:cubicBezTo>
                    <a:pt x="1" y="16"/>
                    <a:pt x="1" y="16"/>
                    <a:pt x="2" y="15"/>
                  </a:cubicBezTo>
                  <a:lnTo>
                    <a:pt x="6" y="13"/>
                  </a:lnTo>
                  <a:cubicBezTo>
                    <a:pt x="7" y="13"/>
                    <a:pt x="8" y="12"/>
                    <a:pt x="9" y="12"/>
                  </a:cubicBezTo>
                  <a:lnTo>
                    <a:pt x="16" y="11"/>
                  </a:lnTo>
                  <a:lnTo>
                    <a:pt x="24" y="0"/>
                  </a:lnTo>
                  <a:lnTo>
                    <a:pt x="9" y="5"/>
                  </a:lnTo>
                  <a:cubicBezTo>
                    <a:pt x="6" y="6"/>
                    <a:pt x="4" y="5"/>
                    <a:pt x="2" y="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8" name="Freeform 33">
              <a:extLst>
                <a:ext uri="{FF2B5EF4-FFF2-40B4-BE49-F238E27FC236}">
                  <a16:creationId xmlns:a16="http://schemas.microsoft.com/office/drawing/2014/main" id="{028FE52D-CC07-4841-AAEB-3859DC091B6B}"/>
                </a:ext>
              </a:extLst>
            </p:cNvPr>
            <p:cNvSpPr>
              <a:spLocks noChangeArrowheads="1"/>
            </p:cNvSpPr>
            <p:nvPr/>
          </p:nvSpPr>
          <p:spPr bwMode="auto">
            <a:xfrm>
              <a:off x="9383712" y="425450"/>
              <a:ext cx="3175" cy="4763"/>
            </a:xfrm>
            <a:custGeom>
              <a:avLst/>
              <a:gdLst>
                <a:gd name="T0" fmla="*/ 3 w 9"/>
                <a:gd name="T1" fmla="*/ 10 h 15"/>
                <a:gd name="T2" fmla="*/ 8 w 9"/>
                <a:gd name="T3" fmla="*/ 14 h 15"/>
                <a:gd name="T4" fmla="*/ 8 w 9"/>
                <a:gd name="T5" fmla="*/ 9 h 15"/>
                <a:gd name="T6" fmla="*/ 0 w 9"/>
                <a:gd name="T7" fmla="*/ 0 h 15"/>
                <a:gd name="T8" fmla="*/ 2 w 9"/>
                <a:gd name="T9" fmla="*/ 7 h 15"/>
                <a:gd name="T10" fmla="*/ 3 w 9"/>
                <a:gd name="T11" fmla="*/ 10 h 15"/>
              </a:gdLst>
              <a:ahLst/>
              <a:cxnLst>
                <a:cxn ang="0">
                  <a:pos x="T0" y="T1"/>
                </a:cxn>
                <a:cxn ang="0">
                  <a:pos x="T2" y="T3"/>
                </a:cxn>
                <a:cxn ang="0">
                  <a:pos x="T4" y="T5"/>
                </a:cxn>
                <a:cxn ang="0">
                  <a:pos x="T6" y="T7"/>
                </a:cxn>
                <a:cxn ang="0">
                  <a:pos x="T8" y="T9"/>
                </a:cxn>
                <a:cxn ang="0">
                  <a:pos x="T10" y="T11"/>
                </a:cxn>
              </a:cxnLst>
              <a:rect l="0" t="0" r="r" b="b"/>
              <a:pathLst>
                <a:path w="9" h="15">
                  <a:moveTo>
                    <a:pt x="3" y="10"/>
                  </a:moveTo>
                  <a:lnTo>
                    <a:pt x="8" y="14"/>
                  </a:lnTo>
                  <a:lnTo>
                    <a:pt x="8" y="9"/>
                  </a:lnTo>
                  <a:lnTo>
                    <a:pt x="0" y="0"/>
                  </a:lnTo>
                  <a:lnTo>
                    <a:pt x="2" y="7"/>
                  </a:lnTo>
                  <a:lnTo>
                    <a:pt x="3" y="1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9" name="Freeform 34">
              <a:extLst>
                <a:ext uri="{FF2B5EF4-FFF2-40B4-BE49-F238E27FC236}">
                  <a16:creationId xmlns:a16="http://schemas.microsoft.com/office/drawing/2014/main" id="{225A2004-BB62-4F17-8BCE-9B738AC68FE4}"/>
                </a:ext>
              </a:extLst>
            </p:cNvPr>
            <p:cNvSpPr>
              <a:spLocks noChangeArrowheads="1"/>
            </p:cNvSpPr>
            <p:nvPr/>
          </p:nvSpPr>
          <p:spPr bwMode="auto">
            <a:xfrm>
              <a:off x="9845675" y="1990725"/>
              <a:ext cx="7937" cy="11113"/>
            </a:xfrm>
            <a:custGeom>
              <a:avLst/>
              <a:gdLst>
                <a:gd name="T0" fmla="*/ 8 w 23"/>
                <a:gd name="T1" fmla="*/ 3 h 29"/>
                <a:gd name="T2" fmla="*/ 4 w 23"/>
                <a:gd name="T3" fmla="*/ 2 h 29"/>
                <a:gd name="T4" fmla="*/ 0 w 23"/>
                <a:gd name="T5" fmla="*/ 0 h 29"/>
                <a:gd name="T6" fmla="*/ 1 w 23"/>
                <a:gd name="T7" fmla="*/ 3 h 29"/>
                <a:gd name="T8" fmla="*/ 3 w 23"/>
                <a:gd name="T9" fmla="*/ 13 h 29"/>
                <a:gd name="T10" fmla="*/ 5 w 23"/>
                <a:gd name="T11" fmla="*/ 16 h 29"/>
                <a:gd name="T12" fmla="*/ 18 w 23"/>
                <a:gd name="T13" fmla="*/ 23 h 29"/>
                <a:gd name="T14" fmla="*/ 20 w 23"/>
                <a:gd name="T15" fmla="*/ 25 h 29"/>
                <a:gd name="T16" fmla="*/ 22 w 23"/>
                <a:gd name="T17" fmla="*/ 28 h 29"/>
                <a:gd name="T18" fmla="*/ 21 w 23"/>
                <a:gd name="T19" fmla="*/ 23 h 29"/>
                <a:gd name="T20" fmla="*/ 16 w 23"/>
                <a:gd name="T21" fmla="*/ 17 h 29"/>
                <a:gd name="T22" fmla="*/ 15 w 23"/>
                <a:gd name="T23" fmla="*/ 12 h 29"/>
                <a:gd name="T24" fmla="*/ 15 w 23"/>
                <a:gd name="T25" fmla="*/ 4 h 29"/>
                <a:gd name="T26" fmla="*/ 15 w 23"/>
                <a:gd name="T27" fmla="*/ 2 h 29"/>
                <a:gd name="T28" fmla="*/ 8 w 23"/>
                <a:gd name="T29" fmla="*/ 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9">
                  <a:moveTo>
                    <a:pt x="8" y="3"/>
                  </a:moveTo>
                  <a:lnTo>
                    <a:pt x="4" y="2"/>
                  </a:lnTo>
                  <a:cubicBezTo>
                    <a:pt x="2" y="1"/>
                    <a:pt x="1" y="0"/>
                    <a:pt x="0" y="0"/>
                  </a:cubicBezTo>
                  <a:lnTo>
                    <a:pt x="1" y="3"/>
                  </a:lnTo>
                  <a:lnTo>
                    <a:pt x="3" y="13"/>
                  </a:lnTo>
                  <a:lnTo>
                    <a:pt x="5" y="16"/>
                  </a:lnTo>
                  <a:lnTo>
                    <a:pt x="18" y="23"/>
                  </a:lnTo>
                  <a:cubicBezTo>
                    <a:pt x="19" y="24"/>
                    <a:pt x="20" y="24"/>
                    <a:pt x="20" y="25"/>
                  </a:cubicBezTo>
                  <a:lnTo>
                    <a:pt x="22" y="28"/>
                  </a:lnTo>
                  <a:lnTo>
                    <a:pt x="21" y="23"/>
                  </a:lnTo>
                  <a:lnTo>
                    <a:pt x="16" y="17"/>
                  </a:lnTo>
                  <a:cubicBezTo>
                    <a:pt x="16" y="16"/>
                    <a:pt x="15" y="14"/>
                    <a:pt x="15" y="12"/>
                  </a:cubicBezTo>
                  <a:lnTo>
                    <a:pt x="15" y="4"/>
                  </a:lnTo>
                  <a:lnTo>
                    <a:pt x="15" y="2"/>
                  </a:lnTo>
                  <a:cubicBezTo>
                    <a:pt x="13" y="4"/>
                    <a:pt x="11" y="4"/>
                    <a:pt x="8" y="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0" name="Freeform 35">
              <a:extLst>
                <a:ext uri="{FF2B5EF4-FFF2-40B4-BE49-F238E27FC236}">
                  <a16:creationId xmlns:a16="http://schemas.microsoft.com/office/drawing/2014/main" id="{C1BDAD46-35FC-4051-A754-812F5916BC87}"/>
                </a:ext>
              </a:extLst>
            </p:cNvPr>
            <p:cNvSpPr>
              <a:spLocks noChangeArrowheads="1"/>
            </p:cNvSpPr>
            <p:nvPr/>
          </p:nvSpPr>
          <p:spPr bwMode="auto">
            <a:xfrm>
              <a:off x="9304337" y="4389438"/>
              <a:ext cx="19050" cy="7937"/>
            </a:xfrm>
            <a:custGeom>
              <a:avLst/>
              <a:gdLst>
                <a:gd name="T0" fmla="*/ 3 w 54"/>
                <a:gd name="T1" fmla="*/ 5 h 21"/>
                <a:gd name="T2" fmla="*/ 10 w 54"/>
                <a:gd name="T3" fmla="*/ 8 h 21"/>
                <a:gd name="T4" fmla="*/ 22 w 54"/>
                <a:gd name="T5" fmla="*/ 9 h 21"/>
                <a:gd name="T6" fmla="*/ 23 w 54"/>
                <a:gd name="T7" fmla="*/ 8 h 21"/>
                <a:gd name="T8" fmla="*/ 26 w 54"/>
                <a:gd name="T9" fmla="*/ 8 h 21"/>
                <a:gd name="T10" fmla="*/ 29 w 54"/>
                <a:gd name="T11" fmla="*/ 9 h 21"/>
                <a:gd name="T12" fmla="*/ 34 w 54"/>
                <a:gd name="T13" fmla="*/ 12 h 21"/>
                <a:gd name="T14" fmla="*/ 37 w 54"/>
                <a:gd name="T15" fmla="*/ 12 h 21"/>
                <a:gd name="T16" fmla="*/ 44 w 54"/>
                <a:gd name="T17" fmla="*/ 18 h 21"/>
                <a:gd name="T18" fmla="*/ 44 w 54"/>
                <a:gd name="T19" fmla="*/ 20 h 21"/>
                <a:gd name="T20" fmla="*/ 46 w 54"/>
                <a:gd name="T21" fmla="*/ 19 h 21"/>
                <a:gd name="T22" fmla="*/ 50 w 54"/>
                <a:gd name="T23" fmla="*/ 17 h 21"/>
                <a:gd name="T24" fmla="*/ 51 w 54"/>
                <a:gd name="T25" fmla="*/ 15 h 21"/>
                <a:gd name="T26" fmla="*/ 51 w 54"/>
                <a:gd name="T27" fmla="*/ 15 h 21"/>
                <a:gd name="T28" fmla="*/ 51 w 54"/>
                <a:gd name="T29" fmla="*/ 10 h 21"/>
                <a:gd name="T30" fmla="*/ 51 w 54"/>
                <a:gd name="T31" fmla="*/ 8 h 21"/>
                <a:gd name="T32" fmla="*/ 53 w 54"/>
                <a:gd name="T33" fmla="*/ 5 h 21"/>
                <a:gd name="T34" fmla="*/ 50 w 54"/>
                <a:gd name="T35" fmla="*/ 2 h 21"/>
                <a:gd name="T36" fmla="*/ 42 w 54"/>
                <a:gd name="T37" fmla="*/ 9 h 21"/>
                <a:gd name="T38" fmla="*/ 42 w 54"/>
                <a:gd name="T39" fmla="*/ 9 h 21"/>
                <a:gd name="T40" fmla="*/ 41 w 54"/>
                <a:gd name="T41" fmla="*/ 9 h 21"/>
                <a:gd name="T42" fmla="*/ 30 w 54"/>
                <a:gd name="T43" fmla="*/ 7 h 21"/>
                <a:gd name="T44" fmla="*/ 25 w 54"/>
                <a:gd name="T45" fmla="*/ 4 h 21"/>
                <a:gd name="T46" fmla="*/ 24 w 54"/>
                <a:gd name="T47" fmla="*/ 4 h 21"/>
                <a:gd name="T48" fmla="*/ 23 w 54"/>
                <a:gd name="T49" fmla="*/ 2 h 21"/>
                <a:gd name="T50" fmla="*/ 17 w 54"/>
                <a:gd name="T51" fmla="*/ 1 h 21"/>
                <a:gd name="T52" fmla="*/ 16 w 54"/>
                <a:gd name="T53" fmla="*/ 0 h 21"/>
                <a:gd name="T54" fmla="*/ 14 w 54"/>
                <a:gd name="T55" fmla="*/ 0 h 21"/>
                <a:gd name="T56" fmla="*/ 8 w 54"/>
                <a:gd name="T57" fmla="*/ 2 h 21"/>
                <a:gd name="T58" fmla="*/ 8 w 54"/>
                <a:gd name="T59" fmla="*/ 2 h 21"/>
                <a:gd name="T60" fmla="*/ 0 w 54"/>
                <a:gd name="T61" fmla="*/ 2 h 21"/>
                <a:gd name="T62" fmla="*/ 3 w 54"/>
                <a:gd name="T63" fmla="*/ 4 h 21"/>
                <a:gd name="T64" fmla="*/ 3 w 54"/>
                <a:gd name="T65"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21">
                  <a:moveTo>
                    <a:pt x="3" y="5"/>
                  </a:moveTo>
                  <a:cubicBezTo>
                    <a:pt x="6" y="5"/>
                    <a:pt x="9" y="6"/>
                    <a:pt x="10" y="8"/>
                  </a:cubicBezTo>
                  <a:cubicBezTo>
                    <a:pt x="13" y="6"/>
                    <a:pt x="18" y="6"/>
                    <a:pt x="22" y="9"/>
                  </a:cubicBezTo>
                  <a:cubicBezTo>
                    <a:pt x="22" y="8"/>
                    <a:pt x="22" y="8"/>
                    <a:pt x="23" y="8"/>
                  </a:cubicBezTo>
                  <a:lnTo>
                    <a:pt x="26" y="8"/>
                  </a:lnTo>
                  <a:cubicBezTo>
                    <a:pt x="27" y="9"/>
                    <a:pt x="28" y="9"/>
                    <a:pt x="29" y="9"/>
                  </a:cubicBezTo>
                  <a:lnTo>
                    <a:pt x="34" y="12"/>
                  </a:lnTo>
                  <a:lnTo>
                    <a:pt x="37" y="12"/>
                  </a:lnTo>
                  <a:cubicBezTo>
                    <a:pt x="40" y="12"/>
                    <a:pt x="43" y="15"/>
                    <a:pt x="44" y="18"/>
                  </a:cubicBezTo>
                  <a:cubicBezTo>
                    <a:pt x="44" y="18"/>
                    <a:pt x="44" y="19"/>
                    <a:pt x="44" y="20"/>
                  </a:cubicBezTo>
                  <a:lnTo>
                    <a:pt x="46" y="19"/>
                  </a:lnTo>
                  <a:cubicBezTo>
                    <a:pt x="47" y="18"/>
                    <a:pt x="49" y="18"/>
                    <a:pt x="50" y="17"/>
                  </a:cubicBezTo>
                  <a:cubicBezTo>
                    <a:pt x="50" y="17"/>
                    <a:pt x="50" y="16"/>
                    <a:pt x="51" y="15"/>
                  </a:cubicBezTo>
                  <a:lnTo>
                    <a:pt x="51" y="15"/>
                  </a:lnTo>
                  <a:cubicBezTo>
                    <a:pt x="50" y="13"/>
                    <a:pt x="50" y="12"/>
                    <a:pt x="51" y="10"/>
                  </a:cubicBezTo>
                  <a:lnTo>
                    <a:pt x="51" y="8"/>
                  </a:lnTo>
                  <a:cubicBezTo>
                    <a:pt x="51" y="7"/>
                    <a:pt x="52" y="6"/>
                    <a:pt x="53" y="5"/>
                  </a:cubicBezTo>
                  <a:lnTo>
                    <a:pt x="50" y="2"/>
                  </a:lnTo>
                  <a:cubicBezTo>
                    <a:pt x="50" y="6"/>
                    <a:pt x="46" y="9"/>
                    <a:pt x="42" y="9"/>
                  </a:cubicBezTo>
                  <a:lnTo>
                    <a:pt x="42" y="9"/>
                  </a:lnTo>
                  <a:lnTo>
                    <a:pt x="41" y="9"/>
                  </a:lnTo>
                  <a:lnTo>
                    <a:pt x="30" y="7"/>
                  </a:lnTo>
                  <a:cubicBezTo>
                    <a:pt x="28" y="7"/>
                    <a:pt x="26" y="6"/>
                    <a:pt x="25" y="4"/>
                  </a:cubicBezTo>
                  <a:cubicBezTo>
                    <a:pt x="24" y="4"/>
                    <a:pt x="24" y="4"/>
                    <a:pt x="24" y="4"/>
                  </a:cubicBezTo>
                  <a:lnTo>
                    <a:pt x="23" y="2"/>
                  </a:lnTo>
                  <a:cubicBezTo>
                    <a:pt x="21" y="3"/>
                    <a:pt x="19" y="2"/>
                    <a:pt x="17" y="1"/>
                  </a:cubicBezTo>
                  <a:lnTo>
                    <a:pt x="16" y="0"/>
                  </a:lnTo>
                  <a:cubicBezTo>
                    <a:pt x="15" y="0"/>
                    <a:pt x="15" y="0"/>
                    <a:pt x="14" y="0"/>
                  </a:cubicBezTo>
                  <a:cubicBezTo>
                    <a:pt x="13" y="1"/>
                    <a:pt x="10" y="2"/>
                    <a:pt x="8" y="2"/>
                  </a:cubicBezTo>
                  <a:lnTo>
                    <a:pt x="8" y="2"/>
                  </a:lnTo>
                  <a:lnTo>
                    <a:pt x="0" y="2"/>
                  </a:lnTo>
                  <a:cubicBezTo>
                    <a:pt x="1" y="2"/>
                    <a:pt x="2" y="3"/>
                    <a:pt x="3" y="4"/>
                  </a:cubicBezTo>
                  <a:lnTo>
                    <a:pt x="3" y="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1" name="Freeform 36">
              <a:extLst>
                <a:ext uri="{FF2B5EF4-FFF2-40B4-BE49-F238E27FC236}">
                  <a16:creationId xmlns:a16="http://schemas.microsoft.com/office/drawing/2014/main" id="{6D8BE5D8-9B97-4B26-A566-3BFBF447BBC2}"/>
                </a:ext>
              </a:extLst>
            </p:cNvPr>
            <p:cNvSpPr>
              <a:spLocks noChangeArrowheads="1"/>
            </p:cNvSpPr>
            <p:nvPr/>
          </p:nvSpPr>
          <p:spPr bwMode="auto">
            <a:xfrm>
              <a:off x="9447212" y="4362450"/>
              <a:ext cx="22225" cy="17463"/>
            </a:xfrm>
            <a:custGeom>
              <a:avLst/>
              <a:gdLst>
                <a:gd name="T0" fmla="*/ 53 w 60"/>
                <a:gd name="T1" fmla="*/ 13 h 50"/>
                <a:gd name="T2" fmla="*/ 44 w 60"/>
                <a:gd name="T3" fmla="*/ 6 h 50"/>
                <a:gd name="T4" fmla="*/ 30 w 60"/>
                <a:gd name="T5" fmla="*/ 4 h 50"/>
                <a:gd name="T6" fmla="*/ 24 w 60"/>
                <a:gd name="T7" fmla="*/ 0 h 50"/>
                <a:gd name="T8" fmla="*/ 23 w 60"/>
                <a:gd name="T9" fmla="*/ 2 h 50"/>
                <a:gd name="T10" fmla="*/ 17 w 60"/>
                <a:gd name="T11" fmla="*/ 8 h 50"/>
                <a:gd name="T12" fmla="*/ 13 w 60"/>
                <a:gd name="T13" fmla="*/ 9 h 50"/>
                <a:gd name="T14" fmla="*/ 1 w 60"/>
                <a:gd name="T15" fmla="*/ 11 h 50"/>
                <a:gd name="T16" fmla="*/ 0 w 60"/>
                <a:gd name="T17" fmla="*/ 18 h 50"/>
                <a:gd name="T18" fmla="*/ 1 w 60"/>
                <a:gd name="T19" fmla="*/ 20 h 50"/>
                <a:gd name="T20" fmla="*/ 1 w 60"/>
                <a:gd name="T21" fmla="*/ 20 h 50"/>
                <a:gd name="T22" fmla="*/ 10 w 60"/>
                <a:gd name="T23" fmla="*/ 23 h 50"/>
                <a:gd name="T24" fmla="*/ 10 w 60"/>
                <a:gd name="T25" fmla="*/ 23 h 50"/>
                <a:gd name="T26" fmla="*/ 15 w 60"/>
                <a:gd name="T27" fmla="*/ 28 h 50"/>
                <a:gd name="T28" fmla="*/ 17 w 60"/>
                <a:gd name="T29" fmla="*/ 32 h 50"/>
                <a:gd name="T30" fmla="*/ 17 w 60"/>
                <a:gd name="T31" fmla="*/ 34 h 50"/>
                <a:gd name="T32" fmla="*/ 17 w 60"/>
                <a:gd name="T33" fmla="*/ 36 h 50"/>
                <a:gd name="T34" fmla="*/ 19 w 60"/>
                <a:gd name="T35" fmla="*/ 36 h 50"/>
                <a:gd name="T36" fmla="*/ 24 w 60"/>
                <a:gd name="T37" fmla="*/ 39 h 50"/>
                <a:gd name="T38" fmla="*/ 26 w 60"/>
                <a:gd name="T39" fmla="*/ 42 h 50"/>
                <a:gd name="T40" fmla="*/ 29 w 60"/>
                <a:gd name="T41" fmla="*/ 49 h 50"/>
                <a:gd name="T42" fmla="*/ 30 w 60"/>
                <a:gd name="T43" fmla="*/ 48 h 50"/>
                <a:gd name="T44" fmla="*/ 32 w 60"/>
                <a:gd name="T45" fmla="*/ 43 h 50"/>
                <a:gd name="T46" fmla="*/ 35 w 60"/>
                <a:gd name="T47" fmla="*/ 35 h 50"/>
                <a:gd name="T48" fmla="*/ 37 w 60"/>
                <a:gd name="T49" fmla="*/ 33 h 50"/>
                <a:gd name="T50" fmla="*/ 39 w 60"/>
                <a:gd name="T51" fmla="*/ 32 h 50"/>
                <a:gd name="T52" fmla="*/ 46 w 60"/>
                <a:gd name="T53" fmla="*/ 29 h 50"/>
                <a:gd name="T54" fmla="*/ 53 w 60"/>
                <a:gd name="T55" fmla="*/ 29 h 50"/>
                <a:gd name="T56" fmla="*/ 55 w 60"/>
                <a:gd name="T57" fmla="*/ 31 h 50"/>
                <a:gd name="T58" fmla="*/ 56 w 60"/>
                <a:gd name="T59" fmla="*/ 31 h 50"/>
                <a:gd name="T60" fmla="*/ 59 w 60"/>
                <a:gd name="T61" fmla="*/ 29 h 50"/>
                <a:gd name="T62" fmla="*/ 55 w 60"/>
                <a:gd name="T63" fmla="*/ 22 h 50"/>
                <a:gd name="T64" fmla="*/ 53 w 60"/>
                <a:gd name="T65" fmla="*/ 16 h 50"/>
                <a:gd name="T66" fmla="*/ 54 w 60"/>
                <a:gd name="T67" fmla="*/ 14 h 50"/>
                <a:gd name="T68" fmla="*/ 53 w 60"/>
                <a:gd name="T6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50">
                  <a:moveTo>
                    <a:pt x="53" y="13"/>
                  </a:moveTo>
                  <a:lnTo>
                    <a:pt x="44" y="6"/>
                  </a:lnTo>
                  <a:lnTo>
                    <a:pt x="30" y="4"/>
                  </a:lnTo>
                  <a:cubicBezTo>
                    <a:pt x="27" y="4"/>
                    <a:pt x="25" y="2"/>
                    <a:pt x="24" y="0"/>
                  </a:cubicBezTo>
                  <a:cubicBezTo>
                    <a:pt x="24" y="1"/>
                    <a:pt x="24" y="1"/>
                    <a:pt x="23" y="2"/>
                  </a:cubicBezTo>
                  <a:cubicBezTo>
                    <a:pt x="22" y="5"/>
                    <a:pt x="20" y="7"/>
                    <a:pt x="17" y="8"/>
                  </a:cubicBezTo>
                  <a:lnTo>
                    <a:pt x="13" y="9"/>
                  </a:lnTo>
                  <a:lnTo>
                    <a:pt x="1" y="11"/>
                  </a:lnTo>
                  <a:lnTo>
                    <a:pt x="0" y="18"/>
                  </a:lnTo>
                  <a:lnTo>
                    <a:pt x="1" y="20"/>
                  </a:lnTo>
                  <a:lnTo>
                    <a:pt x="1" y="20"/>
                  </a:lnTo>
                  <a:cubicBezTo>
                    <a:pt x="4" y="20"/>
                    <a:pt x="8" y="21"/>
                    <a:pt x="10" y="23"/>
                  </a:cubicBezTo>
                  <a:lnTo>
                    <a:pt x="10" y="23"/>
                  </a:lnTo>
                  <a:cubicBezTo>
                    <a:pt x="12" y="24"/>
                    <a:pt x="14" y="26"/>
                    <a:pt x="15" y="28"/>
                  </a:cubicBezTo>
                  <a:lnTo>
                    <a:pt x="17" y="32"/>
                  </a:lnTo>
                  <a:cubicBezTo>
                    <a:pt x="17" y="32"/>
                    <a:pt x="17" y="33"/>
                    <a:pt x="17" y="34"/>
                  </a:cubicBezTo>
                  <a:lnTo>
                    <a:pt x="17" y="36"/>
                  </a:lnTo>
                  <a:cubicBezTo>
                    <a:pt x="18" y="36"/>
                    <a:pt x="18" y="36"/>
                    <a:pt x="19" y="36"/>
                  </a:cubicBezTo>
                  <a:lnTo>
                    <a:pt x="24" y="39"/>
                  </a:lnTo>
                  <a:cubicBezTo>
                    <a:pt x="25" y="40"/>
                    <a:pt x="26" y="41"/>
                    <a:pt x="26" y="42"/>
                  </a:cubicBezTo>
                  <a:lnTo>
                    <a:pt x="29" y="49"/>
                  </a:lnTo>
                  <a:cubicBezTo>
                    <a:pt x="30" y="48"/>
                    <a:pt x="30" y="48"/>
                    <a:pt x="30" y="48"/>
                  </a:cubicBezTo>
                  <a:lnTo>
                    <a:pt x="32" y="43"/>
                  </a:lnTo>
                  <a:cubicBezTo>
                    <a:pt x="32" y="41"/>
                    <a:pt x="32" y="37"/>
                    <a:pt x="35" y="35"/>
                  </a:cubicBezTo>
                  <a:lnTo>
                    <a:pt x="37" y="33"/>
                  </a:lnTo>
                  <a:cubicBezTo>
                    <a:pt x="38" y="33"/>
                    <a:pt x="39" y="32"/>
                    <a:pt x="39" y="32"/>
                  </a:cubicBezTo>
                  <a:lnTo>
                    <a:pt x="46" y="29"/>
                  </a:lnTo>
                  <a:cubicBezTo>
                    <a:pt x="48" y="28"/>
                    <a:pt x="51" y="28"/>
                    <a:pt x="53" y="29"/>
                  </a:cubicBezTo>
                  <a:cubicBezTo>
                    <a:pt x="54" y="30"/>
                    <a:pt x="55" y="31"/>
                    <a:pt x="55" y="31"/>
                  </a:cubicBezTo>
                  <a:cubicBezTo>
                    <a:pt x="56" y="31"/>
                    <a:pt x="56" y="31"/>
                    <a:pt x="56" y="31"/>
                  </a:cubicBezTo>
                  <a:cubicBezTo>
                    <a:pt x="57" y="30"/>
                    <a:pt x="58" y="29"/>
                    <a:pt x="59" y="29"/>
                  </a:cubicBezTo>
                  <a:lnTo>
                    <a:pt x="55" y="22"/>
                  </a:lnTo>
                  <a:cubicBezTo>
                    <a:pt x="53" y="21"/>
                    <a:pt x="53" y="18"/>
                    <a:pt x="53" y="16"/>
                  </a:cubicBezTo>
                  <a:lnTo>
                    <a:pt x="54" y="14"/>
                  </a:lnTo>
                  <a:lnTo>
                    <a:pt x="53"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2" name="Freeform 37">
              <a:extLst>
                <a:ext uri="{FF2B5EF4-FFF2-40B4-BE49-F238E27FC236}">
                  <a16:creationId xmlns:a16="http://schemas.microsoft.com/office/drawing/2014/main" id="{A5D9D339-4B20-43B4-A055-185EAA4F6108}"/>
                </a:ext>
              </a:extLst>
            </p:cNvPr>
            <p:cNvSpPr>
              <a:spLocks noChangeArrowheads="1"/>
            </p:cNvSpPr>
            <p:nvPr/>
          </p:nvSpPr>
          <p:spPr bwMode="auto">
            <a:xfrm>
              <a:off x="9380537" y="4445000"/>
              <a:ext cx="85725" cy="38100"/>
            </a:xfrm>
            <a:custGeom>
              <a:avLst/>
              <a:gdLst>
                <a:gd name="T0" fmla="*/ 188 w 240"/>
                <a:gd name="T1" fmla="*/ 76 h 106"/>
                <a:gd name="T2" fmla="*/ 204 w 240"/>
                <a:gd name="T3" fmla="*/ 70 h 106"/>
                <a:gd name="T4" fmla="*/ 215 w 240"/>
                <a:gd name="T5" fmla="*/ 73 h 106"/>
                <a:gd name="T6" fmla="*/ 228 w 240"/>
                <a:gd name="T7" fmla="*/ 75 h 106"/>
                <a:gd name="T8" fmla="*/ 236 w 240"/>
                <a:gd name="T9" fmla="*/ 64 h 106"/>
                <a:gd name="T10" fmla="*/ 227 w 240"/>
                <a:gd name="T11" fmla="*/ 60 h 106"/>
                <a:gd name="T12" fmla="*/ 215 w 240"/>
                <a:gd name="T13" fmla="*/ 60 h 106"/>
                <a:gd name="T14" fmla="*/ 204 w 240"/>
                <a:gd name="T15" fmla="*/ 58 h 106"/>
                <a:gd name="T16" fmla="*/ 188 w 240"/>
                <a:gd name="T17" fmla="*/ 57 h 106"/>
                <a:gd name="T18" fmla="*/ 181 w 240"/>
                <a:gd name="T19" fmla="*/ 47 h 106"/>
                <a:gd name="T20" fmla="*/ 160 w 240"/>
                <a:gd name="T21" fmla="*/ 43 h 106"/>
                <a:gd name="T22" fmla="*/ 155 w 240"/>
                <a:gd name="T23" fmla="*/ 31 h 106"/>
                <a:gd name="T24" fmla="*/ 144 w 240"/>
                <a:gd name="T25" fmla="*/ 24 h 106"/>
                <a:gd name="T26" fmla="*/ 140 w 240"/>
                <a:gd name="T27" fmla="*/ 23 h 106"/>
                <a:gd name="T28" fmla="*/ 132 w 240"/>
                <a:gd name="T29" fmla="*/ 33 h 106"/>
                <a:gd name="T30" fmla="*/ 122 w 240"/>
                <a:gd name="T31" fmla="*/ 33 h 106"/>
                <a:gd name="T32" fmla="*/ 113 w 240"/>
                <a:gd name="T33" fmla="*/ 25 h 106"/>
                <a:gd name="T34" fmla="*/ 110 w 240"/>
                <a:gd name="T35" fmla="*/ 13 h 106"/>
                <a:gd name="T36" fmla="*/ 100 w 240"/>
                <a:gd name="T37" fmla="*/ 1 h 106"/>
                <a:gd name="T38" fmla="*/ 100 w 240"/>
                <a:gd name="T39" fmla="*/ 2 h 106"/>
                <a:gd name="T40" fmla="*/ 97 w 240"/>
                <a:gd name="T41" fmla="*/ 15 h 106"/>
                <a:gd name="T42" fmla="*/ 87 w 240"/>
                <a:gd name="T43" fmla="*/ 21 h 106"/>
                <a:gd name="T44" fmla="*/ 71 w 240"/>
                <a:gd name="T45" fmla="*/ 20 h 106"/>
                <a:gd name="T46" fmla="*/ 60 w 240"/>
                <a:gd name="T47" fmla="*/ 17 h 106"/>
                <a:gd name="T48" fmla="*/ 46 w 240"/>
                <a:gd name="T49" fmla="*/ 23 h 106"/>
                <a:gd name="T50" fmla="*/ 42 w 240"/>
                <a:gd name="T51" fmla="*/ 18 h 106"/>
                <a:gd name="T52" fmla="*/ 32 w 240"/>
                <a:gd name="T53" fmla="*/ 11 h 106"/>
                <a:gd name="T54" fmla="*/ 11 w 240"/>
                <a:gd name="T55" fmla="*/ 6 h 106"/>
                <a:gd name="T56" fmla="*/ 0 w 240"/>
                <a:gd name="T57" fmla="*/ 8 h 106"/>
                <a:gd name="T58" fmla="*/ 16 w 240"/>
                <a:gd name="T59" fmla="*/ 11 h 106"/>
                <a:gd name="T60" fmla="*/ 25 w 240"/>
                <a:gd name="T61" fmla="*/ 16 h 106"/>
                <a:gd name="T62" fmla="*/ 32 w 240"/>
                <a:gd name="T63" fmla="*/ 24 h 106"/>
                <a:gd name="T64" fmla="*/ 44 w 240"/>
                <a:gd name="T65" fmla="*/ 27 h 106"/>
                <a:gd name="T66" fmla="*/ 52 w 240"/>
                <a:gd name="T67" fmla="*/ 39 h 106"/>
                <a:gd name="T68" fmla="*/ 61 w 240"/>
                <a:gd name="T69" fmla="*/ 44 h 106"/>
                <a:gd name="T70" fmla="*/ 76 w 240"/>
                <a:gd name="T71" fmla="*/ 46 h 106"/>
                <a:gd name="T72" fmla="*/ 94 w 240"/>
                <a:gd name="T73" fmla="*/ 53 h 106"/>
                <a:gd name="T74" fmla="*/ 101 w 240"/>
                <a:gd name="T75" fmla="*/ 54 h 106"/>
                <a:gd name="T76" fmla="*/ 139 w 240"/>
                <a:gd name="T77" fmla="*/ 70 h 106"/>
                <a:gd name="T78" fmla="*/ 154 w 240"/>
                <a:gd name="T79" fmla="*/ 76 h 106"/>
                <a:gd name="T80" fmla="*/ 173 w 240"/>
                <a:gd name="T81" fmla="*/ 93 h 106"/>
                <a:gd name="T82" fmla="*/ 180 w 240"/>
                <a:gd name="T83" fmla="*/ 99 h 106"/>
                <a:gd name="T84" fmla="*/ 192 w 240"/>
                <a:gd name="T85" fmla="*/ 103 h 106"/>
                <a:gd name="T86" fmla="*/ 192 w 240"/>
                <a:gd name="T87" fmla="*/ 102 h 106"/>
                <a:gd name="T88" fmla="*/ 182 w 240"/>
                <a:gd name="T89" fmla="*/ 97 h 106"/>
                <a:gd name="T90" fmla="*/ 176 w 240"/>
                <a:gd name="T91" fmla="*/ 8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0" h="106">
                  <a:moveTo>
                    <a:pt x="183" y="78"/>
                  </a:moveTo>
                  <a:cubicBezTo>
                    <a:pt x="184" y="77"/>
                    <a:pt x="185" y="77"/>
                    <a:pt x="186" y="77"/>
                  </a:cubicBezTo>
                  <a:lnTo>
                    <a:pt x="188" y="76"/>
                  </a:lnTo>
                  <a:lnTo>
                    <a:pt x="194" y="71"/>
                  </a:lnTo>
                  <a:cubicBezTo>
                    <a:pt x="195" y="70"/>
                    <a:pt x="197" y="69"/>
                    <a:pt x="199" y="69"/>
                  </a:cubicBezTo>
                  <a:lnTo>
                    <a:pt x="204" y="70"/>
                  </a:lnTo>
                  <a:cubicBezTo>
                    <a:pt x="205" y="70"/>
                    <a:pt x="206" y="70"/>
                    <a:pt x="207" y="70"/>
                  </a:cubicBezTo>
                  <a:lnTo>
                    <a:pt x="214" y="73"/>
                  </a:lnTo>
                  <a:lnTo>
                    <a:pt x="215" y="73"/>
                  </a:lnTo>
                  <a:cubicBezTo>
                    <a:pt x="217" y="72"/>
                    <a:pt x="219" y="73"/>
                    <a:pt x="221" y="73"/>
                  </a:cubicBezTo>
                  <a:lnTo>
                    <a:pt x="225" y="75"/>
                  </a:lnTo>
                  <a:lnTo>
                    <a:pt x="228" y="75"/>
                  </a:lnTo>
                  <a:lnTo>
                    <a:pt x="239" y="71"/>
                  </a:lnTo>
                  <a:cubicBezTo>
                    <a:pt x="237" y="70"/>
                    <a:pt x="236" y="68"/>
                    <a:pt x="236" y="66"/>
                  </a:cubicBezTo>
                  <a:lnTo>
                    <a:pt x="236" y="64"/>
                  </a:lnTo>
                  <a:lnTo>
                    <a:pt x="232" y="63"/>
                  </a:lnTo>
                  <a:cubicBezTo>
                    <a:pt x="230" y="62"/>
                    <a:pt x="229" y="61"/>
                    <a:pt x="228" y="59"/>
                  </a:cubicBezTo>
                  <a:cubicBezTo>
                    <a:pt x="228" y="59"/>
                    <a:pt x="228" y="60"/>
                    <a:pt x="227" y="60"/>
                  </a:cubicBezTo>
                  <a:lnTo>
                    <a:pt x="225" y="60"/>
                  </a:lnTo>
                  <a:cubicBezTo>
                    <a:pt x="224" y="61"/>
                    <a:pt x="223" y="61"/>
                    <a:pt x="222" y="61"/>
                  </a:cubicBezTo>
                  <a:lnTo>
                    <a:pt x="215" y="60"/>
                  </a:lnTo>
                  <a:cubicBezTo>
                    <a:pt x="213" y="60"/>
                    <a:pt x="211" y="58"/>
                    <a:pt x="210" y="56"/>
                  </a:cubicBezTo>
                  <a:cubicBezTo>
                    <a:pt x="208" y="58"/>
                    <a:pt x="206" y="58"/>
                    <a:pt x="204" y="58"/>
                  </a:cubicBezTo>
                  <a:lnTo>
                    <a:pt x="204" y="58"/>
                  </a:lnTo>
                  <a:lnTo>
                    <a:pt x="196" y="57"/>
                  </a:lnTo>
                  <a:lnTo>
                    <a:pt x="195" y="58"/>
                  </a:lnTo>
                  <a:cubicBezTo>
                    <a:pt x="193" y="59"/>
                    <a:pt x="191" y="59"/>
                    <a:pt x="188" y="57"/>
                  </a:cubicBezTo>
                  <a:cubicBezTo>
                    <a:pt x="186" y="56"/>
                    <a:pt x="185" y="54"/>
                    <a:pt x="184" y="52"/>
                  </a:cubicBezTo>
                  <a:lnTo>
                    <a:pt x="184" y="49"/>
                  </a:lnTo>
                  <a:cubicBezTo>
                    <a:pt x="183" y="49"/>
                    <a:pt x="182" y="48"/>
                    <a:pt x="181" y="47"/>
                  </a:cubicBezTo>
                  <a:lnTo>
                    <a:pt x="176" y="49"/>
                  </a:lnTo>
                  <a:cubicBezTo>
                    <a:pt x="173" y="50"/>
                    <a:pt x="170" y="50"/>
                    <a:pt x="168" y="48"/>
                  </a:cubicBezTo>
                  <a:lnTo>
                    <a:pt x="160" y="43"/>
                  </a:lnTo>
                  <a:cubicBezTo>
                    <a:pt x="156" y="41"/>
                    <a:pt x="155" y="36"/>
                    <a:pt x="157" y="32"/>
                  </a:cubicBezTo>
                  <a:lnTo>
                    <a:pt x="157" y="32"/>
                  </a:lnTo>
                  <a:cubicBezTo>
                    <a:pt x="156" y="32"/>
                    <a:pt x="156" y="31"/>
                    <a:pt x="155" y="31"/>
                  </a:cubicBezTo>
                  <a:lnTo>
                    <a:pt x="150" y="28"/>
                  </a:lnTo>
                  <a:cubicBezTo>
                    <a:pt x="149" y="28"/>
                    <a:pt x="148" y="27"/>
                    <a:pt x="148" y="27"/>
                  </a:cubicBezTo>
                  <a:cubicBezTo>
                    <a:pt x="147" y="26"/>
                    <a:pt x="145" y="25"/>
                    <a:pt x="144" y="24"/>
                  </a:cubicBezTo>
                  <a:lnTo>
                    <a:pt x="143" y="22"/>
                  </a:lnTo>
                  <a:lnTo>
                    <a:pt x="141" y="19"/>
                  </a:lnTo>
                  <a:cubicBezTo>
                    <a:pt x="141" y="21"/>
                    <a:pt x="140" y="22"/>
                    <a:pt x="140" y="23"/>
                  </a:cubicBezTo>
                  <a:cubicBezTo>
                    <a:pt x="139" y="25"/>
                    <a:pt x="139" y="27"/>
                    <a:pt x="138" y="28"/>
                  </a:cubicBezTo>
                  <a:lnTo>
                    <a:pt x="135" y="31"/>
                  </a:lnTo>
                  <a:cubicBezTo>
                    <a:pt x="134" y="32"/>
                    <a:pt x="133" y="33"/>
                    <a:pt x="132" y="33"/>
                  </a:cubicBezTo>
                  <a:lnTo>
                    <a:pt x="129" y="34"/>
                  </a:lnTo>
                  <a:cubicBezTo>
                    <a:pt x="128" y="34"/>
                    <a:pt x="126" y="34"/>
                    <a:pt x="125" y="34"/>
                  </a:cubicBezTo>
                  <a:lnTo>
                    <a:pt x="122" y="33"/>
                  </a:lnTo>
                  <a:cubicBezTo>
                    <a:pt x="121" y="33"/>
                    <a:pt x="120" y="32"/>
                    <a:pt x="120" y="32"/>
                  </a:cubicBezTo>
                  <a:lnTo>
                    <a:pt x="117" y="29"/>
                  </a:lnTo>
                  <a:cubicBezTo>
                    <a:pt x="115" y="28"/>
                    <a:pt x="114" y="27"/>
                    <a:pt x="113" y="25"/>
                  </a:cubicBezTo>
                  <a:lnTo>
                    <a:pt x="113" y="23"/>
                  </a:lnTo>
                  <a:cubicBezTo>
                    <a:pt x="112" y="22"/>
                    <a:pt x="111" y="22"/>
                    <a:pt x="111" y="21"/>
                  </a:cubicBezTo>
                  <a:cubicBezTo>
                    <a:pt x="109" y="19"/>
                    <a:pt x="109" y="15"/>
                    <a:pt x="110" y="13"/>
                  </a:cubicBezTo>
                  <a:lnTo>
                    <a:pt x="110" y="12"/>
                  </a:lnTo>
                  <a:lnTo>
                    <a:pt x="102" y="2"/>
                  </a:lnTo>
                  <a:cubicBezTo>
                    <a:pt x="101" y="2"/>
                    <a:pt x="101" y="1"/>
                    <a:pt x="100" y="1"/>
                  </a:cubicBezTo>
                  <a:lnTo>
                    <a:pt x="100" y="0"/>
                  </a:lnTo>
                  <a:lnTo>
                    <a:pt x="100" y="1"/>
                  </a:lnTo>
                  <a:lnTo>
                    <a:pt x="100" y="2"/>
                  </a:lnTo>
                  <a:cubicBezTo>
                    <a:pt x="100" y="4"/>
                    <a:pt x="101" y="5"/>
                    <a:pt x="100" y="7"/>
                  </a:cubicBezTo>
                  <a:cubicBezTo>
                    <a:pt x="100" y="8"/>
                    <a:pt x="99" y="10"/>
                    <a:pt x="98" y="11"/>
                  </a:cubicBezTo>
                  <a:cubicBezTo>
                    <a:pt x="98" y="12"/>
                    <a:pt x="98" y="14"/>
                    <a:pt x="97" y="15"/>
                  </a:cubicBezTo>
                  <a:lnTo>
                    <a:pt x="96" y="17"/>
                  </a:lnTo>
                  <a:cubicBezTo>
                    <a:pt x="95" y="19"/>
                    <a:pt x="93" y="21"/>
                    <a:pt x="90" y="21"/>
                  </a:cubicBezTo>
                  <a:lnTo>
                    <a:pt x="87" y="21"/>
                  </a:lnTo>
                  <a:cubicBezTo>
                    <a:pt x="86" y="21"/>
                    <a:pt x="85" y="21"/>
                    <a:pt x="84" y="21"/>
                  </a:cubicBezTo>
                  <a:lnTo>
                    <a:pt x="77" y="19"/>
                  </a:lnTo>
                  <a:lnTo>
                    <a:pt x="71" y="20"/>
                  </a:lnTo>
                  <a:cubicBezTo>
                    <a:pt x="68" y="20"/>
                    <a:pt x="66" y="19"/>
                    <a:pt x="64" y="17"/>
                  </a:cubicBezTo>
                  <a:cubicBezTo>
                    <a:pt x="63" y="17"/>
                    <a:pt x="62" y="17"/>
                    <a:pt x="60" y="17"/>
                  </a:cubicBezTo>
                  <a:lnTo>
                    <a:pt x="60" y="17"/>
                  </a:lnTo>
                  <a:lnTo>
                    <a:pt x="59" y="20"/>
                  </a:lnTo>
                  <a:cubicBezTo>
                    <a:pt x="58" y="23"/>
                    <a:pt x="56" y="25"/>
                    <a:pt x="53" y="25"/>
                  </a:cubicBezTo>
                  <a:cubicBezTo>
                    <a:pt x="50" y="26"/>
                    <a:pt x="48" y="25"/>
                    <a:pt x="46" y="23"/>
                  </a:cubicBezTo>
                  <a:lnTo>
                    <a:pt x="44" y="21"/>
                  </a:lnTo>
                  <a:cubicBezTo>
                    <a:pt x="43" y="21"/>
                    <a:pt x="42" y="20"/>
                    <a:pt x="42" y="18"/>
                  </a:cubicBezTo>
                  <a:lnTo>
                    <a:pt x="42" y="18"/>
                  </a:lnTo>
                  <a:cubicBezTo>
                    <a:pt x="42" y="18"/>
                    <a:pt x="42" y="18"/>
                    <a:pt x="41" y="18"/>
                  </a:cubicBezTo>
                  <a:cubicBezTo>
                    <a:pt x="39" y="17"/>
                    <a:pt x="36" y="15"/>
                    <a:pt x="35" y="12"/>
                  </a:cubicBezTo>
                  <a:lnTo>
                    <a:pt x="32" y="11"/>
                  </a:lnTo>
                  <a:lnTo>
                    <a:pt x="22" y="7"/>
                  </a:lnTo>
                  <a:lnTo>
                    <a:pt x="20" y="8"/>
                  </a:lnTo>
                  <a:cubicBezTo>
                    <a:pt x="17" y="9"/>
                    <a:pt x="13" y="9"/>
                    <a:pt x="11" y="6"/>
                  </a:cubicBezTo>
                  <a:lnTo>
                    <a:pt x="7" y="4"/>
                  </a:lnTo>
                  <a:lnTo>
                    <a:pt x="4" y="5"/>
                  </a:lnTo>
                  <a:lnTo>
                    <a:pt x="0" y="8"/>
                  </a:lnTo>
                  <a:lnTo>
                    <a:pt x="2" y="7"/>
                  </a:lnTo>
                  <a:cubicBezTo>
                    <a:pt x="5" y="6"/>
                    <a:pt x="9" y="6"/>
                    <a:pt x="11" y="8"/>
                  </a:cubicBezTo>
                  <a:lnTo>
                    <a:pt x="16" y="11"/>
                  </a:lnTo>
                  <a:lnTo>
                    <a:pt x="17" y="11"/>
                  </a:lnTo>
                  <a:lnTo>
                    <a:pt x="21" y="13"/>
                  </a:lnTo>
                  <a:cubicBezTo>
                    <a:pt x="23" y="13"/>
                    <a:pt x="24" y="14"/>
                    <a:pt x="25" y="16"/>
                  </a:cubicBezTo>
                  <a:lnTo>
                    <a:pt x="28" y="23"/>
                  </a:lnTo>
                  <a:lnTo>
                    <a:pt x="32" y="24"/>
                  </a:lnTo>
                  <a:lnTo>
                    <a:pt x="32" y="24"/>
                  </a:lnTo>
                  <a:cubicBezTo>
                    <a:pt x="33" y="24"/>
                    <a:pt x="34" y="24"/>
                    <a:pt x="35" y="23"/>
                  </a:cubicBezTo>
                  <a:cubicBezTo>
                    <a:pt x="37" y="23"/>
                    <a:pt x="41" y="24"/>
                    <a:pt x="42" y="26"/>
                  </a:cubicBezTo>
                  <a:lnTo>
                    <a:pt x="44" y="27"/>
                  </a:lnTo>
                  <a:cubicBezTo>
                    <a:pt x="45" y="28"/>
                    <a:pt x="46" y="29"/>
                    <a:pt x="47" y="29"/>
                  </a:cubicBezTo>
                  <a:cubicBezTo>
                    <a:pt x="48" y="30"/>
                    <a:pt x="50" y="32"/>
                    <a:pt x="50" y="33"/>
                  </a:cubicBezTo>
                  <a:lnTo>
                    <a:pt x="52" y="39"/>
                  </a:lnTo>
                  <a:lnTo>
                    <a:pt x="57" y="40"/>
                  </a:lnTo>
                  <a:cubicBezTo>
                    <a:pt x="58" y="41"/>
                    <a:pt x="59" y="41"/>
                    <a:pt x="60" y="42"/>
                  </a:cubicBezTo>
                  <a:cubicBezTo>
                    <a:pt x="60" y="42"/>
                    <a:pt x="61" y="43"/>
                    <a:pt x="61" y="44"/>
                  </a:cubicBezTo>
                  <a:lnTo>
                    <a:pt x="65" y="44"/>
                  </a:lnTo>
                  <a:lnTo>
                    <a:pt x="75" y="46"/>
                  </a:lnTo>
                  <a:lnTo>
                    <a:pt x="76" y="46"/>
                  </a:lnTo>
                  <a:lnTo>
                    <a:pt x="76" y="46"/>
                  </a:lnTo>
                  <a:cubicBezTo>
                    <a:pt x="78" y="45"/>
                    <a:pt x="81" y="45"/>
                    <a:pt x="83" y="47"/>
                  </a:cubicBezTo>
                  <a:lnTo>
                    <a:pt x="94" y="53"/>
                  </a:lnTo>
                  <a:cubicBezTo>
                    <a:pt x="95" y="54"/>
                    <a:pt x="96" y="54"/>
                    <a:pt x="96" y="55"/>
                  </a:cubicBezTo>
                  <a:cubicBezTo>
                    <a:pt x="97" y="55"/>
                    <a:pt x="97" y="54"/>
                    <a:pt x="97" y="54"/>
                  </a:cubicBezTo>
                  <a:cubicBezTo>
                    <a:pt x="98" y="54"/>
                    <a:pt x="99" y="54"/>
                    <a:pt x="101" y="54"/>
                  </a:cubicBezTo>
                  <a:lnTo>
                    <a:pt x="116" y="58"/>
                  </a:lnTo>
                  <a:cubicBezTo>
                    <a:pt x="117" y="58"/>
                    <a:pt x="117" y="58"/>
                    <a:pt x="118" y="59"/>
                  </a:cubicBezTo>
                  <a:lnTo>
                    <a:pt x="139" y="70"/>
                  </a:lnTo>
                  <a:lnTo>
                    <a:pt x="150" y="74"/>
                  </a:lnTo>
                  <a:cubicBezTo>
                    <a:pt x="151" y="74"/>
                    <a:pt x="152" y="75"/>
                    <a:pt x="153" y="76"/>
                  </a:cubicBezTo>
                  <a:lnTo>
                    <a:pt x="154" y="76"/>
                  </a:lnTo>
                  <a:cubicBezTo>
                    <a:pt x="155" y="77"/>
                    <a:pt x="156" y="77"/>
                    <a:pt x="156" y="78"/>
                  </a:cubicBezTo>
                  <a:lnTo>
                    <a:pt x="172" y="91"/>
                  </a:lnTo>
                  <a:cubicBezTo>
                    <a:pt x="172" y="92"/>
                    <a:pt x="173" y="93"/>
                    <a:pt x="173" y="93"/>
                  </a:cubicBezTo>
                  <a:lnTo>
                    <a:pt x="176" y="97"/>
                  </a:lnTo>
                  <a:lnTo>
                    <a:pt x="177" y="98"/>
                  </a:lnTo>
                  <a:cubicBezTo>
                    <a:pt x="178" y="98"/>
                    <a:pt x="179" y="98"/>
                    <a:pt x="180" y="99"/>
                  </a:cubicBezTo>
                  <a:lnTo>
                    <a:pt x="187" y="105"/>
                  </a:lnTo>
                  <a:lnTo>
                    <a:pt x="189" y="105"/>
                  </a:lnTo>
                  <a:lnTo>
                    <a:pt x="192" y="103"/>
                  </a:lnTo>
                  <a:cubicBezTo>
                    <a:pt x="193" y="103"/>
                    <a:pt x="193" y="103"/>
                    <a:pt x="194" y="103"/>
                  </a:cubicBezTo>
                  <a:lnTo>
                    <a:pt x="194" y="103"/>
                  </a:lnTo>
                  <a:lnTo>
                    <a:pt x="192" y="102"/>
                  </a:lnTo>
                  <a:cubicBezTo>
                    <a:pt x="192" y="102"/>
                    <a:pt x="191" y="101"/>
                    <a:pt x="190" y="101"/>
                  </a:cubicBezTo>
                  <a:lnTo>
                    <a:pt x="186" y="98"/>
                  </a:lnTo>
                  <a:cubicBezTo>
                    <a:pt x="184" y="98"/>
                    <a:pt x="183" y="98"/>
                    <a:pt x="182" y="97"/>
                  </a:cubicBezTo>
                  <a:lnTo>
                    <a:pt x="181" y="97"/>
                  </a:lnTo>
                  <a:cubicBezTo>
                    <a:pt x="178" y="97"/>
                    <a:pt x="175" y="94"/>
                    <a:pt x="174" y="91"/>
                  </a:cubicBezTo>
                  <a:cubicBezTo>
                    <a:pt x="173" y="88"/>
                    <a:pt x="174" y="85"/>
                    <a:pt x="176" y="83"/>
                  </a:cubicBezTo>
                  <a:lnTo>
                    <a:pt x="183" y="7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3" name="Freeform 38">
              <a:extLst>
                <a:ext uri="{FF2B5EF4-FFF2-40B4-BE49-F238E27FC236}">
                  <a16:creationId xmlns:a16="http://schemas.microsoft.com/office/drawing/2014/main" id="{B5229462-2235-4E26-8046-8E45E7ADA6E8}"/>
                </a:ext>
              </a:extLst>
            </p:cNvPr>
            <p:cNvSpPr>
              <a:spLocks noChangeArrowheads="1"/>
            </p:cNvSpPr>
            <p:nvPr/>
          </p:nvSpPr>
          <p:spPr bwMode="auto">
            <a:xfrm>
              <a:off x="9450387" y="4405313"/>
              <a:ext cx="47625" cy="28575"/>
            </a:xfrm>
            <a:custGeom>
              <a:avLst/>
              <a:gdLst>
                <a:gd name="T0" fmla="*/ 85 w 131"/>
                <a:gd name="T1" fmla="*/ 64 h 78"/>
                <a:gd name="T2" fmla="*/ 93 w 131"/>
                <a:gd name="T3" fmla="*/ 67 h 78"/>
                <a:gd name="T4" fmla="*/ 114 w 131"/>
                <a:gd name="T5" fmla="*/ 77 h 78"/>
                <a:gd name="T6" fmla="*/ 125 w 131"/>
                <a:gd name="T7" fmla="*/ 73 h 78"/>
                <a:gd name="T8" fmla="*/ 130 w 131"/>
                <a:gd name="T9" fmla="*/ 76 h 78"/>
                <a:gd name="T10" fmla="*/ 119 w 131"/>
                <a:gd name="T11" fmla="*/ 70 h 78"/>
                <a:gd name="T12" fmla="*/ 111 w 131"/>
                <a:gd name="T13" fmla="*/ 67 h 78"/>
                <a:gd name="T14" fmla="*/ 106 w 131"/>
                <a:gd name="T15" fmla="*/ 61 h 78"/>
                <a:gd name="T16" fmla="*/ 105 w 131"/>
                <a:gd name="T17" fmla="*/ 57 h 78"/>
                <a:gd name="T18" fmla="*/ 103 w 131"/>
                <a:gd name="T19" fmla="*/ 53 h 78"/>
                <a:gd name="T20" fmla="*/ 100 w 131"/>
                <a:gd name="T21" fmla="*/ 51 h 78"/>
                <a:gd name="T22" fmla="*/ 95 w 131"/>
                <a:gd name="T23" fmla="*/ 43 h 78"/>
                <a:gd name="T24" fmla="*/ 84 w 131"/>
                <a:gd name="T25" fmla="*/ 37 h 78"/>
                <a:gd name="T26" fmla="*/ 77 w 131"/>
                <a:gd name="T27" fmla="*/ 31 h 78"/>
                <a:gd name="T28" fmla="*/ 72 w 131"/>
                <a:gd name="T29" fmla="*/ 24 h 78"/>
                <a:gd name="T30" fmla="*/ 44 w 131"/>
                <a:gd name="T31" fmla="*/ 4 h 78"/>
                <a:gd name="T32" fmla="*/ 33 w 131"/>
                <a:gd name="T33" fmla="*/ 5 h 78"/>
                <a:gd name="T34" fmla="*/ 28 w 131"/>
                <a:gd name="T35" fmla="*/ 5 h 78"/>
                <a:gd name="T36" fmla="*/ 21 w 131"/>
                <a:gd name="T37" fmla="*/ 1 h 78"/>
                <a:gd name="T38" fmla="*/ 18 w 131"/>
                <a:gd name="T39" fmla="*/ 2 h 78"/>
                <a:gd name="T40" fmla="*/ 14 w 131"/>
                <a:gd name="T41" fmla="*/ 5 h 78"/>
                <a:gd name="T42" fmla="*/ 0 w 131"/>
                <a:gd name="T43" fmla="*/ 7 h 78"/>
                <a:gd name="T44" fmla="*/ 4 w 131"/>
                <a:gd name="T45" fmla="*/ 8 h 78"/>
                <a:gd name="T46" fmla="*/ 9 w 131"/>
                <a:gd name="T47" fmla="*/ 12 h 78"/>
                <a:gd name="T48" fmla="*/ 21 w 131"/>
                <a:gd name="T49" fmla="*/ 12 h 78"/>
                <a:gd name="T50" fmla="*/ 30 w 131"/>
                <a:gd name="T51" fmla="*/ 17 h 78"/>
                <a:gd name="T52" fmla="*/ 34 w 131"/>
                <a:gd name="T53" fmla="*/ 24 h 78"/>
                <a:gd name="T54" fmla="*/ 40 w 131"/>
                <a:gd name="T55" fmla="*/ 39 h 78"/>
                <a:gd name="T56" fmla="*/ 40 w 131"/>
                <a:gd name="T57" fmla="*/ 38 h 78"/>
                <a:gd name="T58" fmla="*/ 48 w 131"/>
                <a:gd name="T59" fmla="*/ 29 h 78"/>
                <a:gd name="T60" fmla="*/ 57 w 131"/>
                <a:gd name="T61" fmla="*/ 30 h 78"/>
                <a:gd name="T62" fmla="*/ 67 w 131"/>
                <a:gd name="T63" fmla="*/ 35 h 78"/>
                <a:gd name="T64" fmla="*/ 77 w 131"/>
                <a:gd name="T65" fmla="*/ 37 h 78"/>
                <a:gd name="T66" fmla="*/ 83 w 131"/>
                <a:gd name="T67" fmla="*/ 41 h 78"/>
                <a:gd name="T68" fmla="*/ 86 w 131"/>
                <a:gd name="T69" fmla="*/ 46 h 78"/>
                <a:gd name="T70" fmla="*/ 88 w 131"/>
                <a:gd name="T71" fmla="*/ 52 h 78"/>
                <a:gd name="T72" fmla="*/ 88 w 131"/>
                <a:gd name="T73" fmla="*/ 5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78">
                  <a:moveTo>
                    <a:pt x="86" y="63"/>
                  </a:moveTo>
                  <a:lnTo>
                    <a:pt x="85" y="64"/>
                  </a:lnTo>
                  <a:lnTo>
                    <a:pt x="85" y="64"/>
                  </a:lnTo>
                  <a:lnTo>
                    <a:pt x="93" y="67"/>
                  </a:lnTo>
                  <a:cubicBezTo>
                    <a:pt x="96" y="68"/>
                    <a:pt x="97" y="71"/>
                    <a:pt x="97" y="74"/>
                  </a:cubicBezTo>
                  <a:lnTo>
                    <a:pt x="114" y="77"/>
                  </a:lnTo>
                  <a:lnTo>
                    <a:pt x="114" y="76"/>
                  </a:lnTo>
                  <a:cubicBezTo>
                    <a:pt x="117" y="72"/>
                    <a:pt x="121" y="71"/>
                    <a:pt x="125" y="73"/>
                  </a:cubicBezTo>
                  <a:lnTo>
                    <a:pt x="130" y="76"/>
                  </a:lnTo>
                  <a:lnTo>
                    <a:pt x="130" y="76"/>
                  </a:lnTo>
                  <a:lnTo>
                    <a:pt x="127" y="72"/>
                  </a:lnTo>
                  <a:lnTo>
                    <a:pt x="119" y="70"/>
                  </a:lnTo>
                  <a:lnTo>
                    <a:pt x="113" y="68"/>
                  </a:lnTo>
                  <a:cubicBezTo>
                    <a:pt x="113" y="68"/>
                    <a:pt x="112" y="68"/>
                    <a:pt x="111" y="67"/>
                  </a:cubicBezTo>
                  <a:lnTo>
                    <a:pt x="108" y="65"/>
                  </a:lnTo>
                  <a:cubicBezTo>
                    <a:pt x="107" y="64"/>
                    <a:pt x="106" y="63"/>
                    <a:pt x="106" y="61"/>
                  </a:cubicBezTo>
                  <a:lnTo>
                    <a:pt x="105" y="60"/>
                  </a:lnTo>
                  <a:cubicBezTo>
                    <a:pt x="105" y="59"/>
                    <a:pt x="105" y="58"/>
                    <a:pt x="105" y="57"/>
                  </a:cubicBezTo>
                  <a:lnTo>
                    <a:pt x="105" y="55"/>
                  </a:lnTo>
                  <a:lnTo>
                    <a:pt x="103" y="53"/>
                  </a:lnTo>
                  <a:cubicBezTo>
                    <a:pt x="102" y="53"/>
                    <a:pt x="102" y="52"/>
                    <a:pt x="101" y="52"/>
                  </a:cubicBezTo>
                  <a:lnTo>
                    <a:pt x="100" y="51"/>
                  </a:lnTo>
                  <a:cubicBezTo>
                    <a:pt x="98" y="50"/>
                    <a:pt x="96" y="47"/>
                    <a:pt x="96" y="45"/>
                  </a:cubicBezTo>
                  <a:lnTo>
                    <a:pt x="95" y="43"/>
                  </a:lnTo>
                  <a:lnTo>
                    <a:pt x="86" y="39"/>
                  </a:lnTo>
                  <a:cubicBezTo>
                    <a:pt x="85" y="38"/>
                    <a:pt x="84" y="38"/>
                    <a:pt x="84" y="37"/>
                  </a:cubicBezTo>
                  <a:lnTo>
                    <a:pt x="79" y="32"/>
                  </a:lnTo>
                  <a:cubicBezTo>
                    <a:pt x="78" y="32"/>
                    <a:pt x="77" y="31"/>
                    <a:pt x="77" y="31"/>
                  </a:cubicBezTo>
                  <a:cubicBezTo>
                    <a:pt x="76" y="30"/>
                    <a:pt x="74" y="28"/>
                    <a:pt x="73" y="27"/>
                  </a:cubicBezTo>
                  <a:lnTo>
                    <a:pt x="72" y="24"/>
                  </a:lnTo>
                  <a:lnTo>
                    <a:pt x="70" y="22"/>
                  </a:lnTo>
                  <a:lnTo>
                    <a:pt x="44" y="4"/>
                  </a:lnTo>
                  <a:lnTo>
                    <a:pt x="40" y="3"/>
                  </a:lnTo>
                  <a:lnTo>
                    <a:pt x="33" y="5"/>
                  </a:lnTo>
                  <a:cubicBezTo>
                    <a:pt x="32" y="5"/>
                    <a:pt x="31" y="5"/>
                    <a:pt x="30" y="5"/>
                  </a:cubicBezTo>
                  <a:lnTo>
                    <a:pt x="28" y="5"/>
                  </a:lnTo>
                  <a:cubicBezTo>
                    <a:pt x="26" y="4"/>
                    <a:pt x="25" y="4"/>
                    <a:pt x="24" y="3"/>
                  </a:cubicBezTo>
                  <a:lnTo>
                    <a:pt x="21" y="1"/>
                  </a:lnTo>
                  <a:cubicBezTo>
                    <a:pt x="20" y="1"/>
                    <a:pt x="20" y="0"/>
                    <a:pt x="20" y="0"/>
                  </a:cubicBezTo>
                  <a:cubicBezTo>
                    <a:pt x="19" y="1"/>
                    <a:pt x="19" y="1"/>
                    <a:pt x="18" y="2"/>
                  </a:cubicBezTo>
                  <a:lnTo>
                    <a:pt x="16" y="3"/>
                  </a:lnTo>
                  <a:cubicBezTo>
                    <a:pt x="15" y="4"/>
                    <a:pt x="15" y="4"/>
                    <a:pt x="14" y="5"/>
                  </a:cubicBezTo>
                  <a:lnTo>
                    <a:pt x="10" y="6"/>
                  </a:lnTo>
                  <a:lnTo>
                    <a:pt x="0" y="7"/>
                  </a:lnTo>
                  <a:cubicBezTo>
                    <a:pt x="1" y="7"/>
                    <a:pt x="1" y="7"/>
                    <a:pt x="2" y="7"/>
                  </a:cubicBezTo>
                  <a:lnTo>
                    <a:pt x="4" y="8"/>
                  </a:lnTo>
                  <a:cubicBezTo>
                    <a:pt x="4" y="8"/>
                    <a:pt x="5" y="9"/>
                    <a:pt x="6" y="9"/>
                  </a:cubicBezTo>
                  <a:lnTo>
                    <a:pt x="9" y="12"/>
                  </a:lnTo>
                  <a:lnTo>
                    <a:pt x="18" y="12"/>
                  </a:lnTo>
                  <a:cubicBezTo>
                    <a:pt x="19" y="12"/>
                    <a:pt x="20" y="12"/>
                    <a:pt x="21" y="12"/>
                  </a:cubicBezTo>
                  <a:lnTo>
                    <a:pt x="26" y="14"/>
                  </a:lnTo>
                  <a:cubicBezTo>
                    <a:pt x="27" y="15"/>
                    <a:pt x="29" y="16"/>
                    <a:pt x="30" y="17"/>
                  </a:cubicBezTo>
                  <a:lnTo>
                    <a:pt x="33" y="22"/>
                  </a:lnTo>
                  <a:cubicBezTo>
                    <a:pt x="33" y="22"/>
                    <a:pt x="34" y="23"/>
                    <a:pt x="34" y="24"/>
                  </a:cubicBezTo>
                  <a:lnTo>
                    <a:pt x="39" y="39"/>
                  </a:lnTo>
                  <a:cubicBezTo>
                    <a:pt x="39" y="39"/>
                    <a:pt x="39" y="39"/>
                    <a:pt x="40" y="39"/>
                  </a:cubicBezTo>
                  <a:lnTo>
                    <a:pt x="40" y="39"/>
                  </a:lnTo>
                  <a:cubicBezTo>
                    <a:pt x="40" y="39"/>
                    <a:pt x="40" y="39"/>
                    <a:pt x="40" y="38"/>
                  </a:cubicBezTo>
                  <a:cubicBezTo>
                    <a:pt x="40" y="35"/>
                    <a:pt x="41" y="32"/>
                    <a:pt x="44" y="31"/>
                  </a:cubicBezTo>
                  <a:lnTo>
                    <a:pt x="48" y="29"/>
                  </a:lnTo>
                  <a:cubicBezTo>
                    <a:pt x="50" y="29"/>
                    <a:pt x="51" y="28"/>
                    <a:pt x="53" y="29"/>
                  </a:cubicBezTo>
                  <a:lnTo>
                    <a:pt x="57" y="30"/>
                  </a:lnTo>
                  <a:cubicBezTo>
                    <a:pt x="58" y="30"/>
                    <a:pt x="58" y="30"/>
                    <a:pt x="59" y="31"/>
                  </a:cubicBezTo>
                  <a:lnTo>
                    <a:pt x="67" y="35"/>
                  </a:lnTo>
                  <a:lnTo>
                    <a:pt x="72" y="36"/>
                  </a:lnTo>
                  <a:lnTo>
                    <a:pt x="77" y="37"/>
                  </a:lnTo>
                  <a:cubicBezTo>
                    <a:pt x="78" y="38"/>
                    <a:pt x="79" y="38"/>
                    <a:pt x="80" y="39"/>
                  </a:cubicBezTo>
                  <a:lnTo>
                    <a:pt x="83" y="41"/>
                  </a:lnTo>
                  <a:cubicBezTo>
                    <a:pt x="83" y="42"/>
                    <a:pt x="84" y="42"/>
                    <a:pt x="84" y="43"/>
                  </a:cubicBezTo>
                  <a:lnTo>
                    <a:pt x="86" y="46"/>
                  </a:lnTo>
                  <a:cubicBezTo>
                    <a:pt x="87" y="47"/>
                    <a:pt x="87" y="48"/>
                    <a:pt x="87" y="49"/>
                  </a:cubicBezTo>
                  <a:lnTo>
                    <a:pt x="88" y="52"/>
                  </a:lnTo>
                  <a:cubicBezTo>
                    <a:pt x="88" y="53"/>
                    <a:pt x="88" y="54"/>
                    <a:pt x="88" y="55"/>
                  </a:cubicBezTo>
                  <a:lnTo>
                    <a:pt x="88" y="58"/>
                  </a:lnTo>
                  <a:cubicBezTo>
                    <a:pt x="88" y="60"/>
                    <a:pt x="87" y="61"/>
                    <a:pt x="86" y="6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4" name="Freeform 39">
              <a:extLst>
                <a:ext uri="{FF2B5EF4-FFF2-40B4-BE49-F238E27FC236}">
                  <a16:creationId xmlns:a16="http://schemas.microsoft.com/office/drawing/2014/main" id="{01109082-9CFE-4C37-B448-2FF60466B889}"/>
                </a:ext>
              </a:extLst>
            </p:cNvPr>
            <p:cNvSpPr>
              <a:spLocks noChangeArrowheads="1"/>
            </p:cNvSpPr>
            <p:nvPr/>
          </p:nvSpPr>
          <p:spPr bwMode="auto">
            <a:xfrm>
              <a:off x="9012237" y="3981450"/>
              <a:ext cx="30163" cy="20638"/>
            </a:xfrm>
            <a:custGeom>
              <a:avLst/>
              <a:gdLst>
                <a:gd name="T0" fmla="*/ 5 w 85"/>
                <a:gd name="T1" fmla="*/ 45 h 57"/>
                <a:gd name="T2" fmla="*/ 8 w 85"/>
                <a:gd name="T3" fmla="*/ 50 h 57"/>
                <a:gd name="T4" fmla="*/ 13 w 85"/>
                <a:gd name="T5" fmla="*/ 51 h 57"/>
                <a:gd name="T6" fmla="*/ 30 w 85"/>
                <a:gd name="T7" fmla="*/ 50 h 57"/>
                <a:gd name="T8" fmla="*/ 39 w 85"/>
                <a:gd name="T9" fmla="*/ 51 h 57"/>
                <a:gd name="T10" fmla="*/ 41 w 85"/>
                <a:gd name="T11" fmla="*/ 53 h 57"/>
                <a:gd name="T12" fmla="*/ 42 w 85"/>
                <a:gd name="T13" fmla="*/ 53 h 57"/>
                <a:gd name="T14" fmla="*/ 53 w 85"/>
                <a:gd name="T15" fmla="*/ 53 h 57"/>
                <a:gd name="T16" fmla="*/ 65 w 85"/>
                <a:gd name="T17" fmla="*/ 56 h 57"/>
                <a:gd name="T18" fmla="*/ 82 w 85"/>
                <a:gd name="T19" fmla="*/ 56 h 57"/>
                <a:gd name="T20" fmla="*/ 84 w 85"/>
                <a:gd name="T21" fmla="*/ 56 h 57"/>
                <a:gd name="T22" fmla="*/ 80 w 85"/>
                <a:gd name="T23" fmla="*/ 53 h 57"/>
                <a:gd name="T24" fmla="*/ 78 w 85"/>
                <a:gd name="T25" fmla="*/ 51 h 57"/>
                <a:gd name="T26" fmla="*/ 75 w 85"/>
                <a:gd name="T27" fmla="*/ 48 h 57"/>
                <a:gd name="T28" fmla="*/ 75 w 85"/>
                <a:gd name="T29" fmla="*/ 47 h 57"/>
                <a:gd name="T30" fmla="*/ 72 w 85"/>
                <a:gd name="T31" fmla="*/ 46 h 57"/>
                <a:gd name="T32" fmla="*/ 69 w 85"/>
                <a:gd name="T33" fmla="*/ 43 h 57"/>
                <a:gd name="T34" fmla="*/ 65 w 85"/>
                <a:gd name="T35" fmla="*/ 38 h 57"/>
                <a:gd name="T36" fmla="*/ 64 w 85"/>
                <a:gd name="T37" fmla="*/ 36 h 57"/>
                <a:gd name="T38" fmla="*/ 63 w 85"/>
                <a:gd name="T39" fmla="*/ 34 h 57"/>
                <a:gd name="T40" fmla="*/ 63 w 85"/>
                <a:gd name="T41" fmla="*/ 34 h 57"/>
                <a:gd name="T42" fmla="*/ 59 w 85"/>
                <a:gd name="T43" fmla="*/ 31 h 57"/>
                <a:gd name="T44" fmla="*/ 42 w 85"/>
                <a:gd name="T45" fmla="*/ 8 h 57"/>
                <a:gd name="T46" fmla="*/ 33 w 85"/>
                <a:gd name="T47" fmla="*/ 1 h 57"/>
                <a:gd name="T48" fmla="*/ 25 w 85"/>
                <a:gd name="T49" fmla="*/ 0 h 57"/>
                <a:gd name="T50" fmla="*/ 25 w 85"/>
                <a:gd name="T51" fmla="*/ 0 h 57"/>
                <a:gd name="T52" fmla="*/ 29 w 85"/>
                <a:gd name="T53" fmla="*/ 2 h 57"/>
                <a:gd name="T54" fmla="*/ 32 w 85"/>
                <a:gd name="T55" fmla="*/ 3 h 57"/>
                <a:gd name="T56" fmla="*/ 37 w 85"/>
                <a:gd name="T57" fmla="*/ 8 h 57"/>
                <a:gd name="T58" fmla="*/ 38 w 85"/>
                <a:gd name="T59" fmla="*/ 8 h 57"/>
                <a:gd name="T60" fmla="*/ 45 w 85"/>
                <a:gd name="T61" fmla="*/ 12 h 57"/>
                <a:gd name="T62" fmla="*/ 46 w 85"/>
                <a:gd name="T63" fmla="*/ 15 h 57"/>
                <a:gd name="T64" fmla="*/ 46 w 85"/>
                <a:gd name="T65" fmla="*/ 22 h 57"/>
                <a:gd name="T66" fmla="*/ 44 w 85"/>
                <a:gd name="T67" fmla="*/ 27 h 57"/>
                <a:gd name="T68" fmla="*/ 43 w 85"/>
                <a:gd name="T69" fmla="*/ 29 h 57"/>
                <a:gd name="T70" fmla="*/ 41 w 85"/>
                <a:gd name="T71" fmla="*/ 31 h 57"/>
                <a:gd name="T72" fmla="*/ 37 w 85"/>
                <a:gd name="T73" fmla="*/ 33 h 57"/>
                <a:gd name="T74" fmla="*/ 37 w 85"/>
                <a:gd name="T75" fmla="*/ 34 h 57"/>
                <a:gd name="T76" fmla="*/ 32 w 85"/>
                <a:gd name="T77" fmla="*/ 37 h 57"/>
                <a:gd name="T78" fmla="*/ 26 w 85"/>
                <a:gd name="T79" fmla="*/ 39 h 57"/>
                <a:gd name="T80" fmla="*/ 0 w 85"/>
                <a:gd name="T81" fmla="*/ 39 h 57"/>
                <a:gd name="T82" fmla="*/ 2 w 85"/>
                <a:gd name="T83" fmla="*/ 42 h 57"/>
                <a:gd name="T84" fmla="*/ 5 w 85"/>
                <a:gd name="T85" fmla="*/ 4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 h="57">
                  <a:moveTo>
                    <a:pt x="5" y="45"/>
                  </a:moveTo>
                  <a:cubicBezTo>
                    <a:pt x="7" y="46"/>
                    <a:pt x="8" y="48"/>
                    <a:pt x="8" y="50"/>
                  </a:cubicBezTo>
                  <a:lnTo>
                    <a:pt x="13" y="51"/>
                  </a:lnTo>
                  <a:lnTo>
                    <a:pt x="30" y="50"/>
                  </a:lnTo>
                  <a:cubicBezTo>
                    <a:pt x="33" y="48"/>
                    <a:pt x="37" y="49"/>
                    <a:pt x="39" y="51"/>
                  </a:cubicBezTo>
                  <a:lnTo>
                    <a:pt x="41" y="53"/>
                  </a:lnTo>
                  <a:lnTo>
                    <a:pt x="42" y="53"/>
                  </a:lnTo>
                  <a:lnTo>
                    <a:pt x="53" y="53"/>
                  </a:lnTo>
                  <a:lnTo>
                    <a:pt x="65" y="56"/>
                  </a:lnTo>
                  <a:lnTo>
                    <a:pt x="82" y="56"/>
                  </a:lnTo>
                  <a:lnTo>
                    <a:pt x="84" y="56"/>
                  </a:lnTo>
                  <a:lnTo>
                    <a:pt x="80" y="53"/>
                  </a:lnTo>
                  <a:cubicBezTo>
                    <a:pt x="80" y="53"/>
                    <a:pt x="78" y="52"/>
                    <a:pt x="78" y="51"/>
                  </a:cubicBezTo>
                  <a:cubicBezTo>
                    <a:pt x="76" y="50"/>
                    <a:pt x="76" y="49"/>
                    <a:pt x="75" y="48"/>
                  </a:cubicBezTo>
                  <a:lnTo>
                    <a:pt x="75" y="47"/>
                  </a:lnTo>
                  <a:cubicBezTo>
                    <a:pt x="74" y="47"/>
                    <a:pt x="73" y="46"/>
                    <a:pt x="72" y="46"/>
                  </a:cubicBezTo>
                  <a:cubicBezTo>
                    <a:pt x="71" y="46"/>
                    <a:pt x="69" y="44"/>
                    <a:pt x="69" y="43"/>
                  </a:cubicBezTo>
                  <a:lnTo>
                    <a:pt x="65" y="38"/>
                  </a:lnTo>
                  <a:cubicBezTo>
                    <a:pt x="64" y="37"/>
                    <a:pt x="64" y="37"/>
                    <a:pt x="64" y="36"/>
                  </a:cubicBezTo>
                  <a:lnTo>
                    <a:pt x="63" y="34"/>
                  </a:lnTo>
                  <a:lnTo>
                    <a:pt x="63" y="34"/>
                  </a:lnTo>
                  <a:cubicBezTo>
                    <a:pt x="62" y="33"/>
                    <a:pt x="60" y="32"/>
                    <a:pt x="59" y="31"/>
                  </a:cubicBezTo>
                  <a:lnTo>
                    <a:pt x="42" y="8"/>
                  </a:lnTo>
                  <a:lnTo>
                    <a:pt x="33" y="1"/>
                  </a:lnTo>
                  <a:lnTo>
                    <a:pt x="25" y="0"/>
                  </a:lnTo>
                  <a:lnTo>
                    <a:pt x="25" y="0"/>
                  </a:lnTo>
                  <a:cubicBezTo>
                    <a:pt x="27" y="0"/>
                    <a:pt x="28" y="1"/>
                    <a:pt x="29" y="2"/>
                  </a:cubicBezTo>
                  <a:cubicBezTo>
                    <a:pt x="30" y="2"/>
                    <a:pt x="31" y="3"/>
                    <a:pt x="32" y="3"/>
                  </a:cubicBezTo>
                  <a:lnTo>
                    <a:pt x="37" y="8"/>
                  </a:lnTo>
                  <a:lnTo>
                    <a:pt x="38" y="8"/>
                  </a:lnTo>
                  <a:cubicBezTo>
                    <a:pt x="40" y="9"/>
                    <a:pt x="44" y="10"/>
                    <a:pt x="45" y="12"/>
                  </a:cubicBezTo>
                  <a:lnTo>
                    <a:pt x="46" y="15"/>
                  </a:lnTo>
                  <a:cubicBezTo>
                    <a:pt x="47" y="17"/>
                    <a:pt x="48" y="20"/>
                    <a:pt x="46" y="22"/>
                  </a:cubicBezTo>
                  <a:lnTo>
                    <a:pt x="44" y="27"/>
                  </a:lnTo>
                  <a:cubicBezTo>
                    <a:pt x="43" y="28"/>
                    <a:pt x="43" y="29"/>
                    <a:pt x="43" y="29"/>
                  </a:cubicBezTo>
                  <a:lnTo>
                    <a:pt x="41" y="31"/>
                  </a:lnTo>
                  <a:cubicBezTo>
                    <a:pt x="40" y="32"/>
                    <a:pt x="39" y="33"/>
                    <a:pt x="37" y="33"/>
                  </a:cubicBezTo>
                  <a:lnTo>
                    <a:pt x="37" y="34"/>
                  </a:lnTo>
                  <a:cubicBezTo>
                    <a:pt x="36" y="35"/>
                    <a:pt x="34" y="37"/>
                    <a:pt x="32" y="37"/>
                  </a:cubicBezTo>
                  <a:lnTo>
                    <a:pt x="26" y="39"/>
                  </a:lnTo>
                  <a:lnTo>
                    <a:pt x="0" y="39"/>
                  </a:lnTo>
                  <a:cubicBezTo>
                    <a:pt x="0" y="40"/>
                    <a:pt x="2" y="41"/>
                    <a:pt x="2" y="42"/>
                  </a:cubicBezTo>
                  <a:lnTo>
                    <a:pt x="5" y="4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5" name="Freeform 40">
              <a:extLst>
                <a:ext uri="{FF2B5EF4-FFF2-40B4-BE49-F238E27FC236}">
                  <a16:creationId xmlns:a16="http://schemas.microsoft.com/office/drawing/2014/main" id="{76C8C6A5-77FB-476C-9042-EE7F4D321740}"/>
                </a:ext>
              </a:extLst>
            </p:cNvPr>
            <p:cNvSpPr>
              <a:spLocks noChangeArrowheads="1"/>
            </p:cNvSpPr>
            <p:nvPr/>
          </p:nvSpPr>
          <p:spPr bwMode="auto">
            <a:xfrm>
              <a:off x="8842375" y="3790950"/>
              <a:ext cx="15875" cy="20638"/>
            </a:xfrm>
            <a:custGeom>
              <a:avLst/>
              <a:gdLst>
                <a:gd name="T0" fmla="*/ 27 w 44"/>
                <a:gd name="T1" fmla="*/ 54 h 59"/>
                <a:gd name="T2" fmla="*/ 31 w 44"/>
                <a:gd name="T3" fmla="*/ 48 h 59"/>
                <a:gd name="T4" fmla="*/ 32 w 44"/>
                <a:gd name="T5" fmla="*/ 47 h 59"/>
                <a:gd name="T6" fmla="*/ 37 w 44"/>
                <a:gd name="T7" fmla="*/ 46 h 59"/>
                <a:gd name="T8" fmla="*/ 38 w 44"/>
                <a:gd name="T9" fmla="*/ 46 h 59"/>
                <a:gd name="T10" fmla="*/ 39 w 44"/>
                <a:gd name="T11" fmla="*/ 44 h 59"/>
                <a:gd name="T12" fmla="*/ 41 w 44"/>
                <a:gd name="T13" fmla="*/ 40 h 59"/>
                <a:gd name="T14" fmla="*/ 41 w 44"/>
                <a:gd name="T15" fmla="*/ 38 h 59"/>
                <a:gd name="T16" fmla="*/ 40 w 44"/>
                <a:gd name="T17" fmla="*/ 35 h 59"/>
                <a:gd name="T18" fmla="*/ 41 w 44"/>
                <a:gd name="T19" fmla="*/ 33 h 59"/>
                <a:gd name="T20" fmla="*/ 42 w 44"/>
                <a:gd name="T21" fmla="*/ 28 h 59"/>
                <a:gd name="T22" fmla="*/ 41 w 44"/>
                <a:gd name="T23" fmla="*/ 26 h 59"/>
                <a:gd name="T24" fmla="*/ 42 w 44"/>
                <a:gd name="T25" fmla="*/ 18 h 59"/>
                <a:gd name="T26" fmla="*/ 43 w 44"/>
                <a:gd name="T27" fmla="*/ 17 h 59"/>
                <a:gd name="T28" fmla="*/ 43 w 44"/>
                <a:gd name="T29" fmla="*/ 17 h 59"/>
                <a:gd name="T30" fmla="*/ 39 w 44"/>
                <a:gd name="T31" fmla="*/ 13 h 59"/>
                <a:gd name="T32" fmla="*/ 20 w 44"/>
                <a:gd name="T33" fmla="*/ 3 h 59"/>
                <a:gd name="T34" fmla="*/ 13 w 44"/>
                <a:gd name="T35" fmla="*/ 2 h 59"/>
                <a:gd name="T36" fmla="*/ 11 w 44"/>
                <a:gd name="T37" fmla="*/ 1 h 59"/>
                <a:gd name="T38" fmla="*/ 10 w 44"/>
                <a:gd name="T39" fmla="*/ 0 h 59"/>
                <a:gd name="T40" fmla="*/ 7 w 44"/>
                <a:gd name="T41" fmla="*/ 5 h 59"/>
                <a:gd name="T42" fmla="*/ 4 w 44"/>
                <a:gd name="T43" fmla="*/ 12 h 59"/>
                <a:gd name="T44" fmla="*/ 2 w 44"/>
                <a:gd name="T45" fmla="*/ 21 h 59"/>
                <a:gd name="T46" fmla="*/ 0 w 44"/>
                <a:gd name="T47" fmla="*/ 35 h 59"/>
                <a:gd name="T48" fmla="*/ 3 w 44"/>
                <a:gd name="T49" fmla="*/ 34 h 59"/>
                <a:gd name="T50" fmla="*/ 6 w 44"/>
                <a:gd name="T51" fmla="*/ 33 h 59"/>
                <a:gd name="T52" fmla="*/ 8 w 44"/>
                <a:gd name="T53" fmla="*/ 33 h 59"/>
                <a:gd name="T54" fmla="*/ 11 w 44"/>
                <a:gd name="T55" fmla="*/ 33 h 59"/>
                <a:gd name="T56" fmla="*/ 16 w 44"/>
                <a:gd name="T57" fmla="*/ 35 h 59"/>
                <a:gd name="T58" fmla="*/ 21 w 44"/>
                <a:gd name="T59" fmla="*/ 39 h 59"/>
                <a:gd name="T60" fmla="*/ 22 w 44"/>
                <a:gd name="T61" fmla="*/ 42 h 59"/>
                <a:gd name="T62" fmla="*/ 23 w 44"/>
                <a:gd name="T63" fmla="*/ 46 h 59"/>
                <a:gd name="T64" fmla="*/ 22 w 44"/>
                <a:gd name="T65" fmla="*/ 57 h 59"/>
                <a:gd name="T66" fmla="*/ 22 w 44"/>
                <a:gd name="T67" fmla="*/ 58 h 59"/>
                <a:gd name="T68" fmla="*/ 24 w 44"/>
                <a:gd name="T69" fmla="*/ 56 h 59"/>
                <a:gd name="T70" fmla="*/ 27 w 44"/>
                <a:gd name="T71" fmla="*/ 5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 h="59">
                  <a:moveTo>
                    <a:pt x="27" y="54"/>
                  </a:moveTo>
                  <a:cubicBezTo>
                    <a:pt x="27" y="52"/>
                    <a:pt x="29" y="50"/>
                    <a:pt x="31" y="48"/>
                  </a:cubicBezTo>
                  <a:lnTo>
                    <a:pt x="32" y="47"/>
                  </a:lnTo>
                  <a:cubicBezTo>
                    <a:pt x="34" y="46"/>
                    <a:pt x="35" y="46"/>
                    <a:pt x="37" y="46"/>
                  </a:cubicBezTo>
                  <a:lnTo>
                    <a:pt x="38" y="46"/>
                  </a:lnTo>
                  <a:cubicBezTo>
                    <a:pt x="38" y="45"/>
                    <a:pt x="39" y="44"/>
                    <a:pt x="39" y="44"/>
                  </a:cubicBezTo>
                  <a:lnTo>
                    <a:pt x="41" y="40"/>
                  </a:lnTo>
                  <a:lnTo>
                    <a:pt x="41" y="38"/>
                  </a:lnTo>
                  <a:cubicBezTo>
                    <a:pt x="40" y="37"/>
                    <a:pt x="40" y="36"/>
                    <a:pt x="40" y="35"/>
                  </a:cubicBezTo>
                  <a:lnTo>
                    <a:pt x="41" y="33"/>
                  </a:lnTo>
                  <a:cubicBezTo>
                    <a:pt x="41" y="31"/>
                    <a:pt x="41" y="30"/>
                    <a:pt x="42" y="28"/>
                  </a:cubicBezTo>
                  <a:cubicBezTo>
                    <a:pt x="42" y="28"/>
                    <a:pt x="42" y="27"/>
                    <a:pt x="41" y="26"/>
                  </a:cubicBezTo>
                  <a:cubicBezTo>
                    <a:pt x="41" y="23"/>
                    <a:pt x="40" y="20"/>
                    <a:pt x="42" y="18"/>
                  </a:cubicBezTo>
                  <a:lnTo>
                    <a:pt x="43" y="17"/>
                  </a:lnTo>
                  <a:lnTo>
                    <a:pt x="43" y="17"/>
                  </a:lnTo>
                  <a:lnTo>
                    <a:pt x="39" y="13"/>
                  </a:lnTo>
                  <a:lnTo>
                    <a:pt x="20" y="3"/>
                  </a:lnTo>
                  <a:lnTo>
                    <a:pt x="13" y="2"/>
                  </a:lnTo>
                  <a:cubicBezTo>
                    <a:pt x="12" y="2"/>
                    <a:pt x="11" y="1"/>
                    <a:pt x="11" y="1"/>
                  </a:cubicBezTo>
                  <a:lnTo>
                    <a:pt x="10" y="0"/>
                  </a:lnTo>
                  <a:lnTo>
                    <a:pt x="7" y="5"/>
                  </a:lnTo>
                  <a:lnTo>
                    <a:pt x="4" y="12"/>
                  </a:lnTo>
                  <a:lnTo>
                    <a:pt x="2" y="21"/>
                  </a:lnTo>
                  <a:lnTo>
                    <a:pt x="0" y="35"/>
                  </a:lnTo>
                  <a:cubicBezTo>
                    <a:pt x="1" y="35"/>
                    <a:pt x="2" y="34"/>
                    <a:pt x="3" y="34"/>
                  </a:cubicBezTo>
                  <a:lnTo>
                    <a:pt x="6" y="33"/>
                  </a:lnTo>
                  <a:cubicBezTo>
                    <a:pt x="7" y="33"/>
                    <a:pt x="8" y="33"/>
                    <a:pt x="8" y="33"/>
                  </a:cubicBezTo>
                  <a:cubicBezTo>
                    <a:pt x="9" y="33"/>
                    <a:pt x="10" y="33"/>
                    <a:pt x="11" y="33"/>
                  </a:cubicBezTo>
                  <a:lnTo>
                    <a:pt x="16" y="35"/>
                  </a:lnTo>
                  <a:cubicBezTo>
                    <a:pt x="18" y="36"/>
                    <a:pt x="20" y="37"/>
                    <a:pt x="21" y="39"/>
                  </a:cubicBezTo>
                  <a:lnTo>
                    <a:pt x="22" y="42"/>
                  </a:lnTo>
                  <a:cubicBezTo>
                    <a:pt x="23" y="44"/>
                    <a:pt x="23" y="45"/>
                    <a:pt x="23" y="46"/>
                  </a:cubicBezTo>
                  <a:lnTo>
                    <a:pt x="22" y="57"/>
                  </a:lnTo>
                  <a:lnTo>
                    <a:pt x="22" y="58"/>
                  </a:lnTo>
                  <a:cubicBezTo>
                    <a:pt x="23" y="57"/>
                    <a:pt x="23" y="57"/>
                    <a:pt x="24" y="56"/>
                  </a:cubicBezTo>
                  <a:cubicBezTo>
                    <a:pt x="25" y="56"/>
                    <a:pt x="26" y="55"/>
                    <a:pt x="27" y="5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6" name="Freeform 41">
              <a:extLst>
                <a:ext uri="{FF2B5EF4-FFF2-40B4-BE49-F238E27FC236}">
                  <a16:creationId xmlns:a16="http://schemas.microsoft.com/office/drawing/2014/main" id="{1693A486-0253-452F-90B7-430EED70A3A8}"/>
                </a:ext>
              </a:extLst>
            </p:cNvPr>
            <p:cNvSpPr>
              <a:spLocks noChangeArrowheads="1"/>
            </p:cNvSpPr>
            <p:nvPr/>
          </p:nvSpPr>
          <p:spPr bwMode="auto">
            <a:xfrm>
              <a:off x="8880475" y="3854450"/>
              <a:ext cx="6350" cy="4763"/>
            </a:xfrm>
            <a:custGeom>
              <a:avLst/>
              <a:gdLst>
                <a:gd name="T0" fmla="*/ 9 w 18"/>
                <a:gd name="T1" fmla="*/ 4 h 15"/>
                <a:gd name="T2" fmla="*/ 3 w 18"/>
                <a:gd name="T3" fmla="*/ 2 h 15"/>
                <a:gd name="T4" fmla="*/ 0 w 18"/>
                <a:gd name="T5" fmla="*/ 0 h 15"/>
                <a:gd name="T6" fmla="*/ 0 w 18"/>
                <a:gd name="T7" fmla="*/ 0 h 15"/>
                <a:gd name="T8" fmla="*/ 10 w 18"/>
                <a:gd name="T9" fmla="*/ 14 h 15"/>
                <a:gd name="T10" fmla="*/ 13 w 18"/>
                <a:gd name="T11" fmla="*/ 14 h 15"/>
                <a:gd name="T12" fmla="*/ 17 w 18"/>
                <a:gd name="T13" fmla="*/ 13 h 15"/>
                <a:gd name="T14" fmla="*/ 11 w 18"/>
                <a:gd name="T15" fmla="*/ 3 h 15"/>
                <a:gd name="T16" fmla="*/ 9 w 18"/>
                <a:gd name="T17" fmla="*/ 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5">
                  <a:moveTo>
                    <a:pt x="9" y="4"/>
                  </a:moveTo>
                  <a:cubicBezTo>
                    <a:pt x="7" y="4"/>
                    <a:pt x="4" y="3"/>
                    <a:pt x="3" y="2"/>
                  </a:cubicBezTo>
                  <a:lnTo>
                    <a:pt x="0" y="0"/>
                  </a:lnTo>
                  <a:lnTo>
                    <a:pt x="0" y="0"/>
                  </a:lnTo>
                  <a:lnTo>
                    <a:pt x="10" y="14"/>
                  </a:lnTo>
                  <a:cubicBezTo>
                    <a:pt x="11" y="14"/>
                    <a:pt x="12" y="14"/>
                    <a:pt x="13" y="14"/>
                  </a:cubicBezTo>
                  <a:lnTo>
                    <a:pt x="17" y="13"/>
                  </a:lnTo>
                  <a:lnTo>
                    <a:pt x="11" y="3"/>
                  </a:lnTo>
                  <a:cubicBezTo>
                    <a:pt x="11" y="3"/>
                    <a:pt x="10" y="3"/>
                    <a:pt x="9" y="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7" name="Freeform 42">
              <a:extLst>
                <a:ext uri="{FF2B5EF4-FFF2-40B4-BE49-F238E27FC236}">
                  <a16:creationId xmlns:a16="http://schemas.microsoft.com/office/drawing/2014/main" id="{462E3577-8343-4220-AED3-186AA42B946B}"/>
                </a:ext>
              </a:extLst>
            </p:cNvPr>
            <p:cNvSpPr>
              <a:spLocks noChangeArrowheads="1"/>
            </p:cNvSpPr>
            <p:nvPr/>
          </p:nvSpPr>
          <p:spPr bwMode="auto">
            <a:xfrm>
              <a:off x="9718675" y="4202113"/>
              <a:ext cx="185737" cy="66675"/>
            </a:xfrm>
            <a:custGeom>
              <a:avLst/>
              <a:gdLst>
                <a:gd name="T0" fmla="*/ 481 w 517"/>
                <a:gd name="T1" fmla="*/ 48 h 184"/>
                <a:gd name="T2" fmla="*/ 444 w 517"/>
                <a:gd name="T3" fmla="*/ 21 h 184"/>
                <a:gd name="T4" fmla="*/ 431 w 517"/>
                <a:gd name="T5" fmla="*/ 24 h 184"/>
                <a:gd name="T6" fmla="*/ 413 w 517"/>
                <a:gd name="T7" fmla="*/ 31 h 184"/>
                <a:gd name="T8" fmla="*/ 397 w 517"/>
                <a:gd name="T9" fmla="*/ 27 h 184"/>
                <a:gd name="T10" fmla="*/ 360 w 517"/>
                <a:gd name="T11" fmla="*/ 23 h 184"/>
                <a:gd name="T12" fmla="*/ 328 w 517"/>
                <a:gd name="T13" fmla="*/ 9 h 184"/>
                <a:gd name="T14" fmla="*/ 295 w 517"/>
                <a:gd name="T15" fmla="*/ 0 h 184"/>
                <a:gd name="T16" fmla="*/ 272 w 517"/>
                <a:gd name="T17" fmla="*/ 4 h 184"/>
                <a:gd name="T18" fmla="*/ 242 w 517"/>
                <a:gd name="T19" fmla="*/ 29 h 184"/>
                <a:gd name="T20" fmla="*/ 205 w 517"/>
                <a:gd name="T21" fmla="*/ 18 h 184"/>
                <a:gd name="T22" fmla="*/ 150 w 517"/>
                <a:gd name="T23" fmla="*/ 51 h 184"/>
                <a:gd name="T24" fmla="*/ 118 w 517"/>
                <a:gd name="T25" fmla="*/ 94 h 184"/>
                <a:gd name="T26" fmla="*/ 92 w 517"/>
                <a:gd name="T27" fmla="*/ 116 h 184"/>
                <a:gd name="T28" fmla="*/ 67 w 517"/>
                <a:gd name="T29" fmla="*/ 122 h 184"/>
                <a:gd name="T30" fmla="*/ 41 w 517"/>
                <a:gd name="T31" fmla="*/ 136 h 184"/>
                <a:gd name="T32" fmla="*/ 3 w 517"/>
                <a:gd name="T33" fmla="*/ 157 h 184"/>
                <a:gd name="T34" fmla="*/ 28 w 517"/>
                <a:gd name="T35" fmla="*/ 160 h 184"/>
                <a:gd name="T36" fmla="*/ 53 w 517"/>
                <a:gd name="T37" fmla="*/ 163 h 184"/>
                <a:gd name="T38" fmla="*/ 74 w 517"/>
                <a:gd name="T39" fmla="*/ 146 h 184"/>
                <a:gd name="T40" fmla="*/ 108 w 517"/>
                <a:gd name="T41" fmla="*/ 142 h 184"/>
                <a:gd name="T42" fmla="*/ 123 w 517"/>
                <a:gd name="T43" fmla="*/ 153 h 184"/>
                <a:gd name="T44" fmla="*/ 147 w 517"/>
                <a:gd name="T45" fmla="*/ 180 h 184"/>
                <a:gd name="T46" fmla="*/ 173 w 517"/>
                <a:gd name="T47" fmla="*/ 178 h 184"/>
                <a:gd name="T48" fmla="*/ 198 w 517"/>
                <a:gd name="T49" fmla="*/ 180 h 184"/>
                <a:gd name="T50" fmla="*/ 208 w 517"/>
                <a:gd name="T51" fmla="*/ 177 h 184"/>
                <a:gd name="T52" fmla="*/ 197 w 517"/>
                <a:gd name="T53" fmla="*/ 165 h 184"/>
                <a:gd name="T54" fmla="*/ 185 w 517"/>
                <a:gd name="T55" fmla="*/ 163 h 184"/>
                <a:gd name="T56" fmla="*/ 167 w 517"/>
                <a:gd name="T57" fmla="*/ 159 h 184"/>
                <a:gd name="T58" fmla="*/ 167 w 517"/>
                <a:gd name="T59" fmla="*/ 136 h 184"/>
                <a:gd name="T60" fmla="*/ 190 w 517"/>
                <a:gd name="T61" fmla="*/ 130 h 184"/>
                <a:gd name="T62" fmla="*/ 210 w 517"/>
                <a:gd name="T63" fmla="*/ 128 h 184"/>
                <a:gd name="T64" fmla="*/ 259 w 517"/>
                <a:gd name="T65" fmla="*/ 139 h 184"/>
                <a:gd name="T66" fmla="*/ 246 w 517"/>
                <a:gd name="T67" fmla="*/ 168 h 184"/>
                <a:gd name="T68" fmla="*/ 330 w 517"/>
                <a:gd name="T69" fmla="*/ 160 h 184"/>
                <a:gd name="T70" fmla="*/ 368 w 517"/>
                <a:gd name="T71" fmla="*/ 165 h 184"/>
                <a:gd name="T72" fmla="*/ 393 w 517"/>
                <a:gd name="T73" fmla="*/ 163 h 184"/>
                <a:gd name="T74" fmla="*/ 418 w 517"/>
                <a:gd name="T75" fmla="*/ 162 h 184"/>
                <a:gd name="T76" fmla="*/ 454 w 517"/>
                <a:gd name="T77" fmla="*/ 162 h 184"/>
                <a:gd name="T78" fmla="*/ 447 w 517"/>
                <a:gd name="T79" fmla="*/ 157 h 184"/>
                <a:gd name="T80" fmla="*/ 425 w 517"/>
                <a:gd name="T81" fmla="*/ 156 h 184"/>
                <a:gd name="T82" fmla="*/ 398 w 517"/>
                <a:gd name="T83" fmla="*/ 125 h 184"/>
                <a:gd name="T84" fmla="*/ 434 w 517"/>
                <a:gd name="T85" fmla="*/ 101 h 184"/>
                <a:gd name="T86" fmla="*/ 507 w 517"/>
                <a:gd name="T87" fmla="*/ 89 h 184"/>
                <a:gd name="T88" fmla="*/ 507 w 517"/>
                <a:gd name="T89" fmla="*/ 75 h 184"/>
                <a:gd name="T90" fmla="*/ 488 w 517"/>
                <a:gd name="T91" fmla="*/ 62 h 184"/>
                <a:gd name="T92" fmla="*/ 196 w 517"/>
                <a:gd name="T93" fmla="*/ 121 h 184"/>
                <a:gd name="T94" fmla="*/ 173 w 517"/>
                <a:gd name="T95" fmla="*/ 130 h 184"/>
                <a:gd name="T96" fmla="*/ 158 w 517"/>
                <a:gd name="T97" fmla="*/ 125 h 184"/>
                <a:gd name="T98" fmla="*/ 150 w 517"/>
                <a:gd name="T99" fmla="*/ 104 h 184"/>
                <a:gd name="T100" fmla="*/ 166 w 517"/>
                <a:gd name="T101" fmla="*/ 94 h 184"/>
                <a:gd name="T102" fmla="*/ 182 w 517"/>
                <a:gd name="T103" fmla="*/ 93 h 184"/>
                <a:gd name="T104" fmla="*/ 196 w 517"/>
                <a:gd name="T105" fmla="*/ 9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7" h="184">
                  <a:moveTo>
                    <a:pt x="492" y="53"/>
                  </a:moveTo>
                  <a:lnTo>
                    <a:pt x="491" y="52"/>
                  </a:lnTo>
                  <a:lnTo>
                    <a:pt x="491" y="52"/>
                  </a:lnTo>
                  <a:cubicBezTo>
                    <a:pt x="488" y="53"/>
                    <a:pt x="485" y="52"/>
                    <a:pt x="484" y="50"/>
                  </a:cubicBezTo>
                  <a:lnTo>
                    <a:pt x="481" y="48"/>
                  </a:lnTo>
                  <a:lnTo>
                    <a:pt x="471" y="43"/>
                  </a:lnTo>
                  <a:lnTo>
                    <a:pt x="465" y="39"/>
                  </a:lnTo>
                  <a:lnTo>
                    <a:pt x="457" y="30"/>
                  </a:lnTo>
                  <a:lnTo>
                    <a:pt x="448" y="25"/>
                  </a:lnTo>
                  <a:cubicBezTo>
                    <a:pt x="446" y="24"/>
                    <a:pt x="445" y="23"/>
                    <a:pt x="444" y="21"/>
                  </a:cubicBezTo>
                  <a:cubicBezTo>
                    <a:pt x="443" y="21"/>
                    <a:pt x="442" y="21"/>
                    <a:pt x="442" y="21"/>
                  </a:cubicBezTo>
                  <a:lnTo>
                    <a:pt x="438" y="21"/>
                  </a:lnTo>
                  <a:lnTo>
                    <a:pt x="437" y="21"/>
                  </a:lnTo>
                  <a:cubicBezTo>
                    <a:pt x="436" y="21"/>
                    <a:pt x="435" y="22"/>
                    <a:pt x="434" y="22"/>
                  </a:cubicBezTo>
                  <a:lnTo>
                    <a:pt x="431" y="24"/>
                  </a:lnTo>
                  <a:cubicBezTo>
                    <a:pt x="430" y="25"/>
                    <a:pt x="429" y="25"/>
                    <a:pt x="428" y="25"/>
                  </a:cubicBezTo>
                  <a:lnTo>
                    <a:pt x="421" y="27"/>
                  </a:lnTo>
                  <a:cubicBezTo>
                    <a:pt x="420" y="27"/>
                    <a:pt x="420" y="28"/>
                    <a:pt x="420" y="28"/>
                  </a:cubicBezTo>
                  <a:cubicBezTo>
                    <a:pt x="419" y="29"/>
                    <a:pt x="417" y="30"/>
                    <a:pt x="416" y="31"/>
                  </a:cubicBezTo>
                  <a:lnTo>
                    <a:pt x="413" y="31"/>
                  </a:lnTo>
                  <a:cubicBezTo>
                    <a:pt x="413" y="31"/>
                    <a:pt x="412" y="31"/>
                    <a:pt x="411" y="31"/>
                  </a:cubicBezTo>
                  <a:lnTo>
                    <a:pt x="406" y="31"/>
                  </a:lnTo>
                  <a:cubicBezTo>
                    <a:pt x="405" y="31"/>
                    <a:pt x="405" y="31"/>
                    <a:pt x="404" y="31"/>
                  </a:cubicBezTo>
                  <a:lnTo>
                    <a:pt x="402" y="30"/>
                  </a:lnTo>
                  <a:cubicBezTo>
                    <a:pt x="400" y="29"/>
                    <a:pt x="398" y="28"/>
                    <a:pt x="397" y="27"/>
                  </a:cubicBezTo>
                  <a:lnTo>
                    <a:pt x="396" y="27"/>
                  </a:lnTo>
                  <a:lnTo>
                    <a:pt x="374" y="30"/>
                  </a:lnTo>
                  <a:cubicBezTo>
                    <a:pt x="372" y="30"/>
                    <a:pt x="371" y="30"/>
                    <a:pt x="370" y="29"/>
                  </a:cubicBezTo>
                  <a:lnTo>
                    <a:pt x="364" y="27"/>
                  </a:lnTo>
                  <a:cubicBezTo>
                    <a:pt x="362" y="26"/>
                    <a:pt x="361" y="25"/>
                    <a:pt x="360" y="23"/>
                  </a:cubicBezTo>
                  <a:cubicBezTo>
                    <a:pt x="359" y="24"/>
                    <a:pt x="357" y="24"/>
                    <a:pt x="355" y="24"/>
                  </a:cubicBezTo>
                  <a:lnTo>
                    <a:pt x="350" y="23"/>
                  </a:lnTo>
                  <a:cubicBezTo>
                    <a:pt x="348" y="23"/>
                    <a:pt x="346" y="22"/>
                    <a:pt x="345" y="21"/>
                  </a:cubicBezTo>
                  <a:lnTo>
                    <a:pt x="333" y="10"/>
                  </a:lnTo>
                  <a:lnTo>
                    <a:pt x="328" y="9"/>
                  </a:lnTo>
                  <a:lnTo>
                    <a:pt x="313" y="4"/>
                  </a:lnTo>
                  <a:lnTo>
                    <a:pt x="307" y="3"/>
                  </a:lnTo>
                  <a:lnTo>
                    <a:pt x="302" y="3"/>
                  </a:lnTo>
                  <a:cubicBezTo>
                    <a:pt x="301" y="3"/>
                    <a:pt x="300" y="3"/>
                    <a:pt x="299" y="3"/>
                  </a:cubicBezTo>
                  <a:cubicBezTo>
                    <a:pt x="298" y="2"/>
                    <a:pt x="296" y="1"/>
                    <a:pt x="295" y="0"/>
                  </a:cubicBezTo>
                  <a:lnTo>
                    <a:pt x="287" y="1"/>
                  </a:lnTo>
                  <a:cubicBezTo>
                    <a:pt x="285" y="1"/>
                    <a:pt x="283" y="1"/>
                    <a:pt x="282" y="0"/>
                  </a:cubicBezTo>
                  <a:lnTo>
                    <a:pt x="276" y="3"/>
                  </a:lnTo>
                  <a:cubicBezTo>
                    <a:pt x="275" y="3"/>
                    <a:pt x="273" y="4"/>
                    <a:pt x="272" y="4"/>
                  </a:cubicBezTo>
                  <a:lnTo>
                    <a:pt x="272" y="4"/>
                  </a:lnTo>
                  <a:lnTo>
                    <a:pt x="254" y="13"/>
                  </a:lnTo>
                  <a:lnTo>
                    <a:pt x="250" y="19"/>
                  </a:lnTo>
                  <a:lnTo>
                    <a:pt x="251" y="19"/>
                  </a:lnTo>
                  <a:cubicBezTo>
                    <a:pt x="251" y="23"/>
                    <a:pt x="249" y="26"/>
                    <a:pt x="245" y="28"/>
                  </a:cubicBezTo>
                  <a:lnTo>
                    <a:pt x="242" y="29"/>
                  </a:lnTo>
                  <a:cubicBezTo>
                    <a:pt x="240" y="29"/>
                    <a:pt x="239" y="29"/>
                    <a:pt x="238" y="29"/>
                  </a:cubicBezTo>
                  <a:lnTo>
                    <a:pt x="222" y="27"/>
                  </a:lnTo>
                  <a:cubicBezTo>
                    <a:pt x="221" y="27"/>
                    <a:pt x="220" y="27"/>
                    <a:pt x="219" y="26"/>
                  </a:cubicBezTo>
                  <a:lnTo>
                    <a:pt x="211" y="20"/>
                  </a:lnTo>
                  <a:lnTo>
                    <a:pt x="205" y="18"/>
                  </a:lnTo>
                  <a:lnTo>
                    <a:pt x="199" y="18"/>
                  </a:lnTo>
                  <a:lnTo>
                    <a:pt x="160" y="24"/>
                  </a:lnTo>
                  <a:lnTo>
                    <a:pt x="158" y="26"/>
                  </a:lnTo>
                  <a:lnTo>
                    <a:pt x="154" y="32"/>
                  </a:lnTo>
                  <a:lnTo>
                    <a:pt x="150" y="51"/>
                  </a:lnTo>
                  <a:cubicBezTo>
                    <a:pt x="150" y="52"/>
                    <a:pt x="150" y="52"/>
                    <a:pt x="149" y="53"/>
                  </a:cubicBezTo>
                  <a:lnTo>
                    <a:pt x="145" y="61"/>
                  </a:lnTo>
                  <a:cubicBezTo>
                    <a:pt x="145" y="62"/>
                    <a:pt x="144" y="62"/>
                    <a:pt x="144" y="63"/>
                  </a:cubicBezTo>
                  <a:lnTo>
                    <a:pt x="126" y="80"/>
                  </a:lnTo>
                  <a:lnTo>
                    <a:pt x="118" y="94"/>
                  </a:lnTo>
                  <a:cubicBezTo>
                    <a:pt x="118" y="95"/>
                    <a:pt x="117" y="96"/>
                    <a:pt x="116" y="96"/>
                  </a:cubicBezTo>
                  <a:lnTo>
                    <a:pt x="99" y="109"/>
                  </a:lnTo>
                  <a:lnTo>
                    <a:pt x="97" y="112"/>
                  </a:lnTo>
                  <a:lnTo>
                    <a:pt x="96" y="113"/>
                  </a:lnTo>
                  <a:cubicBezTo>
                    <a:pt x="95" y="114"/>
                    <a:pt x="94" y="115"/>
                    <a:pt x="92" y="116"/>
                  </a:cubicBezTo>
                  <a:lnTo>
                    <a:pt x="86" y="117"/>
                  </a:lnTo>
                  <a:lnTo>
                    <a:pt x="82" y="120"/>
                  </a:lnTo>
                  <a:cubicBezTo>
                    <a:pt x="81" y="120"/>
                    <a:pt x="79" y="121"/>
                    <a:pt x="77" y="121"/>
                  </a:cubicBezTo>
                  <a:lnTo>
                    <a:pt x="68" y="121"/>
                  </a:lnTo>
                  <a:lnTo>
                    <a:pt x="67" y="122"/>
                  </a:lnTo>
                  <a:lnTo>
                    <a:pt x="62" y="129"/>
                  </a:lnTo>
                  <a:cubicBezTo>
                    <a:pt x="61" y="129"/>
                    <a:pt x="61" y="130"/>
                    <a:pt x="60" y="131"/>
                  </a:cubicBezTo>
                  <a:lnTo>
                    <a:pt x="58" y="132"/>
                  </a:lnTo>
                  <a:cubicBezTo>
                    <a:pt x="57" y="133"/>
                    <a:pt x="56" y="133"/>
                    <a:pt x="54" y="134"/>
                  </a:cubicBezTo>
                  <a:lnTo>
                    <a:pt x="41" y="136"/>
                  </a:lnTo>
                  <a:lnTo>
                    <a:pt x="25" y="148"/>
                  </a:lnTo>
                  <a:cubicBezTo>
                    <a:pt x="24" y="149"/>
                    <a:pt x="23" y="149"/>
                    <a:pt x="21" y="149"/>
                  </a:cubicBezTo>
                  <a:lnTo>
                    <a:pt x="11" y="151"/>
                  </a:lnTo>
                  <a:lnTo>
                    <a:pt x="9" y="152"/>
                  </a:lnTo>
                  <a:lnTo>
                    <a:pt x="3" y="157"/>
                  </a:lnTo>
                  <a:cubicBezTo>
                    <a:pt x="3" y="158"/>
                    <a:pt x="2" y="158"/>
                    <a:pt x="1" y="158"/>
                  </a:cubicBezTo>
                  <a:lnTo>
                    <a:pt x="0" y="160"/>
                  </a:lnTo>
                  <a:cubicBezTo>
                    <a:pt x="1" y="159"/>
                    <a:pt x="2" y="159"/>
                    <a:pt x="3" y="159"/>
                  </a:cubicBezTo>
                  <a:lnTo>
                    <a:pt x="11" y="158"/>
                  </a:lnTo>
                  <a:lnTo>
                    <a:pt x="28" y="160"/>
                  </a:lnTo>
                  <a:lnTo>
                    <a:pt x="33" y="158"/>
                  </a:lnTo>
                  <a:cubicBezTo>
                    <a:pt x="35" y="158"/>
                    <a:pt x="36" y="158"/>
                    <a:pt x="37" y="159"/>
                  </a:cubicBezTo>
                  <a:lnTo>
                    <a:pt x="39" y="159"/>
                  </a:lnTo>
                  <a:lnTo>
                    <a:pt x="45" y="162"/>
                  </a:lnTo>
                  <a:lnTo>
                    <a:pt x="53" y="163"/>
                  </a:lnTo>
                  <a:lnTo>
                    <a:pt x="54" y="162"/>
                  </a:lnTo>
                  <a:lnTo>
                    <a:pt x="58" y="159"/>
                  </a:lnTo>
                  <a:lnTo>
                    <a:pt x="62" y="154"/>
                  </a:lnTo>
                  <a:lnTo>
                    <a:pt x="69" y="148"/>
                  </a:lnTo>
                  <a:cubicBezTo>
                    <a:pt x="70" y="147"/>
                    <a:pt x="72" y="146"/>
                    <a:pt x="74" y="146"/>
                  </a:cubicBezTo>
                  <a:lnTo>
                    <a:pt x="83" y="146"/>
                  </a:lnTo>
                  <a:lnTo>
                    <a:pt x="96" y="147"/>
                  </a:lnTo>
                  <a:lnTo>
                    <a:pt x="98" y="147"/>
                  </a:lnTo>
                  <a:lnTo>
                    <a:pt x="104" y="144"/>
                  </a:lnTo>
                  <a:cubicBezTo>
                    <a:pt x="105" y="143"/>
                    <a:pt x="107" y="142"/>
                    <a:pt x="108" y="142"/>
                  </a:cubicBezTo>
                  <a:lnTo>
                    <a:pt x="111" y="142"/>
                  </a:lnTo>
                  <a:cubicBezTo>
                    <a:pt x="113" y="142"/>
                    <a:pt x="115" y="143"/>
                    <a:pt x="116" y="144"/>
                  </a:cubicBezTo>
                  <a:lnTo>
                    <a:pt x="119" y="146"/>
                  </a:lnTo>
                  <a:cubicBezTo>
                    <a:pt x="120" y="147"/>
                    <a:pt x="121" y="148"/>
                    <a:pt x="121" y="149"/>
                  </a:cubicBezTo>
                  <a:lnTo>
                    <a:pt x="123" y="153"/>
                  </a:lnTo>
                  <a:lnTo>
                    <a:pt x="127" y="161"/>
                  </a:lnTo>
                  <a:cubicBezTo>
                    <a:pt x="128" y="164"/>
                    <a:pt x="127" y="167"/>
                    <a:pt x="126" y="169"/>
                  </a:cubicBezTo>
                  <a:lnTo>
                    <a:pt x="127" y="170"/>
                  </a:lnTo>
                  <a:lnTo>
                    <a:pt x="136" y="176"/>
                  </a:lnTo>
                  <a:lnTo>
                    <a:pt x="147" y="180"/>
                  </a:lnTo>
                  <a:lnTo>
                    <a:pt x="159" y="183"/>
                  </a:lnTo>
                  <a:lnTo>
                    <a:pt x="162" y="183"/>
                  </a:lnTo>
                  <a:lnTo>
                    <a:pt x="167" y="179"/>
                  </a:lnTo>
                  <a:cubicBezTo>
                    <a:pt x="168" y="179"/>
                    <a:pt x="169" y="178"/>
                    <a:pt x="170" y="178"/>
                  </a:cubicBezTo>
                  <a:lnTo>
                    <a:pt x="173" y="178"/>
                  </a:lnTo>
                  <a:cubicBezTo>
                    <a:pt x="174" y="177"/>
                    <a:pt x="176" y="177"/>
                    <a:pt x="177" y="178"/>
                  </a:cubicBezTo>
                  <a:lnTo>
                    <a:pt x="182" y="179"/>
                  </a:lnTo>
                  <a:lnTo>
                    <a:pt x="188" y="181"/>
                  </a:lnTo>
                  <a:lnTo>
                    <a:pt x="190" y="180"/>
                  </a:lnTo>
                  <a:cubicBezTo>
                    <a:pt x="193" y="179"/>
                    <a:pt x="195" y="179"/>
                    <a:pt x="198" y="180"/>
                  </a:cubicBezTo>
                  <a:lnTo>
                    <a:pt x="200" y="181"/>
                  </a:lnTo>
                  <a:lnTo>
                    <a:pt x="204" y="181"/>
                  </a:lnTo>
                  <a:lnTo>
                    <a:pt x="205" y="181"/>
                  </a:lnTo>
                  <a:lnTo>
                    <a:pt x="207" y="177"/>
                  </a:lnTo>
                  <a:lnTo>
                    <a:pt x="208" y="177"/>
                  </a:lnTo>
                  <a:cubicBezTo>
                    <a:pt x="205" y="176"/>
                    <a:pt x="203" y="174"/>
                    <a:pt x="202" y="172"/>
                  </a:cubicBezTo>
                  <a:lnTo>
                    <a:pt x="202" y="170"/>
                  </a:lnTo>
                  <a:cubicBezTo>
                    <a:pt x="201" y="170"/>
                    <a:pt x="201" y="170"/>
                    <a:pt x="201" y="170"/>
                  </a:cubicBezTo>
                  <a:cubicBezTo>
                    <a:pt x="201" y="169"/>
                    <a:pt x="199" y="168"/>
                    <a:pt x="198" y="167"/>
                  </a:cubicBezTo>
                  <a:lnTo>
                    <a:pt x="197" y="165"/>
                  </a:lnTo>
                  <a:cubicBezTo>
                    <a:pt x="196" y="164"/>
                    <a:pt x="196" y="163"/>
                    <a:pt x="195" y="162"/>
                  </a:cubicBezTo>
                  <a:cubicBezTo>
                    <a:pt x="195" y="161"/>
                    <a:pt x="195" y="161"/>
                    <a:pt x="195" y="160"/>
                  </a:cubicBezTo>
                  <a:cubicBezTo>
                    <a:pt x="194" y="159"/>
                    <a:pt x="192" y="158"/>
                    <a:pt x="191" y="158"/>
                  </a:cubicBezTo>
                  <a:lnTo>
                    <a:pt x="191" y="157"/>
                  </a:lnTo>
                  <a:cubicBezTo>
                    <a:pt x="190" y="160"/>
                    <a:pt x="188" y="162"/>
                    <a:pt x="185" y="163"/>
                  </a:cubicBezTo>
                  <a:lnTo>
                    <a:pt x="183" y="163"/>
                  </a:lnTo>
                  <a:cubicBezTo>
                    <a:pt x="181" y="164"/>
                    <a:pt x="179" y="163"/>
                    <a:pt x="177" y="163"/>
                  </a:cubicBezTo>
                  <a:lnTo>
                    <a:pt x="173" y="161"/>
                  </a:lnTo>
                  <a:lnTo>
                    <a:pt x="171" y="161"/>
                  </a:lnTo>
                  <a:cubicBezTo>
                    <a:pt x="169" y="161"/>
                    <a:pt x="168" y="160"/>
                    <a:pt x="167" y="159"/>
                  </a:cubicBezTo>
                  <a:lnTo>
                    <a:pt x="164" y="158"/>
                  </a:lnTo>
                  <a:cubicBezTo>
                    <a:pt x="162" y="156"/>
                    <a:pt x="161" y="154"/>
                    <a:pt x="161" y="152"/>
                  </a:cubicBezTo>
                  <a:lnTo>
                    <a:pt x="160" y="149"/>
                  </a:lnTo>
                  <a:cubicBezTo>
                    <a:pt x="160" y="147"/>
                    <a:pt x="161" y="144"/>
                    <a:pt x="163" y="142"/>
                  </a:cubicBezTo>
                  <a:lnTo>
                    <a:pt x="167" y="136"/>
                  </a:lnTo>
                  <a:cubicBezTo>
                    <a:pt x="169" y="133"/>
                    <a:pt x="174" y="132"/>
                    <a:pt x="177" y="133"/>
                  </a:cubicBezTo>
                  <a:lnTo>
                    <a:pt x="183" y="136"/>
                  </a:lnTo>
                  <a:cubicBezTo>
                    <a:pt x="184" y="135"/>
                    <a:pt x="185" y="135"/>
                    <a:pt x="186" y="134"/>
                  </a:cubicBezTo>
                  <a:lnTo>
                    <a:pt x="188" y="133"/>
                  </a:lnTo>
                  <a:lnTo>
                    <a:pt x="190" y="130"/>
                  </a:lnTo>
                  <a:cubicBezTo>
                    <a:pt x="191" y="129"/>
                    <a:pt x="192" y="129"/>
                    <a:pt x="193" y="128"/>
                  </a:cubicBezTo>
                  <a:lnTo>
                    <a:pt x="195" y="127"/>
                  </a:lnTo>
                  <a:cubicBezTo>
                    <a:pt x="196" y="127"/>
                    <a:pt x="197" y="126"/>
                    <a:pt x="199" y="126"/>
                  </a:cubicBezTo>
                  <a:cubicBezTo>
                    <a:pt x="200" y="125"/>
                    <a:pt x="202" y="125"/>
                    <a:pt x="203" y="125"/>
                  </a:cubicBezTo>
                  <a:cubicBezTo>
                    <a:pt x="206" y="125"/>
                    <a:pt x="208" y="126"/>
                    <a:pt x="210" y="128"/>
                  </a:cubicBezTo>
                  <a:lnTo>
                    <a:pt x="211" y="129"/>
                  </a:lnTo>
                  <a:cubicBezTo>
                    <a:pt x="212" y="128"/>
                    <a:pt x="213" y="128"/>
                    <a:pt x="213" y="128"/>
                  </a:cubicBezTo>
                  <a:lnTo>
                    <a:pt x="246" y="133"/>
                  </a:lnTo>
                  <a:lnTo>
                    <a:pt x="256" y="137"/>
                  </a:lnTo>
                  <a:cubicBezTo>
                    <a:pt x="257" y="137"/>
                    <a:pt x="258" y="138"/>
                    <a:pt x="259" y="139"/>
                  </a:cubicBezTo>
                  <a:lnTo>
                    <a:pt x="263" y="143"/>
                  </a:lnTo>
                  <a:cubicBezTo>
                    <a:pt x="265" y="146"/>
                    <a:pt x="266" y="150"/>
                    <a:pt x="264" y="153"/>
                  </a:cubicBezTo>
                  <a:lnTo>
                    <a:pt x="261" y="159"/>
                  </a:lnTo>
                  <a:cubicBezTo>
                    <a:pt x="260" y="160"/>
                    <a:pt x="259" y="161"/>
                    <a:pt x="257" y="162"/>
                  </a:cubicBezTo>
                  <a:lnTo>
                    <a:pt x="246" y="168"/>
                  </a:lnTo>
                  <a:lnTo>
                    <a:pt x="254" y="167"/>
                  </a:lnTo>
                  <a:lnTo>
                    <a:pt x="270" y="161"/>
                  </a:lnTo>
                  <a:cubicBezTo>
                    <a:pt x="270" y="161"/>
                    <a:pt x="271" y="161"/>
                    <a:pt x="272" y="161"/>
                  </a:cubicBezTo>
                  <a:lnTo>
                    <a:pt x="318" y="159"/>
                  </a:lnTo>
                  <a:lnTo>
                    <a:pt x="330" y="160"/>
                  </a:lnTo>
                  <a:lnTo>
                    <a:pt x="345" y="160"/>
                  </a:lnTo>
                  <a:cubicBezTo>
                    <a:pt x="348" y="160"/>
                    <a:pt x="350" y="160"/>
                    <a:pt x="351" y="162"/>
                  </a:cubicBezTo>
                  <a:lnTo>
                    <a:pt x="357" y="162"/>
                  </a:lnTo>
                  <a:cubicBezTo>
                    <a:pt x="358" y="162"/>
                    <a:pt x="358" y="162"/>
                    <a:pt x="359" y="162"/>
                  </a:cubicBezTo>
                  <a:lnTo>
                    <a:pt x="368" y="165"/>
                  </a:lnTo>
                  <a:lnTo>
                    <a:pt x="375" y="168"/>
                  </a:lnTo>
                  <a:cubicBezTo>
                    <a:pt x="376" y="167"/>
                    <a:pt x="377" y="167"/>
                    <a:pt x="378" y="167"/>
                  </a:cubicBezTo>
                  <a:cubicBezTo>
                    <a:pt x="379" y="167"/>
                    <a:pt x="380" y="166"/>
                    <a:pt x="381" y="166"/>
                  </a:cubicBezTo>
                  <a:cubicBezTo>
                    <a:pt x="381" y="165"/>
                    <a:pt x="382" y="165"/>
                    <a:pt x="383" y="165"/>
                  </a:cubicBezTo>
                  <a:lnTo>
                    <a:pt x="393" y="163"/>
                  </a:lnTo>
                  <a:lnTo>
                    <a:pt x="398" y="160"/>
                  </a:lnTo>
                  <a:cubicBezTo>
                    <a:pt x="399" y="159"/>
                    <a:pt x="401" y="159"/>
                    <a:pt x="403" y="159"/>
                  </a:cubicBezTo>
                  <a:lnTo>
                    <a:pt x="406" y="160"/>
                  </a:lnTo>
                  <a:lnTo>
                    <a:pt x="414" y="162"/>
                  </a:lnTo>
                  <a:lnTo>
                    <a:pt x="418" y="162"/>
                  </a:lnTo>
                  <a:lnTo>
                    <a:pt x="429" y="165"/>
                  </a:lnTo>
                  <a:lnTo>
                    <a:pt x="439" y="169"/>
                  </a:lnTo>
                  <a:lnTo>
                    <a:pt x="452" y="169"/>
                  </a:lnTo>
                  <a:lnTo>
                    <a:pt x="453" y="167"/>
                  </a:lnTo>
                  <a:lnTo>
                    <a:pt x="454" y="162"/>
                  </a:lnTo>
                  <a:lnTo>
                    <a:pt x="456" y="157"/>
                  </a:lnTo>
                  <a:cubicBezTo>
                    <a:pt x="457" y="156"/>
                    <a:pt x="457" y="155"/>
                    <a:pt x="458" y="155"/>
                  </a:cubicBezTo>
                  <a:lnTo>
                    <a:pt x="458" y="155"/>
                  </a:lnTo>
                  <a:lnTo>
                    <a:pt x="451" y="155"/>
                  </a:lnTo>
                  <a:lnTo>
                    <a:pt x="447" y="157"/>
                  </a:lnTo>
                  <a:cubicBezTo>
                    <a:pt x="447" y="158"/>
                    <a:pt x="446" y="158"/>
                    <a:pt x="445" y="159"/>
                  </a:cubicBezTo>
                  <a:lnTo>
                    <a:pt x="443" y="159"/>
                  </a:lnTo>
                  <a:cubicBezTo>
                    <a:pt x="441" y="160"/>
                    <a:pt x="440" y="160"/>
                    <a:pt x="438" y="160"/>
                  </a:cubicBezTo>
                  <a:lnTo>
                    <a:pt x="428" y="157"/>
                  </a:lnTo>
                  <a:cubicBezTo>
                    <a:pt x="427" y="157"/>
                    <a:pt x="426" y="157"/>
                    <a:pt x="425" y="156"/>
                  </a:cubicBezTo>
                  <a:lnTo>
                    <a:pt x="409" y="146"/>
                  </a:lnTo>
                  <a:lnTo>
                    <a:pt x="400" y="144"/>
                  </a:lnTo>
                  <a:cubicBezTo>
                    <a:pt x="398" y="144"/>
                    <a:pt x="396" y="142"/>
                    <a:pt x="395" y="140"/>
                  </a:cubicBezTo>
                  <a:cubicBezTo>
                    <a:pt x="394" y="138"/>
                    <a:pt x="394" y="135"/>
                    <a:pt x="395" y="133"/>
                  </a:cubicBezTo>
                  <a:lnTo>
                    <a:pt x="398" y="125"/>
                  </a:lnTo>
                  <a:cubicBezTo>
                    <a:pt x="399" y="124"/>
                    <a:pt x="400" y="123"/>
                    <a:pt x="401" y="122"/>
                  </a:cubicBezTo>
                  <a:lnTo>
                    <a:pt x="408" y="117"/>
                  </a:lnTo>
                  <a:lnTo>
                    <a:pt x="423" y="111"/>
                  </a:lnTo>
                  <a:lnTo>
                    <a:pt x="428" y="108"/>
                  </a:lnTo>
                  <a:lnTo>
                    <a:pt x="434" y="101"/>
                  </a:lnTo>
                  <a:cubicBezTo>
                    <a:pt x="435" y="100"/>
                    <a:pt x="436" y="100"/>
                    <a:pt x="437" y="99"/>
                  </a:cubicBezTo>
                  <a:lnTo>
                    <a:pt x="440" y="98"/>
                  </a:lnTo>
                  <a:cubicBezTo>
                    <a:pt x="441" y="97"/>
                    <a:pt x="442" y="97"/>
                    <a:pt x="443" y="97"/>
                  </a:cubicBezTo>
                  <a:lnTo>
                    <a:pt x="500" y="92"/>
                  </a:lnTo>
                  <a:lnTo>
                    <a:pt x="507" y="89"/>
                  </a:lnTo>
                  <a:lnTo>
                    <a:pt x="516" y="83"/>
                  </a:lnTo>
                  <a:lnTo>
                    <a:pt x="513" y="82"/>
                  </a:lnTo>
                  <a:cubicBezTo>
                    <a:pt x="512" y="82"/>
                    <a:pt x="510" y="81"/>
                    <a:pt x="509" y="80"/>
                  </a:cubicBezTo>
                  <a:lnTo>
                    <a:pt x="508" y="78"/>
                  </a:lnTo>
                  <a:cubicBezTo>
                    <a:pt x="507" y="77"/>
                    <a:pt x="507" y="76"/>
                    <a:pt x="507" y="75"/>
                  </a:cubicBezTo>
                  <a:lnTo>
                    <a:pt x="506" y="75"/>
                  </a:lnTo>
                  <a:cubicBezTo>
                    <a:pt x="504" y="73"/>
                    <a:pt x="503" y="71"/>
                    <a:pt x="502" y="69"/>
                  </a:cubicBezTo>
                  <a:lnTo>
                    <a:pt x="497" y="70"/>
                  </a:lnTo>
                  <a:cubicBezTo>
                    <a:pt x="495" y="71"/>
                    <a:pt x="493" y="70"/>
                    <a:pt x="491" y="69"/>
                  </a:cubicBezTo>
                  <a:cubicBezTo>
                    <a:pt x="489" y="67"/>
                    <a:pt x="488" y="65"/>
                    <a:pt x="488" y="62"/>
                  </a:cubicBezTo>
                  <a:cubicBezTo>
                    <a:pt x="488" y="60"/>
                    <a:pt x="489" y="56"/>
                    <a:pt x="492" y="54"/>
                  </a:cubicBezTo>
                  <a:lnTo>
                    <a:pt x="492" y="53"/>
                  </a:lnTo>
                  <a:close/>
                  <a:moveTo>
                    <a:pt x="203" y="116"/>
                  </a:moveTo>
                  <a:lnTo>
                    <a:pt x="199" y="119"/>
                  </a:lnTo>
                  <a:cubicBezTo>
                    <a:pt x="198" y="120"/>
                    <a:pt x="197" y="120"/>
                    <a:pt x="196" y="121"/>
                  </a:cubicBezTo>
                  <a:lnTo>
                    <a:pt x="188" y="122"/>
                  </a:lnTo>
                  <a:lnTo>
                    <a:pt x="182" y="127"/>
                  </a:lnTo>
                  <a:cubicBezTo>
                    <a:pt x="182" y="127"/>
                    <a:pt x="181" y="128"/>
                    <a:pt x="180" y="128"/>
                  </a:cubicBezTo>
                  <a:lnTo>
                    <a:pt x="176" y="130"/>
                  </a:lnTo>
                  <a:cubicBezTo>
                    <a:pt x="175" y="130"/>
                    <a:pt x="174" y="130"/>
                    <a:pt x="173" y="130"/>
                  </a:cubicBezTo>
                  <a:cubicBezTo>
                    <a:pt x="172" y="130"/>
                    <a:pt x="171" y="130"/>
                    <a:pt x="170" y="130"/>
                  </a:cubicBezTo>
                  <a:lnTo>
                    <a:pt x="166" y="128"/>
                  </a:lnTo>
                  <a:cubicBezTo>
                    <a:pt x="166" y="128"/>
                    <a:pt x="165" y="128"/>
                    <a:pt x="164" y="128"/>
                  </a:cubicBezTo>
                  <a:lnTo>
                    <a:pt x="160" y="126"/>
                  </a:lnTo>
                  <a:cubicBezTo>
                    <a:pt x="159" y="126"/>
                    <a:pt x="158" y="125"/>
                    <a:pt x="158" y="125"/>
                  </a:cubicBezTo>
                  <a:lnTo>
                    <a:pt x="154" y="122"/>
                  </a:lnTo>
                  <a:cubicBezTo>
                    <a:pt x="153" y="120"/>
                    <a:pt x="152" y="118"/>
                    <a:pt x="152" y="115"/>
                  </a:cubicBezTo>
                  <a:lnTo>
                    <a:pt x="152" y="112"/>
                  </a:lnTo>
                  <a:lnTo>
                    <a:pt x="151" y="110"/>
                  </a:lnTo>
                  <a:cubicBezTo>
                    <a:pt x="150" y="108"/>
                    <a:pt x="150" y="106"/>
                    <a:pt x="150" y="104"/>
                  </a:cubicBezTo>
                  <a:lnTo>
                    <a:pt x="151" y="101"/>
                  </a:lnTo>
                  <a:cubicBezTo>
                    <a:pt x="152" y="100"/>
                    <a:pt x="152" y="99"/>
                    <a:pt x="153" y="98"/>
                  </a:cubicBezTo>
                  <a:lnTo>
                    <a:pt x="154" y="97"/>
                  </a:lnTo>
                  <a:cubicBezTo>
                    <a:pt x="155" y="96"/>
                    <a:pt x="155" y="95"/>
                    <a:pt x="156" y="95"/>
                  </a:cubicBezTo>
                  <a:cubicBezTo>
                    <a:pt x="159" y="93"/>
                    <a:pt x="163" y="92"/>
                    <a:pt x="166" y="94"/>
                  </a:cubicBezTo>
                  <a:lnTo>
                    <a:pt x="166" y="94"/>
                  </a:lnTo>
                  <a:lnTo>
                    <a:pt x="171" y="93"/>
                  </a:lnTo>
                  <a:cubicBezTo>
                    <a:pt x="172" y="92"/>
                    <a:pt x="172" y="92"/>
                    <a:pt x="173" y="92"/>
                  </a:cubicBezTo>
                  <a:lnTo>
                    <a:pt x="178" y="92"/>
                  </a:lnTo>
                  <a:cubicBezTo>
                    <a:pt x="180" y="92"/>
                    <a:pt x="181" y="92"/>
                    <a:pt x="182" y="93"/>
                  </a:cubicBezTo>
                  <a:lnTo>
                    <a:pt x="185" y="94"/>
                  </a:lnTo>
                  <a:lnTo>
                    <a:pt x="185" y="94"/>
                  </a:lnTo>
                  <a:cubicBezTo>
                    <a:pt x="186" y="94"/>
                    <a:pt x="187" y="94"/>
                    <a:pt x="188" y="94"/>
                  </a:cubicBezTo>
                  <a:lnTo>
                    <a:pt x="194" y="95"/>
                  </a:lnTo>
                  <a:cubicBezTo>
                    <a:pt x="195" y="95"/>
                    <a:pt x="195" y="95"/>
                    <a:pt x="196" y="96"/>
                  </a:cubicBezTo>
                  <a:lnTo>
                    <a:pt x="201" y="98"/>
                  </a:lnTo>
                  <a:cubicBezTo>
                    <a:pt x="203" y="99"/>
                    <a:pt x="205" y="101"/>
                    <a:pt x="205" y="104"/>
                  </a:cubicBezTo>
                  <a:lnTo>
                    <a:pt x="206" y="108"/>
                  </a:lnTo>
                  <a:cubicBezTo>
                    <a:pt x="207" y="111"/>
                    <a:pt x="206" y="115"/>
                    <a:pt x="203" y="116"/>
                  </a:cubicBezTo>
                  <a:close/>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8" name="Freeform 43">
              <a:extLst>
                <a:ext uri="{FF2B5EF4-FFF2-40B4-BE49-F238E27FC236}">
                  <a16:creationId xmlns:a16="http://schemas.microsoft.com/office/drawing/2014/main" id="{5FC0AF90-BD28-4531-8292-73B6BBE38A6B}"/>
                </a:ext>
              </a:extLst>
            </p:cNvPr>
            <p:cNvSpPr>
              <a:spLocks noChangeArrowheads="1"/>
            </p:cNvSpPr>
            <p:nvPr/>
          </p:nvSpPr>
          <p:spPr bwMode="auto">
            <a:xfrm>
              <a:off x="9683750" y="4291013"/>
              <a:ext cx="6350" cy="4762"/>
            </a:xfrm>
            <a:custGeom>
              <a:avLst/>
              <a:gdLst>
                <a:gd name="T0" fmla="*/ 2 w 19"/>
                <a:gd name="T1" fmla="*/ 13 h 14"/>
                <a:gd name="T2" fmla="*/ 11 w 19"/>
                <a:gd name="T3" fmla="*/ 9 h 14"/>
                <a:gd name="T4" fmla="*/ 18 w 19"/>
                <a:gd name="T5" fmla="*/ 0 h 14"/>
                <a:gd name="T6" fmla="*/ 12 w 19"/>
                <a:gd name="T7" fmla="*/ 4 h 14"/>
                <a:gd name="T8" fmla="*/ 4 w 19"/>
                <a:gd name="T9" fmla="*/ 11 h 14"/>
                <a:gd name="T10" fmla="*/ 0 w 19"/>
                <a:gd name="T11" fmla="*/ 12 h 14"/>
                <a:gd name="T12" fmla="*/ 2 w 19"/>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19" h="14">
                  <a:moveTo>
                    <a:pt x="2" y="13"/>
                  </a:moveTo>
                  <a:lnTo>
                    <a:pt x="11" y="9"/>
                  </a:lnTo>
                  <a:lnTo>
                    <a:pt x="18" y="0"/>
                  </a:lnTo>
                  <a:lnTo>
                    <a:pt x="12" y="4"/>
                  </a:lnTo>
                  <a:lnTo>
                    <a:pt x="4" y="11"/>
                  </a:lnTo>
                  <a:lnTo>
                    <a:pt x="0" y="12"/>
                  </a:lnTo>
                  <a:lnTo>
                    <a:pt x="2"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9" name="Freeform 44">
              <a:extLst>
                <a:ext uri="{FF2B5EF4-FFF2-40B4-BE49-F238E27FC236}">
                  <a16:creationId xmlns:a16="http://schemas.microsoft.com/office/drawing/2014/main" id="{BEAF5CA6-64A4-44D5-B228-786B60E01D61}"/>
                </a:ext>
              </a:extLst>
            </p:cNvPr>
            <p:cNvSpPr>
              <a:spLocks noChangeArrowheads="1"/>
            </p:cNvSpPr>
            <p:nvPr/>
          </p:nvSpPr>
          <p:spPr bwMode="auto">
            <a:xfrm>
              <a:off x="7199312" y="4405313"/>
              <a:ext cx="4763" cy="7937"/>
            </a:xfrm>
            <a:custGeom>
              <a:avLst/>
              <a:gdLst>
                <a:gd name="T0" fmla="*/ 10 w 14"/>
                <a:gd name="T1" fmla="*/ 0 h 21"/>
                <a:gd name="T2" fmla="*/ 9 w 14"/>
                <a:gd name="T3" fmla="*/ 0 h 21"/>
                <a:gd name="T4" fmla="*/ 8 w 14"/>
                <a:gd name="T5" fmla="*/ 2 h 21"/>
                <a:gd name="T6" fmla="*/ 3 w 14"/>
                <a:gd name="T7" fmla="*/ 7 h 21"/>
                <a:gd name="T8" fmla="*/ 0 w 14"/>
                <a:gd name="T9" fmla="*/ 9 h 21"/>
                <a:gd name="T10" fmla="*/ 0 w 14"/>
                <a:gd name="T11" fmla="*/ 20 h 21"/>
                <a:gd name="T12" fmla="*/ 13 w 14"/>
                <a:gd name="T13" fmla="*/ 10 h 21"/>
                <a:gd name="T14" fmla="*/ 10 w 14"/>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1">
                  <a:moveTo>
                    <a:pt x="10" y="0"/>
                  </a:moveTo>
                  <a:cubicBezTo>
                    <a:pt x="10" y="0"/>
                    <a:pt x="10" y="0"/>
                    <a:pt x="9" y="0"/>
                  </a:cubicBezTo>
                  <a:lnTo>
                    <a:pt x="8" y="2"/>
                  </a:lnTo>
                  <a:lnTo>
                    <a:pt x="3" y="7"/>
                  </a:lnTo>
                  <a:cubicBezTo>
                    <a:pt x="2" y="8"/>
                    <a:pt x="1" y="9"/>
                    <a:pt x="0" y="9"/>
                  </a:cubicBezTo>
                  <a:lnTo>
                    <a:pt x="0" y="20"/>
                  </a:lnTo>
                  <a:lnTo>
                    <a:pt x="13" y="10"/>
                  </a:lnTo>
                  <a:lnTo>
                    <a:pt x="10"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60" name="Freeform 45">
              <a:extLst>
                <a:ext uri="{FF2B5EF4-FFF2-40B4-BE49-F238E27FC236}">
                  <a16:creationId xmlns:a16="http://schemas.microsoft.com/office/drawing/2014/main" id="{CDD9E041-1ADF-49CD-AACE-B5B6FDAE4DAB}"/>
                </a:ext>
              </a:extLst>
            </p:cNvPr>
            <p:cNvSpPr>
              <a:spLocks noChangeArrowheads="1"/>
            </p:cNvSpPr>
            <p:nvPr/>
          </p:nvSpPr>
          <p:spPr bwMode="auto">
            <a:xfrm>
              <a:off x="9297987" y="4411663"/>
              <a:ext cx="7938" cy="12700"/>
            </a:xfrm>
            <a:custGeom>
              <a:avLst/>
              <a:gdLst>
                <a:gd name="T0" fmla="*/ 21 w 24"/>
                <a:gd name="T1" fmla="*/ 17 h 35"/>
                <a:gd name="T2" fmla="*/ 17 w 24"/>
                <a:gd name="T3" fmla="*/ 0 h 35"/>
                <a:gd name="T4" fmla="*/ 17 w 24"/>
                <a:gd name="T5" fmla="*/ 1 h 35"/>
                <a:gd name="T6" fmla="*/ 10 w 24"/>
                <a:gd name="T7" fmla="*/ 5 h 35"/>
                <a:gd name="T8" fmla="*/ 6 w 24"/>
                <a:gd name="T9" fmla="*/ 5 h 35"/>
                <a:gd name="T10" fmla="*/ 2 w 24"/>
                <a:gd name="T11" fmla="*/ 6 h 35"/>
                <a:gd name="T12" fmla="*/ 1 w 24"/>
                <a:gd name="T13" fmla="*/ 6 h 35"/>
                <a:gd name="T14" fmla="*/ 1 w 24"/>
                <a:gd name="T15" fmla="*/ 9 h 35"/>
                <a:gd name="T16" fmla="*/ 0 w 24"/>
                <a:gd name="T17" fmla="*/ 10 h 35"/>
                <a:gd name="T18" fmla="*/ 0 w 24"/>
                <a:gd name="T19" fmla="*/ 11 h 35"/>
                <a:gd name="T20" fmla="*/ 0 w 24"/>
                <a:gd name="T21" fmla="*/ 12 h 35"/>
                <a:gd name="T22" fmla="*/ 9 w 24"/>
                <a:gd name="T23" fmla="*/ 13 h 35"/>
                <a:gd name="T24" fmla="*/ 12 w 24"/>
                <a:gd name="T25" fmla="*/ 14 h 35"/>
                <a:gd name="T26" fmla="*/ 13 w 24"/>
                <a:gd name="T27" fmla="*/ 16 h 35"/>
                <a:gd name="T28" fmla="*/ 16 w 24"/>
                <a:gd name="T29" fmla="*/ 21 h 35"/>
                <a:gd name="T30" fmla="*/ 16 w 24"/>
                <a:gd name="T31" fmla="*/ 26 h 35"/>
                <a:gd name="T32" fmla="*/ 14 w 24"/>
                <a:gd name="T33" fmla="*/ 28 h 35"/>
                <a:gd name="T34" fmla="*/ 12 w 24"/>
                <a:gd name="T35" fmla="*/ 31 h 35"/>
                <a:gd name="T36" fmla="*/ 12 w 24"/>
                <a:gd name="T37" fmla="*/ 32 h 35"/>
                <a:gd name="T38" fmla="*/ 12 w 24"/>
                <a:gd name="T39" fmla="*/ 32 h 35"/>
                <a:gd name="T40" fmla="*/ 13 w 24"/>
                <a:gd name="T41" fmla="*/ 33 h 35"/>
                <a:gd name="T42" fmla="*/ 14 w 24"/>
                <a:gd name="T43" fmla="*/ 34 h 35"/>
                <a:gd name="T44" fmla="*/ 14 w 24"/>
                <a:gd name="T45" fmla="*/ 33 h 35"/>
                <a:gd name="T46" fmla="*/ 18 w 24"/>
                <a:gd name="T47" fmla="*/ 27 h 35"/>
                <a:gd name="T48" fmla="*/ 22 w 24"/>
                <a:gd name="T49" fmla="*/ 22 h 35"/>
                <a:gd name="T50" fmla="*/ 23 w 24"/>
                <a:gd name="T51" fmla="*/ 21 h 35"/>
                <a:gd name="T52" fmla="*/ 23 w 24"/>
                <a:gd name="T53" fmla="*/ 20 h 35"/>
                <a:gd name="T54" fmla="*/ 21 w 24"/>
                <a:gd name="T55"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 h="35">
                  <a:moveTo>
                    <a:pt x="21" y="17"/>
                  </a:moveTo>
                  <a:lnTo>
                    <a:pt x="17" y="0"/>
                  </a:lnTo>
                  <a:lnTo>
                    <a:pt x="17" y="1"/>
                  </a:lnTo>
                  <a:cubicBezTo>
                    <a:pt x="15" y="4"/>
                    <a:pt x="13" y="5"/>
                    <a:pt x="10" y="5"/>
                  </a:cubicBezTo>
                  <a:cubicBezTo>
                    <a:pt x="8" y="5"/>
                    <a:pt x="7" y="5"/>
                    <a:pt x="6" y="5"/>
                  </a:cubicBezTo>
                  <a:cubicBezTo>
                    <a:pt x="5" y="6"/>
                    <a:pt x="3" y="6"/>
                    <a:pt x="2" y="6"/>
                  </a:cubicBezTo>
                  <a:cubicBezTo>
                    <a:pt x="2" y="6"/>
                    <a:pt x="2" y="6"/>
                    <a:pt x="1" y="6"/>
                  </a:cubicBezTo>
                  <a:cubicBezTo>
                    <a:pt x="1" y="7"/>
                    <a:pt x="1" y="8"/>
                    <a:pt x="1" y="9"/>
                  </a:cubicBezTo>
                  <a:lnTo>
                    <a:pt x="0" y="10"/>
                  </a:lnTo>
                  <a:cubicBezTo>
                    <a:pt x="0" y="10"/>
                    <a:pt x="0" y="10"/>
                    <a:pt x="0" y="11"/>
                  </a:cubicBezTo>
                  <a:lnTo>
                    <a:pt x="0" y="12"/>
                  </a:lnTo>
                  <a:cubicBezTo>
                    <a:pt x="3" y="11"/>
                    <a:pt x="7" y="11"/>
                    <a:pt x="9" y="13"/>
                  </a:cubicBezTo>
                  <a:cubicBezTo>
                    <a:pt x="10" y="13"/>
                    <a:pt x="11" y="13"/>
                    <a:pt x="12" y="14"/>
                  </a:cubicBezTo>
                  <a:cubicBezTo>
                    <a:pt x="12" y="14"/>
                    <a:pt x="13" y="15"/>
                    <a:pt x="13" y="16"/>
                  </a:cubicBezTo>
                  <a:cubicBezTo>
                    <a:pt x="15" y="17"/>
                    <a:pt x="16" y="19"/>
                    <a:pt x="16" y="21"/>
                  </a:cubicBezTo>
                  <a:cubicBezTo>
                    <a:pt x="17" y="23"/>
                    <a:pt x="16" y="25"/>
                    <a:pt x="16" y="26"/>
                  </a:cubicBezTo>
                  <a:cubicBezTo>
                    <a:pt x="15" y="27"/>
                    <a:pt x="15" y="28"/>
                    <a:pt x="14" y="28"/>
                  </a:cubicBezTo>
                  <a:cubicBezTo>
                    <a:pt x="14" y="29"/>
                    <a:pt x="13" y="31"/>
                    <a:pt x="12" y="31"/>
                  </a:cubicBezTo>
                  <a:lnTo>
                    <a:pt x="12" y="32"/>
                  </a:lnTo>
                  <a:lnTo>
                    <a:pt x="12" y="32"/>
                  </a:lnTo>
                  <a:lnTo>
                    <a:pt x="13" y="33"/>
                  </a:lnTo>
                  <a:cubicBezTo>
                    <a:pt x="13" y="33"/>
                    <a:pt x="14" y="33"/>
                    <a:pt x="14" y="34"/>
                  </a:cubicBezTo>
                  <a:lnTo>
                    <a:pt x="14" y="33"/>
                  </a:lnTo>
                  <a:lnTo>
                    <a:pt x="18" y="27"/>
                  </a:lnTo>
                  <a:lnTo>
                    <a:pt x="22" y="22"/>
                  </a:lnTo>
                  <a:lnTo>
                    <a:pt x="23" y="21"/>
                  </a:lnTo>
                  <a:cubicBezTo>
                    <a:pt x="23" y="20"/>
                    <a:pt x="23" y="20"/>
                    <a:pt x="23" y="20"/>
                  </a:cubicBezTo>
                  <a:lnTo>
                    <a:pt x="21" y="1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61" name="Freeform 46">
              <a:extLst>
                <a:ext uri="{FF2B5EF4-FFF2-40B4-BE49-F238E27FC236}">
                  <a16:creationId xmlns:a16="http://schemas.microsoft.com/office/drawing/2014/main" id="{DC85D4FE-0938-4493-AF46-0B9930BF3A05}"/>
                </a:ext>
              </a:extLst>
            </p:cNvPr>
            <p:cNvSpPr>
              <a:spLocks noChangeArrowheads="1"/>
            </p:cNvSpPr>
            <p:nvPr/>
          </p:nvSpPr>
          <p:spPr bwMode="auto">
            <a:xfrm>
              <a:off x="9917112" y="4229100"/>
              <a:ext cx="11113" cy="3175"/>
            </a:xfrm>
            <a:custGeom>
              <a:avLst/>
              <a:gdLst>
                <a:gd name="T0" fmla="*/ 5 w 30"/>
                <a:gd name="T1" fmla="*/ 6 h 8"/>
                <a:gd name="T2" fmla="*/ 6 w 30"/>
                <a:gd name="T3" fmla="*/ 7 h 8"/>
                <a:gd name="T4" fmla="*/ 29 w 30"/>
                <a:gd name="T5" fmla="*/ 2 h 8"/>
                <a:gd name="T6" fmla="*/ 22 w 30"/>
                <a:gd name="T7" fmla="*/ 0 h 8"/>
                <a:gd name="T8" fmla="*/ 0 w 30"/>
                <a:gd name="T9" fmla="*/ 1 h 8"/>
                <a:gd name="T10" fmla="*/ 2 w 30"/>
                <a:gd name="T11" fmla="*/ 3 h 8"/>
                <a:gd name="T12" fmla="*/ 5 w 30"/>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30" h="8">
                  <a:moveTo>
                    <a:pt x="5" y="6"/>
                  </a:moveTo>
                  <a:lnTo>
                    <a:pt x="6" y="7"/>
                  </a:lnTo>
                  <a:lnTo>
                    <a:pt x="29" y="2"/>
                  </a:lnTo>
                  <a:lnTo>
                    <a:pt x="22" y="0"/>
                  </a:lnTo>
                  <a:lnTo>
                    <a:pt x="0" y="1"/>
                  </a:lnTo>
                  <a:cubicBezTo>
                    <a:pt x="1" y="2"/>
                    <a:pt x="2" y="2"/>
                    <a:pt x="2" y="3"/>
                  </a:cubicBezTo>
                  <a:lnTo>
                    <a:pt x="5" y="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62" name="Freeform 47">
              <a:extLst>
                <a:ext uri="{FF2B5EF4-FFF2-40B4-BE49-F238E27FC236}">
                  <a16:creationId xmlns:a16="http://schemas.microsoft.com/office/drawing/2014/main" id="{1EEDDAAC-0AFC-4C1B-9566-605EA0510DB3}"/>
                </a:ext>
              </a:extLst>
            </p:cNvPr>
            <p:cNvSpPr>
              <a:spLocks noChangeArrowheads="1"/>
            </p:cNvSpPr>
            <p:nvPr/>
          </p:nvSpPr>
          <p:spPr bwMode="auto">
            <a:xfrm>
              <a:off x="9512300" y="4446588"/>
              <a:ext cx="19050" cy="12700"/>
            </a:xfrm>
            <a:custGeom>
              <a:avLst/>
              <a:gdLst>
                <a:gd name="T0" fmla="*/ 40 w 54"/>
                <a:gd name="T1" fmla="*/ 3 h 36"/>
                <a:gd name="T2" fmla="*/ 41 w 54"/>
                <a:gd name="T3" fmla="*/ 3 h 36"/>
                <a:gd name="T4" fmla="*/ 41 w 54"/>
                <a:gd name="T5" fmla="*/ 3 h 36"/>
                <a:gd name="T6" fmla="*/ 41 w 54"/>
                <a:gd name="T7" fmla="*/ 3 h 36"/>
                <a:gd name="T8" fmla="*/ 33 w 54"/>
                <a:gd name="T9" fmla="*/ 2 h 36"/>
                <a:gd name="T10" fmla="*/ 21 w 54"/>
                <a:gd name="T11" fmla="*/ 4 h 36"/>
                <a:gd name="T12" fmla="*/ 19 w 54"/>
                <a:gd name="T13" fmla="*/ 4 h 36"/>
                <a:gd name="T14" fmla="*/ 15 w 54"/>
                <a:gd name="T15" fmla="*/ 3 h 36"/>
                <a:gd name="T16" fmla="*/ 7 w 54"/>
                <a:gd name="T17" fmla="*/ 0 h 36"/>
                <a:gd name="T18" fmla="*/ 0 w 54"/>
                <a:gd name="T19" fmla="*/ 2 h 36"/>
                <a:gd name="T20" fmla="*/ 3 w 54"/>
                <a:gd name="T21" fmla="*/ 3 h 36"/>
                <a:gd name="T22" fmla="*/ 30 w 54"/>
                <a:gd name="T23" fmla="*/ 13 h 36"/>
                <a:gd name="T24" fmla="*/ 33 w 54"/>
                <a:gd name="T25" fmla="*/ 15 h 36"/>
                <a:gd name="T26" fmla="*/ 36 w 54"/>
                <a:gd name="T27" fmla="*/ 18 h 36"/>
                <a:gd name="T28" fmla="*/ 42 w 54"/>
                <a:gd name="T29" fmla="*/ 25 h 36"/>
                <a:gd name="T30" fmla="*/ 52 w 54"/>
                <a:gd name="T31" fmla="*/ 34 h 36"/>
                <a:gd name="T32" fmla="*/ 53 w 54"/>
                <a:gd name="T33" fmla="*/ 34 h 36"/>
                <a:gd name="T34" fmla="*/ 53 w 54"/>
                <a:gd name="T35" fmla="*/ 35 h 36"/>
                <a:gd name="T36" fmla="*/ 51 w 54"/>
                <a:gd name="T37" fmla="*/ 30 h 36"/>
                <a:gd name="T38" fmla="*/ 51 w 54"/>
                <a:gd name="T39" fmla="*/ 30 h 36"/>
                <a:gd name="T40" fmla="*/ 50 w 54"/>
                <a:gd name="T41" fmla="*/ 29 h 36"/>
                <a:gd name="T42" fmla="*/ 50 w 54"/>
                <a:gd name="T43" fmla="*/ 21 h 36"/>
                <a:gd name="T44" fmla="*/ 50 w 54"/>
                <a:gd name="T45" fmla="*/ 20 h 36"/>
                <a:gd name="T46" fmla="*/ 46 w 54"/>
                <a:gd name="T47" fmla="*/ 19 h 36"/>
                <a:gd name="T48" fmla="*/ 42 w 54"/>
                <a:gd name="T49" fmla="*/ 19 h 36"/>
                <a:gd name="T50" fmla="*/ 34 w 54"/>
                <a:gd name="T51" fmla="*/ 12 h 36"/>
                <a:gd name="T52" fmla="*/ 40 w 54"/>
                <a:gd name="T53"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36">
                  <a:moveTo>
                    <a:pt x="40" y="3"/>
                  </a:moveTo>
                  <a:lnTo>
                    <a:pt x="41" y="3"/>
                  </a:lnTo>
                  <a:lnTo>
                    <a:pt x="41" y="3"/>
                  </a:lnTo>
                  <a:lnTo>
                    <a:pt x="41" y="3"/>
                  </a:lnTo>
                  <a:lnTo>
                    <a:pt x="33" y="2"/>
                  </a:lnTo>
                  <a:lnTo>
                    <a:pt x="21" y="4"/>
                  </a:lnTo>
                  <a:cubicBezTo>
                    <a:pt x="20" y="4"/>
                    <a:pt x="20" y="4"/>
                    <a:pt x="19" y="4"/>
                  </a:cubicBezTo>
                  <a:lnTo>
                    <a:pt x="15" y="3"/>
                  </a:lnTo>
                  <a:lnTo>
                    <a:pt x="7" y="0"/>
                  </a:lnTo>
                  <a:lnTo>
                    <a:pt x="0" y="2"/>
                  </a:lnTo>
                  <a:lnTo>
                    <a:pt x="3" y="3"/>
                  </a:lnTo>
                  <a:lnTo>
                    <a:pt x="30" y="13"/>
                  </a:lnTo>
                  <a:cubicBezTo>
                    <a:pt x="31" y="14"/>
                    <a:pt x="32" y="14"/>
                    <a:pt x="33" y="15"/>
                  </a:cubicBezTo>
                  <a:lnTo>
                    <a:pt x="36" y="18"/>
                  </a:lnTo>
                  <a:lnTo>
                    <a:pt x="42" y="25"/>
                  </a:lnTo>
                  <a:lnTo>
                    <a:pt x="52" y="34"/>
                  </a:lnTo>
                  <a:lnTo>
                    <a:pt x="53" y="34"/>
                  </a:lnTo>
                  <a:lnTo>
                    <a:pt x="53" y="35"/>
                  </a:lnTo>
                  <a:cubicBezTo>
                    <a:pt x="52" y="33"/>
                    <a:pt x="51" y="32"/>
                    <a:pt x="51" y="30"/>
                  </a:cubicBezTo>
                  <a:lnTo>
                    <a:pt x="51" y="30"/>
                  </a:lnTo>
                  <a:lnTo>
                    <a:pt x="50" y="29"/>
                  </a:lnTo>
                  <a:cubicBezTo>
                    <a:pt x="49" y="27"/>
                    <a:pt x="49" y="24"/>
                    <a:pt x="50" y="21"/>
                  </a:cubicBezTo>
                  <a:lnTo>
                    <a:pt x="50" y="20"/>
                  </a:lnTo>
                  <a:lnTo>
                    <a:pt x="46" y="19"/>
                  </a:lnTo>
                  <a:lnTo>
                    <a:pt x="42" y="19"/>
                  </a:lnTo>
                  <a:cubicBezTo>
                    <a:pt x="38" y="19"/>
                    <a:pt x="35" y="16"/>
                    <a:pt x="34" y="12"/>
                  </a:cubicBezTo>
                  <a:cubicBezTo>
                    <a:pt x="34" y="8"/>
                    <a:pt x="36" y="5"/>
                    <a:pt x="40" y="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63" name="Freeform 48">
              <a:extLst>
                <a:ext uri="{FF2B5EF4-FFF2-40B4-BE49-F238E27FC236}">
                  <a16:creationId xmlns:a16="http://schemas.microsoft.com/office/drawing/2014/main" id="{A4ED690A-5886-485C-966B-1DA9F6A7CD42}"/>
                </a:ext>
              </a:extLst>
            </p:cNvPr>
            <p:cNvSpPr>
              <a:spLocks noChangeArrowheads="1"/>
            </p:cNvSpPr>
            <p:nvPr/>
          </p:nvSpPr>
          <p:spPr bwMode="auto">
            <a:xfrm>
              <a:off x="9440862" y="4243388"/>
              <a:ext cx="11113" cy="7937"/>
            </a:xfrm>
            <a:custGeom>
              <a:avLst/>
              <a:gdLst>
                <a:gd name="T0" fmla="*/ 22 w 29"/>
                <a:gd name="T1" fmla="*/ 0 h 23"/>
                <a:gd name="T2" fmla="*/ 22 w 29"/>
                <a:gd name="T3" fmla="*/ 2 h 23"/>
                <a:gd name="T4" fmla="*/ 21 w 29"/>
                <a:gd name="T5" fmla="*/ 5 h 23"/>
                <a:gd name="T6" fmla="*/ 17 w 29"/>
                <a:gd name="T7" fmla="*/ 12 h 23"/>
                <a:gd name="T8" fmla="*/ 14 w 29"/>
                <a:gd name="T9" fmla="*/ 14 h 23"/>
                <a:gd name="T10" fmla="*/ 13 w 29"/>
                <a:gd name="T11" fmla="*/ 14 h 23"/>
                <a:gd name="T12" fmla="*/ 6 w 29"/>
                <a:gd name="T13" fmla="*/ 18 h 23"/>
                <a:gd name="T14" fmla="*/ 6 w 29"/>
                <a:gd name="T15" fmla="*/ 18 h 23"/>
                <a:gd name="T16" fmla="*/ 2 w 29"/>
                <a:gd name="T17" fmla="*/ 18 h 23"/>
                <a:gd name="T18" fmla="*/ 0 w 29"/>
                <a:gd name="T19" fmla="*/ 18 h 23"/>
                <a:gd name="T20" fmla="*/ 1 w 29"/>
                <a:gd name="T21" fmla="*/ 22 h 23"/>
                <a:gd name="T22" fmla="*/ 4 w 29"/>
                <a:gd name="T23" fmla="*/ 20 h 23"/>
                <a:gd name="T24" fmla="*/ 8 w 29"/>
                <a:gd name="T25" fmla="*/ 18 h 23"/>
                <a:gd name="T26" fmla="*/ 11 w 29"/>
                <a:gd name="T27" fmla="*/ 18 h 23"/>
                <a:gd name="T28" fmla="*/ 28 w 29"/>
                <a:gd name="T29" fmla="*/ 15 h 23"/>
                <a:gd name="T30" fmla="*/ 28 w 29"/>
                <a:gd name="T31" fmla="*/ 14 h 23"/>
                <a:gd name="T32" fmla="*/ 28 w 29"/>
                <a:gd name="T33" fmla="*/ 14 h 23"/>
                <a:gd name="T34" fmla="*/ 26 w 29"/>
                <a:gd name="T35" fmla="*/ 12 h 23"/>
                <a:gd name="T36" fmla="*/ 23 w 29"/>
                <a:gd name="T37" fmla="*/ 4 h 23"/>
                <a:gd name="T38" fmla="*/ 23 w 29"/>
                <a:gd name="T39" fmla="*/ 1 h 23"/>
                <a:gd name="T40" fmla="*/ 22 w 2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23">
                  <a:moveTo>
                    <a:pt x="22" y="0"/>
                  </a:moveTo>
                  <a:lnTo>
                    <a:pt x="22" y="2"/>
                  </a:lnTo>
                  <a:cubicBezTo>
                    <a:pt x="22" y="3"/>
                    <a:pt x="22" y="4"/>
                    <a:pt x="21" y="5"/>
                  </a:cubicBezTo>
                  <a:lnTo>
                    <a:pt x="17" y="12"/>
                  </a:lnTo>
                  <a:cubicBezTo>
                    <a:pt x="16" y="12"/>
                    <a:pt x="15" y="13"/>
                    <a:pt x="14" y="14"/>
                  </a:cubicBezTo>
                  <a:lnTo>
                    <a:pt x="13" y="14"/>
                  </a:lnTo>
                  <a:cubicBezTo>
                    <a:pt x="11" y="16"/>
                    <a:pt x="9" y="18"/>
                    <a:pt x="6" y="18"/>
                  </a:cubicBezTo>
                  <a:lnTo>
                    <a:pt x="6" y="18"/>
                  </a:lnTo>
                  <a:lnTo>
                    <a:pt x="2" y="18"/>
                  </a:lnTo>
                  <a:cubicBezTo>
                    <a:pt x="1" y="18"/>
                    <a:pt x="0" y="18"/>
                    <a:pt x="0" y="18"/>
                  </a:cubicBezTo>
                  <a:cubicBezTo>
                    <a:pt x="1" y="19"/>
                    <a:pt x="1" y="20"/>
                    <a:pt x="1" y="22"/>
                  </a:cubicBezTo>
                  <a:cubicBezTo>
                    <a:pt x="2" y="21"/>
                    <a:pt x="3" y="21"/>
                    <a:pt x="4" y="20"/>
                  </a:cubicBezTo>
                  <a:lnTo>
                    <a:pt x="8" y="18"/>
                  </a:lnTo>
                  <a:cubicBezTo>
                    <a:pt x="9" y="18"/>
                    <a:pt x="10" y="18"/>
                    <a:pt x="11" y="18"/>
                  </a:cubicBezTo>
                  <a:lnTo>
                    <a:pt x="28" y="15"/>
                  </a:lnTo>
                  <a:lnTo>
                    <a:pt x="28" y="14"/>
                  </a:lnTo>
                  <a:lnTo>
                    <a:pt x="28" y="14"/>
                  </a:lnTo>
                  <a:cubicBezTo>
                    <a:pt x="27" y="13"/>
                    <a:pt x="27" y="13"/>
                    <a:pt x="26" y="12"/>
                  </a:cubicBezTo>
                  <a:cubicBezTo>
                    <a:pt x="24" y="10"/>
                    <a:pt x="22" y="7"/>
                    <a:pt x="23" y="4"/>
                  </a:cubicBezTo>
                  <a:cubicBezTo>
                    <a:pt x="23" y="4"/>
                    <a:pt x="23" y="2"/>
                    <a:pt x="23" y="1"/>
                  </a:cubicBezTo>
                  <a:lnTo>
                    <a:pt x="22"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64" name="Freeform 49">
              <a:extLst>
                <a:ext uri="{FF2B5EF4-FFF2-40B4-BE49-F238E27FC236}">
                  <a16:creationId xmlns:a16="http://schemas.microsoft.com/office/drawing/2014/main" id="{3922F6E5-4D7D-472B-9047-DC6EAF904B2E}"/>
                </a:ext>
              </a:extLst>
            </p:cNvPr>
            <p:cNvSpPr>
              <a:spLocks noChangeArrowheads="1"/>
            </p:cNvSpPr>
            <p:nvPr/>
          </p:nvSpPr>
          <p:spPr bwMode="auto">
            <a:xfrm>
              <a:off x="9486900" y="2208213"/>
              <a:ext cx="6350" cy="3175"/>
            </a:xfrm>
            <a:custGeom>
              <a:avLst/>
              <a:gdLst>
                <a:gd name="T0" fmla="*/ 0 w 16"/>
                <a:gd name="T1" fmla="*/ 9 h 10"/>
                <a:gd name="T2" fmla="*/ 6 w 16"/>
                <a:gd name="T3" fmla="*/ 7 h 10"/>
                <a:gd name="T4" fmla="*/ 14 w 16"/>
                <a:gd name="T5" fmla="*/ 8 h 10"/>
                <a:gd name="T6" fmla="*/ 15 w 16"/>
                <a:gd name="T7" fmla="*/ 7 h 10"/>
                <a:gd name="T8" fmla="*/ 7 w 16"/>
                <a:gd name="T9" fmla="*/ 4 h 10"/>
                <a:gd name="T10" fmla="*/ 4 w 16"/>
                <a:gd name="T11" fmla="*/ 3 h 10"/>
                <a:gd name="T12" fmla="*/ 0 w 16"/>
                <a:gd name="T13" fmla="*/ 0 h 10"/>
                <a:gd name="T14" fmla="*/ 1 w 16"/>
                <a:gd name="T15" fmla="*/ 2 h 10"/>
                <a:gd name="T16" fmla="*/ 0 w 16"/>
                <a:gd name="T17" fmla="*/ 6 h 10"/>
                <a:gd name="T18" fmla="*/ 0 w 16"/>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0" y="9"/>
                  </a:moveTo>
                  <a:cubicBezTo>
                    <a:pt x="1" y="7"/>
                    <a:pt x="4" y="7"/>
                    <a:pt x="6" y="7"/>
                  </a:cubicBezTo>
                  <a:lnTo>
                    <a:pt x="14" y="8"/>
                  </a:lnTo>
                  <a:lnTo>
                    <a:pt x="15" y="7"/>
                  </a:lnTo>
                  <a:lnTo>
                    <a:pt x="7" y="4"/>
                  </a:lnTo>
                  <a:cubicBezTo>
                    <a:pt x="5" y="4"/>
                    <a:pt x="4" y="3"/>
                    <a:pt x="4" y="3"/>
                  </a:cubicBezTo>
                  <a:lnTo>
                    <a:pt x="0" y="0"/>
                  </a:lnTo>
                  <a:lnTo>
                    <a:pt x="1" y="2"/>
                  </a:lnTo>
                  <a:cubicBezTo>
                    <a:pt x="1" y="3"/>
                    <a:pt x="1" y="5"/>
                    <a:pt x="0" y="6"/>
                  </a:cubicBezTo>
                  <a:lnTo>
                    <a:pt x="0" y="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65" name="Freeform 50">
              <a:extLst>
                <a:ext uri="{FF2B5EF4-FFF2-40B4-BE49-F238E27FC236}">
                  <a16:creationId xmlns:a16="http://schemas.microsoft.com/office/drawing/2014/main" id="{7D1ED605-0AE8-46D9-8D27-60680138AF9A}"/>
                </a:ext>
              </a:extLst>
            </p:cNvPr>
            <p:cNvSpPr>
              <a:spLocks noChangeArrowheads="1"/>
            </p:cNvSpPr>
            <p:nvPr/>
          </p:nvSpPr>
          <p:spPr bwMode="auto">
            <a:xfrm>
              <a:off x="9498012" y="2236788"/>
              <a:ext cx="6350" cy="1587"/>
            </a:xfrm>
            <a:custGeom>
              <a:avLst/>
              <a:gdLst>
                <a:gd name="T0" fmla="*/ 7 w 19"/>
                <a:gd name="T1" fmla="*/ 4 h 6"/>
                <a:gd name="T2" fmla="*/ 13 w 19"/>
                <a:gd name="T3" fmla="*/ 2 h 6"/>
                <a:gd name="T4" fmla="*/ 15 w 19"/>
                <a:gd name="T5" fmla="*/ 1 h 6"/>
                <a:gd name="T6" fmla="*/ 18 w 19"/>
                <a:gd name="T7" fmla="*/ 1 h 6"/>
                <a:gd name="T8" fmla="*/ 6 w 19"/>
                <a:gd name="T9" fmla="*/ 0 h 6"/>
                <a:gd name="T10" fmla="*/ 3 w 19"/>
                <a:gd name="T11" fmla="*/ 0 h 6"/>
                <a:gd name="T12" fmla="*/ 0 w 19"/>
                <a:gd name="T13" fmla="*/ 3 h 6"/>
                <a:gd name="T14" fmla="*/ 2 w 19"/>
                <a:gd name="T15" fmla="*/ 5 h 6"/>
                <a:gd name="T16" fmla="*/ 7 w 19"/>
                <a:gd name="T1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6">
                  <a:moveTo>
                    <a:pt x="7" y="4"/>
                  </a:moveTo>
                  <a:lnTo>
                    <a:pt x="13" y="2"/>
                  </a:lnTo>
                  <a:cubicBezTo>
                    <a:pt x="14" y="1"/>
                    <a:pt x="14" y="1"/>
                    <a:pt x="15" y="1"/>
                  </a:cubicBezTo>
                  <a:lnTo>
                    <a:pt x="18" y="1"/>
                  </a:lnTo>
                  <a:lnTo>
                    <a:pt x="6" y="0"/>
                  </a:lnTo>
                  <a:lnTo>
                    <a:pt x="3" y="0"/>
                  </a:lnTo>
                  <a:lnTo>
                    <a:pt x="0" y="3"/>
                  </a:lnTo>
                  <a:lnTo>
                    <a:pt x="2" y="5"/>
                  </a:lnTo>
                  <a:lnTo>
                    <a:pt x="7" y="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66" name="Freeform 51">
              <a:extLst>
                <a:ext uri="{FF2B5EF4-FFF2-40B4-BE49-F238E27FC236}">
                  <a16:creationId xmlns:a16="http://schemas.microsoft.com/office/drawing/2014/main" id="{23174907-AE7F-4397-93A2-17C74EFCC29A}"/>
                </a:ext>
              </a:extLst>
            </p:cNvPr>
            <p:cNvSpPr>
              <a:spLocks noChangeArrowheads="1"/>
            </p:cNvSpPr>
            <p:nvPr/>
          </p:nvSpPr>
          <p:spPr bwMode="auto">
            <a:xfrm>
              <a:off x="9378950" y="2003425"/>
              <a:ext cx="19050" cy="23813"/>
            </a:xfrm>
            <a:custGeom>
              <a:avLst/>
              <a:gdLst>
                <a:gd name="T0" fmla="*/ 39 w 55"/>
                <a:gd name="T1" fmla="*/ 23 h 67"/>
                <a:gd name="T2" fmla="*/ 35 w 55"/>
                <a:gd name="T3" fmla="*/ 21 h 67"/>
                <a:gd name="T4" fmla="*/ 28 w 55"/>
                <a:gd name="T5" fmla="*/ 23 h 67"/>
                <a:gd name="T6" fmla="*/ 24 w 55"/>
                <a:gd name="T7" fmla="*/ 22 h 67"/>
                <a:gd name="T8" fmla="*/ 20 w 55"/>
                <a:gd name="T9" fmla="*/ 19 h 67"/>
                <a:gd name="T10" fmla="*/ 14 w 55"/>
                <a:gd name="T11" fmla="*/ 12 h 67"/>
                <a:gd name="T12" fmla="*/ 13 w 55"/>
                <a:gd name="T13" fmla="*/ 8 h 67"/>
                <a:gd name="T14" fmla="*/ 11 w 55"/>
                <a:gd name="T15" fmla="*/ 7 h 67"/>
                <a:gd name="T16" fmla="*/ 10 w 55"/>
                <a:gd name="T17" fmla="*/ 6 h 67"/>
                <a:gd name="T18" fmla="*/ 6 w 55"/>
                <a:gd name="T19" fmla="*/ 2 h 67"/>
                <a:gd name="T20" fmla="*/ 6 w 55"/>
                <a:gd name="T21" fmla="*/ 1 h 67"/>
                <a:gd name="T22" fmla="*/ 5 w 55"/>
                <a:gd name="T23" fmla="*/ 1 h 67"/>
                <a:gd name="T24" fmla="*/ 1 w 55"/>
                <a:gd name="T25" fmla="*/ 0 h 67"/>
                <a:gd name="T26" fmla="*/ 0 w 55"/>
                <a:gd name="T27" fmla="*/ 3 h 67"/>
                <a:gd name="T28" fmla="*/ 1 w 55"/>
                <a:gd name="T29" fmla="*/ 3 h 67"/>
                <a:gd name="T30" fmla="*/ 3 w 55"/>
                <a:gd name="T31" fmla="*/ 6 h 67"/>
                <a:gd name="T32" fmla="*/ 5 w 55"/>
                <a:gd name="T33" fmla="*/ 10 h 67"/>
                <a:gd name="T34" fmla="*/ 6 w 55"/>
                <a:gd name="T35" fmla="*/ 12 h 67"/>
                <a:gd name="T36" fmla="*/ 6 w 55"/>
                <a:gd name="T37" fmla="*/ 13 h 67"/>
                <a:gd name="T38" fmla="*/ 11 w 55"/>
                <a:gd name="T39" fmla="*/ 17 h 67"/>
                <a:gd name="T40" fmla="*/ 15 w 55"/>
                <a:gd name="T41" fmla="*/ 25 h 67"/>
                <a:gd name="T42" fmla="*/ 15 w 55"/>
                <a:gd name="T43" fmla="*/ 29 h 67"/>
                <a:gd name="T44" fmla="*/ 15 w 55"/>
                <a:gd name="T45" fmla="*/ 31 h 67"/>
                <a:gd name="T46" fmla="*/ 15 w 55"/>
                <a:gd name="T47" fmla="*/ 34 h 67"/>
                <a:gd name="T48" fmla="*/ 16 w 55"/>
                <a:gd name="T49" fmla="*/ 34 h 67"/>
                <a:gd name="T50" fmla="*/ 19 w 55"/>
                <a:gd name="T51" fmla="*/ 36 h 67"/>
                <a:gd name="T52" fmla="*/ 22 w 55"/>
                <a:gd name="T53" fmla="*/ 40 h 67"/>
                <a:gd name="T54" fmla="*/ 24 w 55"/>
                <a:gd name="T55" fmla="*/ 44 h 67"/>
                <a:gd name="T56" fmla="*/ 24 w 55"/>
                <a:gd name="T57" fmla="*/ 50 h 67"/>
                <a:gd name="T58" fmla="*/ 25 w 55"/>
                <a:gd name="T59" fmla="*/ 53 h 67"/>
                <a:gd name="T60" fmla="*/ 25 w 55"/>
                <a:gd name="T61" fmla="*/ 56 h 67"/>
                <a:gd name="T62" fmla="*/ 21 w 55"/>
                <a:gd name="T63" fmla="*/ 62 h 67"/>
                <a:gd name="T64" fmla="*/ 24 w 55"/>
                <a:gd name="T65" fmla="*/ 64 h 67"/>
                <a:gd name="T66" fmla="*/ 26 w 55"/>
                <a:gd name="T67" fmla="*/ 66 h 67"/>
                <a:gd name="T68" fmla="*/ 28 w 55"/>
                <a:gd name="T69" fmla="*/ 63 h 67"/>
                <a:gd name="T70" fmla="*/ 32 w 55"/>
                <a:gd name="T71" fmla="*/ 58 h 67"/>
                <a:gd name="T72" fmla="*/ 36 w 55"/>
                <a:gd name="T73" fmla="*/ 56 h 67"/>
                <a:gd name="T74" fmla="*/ 37 w 55"/>
                <a:gd name="T75" fmla="*/ 56 h 67"/>
                <a:gd name="T76" fmla="*/ 35 w 55"/>
                <a:gd name="T77" fmla="*/ 55 h 67"/>
                <a:gd name="T78" fmla="*/ 30 w 55"/>
                <a:gd name="T79" fmla="*/ 51 h 67"/>
                <a:gd name="T80" fmla="*/ 30 w 55"/>
                <a:gd name="T81" fmla="*/ 44 h 67"/>
                <a:gd name="T82" fmla="*/ 34 w 55"/>
                <a:gd name="T83" fmla="*/ 37 h 67"/>
                <a:gd name="T84" fmla="*/ 35 w 55"/>
                <a:gd name="T85" fmla="*/ 35 h 67"/>
                <a:gd name="T86" fmla="*/ 38 w 55"/>
                <a:gd name="T87" fmla="*/ 32 h 67"/>
                <a:gd name="T88" fmla="*/ 42 w 55"/>
                <a:gd name="T89" fmla="*/ 30 h 67"/>
                <a:gd name="T90" fmla="*/ 45 w 55"/>
                <a:gd name="T91" fmla="*/ 29 h 67"/>
                <a:gd name="T92" fmla="*/ 54 w 55"/>
                <a:gd name="T93" fmla="*/ 29 h 67"/>
                <a:gd name="T94" fmla="*/ 46 w 55"/>
                <a:gd name="T95" fmla="*/ 24 h 67"/>
                <a:gd name="T96" fmla="*/ 39 w 55"/>
                <a:gd name="T97" fmla="*/ 2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 h="67">
                  <a:moveTo>
                    <a:pt x="39" y="23"/>
                  </a:moveTo>
                  <a:cubicBezTo>
                    <a:pt x="38" y="23"/>
                    <a:pt x="36" y="22"/>
                    <a:pt x="35" y="21"/>
                  </a:cubicBezTo>
                  <a:cubicBezTo>
                    <a:pt x="33" y="23"/>
                    <a:pt x="30" y="23"/>
                    <a:pt x="28" y="23"/>
                  </a:cubicBezTo>
                  <a:lnTo>
                    <a:pt x="24" y="22"/>
                  </a:lnTo>
                  <a:cubicBezTo>
                    <a:pt x="22" y="21"/>
                    <a:pt x="21" y="20"/>
                    <a:pt x="20" y="19"/>
                  </a:cubicBezTo>
                  <a:lnTo>
                    <a:pt x="14" y="12"/>
                  </a:lnTo>
                  <a:cubicBezTo>
                    <a:pt x="14" y="11"/>
                    <a:pt x="13" y="9"/>
                    <a:pt x="13" y="8"/>
                  </a:cubicBezTo>
                  <a:cubicBezTo>
                    <a:pt x="12" y="8"/>
                    <a:pt x="12" y="7"/>
                    <a:pt x="11" y="7"/>
                  </a:cubicBezTo>
                  <a:lnTo>
                    <a:pt x="10" y="6"/>
                  </a:lnTo>
                  <a:cubicBezTo>
                    <a:pt x="8" y="5"/>
                    <a:pt x="7" y="3"/>
                    <a:pt x="6" y="2"/>
                  </a:cubicBezTo>
                  <a:cubicBezTo>
                    <a:pt x="6" y="1"/>
                    <a:pt x="6" y="1"/>
                    <a:pt x="6" y="1"/>
                  </a:cubicBezTo>
                  <a:lnTo>
                    <a:pt x="5" y="1"/>
                  </a:lnTo>
                  <a:cubicBezTo>
                    <a:pt x="3" y="1"/>
                    <a:pt x="2" y="1"/>
                    <a:pt x="1" y="0"/>
                  </a:cubicBezTo>
                  <a:cubicBezTo>
                    <a:pt x="1" y="1"/>
                    <a:pt x="0" y="2"/>
                    <a:pt x="0" y="3"/>
                  </a:cubicBezTo>
                  <a:lnTo>
                    <a:pt x="1" y="3"/>
                  </a:lnTo>
                  <a:cubicBezTo>
                    <a:pt x="2" y="4"/>
                    <a:pt x="3" y="5"/>
                    <a:pt x="3" y="6"/>
                  </a:cubicBezTo>
                  <a:lnTo>
                    <a:pt x="5" y="10"/>
                  </a:lnTo>
                  <a:cubicBezTo>
                    <a:pt x="5" y="11"/>
                    <a:pt x="6" y="11"/>
                    <a:pt x="6" y="12"/>
                  </a:cubicBezTo>
                  <a:lnTo>
                    <a:pt x="6" y="13"/>
                  </a:lnTo>
                  <a:cubicBezTo>
                    <a:pt x="8" y="14"/>
                    <a:pt x="10" y="15"/>
                    <a:pt x="11" y="17"/>
                  </a:cubicBezTo>
                  <a:lnTo>
                    <a:pt x="15" y="25"/>
                  </a:lnTo>
                  <a:cubicBezTo>
                    <a:pt x="15" y="26"/>
                    <a:pt x="15" y="27"/>
                    <a:pt x="15" y="29"/>
                  </a:cubicBezTo>
                  <a:lnTo>
                    <a:pt x="15" y="31"/>
                  </a:lnTo>
                  <a:cubicBezTo>
                    <a:pt x="15" y="32"/>
                    <a:pt x="15" y="33"/>
                    <a:pt x="15" y="34"/>
                  </a:cubicBezTo>
                  <a:cubicBezTo>
                    <a:pt x="15" y="34"/>
                    <a:pt x="15" y="34"/>
                    <a:pt x="16" y="34"/>
                  </a:cubicBezTo>
                  <a:lnTo>
                    <a:pt x="19" y="36"/>
                  </a:lnTo>
                  <a:cubicBezTo>
                    <a:pt x="20" y="37"/>
                    <a:pt x="22" y="38"/>
                    <a:pt x="22" y="40"/>
                  </a:cubicBezTo>
                  <a:lnTo>
                    <a:pt x="24" y="44"/>
                  </a:lnTo>
                  <a:cubicBezTo>
                    <a:pt x="25" y="46"/>
                    <a:pt x="25" y="48"/>
                    <a:pt x="24" y="50"/>
                  </a:cubicBezTo>
                  <a:cubicBezTo>
                    <a:pt x="24" y="51"/>
                    <a:pt x="25" y="52"/>
                    <a:pt x="25" y="53"/>
                  </a:cubicBezTo>
                  <a:lnTo>
                    <a:pt x="25" y="56"/>
                  </a:lnTo>
                  <a:cubicBezTo>
                    <a:pt x="25" y="58"/>
                    <a:pt x="23" y="61"/>
                    <a:pt x="21" y="62"/>
                  </a:cubicBezTo>
                  <a:cubicBezTo>
                    <a:pt x="22" y="63"/>
                    <a:pt x="23" y="63"/>
                    <a:pt x="24" y="64"/>
                  </a:cubicBezTo>
                  <a:cubicBezTo>
                    <a:pt x="25" y="65"/>
                    <a:pt x="25" y="66"/>
                    <a:pt x="26" y="66"/>
                  </a:cubicBezTo>
                  <a:cubicBezTo>
                    <a:pt x="26" y="65"/>
                    <a:pt x="27" y="64"/>
                    <a:pt x="28" y="63"/>
                  </a:cubicBezTo>
                  <a:lnTo>
                    <a:pt x="32" y="58"/>
                  </a:lnTo>
                  <a:cubicBezTo>
                    <a:pt x="33" y="57"/>
                    <a:pt x="35" y="56"/>
                    <a:pt x="36" y="56"/>
                  </a:cubicBezTo>
                  <a:lnTo>
                    <a:pt x="37" y="56"/>
                  </a:lnTo>
                  <a:lnTo>
                    <a:pt x="35" y="55"/>
                  </a:lnTo>
                  <a:cubicBezTo>
                    <a:pt x="33" y="55"/>
                    <a:pt x="31" y="53"/>
                    <a:pt x="30" y="51"/>
                  </a:cubicBezTo>
                  <a:cubicBezTo>
                    <a:pt x="29" y="49"/>
                    <a:pt x="29" y="46"/>
                    <a:pt x="30" y="44"/>
                  </a:cubicBezTo>
                  <a:lnTo>
                    <a:pt x="34" y="37"/>
                  </a:lnTo>
                  <a:cubicBezTo>
                    <a:pt x="34" y="36"/>
                    <a:pt x="35" y="35"/>
                    <a:pt x="35" y="35"/>
                  </a:cubicBezTo>
                  <a:lnTo>
                    <a:pt x="38" y="32"/>
                  </a:lnTo>
                  <a:cubicBezTo>
                    <a:pt x="39" y="31"/>
                    <a:pt x="40" y="30"/>
                    <a:pt x="42" y="30"/>
                  </a:cubicBezTo>
                  <a:cubicBezTo>
                    <a:pt x="42" y="30"/>
                    <a:pt x="44" y="29"/>
                    <a:pt x="45" y="29"/>
                  </a:cubicBezTo>
                  <a:lnTo>
                    <a:pt x="54" y="29"/>
                  </a:lnTo>
                  <a:lnTo>
                    <a:pt x="46" y="24"/>
                  </a:lnTo>
                  <a:lnTo>
                    <a:pt x="39" y="2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67" name="Freeform 52">
              <a:extLst>
                <a:ext uri="{FF2B5EF4-FFF2-40B4-BE49-F238E27FC236}">
                  <a16:creationId xmlns:a16="http://schemas.microsoft.com/office/drawing/2014/main" id="{B111EA5A-80FB-4FAF-B7F4-2030951915FB}"/>
                </a:ext>
              </a:extLst>
            </p:cNvPr>
            <p:cNvSpPr>
              <a:spLocks noChangeArrowheads="1"/>
            </p:cNvSpPr>
            <p:nvPr/>
          </p:nvSpPr>
          <p:spPr bwMode="auto">
            <a:xfrm>
              <a:off x="9364662" y="1989138"/>
              <a:ext cx="4763" cy="4762"/>
            </a:xfrm>
            <a:custGeom>
              <a:avLst/>
              <a:gdLst>
                <a:gd name="T0" fmla="*/ 11 w 13"/>
                <a:gd name="T1" fmla="*/ 2 h 14"/>
                <a:gd name="T2" fmla="*/ 7 w 13"/>
                <a:gd name="T3" fmla="*/ 3 h 14"/>
                <a:gd name="T4" fmla="*/ 0 w 13"/>
                <a:gd name="T5" fmla="*/ 5 h 14"/>
                <a:gd name="T6" fmla="*/ 1 w 13"/>
                <a:gd name="T7" fmla="*/ 8 h 14"/>
                <a:gd name="T8" fmla="*/ 1 w 13"/>
                <a:gd name="T9" fmla="*/ 12 h 14"/>
                <a:gd name="T10" fmla="*/ 1 w 13"/>
                <a:gd name="T11" fmla="*/ 13 h 14"/>
                <a:gd name="T12" fmla="*/ 1 w 13"/>
                <a:gd name="T13" fmla="*/ 13 h 14"/>
                <a:gd name="T14" fmla="*/ 8 w 13"/>
                <a:gd name="T15" fmla="*/ 9 h 14"/>
                <a:gd name="T16" fmla="*/ 12 w 13"/>
                <a:gd name="T17" fmla="*/ 10 h 14"/>
                <a:gd name="T18" fmla="*/ 12 w 13"/>
                <a:gd name="T19" fmla="*/ 9 h 14"/>
                <a:gd name="T20" fmla="*/ 12 w 13"/>
                <a:gd name="T21" fmla="*/ 4 h 14"/>
                <a:gd name="T22" fmla="*/ 12 w 13"/>
                <a:gd name="T23" fmla="*/ 0 h 14"/>
                <a:gd name="T24" fmla="*/ 11 w 13"/>
                <a:gd name="T25"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4">
                  <a:moveTo>
                    <a:pt x="11" y="2"/>
                  </a:moveTo>
                  <a:cubicBezTo>
                    <a:pt x="10" y="2"/>
                    <a:pt x="9" y="3"/>
                    <a:pt x="7" y="3"/>
                  </a:cubicBezTo>
                  <a:lnTo>
                    <a:pt x="0" y="5"/>
                  </a:lnTo>
                  <a:lnTo>
                    <a:pt x="1" y="8"/>
                  </a:lnTo>
                  <a:cubicBezTo>
                    <a:pt x="2" y="9"/>
                    <a:pt x="2" y="10"/>
                    <a:pt x="1" y="12"/>
                  </a:cubicBezTo>
                  <a:lnTo>
                    <a:pt x="1" y="13"/>
                  </a:lnTo>
                  <a:lnTo>
                    <a:pt x="1" y="13"/>
                  </a:lnTo>
                  <a:cubicBezTo>
                    <a:pt x="3" y="11"/>
                    <a:pt x="5" y="10"/>
                    <a:pt x="8" y="9"/>
                  </a:cubicBezTo>
                  <a:lnTo>
                    <a:pt x="12" y="10"/>
                  </a:lnTo>
                  <a:lnTo>
                    <a:pt x="12" y="9"/>
                  </a:lnTo>
                  <a:lnTo>
                    <a:pt x="12" y="4"/>
                  </a:lnTo>
                  <a:lnTo>
                    <a:pt x="12" y="0"/>
                  </a:lnTo>
                  <a:lnTo>
                    <a:pt x="11" y="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68" name="Freeform 53">
              <a:extLst>
                <a:ext uri="{FF2B5EF4-FFF2-40B4-BE49-F238E27FC236}">
                  <a16:creationId xmlns:a16="http://schemas.microsoft.com/office/drawing/2014/main" id="{AE257D0C-2723-4D25-9EAE-3A7172ACE700}"/>
                </a:ext>
              </a:extLst>
            </p:cNvPr>
            <p:cNvSpPr>
              <a:spLocks noChangeArrowheads="1"/>
            </p:cNvSpPr>
            <p:nvPr/>
          </p:nvSpPr>
          <p:spPr bwMode="auto">
            <a:xfrm>
              <a:off x="9409112" y="2032000"/>
              <a:ext cx="6350" cy="7938"/>
            </a:xfrm>
            <a:custGeom>
              <a:avLst/>
              <a:gdLst>
                <a:gd name="T0" fmla="*/ 18 w 19"/>
                <a:gd name="T1" fmla="*/ 0 h 24"/>
                <a:gd name="T2" fmla="*/ 15 w 19"/>
                <a:gd name="T3" fmla="*/ 1 h 24"/>
                <a:gd name="T4" fmla="*/ 12 w 19"/>
                <a:gd name="T5" fmla="*/ 2 h 24"/>
                <a:gd name="T6" fmla="*/ 9 w 19"/>
                <a:gd name="T7" fmla="*/ 2 h 24"/>
                <a:gd name="T8" fmla="*/ 8 w 19"/>
                <a:gd name="T9" fmla="*/ 5 h 24"/>
                <a:gd name="T10" fmla="*/ 7 w 19"/>
                <a:gd name="T11" fmla="*/ 7 h 24"/>
                <a:gd name="T12" fmla="*/ 3 w 19"/>
                <a:gd name="T13" fmla="*/ 10 h 24"/>
                <a:gd name="T14" fmla="*/ 0 w 19"/>
                <a:gd name="T15" fmla="*/ 12 h 24"/>
                <a:gd name="T16" fmla="*/ 0 w 19"/>
                <a:gd name="T17" fmla="*/ 12 h 24"/>
                <a:gd name="T18" fmla="*/ 1 w 19"/>
                <a:gd name="T19" fmla="*/ 21 h 24"/>
                <a:gd name="T20" fmla="*/ 1 w 19"/>
                <a:gd name="T21" fmla="*/ 23 h 24"/>
                <a:gd name="T22" fmla="*/ 6 w 19"/>
                <a:gd name="T23" fmla="*/ 21 h 24"/>
                <a:gd name="T24" fmla="*/ 14 w 19"/>
                <a:gd name="T25" fmla="*/ 23 h 24"/>
                <a:gd name="T26" fmla="*/ 15 w 19"/>
                <a:gd name="T27" fmla="*/ 19 h 24"/>
                <a:gd name="T28" fmla="*/ 16 w 19"/>
                <a:gd name="T29" fmla="*/ 17 h 24"/>
                <a:gd name="T30" fmla="*/ 16 w 19"/>
                <a:gd name="T31" fmla="*/ 17 h 24"/>
                <a:gd name="T32" fmla="*/ 16 w 19"/>
                <a:gd name="T33" fmla="*/ 9 h 24"/>
                <a:gd name="T34" fmla="*/ 17 w 19"/>
                <a:gd name="T35" fmla="*/ 6 h 24"/>
                <a:gd name="T36" fmla="*/ 17 w 19"/>
                <a:gd name="T37" fmla="*/ 5 h 24"/>
                <a:gd name="T38" fmla="*/ 17 w 19"/>
                <a:gd name="T39" fmla="*/ 3 h 24"/>
                <a:gd name="T40" fmla="*/ 18 w 19"/>
                <a:gd name="T4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18" y="0"/>
                  </a:moveTo>
                  <a:lnTo>
                    <a:pt x="15" y="1"/>
                  </a:lnTo>
                  <a:cubicBezTo>
                    <a:pt x="14" y="1"/>
                    <a:pt x="13" y="2"/>
                    <a:pt x="12" y="2"/>
                  </a:cubicBezTo>
                  <a:lnTo>
                    <a:pt x="9" y="2"/>
                  </a:lnTo>
                  <a:cubicBezTo>
                    <a:pt x="9" y="3"/>
                    <a:pt x="9" y="4"/>
                    <a:pt x="8" y="5"/>
                  </a:cubicBezTo>
                  <a:lnTo>
                    <a:pt x="7" y="7"/>
                  </a:lnTo>
                  <a:cubicBezTo>
                    <a:pt x="6" y="8"/>
                    <a:pt x="5" y="10"/>
                    <a:pt x="3" y="10"/>
                  </a:cubicBezTo>
                  <a:lnTo>
                    <a:pt x="0" y="12"/>
                  </a:lnTo>
                  <a:lnTo>
                    <a:pt x="0" y="12"/>
                  </a:lnTo>
                  <a:lnTo>
                    <a:pt x="1" y="21"/>
                  </a:lnTo>
                  <a:cubicBezTo>
                    <a:pt x="1" y="22"/>
                    <a:pt x="1" y="22"/>
                    <a:pt x="1" y="23"/>
                  </a:cubicBezTo>
                  <a:lnTo>
                    <a:pt x="6" y="21"/>
                  </a:lnTo>
                  <a:cubicBezTo>
                    <a:pt x="9" y="20"/>
                    <a:pt x="12" y="21"/>
                    <a:pt x="14" y="23"/>
                  </a:cubicBezTo>
                  <a:lnTo>
                    <a:pt x="15" y="19"/>
                  </a:lnTo>
                  <a:cubicBezTo>
                    <a:pt x="15" y="19"/>
                    <a:pt x="16" y="18"/>
                    <a:pt x="16" y="17"/>
                  </a:cubicBezTo>
                  <a:lnTo>
                    <a:pt x="16" y="17"/>
                  </a:lnTo>
                  <a:cubicBezTo>
                    <a:pt x="15" y="14"/>
                    <a:pt x="15" y="11"/>
                    <a:pt x="16" y="9"/>
                  </a:cubicBezTo>
                  <a:lnTo>
                    <a:pt x="17" y="6"/>
                  </a:lnTo>
                  <a:lnTo>
                    <a:pt x="17" y="5"/>
                  </a:lnTo>
                  <a:cubicBezTo>
                    <a:pt x="17" y="4"/>
                    <a:pt x="17" y="3"/>
                    <a:pt x="17" y="3"/>
                  </a:cubicBezTo>
                  <a:lnTo>
                    <a:pt x="18"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69" name="Freeform 54">
              <a:extLst>
                <a:ext uri="{FF2B5EF4-FFF2-40B4-BE49-F238E27FC236}">
                  <a16:creationId xmlns:a16="http://schemas.microsoft.com/office/drawing/2014/main" id="{B11FBE19-C1B2-4A96-96E3-9AF171D76AE2}"/>
                </a:ext>
              </a:extLst>
            </p:cNvPr>
            <p:cNvSpPr>
              <a:spLocks noChangeArrowheads="1"/>
            </p:cNvSpPr>
            <p:nvPr/>
          </p:nvSpPr>
          <p:spPr bwMode="auto">
            <a:xfrm>
              <a:off x="8909050" y="868363"/>
              <a:ext cx="9525" cy="3175"/>
            </a:xfrm>
            <a:custGeom>
              <a:avLst/>
              <a:gdLst>
                <a:gd name="T0" fmla="*/ 5 w 26"/>
                <a:gd name="T1" fmla="*/ 9 h 10"/>
                <a:gd name="T2" fmla="*/ 25 w 26"/>
                <a:gd name="T3" fmla="*/ 5 h 10"/>
                <a:gd name="T4" fmla="*/ 6 w 26"/>
                <a:gd name="T5" fmla="*/ 2 h 10"/>
                <a:gd name="T6" fmla="*/ 4 w 26"/>
                <a:gd name="T7" fmla="*/ 2 h 10"/>
                <a:gd name="T8" fmla="*/ 1 w 26"/>
                <a:gd name="T9" fmla="*/ 0 h 10"/>
                <a:gd name="T10" fmla="*/ 1 w 26"/>
                <a:gd name="T11" fmla="*/ 1 h 10"/>
                <a:gd name="T12" fmla="*/ 0 w 26"/>
                <a:gd name="T13" fmla="*/ 2 h 10"/>
                <a:gd name="T14" fmla="*/ 5 w 26"/>
                <a:gd name="T15" fmla="*/ 9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
                  <a:moveTo>
                    <a:pt x="5" y="9"/>
                  </a:moveTo>
                  <a:lnTo>
                    <a:pt x="25" y="5"/>
                  </a:lnTo>
                  <a:lnTo>
                    <a:pt x="6" y="2"/>
                  </a:lnTo>
                  <a:cubicBezTo>
                    <a:pt x="6" y="2"/>
                    <a:pt x="5" y="2"/>
                    <a:pt x="4" y="2"/>
                  </a:cubicBezTo>
                  <a:lnTo>
                    <a:pt x="1" y="0"/>
                  </a:lnTo>
                  <a:cubicBezTo>
                    <a:pt x="1" y="0"/>
                    <a:pt x="1" y="0"/>
                    <a:pt x="1" y="1"/>
                  </a:cubicBezTo>
                  <a:lnTo>
                    <a:pt x="0" y="2"/>
                  </a:lnTo>
                  <a:cubicBezTo>
                    <a:pt x="3" y="3"/>
                    <a:pt x="5" y="6"/>
                    <a:pt x="5" y="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70" name="Freeform 55">
              <a:extLst>
                <a:ext uri="{FF2B5EF4-FFF2-40B4-BE49-F238E27FC236}">
                  <a16:creationId xmlns:a16="http://schemas.microsoft.com/office/drawing/2014/main" id="{ADD68802-9910-444F-AA11-FCC405EAAA7E}"/>
                </a:ext>
              </a:extLst>
            </p:cNvPr>
            <p:cNvSpPr>
              <a:spLocks noChangeArrowheads="1"/>
            </p:cNvSpPr>
            <p:nvPr/>
          </p:nvSpPr>
          <p:spPr bwMode="auto">
            <a:xfrm>
              <a:off x="8113712" y="3124200"/>
              <a:ext cx="3175" cy="4763"/>
            </a:xfrm>
            <a:custGeom>
              <a:avLst/>
              <a:gdLst>
                <a:gd name="T0" fmla="*/ 4 w 9"/>
                <a:gd name="T1" fmla="*/ 2 h 13"/>
                <a:gd name="T2" fmla="*/ 0 w 9"/>
                <a:gd name="T3" fmla="*/ 0 h 13"/>
                <a:gd name="T4" fmla="*/ 1 w 9"/>
                <a:gd name="T5" fmla="*/ 2 h 13"/>
                <a:gd name="T6" fmla="*/ 4 w 9"/>
                <a:gd name="T7" fmla="*/ 9 h 13"/>
                <a:gd name="T8" fmla="*/ 5 w 9"/>
                <a:gd name="T9" fmla="*/ 11 h 13"/>
                <a:gd name="T10" fmla="*/ 8 w 9"/>
                <a:gd name="T11" fmla="*/ 12 h 13"/>
                <a:gd name="T12" fmla="*/ 7 w 9"/>
                <a:gd name="T13" fmla="*/ 11 h 13"/>
                <a:gd name="T14" fmla="*/ 5 w 9"/>
                <a:gd name="T15" fmla="*/ 4 h 13"/>
                <a:gd name="T16" fmla="*/ 5 w 9"/>
                <a:gd name="T17" fmla="*/ 2 h 13"/>
                <a:gd name="T18" fmla="*/ 4 w 9"/>
                <a:gd name="T19"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3">
                  <a:moveTo>
                    <a:pt x="4" y="2"/>
                  </a:moveTo>
                  <a:lnTo>
                    <a:pt x="0" y="0"/>
                  </a:lnTo>
                  <a:lnTo>
                    <a:pt x="1" y="2"/>
                  </a:lnTo>
                  <a:lnTo>
                    <a:pt x="4" y="9"/>
                  </a:lnTo>
                  <a:cubicBezTo>
                    <a:pt x="4" y="10"/>
                    <a:pt x="5" y="10"/>
                    <a:pt x="5" y="11"/>
                  </a:cubicBezTo>
                  <a:lnTo>
                    <a:pt x="8" y="12"/>
                  </a:lnTo>
                  <a:lnTo>
                    <a:pt x="7" y="11"/>
                  </a:lnTo>
                  <a:cubicBezTo>
                    <a:pt x="5" y="9"/>
                    <a:pt x="4" y="7"/>
                    <a:pt x="5" y="4"/>
                  </a:cubicBezTo>
                  <a:cubicBezTo>
                    <a:pt x="5" y="3"/>
                    <a:pt x="5" y="3"/>
                    <a:pt x="5" y="2"/>
                  </a:cubicBezTo>
                  <a:cubicBezTo>
                    <a:pt x="5" y="2"/>
                    <a:pt x="5" y="2"/>
                    <a:pt x="4" y="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71" name="Freeform 56">
              <a:extLst>
                <a:ext uri="{FF2B5EF4-FFF2-40B4-BE49-F238E27FC236}">
                  <a16:creationId xmlns:a16="http://schemas.microsoft.com/office/drawing/2014/main" id="{F93E204E-7582-49E2-B051-1DD1819C58C7}"/>
                </a:ext>
              </a:extLst>
            </p:cNvPr>
            <p:cNvSpPr>
              <a:spLocks noChangeArrowheads="1"/>
            </p:cNvSpPr>
            <p:nvPr/>
          </p:nvSpPr>
          <p:spPr bwMode="auto">
            <a:xfrm>
              <a:off x="8126412" y="3135313"/>
              <a:ext cx="11113" cy="4762"/>
            </a:xfrm>
            <a:custGeom>
              <a:avLst/>
              <a:gdLst>
                <a:gd name="T0" fmla="*/ 24 w 31"/>
                <a:gd name="T1" fmla="*/ 5 h 15"/>
                <a:gd name="T2" fmla="*/ 17 w 31"/>
                <a:gd name="T3" fmla="*/ 4 h 15"/>
                <a:gd name="T4" fmla="*/ 6 w 31"/>
                <a:gd name="T5" fmla="*/ 0 h 15"/>
                <a:gd name="T6" fmla="*/ 2 w 31"/>
                <a:gd name="T7" fmla="*/ 1 h 15"/>
                <a:gd name="T8" fmla="*/ 0 w 31"/>
                <a:gd name="T9" fmla="*/ 1 h 15"/>
                <a:gd name="T10" fmla="*/ 1 w 31"/>
                <a:gd name="T11" fmla="*/ 2 h 15"/>
                <a:gd name="T12" fmla="*/ 6 w 31"/>
                <a:gd name="T13" fmla="*/ 13 h 15"/>
                <a:gd name="T14" fmla="*/ 14 w 31"/>
                <a:gd name="T15" fmla="*/ 12 h 15"/>
                <a:gd name="T16" fmla="*/ 15 w 31"/>
                <a:gd name="T17" fmla="*/ 12 h 15"/>
                <a:gd name="T18" fmla="*/ 19 w 31"/>
                <a:gd name="T19" fmla="*/ 13 h 15"/>
                <a:gd name="T20" fmla="*/ 20 w 31"/>
                <a:gd name="T21" fmla="*/ 14 h 15"/>
                <a:gd name="T22" fmla="*/ 21 w 31"/>
                <a:gd name="T23" fmla="*/ 13 h 15"/>
                <a:gd name="T24" fmla="*/ 24 w 31"/>
                <a:gd name="T25" fmla="*/ 13 h 15"/>
                <a:gd name="T26" fmla="*/ 29 w 31"/>
                <a:gd name="T27" fmla="*/ 13 h 15"/>
                <a:gd name="T28" fmla="*/ 30 w 31"/>
                <a:gd name="T29" fmla="*/ 12 h 15"/>
                <a:gd name="T30" fmla="*/ 29 w 31"/>
                <a:gd name="T31" fmla="*/ 9 h 15"/>
                <a:gd name="T32" fmla="*/ 27 w 31"/>
                <a:gd name="T33" fmla="*/ 7 h 15"/>
                <a:gd name="T34" fmla="*/ 24 w 31"/>
                <a:gd name="T35"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15">
                  <a:moveTo>
                    <a:pt x="24" y="5"/>
                  </a:moveTo>
                  <a:lnTo>
                    <a:pt x="17" y="4"/>
                  </a:lnTo>
                  <a:lnTo>
                    <a:pt x="6" y="0"/>
                  </a:lnTo>
                  <a:lnTo>
                    <a:pt x="2" y="1"/>
                  </a:lnTo>
                  <a:cubicBezTo>
                    <a:pt x="1" y="1"/>
                    <a:pt x="1" y="1"/>
                    <a:pt x="0" y="1"/>
                  </a:cubicBezTo>
                  <a:lnTo>
                    <a:pt x="1" y="2"/>
                  </a:lnTo>
                  <a:lnTo>
                    <a:pt x="6" y="13"/>
                  </a:lnTo>
                  <a:lnTo>
                    <a:pt x="14" y="12"/>
                  </a:lnTo>
                  <a:cubicBezTo>
                    <a:pt x="15" y="12"/>
                    <a:pt x="15" y="12"/>
                    <a:pt x="15" y="12"/>
                  </a:cubicBezTo>
                  <a:cubicBezTo>
                    <a:pt x="17" y="12"/>
                    <a:pt x="18" y="13"/>
                    <a:pt x="19" y="13"/>
                  </a:cubicBezTo>
                  <a:lnTo>
                    <a:pt x="20" y="14"/>
                  </a:lnTo>
                  <a:lnTo>
                    <a:pt x="21" y="13"/>
                  </a:lnTo>
                  <a:cubicBezTo>
                    <a:pt x="22" y="13"/>
                    <a:pt x="23" y="13"/>
                    <a:pt x="24" y="13"/>
                  </a:cubicBezTo>
                  <a:lnTo>
                    <a:pt x="29" y="13"/>
                  </a:lnTo>
                  <a:lnTo>
                    <a:pt x="30" y="12"/>
                  </a:lnTo>
                  <a:lnTo>
                    <a:pt x="29" y="9"/>
                  </a:lnTo>
                  <a:lnTo>
                    <a:pt x="27" y="7"/>
                  </a:lnTo>
                  <a:lnTo>
                    <a:pt x="24" y="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72" name="Freeform 57">
              <a:extLst>
                <a:ext uri="{FF2B5EF4-FFF2-40B4-BE49-F238E27FC236}">
                  <a16:creationId xmlns:a16="http://schemas.microsoft.com/office/drawing/2014/main" id="{50C0747C-5E72-4812-A032-ED7BEF24EB07}"/>
                </a:ext>
              </a:extLst>
            </p:cNvPr>
            <p:cNvSpPr>
              <a:spLocks noChangeArrowheads="1"/>
            </p:cNvSpPr>
            <p:nvPr/>
          </p:nvSpPr>
          <p:spPr bwMode="auto">
            <a:xfrm>
              <a:off x="8112125" y="3105150"/>
              <a:ext cx="7937" cy="4763"/>
            </a:xfrm>
            <a:custGeom>
              <a:avLst/>
              <a:gdLst>
                <a:gd name="T0" fmla="*/ 16 w 22"/>
                <a:gd name="T1" fmla="*/ 6 h 12"/>
                <a:gd name="T2" fmla="*/ 21 w 22"/>
                <a:gd name="T3" fmla="*/ 11 h 12"/>
                <a:gd name="T4" fmla="*/ 20 w 22"/>
                <a:gd name="T5" fmla="*/ 7 h 12"/>
                <a:gd name="T6" fmla="*/ 18 w 22"/>
                <a:gd name="T7" fmla="*/ 3 h 12"/>
                <a:gd name="T8" fmla="*/ 15 w 22"/>
                <a:gd name="T9" fmla="*/ 0 h 12"/>
                <a:gd name="T10" fmla="*/ 13 w 22"/>
                <a:gd name="T11" fmla="*/ 0 h 12"/>
                <a:gd name="T12" fmla="*/ 8 w 22"/>
                <a:gd name="T13" fmla="*/ 2 h 12"/>
                <a:gd name="T14" fmla="*/ 6 w 22"/>
                <a:gd name="T15" fmla="*/ 2 h 12"/>
                <a:gd name="T16" fmla="*/ 2 w 22"/>
                <a:gd name="T17" fmla="*/ 2 h 12"/>
                <a:gd name="T18" fmla="*/ 1 w 22"/>
                <a:gd name="T19" fmla="*/ 2 h 12"/>
                <a:gd name="T20" fmla="*/ 0 w 22"/>
                <a:gd name="T21" fmla="*/ 3 h 12"/>
                <a:gd name="T22" fmla="*/ 12 w 22"/>
                <a:gd name="T23" fmla="*/ 5 h 12"/>
                <a:gd name="T24" fmla="*/ 16 w 22"/>
                <a:gd name="T25"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12">
                  <a:moveTo>
                    <a:pt x="16" y="6"/>
                  </a:moveTo>
                  <a:lnTo>
                    <a:pt x="21" y="11"/>
                  </a:lnTo>
                  <a:lnTo>
                    <a:pt x="20" y="7"/>
                  </a:lnTo>
                  <a:lnTo>
                    <a:pt x="18" y="3"/>
                  </a:lnTo>
                  <a:lnTo>
                    <a:pt x="15" y="0"/>
                  </a:lnTo>
                  <a:cubicBezTo>
                    <a:pt x="14" y="0"/>
                    <a:pt x="14" y="0"/>
                    <a:pt x="13" y="0"/>
                  </a:cubicBezTo>
                  <a:lnTo>
                    <a:pt x="8" y="2"/>
                  </a:lnTo>
                  <a:cubicBezTo>
                    <a:pt x="7" y="2"/>
                    <a:pt x="6" y="2"/>
                    <a:pt x="6" y="2"/>
                  </a:cubicBezTo>
                  <a:lnTo>
                    <a:pt x="2" y="2"/>
                  </a:lnTo>
                  <a:lnTo>
                    <a:pt x="1" y="2"/>
                  </a:lnTo>
                  <a:cubicBezTo>
                    <a:pt x="1" y="3"/>
                    <a:pt x="0" y="3"/>
                    <a:pt x="0" y="3"/>
                  </a:cubicBezTo>
                  <a:lnTo>
                    <a:pt x="12" y="5"/>
                  </a:lnTo>
                  <a:cubicBezTo>
                    <a:pt x="13" y="5"/>
                    <a:pt x="15" y="5"/>
                    <a:pt x="16" y="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73" name="Freeform 58">
              <a:extLst>
                <a:ext uri="{FF2B5EF4-FFF2-40B4-BE49-F238E27FC236}">
                  <a16:creationId xmlns:a16="http://schemas.microsoft.com/office/drawing/2014/main" id="{CC6984B9-F683-49B5-A67D-20A7C18A1627}"/>
                </a:ext>
              </a:extLst>
            </p:cNvPr>
            <p:cNvSpPr>
              <a:spLocks noChangeArrowheads="1"/>
            </p:cNvSpPr>
            <p:nvPr/>
          </p:nvSpPr>
          <p:spPr bwMode="auto">
            <a:xfrm>
              <a:off x="8091487" y="3144838"/>
              <a:ext cx="12700" cy="6350"/>
            </a:xfrm>
            <a:custGeom>
              <a:avLst/>
              <a:gdLst>
                <a:gd name="T0" fmla="*/ 20 w 36"/>
                <a:gd name="T1" fmla="*/ 6 h 17"/>
                <a:gd name="T2" fmla="*/ 18 w 36"/>
                <a:gd name="T3" fmla="*/ 5 h 17"/>
                <a:gd name="T4" fmla="*/ 12 w 36"/>
                <a:gd name="T5" fmla="*/ 0 h 17"/>
                <a:gd name="T6" fmla="*/ 7 w 36"/>
                <a:gd name="T7" fmla="*/ 2 h 17"/>
                <a:gd name="T8" fmla="*/ 5 w 36"/>
                <a:gd name="T9" fmla="*/ 2 h 17"/>
                <a:gd name="T10" fmla="*/ 0 w 36"/>
                <a:gd name="T11" fmla="*/ 3 h 17"/>
                <a:gd name="T12" fmla="*/ 0 w 36"/>
                <a:gd name="T13" fmla="*/ 3 h 17"/>
                <a:gd name="T14" fmla="*/ 2 w 36"/>
                <a:gd name="T15" fmla="*/ 4 h 17"/>
                <a:gd name="T16" fmla="*/ 20 w 36"/>
                <a:gd name="T17" fmla="*/ 9 h 17"/>
                <a:gd name="T18" fmla="*/ 23 w 36"/>
                <a:gd name="T19" fmla="*/ 11 h 17"/>
                <a:gd name="T20" fmla="*/ 30 w 36"/>
                <a:gd name="T21" fmla="*/ 16 h 17"/>
                <a:gd name="T22" fmla="*/ 35 w 36"/>
                <a:gd name="T23" fmla="*/ 16 h 17"/>
                <a:gd name="T24" fmla="*/ 34 w 36"/>
                <a:gd name="T25" fmla="*/ 16 h 17"/>
                <a:gd name="T26" fmla="*/ 30 w 36"/>
                <a:gd name="T27" fmla="*/ 11 h 17"/>
                <a:gd name="T28" fmla="*/ 20 w 36"/>
                <a:gd name="T29"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7">
                  <a:moveTo>
                    <a:pt x="20" y="6"/>
                  </a:moveTo>
                  <a:cubicBezTo>
                    <a:pt x="19" y="6"/>
                    <a:pt x="18" y="5"/>
                    <a:pt x="18" y="5"/>
                  </a:cubicBezTo>
                  <a:lnTo>
                    <a:pt x="12" y="0"/>
                  </a:lnTo>
                  <a:lnTo>
                    <a:pt x="7" y="2"/>
                  </a:lnTo>
                  <a:cubicBezTo>
                    <a:pt x="6" y="2"/>
                    <a:pt x="5" y="2"/>
                    <a:pt x="5" y="2"/>
                  </a:cubicBezTo>
                  <a:lnTo>
                    <a:pt x="0" y="3"/>
                  </a:lnTo>
                  <a:lnTo>
                    <a:pt x="0" y="3"/>
                  </a:lnTo>
                  <a:lnTo>
                    <a:pt x="2" y="4"/>
                  </a:lnTo>
                  <a:lnTo>
                    <a:pt x="20" y="9"/>
                  </a:lnTo>
                  <a:cubicBezTo>
                    <a:pt x="21" y="10"/>
                    <a:pt x="22" y="10"/>
                    <a:pt x="23" y="11"/>
                  </a:cubicBezTo>
                  <a:lnTo>
                    <a:pt x="30" y="16"/>
                  </a:lnTo>
                  <a:lnTo>
                    <a:pt x="35" y="16"/>
                  </a:lnTo>
                  <a:cubicBezTo>
                    <a:pt x="34" y="16"/>
                    <a:pt x="34" y="16"/>
                    <a:pt x="34" y="16"/>
                  </a:cubicBezTo>
                  <a:lnTo>
                    <a:pt x="30" y="11"/>
                  </a:lnTo>
                  <a:lnTo>
                    <a:pt x="20" y="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74" name="Freeform 59">
              <a:extLst>
                <a:ext uri="{FF2B5EF4-FFF2-40B4-BE49-F238E27FC236}">
                  <a16:creationId xmlns:a16="http://schemas.microsoft.com/office/drawing/2014/main" id="{E820107E-3A0A-4112-BFE6-8F6D11B825E8}"/>
                </a:ext>
              </a:extLst>
            </p:cNvPr>
            <p:cNvSpPr>
              <a:spLocks noChangeArrowheads="1"/>
            </p:cNvSpPr>
            <p:nvPr/>
          </p:nvSpPr>
          <p:spPr bwMode="auto">
            <a:xfrm>
              <a:off x="8408987" y="2903538"/>
              <a:ext cx="12700" cy="11112"/>
            </a:xfrm>
            <a:custGeom>
              <a:avLst/>
              <a:gdLst>
                <a:gd name="T0" fmla="*/ 26 w 34"/>
                <a:gd name="T1" fmla="*/ 6 h 29"/>
                <a:gd name="T2" fmla="*/ 22 w 34"/>
                <a:gd name="T3" fmla="*/ 5 h 29"/>
                <a:gd name="T4" fmla="*/ 16 w 34"/>
                <a:gd name="T5" fmla="*/ 0 h 29"/>
                <a:gd name="T6" fmla="*/ 16 w 34"/>
                <a:gd name="T7" fmla="*/ 1 h 29"/>
                <a:gd name="T8" fmla="*/ 14 w 34"/>
                <a:gd name="T9" fmla="*/ 3 h 29"/>
                <a:gd name="T10" fmla="*/ 5 w 34"/>
                <a:gd name="T11" fmla="*/ 9 h 29"/>
                <a:gd name="T12" fmla="*/ 2 w 34"/>
                <a:gd name="T13" fmla="*/ 10 h 29"/>
                <a:gd name="T14" fmla="*/ 0 w 34"/>
                <a:gd name="T15" fmla="*/ 10 h 29"/>
                <a:gd name="T16" fmla="*/ 1 w 34"/>
                <a:gd name="T17" fmla="*/ 13 h 29"/>
                <a:gd name="T18" fmla="*/ 3 w 34"/>
                <a:gd name="T19" fmla="*/ 12 h 29"/>
                <a:gd name="T20" fmla="*/ 6 w 34"/>
                <a:gd name="T21" fmla="*/ 13 h 29"/>
                <a:gd name="T22" fmla="*/ 10 w 34"/>
                <a:gd name="T23" fmla="*/ 13 h 29"/>
                <a:gd name="T24" fmla="*/ 12 w 34"/>
                <a:gd name="T25" fmla="*/ 15 h 29"/>
                <a:gd name="T26" fmla="*/ 14 w 34"/>
                <a:gd name="T27" fmla="*/ 17 h 29"/>
                <a:gd name="T28" fmla="*/ 17 w 34"/>
                <a:gd name="T29" fmla="*/ 20 h 29"/>
                <a:gd name="T30" fmla="*/ 18 w 34"/>
                <a:gd name="T31" fmla="*/ 21 h 29"/>
                <a:gd name="T32" fmla="*/ 20 w 34"/>
                <a:gd name="T33" fmla="*/ 22 h 29"/>
                <a:gd name="T34" fmla="*/ 22 w 34"/>
                <a:gd name="T35" fmla="*/ 25 h 29"/>
                <a:gd name="T36" fmla="*/ 24 w 34"/>
                <a:gd name="T37" fmla="*/ 28 h 29"/>
                <a:gd name="T38" fmla="*/ 25 w 34"/>
                <a:gd name="T39" fmla="*/ 27 h 29"/>
                <a:gd name="T40" fmla="*/ 29 w 34"/>
                <a:gd name="T41" fmla="*/ 21 h 29"/>
                <a:gd name="T42" fmla="*/ 32 w 34"/>
                <a:gd name="T43" fmla="*/ 12 h 29"/>
                <a:gd name="T44" fmla="*/ 33 w 34"/>
                <a:gd name="T45" fmla="*/ 5 h 29"/>
                <a:gd name="T46" fmla="*/ 32 w 34"/>
                <a:gd name="T47" fmla="*/ 5 h 29"/>
                <a:gd name="T48" fmla="*/ 30 w 34"/>
                <a:gd name="T49" fmla="*/ 5 h 29"/>
                <a:gd name="T50" fmla="*/ 26 w 34"/>
                <a:gd name="T5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 h="29">
                  <a:moveTo>
                    <a:pt x="26" y="6"/>
                  </a:moveTo>
                  <a:lnTo>
                    <a:pt x="22" y="5"/>
                  </a:lnTo>
                  <a:cubicBezTo>
                    <a:pt x="19" y="4"/>
                    <a:pt x="17" y="3"/>
                    <a:pt x="16" y="0"/>
                  </a:cubicBezTo>
                  <a:lnTo>
                    <a:pt x="16" y="1"/>
                  </a:lnTo>
                  <a:cubicBezTo>
                    <a:pt x="15" y="2"/>
                    <a:pt x="14" y="3"/>
                    <a:pt x="14" y="3"/>
                  </a:cubicBezTo>
                  <a:lnTo>
                    <a:pt x="5" y="9"/>
                  </a:lnTo>
                  <a:cubicBezTo>
                    <a:pt x="4" y="9"/>
                    <a:pt x="3" y="10"/>
                    <a:pt x="2" y="10"/>
                  </a:cubicBezTo>
                  <a:lnTo>
                    <a:pt x="0" y="10"/>
                  </a:lnTo>
                  <a:lnTo>
                    <a:pt x="1" y="13"/>
                  </a:lnTo>
                  <a:cubicBezTo>
                    <a:pt x="1" y="12"/>
                    <a:pt x="2" y="12"/>
                    <a:pt x="3" y="12"/>
                  </a:cubicBezTo>
                  <a:lnTo>
                    <a:pt x="6" y="13"/>
                  </a:lnTo>
                  <a:cubicBezTo>
                    <a:pt x="7" y="13"/>
                    <a:pt x="9" y="13"/>
                    <a:pt x="10" y="13"/>
                  </a:cubicBezTo>
                  <a:lnTo>
                    <a:pt x="12" y="15"/>
                  </a:lnTo>
                  <a:cubicBezTo>
                    <a:pt x="13" y="15"/>
                    <a:pt x="14" y="16"/>
                    <a:pt x="14" y="17"/>
                  </a:cubicBezTo>
                  <a:lnTo>
                    <a:pt x="17" y="20"/>
                  </a:lnTo>
                  <a:cubicBezTo>
                    <a:pt x="18" y="20"/>
                    <a:pt x="18" y="21"/>
                    <a:pt x="18" y="21"/>
                  </a:cubicBezTo>
                  <a:lnTo>
                    <a:pt x="20" y="22"/>
                  </a:lnTo>
                  <a:cubicBezTo>
                    <a:pt x="21" y="23"/>
                    <a:pt x="21" y="24"/>
                    <a:pt x="22" y="25"/>
                  </a:cubicBezTo>
                  <a:lnTo>
                    <a:pt x="24" y="28"/>
                  </a:lnTo>
                  <a:lnTo>
                    <a:pt x="25" y="27"/>
                  </a:lnTo>
                  <a:lnTo>
                    <a:pt x="29" y="21"/>
                  </a:lnTo>
                  <a:lnTo>
                    <a:pt x="32" y="12"/>
                  </a:lnTo>
                  <a:lnTo>
                    <a:pt x="33" y="5"/>
                  </a:lnTo>
                  <a:lnTo>
                    <a:pt x="32" y="5"/>
                  </a:lnTo>
                  <a:lnTo>
                    <a:pt x="30" y="5"/>
                  </a:lnTo>
                  <a:cubicBezTo>
                    <a:pt x="29" y="6"/>
                    <a:pt x="27" y="6"/>
                    <a:pt x="26" y="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75" name="Freeform 60">
              <a:extLst>
                <a:ext uri="{FF2B5EF4-FFF2-40B4-BE49-F238E27FC236}">
                  <a16:creationId xmlns:a16="http://schemas.microsoft.com/office/drawing/2014/main" id="{71D58FF2-51DB-4374-B740-5DF11755A351}"/>
                </a:ext>
              </a:extLst>
            </p:cNvPr>
            <p:cNvSpPr>
              <a:spLocks noChangeArrowheads="1"/>
            </p:cNvSpPr>
            <p:nvPr/>
          </p:nvSpPr>
          <p:spPr bwMode="auto">
            <a:xfrm>
              <a:off x="8756650" y="2784475"/>
              <a:ext cx="9525" cy="14288"/>
            </a:xfrm>
            <a:custGeom>
              <a:avLst/>
              <a:gdLst>
                <a:gd name="T0" fmla="*/ 17 w 28"/>
                <a:gd name="T1" fmla="*/ 14 h 40"/>
                <a:gd name="T2" fmla="*/ 22 w 28"/>
                <a:gd name="T3" fmla="*/ 11 h 40"/>
                <a:gd name="T4" fmla="*/ 27 w 28"/>
                <a:gd name="T5" fmla="*/ 10 h 40"/>
                <a:gd name="T6" fmla="*/ 27 w 28"/>
                <a:gd name="T7" fmla="*/ 9 h 40"/>
                <a:gd name="T8" fmla="*/ 26 w 28"/>
                <a:gd name="T9" fmla="*/ 8 h 40"/>
                <a:gd name="T10" fmla="*/ 25 w 28"/>
                <a:gd name="T11" fmla="*/ 9 h 40"/>
                <a:gd name="T12" fmla="*/ 19 w 28"/>
                <a:gd name="T13" fmla="*/ 6 h 40"/>
                <a:gd name="T14" fmla="*/ 17 w 28"/>
                <a:gd name="T15" fmla="*/ 5 h 40"/>
                <a:gd name="T16" fmla="*/ 17 w 28"/>
                <a:gd name="T17" fmla="*/ 4 h 40"/>
                <a:gd name="T18" fmla="*/ 16 w 28"/>
                <a:gd name="T19" fmla="*/ 4 h 40"/>
                <a:gd name="T20" fmla="*/ 13 w 28"/>
                <a:gd name="T21" fmla="*/ 0 h 40"/>
                <a:gd name="T22" fmla="*/ 10 w 28"/>
                <a:gd name="T23" fmla="*/ 5 h 40"/>
                <a:gd name="T24" fmla="*/ 9 w 28"/>
                <a:gd name="T25" fmla="*/ 14 h 40"/>
                <a:gd name="T26" fmla="*/ 2 w 28"/>
                <a:gd name="T27" fmla="*/ 22 h 40"/>
                <a:gd name="T28" fmla="*/ 3 w 28"/>
                <a:gd name="T29" fmla="*/ 24 h 40"/>
                <a:gd name="T30" fmla="*/ 0 w 28"/>
                <a:gd name="T31" fmla="*/ 31 h 40"/>
                <a:gd name="T32" fmla="*/ 1 w 28"/>
                <a:gd name="T33" fmla="*/ 33 h 40"/>
                <a:gd name="T34" fmla="*/ 8 w 28"/>
                <a:gd name="T35" fmla="*/ 37 h 40"/>
                <a:gd name="T36" fmla="*/ 10 w 28"/>
                <a:gd name="T37" fmla="*/ 38 h 40"/>
                <a:gd name="T38" fmla="*/ 11 w 28"/>
                <a:gd name="T39" fmla="*/ 39 h 40"/>
                <a:gd name="T40" fmla="*/ 14 w 28"/>
                <a:gd name="T41" fmla="*/ 37 h 40"/>
                <a:gd name="T42" fmla="*/ 17 w 28"/>
                <a:gd name="T43" fmla="*/ 36 h 40"/>
                <a:gd name="T44" fmla="*/ 13 w 28"/>
                <a:gd name="T45" fmla="*/ 33 h 40"/>
                <a:gd name="T46" fmla="*/ 12 w 28"/>
                <a:gd name="T47" fmla="*/ 24 h 40"/>
                <a:gd name="T48" fmla="*/ 17 w 28"/>
                <a:gd name="T49" fmla="*/ 1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40">
                  <a:moveTo>
                    <a:pt x="17" y="14"/>
                  </a:moveTo>
                  <a:cubicBezTo>
                    <a:pt x="19" y="13"/>
                    <a:pt x="20" y="12"/>
                    <a:pt x="22" y="11"/>
                  </a:cubicBezTo>
                  <a:lnTo>
                    <a:pt x="27" y="10"/>
                  </a:lnTo>
                  <a:cubicBezTo>
                    <a:pt x="27" y="10"/>
                    <a:pt x="27" y="10"/>
                    <a:pt x="27" y="9"/>
                  </a:cubicBezTo>
                  <a:lnTo>
                    <a:pt x="26" y="8"/>
                  </a:lnTo>
                  <a:lnTo>
                    <a:pt x="25" y="9"/>
                  </a:lnTo>
                  <a:cubicBezTo>
                    <a:pt x="23" y="9"/>
                    <a:pt x="20" y="8"/>
                    <a:pt x="19" y="6"/>
                  </a:cubicBezTo>
                  <a:lnTo>
                    <a:pt x="17" y="5"/>
                  </a:lnTo>
                  <a:cubicBezTo>
                    <a:pt x="17" y="4"/>
                    <a:pt x="17" y="4"/>
                    <a:pt x="17" y="4"/>
                  </a:cubicBezTo>
                  <a:cubicBezTo>
                    <a:pt x="16" y="4"/>
                    <a:pt x="16" y="4"/>
                    <a:pt x="16" y="4"/>
                  </a:cubicBezTo>
                  <a:cubicBezTo>
                    <a:pt x="15" y="3"/>
                    <a:pt x="14" y="1"/>
                    <a:pt x="13" y="0"/>
                  </a:cubicBezTo>
                  <a:lnTo>
                    <a:pt x="10" y="5"/>
                  </a:lnTo>
                  <a:lnTo>
                    <a:pt x="9" y="14"/>
                  </a:lnTo>
                  <a:cubicBezTo>
                    <a:pt x="9" y="18"/>
                    <a:pt x="6" y="22"/>
                    <a:pt x="2" y="22"/>
                  </a:cubicBezTo>
                  <a:cubicBezTo>
                    <a:pt x="2" y="23"/>
                    <a:pt x="2" y="23"/>
                    <a:pt x="3" y="24"/>
                  </a:cubicBezTo>
                  <a:cubicBezTo>
                    <a:pt x="3" y="26"/>
                    <a:pt x="2" y="29"/>
                    <a:pt x="0" y="31"/>
                  </a:cubicBezTo>
                  <a:lnTo>
                    <a:pt x="1" y="33"/>
                  </a:lnTo>
                  <a:lnTo>
                    <a:pt x="8" y="37"/>
                  </a:lnTo>
                  <a:cubicBezTo>
                    <a:pt x="9" y="37"/>
                    <a:pt x="9" y="38"/>
                    <a:pt x="10" y="38"/>
                  </a:cubicBezTo>
                  <a:lnTo>
                    <a:pt x="11" y="39"/>
                  </a:lnTo>
                  <a:cubicBezTo>
                    <a:pt x="12" y="38"/>
                    <a:pt x="13" y="38"/>
                    <a:pt x="14" y="37"/>
                  </a:cubicBezTo>
                  <a:lnTo>
                    <a:pt x="17" y="36"/>
                  </a:lnTo>
                  <a:cubicBezTo>
                    <a:pt x="15" y="35"/>
                    <a:pt x="14" y="34"/>
                    <a:pt x="13" y="33"/>
                  </a:cubicBezTo>
                  <a:cubicBezTo>
                    <a:pt x="11" y="31"/>
                    <a:pt x="10" y="27"/>
                    <a:pt x="12" y="24"/>
                  </a:cubicBezTo>
                  <a:lnTo>
                    <a:pt x="17" y="1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76" name="Freeform 61">
              <a:extLst>
                <a:ext uri="{FF2B5EF4-FFF2-40B4-BE49-F238E27FC236}">
                  <a16:creationId xmlns:a16="http://schemas.microsoft.com/office/drawing/2014/main" id="{1B163A55-13B0-46AE-84E2-77D2A579BC0D}"/>
                </a:ext>
              </a:extLst>
            </p:cNvPr>
            <p:cNvSpPr>
              <a:spLocks noChangeArrowheads="1"/>
            </p:cNvSpPr>
            <p:nvPr/>
          </p:nvSpPr>
          <p:spPr bwMode="auto">
            <a:xfrm>
              <a:off x="8805862" y="1085850"/>
              <a:ext cx="19050" cy="9525"/>
            </a:xfrm>
            <a:custGeom>
              <a:avLst/>
              <a:gdLst>
                <a:gd name="T0" fmla="*/ 17 w 51"/>
                <a:gd name="T1" fmla="*/ 26 h 27"/>
                <a:gd name="T2" fmla="*/ 38 w 51"/>
                <a:gd name="T3" fmla="*/ 20 h 27"/>
                <a:gd name="T4" fmla="*/ 39 w 51"/>
                <a:gd name="T5" fmla="*/ 18 h 27"/>
                <a:gd name="T6" fmla="*/ 41 w 51"/>
                <a:gd name="T7" fmla="*/ 9 h 27"/>
                <a:gd name="T8" fmla="*/ 44 w 51"/>
                <a:gd name="T9" fmla="*/ 5 h 27"/>
                <a:gd name="T10" fmla="*/ 48 w 51"/>
                <a:gd name="T11" fmla="*/ 3 h 27"/>
                <a:gd name="T12" fmla="*/ 50 w 51"/>
                <a:gd name="T13" fmla="*/ 0 h 27"/>
                <a:gd name="T14" fmla="*/ 44 w 51"/>
                <a:gd name="T15" fmla="*/ 2 h 27"/>
                <a:gd name="T16" fmla="*/ 41 w 51"/>
                <a:gd name="T17" fmla="*/ 4 h 27"/>
                <a:gd name="T18" fmla="*/ 38 w 51"/>
                <a:gd name="T19" fmla="*/ 14 h 27"/>
                <a:gd name="T20" fmla="*/ 36 w 51"/>
                <a:gd name="T21" fmla="*/ 16 h 27"/>
                <a:gd name="T22" fmla="*/ 35 w 51"/>
                <a:gd name="T23" fmla="*/ 18 h 27"/>
                <a:gd name="T24" fmla="*/ 27 w 51"/>
                <a:gd name="T25" fmla="*/ 21 h 27"/>
                <a:gd name="T26" fmla="*/ 6 w 51"/>
                <a:gd name="T27" fmla="*/ 16 h 27"/>
                <a:gd name="T28" fmla="*/ 5 w 51"/>
                <a:gd name="T29" fmla="*/ 15 h 27"/>
                <a:gd name="T30" fmla="*/ 2 w 51"/>
                <a:gd name="T31" fmla="*/ 14 h 27"/>
                <a:gd name="T32" fmla="*/ 0 w 51"/>
                <a:gd name="T33" fmla="*/ 18 h 27"/>
                <a:gd name="T34" fmla="*/ 2 w 51"/>
                <a:gd name="T35" fmla="*/ 18 h 27"/>
                <a:gd name="T36" fmla="*/ 12 w 51"/>
                <a:gd name="T37" fmla="*/ 22 h 27"/>
                <a:gd name="T38" fmla="*/ 17 w 51"/>
                <a:gd name="T39"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 h="27">
                  <a:moveTo>
                    <a:pt x="17" y="26"/>
                  </a:moveTo>
                  <a:lnTo>
                    <a:pt x="38" y="20"/>
                  </a:lnTo>
                  <a:lnTo>
                    <a:pt x="39" y="18"/>
                  </a:lnTo>
                  <a:lnTo>
                    <a:pt x="41" y="9"/>
                  </a:lnTo>
                  <a:cubicBezTo>
                    <a:pt x="42" y="7"/>
                    <a:pt x="43" y="6"/>
                    <a:pt x="44" y="5"/>
                  </a:cubicBezTo>
                  <a:lnTo>
                    <a:pt x="48" y="3"/>
                  </a:lnTo>
                  <a:lnTo>
                    <a:pt x="50" y="0"/>
                  </a:lnTo>
                  <a:lnTo>
                    <a:pt x="44" y="2"/>
                  </a:lnTo>
                  <a:lnTo>
                    <a:pt x="41" y="4"/>
                  </a:lnTo>
                  <a:lnTo>
                    <a:pt x="38" y="14"/>
                  </a:lnTo>
                  <a:cubicBezTo>
                    <a:pt x="37" y="15"/>
                    <a:pt x="37" y="16"/>
                    <a:pt x="36" y="16"/>
                  </a:cubicBezTo>
                  <a:lnTo>
                    <a:pt x="35" y="18"/>
                  </a:lnTo>
                  <a:cubicBezTo>
                    <a:pt x="33" y="20"/>
                    <a:pt x="30" y="21"/>
                    <a:pt x="27" y="21"/>
                  </a:cubicBezTo>
                  <a:lnTo>
                    <a:pt x="6" y="16"/>
                  </a:lnTo>
                  <a:cubicBezTo>
                    <a:pt x="6" y="16"/>
                    <a:pt x="5" y="16"/>
                    <a:pt x="5" y="15"/>
                  </a:cubicBezTo>
                  <a:lnTo>
                    <a:pt x="2" y="14"/>
                  </a:lnTo>
                  <a:lnTo>
                    <a:pt x="0" y="18"/>
                  </a:lnTo>
                  <a:cubicBezTo>
                    <a:pt x="1" y="18"/>
                    <a:pt x="2" y="18"/>
                    <a:pt x="2" y="18"/>
                  </a:cubicBezTo>
                  <a:lnTo>
                    <a:pt x="12" y="22"/>
                  </a:lnTo>
                  <a:cubicBezTo>
                    <a:pt x="14" y="23"/>
                    <a:pt x="16" y="24"/>
                    <a:pt x="17" y="2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77" name="Freeform 62">
              <a:extLst>
                <a:ext uri="{FF2B5EF4-FFF2-40B4-BE49-F238E27FC236}">
                  <a16:creationId xmlns:a16="http://schemas.microsoft.com/office/drawing/2014/main" id="{5E31E69B-1301-4D51-BAAD-D7DD30FA2C9F}"/>
                </a:ext>
              </a:extLst>
            </p:cNvPr>
            <p:cNvSpPr>
              <a:spLocks noChangeArrowheads="1"/>
            </p:cNvSpPr>
            <p:nvPr/>
          </p:nvSpPr>
          <p:spPr bwMode="auto">
            <a:xfrm>
              <a:off x="8923337" y="871538"/>
              <a:ext cx="6350" cy="4762"/>
            </a:xfrm>
            <a:custGeom>
              <a:avLst/>
              <a:gdLst>
                <a:gd name="T0" fmla="*/ 11 w 16"/>
                <a:gd name="T1" fmla="*/ 11 h 12"/>
                <a:gd name="T2" fmla="*/ 15 w 16"/>
                <a:gd name="T3" fmla="*/ 1 h 12"/>
                <a:gd name="T4" fmla="*/ 14 w 16"/>
                <a:gd name="T5" fmla="*/ 1 h 12"/>
                <a:gd name="T6" fmla="*/ 11 w 16"/>
                <a:gd name="T7" fmla="*/ 1 h 12"/>
                <a:gd name="T8" fmla="*/ 0 w 16"/>
                <a:gd name="T9" fmla="*/ 0 h 12"/>
                <a:gd name="T10" fmla="*/ 4 w 16"/>
                <a:gd name="T11" fmla="*/ 3 h 12"/>
                <a:gd name="T12" fmla="*/ 11 w 16"/>
                <a:gd name="T13" fmla="*/ 11 h 12"/>
              </a:gdLst>
              <a:ahLst/>
              <a:cxnLst>
                <a:cxn ang="0">
                  <a:pos x="T0" y="T1"/>
                </a:cxn>
                <a:cxn ang="0">
                  <a:pos x="T2" y="T3"/>
                </a:cxn>
                <a:cxn ang="0">
                  <a:pos x="T4" y="T5"/>
                </a:cxn>
                <a:cxn ang="0">
                  <a:pos x="T6" y="T7"/>
                </a:cxn>
                <a:cxn ang="0">
                  <a:pos x="T8" y="T9"/>
                </a:cxn>
                <a:cxn ang="0">
                  <a:pos x="T10" y="T11"/>
                </a:cxn>
                <a:cxn ang="0">
                  <a:pos x="T12" y="T13"/>
                </a:cxn>
              </a:cxnLst>
              <a:rect l="0" t="0" r="r" b="b"/>
              <a:pathLst>
                <a:path w="16" h="12">
                  <a:moveTo>
                    <a:pt x="11" y="11"/>
                  </a:moveTo>
                  <a:lnTo>
                    <a:pt x="15" y="1"/>
                  </a:lnTo>
                  <a:lnTo>
                    <a:pt x="14" y="1"/>
                  </a:lnTo>
                  <a:cubicBezTo>
                    <a:pt x="13" y="2"/>
                    <a:pt x="12" y="2"/>
                    <a:pt x="11" y="1"/>
                  </a:cubicBezTo>
                  <a:lnTo>
                    <a:pt x="0" y="0"/>
                  </a:lnTo>
                  <a:cubicBezTo>
                    <a:pt x="2" y="0"/>
                    <a:pt x="3" y="1"/>
                    <a:pt x="4" y="3"/>
                  </a:cubicBezTo>
                  <a:lnTo>
                    <a:pt x="11" y="1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78" name="Freeform 63">
              <a:extLst>
                <a:ext uri="{FF2B5EF4-FFF2-40B4-BE49-F238E27FC236}">
                  <a16:creationId xmlns:a16="http://schemas.microsoft.com/office/drawing/2014/main" id="{8747A1A8-FEAB-4790-9095-E05DA7A045C2}"/>
                </a:ext>
              </a:extLst>
            </p:cNvPr>
            <p:cNvSpPr>
              <a:spLocks noChangeArrowheads="1"/>
            </p:cNvSpPr>
            <p:nvPr/>
          </p:nvSpPr>
          <p:spPr bwMode="auto">
            <a:xfrm>
              <a:off x="7456487" y="2603500"/>
              <a:ext cx="3175" cy="7938"/>
            </a:xfrm>
            <a:custGeom>
              <a:avLst/>
              <a:gdLst>
                <a:gd name="T0" fmla="*/ 7 w 11"/>
                <a:gd name="T1" fmla="*/ 20 h 21"/>
                <a:gd name="T2" fmla="*/ 7 w 11"/>
                <a:gd name="T3" fmla="*/ 15 h 21"/>
                <a:gd name="T4" fmla="*/ 8 w 11"/>
                <a:gd name="T5" fmla="*/ 12 h 21"/>
                <a:gd name="T6" fmla="*/ 10 w 11"/>
                <a:gd name="T7" fmla="*/ 9 h 21"/>
                <a:gd name="T8" fmla="*/ 8 w 11"/>
                <a:gd name="T9" fmla="*/ 0 h 21"/>
                <a:gd name="T10" fmla="*/ 7 w 11"/>
                <a:gd name="T11" fmla="*/ 0 h 21"/>
                <a:gd name="T12" fmla="*/ 4 w 11"/>
                <a:gd name="T13" fmla="*/ 1 h 21"/>
                <a:gd name="T14" fmla="*/ 1 w 11"/>
                <a:gd name="T15" fmla="*/ 1 h 21"/>
                <a:gd name="T16" fmla="*/ 0 w 11"/>
                <a:gd name="T17" fmla="*/ 6 h 21"/>
                <a:gd name="T18" fmla="*/ 5 w 11"/>
                <a:gd name="T19" fmla="*/ 11 h 21"/>
                <a:gd name="T20" fmla="*/ 7 w 11"/>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21">
                  <a:moveTo>
                    <a:pt x="7" y="20"/>
                  </a:moveTo>
                  <a:lnTo>
                    <a:pt x="7" y="15"/>
                  </a:lnTo>
                  <a:cubicBezTo>
                    <a:pt x="8" y="14"/>
                    <a:pt x="8" y="13"/>
                    <a:pt x="8" y="12"/>
                  </a:cubicBezTo>
                  <a:lnTo>
                    <a:pt x="10" y="9"/>
                  </a:lnTo>
                  <a:lnTo>
                    <a:pt x="8" y="0"/>
                  </a:lnTo>
                  <a:lnTo>
                    <a:pt x="7" y="0"/>
                  </a:lnTo>
                  <a:cubicBezTo>
                    <a:pt x="6" y="1"/>
                    <a:pt x="5" y="1"/>
                    <a:pt x="4" y="1"/>
                  </a:cubicBezTo>
                  <a:lnTo>
                    <a:pt x="1" y="1"/>
                  </a:lnTo>
                  <a:lnTo>
                    <a:pt x="0" y="6"/>
                  </a:lnTo>
                  <a:cubicBezTo>
                    <a:pt x="2" y="7"/>
                    <a:pt x="4" y="9"/>
                    <a:pt x="5" y="11"/>
                  </a:cubicBezTo>
                  <a:lnTo>
                    <a:pt x="7" y="2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79" name="Freeform 64">
              <a:extLst>
                <a:ext uri="{FF2B5EF4-FFF2-40B4-BE49-F238E27FC236}">
                  <a16:creationId xmlns:a16="http://schemas.microsoft.com/office/drawing/2014/main" id="{A407FE4D-BB58-4132-80B7-9C9492650AB0}"/>
                </a:ext>
              </a:extLst>
            </p:cNvPr>
            <p:cNvSpPr>
              <a:spLocks noChangeArrowheads="1"/>
            </p:cNvSpPr>
            <p:nvPr/>
          </p:nvSpPr>
          <p:spPr bwMode="auto">
            <a:xfrm>
              <a:off x="7439025" y="2520950"/>
              <a:ext cx="20637" cy="30163"/>
            </a:xfrm>
            <a:custGeom>
              <a:avLst/>
              <a:gdLst>
                <a:gd name="T0" fmla="*/ 36 w 57"/>
                <a:gd name="T1" fmla="*/ 33 h 83"/>
                <a:gd name="T2" fmla="*/ 39 w 57"/>
                <a:gd name="T3" fmla="*/ 28 h 83"/>
                <a:gd name="T4" fmla="*/ 39 w 57"/>
                <a:gd name="T5" fmla="*/ 28 h 83"/>
                <a:gd name="T6" fmla="*/ 40 w 57"/>
                <a:gd name="T7" fmla="*/ 26 h 83"/>
                <a:gd name="T8" fmla="*/ 42 w 57"/>
                <a:gd name="T9" fmla="*/ 22 h 83"/>
                <a:gd name="T10" fmla="*/ 43 w 57"/>
                <a:gd name="T11" fmla="*/ 20 h 83"/>
                <a:gd name="T12" fmla="*/ 44 w 57"/>
                <a:gd name="T13" fmla="*/ 17 h 83"/>
                <a:gd name="T14" fmla="*/ 52 w 57"/>
                <a:gd name="T15" fmla="*/ 3 h 83"/>
                <a:gd name="T16" fmla="*/ 56 w 57"/>
                <a:gd name="T17" fmla="*/ 0 h 83"/>
                <a:gd name="T18" fmla="*/ 53 w 57"/>
                <a:gd name="T19" fmla="*/ 2 h 83"/>
                <a:gd name="T20" fmla="*/ 50 w 57"/>
                <a:gd name="T21" fmla="*/ 3 h 83"/>
                <a:gd name="T22" fmla="*/ 48 w 57"/>
                <a:gd name="T23" fmla="*/ 3 h 83"/>
                <a:gd name="T24" fmla="*/ 47 w 57"/>
                <a:gd name="T25" fmla="*/ 7 h 83"/>
                <a:gd name="T26" fmla="*/ 44 w 57"/>
                <a:gd name="T27" fmla="*/ 10 h 83"/>
                <a:gd name="T28" fmla="*/ 43 w 57"/>
                <a:gd name="T29" fmla="*/ 12 h 83"/>
                <a:gd name="T30" fmla="*/ 40 w 57"/>
                <a:gd name="T31" fmla="*/ 13 h 83"/>
                <a:gd name="T32" fmla="*/ 38 w 57"/>
                <a:gd name="T33" fmla="*/ 14 h 83"/>
                <a:gd name="T34" fmla="*/ 29 w 57"/>
                <a:gd name="T35" fmla="*/ 27 h 83"/>
                <a:gd name="T36" fmla="*/ 16 w 57"/>
                <a:gd name="T37" fmla="*/ 43 h 83"/>
                <a:gd name="T38" fmla="*/ 2 w 57"/>
                <a:gd name="T39" fmla="*/ 55 h 83"/>
                <a:gd name="T40" fmla="*/ 0 w 57"/>
                <a:gd name="T41" fmla="*/ 56 h 83"/>
                <a:gd name="T42" fmla="*/ 0 w 57"/>
                <a:gd name="T43" fmla="*/ 56 h 83"/>
                <a:gd name="T44" fmla="*/ 0 w 57"/>
                <a:gd name="T45" fmla="*/ 57 h 83"/>
                <a:gd name="T46" fmla="*/ 0 w 57"/>
                <a:gd name="T47" fmla="*/ 57 h 83"/>
                <a:gd name="T48" fmla="*/ 3 w 57"/>
                <a:gd name="T49" fmla="*/ 59 h 83"/>
                <a:gd name="T50" fmla="*/ 5 w 57"/>
                <a:gd name="T51" fmla="*/ 60 h 83"/>
                <a:gd name="T52" fmla="*/ 8 w 57"/>
                <a:gd name="T53" fmla="*/ 68 h 83"/>
                <a:gd name="T54" fmla="*/ 7 w 57"/>
                <a:gd name="T55" fmla="*/ 75 h 83"/>
                <a:gd name="T56" fmla="*/ 5 w 57"/>
                <a:gd name="T57" fmla="*/ 79 h 83"/>
                <a:gd name="T58" fmla="*/ 6 w 57"/>
                <a:gd name="T59" fmla="*/ 81 h 83"/>
                <a:gd name="T60" fmla="*/ 6 w 57"/>
                <a:gd name="T61" fmla="*/ 82 h 83"/>
                <a:gd name="T62" fmla="*/ 8 w 57"/>
                <a:gd name="T63" fmla="*/ 79 h 83"/>
                <a:gd name="T64" fmla="*/ 12 w 57"/>
                <a:gd name="T65" fmla="*/ 74 h 83"/>
                <a:gd name="T66" fmla="*/ 18 w 57"/>
                <a:gd name="T67" fmla="*/ 71 h 83"/>
                <a:gd name="T68" fmla="*/ 23 w 57"/>
                <a:gd name="T69" fmla="*/ 71 h 83"/>
                <a:gd name="T70" fmla="*/ 23 w 57"/>
                <a:gd name="T71" fmla="*/ 71 h 83"/>
                <a:gd name="T72" fmla="*/ 29 w 57"/>
                <a:gd name="T73" fmla="*/ 68 h 83"/>
                <a:gd name="T74" fmla="*/ 31 w 57"/>
                <a:gd name="T75" fmla="*/ 65 h 83"/>
                <a:gd name="T76" fmla="*/ 32 w 57"/>
                <a:gd name="T77" fmla="*/ 64 h 83"/>
                <a:gd name="T78" fmla="*/ 30 w 57"/>
                <a:gd name="T79" fmla="*/ 63 h 83"/>
                <a:gd name="T80" fmla="*/ 28 w 57"/>
                <a:gd name="T81" fmla="*/ 54 h 83"/>
                <a:gd name="T82" fmla="*/ 36 w 57"/>
                <a:gd name="T83" fmla="*/ 3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 h="83">
                  <a:moveTo>
                    <a:pt x="36" y="33"/>
                  </a:moveTo>
                  <a:cubicBezTo>
                    <a:pt x="36" y="31"/>
                    <a:pt x="37" y="29"/>
                    <a:pt x="39" y="28"/>
                  </a:cubicBezTo>
                  <a:lnTo>
                    <a:pt x="39" y="28"/>
                  </a:lnTo>
                  <a:cubicBezTo>
                    <a:pt x="39" y="27"/>
                    <a:pt x="39" y="26"/>
                    <a:pt x="40" y="26"/>
                  </a:cubicBezTo>
                  <a:cubicBezTo>
                    <a:pt x="40" y="25"/>
                    <a:pt x="42" y="23"/>
                    <a:pt x="42" y="22"/>
                  </a:cubicBezTo>
                  <a:lnTo>
                    <a:pt x="43" y="20"/>
                  </a:lnTo>
                  <a:cubicBezTo>
                    <a:pt x="43" y="20"/>
                    <a:pt x="44" y="18"/>
                    <a:pt x="44" y="17"/>
                  </a:cubicBezTo>
                  <a:lnTo>
                    <a:pt x="52" y="3"/>
                  </a:lnTo>
                  <a:lnTo>
                    <a:pt x="56" y="0"/>
                  </a:lnTo>
                  <a:lnTo>
                    <a:pt x="53" y="2"/>
                  </a:lnTo>
                  <a:cubicBezTo>
                    <a:pt x="52" y="2"/>
                    <a:pt x="51" y="3"/>
                    <a:pt x="50" y="3"/>
                  </a:cubicBezTo>
                  <a:lnTo>
                    <a:pt x="48" y="3"/>
                  </a:lnTo>
                  <a:lnTo>
                    <a:pt x="47" y="7"/>
                  </a:lnTo>
                  <a:cubicBezTo>
                    <a:pt x="46" y="8"/>
                    <a:pt x="45" y="9"/>
                    <a:pt x="44" y="10"/>
                  </a:cubicBezTo>
                  <a:lnTo>
                    <a:pt x="43" y="12"/>
                  </a:lnTo>
                  <a:cubicBezTo>
                    <a:pt x="42" y="12"/>
                    <a:pt x="41" y="13"/>
                    <a:pt x="40" y="13"/>
                  </a:cubicBezTo>
                  <a:lnTo>
                    <a:pt x="38" y="14"/>
                  </a:lnTo>
                  <a:lnTo>
                    <a:pt x="29" y="27"/>
                  </a:lnTo>
                  <a:lnTo>
                    <a:pt x="16" y="43"/>
                  </a:lnTo>
                  <a:lnTo>
                    <a:pt x="2" y="55"/>
                  </a:lnTo>
                  <a:cubicBezTo>
                    <a:pt x="1" y="55"/>
                    <a:pt x="0" y="56"/>
                    <a:pt x="0" y="56"/>
                  </a:cubicBezTo>
                  <a:lnTo>
                    <a:pt x="0" y="56"/>
                  </a:lnTo>
                  <a:lnTo>
                    <a:pt x="0" y="57"/>
                  </a:lnTo>
                  <a:lnTo>
                    <a:pt x="0" y="57"/>
                  </a:lnTo>
                  <a:cubicBezTo>
                    <a:pt x="1" y="58"/>
                    <a:pt x="2" y="58"/>
                    <a:pt x="3" y="59"/>
                  </a:cubicBezTo>
                  <a:lnTo>
                    <a:pt x="5" y="60"/>
                  </a:lnTo>
                  <a:cubicBezTo>
                    <a:pt x="7" y="62"/>
                    <a:pt x="9" y="65"/>
                    <a:pt x="8" y="68"/>
                  </a:cubicBezTo>
                  <a:lnTo>
                    <a:pt x="7" y="75"/>
                  </a:lnTo>
                  <a:cubicBezTo>
                    <a:pt x="7" y="76"/>
                    <a:pt x="6" y="78"/>
                    <a:pt x="5" y="79"/>
                  </a:cubicBezTo>
                  <a:lnTo>
                    <a:pt x="6" y="81"/>
                  </a:lnTo>
                  <a:lnTo>
                    <a:pt x="6" y="82"/>
                  </a:lnTo>
                  <a:lnTo>
                    <a:pt x="8" y="79"/>
                  </a:lnTo>
                  <a:lnTo>
                    <a:pt x="12" y="74"/>
                  </a:lnTo>
                  <a:cubicBezTo>
                    <a:pt x="13" y="72"/>
                    <a:pt x="15" y="71"/>
                    <a:pt x="18" y="71"/>
                  </a:cubicBezTo>
                  <a:lnTo>
                    <a:pt x="23" y="71"/>
                  </a:lnTo>
                  <a:lnTo>
                    <a:pt x="23" y="71"/>
                  </a:lnTo>
                  <a:cubicBezTo>
                    <a:pt x="24" y="69"/>
                    <a:pt x="27" y="68"/>
                    <a:pt x="29" y="68"/>
                  </a:cubicBezTo>
                  <a:lnTo>
                    <a:pt x="31" y="65"/>
                  </a:lnTo>
                  <a:cubicBezTo>
                    <a:pt x="31" y="64"/>
                    <a:pt x="31" y="64"/>
                    <a:pt x="32" y="64"/>
                  </a:cubicBezTo>
                  <a:lnTo>
                    <a:pt x="30" y="63"/>
                  </a:lnTo>
                  <a:cubicBezTo>
                    <a:pt x="28" y="61"/>
                    <a:pt x="27" y="57"/>
                    <a:pt x="28" y="54"/>
                  </a:cubicBezTo>
                  <a:lnTo>
                    <a:pt x="36" y="3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80" name="Freeform 65">
              <a:extLst>
                <a:ext uri="{FF2B5EF4-FFF2-40B4-BE49-F238E27FC236}">
                  <a16:creationId xmlns:a16="http://schemas.microsoft.com/office/drawing/2014/main" id="{EF5C5235-C48C-427A-AF4E-BE13AAE1F8F1}"/>
                </a:ext>
              </a:extLst>
            </p:cNvPr>
            <p:cNvSpPr>
              <a:spLocks noChangeArrowheads="1"/>
            </p:cNvSpPr>
            <p:nvPr/>
          </p:nvSpPr>
          <p:spPr bwMode="auto">
            <a:xfrm>
              <a:off x="9872662" y="3824288"/>
              <a:ext cx="12700" cy="20637"/>
            </a:xfrm>
            <a:custGeom>
              <a:avLst/>
              <a:gdLst>
                <a:gd name="T0" fmla="*/ 14 w 35"/>
                <a:gd name="T1" fmla="*/ 48 h 56"/>
                <a:gd name="T2" fmla="*/ 14 w 35"/>
                <a:gd name="T3" fmla="*/ 50 h 56"/>
                <a:gd name="T4" fmla="*/ 13 w 35"/>
                <a:gd name="T5" fmla="*/ 53 h 56"/>
                <a:gd name="T6" fmla="*/ 15 w 35"/>
                <a:gd name="T7" fmla="*/ 55 h 56"/>
                <a:gd name="T8" fmla="*/ 20 w 35"/>
                <a:gd name="T9" fmla="*/ 54 h 56"/>
                <a:gd name="T10" fmla="*/ 26 w 35"/>
                <a:gd name="T11" fmla="*/ 51 h 56"/>
                <a:gd name="T12" fmla="*/ 34 w 35"/>
                <a:gd name="T13" fmla="*/ 47 h 56"/>
                <a:gd name="T14" fmla="*/ 33 w 35"/>
                <a:gd name="T15" fmla="*/ 48 h 56"/>
                <a:gd name="T16" fmla="*/ 23 w 35"/>
                <a:gd name="T17" fmla="*/ 44 h 56"/>
                <a:gd name="T18" fmla="*/ 21 w 35"/>
                <a:gd name="T19" fmla="*/ 40 h 56"/>
                <a:gd name="T20" fmla="*/ 20 w 35"/>
                <a:gd name="T21" fmla="*/ 38 h 56"/>
                <a:gd name="T22" fmla="*/ 19 w 35"/>
                <a:gd name="T23" fmla="*/ 32 h 56"/>
                <a:gd name="T24" fmla="*/ 18 w 35"/>
                <a:gd name="T25" fmla="*/ 15 h 56"/>
                <a:gd name="T26" fmla="*/ 19 w 35"/>
                <a:gd name="T27" fmla="*/ 12 h 56"/>
                <a:gd name="T28" fmla="*/ 21 w 35"/>
                <a:gd name="T29" fmla="*/ 6 h 56"/>
                <a:gd name="T30" fmla="*/ 26 w 35"/>
                <a:gd name="T31" fmla="*/ 2 h 56"/>
                <a:gd name="T32" fmla="*/ 27 w 35"/>
                <a:gd name="T33" fmla="*/ 1 h 56"/>
                <a:gd name="T34" fmla="*/ 26 w 35"/>
                <a:gd name="T35" fmla="*/ 1 h 56"/>
                <a:gd name="T36" fmla="*/ 21 w 35"/>
                <a:gd name="T37" fmla="*/ 1 h 56"/>
                <a:gd name="T38" fmla="*/ 19 w 35"/>
                <a:gd name="T39" fmla="*/ 0 h 56"/>
                <a:gd name="T40" fmla="*/ 18 w 35"/>
                <a:gd name="T41" fmla="*/ 0 h 56"/>
                <a:gd name="T42" fmla="*/ 18 w 35"/>
                <a:gd name="T43" fmla="*/ 1 h 56"/>
                <a:gd name="T44" fmla="*/ 14 w 35"/>
                <a:gd name="T45" fmla="*/ 5 h 56"/>
                <a:gd name="T46" fmla="*/ 12 w 35"/>
                <a:gd name="T47" fmla="*/ 6 h 56"/>
                <a:gd name="T48" fmla="*/ 9 w 35"/>
                <a:gd name="T49" fmla="*/ 7 h 56"/>
                <a:gd name="T50" fmla="*/ 6 w 35"/>
                <a:gd name="T51" fmla="*/ 7 h 56"/>
                <a:gd name="T52" fmla="*/ 0 w 35"/>
                <a:gd name="T53" fmla="*/ 14 h 56"/>
                <a:gd name="T54" fmla="*/ 1 w 35"/>
                <a:gd name="T55" fmla="*/ 17 h 56"/>
                <a:gd name="T56" fmla="*/ 2 w 35"/>
                <a:gd name="T57" fmla="*/ 22 h 56"/>
                <a:gd name="T58" fmla="*/ 1 w 35"/>
                <a:gd name="T59" fmla="*/ 24 h 56"/>
                <a:gd name="T60" fmla="*/ 3 w 35"/>
                <a:gd name="T61" fmla="*/ 24 h 56"/>
                <a:gd name="T62" fmla="*/ 5 w 35"/>
                <a:gd name="T63" fmla="*/ 26 h 56"/>
                <a:gd name="T64" fmla="*/ 15 w 35"/>
                <a:gd name="T65" fmla="*/ 36 h 56"/>
                <a:gd name="T66" fmla="*/ 15 w 35"/>
                <a:gd name="T67" fmla="*/ 47 h 56"/>
                <a:gd name="T68" fmla="*/ 14 w 35"/>
                <a:gd name="T69" fmla="*/ 4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 h="56">
                  <a:moveTo>
                    <a:pt x="14" y="48"/>
                  </a:moveTo>
                  <a:lnTo>
                    <a:pt x="14" y="50"/>
                  </a:lnTo>
                  <a:cubicBezTo>
                    <a:pt x="14" y="51"/>
                    <a:pt x="14" y="52"/>
                    <a:pt x="13" y="53"/>
                  </a:cubicBezTo>
                  <a:cubicBezTo>
                    <a:pt x="14" y="54"/>
                    <a:pt x="14" y="54"/>
                    <a:pt x="15" y="55"/>
                  </a:cubicBezTo>
                  <a:lnTo>
                    <a:pt x="20" y="54"/>
                  </a:lnTo>
                  <a:lnTo>
                    <a:pt x="26" y="51"/>
                  </a:lnTo>
                  <a:lnTo>
                    <a:pt x="34" y="47"/>
                  </a:lnTo>
                  <a:lnTo>
                    <a:pt x="33" y="48"/>
                  </a:lnTo>
                  <a:cubicBezTo>
                    <a:pt x="29" y="49"/>
                    <a:pt x="25" y="48"/>
                    <a:pt x="23" y="44"/>
                  </a:cubicBezTo>
                  <a:lnTo>
                    <a:pt x="21" y="40"/>
                  </a:lnTo>
                  <a:cubicBezTo>
                    <a:pt x="20" y="39"/>
                    <a:pt x="20" y="38"/>
                    <a:pt x="20" y="38"/>
                  </a:cubicBezTo>
                  <a:lnTo>
                    <a:pt x="19" y="32"/>
                  </a:lnTo>
                  <a:lnTo>
                    <a:pt x="18" y="15"/>
                  </a:lnTo>
                  <a:cubicBezTo>
                    <a:pt x="18" y="14"/>
                    <a:pt x="19" y="13"/>
                    <a:pt x="19" y="12"/>
                  </a:cubicBezTo>
                  <a:lnTo>
                    <a:pt x="21" y="6"/>
                  </a:lnTo>
                  <a:cubicBezTo>
                    <a:pt x="22" y="4"/>
                    <a:pt x="23" y="3"/>
                    <a:pt x="26" y="2"/>
                  </a:cubicBezTo>
                  <a:lnTo>
                    <a:pt x="27" y="1"/>
                  </a:lnTo>
                  <a:lnTo>
                    <a:pt x="26" y="1"/>
                  </a:lnTo>
                  <a:lnTo>
                    <a:pt x="21" y="1"/>
                  </a:lnTo>
                  <a:cubicBezTo>
                    <a:pt x="20" y="1"/>
                    <a:pt x="19" y="1"/>
                    <a:pt x="19" y="0"/>
                  </a:cubicBezTo>
                  <a:lnTo>
                    <a:pt x="18" y="0"/>
                  </a:lnTo>
                  <a:lnTo>
                    <a:pt x="18" y="1"/>
                  </a:lnTo>
                  <a:cubicBezTo>
                    <a:pt x="17" y="2"/>
                    <a:pt x="16" y="4"/>
                    <a:pt x="14" y="5"/>
                  </a:cubicBezTo>
                  <a:lnTo>
                    <a:pt x="12" y="6"/>
                  </a:lnTo>
                  <a:cubicBezTo>
                    <a:pt x="11" y="6"/>
                    <a:pt x="10" y="6"/>
                    <a:pt x="9" y="7"/>
                  </a:cubicBezTo>
                  <a:lnTo>
                    <a:pt x="6" y="7"/>
                  </a:lnTo>
                  <a:lnTo>
                    <a:pt x="0" y="14"/>
                  </a:lnTo>
                  <a:cubicBezTo>
                    <a:pt x="1" y="14"/>
                    <a:pt x="1" y="15"/>
                    <a:pt x="1" y="17"/>
                  </a:cubicBezTo>
                  <a:cubicBezTo>
                    <a:pt x="2" y="18"/>
                    <a:pt x="2" y="21"/>
                    <a:pt x="2" y="22"/>
                  </a:cubicBezTo>
                  <a:cubicBezTo>
                    <a:pt x="2" y="23"/>
                    <a:pt x="2" y="23"/>
                    <a:pt x="1" y="24"/>
                  </a:cubicBezTo>
                  <a:lnTo>
                    <a:pt x="3" y="24"/>
                  </a:lnTo>
                  <a:cubicBezTo>
                    <a:pt x="4" y="25"/>
                    <a:pt x="5" y="26"/>
                    <a:pt x="5" y="26"/>
                  </a:cubicBezTo>
                  <a:lnTo>
                    <a:pt x="15" y="36"/>
                  </a:lnTo>
                  <a:cubicBezTo>
                    <a:pt x="18" y="39"/>
                    <a:pt x="18" y="44"/>
                    <a:pt x="15" y="47"/>
                  </a:cubicBezTo>
                  <a:lnTo>
                    <a:pt x="14" y="4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81" name="Freeform 66">
              <a:extLst>
                <a:ext uri="{FF2B5EF4-FFF2-40B4-BE49-F238E27FC236}">
                  <a16:creationId xmlns:a16="http://schemas.microsoft.com/office/drawing/2014/main" id="{BADD520F-883D-4476-8968-FDCD6DB96578}"/>
                </a:ext>
              </a:extLst>
            </p:cNvPr>
            <p:cNvSpPr>
              <a:spLocks noChangeArrowheads="1"/>
            </p:cNvSpPr>
            <p:nvPr/>
          </p:nvSpPr>
          <p:spPr bwMode="auto">
            <a:xfrm>
              <a:off x="10541000" y="3649663"/>
              <a:ext cx="11112" cy="4762"/>
            </a:xfrm>
            <a:custGeom>
              <a:avLst/>
              <a:gdLst>
                <a:gd name="T0" fmla="*/ 4 w 30"/>
                <a:gd name="T1" fmla="*/ 3 h 12"/>
                <a:gd name="T2" fmla="*/ 3 w 30"/>
                <a:gd name="T3" fmla="*/ 5 h 12"/>
                <a:gd name="T4" fmla="*/ 0 w 30"/>
                <a:gd name="T5" fmla="*/ 8 h 12"/>
                <a:gd name="T6" fmla="*/ 12 w 30"/>
                <a:gd name="T7" fmla="*/ 11 h 12"/>
                <a:gd name="T8" fmla="*/ 29 w 30"/>
                <a:gd name="T9" fmla="*/ 10 h 12"/>
                <a:gd name="T10" fmla="*/ 24 w 30"/>
                <a:gd name="T11" fmla="*/ 6 h 12"/>
                <a:gd name="T12" fmla="*/ 12 w 30"/>
                <a:gd name="T13" fmla="*/ 0 h 12"/>
                <a:gd name="T14" fmla="*/ 7 w 30"/>
                <a:gd name="T15" fmla="*/ 0 h 12"/>
                <a:gd name="T16" fmla="*/ 4 w 30"/>
                <a:gd name="T17" fmla="*/ 1 h 12"/>
                <a:gd name="T18" fmla="*/ 4 w 30"/>
                <a:gd name="T19"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2">
                  <a:moveTo>
                    <a:pt x="4" y="3"/>
                  </a:moveTo>
                  <a:cubicBezTo>
                    <a:pt x="4" y="3"/>
                    <a:pt x="3" y="4"/>
                    <a:pt x="3" y="5"/>
                  </a:cubicBezTo>
                  <a:cubicBezTo>
                    <a:pt x="2" y="6"/>
                    <a:pt x="1" y="7"/>
                    <a:pt x="0" y="8"/>
                  </a:cubicBezTo>
                  <a:lnTo>
                    <a:pt x="12" y="11"/>
                  </a:lnTo>
                  <a:lnTo>
                    <a:pt x="29" y="10"/>
                  </a:lnTo>
                  <a:lnTo>
                    <a:pt x="24" y="6"/>
                  </a:lnTo>
                  <a:lnTo>
                    <a:pt x="12" y="0"/>
                  </a:lnTo>
                  <a:lnTo>
                    <a:pt x="7" y="0"/>
                  </a:lnTo>
                  <a:lnTo>
                    <a:pt x="4" y="1"/>
                  </a:lnTo>
                  <a:lnTo>
                    <a:pt x="4"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82" name="Freeform 67">
              <a:extLst>
                <a:ext uri="{FF2B5EF4-FFF2-40B4-BE49-F238E27FC236}">
                  <a16:creationId xmlns:a16="http://schemas.microsoft.com/office/drawing/2014/main" id="{4DF5406B-826B-41E3-AFAF-D9A6F9A2A4F1}"/>
                </a:ext>
              </a:extLst>
            </p:cNvPr>
            <p:cNvSpPr>
              <a:spLocks noChangeArrowheads="1"/>
            </p:cNvSpPr>
            <p:nvPr/>
          </p:nvSpPr>
          <p:spPr bwMode="auto">
            <a:xfrm>
              <a:off x="7253287" y="3095625"/>
              <a:ext cx="3175" cy="3175"/>
            </a:xfrm>
            <a:custGeom>
              <a:avLst/>
              <a:gdLst>
                <a:gd name="T0" fmla="*/ 1 w 10"/>
                <a:gd name="T1" fmla="*/ 0 h 7"/>
                <a:gd name="T2" fmla="*/ 0 w 10"/>
                <a:gd name="T3" fmla="*/ 0 h 7"/>
                <a:gd name="T4" fmla="*/ 0 w 10"/>
                <a:gd name="T5" fmla="*/ 4 h 7"/>
                <a:gd name="T6" fmla="*/ 0 w 10"/>
                <a:gd name="T7" fmla="*/ 4 h 7"/>
                <a:gd name="T8" fmla="*/ 4 w 10"/>
                <a:gd name="T9" fmla="*/ 6 h 7"/>
                <a:gd name="T10" fmla="*/ 5 w 10"/>
                <a:gd name="T11" fmla="*/ 5 h 7"/>
                <a:gd name="T12" fmla="*/ 9 w 10"/>
                <a:gd name="T13" fmla="*/ 2 h 7"/>
                <a:gd name="T14" fmla="*/ 9 w 10"/>
                <a:gd name="T15" fmla="*/ 0 h 7"/>
                <a:gd name="T16" fmla="*/ 8 w 10"/>
                <a:gd name="T17" fmla="*/ 0 h 7"/>
                <a:gd name="T18" fmla="*/ 1 w 10"/>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7">
                  <a:moveTo>
                    <a:pt x="1" y="0"/>
                  </a:moveTo>
                  <a:lnTo>
                    <a:pt x="0" y="0"/>
                  </a:lnTo>
                  <a:cubicBezTo>
                    <a:pt x="0" y="1"/>
                    <a:pt x="0" y="2"/>
                    <a:pt x="0" y="4"/>
                  </a:cubicBezTo>
                  <a:lnTo>
                    <a:pt x="0" y="4"/>
                  </a:lnTo>
                  <a:cubicBezTo>
                    <a:pt x="2" y="4"/>
                    <a:pt x="3" y="5"/>
                    <a:pt x="4" y="6"/>
                  </a:cubicBezTo>
                  <a:cubicBezTo>
                    <a:pt x="4" y="6"/>
                    <a:pt x="4" y="6"/>
                    <a:pt x="5" y="5"/>
                  </a:cubicBezTo>
                  <a:cubicBezTo>
                    <a:pt x="6" y="4"/>
                    <a:pt x="7" y="2"/>
                    <a:pt x="9" y="2"/>
                  </a:cubicBezTo>
                  <a:cubicBezTo>
                    <a:pt x="9" y="1"/>
                    <a:pt x="9" y="1"/>
                    <a:pt x="9" y="0"/>
                  </a:cubicBezTo>
                  <a:lnTo>
                    <a:pt x="8" y="0"/>
                  </a:lnTo>
                  <a:lnTo>
                    <a:pt x="1"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83" name="Freeform 68">
              <a:extLst>
                <a:ext uri="{FF2B5EF4-FFF2-40B4-BE49-F238E27FC236}">
                  <a16:creationId xmlns:a16="http://schemas.microsoft.com/office/drawing/2014/main" id="{8423E677-8078-4663-B745-2DC0893C4EAA}"/>
                </a:ext>
              </a:extLst>
            </p:cNvPr>
            <p:cNvSpPr>
              <a:spLocks noChangeArrowheads="1"/>
            </p:cNvSpPr>
            <p:nvPr/>
          </p:nvSpPr>
          <p:spPr bwMode="auto">
            <a:xfrm>
              <a:off x="7150100" y="3119438"/>
              <a:ext cx="7937" cy="4762"/>
            </a:xfrm>
            <a:custGeom>
              <a:avLst/>
              <a:gdLst>
                <a:gd name="T0" fmla="*/ 8 w 23"/>
                <a:gd name="T1" fmla="*/ 3 h 12"/>
                <a:gd name="T2" fmla="*/ 6 w 23"/>
                <a:gd name="T3" fmla="*/ 4 h 12"/>
                <a:gd name="T4" fmla="*/ 2 w 23"/>
                <a:gd name="T5" fmla="*/ 4 h 12"/>
                <a:gd name="T6" fmla="*/ 1 w 23"/>
                <a:gd name="T7" fmla="*/ 10 h 12"/>
                <a:gd name="T8" fmla="*/ 0 w 23"/>
                <a:gd name="T9" fmla="*/ 11 h 12"/>
                <a:gd name="T10" fmla="*/ 5 w 23"/>
                <a:gd name="T11" fmla="*/ 9 h 12"/>
                <a:gd name="T12" fmla="*/ 22 w 23"/>
                <a:gd name="T13" fmla="*/ 0 h 12"/>
                <a:gd name="T14" fmla="*/ 13 w 23"/>
                <a:gd name="T15" fmla="*/ 1 h 12"/>
                <a:gd name="T16" fmla="*/ 8 w 23"/>
                <a:gd name="T17"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2">
                  <a:moveTo>
                    <a:pt x="8" y="3"/>
                  </a:moveTo>
                  <a:cubicBezTo>
                    <a:pt x="7" y="3"/>
                    <a:pt x="6" y="4"/>
                    <a:pt x="6" y="4"/>
                  </a:cubicBezTo>
                  <a:lnTo>
                    <a:pt x="2" y="4"/>
                  </a:lnTo>
                  <a:cubicBezTo>
                    <a:pt x="2" y="6"/>
                    <a:pt x="2" y="8"/>
                    <a:pt x="1" y="10"/>
                  </a:cubicBezTo>
                  <a:lnTo>
                    <a:pt x="0" y="11"/>
                  </a:lnTo>
                  <a:lnTo>
                    <a:pt x="5" y="9"/>
                  </a:lnTo>
                  <a:lnTo>
                    <a:pt x="22" y="0"/>
                  </a:lnTo>
                  <a:lnTo>
                    <a:pt x="13" y="1"/>
                  </a:lnTo>
                  <a:lnTo>
                    <a:pt x="8"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84" name="Freeform 69">
              <a:extLst>
                <a:ext uri="{FF2B5EF4-FFF2-40B4-BE49-F238E27FC236}">
                  <a16:creationId xmlns:a16="http://schemas.microsoft.com/office/drawing/2014/main" id="{F3AC90B9-1797-4658-A9BC-E9811EE8EC36}"/>
                </a:ext>
              </a:extLst>
            </p:cNvPr>
            <p:cNvSpPr>
              <a:spLocks noChangeArrowheads="1"/>
            </p:cNvSpPr>
            <p:nvPr/>
          </p:nvSpPr>
          <p:spPr bwMode="auto">
            <a:xfrm>
              <a:off x="9398000" y="3040063"/>
              <a:ext cx="1377950" cy="1171575"/>
            </a:xfrm>
            <a:custGeom>
              <a:avLst/>
              <a:gdLst>
                <a:gd name="T0" fmla="*/ 1750 w 3826"/>
                <a:gd name="T1" fmla="*/ 92 h 3254"/>
                <a:gd name="T2" fmla="*/ 1649 w 3826"/>
                <a:gd name="T3" fmla="*/ 215 h 3254"/>
                <a:gd name="T4" fmla="*/ 1622 w 3826"/>
                <a:gd name="T5" fmla="*/ 349 h 3254"/>
                <a:gd name="T6" fmla="*/ 1445 w 3826"/>
                <a:gd name="T7" fmla="*/ 291 h 3254"/>
                <a:gd name="T8" fmla="*/ 1297 w 3826"/>
                <a:gd name="T9" fmla="*/ 267 h 3254"/>
                <a:gd name="T10" fmla="*/ 1167 w 3826"/>
                <a:gd name="T11" fmla="*/ 249 h 3254"/>
                <a:gd name="T12" fmla="*/ 1021 w 3826"/>
                <a:gd name="T13" fmla="*/ 246 h 3254"/>
                <a:gd name="T14" fmla="*/ 581 w 3826"/>
                <a:gd name="T15" fmla="*/ 133 h 3254"/>
                <a:gd name="T16" fmla="*/ 301 w 3826"/>
                <a:gd name="T17" fmla="*/ 324 h 3254"/>
                <a:gd name="T18" fmla="*/ 371 w 3826"/>
                <a:gd name="T19" fmla="*/ 502 h 3254"/>
                <a:gd name="T20" fmla="*/ 135 w 3826"/>
                <a:gd name="T21" fmla="*/ 824 h 3254"/>
                <a:gd name="T22" fmla="*/ 126 w 3826"/>
                <a:gd name="T23" fmla="*/ 1036 h 3254"/>
                <a:gd name="T24" fmla="*/ 24 w 3826"/>
                <a:gd name="T25" fmla="*/ 1137 h 3254"/>
                <a:gd name="T26" fmla="*/ 106 w 3826"/>
                <a:gd name="T27" fmla="*/ 1282 h 3254"/>
                <a:gd name="T28" fmla="*/ 302 w 3826"/>
                <a:gd name="T29" fmla="*/ 1320 h 3254"/>
                <a:gd name="T30" fmla="*/ 524 w 3826"/>
                <a:gd name="T31" fmla="*/ 1381 h 3254"/>
                <a:gd name="T32" fmla="*/ 899 w 3826"/>
                <a:gd name="T33" fmla="*/ 1241 h 3254"/>
                <a:gd name="T34" fmla="*/ 993 w 3826"/>
                <a:gd name="T35" fmla="*/ 1363 h 3254"/>
                <a:gd name="T36" fmla="*/ 1077 w 3826"/>
                <a:gd name="T37" fmla="*/ 1518 h 3254"/>
                <a:gd name="T38" fmla="*/ 1171 w 3826"/>
                <a:gd name="T39" fmla="*/ 1658 h 3254"/>
                <a:gd name="T40" fmla="*/ 1172 w 3826"/>
                <a:gd name="T41" fmla="*/ 1858 h 3254"/>
                <a:gd name="T42" fmla="*/ 1214 w 3826"/>
                <a:gd name="T43" fmla="*/ 2080 h 3254"/>
                <a:gd name="T44" fmla="*/ 1387 w 3826"/>
                <a:gd name="T45" fmla="*/ 2049 h 3254"/>
                <a:gd name="T46" fmla="*/ 1463 w 3826"/>
                <a:gd name="T47" fmla="*/ 2214 h 3254"/>
                <a:gd name="T48" fmla="*/ 1278 w 3826"/>
                <a:gd name="T49" fmla="*/ 2449 h 3254"/>
                <a:gd name="T50" fmla="*/ 1173 w 3826"/>
                <a:gd name="T51" fmla="*/ 2614 h 3254"/>
                <a:gd name="T52" fmla="*/ 1066 w 3826"/>
                <a:gd name="T53" fmla="*/ 2839 h 3254"/>
                <a:gd name="T54" fmla="*/ 1138 w 3826"/>
                <a:gd name="T55" fmla="*/ 2951 h 3254"/>
                <a:gd name="T56" fmla="*/ 1320 w 3826"/>
                <a:gd name="T57" fmla="*/ 3163 h 3254"/>
                <a:gd name="T58" fmla="*/ 1750 w 3826"/>
                <a:gd name="T59" fmla="*/ 3206 h 3254"/>
                <a:gd name="T60" fmla="*/ 2025 w 3826"/>
                <a:gd name="T61" fmla="*/ 3021 h 3254"/>
                <a:gd name="T62" fmla="*/ 2448 w 3826"/>
                <a:gd name="T63" fmla="*/ 2986 h 3254"/>
                <a:gd name="T64" fmla="*/ 2563 w 3826"/>
                <a:gd name="T65" fmla="*/ 3040 h 3254"/>
                <a:gd name="T66" fmla="*/ 2777 w 3826"/>
                <a:gd name="T67" fmla="*/ 3155 h 3254"/>
                <a:gd name="T68" fmla="*/ 2979 w 3826"/>
                <a:gd name="T69" fmla="*/ 3204 h 3254"/>
                <a:gd name="T70" fmla="*/ 3199 w 3826"/>
                <a:gd name="T71" fmla="*/ 3250 h 3254"/>
                <a:gd name="T72" fmla="*/ 3389 w 3826"/>
                <a:gd name="T73" fmla="*/ 3206 h 3254"/>
                <a:gd name="T74" fmla="*/ 3643 w 3826"/>
                <a:gd name="T75" fmla="*/ 3182 h 3254"/>
                <a:gd name="T76" fmla="*/ 3805 w 3826"/>
                <a:gd name="T77" fmla="*/ 2955 h 3254"/>
                <a:gd name="T78" fmla="*/ 3597 w 3826"/>
                <a:gd name="T79" fmla="*/ 2699 h 3254"/>
                <a:gd name="T80" fmla="*/ 3422 w 3826"/>
                <a:gd name="T81" fmla="*/ 2565 h 3254"/>
                <a:gd name="T82" fmla="*/ 3092 w 3826"/>
                <a:gd name="T83" fmla="*/ 2303 h 3254"/>
                <a:gd name="T84" fmla="*/ 2933 w 3826"/>
                <a:gd name="T85" fmla="*/ 2183 h 3254"/>
                <a:gd name="T86" fmla="*/ 2846 w 3826"/>
                <a:gd name="T87" fmla="*/ 2085 h 3254"/>
                <a:gd name="T88" fmla="*/ 3033 w 3826"/>
                <a:gd name="T89" fmla="*/ 2070 h 3254"/>
                <a:gd name="T90" fmla="*/ 3119 w 3826"/>
                <a:gd name="T91" fmla="*/ 1873 h 3254"/>
                <a:gd name="T92" fmla="*/ 3049 w 3826"/>
                <a:gd name="T93" fmla="*/ 1745 h 3254"/>
                <a:gd name="T94" fmla="*/ 3166 w 3826"/>
                <a:gd name="T95" fmla="*/ 1666 h 3254"/>
                <a:gd name="T96" fmla="*/ 3334 w 3826"/>
                <a:gd name="T97" fmla="*/ 1582 h 3254"/>
                <a:gd name="T98" fmla="*/ 3185 w 3826"/>
                <a:gd name="T99" fmla="*/ 1580 h 3254"/>
                <a:gd name="T100" fmla="*/ 3226 w 3826"/>
                <a:gd name="T101" fmla="*/ 1407 h 3254"/>
                <a:gd name="T102" fmla="*/ 3434 w 3826"/>
                <a:gd name="T103" fmla="*/ 1312 h 3254"/>
                <a:gd name="T104" fmla="*/ 3429 w 3826"/>
                <a:gd name="T105" fmla="*/ 1093 h 3254"/>
                <a:gd name="T106" fmla="*/ 3466 w 3826"/>
                <a:gd name="T107" fmla="*/ 995 h 3254"/>
                <a:gd name="T108" fmla="*/ 3400 w 3826"/>
                <a:gd name="T109" fmla="*/ 838 h 3254"/>
                <a:gd name="T110" fmla="*/ 3190 w 3826"/>
                <a:gd name="T111" fmla="*/ 752 h 3254"/>
                <a:gd name="T112" fmla="*/ 3009 w 3826"/>
                <a:gd name="T113" fmla="*/ 652 h 3254"/>
                <a:gd name="T114" fmla="*/ 2761 w 3826"/>
                <a:gd name="T115" fmla="*/ 653 h 3254"/>
                <a:gd name="T116" fmla="*/ 2581 w 3826"/>
                <a:gd name="T117" fmla="*/ 494 h 3254"/>
                <a:gd name="T118" fmla="*/ 2439 w 3826"/>
                <a:gd name="T119" fmla="*/ 376 h 3254"/>
                <a:gd name="T120" fmla="*/ 2322 w 3826"/>
                <a:gd name="T121" fmla="*/ 226 h 3254"/>
                <a:gd name="T122" fmla="*/ 2276 w 3826"/>
                <a:gd name="T123" fmla="*/ 15 h 3254"/>
                <a:gd name="T124" fmla="*/ 2024 w 3826"/>
                <a:gd name="T125" fmla="*/ 17 h 3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26" h="3254">
                  <a:moveTo>
                    <a:pt x="2000" y="36"/>
                  </a:moveTo>
                  <a:cubicBezTo>
                    <a:pt x="2000" y="38"/>
                    <a:pt x="1999" y="39"/>
                    <a:pt x="1998" y="40"/>
                  </a:cubicBezTo>
                  <a:lnTo>
                    <a:pt x="1993" y="43"/>
                  </a:lnTo>
                  <a:lnTo>
                    <a:pt x="1992" y="47"/>
                  </a:lnTo>
                  <a:lnTo>
                    <a:pt x="1990" y="65"/>
                  </a:lnTo>
                  <a:cubicBezTo>
                    <a:pt x="1990" y="66"/>
                    <a:pt x="1989" y="67"/>
                    <a:pt x="1989" y="67"/>
                  </a:cubicBezTo>
                  <a:lnTo>
                    <a:pt x="1983" y="80"/>
                  </a:lnTo>
                  <a:cubicBezTo>
                    <a:pt x="1983" y="81"/>
                    <a:pt x="1982" y="82"/>
                    <a:pt x="1981" y="83"/>
                  </a:cubicBezTo>
                  <a:lnTo>
                    <a:pt x="1972" y="89"/>
                  </a:lnTo>
                  <a:lnTo>
                    <a:pt x="1944" y="103"/>
                  </a:lnTo>
                  <a:cubicBezTo>
                    <a:pt x="1943" y="104"/>
                    <a:pt x="1942" y="104"/>
                    <a:pt x="1941" y="104"/>
                  </a:cubicBezTo>
                  <a:lnTo>
                    <a:pt x="1937" y="104"/>
                  </a:lnTo>
                  <a:cubicBezTo>
                    <a:pt x="1937" y="104"/>
                    <a:pt x="1936" y="104"/>
                    <a:pt x="1935" y="104"/>
                  </a:cubicBezTo>
                  <a:lnTo>
                    <a:pt x="1924" y="101"/>
                  </a:lnTo>
                  <a:lnTo>
                    <a:pt x="1920" y="102"/>
                  </a:lnTo>
                  <a:lnTo>
                    <a:pt x="1911" y="106"/>
                  </a:lnTo>
                  <a:cubicBezTo>
                    <a:pt x="1911" y="106"/>
                    <a:pt x="1910" y="107"/>
                    <a:pt x="1909" y="107"/>
                  </a:cubicBezTo>
                  <a:lnTo>
                    <a:pt x="1906" y="107"/>
                  </a:lnTo>
                  <a:cubicBezTo>
                    <a:pt x="1904" y="108"/>
                    <a:pt x="1902" y="107"/>
                    <a:pt x="1900" y="106"/>
                  </a:cubicBezTo>
                  <a:lnTo>
                    <a:pt x="1896" y="104"/>
                  </a:lnTo>
                  <a:cubicBezTo>
                    <a:pt x="1895" y="103"/>
                    <a:pt x="1893" y="101"/>
                    <a:pt x="1893" y="99"/>
                  </a:cubicBezTo>
                  <a:lnTo>
                    <a:pt x="1892" y="94"/>
                  </a:lnTo>
                  <a:lnTo>
                    <a:pt x="1892" y="86"/>
                  </a:lnTo>
                  <a:lnTo>
                    <a:pt x="1890" y="85"/>
                  </a:lnTo>
                  <a:lnTo>
                    <a:pt x="1887" y="84"/>
                  </a:lnTo>
                  <a:lnTo>
                    <a:pt x="1876" y="85"/>
                  </a:lnTo>
                  <a:lnTo>
                    <a:pt x="1876" y="85"/>
                  </a:lnTo>
                  <a:lnTo>
                    <a:pt x="1876" y="85"/>
                  </a:lnTo>
                  <a:lnTo>
                    <a:pt x="1854" y="86"/>
                  </a:lnTo>
                  <a:lnTo>
                    <a:pt x="1818" y="79"/>
                  </a:lnTo>
                  <a:lnTo>
                    <a:pt x="1803" y="80"/>
                  </a:lnTo>
                  <a:lnTo>
                    <a:pt x="1791" y="84"/>
                  </a:lnTo>
                  <a:lnTo>
                    <a:pt x="1788" y="88"/>
                  </a:lnTo>
                  <a:lnTo>
                    <a:pt x="1782" y="99"/>
                  </a:lnTo>
                  <a:cubicBezTo>
                    <a:pt x="1782" y="100"/>
                    <a:pt x="1780" y="101"/>
                    <a:pt x="1779" y="102"/>
                  </a:cubicBezTo>
                  <a:lnTo>
                    <a:pt x="1774" y="104"/>
                  </a:lnTo>
                  <a:cubicBezTo>
                    <a:pt x="1772" y="105"/>
                    <a:pt x="1770" y="105"/>
                    <a:pt x="1768" y="104"/>
                  </a:cubicBezTo>
                  <a:lnTo>
                    <a:pt x="1763" y="102"/>
                  </a:lnTo>
                  <a:cubicBezTo>
                    <a:pt x="1763" y="102"/>
                    <a:pt x="1762" y="102"/>
                    <a:pt x="1761" y="101"/>
                  </a:cubicBezTo>
                  <a:lnTo>
                    <a:pt x="1750" y="92"/>
                  </a:lnTo>
                  <a:lnTo>
                    <a:pt x="1744" y="92"/>
                  </a:lnTo>
                  <a:lnTo>
                    <a:pt x="1719" y="93"/>
                  </a:lnTo>
                  <a:lnTo>
                    <a:pt x="1719" y="94"/>
                  </a:lnTo>
                  <a:cubicBezTo>
                    <a:pt x="1720" y="95"/>
                    <a:pt x="1720" y="95"/>
                    <a:pt x="1719" y="96"/>
                  </a:cubicBezTo>
                  <a:cubicBezTo>
                    <a:pt x="1720" y="97"/>
                    <a:pt x="1721" y="98"/>
                    <a:pt x="1722" y="99"/>
                  </a:cubicBezTo>
                  <a:lnTo>
                    <a:pt x="1724" y="103"/>
                  </a:lnTo>
                  <a:cubicBezTo>
                    <a:pt x="1725" y="105"/>
                    <a:pt x="1725" y="108"/>
                    <a:pt x="1724" y="110"/>
                  </a:cubicBezTo>
                  <a:lnTo>
                    <a:pt x="1722" y="114"/>
                  </a:lnTo>
                  <a:cubicBezTo>
                    <a:pt x="1721" y="117"/>
                    <a:pt x="1718" y="119"/>
                    <a:pt x="1715" y="119"/>
                  </a:cubicBezTo>
                  <a:lnTo>
                    <a:pt x="1710" y="119"/>
                  </a:lnTo>
                  <a:lnTo>
                    <a:pt x="1710" y="119"/>
                  </a:lnTo>
                  <a:cubicBezTo>
                    <a:pt x="1710" y="120"/>
                    <a:pt x="1710" y="121"/>
                    <a:pt x="1709" y="122"/>
                  </a:cubicBezTo>
                  <a:lnTo>
                    <a:pt x="1704" y="128"/>
                  </a:lnTo>
                  <a:lnTo>
                    <a:pt x="1697" y="133"/>
                  </a:lnTo>
                  <a:lnTo>
                    <a:pt x="1697" y="135"/>
                  </a:lnTo>
                  <a:cubicBezTo>
                    <a:pt x="1697" y="136"/>
                    <a:pt x="1697" y="138"/>
                    <a:pt x="1696" y="139"/>
                  </a:cubicBezTo>
                  <a:lnTo>
                    <a:pt x="1691" y="146"/>
                  </a:lnTo>
                  <a:cubicBezTo>
                    <a:pt x="1690" y="146"/>
                    <a:pt x="1689" y="147"/>
                    <a:pt x="1688" y="148"/>
                  </a:cubicBezTo>
                  <a:cubicBezTo>
                    <a:pt x="1687" y="148"/>
                    <a:pt x="1684" y="149"/>
                    <a:pt x="1682" y="149"/>
                  </a:cubicBezTo>
                  <a:lnTo>
                    <a:pt x="1682" y="150"/>
                  </a:lnTo>
                  <a:cubicBezTo>
                    <a:pt x="1682" y="153"/>
                    <a:pt x="1680" y="155"/>
                    <a:pt x="1678" y="156"/>
                  </a:cubicBezTo>
                  <a:lnTo>
                    <a:pt x="1675" y="158"/>
                  </a:lnTo>
                  <a:cubicBezTo>
                    <a:pt x="1675" y="159"/>
                    <a:pt x="1674" y="160"/>
                    <a:pt x="1673" y="161"/>
                  </a:cubicBezTo>
                  <a:lnTo>
                    <a:pt x="1669" y="167"/>
                  </a:lnTo>
                  <a:cubicBezTo>
                    <a:pt x="1669" y="168"/>
                    <a:pt x="1670" y="169"/>
                    <a:pt x="1670" y="170"/>
                  </a:cubicBezTo>
                  <a:lnTo>
                    <a:pt x="1670" y="175"/>
                  </a:lnTo>
                  <a:cubicBezTo>
                    <a:pt x="1670" y="177"/>
                    <a:pt x="1669" y="179"/>
                    <a:pt x="1667" y="181"/>
                  </a:cubicBezTo>
                  <a:lnTo>
                    <a:pt x="1664" y="184"/>
                  </a:lnTo>
                  <a:cubicBezTo>
                    <a:pt x="1665" y="185"/>
                    <a:pt x="1665" y="186"/>
                    <a:pt x="1665" y="187"/>
                  </a:cubicBezTo>
                  <a:lnTo>
                    <a:pt x="1665" y="189"/>
                  </a:lnTo>
                  <a:cubicBezTo>
                    <a:pt x="1665" y="191"/>
                    <a:pt x="1664" y="193"/>
                    <a:pt x="1663" y="194"/>
                  </a:cubicBezTo>
                  <a:lnTo>
                    <a:pt x="1662" y="196"/>
                  </a:lnTo>
                  <a:lnTo>
                    <a:pt x="1662" y="199"/>
                  </a:lnTo>
                  <a:cubicBezTo>
                    <a:pt x="1662" y="200"/>
                    <a:pt x="1662" y="201"/>
                    <a:pt x="1661" y="202"/>
                  </a:cubicBezTo>
                  <a:lnTo>
                    <a:pt x="1660" y="204"/>
                  </a:lnTo>
                  <a:cubicBezTo>
                    <a:pt x="1660" y="206"/>
                    <a:pt x="1658" y="208"/>
                    <a:pt x="1656" y="209"/>
                  </a:cubicBezTo>
                  <a:lnTo>
                    <a:pt x="1654" y="210"/>
                  </a:lnTo>
                  <a:cubicBezTo>
                    <a:pt x="1653" y="210"/>
                    <a:pt x="1652" y="211"/>
                    <a:pt x="1651" y="211"/>
                  </a:cubicBezTo>
                  <a:lnTo>
                    <a:pt x="1651" y="211"/>
                  </a:lnTo>
                  <a:lnTo>
                    <a:pt x="1649" y="215"/>
                  </a:lnTo>
                  <a:lnTo>
                    <a:pt x="1650" y="217"/>
                  </a:lnTo>
                  <a:cubicBezTo>
                    <a:pt x="1651" y="219"/>
                    <a:pt x="1650" y="222"/>
                    <a:pt x="1648" y="224"/>
                  </a:cubicBezTo>
                  <a:lnTo>
                    <a:pt x="1647" y="225"/>
                  </a:lnTo>
                  <a:lnTo>
                    <a:pt x="1647" y="226"/>
                  </a:lnTo>
                  <a:cubicBezTo>
                    <a:pt x="1648" y="229"/>
                    <a:pt x="1646" y="233"/>
                    <a:pt x="1643" y="235"/>
                  </a:cubicBezTo>
                  <a:lnTo>
                    <a:pt x="1642" y="235"/>
                  </a:lnTo>
                  <a:cubicBezTo>
                    <a:pt x="1644" y="236"/>
                    <a:pt x="1645" y="238"/>
                    <a:pt x="1645" y="240"/>
                  </a:cubicBezTo>
                  <a:cubicBezTo>
                    <a:pt x="1645" y="241"/>
                    <a:pt x="1645" y="243"/>
                    <a:pt x="1644" y="244"/>
                  </a:cubicBezTo>
                  <a:lnTo>
                    <a:pt x="1648" y="246"/>
                  </a:lnTo>
                  <a:cubicBezTo>
                    <a:pt x="1652" y="248"/>
                    <a:pt x="1654" y="252"/>
                    <a:pt x="1652" y="256"/>
                  </a:cubicBezTo>
                  <a:lnTo>
                    <a:pt x="1651" y="258"/>
                  </a:lnTo>
                  <a:cubicBezTo>
                    <a:pt x="1652" y="259"/>
                    <a:pt x="1652" y="260"/>
                    <a:pt x="1653" y="261"/>
                  </a:cubicBezTo>
                  <a:lnTo>
                    <a:pt x="1654" y="263"/>
                  </a:lnTo>
                  <a:cubicBezTo>
                    <a:pt x="1654" y="265"/>
                    <a:pt x="1654" y="267"/>
                    <a:pt x="1653" y="269"/>
                  </a:cubicBezTo>
                  <a:lnTo>
                    <a:pt x="1654" y="269"/>
                  </a:lnTo>
                  <a:lnTo>
                    <a:pt x="1655" y="269"/>
                  </a:lnTo>
                  <a:cubicBezTo>
                    <a:pt x="1658" y="270"/>
                    <a:pt x="1660" y="273"/>
                    <a:pt x="1660" y="277"/>
                  </a:cubicBezTo>
                  <a:lnTo>
                    <a:pt x="1660" y="279"/>
                  </a:lnTo>
                  <a:cubicBezTo>
                    <a:pt x="1660" y="281"/>
                    <a:pt x="1659" y="284"/>
                    <a:pt x="1657" y="285"/>
                  </a:cubicBezTo>
                  <a:lnTo>
                    <a:pt x="1656" y="285"/>
                  </a:lnTo>
                  <a:lnTo>
                    <a:pt x="1656" y="285"/>
                  </a:lnTo>
                  <a:cubicBezTo>
                    <a:pt x="1658" y="286"/>
                    <a:pt x="1658" y="287"/>
                    <a:pt x="1659" y="289"/>
                  </a:cubicBezTo>
                  <a:lnTo>
                    <a:pt x="1660" y="291"/>
                  </a:lnTo>
                  <a:lnTo>
                    <a:pt x="1663" y="301"/>
                  </a:lnTo>
                  <a:cubicBezTo>
                    <a:pt x="1664" y="302"/>
                    <a:pt x="1664" y="304"/>
                    <a:pt x="1665" y="305"/>
                  </a:cubicBezTo>
                  <a:cubicBezTo>
                    <a:pt x="1665" y="307"/>
                    <a:pt x="1664" y="310"/>
                    <a:pt x="1663" y="313"/>
                  </a:cubicBezTo>
                  <a:lnTo>
                    <a:pt x="1663" y="317"/>
                  </a:lnTo>
                  <a:cubicBezTo>
                    <a:pt x="1664" y="319"/>
                    <a:pt x="1663" y="321"/>
                    <a:pt x="1661" y="323"/>
                  </a:cubicBezTo>
                  <a:lnTo>
                    <a:pt x="1652" y="333"/>
                  </a:lnTo>
                  <a:cubicBezTo>
                    <a:pt x="1651" y="334"/>
                    <a:pt x="1651" y="335"/>
                    <a:pt x="1651" y="336"/>
                  </a:cubicBezTo>
                  <a:lnTo>
                    <a:pt x="1647" y="342"/>
                  </a:lnTo>
                  <a:lnTo>
                    <a:pt x="1647" y="347"/>
                  </a:lnTo>
                  <a:cubicBezTo>
                    <a:pt x="1647" y="348"/>
                    <a:pt x="1647" y="349"/>
                    <a:pt x="1647" y="350"/>
                  </a:cubicBezTo>
                  <a:cubicBezTo>
                    <a:pt x="1646" y="352"/>
                    <a:pt x="1643" y="356"/>
                    <a:pt x="1640" y="356"/>
                  </a:cubicBezTo>
                  <a:lnTo>
                    <a:pt x="1638" y="357"/>
                  </a:lnTo>
                  <a:cubicBezTo>
                    <a:pt x="1637" y="357"/>
                    <a:pt x="1637" y="357"/>
                    <a:pt x="1636" y="357"/>
                  </a:cubicBezTo>
                  <a:cubicBezTo>
                    <a:pt x="1633" y="357"/>
                    <a:pt x="1631" y="355"/>
                    <a:pt x="1629" y="353"/>
                  </a:cubicBezTo>
                  <a:lnTo>
                    <a:pt x="1627" y="349"/>
                  </a:lnTo>
                  <a:lnTo>
                    <a:pt x="1626" y="350"/>
                  </a:lnTo>
                  <a:cubicBezTo>
                    <a:pt x="1625" y="350"/>
                    <a:pt x="1624" y="350"/>
                    <a:pt x="1622" y="349"/>
                  </a:cubicBezTo>
                  <a:lnTo>
                    <a:pt x="1619" y="348"/>
                  </a:lnTo>
                  <a:cubicBezTo>
                    <a:pt x="1617" y="348"/>
                    <a:pt x="1616" y="347"/>
                    <a:pt x="1615" y="345"/>
                  </a:cubicBezTo>
                  <a:lnTo>
                    <a:pt x="1611" y="339"/>
                  </a:lnTo>
                  <a:lnTo>
                    <a:pt x="1606" y="339"/>
                  </a:lnTo>
                  <a:lnTo>
                    <a:pt x="1606" y="339"/>
                  </a:lnTo>
                  <a:cubicBezTo>
                    <a:pt x="1605" y="339"/>
                    <a:pt x="1604" y="339"/>
                    <a:pt x="1603" y="338"/>
                  </a:cubicBezTo>
                  <a:lnTo>
                    <a:pt x="1600" y="337"/>
                  </a:lnTo>
                  <a:cubicBezTo>
                    <a:pt x="1599" y="337"/>
                    <a:pt x="1598" y="336"/>
                    <a:pt x="1597" y="335"/>
                  </a:cubicBezTo>
                  <a:lnTo>
                    <a:pt x="1595" y="333"/>
                  </a:lnTo>
                  <a:lnTo>
                    <a:pt x="1588" y="324"/>
                  </a:lnTo>
                  <a:cubicBezTo>
                    <a:pt x="1587" y="324"/>
                    <a:pt x="1587" y="323"/>
                    <a:pt x="1587" y="323"/>
                  </a:cubicBezTo>
                  <a:lnTo>
                    <a:pt x="1585" y="319"/>
                  </a:lnTo>
                  <a:cubicBezTo>
                    <a:pt x="1584" y="317"/>
                    <a:pt x="1585" y="314"/>
                    <a:pt x="1586" y="312"/>
                  </a:cubicBezTo>
                  <a:lnTo>
                    <a:pt x="1587" y="306"/>
                  </a:lnTo>
                  <a:lnTo>
                    <a:pt x="1586" y="301"/>
                  </a:lnTo>
                  <a:lnTo>
                    <a:pt x="1577" y="297"/>
                  </a:lnTo>
                  <a:cubicBezTo>
                    <a:pt x="1577" y="297"/>
                    <a:pt x="1576" y="296"/>
                    <a:pt x="1575" y="295"/>
                  </a:cubicBezTo>
                  <a:lnTo>
                    <a:pt x="1572" y="292"/>
                  </a:lnTo>
                  <a:lnTo>
                    <a:pt x="1565" y="282"/>
                  </a:lnTo>
                  <a:lnTo>
                    <a:pt x="1562" y="280"/>
                  </a:lnTo>
                  <a:lnTo>
                    <a:pt x="1559" y="279"/>
                  </a:lnTo>
                  <a:lnTo>
                    <a:pt x="1530" y="281"/>
                  </a:lnTo>
                  <a:lnTo>
                    <a:pt x="1520" y="287"/>
                  </a:lnTo>
                  <a:cubicBezTo>
                    <a:pt x="1519" y="287"/>
                    <a:pt x="1518" y="287"/>
                    <a:pt x="1516" y="287"/>
                  </a:cubicBezTo>
                  <a:lnTo>
                    <a:pt x="1514" y="288"/>
                  </a:lnTo>
                  <a:cubicBezTo>
                    <a:pt x="1513" y="288"/>
                    <a:pt x="1512" y="287"/>
                    <a:pt x="1511" y="287"/>
                  </a:cubicBezTo>
                  <a:lnTo>
                    <a:pt x="1507" y="293"/>
                  </a:lnTo>
                  <a:cubicBezTo>
                    <a:pt x="1506" y="294"/>
                    <a:pt x="1504" y="295"/>
                    <a:pt x="1503" y="295"/>
                  </a:cubicBezTo>
                  <a:lnTo>
                    <a:pt x="1499" y="296"/>
                  </a:lnTo>
                  <a:cubicBezTo>
                    <a:pt x="1498" y="296"/>
                    <a:pt x="1497" y="296"/>
                    <a:pt x="1496" y="296"/>
                  </a:cubicBezTo>
                  <a:lnTo>
                    <a:pt x="1478" y="293"/>
                  </a:lnTo>
                  <a:cubicBezTo>
                    <a:pt x="1476" y="293"/>
                    <a:pt x="1474" y="292"/>
                    <a:pt x="1473" y="290"/>
                  </a:cubicBezTo>
                  <a:lnTo>
                    <a:pt x="1470" y="286"/>
                  </a:lnTo>
                  <a:cubicBezTo>
                    <a:pt x="1470" y="286"/>
                    <a:pt x="1470" y="285"/>
                    <a:pt x="1469" y="284"/>
                  </a:cubicBezTo>
                  <a:lnTo>
                    <a:pt x="1466" y="277"/>
                  </a:lnTo>
                  <a:lnTo>
                    <a:pt x="1464" y="276"/>
                  </a:lnTo>
                  <a:lnTo>
                    <a:pt x="1460" y="278"/>
                  </a:lnTo>
                  <a:lnTo>
                    <a:pt x="1452" y="287"/>
                  </a:lnTo>
                  <a:cubicBezTo>
                    <a:pt x="1451" y="288"/>
                    <a:pt x="1450" y="289"/>
                    <a:pt x="1449" y="289"/>
                  </a:cubicBezTo>
                  <a:lnTo>
                    <a:pt x="1445" y="291"/>
                  </a:lnTo>
                  <a:cubicBezTo>
                    <a:pt x="1444" y="292"/>
                    <a:pt x="1443" y="292"/>
                    <a:pt x="1443" y="292"/>
                  </a:cubicBezTo>
                  <a:lnTo>
                    <a:pt x="1439" y="293"/>
                  </a:lnTo>
                  <a:lnTo>
                    <a:pt x="1437" y="300"/>
                  </a:lnTo>
                  <a:lnTo>
                    <a:pt x="1433" y="306"/>
                  </a:lnTo>
                  <a:cubicBezTo>
                    <a:pt x="1432" y="309"/>
                    <a:pt x="1429" y="310"/>
                    <a:pt x="1426" y="310"/>
                  </a:cubicBezTo>
                  <a:lnTo>
                    <a:pt x="1422" y="310"/>
                  </a:lnTo>
                  <a:cubicBezTo>
                    <a:pt x="1421" y="310"/>
                    <a:pt x="1420" y="310"/>
                    <a:pt x="1419" y="310"/>
                  </a:cubicBezTo>
                  <a:lnTo>
                    <a:pt x="1413" y="307"/>
                  </a:lnTo>
                  <a:lnTo>
                    <a:pt x="1413" y="307"/>
                  </a:lnTo>
                  <a:lnTo>
                    <a:pt x="1407" y="313"/>
                  </a:lnTo>
                  <a:cubicBezTo>
                    <a:pt x="1406" y="314"/>
                    <a:pt x="1405" y="314"/>
                    <a:pt x="1404" y="314"/>
                  </a:cubicBezTo>
                  <a:lnTo>
                    <a:pt x="1400" y="316"/>
                  </a:lnTo>
                  <a:cubicBezTo>
                    <a:pt x="1398" y="317"/>
                    <a:pt x="1396" y="317"/>
                    <a:pt x="1394" y="315"/>
                  </a:cubicBezTo>
                  <a:lnTo>
                    <a:pt x="1389" y="313"/>
                  </a:lnTo>
                  <a:cubicBezTo>
                    <a:pt x="1388" y="312"/>
                    <a:pt x="1386" y="311"/>
                    <a:pt x="1386" y="309"/>
                  </a:cubicBezTo>
                  <a:lnTo>
                    <a:pt x="1383" y="303"/>
                  </a:lnTo>
                  <a:lnTo>
                    <a:pt x="1380" y="291"/>
                  </a:lnTo>
                  <a:lnTo>
                    <a:pt x="1375" y="287"/>
                  </a:lnTo>
                  <a:cubicBezTo>
                    <a:pt x="1374" y="286"/>
                    <a:pt x="1373" y="284"/>
                    <a:pt x="1372" y="283"/>
                  </a:cubicBezTo>
                  <a:lnTo>
                    <a:pt x="1371" y="279"/>
                  </a:lnTo>
                  <a:cubicBezTo>
                    <a:pt x="1370" y="278"/>
                    <a:pt x="1370" y="276"/>
                    <a:pt x="1370" y="275"/>
                  </a:cubicBezTo>
                  <a:lnTo>
                    <a:pt x="1372" y="268"/>
                  </a:lnTo>
                  <a:lnTo>
                    <a:pt x="1371" y="262"/>
                  </a:lnTo>
                  <a:lnTo>
                    <a:pt x="1370" y="258"/>
                  </a:lnTo>
                  <a:lnTo>
                    <a:pt x="1364" y="250"/>
                  </a:lnTo>
                  <a:lnTo>
                    <a:pt x="1358" y="236"/>
                  </a:lnTo>
                  <a:lnTo>
                    <a:pt x="1356" y="235"/>
                  </a:lnTo>
                  <a:lnTo>
                    <a:pt x="1351" y="233"/>
                  </a:lnTo>
                  <a:lnTo>
                    <a:pt x="1348" y="234"/>
                  </a:lnTo>
                  <a:lnTo>
                    <a:pt x="1346" y="235"/>
                  </a:lnTo>
                  <a:lnTo>
                    <a:pt x="1342" y="244"/>
                  </a:lnTo>
                  <a:cubicBezTo>
                    <a:pt x="1342" y="245"/>
                    <a:pt x="1341" y="245"/>
                    <a:pt x="1341" y="246"/>
                  </a:cubicBezTo>
                  <a:lnTo>
                    <a:pt x="1337" y="250"/>
                  </a:lnTo>
                  <a:cubicBezTo>
                    <a:pt x="1336" y="251"/>
                    <a:pt x="1335" y="252"/>
                    <a:pt x="1334" y="252"/>
                  </a:cubicBezTo>
                  <a:lnTo>
                    <a:pt x="1329" y="254"/>
                  </a:lnTo>
                  <a:cubicBezTo>
                    <a:pt x="1328" y="254"/>
                    <a:pt x="1327" y="255"/>
                    <a:pt x="1326" y="255"/>
                  </a:cubicBezTo>
                  <a:lnTo>
                    <a:pt x="1311" y="255"/>
                  </a:lnTo>
                  <a:lnTo>
                    <a:pt x="1306" y="258"/>
                  </a:lnTo>
                  <a:lnTo>
                    <a:pt x="1301" y="262"/>
                  </a:lnTo>
                  <a:lnTo>
                    <a:pt x="1297" y="267"/>
                  </a:lnTo>
                  <a:lnTo>
                    <a:pt x="1294" y="274"/>
                  </a:lnTo>
                  <a:lnTo>
                    <a:pt x="1294" y="278"/>
                  </a:lnTo>
                  <a:lnTo>
                    <a:pt x="1294" y="288"/>
                  </a:lnTo>
                  <a:lnTo>
                    <a:pt x="1293" y="295"/>
                  </a:lnTo>
                  <a:cubicBezTo>
                    <a:pt x="1293" y="296"/>
                    <a:pt x="1292" y="298"/>
                    <a:pt x="1291" y="299"/>
                  </a:cubicBezTo>
                  <a:lnTo>
                    <a:pt x="1288" y="303"/>
                  </a:lnTo>
                  <a:cubicBezTo>
                    <a:pt x="1286" y="304"/>
                    <a:pt x="1284" y="305"/>
                    <a:pt x="1281" y="305"/>
                  </a:cubicBezTo>
                  <a:cubicBezTo>
                    <a:pt x="1279" y="305"/>
                    <a:pt x="1277" y="304"/>
                    <a:pt x="1275" y="302"/>
                  </a:cubicBezTo>
                  <a:lnTo>
                    <a:pt x="1273" y="298"/>
                  </a:lnTo>
                  <a:cubicBezTo>
                    <a:pt x="1273" y="298"/>
                    <a:pt x="1272" y="297"/>
                    <a:pt x="1272" y="296"/>
                  </a:cubicBezTo>
                  <a:lnTo>
                    <a:pt x="1272" y="295"/>
                  </a:lnTo>
                  <a:cubicBezTo>
                    <a:pt x="1270" y="295"/>
                    <a:pt x="1268" y="295"/>
                    <a:pt x="1266" y="294"/>
                  </a:cubicBezTo>
                  <a:lnTo>
                    <a:pt x="1263" y="293"/>
                  </a:lnTo>
                  <a:cubicBezTo>
                    <a:pt x="1261" y="292"/>
                    <a:pt x="1260" y="291"/>
                    <a:pt x="1259" y="289"/>
                  </a:cubicBezTo>
                  <a:lnTo>
                    <a:pt x="1257" y="286"/>
                  </a:lnTo>
                  <a:lnTo>
                    <a:pt x="1255" y="280"/>
                  </a:lnTo>
                  <a:lnTo>
                    <a:pt x="1251" y="256"/>
                  </a:lnTo>
                  <a:lnTo>
                    <a:pt x="1250" y="255"/>
                  </a:lnTo>
                  <a:lnTo>
                    <a:pt x="1233" y="252"/>
                  </a:lnTo>
                  <a:lnTo>
                    <a:pt x="1228" y="253"/>
                  </a:lnTo>
                  <a:lnTo>
                    <a:pt x="1219" y="259"/>
                  </a:lnTo>
                  <a:lnTo>
                    <a:pt x="1215" y="263"/>
                  </a:lnTo>
                  <a:cubicBezTo>
                    <a:pt x="1215" y="264"/>
                    <a:pt x="1214" y="264"/>
                    <a:pt x="1214" y="264"/>
                  </a:cubicBezTo>
                  <a:lnTo>
                    <a:pt x="1211" y="266"/>
                  </a:lnTo>
                  <a:cubicBezTo>
                    <a:pt x="1209" y="267"/>
                    <a:pt x="1207" y="267"/>
                    <a:pt x="1204" y="266"/>
                  </a:cubicBezTo>
                  <a:lnTo>
                    <a:pt x="1202" y="265"/>
                  </a:lnTo>
                  <a:cubicBezTo>
                    <a:pt x="1200" y="264"/>
                    <a:pt x="1198" y="263"/>
                    <a:pt x="1198" y="261"/>
                  </a:cubicBezTo>
                  <a:lnTo>
                    <a:pt x="1196" y="258"/>
                  </a:lnTo>
                  <a:lnTo>
                    <a:pt x="1193" y="247"/>
                  </a:lnTo>
                  <a:lnTo>
                    <a:pt x="1188" y="244"/>
                  </a:lnTo>
                  <a:lnTo>
                    <a:pt x="1184" y="240"/>
                  </a:lnTo>
                  <a:cubicBezTo>
                    <a:pt x="1184" y="240"/>
                    <a:pt x="1183" y="239"/>
                    <a:pt x="1183" y="238"/>
                  </a:cubicBezTo>
                  <a:lnTo>
                    <a:pt x="1181" y="234"/>
                  </a:lnTo>
                  <a:cubicBezTo>
                    <a:pt x="1181" y="234"/>
                    <a:pt x="1180" y="233"/>
                    <a:pt x="1180" y="232"/>
                  </a:cubicBezTo>
                  <a:lnTo>
                    <a:pt x="1180" y="229"/>
                  </a:lnTo>
                  <a:lnTo>
                    <a:pt x="1180" y="228"/>
                  </a:lnTo>
                  <a:lnTo>
                    <a:pt x="1178" y="230"/>
                  </a:lnTo>
                  <a:lnTo>
                    <a:pt x="1175" y="235"/>
                  </a:lnTo>
                  <a:lnTo>
                    <a:pt x="1169" y="246"/>
                  </a:lnTo>
                  <a:cubicBezTo>
                    <a:pt x="1169" y="247"/>
                    <a:pt x="1168" y="248"/>
                    <a:pt x="1167" y="249"/>
                  </a:cubicBezTo>
                  <a:lnTo>
                    <a:pt x="1163" y="253"/>
                  </a:lnTo>
                  <a:cubicBezTo>
                    <a:pt x="1162" y="253"/>
                    <a:pt x="1161" y="254"/>
                    <a:pt x="1160" y="254"/>
                  </a:cubicBezTo>
                  <a:lnTo>
                    <a:pt x="1156" y="256"/>
                  </a:lnTo>
                  <a:cubicBezTo>
                    <a:pt x="1155" y="256"/>
                    <a:pt x="1154" y="256"/>
                    <a:pt x="1153" y="256"/>
                  </a:cubicBezTo>
                  <a:lnTo>
                    <a:pt x="1153" y="256"/>
                  </a:lnTo>
                  <a:lnTo>
                    <a:pt x="1134" y="256"/>
                  </a:lnTo>
                  <a:cubicBezTo>
                    <a:pt x="1134" y="256"/>
                    <a:pt x="1133" y="256"/>
                    <a:pt x="1132" y="256"/>
                  </a:cubicBezTo>
                  <a:lnTo>
                    <a:pt x="1129" y="255"/>
                  </a:lnTo>
                  <a:lnTo>
                    <a:pt x="1123" y="252"/>
                  </a:lnTo>
                  <a:cubicBezTo>
                    <a:pt x="1122" y="252"/>
                    <a:pt x="1122" y="251"/>
                    <a:pt x="1121" y="251"/>
                  </a:cubicBezTo>
                  <a:lnTo>
                    <a:pt x="1110" y="239"/>
                  </a:lnTo>
                  <a:lnTo>
                    <a:pt x="1109" y="239"/>
                  </a:lnTo>
                  <a:lnTo>
                    <a:pt x="1108" y="242"/>
                  </a:lnTo>
                  <a:lnTo>
                    <a:pt x="1107" y="247"/>
                  </a:lnTo>
                  <a:lnTo>
                    <a:pt x="1108" y="256"/>
                  </a:lnTo>
                  <a:cubicBezTo>
                    <a:pt x="1108" y="257"/>
                    <a:pt x="1108" y="258"/>
                    <a:pt x="1108" y="258"/>
                  </a:cubicBezTo>
                  <a:lnTo>
                    <a:pt x="1107" y="263"/>
                  </a:lnTo>
                  <a:lnTo>
                    <a:pt x="1106" y="264"/>
                  </a:lnTo>
                  <a:lnTo>
                    <a:pt x="1105" y="266"/>
                  </a:lnTo>
                  <a:lnTo>
                    <a:pt x="1092" y="283"/>
                  </a:lnTo>
                  <a:cubicBezTo>
                    <a:pt x="1091" y="284"/>
                    <a:pt x="1090" y="285"/>
                    <a:pt x="1088" y="285"/>
                  </a:cubicBezTo>
                  <a:lnTo>
                    <a:pt x="1085" y="286"/>
                  </a:lnTo>
                  <a:cubicBezTo>
                    <a:pt x="1083" y="286"/>
                    <a:pt x="1082" y="286"/>
                    <a:pt x="1081" y="285"/>
                  </a:cubicBezTo>
                  <a:lnTo>
                    <a:pt x="1078" y="284"/>
                  </a:lnTo>
                  <a:cubicBezTo>
                    <a:pt x="1077" y="283"/>
                    <a:pt x="1077" y="283"/>
                    <a:pt x="1076" y="283"/>
                  </a:cubicBezTo>
                  <a:lnTo>
                    <a:pt x="1069" y="276"/>
                  </a:lnTo>
                  <a:cubicBezTo>
                    <a:pt x="1069" y="276"/>
                    <a:pt x="1068" y="275"/>
                    <a:pt x="1068" y="274"/>
                  </a:cubicBezTo>
                  <a:cubicBezTo>
                    <a:pt x="1067" y="272"/>
                    <a:pt x="1066" y="267"/>
                    <a:pt x="1067" y="265"/>
                  </a:cubicBezTo>
                  <a:lnTo>
                    <a:pt x="1074" y="246"/>
                  </a:lnTo>
                  <a:lnTo>
                    <a:pt x="1073" y="244"/>
                  </a:lnTo>
                  <a:lnTo>
                    <a:pt x="1065" y="244"/>
                  </a:lnTo>
                  <a:cubicBezTo>
                    <a:pt x="1064" y="244"/>
                    <a:pt x="1063" y="244"/>
                    <a:pt x="1062" y="244"/>
                  </a:cubicBezTo>
                  <a:lnTo>
                    <a:pt x="1043" y="236"/>
                  </a:lnTo>
                  <a:lnTo>
                    <a:pt x="1039" y="235"/>
                  </a:lnTo>
                  <a:lnTo>
                    <a:pt x="1039" y="236"/>
                  </a:lnTo>
                  <a:lnTo>
                    <a:pt x="1034" y="241"/>
                  </a:lnTo>
                  <a:cubicBezTo>
                    <a:pt x="1034" y="241"/>
                    <a:pt x="1033" y="242"/>
                    <a:pt x="1032" y="242"/>
                  </a:cubicBezTo>
                  <a:lnTo>
                    <a:pt x="1028" y="245"/>
                  </a:lnTo>
                  <a:cubicBezTo>
                    <a:pt x="1027" y="245"/>
                    <a:pt x="1026" y="245"/>
                    <a:pt x="1025" y="245"/>
                  </a:cubicBezTo>
                  <a:lnTo>
                    <a:pt x="1021" y="246"/>
                  </a:lnTo>
                  <a:lnTo>
                    <a:pt x="1009" y="244"/>
                  </a:lnTo>
                  <a:lnTo>
                    <a:pt x="997" y="247"/>
                  </a:lnTo>
                  <a:cubicBezTo>
                    <a:pt x="995" y="247"/>
                    <a:pt x="992" y="246"/>
                    <a:pt x="991" y="245"/>
                  </a:cubicBezTo>
                  <a:lnTo>
                    <a:pt x="988" y="242"/>
                  </a:lnTo>
                  <a:cubicBezTo>
                    <a:pt x="986" y="240"/>
                    <a:pt x="985" y="237"/>
                    <a:pt x="986" y="235"/>
                  </a:cubicBezTo>
                  <a:lnTo>
                    <a:pt x="988" y="226"/>
                  </a:lnTo>
                  <a:lnTo>
                    <a:pt x="983" y="225"/>
                  </a:lnTo>
                  <a:cubicBezTo>
                    <a:pt x="981" y="225"/>
                    <a:pt x="980" y="224"/>
                    <a:pt x="978" y="223"/>
                  </a:cubicBezTo>
                  <a:lnTo>
                    <a:pt x="975" y="221"/>
                  </a:lnTo>
                  <a:cubicBezTo>
                    <a:pt x="974" y="219"/>
                    <a:pt x="974" y="218"/>
                    <a:pt x="973" y="217"/>
                  </a:cubicBezTo>
                  <a:lnTo>
                    <a:pt x="972" y="211"/>
                  </a:lnTo>
                  <a:cubicBezTo>
                    <a:pt x="971" y="210"/>
                    <a:pt x="971" y="209"/>
                    <a:pt x="971" y="208"/>
                  </a:cubicBezTo>
                  <a:lnTo>
                    <a:pt x="972" y="194"/>
                  </a:lnTo>
                  <a:lnTo>
                    <a:pt x="971" y="193"/>
                  </a:lnTo>
                  <a:lnTo>
                    <a:pt x="964" y="191"/>
                  </a:lnTo>
                  <a:lnTo>
                    <a:pt x="949" y="191"/>
                  </a:lnTo>
                  <a:lnTo>
                    <a:pt x="931" y="197"/>
                  </a:lnTo>
                  <a:cubicBezTo>
                    <a:pt x="930" y="198"/>
                    <a:pt x="929" y="198"/>
                    <a:pt x="927" y="198"/>
                  </a:cubicBezTo>
                  <a:lnTo>
                    <a:pt x="914" y="196"/>
                  </a:lnTo>
                  <a:cubicBezTo>
                    <a:pt x="914" y="196"/>
                    <a:pt x="913" y="195"/>
                    <a:pt x="912" y="195"/>
                  </a:cubicBezTo>
                  <a:lnTo>
                    <a:pt x="877" y="179"/>
                  </a:lnTo>
                  <a:lnTo>
                    <a:pt x="835" y="178"/>
                  </a:lnTo>
                  <a:cubicBezTo>
                    <a:pt x="834" y="178"/>
                    <a:pt x="833" y="178"/>
                    <a:pt x="832" y="177"/>
                  </a:cubicBezTo>
                  <a:lnTo>
                    <a:pt x="829" y="176"/>
                  </a:lnTo>
                  <a:cubicBezTo>
                    <a:pt x="828" y="175"/>
                    <a:pt x="827" y="174"/>
                    <a:pt x="826" y="173"/>
                  </a:cubicBezTo>
                  <a:lnTo>
                    <a:pt x="824" y="170"/>
                  </a:lnTo>
                  <a:cubicBezTo>
                    <a:pt x="823" y="169"/>
                    <a:pt x="823" y="168"/>
                    <a:pt x="822" y="166"/>
                  </a:cubicBezTo>
                  <a:lnTo>
                    <a:pt x="822" y="164"/>
                  </a:lnTo>
                  <a:lnTo>
                    <a:pt x="782" y="162"/>
                  </a:lnTo>
                  <a:cubicBezTo>
                    <a:pt x="781" y="162"/>
                    <a:pt x="780" y="162"/>
                    <a:pt x="779" y="161"/>
                  </a:cubicBezTo>
                  <a:lnTo>
                    <a:pt x="774" y="159"/>
                  </a:lnTo>
                  <a:cubicBezTo>
                    <a:pt x="773" y="158"/>
                    <a:pt x="772" y="158"/>
                    <a:pt x="771" y="157"/>
                  </a:cubicBezTo>
                  <a:lnTo>
                    <a:pt x="760" y="147"/>
                  </a:lnTo>
                  <a:lnTo>
                    <a:pt x="756" y="146"/>
                  </a:lnTo>
                  <a:lnTo>
                    <a:pt x="745" y="147"/>
                  </a:lnTo>
                  <a:lnTo>
                    <a:pt x="703" y="139"/>
                  </a:lnTo>
                  <a:lnTo>
                    <a:pt x="688" y="142"/>
                  </a:lnTo>
                  <a:lnTo>
                    <a:pt x="621" y="141"/>
                  </a:lnTo>
                  <a:lnTo>
                    <a:pt x="588" y="133"/>
                  </a:lnTo>
                  <a:lnTo>
                    <a:pt x="581" y="133"/>
                  </a:lnTo>
                  <a:lnTo>
                    <a:pt x="573" y="135"/>
                  </a:lnTo>
                  <a:lnTo>
                    <a:pt x="557" y="144"/>
                  </a:lnTo>
                  <a:cubicBezTo>
                    <a:pt x="556" y="144"/>
                    <a:pt x="555" y="145"/>
                    <a:pt x="555" y="145"/>
                  </a:cubicBezTo>
                  <a:lnTo>
                    <a:pt x="500" y="154"/>
                  </a:lnTo>
                  <a:lnTo>
                    <a:pt x="494" y="154"/>
                  </a:lnTo>
                  <a:lnTo>
                    <a:pt x="482" y="151"/>
                  </a:lnTo>
                  <a:lnTo>
                    <a:pt x="434" y="155"/>
                  </a:lnTo>
                  <a:lnTo>
                    <a:pt x="431" y="158"/>
                  </a:lnTo>
                  <a:lnTo>
                    <a:pt x="422" y="173"/>
                  </a:lnTo>
                  <a:lnTo>
                    <a:pt x="418" y="191"/>
                  </a:lnTo>
                  <a:cubicBezTo>
                    <a:pt x="418" y="192"/>
                    <a:pt x="418" y="193"/>
                    <a:pt x="417" y="194"/>
                  </a:cubicBezTo>
                  <a:lnTo>
                    <a:pt x="412" y="202"/>
                  </a:lnTo>
                  <a:cubicBezTo>
                    <a:pt x="411" y="203"/>
                    <a:pt x="410" y="204"/>
                    <a:pt x="410" y="204"/>
                  </a:cubicBezTo>
                  <a:lnTo>
                    <a:pt x="387" y="219"/>
                  </a:lnTo>
                  <a:lnTo>
                    <a:pt x="359" y="245"/>
                  </a:lnTo>
                  <a:cubicBezTo>
                    <a:pt x="358" y="246"/>
                    <a:pt x="356" y="247"/>
                    <a:pt x="355" y="247"/>
                  </a:cubicBezTo>
                  <a:lnTo>
                    <a:pt x="347" y="248"/>
                  </a:lnTo>
                  <a:cubicBezTo>
                    <a:pt x="345" y="249"/>
                    <a:pt x="342" y="248"/>
                    <a:pt x="340" y="246"/>
                  </a:cubicBezTo>
                  <a:lnTo>
                    <a:pt x="330" y="235"/>
                  </a:lnTo>
                  <a:lnTo>
                    <a:pt x="325" y="233"/>
                  </a:lnTo>
                  <a:lnTo>
                    <a:pt x="321" y="233"/>
                  </a:lnTo>
                  <a:lnTo>
                    <a:pt x="305" y="229"/>
                  </a:lnTo>
                  <a:lnTo>
                    <a:pt x="286" y="235"/>
                  </a:lnTo>
                  <a:lnTo>
                    <a:pt x="286" y="235"/>
                  </a:lnTo>
                  <a:lnTo>
                    <a:pt x="293" y="255"/>
                  </a:lnTo>
                  <a:cubicBezTo>
                    <a:pt x="293" y="256"/>
                    <a:pt x="293" y="257"/>
                    <a:pt x="293" y="258"/>
                  </a:cubicBezTo>
                  <a:lnTo>
                    <a:pt x="292" y="263"/>
                  </a:lnTo>
                  <a:lnTo>
                    <a:pt x="292" y="263"/>
                  </a:lnTo>
                  <a:lnTo>
                    <a:pt x="296" y="266"/>
                  </a:lnTo>
                  <a:cubicBezTo>
                    <a:pt x="299" y="268"/>
                    <a:pt x="300" y="272"/>
                    <a:pt x="299" y="276"/>
                  </a:cubicBezTo>
                  <a:lnTo>
                    <a:pt x="297" y="279"/>
                  </a:lnTo>
                  <a:lnTo>
                    <a:pt x="306" y="293"/>
                  </a:lnTo>
                  <a:cubicBezTo>
                    <a:pt x="307" y="296"/>
                    <a:pt x="306" y="300"/>
                    <a:pt x="303" y="303"/>
                  </a:cubicBezTo>
                  <a:lnTo>
                    <a:pt x="303" y="304"/>
                  </a:lnTo>
                  <a:cubicBezTo>
                    <a:pt x="304" y="308"/>
                    <a:pt x="302" y="313"/>
                    <a:pt x="298" y="314"/>
                  </a:cubicBezTo>
                  <a:lnTo>
                    <a:pt x="297" y="315"/>
                  </a:lnTo>
                  <a:lnTo>
                    <a:pt x="293" y="321"/>
                  </a:lnTo>
                  <a:lnTo>
                    <a:pt x="293" y="321"/>
                  </a:lnTo>
                  <a:cubicBezTo>
                    <a:pt x="295" y="321"/>
                    <a:pt x="296" y="321"/>
                    <a:pt x="297" y="322"/>
                  </a:cubicBezTo>
                  <a:lnTo>
                    <a:pt x="301" y="324"/>
                  </a:lnTo>
                  <a:cubicBezTo>
                    <a:pt x="302" y="325"/>
                    <a:pt x="303" y="326"/>
                    <a:pt x="303" y="328"/>
                  </a:cubicBezTo>
                  <a:lnTo>
                    <a:pt x="314" y="350"/>
                  </a:lnTo>
                  <a:lnTo>
                    <a:pt x="317" y="354"/>
                  </a:lnTo>
                  <a:lnTo>
                    <a:pt x="326" y="360"/>
                  </a:lnTo>
                  <a:lnTo>
                    <a:pt x="336" y="370"/>
                  </a:lnTo>
                  <a:cubicBezTo>
                    <a:pt x="337" y="371"/>
                    <a:pt x="337" y="371"/>
                    <a:pt x="338" y="372"/>
                  </a:cubicBezTo>
                  <a:lnTo>
                    <a:pt x="340" y="376"/>
                  </a:lnTo>
                  <a:cubicBezTo>
                    <a:pt x="341" y="378"/>
                    <a:pt x="341" y="380"/>
                    <a:pt x="341" y="382"/>
                  </a:cubicBezTo>
                  <a:cubicBezTo>
                    <a:pt x="340" y="383"/>
                    <a:pt x="339" y="385"/>
                    <a:pt x="338" y="386"/>
                  </a:cubicBezTo>
                  <a:lnTo>
                    <a:pt x="339" y="387"/>
                  </a:lnTo>
                  <a:lnTo>
                    <a:pt x="346" y="399"/>
                  </a:lnTo>
                  <a:lnTo>
                    <a:pt x="349" y="414"/>
                  </a:lnTo>
                  <a:cubicBezTo>
                    <a:pt x="349" y="414"/>
                    <a:pt x="349" y="415"/>
                    <a:pt x="349" y="416"/>
                  </a:cubicBezTo>
                  <a:lnTo>
                    <a:pt x="351" y="417"/>
                  </a:lnTo>
                  <a:cubicBezTo>
                    <a:pt x="352" y="418"/>
                    <a:pt x="352" y="418"/>
                    <a:pt x="353" y="419"/>
                  </a:cubicBezTo>
                  <a:lnTo>
                    <a:pt x="355" y="423"/>
                  </a:lnTo>
                  <a:cubicBezTo>
                    <a:pt x="356" y="423"/>
                    <a:pt x="356" y="424"/>
                    <a:pt x="356" y="425"/>
                  </a:cubicBezTo>
                  <a:lnTo>
                    <a:pt x="358" y="433"/>
                  </a:lnTo>
                  <a:lnTo>
                    <a:pt x="359" y="436"/>
                  </a:lnTo>
                  <a:lnTo>
                    <a:pt x="372" y="448"/>
                  </a:lnTo>
                  <a:lnTo>
                    <a:pt x="387" y="455"/>
                  </a:lnTo>
                  <a:cubicBezTo>
                    <a:pt x="388" y="456"/>
                    <a:pt x="389" y="457"/>
                    <a:pt x="389" y="458"/>
                  </a:cubicBezTo>
                  <a:lnTo>
                    <a:pt x="392" y="462"/>
                  </a:lnTo>
                  <a:cubicBezTo>
                    <a:pt x="393" y="464"/>
                    <a:pt x="394" y="467"/>
                    <a:pt x="392" y="470"/>
                  </a:cubicBezTo>
                  <a:lnTo>
                    <a:pt x="390" y="475"/>
                  </a:lnTo>
                  <a:cubicBezTo>
                    <a:pt x="389" y="477"/>
                    <a:pt x="387" y="479"/>
                    <a:pt x="384" y="480"/>
                  </a:cubicBezTo>
                  <a:lnTo>
                    <a:pt x="379" y="481"/>
                  </a:lnTo>
                  <a:lnTo>
                    <a:pt x="372" y="481"/>
                  </a:lnTo>
                  <a:lnTo>
                    <a:pt x="370" y="482"/>
                  </a:lnTo>
                  <a:cubicBezTo>
                    <a:pt x="367" y="483"/>
                    <a:pt x="365" y="483"/>
                    <a:pt x="362" y="482"/>
                  </a:cubicBezTo>
                  <a:lnTo>
                    <a:pt x="360" y="480"/>
                  </a:lnTo>
                  <a:lnTo>
                    <a:pt x="358" y="481"/>
                  </a:lnTo>
                  <a:lnTo>
                    <a:pt x="357" y="483"/>
                  </a:lnTo>
                  <a:lnTo>
                    <a:pt x="357" y="485"/>
                  </a:lnTo>
                  <a:lnTo>
                    <a:pt x="359" y="485"/>
                  </a:lnTo>
                  <a:lnTo>
                    <a:pt x="363" y="486"/>
                  </a:lnTo>
                  <a:cubicBezTo>
                    <a:pt x="367" y="486"/>
                    <a:pt x="370" y="490"/>
                    <a:pt x="370" y="494"/>
                  </a:cubicBezTo>
                  <a:cubicBezTo>
                    <a:pt x="370" y="495"/>
                    <a:pt x="370" y="498"/>
                    <a:pt x="370" y="499"/>
                  </a:cubicBezTo>
                  <a:lnTo>
                    <a:pt x="369" y="501"/>
                  </a:lnTo>
                  <a:lnTo>
                    <a:pt x="371" y="502"/>
                  </a:lnTo>
                  <a:lnTo>
                    <a:pt x="375" y="503"/>
                  </a:lnTo>
                  <a:cubicBezTo>
                    <a:pt x="379" y="504"/>
                    <a:pt x="382" y="508"/>
                    <a:pt x="381" y="512"/>
                  </a:cubicBezTo>
                  <a:lnTo>
                    <a:pt x="380" y="517"/>
                  </a:lnTo>
                  <a:lnTo>
                    <a:pt x="381" y="522"/>
                  </a:lnTo>
                  <a:lnTo>
                    <a:pt x="386" y="533"/>
                  </a:lnTo>
                  <a:cubicBezTo>
                    <a:pt x="387" y="535"/>
                    <a:pt x="387" y="538"/>
                    <a:pt x="385" y="540"/>
                  </a:cubicBezTo>
                  <a:lnTo>
                    <a:pt x="382" y="546"/>
                  </a:lnTo>
                  <a:lnTo>
                    <a:pt x="384" y="559"/>
                  </a:lnTo>
                  <a:cubicBezTo>
                    <a:pt x="386" y="561"/>
                    <a:pt x="387" y="564"/>
                    <a:pt x="386" y="566"/>
                  </a:cubicBezTo>
                  <a:cubicBezTo>
                    <a:pt x="386" y="567"/>
                    <a:pt x="385" y="568"/>
                    <a:pt x="385" y="569"/>
                  </a:cubicBezTo>
                  <a:lnTo>
                    <a:pt x="378" y="577"/>
                  </a:lnTo>
                  <a:cubicBezTo>
                    <a:pt x="377" y="578"/>
                    <a:pt x="376" y="578"/>
                    <a:pt x="376" y="579"/>
                  </a:cubicBezTo>
                  <a:lnTo>
                    <a:pt x="367" y="583"/>
                  </a:lnTo>
                  <a:lnTo>
                    <a:pt x="367" y="587"/>
                  </a:lnTo>
                  <a:lnTo>
                    <a:pt x="366" y="597"/>
                  </a:lnTo>
                  <a:lnTo>
                    <a:pt x="361" y="608"/>
                  </a:lnTo>
                  <a:cubicBezTo>
                    <a:pt x="360" y="610"/>
                    <a:pt x="359" y="612"/>
                    <a:pt x="357" y="613"/>
                  </a:cubicBezTo>
                  <a:lnTo>
                    <a:pt x="346" y="617"/>
                  </a:lnTo>
                  <a:cubicBezTo>
                    <a:pt x="346" y="617"/>
                    <a:pt x="345" y="617"/>
                    <a:pt x="344" y="617"/>
                  </a:cubicBezTo>
                  <a:lnTo>
                    <a:pt x="309" y="618"/>
                  </a:lnTo>
                  <a:lnTo>
                    <a:pt x="302" y="621"/>
                  </a:lnTo>
                  <a:lnTo>
                    <a:pt x="300" y="624"/>
                  </a:lnTo>
                  <a:lnTo>
                    <a:pt x="298" y="631"/>
                  </a:lnTo>
                  <a:cubicBezTo>
                    <a:pt x="298" y="632"/>
                    <a:pt x="298" y="633"/>
                    <a:pt x="297" y="634"/>
                  </a:cubicBezTo>
                  <a:lnTo>
                    <a:pt x="294" y="638"/>
                  </a:lnTo>
                  <a:lnTo>
                    <a:pt x="278" y="656"/>
                  </a:lnTo>
                  <a:lnTo>
                    <a:pt x="252" y="676"/>
                  </a:lnTo>
                  <a:lnTo>
                    <a:pt x="208" y="724"/>
                  </a:lnTo>
                  <a:lnTo>
                    <a:pt x="203" y="732"/>
                  </a:lnTo>
                  <a:cubicBezTo>
                    <a:pt x="203" y="732"/>
                    <a:pt x="202" y="733"/>
                    <a:pt x="201" y="734"/>
                  </a:cubicBezTo>
                  <a:lnTo>
                    <a:pt x="194" y="739"/>
                  </a:lnTo>
                  <a:lnTo>
                    <a:pt x="188" y="747"/>
                  </a:lnTo>
                  <a:lnTo>
                    <a:pt x="167" y="777"/>
                  </a:lnTo>
                  <a:lnTo>
                    <a:pt x="159" y="787"/>
                  </a:lnTo>
                  <a:lnTo>
                    <a:pt x="156" y="795"/>
                  </a:lnTo>
                  <a:cubicBezTo>
                    <a:pt x="156" y="796"/>
                    <a:pt x="155" y="797"/>
                    <a:pt x="154" y="797"/>
                  </a:cubicBezTo>
                  <a:lnTo>
                    <a:pt x="153" y="799"/>
                  </a:lnTo>
                  <a:cubicBezTo>
                    <a:pt x="152" y="800"/>
                    <a:pt x="151" y="801"/>
                    <a:pt x="150" y="801"/>
                  </a:cubicBezTo>
                  <a:lnTo>
                    <a:pt x="146" y="803"/>
                  </a:lnTo>
                  <a:lnTo>
                    <a:pt x="135" y="824"/>
                  </a:lnTo>
                  <a:cubicBezTo>
                    <a:pt x="134" y="825"/>
                    <a:pt x="134" y="825"/>
                    <a:pt x="133" y="826"/>
                  </a:cubicBezTo>
                  <a:lnTo>
                    <a:pt x="130" y="829"/>
                  </a:lnTo>
                  <a:cubicBezTo>
                    <a:pt x="129" y="830"/>
                    <a:pt x="129" y="830"/>
                    <a:pt x="128" y="831"/>
                  </a:cubicBezTo>
                  <a:lnTo>
                    <a:pt x="122" y="833"/>
                  </a:lnTo>
                  <a:lnTo>
                    <a:pt x="119" y="842"/>
                  </a:lnTo>
                  <a:cubicBezTo>
                    <a:pt x="118" y="843"/>
                    <a:pt x="118" y="843"/>
                    <a:pt x="118" y="844"/>
                  </a:cubicBezTo>
                  <a:lnTo>
                    <a:pt x="103" y="864"/>
                  </a:lnTo>
                  <a:lnTo>
                    <a:pt x="100" y="871"/>
                  </a:lnTo>
                  <a:lnTo>
                    <a:pt x="104" y="884"/>
                  </a:lnTo>
                  <a:lnTo>
                    <a:pt x="106" y="900"/>
                  </a:lnTo>
                  <a:lnTo>
                    <a:pt x="111" y="907"/>
                  </a:lnTo>
                  <a:cubicBezTo>
                    <a:pt x="112" y="907"/>
                    <a:pt x="113" y="908"/>
                    <a:pt x="113" y="909"/>
                  </a:cubicBezTo>
                  <a:lnTo>
                    <a:pt x="114" y="911"/>
                  </a:lnTo>
                  <a:cubicBezTo>
                    <a:pt x="114" y="912"/>
                    <a:pt x="115" y="912"/>
                    <a:pt x="115" y="913"/>
                  </a:cubicBezTo>
                  <a:lnTo>
                    <a:pt x="116" y="918"/>
                  </a:lnTo>
                  <a:lnTo>
                    <a:pt x="118" y="946"/>
                  </a:lnTo>
                  <a:cubicBezTo>
                    <a:pt x="118" y="947"/>
                    <a:pt x="118" y="947"/>
                    <a:pt x="118" y="948"/>
                  </a:cubicBezTo>
                  <a:lnTo>
                    <a:pt x="117" y="952"/>
                  </a:lnTo>
                  <a:lnTo>
                    <a:pt x="111" y="974"/>
                  </a:lnTo>
                  <a:lnTo>
                    <a:pt x="112" y="974"/>
                  </a:lnTo>
                  <a:cubicBezTo>
                    <a:pt x="113" y="975"/>
                    <a:pt x="114" y="976"/>
                    <a:pt x="114" y="977"/>
                  </a:cubicBezTo>
                  <a:lnTo>
                    <a:pt x="117" y="979"/>
                  </a:lnTo>
                  <a:cubicBezTo>
                    <a:pt x="118" y="979"/>
                    <a:pt x="118" y="980"/>
                    <a:pt x="119" y="981"/>
                  </a:cubicBezTo>
                  <a:lnTo>
                    <a:pt x="127" y="989"/>
                  </a:lnTo>
                  <a:lnTo>
                    <a:pt x="134" y="994"/>
                  </a:lnTo>
                  <a:cubicBezTo>
                    <a:pt x="135" y="994"/>
                    <a:pt x="136" y="995"/>
                    <a:pt x="137" y="996"/>
                  </a:cubicBezTo>
                  <a:lnTo>
                    <a:pt x="139" y="999"/>
                  </a:lnTo>
                  <a:cubicBezTo>
                    <a:pt x="140" y="1000"/>
                    <a:pt x="141" y="1002"/>
                    <a:pt x="141" y="1003"/>
                  </a:cubicBezTo>
                  <a:lnTo>
                    <a:pt x="141" y="1006"/>
                  </a:lnTo>
                  <a:cubicBezTo>
                    <a:pt x="141" y="1007"/>
                    <a:pt x="141" y="1008"/>
                    <a:pt x="141" y="1008"/>
                  </a:cubicBezTo>
                  <a:lnTo>
                    <a:pt x="139" y="1014"/>
                  </a:lnTo>
                  <a:lnTo>
                    <a:pt x="139" y="1016"/>
                  </a:lnTo>
                  <a:lnTo>
                    <a:pt x="142" y="1020"/>
                  </a:lnTo>
                  <a:lnTo>
                    <a:pt x="136" y="1025"/>
                  </a:lnTo>
                  <a:lnTo>
                    <a:pt x="143" y="1023"/>
                  </a:lnTo>
                  <a:cubicBezTo>
                    <a:pt x="144" y="1025"/>
                    <a:pt x="144" y="1027"/>
                    <a:pt x="143" y="1029"/>
                  </a:cubicBezTo>
                  <a:lnTo>
                    <a:pt x="141" y="1034"/>
                  </a:lnTo>
                  <a:cubicBezTo>
                    <a:pt x="139" y="1037"/>
                    <a:pt x="136" y="1039"/>
                    <a:pt x="133" y="1039"/>
                  </a:cubicBezTo>
                  <a:cubicBezTo>
                    <a:pt x="132" y="1039"/>
                    <a:pt x="131" y="1038"/>
                    <a:pt x="130" y="1038"/>
                  </a:cubicBezTo>
                  <a:lnTo>
                    <a:pt x="126" y="1036"/>
                  </a:lnTo>
                  <a:cubicBezTo>
                    <a:pt x="125" y="1036"/>
                    <a:pt x="125" y="1035"/>
                    <a:pt x="124" y="1035"/>
                  </a:cubicBezTo>
                  <a:lnTo>
                    <a:pt x="117" y="1030"/>
                  </a:lnTo>
                  <a:cubicBezTo>
                    <a:pt x="115" y="1029"/>
                    <a:pt x="114" y="1028"/>
                    <a:pt x="113" y="1027"/>
                  </a:cubicBezTo>
                  <a:lnTo>
                    <a:pt x="111" y="1024"/>
                  </a:lnTo>
                  <a:lnTo>
                    <a:pt x="110" y="1024"/>
                  </a:lnTo>
                  <a:cubicBezTo>
                    <a:pt x="109" y="1025"/>
                    <a:pt x="108" y="1025"/>
                    <a:pt x="107" y="1025"/>
                  </a:cubicBezTo>
                  <a:lnTo>
                    <a:pt x="100" y="1024"/>
                  </a:lnTo>
                  <a:lnTo>
                    <a:pt x="97" y="1024"/>
                  </a:lnTo>
                  <a:lnTo>
                    <a:pt x="91" y="1024"/>
                  </a:lnTo>
                  <a:cubicBezTo>
                    <a:pt x="89" y="1024"/>
                    <a:pt x="88" y="1023"/>
                    <a:pt x="87" y="1023"/>
                  </a:cubicBezTo>
                  <a:lnTo>
                    <a:pt x="82" y="1019"/>
                  </a:lnTo>
                  <a:lnTo>
                    <a:pt x="78" y="1015"/>
                  </a:lnTo>
                  <a:lnTo>
                    <a:pt x="76" y="1021"/>
                  </a:lnTo>
                  <a:lnTo>
                    <a:pt x="76" y="1027"/>
                  </a:lnTo>
                  <a:lnTo>
                    <a:pt x="76" y="1031"/>
                  </a:lnTo>
                  <a:cubicBezTo>
                    <a:pt x="76" y="1033"/>
                    <a:pt x="75" y="1035"/>
                    <a:pt x="73" y="1037"/>
                  </a:cubicBezTo>
                  <a:lnTo>
                    <a:pt x="70" y="1040"/>
                  </a:lnTo>
                  <a:cubicBezTo>
                    <a:pt x="69" y="1041"/>
                    <a:pt x="67" y="1041"/>
                    <a:pt x="66" y="1041"/>
                  </a:cubicBezTo>
                  <a:lnTo>
                    <a:pt x="61" y="1042"/>
                  </a:lnTo>
                  <a:lnTo>
                    <a:pt x="55" y="1060"/>
                  </a:lnTo>
                  <a:cubicBezTo>
                    <a:pt x="55" y="1061"/>
                    <a:pt x="54" y="1063"/>
                    <a:pt x="54" y="1064"/>
                  </a:cubicBezTo>
                  <a:cubicBezTo>
                    <a:pt x="54" y="1065"/>
                    <a:pt x="54" y="1066"/>
                    <a:pt x="53" y="1067"/>
                  </a:cubicBezTo>
                  <a:lnTo>
                    <a:pt x="51" y="1069"/>
                  </a:lnTo>
                  <a:cubicBezTo>
                    <a:pt x="51" y="1070"/>
                    <a:pt x="50" y="1070"/>
                    <a:pt x="50" y="1071"/>
                  </a:cubicBezTo>
                  <a:lnTo>
                    <a:pt x="45" y="1078"/>
                  </a:lnTo>
                  <a:lnTo>
                    <a:pt x="45" y="1079"/>
                  </a:lnTo>
                  <a:lnTo>
                    <a:pt x="46" y="1090"/>
                  </a:lnTo>
                  <a:cubicBezTo>
                    <a:pt x="46" y="1090"/>
                    <a:pt x="45" y="1091"/>
                    <a:pt x="45" y="1092"/>
                  </a:cubicBezTo>
                  <a:lnTo>
                    <a:pt x="43" y="1098"/>
                  </a:lnTo>
                  <a:lnTo>
                    <a:pt x="41" y="1102"/>
                  </a:lnTo>
                  <a:cubicBezTo>
                    <a:pt x="40" y="1103"/>
                    <a:pt x="40" y="1104"/>
                    <a:pt x="39" y="1104"/>
                  </a:cubicBezTo>
                  <a:lnTo>
                    <a:pt x="38" y="1105"/>
                  </a:lnTo>
                  <a:lnTo>
                    <a:pt x="38" y="1106"/>
                  </a:lnTo>
                  <a:lnTo>
                    <a:pt x="38" y="1111"/>
                  </a:lnTo>
                  <a:lnTo>
                    <a:pt x="37" y="1119"/>
                  </a:lnTo>
                  <a:lnTo>
                    <a:pt x="34" y="1126"/>
                  </a:lnTo>
                  <a:lnTo>
                    <a:pt x="30" y="1132"/>
                  </a:lnTo>
                  <a:cubicBezTo>
                    <a:pt x="29" y="1133"/>
                    <a:pt x="29" y="1134"/>
                    <a:pt x="28" y="1134"/>
                  </a:cubicBezTo>
                  <a:lnTo>
                    <a:pt x="25" y="1136"/>
                  </a:lnTo>
                  <a:cubicBezTo>
                    <a:pt x="25" y="1136"/>
                    <a:pt x="24" y="1136"/>
                    <a:pt x="24" y="1137"/>
                  </a:cubicBezTo>
                  <a:lnTo>
                    <a:pt x="19" y="1139"/>
                  </a:lnTo>
                  <a:lnTo>
                    <a:pt x="16" y="1145"/>
                  </a:lnTo>
                  <a:cubicBezTo>
                    <a:pt x="15" y="1146"/>
                    <a:pt x="15" y="1147"/>
                    <a:pt x="14" y="1147"/>
                  </a:cubicBezTo>
                  <a:lnTo>
                    <a:pt x="1" y="1159"/>
                  </a:lnTo>
                  <a:lnTo>
                    <a:pt x="1" y="1162"/>
                  </a:lnTo>
                  <a:lnTo>
                    <a:pt x="3" y="1173"/>
                  </a:lnTo>
                  <a:cubicBezTo>
                    <a:pt x="3" y="1173"/>
                    <a:pt x="3" y="1174"/>
                    <a:pt x="3" y="1175"/>
                  </a:cubicBezTo>
                  <a:lnTo>
                    <a:pt x="2" y="1180"/>
                  </a:lnTo>
                  <a:cubicBezTo>
                    <a:pt x="2" y="1181"/>
                    <a:pt x="2" y="1181"/>
                    <a:pt x="2" y="1182"/>
                  </a:cubicBezTo>
                  <a:lnTo>
                    <a:pt x="0" y="1185"/>
                  </a:lnTo>
                  <a:lnTo>
                    <a:pt x="0" y="1194"/>
                  </a:lnTo>
                  <a:lnTo>
                    <a:pt x="3" y="1193"/>
                  </a:lnTo>
                  <a:cubicBezTo>
                    <a:pt x="4" y="1193"/>
                    <a:pt x="5" y="1193"/>
                    <a:pt x="6" y="1193"/>
                  </a:cubicBezTo>
                  <a:lnTo>
                    <a:pt x="13" y="1194"/>
                  </a:lnTo>
                  <a:cubicBezTo>
                    <a:pt x="14" y="1194"/>
                    <a:pt x="15" y="1194"/>
                    <a:pt x="16" y="1194"/>
                  </a:cubicBezTo>
                  <a:lnTo>
                    <a:pt x="23" y="1198"/>
                  </a:lnTo>
                  <a:cubicBezTo>
                    <a:pt x="26" y="1200"/>
                    <a:pt x="28" y="1204"/>
                    <a:pt x="27" y="1208"/>
                  </a:cubicBezTo>
                  <a:lnTo>
                    <a:pt x="26" y="1211"/>
                  </a:lnTo>
                  <a:cubicBezTo>
                    <a:pt x="27" y="1212"/>
                    <a:pt x="29" y="1213"/>
                    <a:pt x="30" y="1215"/>
                  </a:cubicBezTo>
                  <a:lnTo>
                    <a:pt x="31" y="1217"/>
                  </a:lnTo>
                  <a:cubicBezTo>
                    <a:pt x="32" y="1218"/>
                    <a:pt x="32" y="1220"/>
                    <a:pt x="32" y="1221"/>
                  </a:cubicBezTo>
                  <a:lnTo>
                    <a:pt x="32" y="1230"/>
                  </a:lnTo>
                  <a:lnTo>
                    <a:pt x="34" y="1235"/>
                  </a:lnTo>
                  <a:lnTo>
                    <a:pt x="40" y="1244"/>
                  </a:lnTo>
                  <a:cubicBezTo>
                    <a:pt x="41" y="1244"/>
                    <a:pt x="41" y="1244"/>
                    <a:pt x="41" y="1244"/>
                  </a:cubicBezTo>
                  <a:cubicBezTo>
                    <a:pt x="42" y="1244"/>
                    <a:pt x="43" y="1244"/>
                    <a:pt x="44" y="1244"/>
                  </a:cubicBezTo>
                  <a:cubicBezTo>
                    <a:pt x="45" y="1244"/>
                    <a:pt x="46" y="1244"/>
                    <a:pt x="47" y="1244"/>
                  </a:cubicBezTo>
                  <a:lnTo>
                    <a:pt x="51" y="1246"/>
                  </a:lnTo>
                  <a:lnTo>
                    <a:pt x="52" y="1246"/>
                  </a:lnTo>
                  <a:lnTo>
                    <a:pt x="54" y="1245"/>
                  </a:lnTo>
                  <a:cubicBezTo>
                    <a:pt x="55" y="1244"/>
                    <a:pt x="56" y="1244"/>
                    <a:pt x="57" y="1244"/>
                  </a:cubicBezTo>
                  <a:cubicBezTo>
                    <a:pt x="58" y="1244"/>
                    <a:pt x="59" y="1244"/>
                    <a:pt x="60" y="1244"/>
                  </a:cubicBezTo>
                  <a:cubicBezTo>
                    <a:pt x="61" y="1244"/>
                    <a:pt x="62" y="1244"/>
                    <a:pt x="63" y="1245"/>
                  </a:cubicBezTo>
                  <a:cubicBezTo>
                    <a:pt x="64" y="1245"/>
                    <a:pt x="66" y="1246"/>
                    <a:pt x="67" y="1247"/>
                  </a:cubicBezTo>
                  <a:lnTo>
                    <a:pt x="81" y="1267"/>
                  </a:lnTo>
                  <a:lnTo>
                    <a:pt x="85" y="1274"/>
                  </a:lnTo>
                  <a:lnTo>
                    <a:pt x="88" y="1285"/>
                  </a:lnTo>
                  <a:lnTo>
                    <a:pt x="102" y="1285"/>
                  </a:lnTo>
                  <a:lnTo>
                    <a:pt x="104" y="1283"/>
                  </a:lnTo>
                  <a:cubicBezTo>
                    <a:pt x="105" y="1283"/>
                    <a:pt x="106" y="1283"/>
                    <a:pt x="106" y="1282"/>
                  </a:cubicBezTo>
                  <a:lnTo>
                    <a:pt x="110" y="1281"/>
                  </a:lnTo>
                  <a:cubicBezTo>
                    <a:pt x="112" y="1281"/>
                    <a:pt x="114" y="1281"/>
                    <a:pt x="116" y="1282"/>
                  </a:cubicBezTo>
                  <a:lnTo>
                    <a:pt x="119" y="1284"/>
                  </a:lnTo>
                  <a:cubicBezTo>
                    <a:pt x="120" y="1285"/>
                    <a:pt x="121" y="1286"/>
                    <a:pt x="122" y="1287"/>
                  </a:cubicBezTo>
                  <a:lnTo>
                    <a:pt x="127" y="1290"/>
                  </a:lnTo>
                  <a:lnTo>
                    <a:pt x="137" y="1300"/>
                  </a:lnTo>
                  <a:lnTo>
                    <a:pt x="140" y="1306"/>
                  </a:lnTo>
                  <a:lnTo>
                    <a:pt x="142" y="1313"/>
                  </a:lnTo>
                  <a:cubicBezTo>
                    <a:pt x="142" y="1314"/>
                    <a:pt x="142" y="1314"/>
                    <a:pt x="142" y="1315"/>
                  </a:cubicBezTo>
                  <a:cubicBezTo>
                    <a:pt x="143" y="1314"/>
                    <a:pt x="145" y="1314"/>
                    <a:pt x="146" y="1314"/>
                  </a:cubicBezTo>
                  <a:lnTo>
                    <a:pt x="149" y="1313"/>
                  </a:lnTo>
                  <a:cubicBezTo>
                    <a:pt x="150" y="1313"/>
                    <a:pt x="152" y="1314"/>
                    <a:pt x="153" y="1314"/>
                  </a:cubicBezTo>
                  <a:lnTo>
                    <a:pt x="163" y="1320"/>
                  </a:lnTo>
                  <a:lnTo>
                    <a:pt x="168" y="1316"/>
                  </a:lnTo>
                  <a:lnTo>
                    <a:pt x="169" y="1312"/>
                  </a:lnTo>
                  <a:lnTo>
                    <a:pt x="173" y="1300"/>
                  </a:lnTo>
                  <a:cubicBezTo>
                    <a:pt x="174" y="1299"/>
                    <a:pt x="174" y="1298"/>
                    <a:pt x="174" y="1298"/>
                  </a:cubicBezTo>
                  <a:lnTo>
                    <a:pt x="178" y="1292"/>
                  </a:lnTo>
                  <a:cubicBezTo>
                    <a:pt x="179" y="1291"/>
                    <a:pt x="180" y="1290"/>
                    <a:pt x="181" y="1289"/>
                  </a:cubicBezTo>
                  <a:lnTo>
                    <a:pt x="185" y="1287"/>
                  </a:lnTo>
                  <a:cubicBezTo>
                    <a:pt x="187" y="1287"/>
                    <a:pt x="188" y="1286"/>
                    <a:pt x="190" y="1287"/>
                  </a:cubicBezTo>
                  <a:lnTo>
                    <a:pt x="194" y="1287"/>
                  </a:lnTo>
                  <a:lnTo>
                    <a:pt x="209" y="1292"/>
                  </a:lnTo>
                  <a:cubicBezTo>
                    <a:pt x="210" y="1293"/>
                    <a:pt x="211" y="1293"/>
                    <a:pt x="212" y="1293"/>
                  </a:cubicBezTo>
                  <a:lnTo>
                    <a:pt x="215" y="1296"/>
                  </a:lnTo>
                  <a:lnTo>
                    <a:pt x="224" y="1307"/>
                  </a:lnTo>
                  <a:lnTo>
                    <a:pt x="236" y="1317"/>
                  </a:lnTo>
                  <a:lnTo>
                    <a:pt x="237" y="1317"/>
                  </a:lnTo>
                  <a:cubicBezTo>
                    <a:pt x="238" y="1317"/>
                    <a:pt x="239" y="1317"/>
                    <a:pt x="240" y="1317"/>
                  </a:cubicBezTo>
                  <a:cubicBezTo>
                    <a:pt x="240" y="1317"/>
                    <a:pt x="241" y="1317"/>
                    <a:pt x="242" y="1318"/>
                  </a:cubicBezTo>
                  <a:lnTo>
                    <a:pt x="252" y="1323"/>
                  </a:lnTo>
                  <a:lnTo>
                    <a:pt x="253" y="1322"/>
                  </a:lnTo>
                  <a:cubicBezTo>
                    <a:pt x="253" y="1321"/>
                    <a:pt x="254" y="1320"/>
                    <a:pt x="255" y="1319"/>
                  </a:cubicBezTo>
                  <a:lnTo>
                    <a:pt x="257" y="1317"/>
                  </a:lnTo>
                  <a:cubicBezTo>
                    <a:pt x="258" y="1317"/>
                    <a:pt x="259" y="1316"/>
                    <a:pt x="260" y="1316"/>
                  </a:cubicBezTo>
                  <a:lnTo>
                    <a:pt x="270" y="1314"/>
                  </a:lnTo>
                  <a:cubicBezTo>
                    <a:pt x="272" y="1313"/>
                    <a:pt x="273" y="1313"/>
                    <a:pt x="274" y="1314"/>
                  </a:cubicBezTo>
                  <a:lnTo>
                    <a:pt x="278" y="1315"/>
                  </a:lnTo>
                  <a:lnTo>
                    <a:pt x="289" y="1316"/>
                  </a:lnTo>
                  <a:lnTo>
                    <a:pt x="302" y="1320"/>
                  </a:lnTo>
                  <a:lnTo>
                    <a:pt x="314" y="1319"/>
                  </a:lnTo>
                  <a:cubicBezTo>
                    <a:pt x="315" y="1319"/>
                    <a:pt x="317" y="1319"/>
                    <a:pt x="318" y="1320"/>
                  </a:cubicBezTo>
                  <a:lnTo>
                    <a:pt x="321" y="1321"/>
                  </a:lnTo>
                  <a:cubicBezTo>
                    <a:pt x="322" y="1322"/>
                    <a:pt x="322" y="1322"/>
                    <a:pt x="323" y="1323"/>
                  </a:cubicBezTo>
                  <a:lnTo>
                    <a:pt x="333" y="1332"/>
                  </a:lnTo>
                  <a:lnTo>
                    <a:pt x="334" y="1333"/>
                  </a:lnTo>
                  <a:lnTo>
                    <a:pt x="350" y="1327"/>
                  </a:lnTo>
                  <a:cubicBezTo>
                    <a:pt x="351" y="1326"/>
                    <a:pt x="352" y="1326"/>
                    <a:pt x="353" y="1326"/>
                  </a:cubicBezTo>
                  <a:lnTo>
                    <a:pt x="359" y="1326"/>
                  </a:lnTo>
                  <a:cubicBezTo>
                    <a:pt x="361" y="1327"/>
                    <a:pt x="362" y="1327"/>
                    <a:pt x="364" y="1328"/>
                  </a:cubicBezTo>
                  <a:lnTo>
                    <a:pt x="366" y="1329"/>
                  </a:lnTo>
                  <a:lnTo>
                    <a:pt x="379" y="1334"/>
                  </a:lnTo>
                  <a:cubicBezTo>
                    <a:pt x="380" y="1334"/>
                    <a:pt x="381" y="1335"/>
                    <a:pt x="381" y="1336"/>
                  </a:cubicBezTo>
                  <a:lnTo>
                    <a:pt x="387" y="1341"/>
                  </a:lnTo>
                  <a:cubicBezTo>
                    <a:pt x="388" y="1341"/>
                    <a:pt x="388" y="1341"/>
                    <a:pt x="389" y="1341"/>
                  </a:cubicBezTo>
                  <a:lnTo>
                    <a:pt x="401" y="1345"/>
                  </a:lnTo>
                  <a:lnTo>
                    <a:pt x="412" y="1339"/>
                  </a:lnTo>
                  <a:cubicBezTo>
                    <a:pt x="413" y="1339"/>
                    <a:pt x="414" y="1339"/>
                    <a:pt x="415" y="1339"/>
                  </a:cubicBezTo>
                  <a:lnTo>
                    <a:pt x="422" y="1338"/>
                  </a:lnTo>
                  <a:lnTo>
                    <a:pt x="427" y="1334"/>
                  </a:lnTo>
                  <a:lnTo>
                    <a:pt x="433" y="1330"/>
                  </a:lnTo>
                  <a:cubicBezTo>
                    <a:pt x="434" y="1330"/>
                    <a:pt x="436" y="1329"/>
                    <a:pt x="437" y="1329"/>
                  </a:cubicBezTo>
                  <a:lnTo>
                    <a:pt x="441" y="1329"/>
                  </a:lnTo>
                  <a:cubicBezTo>
                    <a:pt x="441" y="1329"/>
                    <a:pt x="442" y="1329"/>
                    <a:pt x="443" y="1329"/>
                  </a:cubicBezTo>
                  <a:lnTo>
                    <a:pt x="453" y="1332"/>
                  </a:lnTo>
                  <a:lnTo>
                    <a:pt x="463" y="1332"/>
                  </a:lnTo>
                  <a:cubicBezTo>
                    <a:pt x="464" y="1332"/>
                    <a:pt x="464" y="1332"/>
                    <a:pt x="465" y="1332"/>
                  </a:cubicBezTo>
                  <a:lnTo>
                    <a:pt x="469" y="1333"/>
                  </a:lnTo>
                  <a:cubicBezTo>
                    <a:pt x="470" y="1333"/>
                    <a:pt x="470" y="1333"/>
                    <a:pt x="471" y="1334"/>
                  </a:cubicBezTo>
                  <a:lnTo>
                    <a:pt x="486" y="1344"/>
                  </a:lnTo>
                  <a:lnTo>
                    <a:pt x="490" y="1349"/>
                  </a:lnTo>
                  <a:cubicBezTo>
                    <a:pt x="491" y="1350"/>
                    <a:pt x="491" y="1351"/>
                    <a:pt x="492" y="1352"/>
                  </a:cubicBezTo>
                  <a:lnTo>
                    <a:pt x="493" y="1356"/>
                  </a:lnTo>
                  <a:lnTo>
                    <a:pt x="494" y="1362"/>
                  </a:lnTo>
                  <a:lnTo>
                    <a:pt x="495" y="1364"/>
                  </a:lnTo>
                  <a:lnTo>
                    <a:pt x="501" y="1367"/>
                  </a:lnTo>
                  <a:lnTo>
                    <a:pt x="515" y="1373"/>
                  </a:lnTo>
                  <a:cubicBezTo>
                    <a:pt x="516" y="1373"/>
                    <a:pt x="517" y="1373"/>
                    <a:pt x="518" y="1374"/>
                  </a:cubicBezTo>
                  <a:lnTo>
                    <a:pt x="520" y="1377"/>
                  </a:lnTo>
                  <a:lnTo>
                    <a:pt x="524" y="1381"/>
                  </a:lnTo>
                  <a:lnTo>
                    <a:pt x="534" y="1399"/>
                  </a:lnTo>
                  <a:lnTo>
                    <a:pt x="555" y="1395"/>
                  </a:lnTo>
                  <a:lnTo>
                    <a:pt x="564" y="1391"/>
                  </a:lnTo>
                  <a:lnTo>
                    <a:pt x="570" y="1385"/>
                  </a:lnTo>
                  <a:lnTo>
                    <a:pt x="589" y="1355"/>
                  </a:lnTo>
                  <a:cubicBezTo>
                    <a:pt x="589" y="1354"/>
                    <a:pt x="590" y="1353"/>
                    <a:pt x="591" y="1352"/>
                  </a:cubicBezTo>
                  <a:lnTo>
                    <a:pt x="599" y="1346"/>
                  </a:lnTo>
                  <a:cubicBezTo>
                    <a:pt x="600" y="1345"/>
                    <a:pt x="602" y="1345"/>
                    <a:pt x="603" y="1345"/>
                  </a:cubicBezTo>
                  <a:lnTo>
                    <a:pt x="698" y="1334"/>
                  </a:lnTo>
                  <a:lnTo>
                    <a:pt x="710" y="1330"/>
                  </a:lnTo>
                  <a:cubicBezTo>
                    <a:pt x="710" y="1329"/>
                    <a:pt x="711" y="1329"/>
                    <a:pt x="712" y="1329"/>
                  </a:cubicBezTo>
                  <a:lnTo>
                    <a:pt x="721" y="1328"/>
                  </a:lnTo>
                  <a:lnTo>
                    <a:pt x="731" y="1325"/>
                  </a:lnTo>
                  <a:cubicBezTo>
                    <a:pt x="731" y="1325"/>
                    <a:pt x="732" y="1324"/>
                    <a:pt x="733" y="1325"/>
                  </a:cubicBezTo>
                  <a:lnTo>
                    <a:pt x="741" y="1325"/>
                  </a:lnTo>
                  <a:lnTo>
                    <a:pt x="752" y="1322"/>
                  </a:lnTo>
                  <a:cubicBezTo>
                    <a:pt x="752" y="1322"/>
                    <a:pt x="753" y="1322"/>
                    <a:pt x="754" y="1322"/>
                  </a:cubicBezTo>
                  <a:lnTo>
                    <a:pt x="771" y="1322"/>
                  </a:lnTo>
                  <a:lnTo>
                    <a:pt x="777" y="1318"/>
                  </a:lnTo>
                  <a:lnTo>
                    <a:pt x="781" y="1309"/>
                  </a:lnTo>
                  <a:lnTo>
                    <a:pt x="784" y="1304"/>
                  </a:lnTo>
                  <a:lnTo>
                    <a:pt x="791" y="1298"/>
                  </a:lnTo>
                  <a:lnTo>
                    <a:pt x="794" y="1292"/>
                  </a:lnTo>
                  <a:lnTo>
                    <a:pt x="798" y="1277"/>
                  </a:lnTo>
                  <a:lnTo>
                    <a:pt x="798" y="1271"/>
                  </a:lnTo>
                  <a:lnTo>
                    <a:pt x="800" y="1260"/>
                  </a:lnTo>
                  <a:cubicBezTo>
                    <a:pt x="800" y="1258"/>
                    <a:pt x="801" y="1256"/>
                    <a:pt x="804" y="1254"/>
                  </a:cubicBezTo>
                  <a:cubicBezTo>
                    <a:pt x="806" y="1253"/>
                    <a:pt x="808" y="1253"/>
                    <a:pt x="811" y="1254"/>
                  </a:cubicBezTo>
                  <a:lnTo>
                    <a:pt x="812" y="1254"/>
                  </a:lnTo>
                  <a:lnTo>
                    <a:pt x="814" y="1254"/>
                  </a:lnTo>
                  <a:lnTo>
                    <a:pt x="824" y="1249"/>
                  </a:lnTo>
                  <a:lnTo>
                    <a:pt x="836" y="1248"/>
                  </a:lnTo>
                  <a:lnTo>
                    <a:pt x="861" y="1243"/>
                  </a:lnTo>
                  <a:lnTo>
                    <a:pt x="875" y="1236"/>
                  </a:lnTo>
                  <a:cubicBezTo>
                    <a:pt x="876" y="1235"/>
                    <a:pt x="877" y="1235"/>
                    <a:pt x="878" y="1235"/>
                  </a:cubicBezTo>
                  <a:lnTo>
                    <a:pt x="882" y="1235"/>
                  </a:lnTo>
                  <a:cubicBezTo>
                    <a:pt x="885" y="1235"/>
                    <a:pt x="887" y="1236"/>
                    <a:pt x="888" y="1237"/>
                  </a:cubicBezTo>
                  <a:cubicBezTo>
                    <a:pt x="889" y="1236"/>
                    <a:pt x="891" y="1236"/>
                    <a:pt x="892" y="1236"/>
                  </a:cubicBezTo>
                  <a:cubicBezTo>
                    <a:pt x="895" y="1236"/>
                    <a:pt x="897" y="1238"/>
                    <a:pt x="899" y="1241"/>
                  </a:cubicBezTo>
                  <a:lnTo>
                    <a:pt x="899" y="1241"/>
                  </a:lnTo>
                  <a:lnTo>
                    <a:pt x="904" y="1240"/>
                  </a:lnTo>
                  <a:cubicBezTo>
                    <a:pt x="906" y="1240"/>
                    <a:pt x="908" y="1240"/>
                    <a:pt x="909" y="1241"/>
                  </a:cubicBezTo>
                  <a:lnTo>
                    <a:pt x="912" y="1242"/>
                  </a:lnTo>
                  <a:cubicBezTo>
                    <a:pt x="913" y="1243"/>
                    <a:pt x="914" y="1244"/>
                    <a:pt x="915" y="1244"/>
                  </a:cubicBezTo>
                  <a:lnTo>
                    <a:pt x="916" y="1246"/>
                  </a:lnTo>
                  <a:cubicBezTo>
                    <a:pt x="918" y="1246"/>
                    <a:pt x="920" y="1247"/>
                    <a:pt x="921" y="1248"/>
                  </a:cubicBezTo>
                  <a:lnTo>
                    <a:pt x="929" y="1256"/>
                  </a:lnTo>
                  <a:cubicBezTo>
                    <a:pt x="932" y="1255"/>
                    <a:pt x="935" y="1255"/>
                    <a:pt x="937" y="1257"/>
                  </a:cubicBezTo>
                  <a:lnTo>
                    <a:pt x="939" y="1260"/>
                  </a:lnTo>
                  <a:cubicBezTo>
                    <a:pt x="941" y="1261"/>
                    <a:pt x="941" y="1262"/>
                    <a:pt x="942" y="1263"/>
                  </a:cubicBezTo>
                  <a:lnTo>
                    <a:pt x="942" y="1266"/>
                  </a:lnTo>
                  <a:lnTo>
                    <a:pt x="946" y="1267"/>
                  </a:lnTo>
                  <a:cubicBezTo>
                    <a:pt x="949" y="1268"/>
                    <a:pt x="951" y="1271"/>
                    <a:pt x="951" y="1275"/>
                  </a:cubicBezTo>
                  <a:lnTo>
                    <a:pt x="951" y="1276"/>
                  </a:lnTo>
                  <a:cubicBezTo>
                    <a:pt x="952" y="1276"/>
                    <a:pt x="952" y="1277"/>
                    <a:pt x="952" y="1277"/>
                  </a:cubicBezTo>
                  <a:cubicBezTo>
                    <a:pt x="953" y="1277"/>
                    <a:pt x="955" y="1278"/>
                    <a:pt x="955" y="1279"/>
                  </a:cubicBezTo>
                  <a:lnTo>
                    <a:pt x="957" y="1280"/>
                  </a:lnTo>
                  <a:cubicBezTo>
                    <a:pt x="958" y="1281"/>
                    <a:pt x="958" y="1281"/>
                    <a:pt x="959" y="1282"/>
                  </a:cubicBezTo>
                  <a:cubicBezTo>
                    <a:pt x="960" y="1283"/>
                    <a:pt x="961" y="1287"/>
                    <a:pt x="961" y="1289"/>
                  </a:cubicBezTo>
                  <a:cubicBezTo>
                    <a:pt x="961" y="1290"/>
                    <a:pt x="960" y="1293"/>
                    <a:pt x="959" y="1294"/>
                  </a:cubicBezTo>
                  <a:lnTo>
                    <a:pt x="959" y="1295"/>
                  </a:lnTo>
                  <a:lnTo>
                    <a:pt x="959" y="1298"/>
                  </a:lnTo>
                  <a:lnTo>
                    <a:pt x="962" y="1301"/>
                  </a:lnTo>
                  <a:lnTo>
                    <a:pt x="965" y="1305"/>
                  </a:lnTo>
                  <a:lnTo>
                    <a:pt x="969" y="1307"/>
                  </a:lnTo>
                  <a:cubicBezTo>
                    <a:pt x="972" y="1308"/>
                    <a:pt x="973" y="1311"/>
                    <a:pt x="973" y="1313"/>
                  </a:cubicBezTo>
                  <a:lnTo>
                    <a:pt x="973" y="1314"/>
                  </a:lnTo>
                  <a:cubicBezTo>
                    <a:pt x="973" y="1314"/>
                    <a:pt x="974" y="1314"/>
                    <a:pt x="974" y="1315"/>
                  </a:cubicBezTo>
                  <a:lnTo>
                    <a:pt x="976" y="1318"/>
                  </a:lnTo>
                  <a:cubicBezTo>
                    <a:pt x="978" y="1318"/>
                    <a:pt x="979" y="1319"/>
                    <a:pt x="980" y="1320"/>
                  </a:cubicBezTo>
                  <a:lnTo>
                    <a:pt x="983" y="1323"/>
                  </a:lnTo>
                  <a:cubicBezTo>
                    <a:pt x="984" y="1324"/>
                    <a:pt x="984" y="1326"/>
                    <a:pt x="985" y="1328"/>
                  </a:cubicBezTo>
                  <a:lnTo>
                    <a:pt x="985" y="1330"/>
                  </a:lnTo>
                  <a:cubicBezTo>
                    <a:pt x="985" y="1332"/>
                    <a:pt x="985" y="1333"/>
                    <a:pt x="984" y="1334"/>
                  </a:cubicBezTo>
                  <a:cubicBezTo>
                    <a:pt x="986" y="1336"/>
                    <a:pt x="987" y="1337"/>
                    <a:pt x="987" y="1340"/>
                  </a:cubicBezTo>
                  <a:cubicBezTo>
                    <a:pt x="987" y="1341"/>
                    <a:pt x="986" y="1343"/>
                    <a:pt x="986" y="1344"/>
                  </a:cubicBezTo>
                  <a:cubicBezTo>
                    <a:pt x="987" y="1345"/>
                    <a:pt x="987" y="1345"/>
                    <a:pt x="988" y="1346"/>
                  </a:cubicBezTo>
                  <a:lnTo>
                    <a:pt x="991" y="1350"/>
                  </a:lnTo>
                  <a:cubicBezTo>
                    <a:pt x="993" y="1352"/>
                    <a:pt x="993" y="1354"/>
                    <a:pt x="993" y="1357"/>
                  </a:cubicBezTo>
                  <a:lnTo>
                    <a:pt x="993" y="1363"/>
                  </a:lnTo>
                  <a:lnTo>
                    <a:pt x="995" y="1364"/>
                  </a:lnTo>
                  <a:cubicBezTo>
                    <a:pt x="997" y="1364"/>
                    <a:pt x="998" y="1365"/>
                    <a:pt x="999" y="1367"/>
                  </a:cubicBezTo>
                  <a:lnTo>
                    <a:pt x="1000" y="1369"/>
                  </a:lnTo>
                  <a:cubicBezTo>
                    <a:pt x="1002" y="1373"/>
                    <a:pt x="1001" y="1377"/>
                    <a:pt x="998" y="1379"/>
                  </a:cubicBezTo>
                  <a:lnTo>
                    <a:pt x="1002" y="1386"/>
                  </a:lnTo>
                  <a:lnTo>
                    <a:pt x="1004" y="1388"/>
                  </a:lnTo>
                  <a:cubicBezTo>
                    <a:pt x="1004" y="1388"/>
                    <a:pt x="1005" y="1389"/>
                    <a:pt x="1005" y="1390"/>
                  </a:cubicBezTo>
                  <a:cubicBezTo>
                    <a:pt x="1007" y="1391"/>
                    <a:pt x="1007" y="1392"/>
                    <a:pt x="1008" y="1394"/>
                  </a:cubicBezTo>
                  <a:lnTo>
                    <a:pt x="1008" y="1396"/>
                  </a:lnTo>
                  <a:cubicBezTo>
                    <a:pt x="1008" y="1397"/>
                    <a:pt x="1009" y="1398"/>
                    <a:pt x="1008" y="1399"/>
                  </a:cubicBezTo>
                  <a:lnTo>
                    <a:pt x="1008" y="1400"/>
                  </a:lnTo>
                  <a:lnTo>
                    <a:pt x="1008" y="1400"/>
                  </a:lnTo>
                  <a:cubicBezTo>
                    <a:pt x="1009" y="1401"/>
                    <a:pt x="1009" y="1402"/>
                    <a:pt x="1009" y="1403"/>
                  </a:cubicBezTo>
                  <a:cubicBezTo>
                    <a:pt x="1009" y="1406"/>
                    <a:pt x="1008" y="1409"/>
                    <a:pt x="1007" y="1411"/>
                  </a:cubicBezTo>
                  <a:lnTo>
                    <a:pt x="1010" y="1416"/>
                  </a:lnTo>
                  <a:lnTo>
                    <a:pt x="1026" y="1436"/>
                  </a:lnTo>
                  <a:lnTo>
                    <a:pt x="1030" y="1437"/>
                  </a:lnTo>
                  <a:cubicBezTo>
                    <a:pt x="1033" y="1438"/>
                    <a:pt x="1034" y="1440"/>
                    <a:pt x="1035" y="1443"/>
                  </a:cubicBezTo>
                  <a:cubicBezTo>
                    <a:pt x="1035" y="1443"/>
                    <a:pt x="1036" y="1445"/>
                    <a:pt x="1036" y="1446"/>
                  </a:cubicBezTo>
                  <a:lnTo>
                    <a:pt x="1037" y="1449"/>
                  </a:lnTo>
                  <a:cubicBezTo>
                    <a:pt x="1037" y="1450"/>
                    <a:pt x="1037" y="1451"/>
                    <a:pt x="1037" y="1452"/>
                  </a:cubicBezTo>
                  <a:cubicBezTo>
                    <a:pt x="1039" y="1453"/>
                    <a:pt x="1041" y="1455"/>
                    <a:pt x="1041" y="1457"/>
                  </a:cubicBezTo>
                  <a:lnTo>
                    <a:pt x="1043" y="1465"/>
                  </a:lnTo>
                  <a:cubicBezTo>
                    <a:pt x="1043" y="1466"/>
                    <a:pt x="1044" y="1466"/>
                    <a:pt x="1044" y="1466"/>
                  </a:cubicBezTo>
                  <a:cubicBezTo>
                    <a:pt x="1044" y="1466"/>
                    <a:pt x="1045" y="1466"/>
                    <a:pt x="1045" y="1467"/>
                  </a:cubicBezTo>
                  <a:lnTo>
                    <a:pt x="1047" y="1467"/>
                  </a:lnTo>
                  <a:cubicBezTo>
                    <a:pt x="1048" y="1467"/>
                    <a:pt x="1050" y="1467"/>
                    <a:pt x="1051" y="1467"/>
                  </a:cubicBezTo>
                  <a:lnTo>
                    <a:pt x="1058" y="1471"/>
                  </a:lnTo>
                  <a:lnTo>
                    <a:pt x="1062" y="1474"/>
                  </a:lnTo>
                  <a:cubicBezTo>
                    <a:pt x="1062" y="1474"/>
                    <a:pt x="1063" y="1475"/>
                    <a:pt x="1063" y="1476"/>
                  </a:cubicBezTo>
                  <a:lnTo>
                    <a:pt x="1065" y="1479"/>
                  </a:lnTo>
                  <a:cubicBezTo>
                    <a:pt x="1066" y="1482"/>
                    <a:pt x="1065" y="1487"/>
                    <a:pt x="1063" y="1489"/>
                  </a:cubicBezTo>
                  <a:lnTo>
                    <a:pt x="1062" y="1489"/>
                  </a:lnTo>
                  <a:lnTo>
                    <a:pt x="1062" y="1489"/>
                  </a:lnTo>
                  <a:cubicBezTo>
                    <a:pt x="1064" y="1491"/>
                    <a:pt x="1065" y="1494"/>
                    <a:pt x="1065" y="1497"/>
                  </a:cubicBezTo>
                  <a:lnTo>
                    <a:pt x="1064" y="1501"/>
                  </a:lnTo>
                  <a:lnTo>
                    <a:pt x="1066" y="1503"/>
                  </a:lnTo>
                  <a:cubicBezTo>
                    <a:pt x="1067" y="1503"/>
                    <a:pt x="1068" y="1504"/>
                    <a:pt x="1068" y="1505"/>
                  </a:cubicBezTo>
                  <a:lnTo>
                    <a:pt x="1073" y="1517"/>
                  </a:lnTo>
                  <a:lnTo>
                    <a:pt x="1077" y="1518"/>
                  </a:lnTo>
                  <a:cubicBezTo>
                    <a:pt x="1078" y="1519"/>
                    <a:pt x="1078" y="1519"/>
                    <a:pt x="1079" y="1519"/>
                  </a:cubicBezTo>
                  <a:lnTo>
                    <a:pt x="1081" y="1521"/>
                  </a:lnTo>
                  <a:cubicBezTo>
                    <a:pt x="1082" y="1521"/>
                    <a:pt x="1083" y="1522"/>
                    <a:pt x="1084" y="1522"/>
                  </a:cubicBezTo>
                  <a:lnTo>
                    <a:pt x="1087" y="1523"/>
                  </a:lnTo>
                  <a:cubicBezTo>
                    <a:pt x="1088" y="1523"/>
                    <a:pt x="1090" y="1524"/>
                    <a:pt x="1091" y="1525"/>
                  </a:cubicBezTo>
                  <a:lnTo>
                    <a:pt x="1093" y="1528"/>
                  </a:lnTo>
                  <a:lnTo>
                    <a:pt x="1098" y="1536"/>
                  </a:lnTo>
                  <a:cubicBezTo>
                    <a:pt x="1099" y="1537"/>
                    <a:pt x="1099" y="1539"/>
                    <a:pt x="1099" y="1540"/>
                  </a:cubicBezTo>
                  <a:lnTo>
                    <a:pt x="1099" y="1542"/>
                  </a:lnTo>
                  <a:lnTo>
                    <a:pt x="1100" y="1543"/>
                  </a:lnTo>
                  <a:lnTo>
                    <a:pt x="1104" y="1549"/>
                  </a:lnTo>
                  <a:cubicBezTo>
                    <a:pt x="1105" y="1549"/>
                    <a:pt x="1105" y="1550"/>
                    <a:pt x="1105" y="1551"/>
                  </a:cubicBezTo>
                  <a:lnTo>
                    <a:pt x="1107" y="1558"/>
                  </a:lnTo>
                  <a:cubicBezTo>
                    <a:pt x="1108" y="1558"/>
                    <a:pt x="1108" y="1559"/>
                    <a:pt x="1108" y="1560"/>
                  </a:cubicBezTo>
                  <a:lnTo>
                    <a:pt x="1109" y="1562"/>
                  </a:lnTo>
                  <a:cubicBezTo>
                    <a:pt x="1109" y="1563"/>
                    <a:pt x="1109" y="1565"/>
                    <a:pt x="1109" y="1566"/>
                  </a:cubicBezTo>
                  <a:lnTo>
                    <a:pt x="1114" y="1568"/>
                  </a:lnTo>
                  <a:cubicBezTo>
                    <a:pt x="1116" y="1570"/>
                    <a:pt x="1118" y="1572"/>
                    <a:pt x="1118" y="1575"/>
                  </a:cubicBezTo>
                  <a:lnTo>
                    <a:pt x="1118" y="1576"/>
                  </a:lnTo>
                  <a:lnTo>
                    <a:pt x="1118" y="1576"/>
                  </a:lnTo>
                  <a:lnTo>
                    <a:pt x="1124" y="1583"/>
                  </a:lnTo>
                  <a:lnTo>
                    <a:pt x="1132" y="1589"/>
                  </a:lnTo>
                  <a:cubicBezTo>
                    <a:pt x="1133" y="1590"/>
                    <a:pt x="1134" y="1591"/>
                    <a:pt x="1135" y="1592"/>
                  </a:cubicBezTo>
                  <a:lnTo>
                    <a:pt x="1136" y="1593"/>
                  </a:lnTo>
                  <a:lnTo>
                    <a:pt x="1141" y="1596"/>
                  </a:lnTo>
                  <a:lnTo>
                    <a:pt x="1141" y="1595"/>
                  </a:lnTo>
                  <a:cubicBezTo>
                    <a:pt x="1143" y="1594"/>
                    <a:pt x="1145" y="1594"/>
                    <a:pt x="1148" y="1595"/>
                  </a:cubicBezTo>
                  <a:cubicBezTo>
                    <a:pt x="1150" y="1596"/>
                    <a:pt x="1151" y="1598"/>
                    <a:pt x="1152" y="1600"/>
                  </a:cubicBezTo>
                  <a:lnTo>
                    <a:pt x="1153" y="1603"/>
                  </a:lnTo>
                  <a:lnTo>
                    <a:pt x="1159" y="1610"/>
                  </a:lnTo>
                  <a:lnTo>
                    <a:pt x="1162" y="1616"/>
                  </a:lnTo>
                  <a:lnTo>
                    <a:pt x="1167" y="1628"/>
                  </a:lnTo>
                  <a:lnTo>
                    <a:pt x="1168" y="1634"/>
                  </a:lnTo>
                  <a:cubicBezTo>
                    <a:pt x="1168" y="1635"/>
                    <a:pt x="1168" y="1636"/>
                    <a:pt x="1167" y="1637"/>
                  </a:cubicBezTo>
                  <a:cubicBezTo>
                    <a:pt x="1169" y="1638"/>
                    <a:pt x="1169" y="1640"/>
                    <a:pt x="1169" y="1642"/>
                  </a:cubicBezTo>
                  <a:lnTo>
                    <a:pt x="1169" y="1645"/>
                  </a:lnTo>
                  <a:lnTo>
                    <a:pt x="1169" y="1646"/>
                  </a:lnTo>
                  <a:lnTo>
                    <a:pt x="1170" y="1647"/>
                  </a:lnTo>
                  <a:cubicBezTo>
                    <a:pt x="1171" y="1648"/>
                    <a:pt x="1171" y="1650"/>
                    <a:pt x="1171" y="1652"/>
                  </a:cubicBezTo>
                  <a:lnTo>
                    <a:pt x="1171" y="1658"/>
                  </a:lnTo>
                  <a:lnTo>
                    <a:pt x="1173" y="1664"/>
                  </a:lnTo>
                  <a:lnTo>
                    <a:pt x="1181" y="1677"/>
                  </a:lnTo>
                  <a:cubicBezTo>
                    <a:pt x="1182" y="1678"/>
                    <a:pt x="1182" y="1679"/>
                    <a:pt x="1182" y="1681"/>
                  </a:cubicBezTo>
                  <a:lnTo>
                    <a:pt x="1182" y="1684"/>
                  </a:lnTo>
                  <a:lnTo>
                    <a:pt x="1192" y="1705"/>
                  </a:lnTo>
                  <a:lnTo>
                    <a:pt x="1195" y="1719"/>
                  </a:lnTo>
                  <a:lnTo>
                    <a:pt x="1195" y="1724"/>
                  </a:lnTo>
                  <a:cubicBezTo>
                    <a:pt x="1195" y="1725"/>
                    <a:pt x="1195" y="1726"/>
                    <a:pt x="1195" y="1727"/>
                  </a:cubicBezTo>
                  <a:lnTo>
                    <a:pt x="1192" y="1734"/>
                  </a:lnTo>
                  <a:lnTo>
                    <a:pt x="1192" y="1736"/>
                  </a:lnTo>
                  <a:cubicBezTo>
                    <a:pt x="1194" y="1740"/>
                    <a:pt x="1193" y="1743"/>
                    <a:pt x="1190" y="1745"/>
                  </a:cubicBezTo>
                  <a:lnTo>
                    <a:pt x="1190" y="1753"/>
                  </a:lnTo>
                  <a:lnTo>
                    <a:pt x="1191" y="1754"/>
                  </a:lnTo>
                  <a:cubicBezTo>
                    <a:pt x="1193" y="1755"/>
                    <a:pt x="1195" y="1758"/>
                    <a:pt x="1195" y="1760"/>
                  </a:cubicBezTo>
                  <a:lnTo>
                    <a:pt x="1195" y="1772"/>
                  </a:lnTo>
                  <a:lnTo>
                    <a:pt x="1195" y="1775"/>
                  </a:lnTo>
                  <a:cubicBezTo>
                    <a:pt x="1195" y="1777"/>
                    <a:pt x="1195" y="1778"/>
                    <a:pt x="1194" y="1779"/>
                  </a:cubicBezTo>
                  <a:lnTo>
                    <a:pt x="1193" y="1781"/>
                  </a:lnTo>
                  <a:lnTo>
                    <a:pt x="1193" y="1781"/>
                  </a:lnTo>
                  <a:cubicBezTo>
                    <a:pt x="1193" y="1783"/>
                    <a:pt x="1192" y="1785"/>
                    <a:pt x="1192" y="1786"/>
                  </a:cubicBezTo>
                  <a:cubicBezTo>
                    <a:pt x="1191" y="1787"/>
                    <a:pt x="1190" y="1789"/>
                    <a:pt x="1188" y="1790"/>
                  </a:cubicBezTo>
                  <a:lnTo>
                    <a:pt x="1187" y="1795"/>
                  </a:lnTo>
                  <a:cubicBezTo>
                    <a:pt x="1187" y="1797"/>
                    <a:pt x="1187" y="1798"/>
                    <a:pt x="1186" y="1799"/>
                  </a:cubicBezTo>
                  <a:cubicBezTo>
                    <a:pt x="1185" y="1800"/>
                    <a:pt x="1185" y="1800"/>
                    <a:pt x="1184" y="1801"/>
                  </a:cubicBezTo>
                  <a:lnTo>
                    <a:pt x="1185" y="1807"/>
                  </a:lnTo>
                  <a:cubicBezTo>
                    <a:pt x="1185" y="1808"/>
                    <a:pt x="1185" y="1809"/>
                    <a:pt x="1184" y="1810"/>
                  </a:cubicBezTo>
                  <a:lnTo>
                    <a:pt x="1181" y="1818"/>
                  </a:lnTo>
                  <a:cubicBezTo>
                    <a:pt x="1181" y="1819"/>
                    <a:pt x="1180" y="1819"/>
                    <a:pt x="1179" y="1820"/>
                  </a:cubicBezTo>
                  <a:lnTo>
                    <a:pt x="1177" y="1822"/>
                  </a:lnTo>
                  <a:cubicBezTo>
                    <a:pt x="1176" y="1823"/>
                    <a:pt x="1176" y="1823"/>
                    <a:pt x="1175" y="1824"/>
                  </a:cubicBezTo>
                  <a:lnTo>
                    <a:pt x="1173" y="1825"/>
                  </a:lnTo>
                  <a:lnTo>
                    <a:pt x="1173" y="1825"/>
                  </a:lnTo>
                  <a:cubicBezTo>
                    <a:pt x="1173" y="1826"/>
                    <a:pt x="1173" y="1827"/>
                    <a:pt x="1173" y="1829"/>
                  </a:cubicBezTo>
                  <a:cubicBezTo>
                    <a:pt x="1173" y="1830"/>
                    <a:pt x="1172" y="1831"/>
                    <a:pt x="1171" y="1833"/>
                  </a:cubicBezTo>
                  <a:lnTo>
                    <a:pt x="1174" y="1837"/>
                  </a:lnTo>
                  <a:cubicBezTo>
                    <a:pt x="1174" y="1838"/>
                    <a:pt x="1174" y="1838"/>
                    <a:pt x="1174" y="1839"/>
                  </a:cubicBezTo>
                  <a:lnTo>
                    <a:pt x="1175" y="1842"/>
                  </a:lnTo>
                  <a:cubicBezTo>
                    <a:pt x="1176" y="1843"/>
                    <a:pt x="1175" y="1845"/>
                    <a:pt x="1175" y="1846"/>
                  </a:cubicBezTo>
                  <a:lnTo>
                    <a:pt x="1173" y="1853"/>
                  </a:lnTo>
                  <a:lnTo>
                    <a:pt x="1172" y="1858"/>
                  </a:lnTo>
                  <a:lnTo>
                    <a:pt x="1166" y="1875"/>
                  </a:lnTo>
                  <a:cubicBezTo>
                    <a:pt x="1166" y="1875"/>
                    <a:pt x="1166" y="1875"/>
                    <a:pt x="1166" y="1876"/>
                  </a:cubicBezTo>
                  <a:cubicBezTo>
                    <a:pt x="1166" y="1876"/>
                    <a:pt x="1166" y="1876"/>
                    <a:pt x="1166" y="1877"/>
                  </a:cubicBezTo>
                  <a:lnTo>
                    <a:pt x="1166" y="1880"/>
                  </a:lnTo>
                  <a:lnTo>
                    <a:pt x="1163" y="1891"/>
                  </a:lnTo>
                  <a:lnTo>
                    <a:pt x="1164" y="1894"/>
                  </a:lnTo>
                  <a:lnTo>
                    <a:pt x="1171" y="1915"/>
                  </a:lnTo>
                  <a:cubicBezTo>
                    <a:pt x="1172" y="1917"/>
                    <a:pt x="1172" y="1918"/>
                    <a:pt x="1171" y="1920"/>
                  </a:cubicBezTo>
                  <a:lnTo>
                    <a:pt x="1170" y="1924"/>
                  </a:lnTo>
                  <a:lnTo>
                    <a:pt x="1172" y="1927"/>
                  </a:lnTo>
                  <a:cubicBezTo>
                    <a:pt x="1172" y="1928"/>
                    <a:pt x="1173" y="1932"/>
                    <a:pt x="1172" y="1934"/>
                  </a:cubicBezTo>
                  <a:cubicBezTo>
                    <a:pt x="1172" y="1936"/>
                    <a:pt x="1170" y="1938"/>
                    <a:pt x="1169" y="1939"/>
                  </a:cubicBezTo>
                  <a:lnTo>
                    <a:pt x="1169" y="1942"/>
                  </a:lnTo>
                  <a:lnTo>
                    <a:pt x="1176" y="1958"/>
                  </a:lnTo>
                  <a:cubicBezTo>
                    <a:pt x="1177" y="1959"/>
                    <a:pt x="1177" y="1960"/>
                    <a:pt x="1177" y="1961"/>
                  </a:cubicBezTo>
                  <a:lnTo>
                    <a:pt x="1179" y="1989"/>
                  </a:lnTo>
                  <a:lnTo>
                    <a:pt x="1179" y="1993"/>
                  </a:lnTo>
                  <a:lnTo>
                    <a:pt x="1180" y="1995"/>
                  </a:lnTo>
                  <a:cubicBezTo>
                    <a:pt x="1181" y="1999"/>
                    <a:pt x="1179" y="2003"/>
                    <a:pt x="1175" y="2005"/>
                  </a:cubicBezTo>
                  <a:lnTo>
                    <a:pt x="1173" y="2007"/>
                  </a:lnTo>
                  <a:cubicBezTo>
                    <a:pt x="1172" y="2007"/>
                    <a:pt x="1170" y="2007"/>
                    <a:pt x="1169" y="2007"/>
                  </a:cubicBezTo>
                  <a:lnTo>
                    <a:pt x="1169" y="2007"/>
                  </a:lnTo>
                  <a:lnTo>
                    <a:pt x="1165" y="2007"/>
                  </a:lnTo>
                  <a:lnTo>
                    <a:pt x="1172" y="2012"/>
                  </a:lnTo>
                  <a:cubicBezTo>
                    <a:pt x="1172" y="2012"/>
                    <a:pt x="1173" y="2013"/>
                    <a:pt x="1174" y="2014"/>
                  </a:cubicBezTo>
                  <a:lnTo>
                    <a:pt x="1177" y="2020"/>
                  </a:lnTo>
                  <a:cubicBezTo>
                    <a:pt x="1177" y="2020"/>
                    <a:pt x="1177" y="2021"/>
                    <a:pt x="1178" y="2022"/>
                  </a:cubicBezTo>
                  <a:cubicBezTo>
                    <a:pt x="1178" y="2022"/>
                    <a:pt x="1178" y="2023"/>
                    <a:pt x="1179" y="2023"/>
                  </a:cubicBezTo>
                  <a:cubicBezTo>
                    <a:pt x="1179" y="2024"/>
                    <a:pt x="1179" y="2026"/>
                    <a:pt x="1179" y="2027"/>
                  </a:cubicBezTo>
                  <a:lnTo>
                    <a:pt x="1180" y="2036"/>
                  </a:lnTo>
                  <a:lnTo>
                    <a:pt x="1184" y="2040"/>
                  </a:lnTo>
                  <a:lnTo>
                    <a:pt x="1185" y="2040"/>
                  </a:lnTo>
                  <a:cubicBezTo>
                    <a:pt x="1186" y="2040"/>
                    <a:pt x="1188" y="2040"/>
                    <a:pt x="1189" y="2041"/>
                  </a:cubicBezTo>
                  <a:lnTo>
                    <a:pt x="1195" y="2044"/>
                  </a:lnTo>
                  <a:cubicBezTo>
                    <a:pt x="1196" y="2045"/>
                    <a:pt x="1197" y="2046"/>
                    <a:pt x="1198" y="2047"/>
                  </a:cubicBezTo>
                  <a:lnTo>
                    <a:pt x="1201" y="2052"/>
                  </a:lnTo>
                  <a:cubicBezTo>
                    <a:pt x="1203" y="2054"/>
                    <a:pt x="1203" y="2056"/>
                    <a:pt x="1203" y="2058"/>
                  </a:cubicBezTo>
                  <a:lnTo>
                    <a:pt x="1202" y="2061"/>
                  </a:lnTo>
                  <a:lnTo>
                    <a:pt x="1210" y="2078"/>
                  </a:lnTo>
                  <a:lnTo>
                    <a:pt x="1214" y="2080"/>
                  </a:lnTo>
                  <a:lnTo>
                    <a:pt x="1215" y="2081"/>
                  </a:lnTo>
                  <a:lnTo>
                    <a:pt x="1221" y="2084"/>
                  </a:lnTo>
                  <a:lnTo>
                    <a:pt x="1238" y="2088"/>
                  </a:lnTo>
                  <a:lnTo>
                    <a:pt x="1255" y="2097"/>
                  </a:lnTo>
                  <a:lnTo>
                    <a:pt x="1278" y="2102"/>
                  </a:lnTo>
                  <a:lnTo>
                    <a:pt x="1281" y="2102"/>
                  </a:lnTo>
                  <a:lnTo>
                    <a:pt x="1280" y="2099"/>
                  </a:lnTo>
                  <a:cubicBezTo>
                    <a:pt x="1280" y="2098"/>
                    <a:pt x="1280" y="2097"/>
                    <a:pt x="1280" y="2096"/>
                  </a:cubicBezTo>
                  <a:lnTo>
                    <a:pt x="1280" y="2094"/>
                  </a:lnTo>
                  <a:cubicBezTo>
                    <a:pt x="1281" y="2092"/>
                    <a:pt x="1282" y="2089"/>
                    <a:pt x="1284" y="2088"/>
                  </a:cubicBezTo>
                  <a:lnTo>
                    <a:pt x="1285" y="2088"/>
                  </a:lnTo>
                  <a:lnTo>
                    <a:pt x="1286" y="2084"/>
                  </a:lnTo>
                  <a:cubicBezTo>
                    <a:pt x="1286" y="2080"/>
                    <a:pt x="1288" y="2077"/>
                    <a:pt x="1292" y="2077"/>
                  </a:cubicBezTo>
                  <a:lnTo>
                    <a:pt x="1297" y="2075"/>
                  </a:lnTo>
                  <a:cubicBezTo>
                    <a:pt x="1298" y="2075"/>
                    <a:pt x="1300" y="2075"/>
                    <a:pt x="1301" y="2076"/>
                  </a:cubicBezTo>
                  <a:lnTo>
                    <a:pt x="1304" y="2077"/>
                  </a:lnTo>
                  <a:cubicBezTo>
                    <a:pt x="1305" y="2077"/>
                    <a:pt x="1306" y="2077"/>
                    <a:pt x="1306" y="2078"/>
                  </a:cubicBezTo>
                  <a:lnTo>
                    <a:pt x="1310" y="2080"/>
                  </a:lnTo>
                  <a:lnTo>
                    <a:pt x="1313" y="2081"/>
                  </a:lnTo>
                  <a:cubicBezTo>
                    <a:pt x="1314" y="2081"/>
                    <a:pt x="1315" y="2081"/>
                    <a:pt x="1316" y="2082"/>
                  </a:cubicBezTo>
                  <a:lnTo>
                    <a:pt x="1319" y="2085"/>
                  </a:lnTo>
                  <a:cubicBezTo>
                    <a:pt x="1319" y="2084"/>
                    <a:pt x="1320" y="2084"/>
                    <a:pt x="1320" y="2084"/>
                  </a:cubicBezTo>
                  <a:lnTo>
                    <a:pt x="1321" y="2081"/>
                  </a:lnTo>
                  <a:cubicBezTo>
                    <a:pt x="1322" y="2080"/>
                    <a:pt x="1322" y="2079"/>
                    <a:pt x="1323" y="2078"/>
                  </a:cubicBezTo>
                  <a:cubicBezTo>
                    <a:pt x="1324" y="2078"/>
                    <a:pt x="1326" y="2076"/>
                    <a:pt x="1327" y="2076"/>
                  </a:cubicBezTo>
                  <a:cubicBezTo>
                    <a:pt x="1328" y="2076"/>
                    <a:pt x="1330" y="2075"/>
                    <a:pt x="1331" y="2075"/>
                  </a:cubicBezTo>
                  <a:lnTo>
                    <a:pt x="1335" y="2075"/>
                  </a:lnTo>
                  <a:lnTo>
                    <a:pt x="1343" y="2067"/>
                  </a:lnTo>
                  <a:cubicBezTo>
                    <a:pt x="1344" y="2067"/>
                    <a:pt x="1345" y="2066"/>
                    <a:pt x="1346" y="2066"/>
                  </a:cubicBezTo>
                  <a:lnTo>
                    <a:pt x="1355" y="2063"/>
                  </a:lnTo>
                  <a:lnTo>
                    <a:pt x="1357" y="2061"/>
                  </a:lnTo>
                  <a:cubicBezTo>
                    <a:pt x="1357" y="2061"/>
                    <a:pt x="1358" y="2060"/>
                    <a:pt x="1359" y="2060"/>
                  </a:cubicBezTo>
                  <a:cubicBezTo>
                    <a:pt x="1360" y="2059"/>
                    <a:pt x="1363" y="2058"/>
                    <a:pt x="1364" y="2058"/>
                  </a:cubicBezTo>
                  <a:lnTo>
                    <a:pt x="1364" y="2058"/>
                  </a:lnTo>
                  <a:lnTo>
                    <a:pt x="1364" y="2058"/>
                  </a:lnTo>
                  <a:lnTo>
                    <a:pt x="1370" y="2052"/>
                  </a:lnTo>
                  <a:lnTo>
                    <a:pt x="1375" y="2049"/>
                  </a:lnTo>
                  <a:cubicBezTo>
                    <a:pt x="1377" y="2048"/>
                    <a:pt x="1378" y="2048"/>
                    <a:pt x="1379" y="2048"/>
                  </a:cubicBezTo>
                  <a:lnTo>
                    <a:pt x="1382" y="2048"/>
                  </a:lnTo>
                  <a:lnTo>
                    <a:pt x="1387" y="2049"/>
                  </a:lnTo>
                  <a:lnTo>
                    <a:pt x="1389" y="2047"/>
                  </a:lnTo>
                  <a:cubicBezTo>
                    <a:pt x="1390" y="2047"/>
                    <a:pt x="1391" y="2046"/>
                    <a:pt x="1391" y="2045"/>
                  </a:cubicBezTo>
                  <a:lnTo>
                    <a:pt x="1393" y="2044"/>
                  </a:lnTo>
                  <a:cubicBezTo>
                    <a:pt x="1395" y="2043"/>
                    <a:pt x="1397" y="2042"/>
                    <a:pt x="1399" y="2043"/>
                  </a:cubicBezTo>
                  <a:lnTo>
                    <a:pt x="1401" y="2043"/>
                  </a:lnTo>
                  <a:cubicBezTo>
                    <a:pt x="1402" y="2043"/>
                    <a:pt x="1403" y="2043"/>
                    <a:pt x="1403" y="2044"/>
                  </a:cubicBezTo>
                  <a:lnTo>
                    <a:pt x="1406" y="2045"/>
                  </a:lnTo>
                  <a:lnTo>
                    <a:pt x="1420" y="2046"/>
                  </a:lnTo>
                  <a:lnTo>
                    <a:pt x="1449" y="2056"/>
                  </a:lnTo>
                  <a:cubicBezTo>
                    <a:pt x="1450" y="2057"/>
                    <a:pt x="1451" y="2057"/>
                    <a:pt x="1451" y="2058"/>
                  </a:cubicBezTo>
                  <a:lnTo>
                    <a:pt x="1461" y="2066"/>
                  </a:lnTo>
                  <a:cubicBezTo>
                    <a:pt x="1462" y="2067"/>
                    <a:pt x="1463" y="2067"/>
                    <a:pt x="1463" y="2068"/>
                  </a:cubicBezTo>
                  <a:lnTo>
                    <a:pt x="1467" y="2072"/>
                  </a:lnTo>
                  <a:cubicBezTo>
                    <a:pt x="1468" y="2073"/>
                    <a:pt x="1469" y="2074"/>
                    <a:pt x="1469" y="2075"/>
                  </a:cubicBezTo>
                  <a:lnTo>
                    <a:pt x="1473" y="2084"/>
                  </a:lnTo>
                  <a:lnTo>
                    <a:pt x="1474" y="2097"/>
                  </a:lnTo>
                  <a:cubicBezTo>
                    <a:pt x="1474" y="2098"/>
                    <a:pt x="1474" y="2099"/>
                    <a:pt x="1474" y="2100"/>
                  </a:cubicBezTo>
                  <a:lnTo>
                    <a:pt x="1472" y="2105"/>
                  </a:lnTo>
                  <a:cubicBezTo>
                    <a:pt x="1472" y="2105"/>
                    <a:pt x="1472" y="2106"/>
                    <a:pt x="1473" y="2106"/>
                  </a:cubicBezTo>
                  <a:lnTo>
                    <a:pt x="1473" y="2108"/>
                  </a:lnTo>
                  <a:cubicBezTo>
                    <a:pt x="1473" y="2109"/>
                    <a:pt x="1473" y="2110"/>
                    <a:pt x="1473" y="2111"/>
                  </a:cubicBezTo>
                  <a:lnTo>
                    <a:pt x="1472" y="2113"/>
                  </a:lnTo>
                  <a:cubicBezTo>
                    <a:pt x="1472" y="2114"/>
                    <a:pt x="1472" y="2115"/>
                    <a:pt x="1472" y="2115"/>
                  </a:cubicBezTo>
                  <a:lnTo>
                    <a:pt x="1471" y="2117"/>
                  </a:lnTo>
                  <a:cubicBezTo>
                    <a:pt x="1470" y="2118"/>
                    <a:pt x="1469" y="2119"/>
                    <a:pt x="1469" y="2120"/>
                  </a:cubicBezTo>
                  <a:lnTo>
                    <a:pt x="1469" y="2120"/>
                  </a:lnTo>
                  <a:lnTo>
                    <a:pt x="1472" y="2121"/>
                  </a:lnTo>
                  <a:cubicBezTo>
                    <a:pt x="1475" y="2121"/>
                    <a:pt x="1478" y="2123"/>
                    <a:pt x="1479" y="2126"/>
                  </a:cubicBezTo>
                  <a:cubicBezTo>
                    <a:pt x="1480" y="2129"/>
                    <a:pt x="1479" y="2132"/>
                    <a:pt x="1477" y="2134"/>
                  </a:cubicBezTo>
                  <a:lnTo>
                    <a:pt x="1474" y="2138"/>
                  </a:lnTo>
                  <a:lnTo>
                    <a:pt x="1472" y="2143"/>
                  </a:lnTo>
                  <a:lnTo>
                    <a:pt x="1470" y="2172"/>
                  </a:lnTo>
                  <a:lnTo>
                    <a:pt x="1466" y="2191"/>
                  </a:lnTo>
                  <a:cubicBezTo>
                    <a:pt x="1466" y="2192"/>
                    <a:pt x="1466" y="2193"/>
                    <a:pt x="1465" y="2194"/>
                  </a:cubicBezTo>
                  <a:lnTo>
                    <a:pt x="1465" y="2194"/>
                  </a:lnTo>
                  <a:lnTo>
                    <a:pt x="1466" y="2197"/>
                  </a:lnTo>
                  <a:cubicBezTo>
                    <a:pt x="1466" y="2199"/>
                    <a:pt x="1466" y="2201"/>
                    <a:pt x="1465" y="2203"/>
                  </a:cubicBezTo>
                  <a:lnTo>
                    <a:pt x="1462" y="2207"/>
                  </a:lnTo>
                  <a:lnTo>
                    <a:pt x="1463" y="2208"/>
                  </a:lnTo>
                  <a:cubicBezTo>
                    <a:pt x="1464" y="2210"/>
                    <a:pt x="1464" y="2212"/>
                    <a:pt x="1463" y="2214"/>
                  </a:cubicBezTo>
                  <a:lnTo>
                    <a:pt x="1462" y="2218"/>
                  </a:lnTo>
                  <a:cubicBezTo>
                    <a:pt x="1461" y="2219"/>
                    <a:pt x="1460" y="2220"/>
                    <a:pt x="1459" y="2221"/>
                  </a:cubicBezTo>
                  <a:cubicBezTo>
                    <a:pt x="1458" y="2222"/>
                    <a:pt x="1455" y="2223"/>
                    <a:pt x="1454" y="2224"/>
                  </a:cubicBezTo>
                  <a:lnTo>
                    <a:pt x="1453" y="2226"/>
                  </a:lnTo>
                  <a:cubicBezTo>
                    <a:pt x="1452" y="2226"/>
                    <a:pt x="1452" y="2227"/>
                    <a:pt x="1451" y="2228"/>
                  </a:cubicBezTo>
                  <a:cubicBezTo>
                    <a:pt x="1449" y="2230"/>
                    <a:pt x="1444" y="2231"/>
                    <a:pt x="1441" y="2230"/>
                  </a:cubicBezTo>
                  <a:lnTo>
                    <a:pt x="1440" y="2229"/>
                  </a:lnTo>
                  <a:cubicBezTo>
                    <a:pt x="1439" y="2230"/>
                    <a:pt x="1437" y="2230"/>
                    <a:pt x="1437" y="2230"/>
                  </a:cubicBezTo>
                  <a:lnTo>
                    <a:pt x="1398" y="2237"/>
                  </a:lnTo>
                  <a:lnTo>
                    <a:pt x="1374" y="2238"/>
                  </a:lnTo>
                  <a:lnTo>
                    <a:pt x="1369" y="2240"/>
                  </a:lnTo>
                  <a:lnTo>
                    <a:pt x="1350" y="2253"/>
                  </a:lnTo>
                  <a:lnTo>
                    <a:pt x="1345" y="2257"/>
                  </a:lnTo>
                  <a:lnTo>
                    <a:pt x="1341" y="2263"/>
                  </a:lnTo>
                  <a:cubicBezTo>
                    <a:pt x="1341" y="2264"/>
                    <a:pt x="1340" y="2265"/>
                    <a:pt x="1340" y="2265"/>
                  </a:cubicBezTo>
                  <a:lnTo>
                    <a:pt x="1338" y="2270"/>
                  </a:lnTo>
                  <a:cubicBezTo>
                    <a:pt x="1338" y="2271"/>
                    <a:pt x="1338" y="2272"/>
                    <a:pt x="1337" y="2273"/>
                  </a:cubicBezTo>
                  <a:lnTo>
                    <a:pt x="1334" y="2277"/>
                  </a:lnTo>
                  <a:cubicBezTo>
                    <a:pt x="1333" y="2279"/>
                    <a:pt x="1331" y="2280"/>
                    <a:pt x="1330" y="2280"/>
                  </a:cubicBezTo>
                  <a:lnTo>
                    <a:pt x="1327" y="2281"/>
                  </a:lnTo>
                  <a:lnTo>
                    <a:pt x="1324" y="2290"/>
                  </a:lnTo>
                  <a:lnTo>
                    <a:pt x="1311" y="2316"/>
                  </a:lnTo>
                  <a:cubicBezTo>
                    <a:pt x="1311" y="2317"/>
                    <a:pt x="1310" y="2318"/>
                    <a:pt x="1309" y="2319"/>
                  </a:cubicBezTo>
                  <a:lnTo>
                    <a:pt x="1301" y="2325"/>
                  </a:lnTo>
                  <a:lnTo>
                    <a:pt x="1284" y="2347"/>
                  </a:lnTo>
                  <a:lnTo>
                    <a:pt x="1282" y="2354"/>
                  </a:lnTo>
                  <a:cubicBezTo>
                    <a:pt x="1282" y="2357"/>
                    <a:pt x="1280" y="2359"/>
                    <a:pt x="1277" y="2360"/>
                  </a:cubicBezTo>
                  <a:cubicBezTo>
                    <a:pt x="1276" y="2361"/>
                    <a:pt x="1274" y="2361"/>
                    <a:pt x="1272" y="2360"/>
                  </a:cubicBezTo>
                  <a:lnTo>
                    <a:pt x="1271" y="2363"/>
                  </a:lnTo>
                  <a:lnTo>
                    <a:pt x="1270" y="2374"/>
                  </a:lnTo>
                  <a:lnTo>
                    <a:pt x="1271" y="2375"/>
                  </a:lnTo>
                  <a:lnTo>
                    <a:pt x="1273" y="2380"/>
                  </a:lnTo>
                  <a:lnTo>
                    <a:pt x="1278" y="2396"/>
                  </a:lnTo>
                  <a:cubicBezTo>
                    <a:pt x="1278" y="2396"/>
                    <a:pt x="1278" y="2396"/>
                    <a:pt x="1278" y="2397"/>
                  </a:cubicBezTo>
                  <a:cubicBezTo>
                    <a:pt x="1278" y="2398"/>
                    <a:pt x="1279" y="2399"/>
                    <a:pt x="1279" y="2401"/>
                  </a:cubicBezTo>
                  <a:cubicBezTo>
                    <a:pt x="1279" y="2405"/>
                    <a:pt x="1276" y="2408"/>
                    <a:pt x="1272" y="2409"/>
                  </a:cubicBezTo>
                  <a:lnTo>
                    <a:pt x="1275" y="2431"/>
                  </a:lnTo>
                  <a:lnTo>
                    <a:pt x="1278" y="2444"/>
                  </a:lnTo>
                  <a:lnTo>
                    <a:pt x="1278" y="2447"/>
                  </a:lnTo>
                  <a:cubicBezTo>
                    <a:pt x="1278" y="2448"/>
                    <a:pt x="1278" y="2449"/>
                    <a:pt x="1278" y="2449"/>
                  </a:cubicBezTo>
                  <a:lnTo>
                    <a:pt x="1278" y="2451"/>
                  </a:lnTo>
                  <a:cubicBezTo>
                    <a:pt x="1277" y="2452"/>
                    <a:pt x="1277" y="2453"/>
                    <a:pt x="1276" y="2454"/>
                  </a:cubicBezTo>
                  <a:lnTo>
                    <a:pt x="1276" y="2455"/>
                  </a:lnTo>
                  <a:lnTo>
                    <a:pt x="1275" y="2459"/>
                  </a:lnTo>
                  <a:lnTo>
                    <a:pt x="1272" y="2470"/>
                  </a:lnTo>
                  <a:cubicBezTo>
                    <a:pt x="1272" y="2471"/>
                    <a:pt x="1271" y="2472"/>
                    <a:pt x="1271" y="2472"/>
                  </a:cubicBezTo>
                  <a:lnTo>
                    <a:pt x="1266" y="2483"/>
                  </a:lnTo>
                  <a:lnTo>
                    <a:pt x="1262" y="2500"/>
                  </a:lnTo>
                  <a:lnTo>
                    <a:pt x="1262" y="2500"/>
                  </a:lnTo>
                  <a:cubicBezTo>
                    <a:pt x="1262" y="2502"/>
                    <a:pt x="1262" y="2504"/>
                    <a:pt x="1262" y="2506"/>
                  </a:cubicBezTo>
                  <a:lnTo>
                    <a:pt x="1261" y="2511"/>
                  </a:lnTo>
                  <a:lnTo>
                    <a:pt x="1261" y="2513"/>
                  </a:lnTo>
                  <a:cubicBezTo>
                    <a:pt x="1261" y="2514"/>
                    <a:pt x="1261" y="2515"/>
                    <a:pt x="1261" y="2516"/>
                  </a:cubicBezTo>
                  <a:lnTo>
                    <a:pt x="1260" y="2518"/>
                  </a:lnTo>
                  <a:lnTo>
                    <a:pt x="1260" y="2521"/>
                  </a:lnTo>
                  <a:lnTo>
                    <a:pt x="1259" y="2553"/>
                  </a:lnTo>
                  <a:lnTo>
                    <a:pt x="1261" y="2558"/>
                  </a:lnTo>
                  <a:lnTo>
                    <a:pt x="1264" y="2564"/>
                  </a:lnTo>
                  <a:cubicBezTo>
                    <a:pt x="1265" y="2565"/>
                    <a:pt x="1265" y="2566"/>
                    <a:pt x="1265" y="2567"/>
                  </a:cubicBezTo>
                  <a:lnTo>
                    <a:pt x="1265" y="2571"/>
                  </a:lnTo>
                  <a:cubicBezTo>
                    <a:pt x="1265" y="2572"/>
                    <a:pt x="1265" y="2573"/>
                    <a:pt x="1265" y="2573"/>
                  </a:cubicBezTo>
                  <a:lnTo>
                    <a:pt x="1263" y="2580"/>
                  </a:lnTo>
                  <a:lnTo>
                    <a:pt x="1256" y="2597"/>
                  </a:lnTo>
                  <a:cubicBezTo>
                    <a:pt x="1255" y="2598"/>
                    <a:pt x="1255" y="2599"/>
                    <a:pt x="1254" y="2599"/>
                  </a:cubicBezTo>
                  <a:lnTo>
                    <a:pt x="1251" y="2602"/>
                  </a:lnTo>
                  <a:cubicBezTo>
                    <a:pt x="1251" y="2603"/>
                    <a:pt x="1250" y="2604"/>
                    <a:pt x="1249" y="2604"/>
                  </a:cubicBezTo>
                  <a:lnTo>
                    <a:pt x="1248" y="2605"/>
                  </a:lnTo>
                  <a:lnTo>
                    <a:pt x="1240" y="2614"/>
                  </a:lnTo>
                  <a:lnTo>
                    <a:pt x="1239" y="2617"/>
                  </a:lnTo>
                  <a:cubicBezTo>
                    <a:pt x="1239" y="2621"/>
                    <a:pt x="1237" y="2624"/>
                    <a:pt x="1234" y="2625"/>
                  </a:cubicBezTo>
                  <a:cubicBezTo>
                    <a:pt x="1231" y="2626"/>
                    <a:pt x="1227" y="2625"/>
                    <a:pt x="1225" y="2622"/>
                  </a:cubicBezTo>
                  <a:lnTo>
                    <a:pt x="1223" y="2620"/>
                  </a:lnTo>
                  <a:lnTo>
                    <a:pt x="1208" y="2610"/>
                  </a:lnTo>
                  <a:lnTo>
                    <a:pt x="1202" y="2609"/>
                  </a:lnTo>
                  <a:lnTo>
                    <a:pt x="1200" y="2609"/>
                  </a:lnTo>
                  <a:lnTo>
                    <a:pt x="1194" y="2613"/>
                  </a:lnTo>
                  <a:lnTo>
                    <a:pt x="1188" y="2614"/>
                  </a:lnTo>
                  <a:cubicBezTo>
                    <a:pt x="1188" y="2614"/>
                    <a:pt x="1187" y="2614"/>
                    <a:pt x="1186" y="2614"/>
                  </a:cubicBezTo>
                  <a:lnTo>
                    <a:pt x="1173" y="2614"/>
                  </a:lnTo>
                  <a:lnTo>
                    <a:pt x="1173" y="2614"/>
                  </a:lnTo>
                  <a:lnTo>
                    <a:pt x="1168" y="2617"/>
                  </a:lnTo>
                  <a:lnTo>
                    <a:pt x="1164" y="2623"/>
                  </a:lnTo>
                  <a:lnTo>
                    <a:pt x="1153" y="2652"/>
                  </a:lnTo>
                  <a:lnTo>
                    <a:pt x="1149" y="2657"/>
                  </a:lnTo>
                  <a:cubicBezTo>
                    <a:pt x="1149" y="2658"/>
                    <a:pt x="1148" y="2659"/>
                    <a:pt x="1147" y="2660"/>
                  </a:cubicBezTo>
                  <a:lnTo>
                    <a:pt x="1144" y="2662"/>
                  </a:lnTo>
                  <a:cubicBezTo>
                    <a:pt x="1143" y="2663"/>
                    <a:pt x="1142" y="2663"/>
                    <a:pt x="1141" y="2664"/>
                  </a:cubicBezTo>
                  <a:lnTo>
                    <a:pt x="1135" y="2665"/>
                  </a:lnTo>
                  <a:lnTo>
                    <a:pt x="1135" y="2666"/>
                  </a:lnTo>
                  <a:cubicBezTo>
                    <a:pt x="1136" y="2667"/>
                    <a:pt x="1137" y="2669"/>
                    <a:pt x="1136" y="2671"/>
                  </a:cubicBezTo>
                  <a:lnTo>
                    <a:pt x="1136" y="2674"/>
                  </a:lnTo>
                  <a:lnTo>
                    <a:pt x="1132" y="2688"/>
                  </a:lnTo>
                  <a:lnTo>
                    <a:pt x="1130" y="2700"/>
                  </a:lnTo>
                  <a:cubicBezTo>
                    <a:pt x="1129" y="2700"/>
                    <a:pt x="1129" y="2701"/>
                    <a:pt x="1129" y="2702"/>
                  </a:cubicBezTo>
                  <a:lnTo>
                    <a:pt x="1127" y="2704"/>
                  </a:lnTo>
                  <a:cubicBezTo>
                    <a:pt x="1127" y="2705"/>
                    <a:pt x="1127" y="2706"/>
                    <a:pt x="1126" y="2706"/>
                  </a:cubicBezTo>
                  <a:lnTo>
                    <a:pt x="1124" y="2708"/>
                  </a:lnTo>
                  <a:lnTo>
                    <a:pt x="1125" y="2712"/>
                  </a:lnTo>
                  <a:lnTo>
                    <a:pt x="1128" y="2730"/>
                  </a:lnTo>
                  <a:lnTo>
                    <a:pt x="1127" y="2748"/>
                  </a:lnTo>
                  <a:lnTo>
                    <a:pt x="1128" y="2751"/>
                  </a:lnTo>
                  <a:cubicBezTo>
                    <a:pt x="1129" y="2754"/>
                    <a:pt x="1128" y="2757"/>
                    <a:pt x="1125" y="2759"/>
                  </a:cubicBezTo>
                  <a:lnTo>
                    <a:pt x="1124" y="2760"/>
                  </a:lnTo>
                  <a:lnTo>
                    <a:pt x="1127" y="2772"/>
                  </a:lnTo>
                  <a:lnTo>
                    <a:pt x="1127" y="2785"/>
                  </a:lnTo>
                  <a:lnTo>
                    <a:pt x="1126" y="2791"/>
                  </a:lnTo>
                  <a:cubicBezTo>
                    <a:pt x="1126" y="2792"/>
                    <a:pt x="1126" y="2794"/>
                    <a:pt x="1126" y="2794"/>
                  </a:cubicBezTo>
                  <a:cubicBezTo>
                    <a:pt x="1125" y="2798"/>
                    <a:pt x="1122" y="2800"/>
                    <a:pt x="1118" y="2800"/>
                  </a:cubicBezTo>
                  <a:lnTo>
                    <a:pt x="1108" y="2801"/>
                  </a:lnTo>
                  <a:lnTo>
                    <a:pt x="1093" y="2799"/>
                  </a:lnTo>
                  <a:cubicBezTo>
                    <a:pt x="1095" y="2801"/>
                    <a:pt x="1097" y="2804"/>
                    <a:pt x="1096" y="2807"/>
                  </a:cubicBezTo>
                  <a:cubicBezTo>
                    <a:pt x="1095" y="2810"/>
                    <a:pt x="1093" y="2813"/>
                    <a:pt x="1090" y="2813"/>
                  </a:cubicBezTo>
                  <a:lnTo>
                    <a:pt x="1084" y="2814"/>
                  </a:lnTo>
                  <a:lnTo>
                    <a:pt x="1075" y="2818"/>
                  </a:lnTo>
                  <a:lnTo>
                    <a:pt x="1075" y="2820"/>
                  </a:lnTo>
                  <a:lnTo>
                    <a:pt x="1077" y="2828"/>
                  </a:lnTo>
                  <a:cubicBezTo>
                    <a:pt x="1078" y="2829"/>
                    <a:pt x="1079" y="2831"/>
                    <a:pt x="1079" y="2833"/>
                  </a:cubicBezTo>
                  <a:cubicBezTo>
                    <a:pt x="1079" y="2837"/>
                    <a:pt x="1075" y="2841"/>
                    <a:pt x="1071" y="2841"/>
                  </a:cubicBezTo>
                  <a:cubicBezTo>
                    <a:pt x="1070" y="2841"/>
                    <a:pt x="1068" y="2840"/>
                    <a:pt x="1067" y="2840"/>
                  </a:cubicBezTo>
                  <a:lnTo>
                    <a:pt x="1066" y="2839"/>
                  </a:lnTo>
                  <a:lnTo>
                    <a:pt x="1051" y="2839"/>
                  </a:lnTo>
                  <a:lnTo>
                    <a:pt x="1050" y="2840"/>
                  </a:lnTo>
                  <a:lnTo>
                    <a:pt x="1048" y="2843"/>
                  </a:lnTo>
                  <a:lnTo>
                    <a:pt x="1046" y="2852"/>
                  </a:lnTo>
                  <a:cubicBezTo>
                    <a:pt x="1048" y="2850"/>
                    <a:pt x="1051" y="2850"/>
                    <a:pt x="1053" y="2851"/>
                  </a:cubicBezTo>
                  <a:cubicBezTo>
                    <a:pt x="1054" y="2851"/>
                    <a:pt x="1055" y="2851"/>
                    <a:pt x="1057" y="2851"/>
                  </a:cubicBezTo>
                  <a:cubicBezTo>
                    <a:pt x="1058" y="2851"/>
                    <a:pt x="1060" y="2852"/>
                    <a:pt x="1061" y="2853"/>
                  </a:cubicBezTo>
                  <a:lnTo>
                    <a:pt x="1064" y="2851"/>
                  </a:lnTo>
                  <a:cubicBezTo>
                    <a:pt x="1065" y="2851"/>
                    <a:pt x="1067" y="2851"/>
                    <a:pt x="1069" y="2851"/>
                  </a:cubicBezTo>
                  <a:lnTo>
                    <a:pt x="1072" y="2852"/>
                  </a:lnTo>
                  <a:cubicBezTo>
                    <a:pt x="1075" y="2853"/>
                    <a:pt x="1077" y="2856"/>
                    <a:pt x="1077" y="2859"/>
                  </a:cubicBezTo>
                  <a:cubicBezTo>
                    <a:pt x="1079" y="2859"/>
                    <a:pt x="1080" y="2859"/>
                    <a:pt x="1082" y="2860"/>
                  </a:cubicBezTo>
                  <a:cubicBezTo>
                    <a:pt x="1083" y="2860"/>
                    <a:pt x="1085" y="2861"/>
                    <a:pt x="1085" y="2863"/>
                  </a:cubicBezTo>
                  <a:cubicBezTo>
                    <a:pt x="1087" y="2863"/>
                    <a:pt x="1088" y="2863"/>
                    <a:pt x="1089" y="2864"/>
                  </a:cubicBezTo>
                  <a:cubicBezTo>
                    <a:pt x="1091" y="2866"/>
                    <a:pt x="1092" y="2868"/>
                    <a:pt x="1092" y="2871"/>
                  </a:cubicBezTo>
                  <a:cubicBezTo>
                    <a:pt x="1092" y="2872"/>
                    <a:pt x="1092" y="2874"/>
                    <a:pt x="1091" y="2876"/>
                  </a:cubicBezTo>
                  <a:cubicBezTo>
                    <a:pt x="1092" y="2878"/>
                    <a:pt x="1092" y="2881"/>
                    <a:pt x="1091" y="2883"/>
                  </a:cubicBezTo>
                  <a:lnTo>
                    <a:pt x="1090" y="2883"/>
                  </a:lnTo>
                  <a:lnTo>
                    <a:pt x="1090" y="2883"/>
                  </a:lnTo>
                  <a:cubicBezTo>
                    <a:pt x="1091" y="2883"/>
                    <a:pt x="1092" y="2883"/>
                    <a:pt x="1092" y="2883"/>
                  </a:cubicBezTo>
                  <a:lnTo>
                    <a:pt x="1096" y="2883"/>
                  </a:lnTo>
                  <a:cubicBezTo>
                    <a:pt x="1098" y="2882"/>
                    <a:pt x="1100" y="2883"/>
                    <a:pt x="1102" y="2885"/>
                  </a:cubicBezTo>
                  <a:cubicBezTo>
                    <a:pt x="1103" y="2886"/>
                    <a:pt x="1104" y="2888"/>
                    <a:pt x="1104" y="2890"/>
                  </a:cubicBezTo>
                  <a:cubicBezTo>
                    <a:pt x="1104" y="2891"/>
                    <a:pt x="1104" y="2892"/>
                    <a:pt x="1104" y="2893"/>
                  </a:cubicBezTo>
                  <a:cubicBezTo>
                    <a:pt x="1105" y="2894"/>
                    <a:pt x="1105" y="2896"/>
                    <a:pt x="1105" y="2898"/>
                  </a:cubicBezTo>
                  <a:cubicBezTo>
                    <a:pt x="1105" y="2900"/>
                    <a:pt x="1104" y="2903"/>
                    <a:pt x="1103" y="2904"/>
                  </a:cubicBezTo>
                  <a:lnTo>
                    <a:pt x="1099" y="2908"/>
                  </a:lnTo>
                  <a:lnTo>
                    <a:pt x="1101" y="2909"/>
                  </a:lnTo>
                  <a:cubicBezTo>
                    <a:pt x="1103" y="2911"/>
                    <a:pt x="1103" y="2912"/>
                    <a:pt x="1104" y="2914"/>
                  </a:cubicBezTo>
                  <a:lnTo>
                    <a:pt x="1106" y="2916"/>
                  </a:lnTo>
                  <a:cubicBezTo>
                    <a:pt x="1107" y="2916"/>
                    <a:pt x="1108" y="2917"/>
                    <a:pt x="1108" y="2918"/>
                  </a:cubicBezTo>
                  <a:lnTo>
                    <a:pt x="1115" y="2925"/>
                  </a:lnTo>
                  <a:cubicBezTo>
                    <a:pt x="1117" y="2927"/>
                    <a:pt x="1119" y="2929"/>
                    <a:pt x="1119" y="2932"/>
                  </a:cubicBezTo>
                  <a:lnTo>
                    <a:pt x="1119" y="2932"/>
                  </a:lnTo>
                  <a:cubicBezTo>
                    <a:pt x="1120" y="2933"/>
                    <a:pt x="1121" y="2933"/>
                    <a:pt x="1121" y="2934"/>
                  </a:cubicBezTo>
                  <a:lnTo>
                    <a:pt x="1123" y="2936"/>
                  </a:lnTo>
                  <a:cubicBezTo>
                    <a:pt x="1123" y="2936"/>
                    <a:pt x="1124" y="2937"/>
                    <a:pt x="1124" y="2938"/>
                  </a:cubicBezTo>
                  <a:lnTo>
                    <a:pt x="1126" y="2943"/>
                  </a:lnTo>
                  <a:lnTo>
                    <a:pt x="1135" y="2948"/>
                  </a:lnTo>
                  <a:cubicBezTo>
                    <a:pt x="1136" y="2949"/>
                    <a:pt x="1137" y="2950"/>
                    <a:pt x="1138" y="2951"/>
                  </a:cubicBezTo>
                  <a:lnTo>
                    <a:pt x="1139" y="2953"/>
                  </a:lnTo>
                  <a:cubicBezTo>
                    <a:pt x="1143" y="2954"/>
                    <a:pt x="1145" y="2958"/>
                    <a:pt x="1144" y="2962"/>
                  </a:cubicBezTo>
                  <a:lnTo>
                    <a:pt x="1145" y="2963"/>
                  </a:lnTo>
                  <a:cubicBezTo>
                    <a:pt x="1147" y="2965"/>
                    <a:pt x="1148" y="2967"/>
                    <a:pt x="1148" y="2969"/>
                  </a:cubicBezTo>
                  <a:lnTo>
                    <a:pt x="1148" y="2970"/>
                  </a:lnTo>
                  <a:cubicBezTo>
                    <a:pt x="1149" y="2970"/>
                    <a:pt x="1149" y="2971"/>
                    <a:pt x="1149" y="2971"/>
                  </a:cubicBezTo>
                  <a:lnTo>
                    <a:pt x="1150" y="2974"/>
                  </a:lnTo>
                  <a:cubicBezTo>
                    <a:pt x="1151" y="2975"/>
                    <a:pt x="1151" y="2976"/>
                    <a:pt x="1151" y="2977"/>
                  </a:cubicBezTo>
                  <a:lnTo>
                    <a:pt x="1151" y="2980"/>
                  </a:lnTo>
                  <a:cubicBezTo>
                    <a:pt x="1151" y="2982"/>
                    <a:pt x="1151" y="2983"/>
                    <a:pt x="1150" y="2984"/>
                  </a:cubicBezTo>
                  <a:lnTo>
                    <a:pt x="1150" y="2984"/>
                  </a:lnTo>
                  <a:cubicBezTo>
                    <a:pt x="1151" y="2985"/>
                    <a:pt x="1151" y="2986"/>
                    <a:pt x="1151" y="2987"/>
                  </a:cubicBezTo>
                  <a:lnTo>
                    <a:pt x="1151" y="2987"/>
                  </a:lnTo>
                  <a:lnTo>
                    <a:pt x="1154" y="3000"/>
                  </a:lnTo>
                  <a:cubicBezTo>
                    <a:pt x="1154" y="3000"/>
                    <a:pt x="1154" y="3001"/>
                    <a:pt x="1155" y="3001"/>
                  </a:cubicBezTo>
                  <a:lnTo>
                    <a:pt x="1156" y="3003"/>
                  </a:lnTo>
                  <a:cubicBezTo>
                    <a:pt x="1156" y="3005"/>
                    <a:pt x="1156" y="3006"/>
                    <a:pt x="1156" y="3008"/>
                  </a:cubicBezTo>
                  <a:cubicBezTo>
                    <a:pt x="1156" y="3010"/>
                    <a:pt x="1154" y="3014"/>
                    <a:pt x="1152" y="3015"/>
                  </a:cubicBezTo>
                  <a:lnTo>
                    <a:pt x="1150" y="3016"/>
                  </a:lnTo>
                  <a:cubicBezTo>
                    <a:pt x="1149" y="3017"/>
                    <a:pt x="1147" y="3018"/>
                    <a:pt x="1144" y="3017"/>
                  </a:cubicBezTo>
                  <a:lnTo>
                    <a:pt x="1141" y="3016"/>
                  </a:lnTo>
                  <a:lnTo>
                    <a:pt x="1140" y="3019"/>
                  </a:lnTo>
                  <a:lnTo>
                    <a:pt x="1141" y="3023"/>
                  </a:lnTo>
                  <a:lnTo>
                    <a:pt x="1150" y="3035"/>
                  </a:lnTo>
                  <a:cubicBezTo>
                    <a:pt x="1150" y="3036"/>
                    <a:pt x="1150" y="3036"/>
                    <a:pt x="1151" y="3037"/>
                  </a:cubicBezTo>
                  <a:lnTo>
                    <a:pt x="1156" y="3050"/>
                  </a:lnTo>
                  <a:lnTo>
                    <a:pt x="1160" y="3055"/>
                  </a:lnTo>
                  <a:cubicBezTo>
                    <a:pt x="1161" y="3056"/>
                    <a:pt x="1162" y="3057"/>
                    <a:pt x="1162" y="3057"/>
                  </a:cubicBezTo>
                  <a:lnTo>
                    <a:pt x="1162" y="3059"/>
                  </a:lnTo>
                  <a:cubicBezTo>
                    <a:pt x="1163" y="3060"/>
                    <a:pt x="1164" y="3062"/>
                    <a:pt x="1164" y="3063"/>
                  </a:cubicBezTo>
                  <a:cubicBezTo>
                    <a:pt x="1164" y="3064"/>
                    <a:pt x="1164" y="3068"/>
                    <a:pt x="1164" y="3069"/>
                  </a:cubicBezTo>
                  <a:lnTo>
                    <a:pt x="1163" y="3070"/>
                  </a:lnTo>
                  <a:lnTo>
                    <a:pt x="1166" y="3075"/>
                  </a:lnTo>
                  <a:lnTo>
                    <a:pt x="1171" y="3077"/>
                  </a:lnTo>
                  <a:cubicBezTo>
                    <a:pt x="1172" y="3078"/>
                    <a:pt x="1172" y="3079"/>
                    <a:pt x="1173" y="3079"/>
                  </a:cubicBezTo>
                  <a:lnTo>
                    <a:pt x="1180" y="3090"/>
                  </a:lnTo>
                  <a:lnTo>
                    <a:pt x="1190" y="3099"/>
                  </a:lnTo>
                  <a:lnTo>
                    <a:pt x="1218" y="3117"/>
                  </a:lnTo>
                  <a:lnTo>
                    <a:pt x="1260" y="3135"/>
                  </a:lnTo>
                  <a:lnTo>
                    <a:pt x="1320" y="3163"/>
                  </a:lnTo>
                  <a:lnTo>
                    <a:pt x="1338" y="3167"/>
                  </a:lnTo>
                  <a:cubicBezTo>
                    <a:pt x="1338" y="3167"/>
                    <a:pt x="1339" y="3167"/>
                    <a:pt x="1339" y="3166"/>
                  </a:cubicBezTo>
                  <a:cubicBezTo>
                    <a:pt x="1340" y="3166"/>
                    <a:pt x="1343" y="3165"/>
                    <a:pt x="1345" y="3165"/>
                  </a:cubicBezTo>
                  <a:lnTo>
                    <a:pt x="1349" y="3166"/>
                  </a:lnTo>
                  <a:lnTo>
                    <a:pt x="1356" y="3168"/>
                  </a:lnTo>
                  <a:cubicBezTo>
                    <a:pt x="1357" y="3169"/>
                    <a:pt x="1358" y="3169"/>
                    <a:pt x="1358" y="3170"/>
                  </a:cubicBezTo>
                  <a:lnTo>
                    <a:pt x="1361" y="3173"/>
                  </a:lnTo>
                  <a:cubicBezTo>
                    <a:pt x="1362" y="3173"/>
                    <a:pt x="1362" y="3173"/>
                    <a:pt x="1362" y="3174"/>
                  </a:cubicBezTo>
                  <a:lnTo>
                    <a:pt x="1363" y="3173"/>
                  </a:lnTo>
                  <a:cubicBezTo>
                    <a:pt x="1365" y="3172"/>
                    <a:pt x="1367" y="3171"/>
                    <a:pt x="1369" y="3171"/>
                  </a:cubicBezTo>
                  <a:lnTo>
                    <a:pt x="1371" y="3172"/>
                  </a:lnTo>
                  <a:cubicBezTo>
                    <a:pt x="1373" y="3171"/>
                    <a:pt x="1374" y="3170"/>
                    <a:pt x="1376" y="3170"/>
                  </a:cubicBezTo>
                  <a:lnTo>
                    <a:pt x="1379" y="3169"/>
                  </a:lnTo>
                  <a:cubicBezTo>
                    <a:pt x="1380" y="3169"/>
                    <a:pt x="1380" y="3169"/>
                    <a:pt x="1381" y="3170"/>
                  </a:cubicBezTo>
                  <a:lnTo>
                    <a:pt x="1418" y="3176"/>
                  </a:lnTo>
                  <a:lnTo>
                    <a:pt x="1457" y="3186"/>
                  </a:lnTo>
                  <a:lnTo>
                    <a:pt x="1509" y="3193"/>
                  </a:lnTo>
                  <a:lnTo>
                    <a:pt x="1557" y="3195"/>
                  </a:lnTo>
                  <a:lnTo>
                    <a:pt x="1562" y="3193"/>
                  </a:lnTo>
                  <a:lnTo>
                    <a:pt x="1565" y="3191"/>
                  </a:lnTo>
                  <a:cubicBezTo>
                    <a:pt x="1566" y="3190"/>
                    <a:pt x="1567" y="3190"/>
                    <a:pt x="1568" y="3189"/>
                  </a:cubicBezTo>
                  <a:lnTo>
                    <a:pt x="1569" y="3188"/>
                  </a:lnTo>
                  <a:lnTo>
                    <a:pt x="1570" y="3186"/>
                  </a:lnTo>
                  <a:cubicBezTo>
                    <a:pt x="1572" y="3184"/>
                    <a:pt x="1573" y="3182"/>
                    <a:pt x="1576" y="3182"/>
                  </a:cubicBezTo>
                  <a:lnTo>
                    <a:pt x="1576" y="3181"/>
                  </a:lnTo>
                  <a:cubicBezTo>
                    <a:pt x="1577" y="3180"/>
                    <a:pt x="1578" y="3179"/>
                    <a:pt x="1579" y="3178"/>
                  </a:cubicBezTo>
                  <a:lnTo>
                    <a:pt x="1582" y="3177"/>
                  </a:lnTo>
                  <a:cubicBezTo>
                    <a:pt x="1584" y="3175"/>
                    <a:pt x="1588" y="3176"/>
                    <a:pt x="1590" y="3178"/>
                  </a:cubicBezTo>
                  <a:lnTo>
                    <a:pt x="1591" y="3179"/>
                  </a:lnTo>
                  <a:lnTo>
                    <a:pt x="1598" y="3180"/>
                  </a:lnTo>
                  <a:cubicBezTo>
                    <a:pt x="1599" y="3180"/>
                    <a:pt x="1600" y="3181"/>
                    <a:pt x="1601" y="3181"/>
                  </a:cubicBezTo>
                  <a:lnTo>
                    <a:pt x="1606" y="3185"/>
                  </a:lnTo>
                  <a:lnTo>
                    <a:pt x="1669" y="3201"/>
                  </a:lnTo>
                  <a:cubicBezTo>
                    <a:pt x="1670" y="3201"/>
                    <a:pt x="1671" y="3201"/>
                    <a:pt x="1672" y="3202"/>
                  </a:cubicBezTo>
                  <a:lnTo>
                    <a:pt x="1679" y="3208"/>
                  </a:lnTo>
                  <a:lnTo>
                    <a:pt x="1694" y="3211"/>
                  </a:lnTo>
                  <a:lnTo>
                    <a:pt x="1741" y="3210"/>
                  </a:lnTo>
                  <a:lnTo>
                    <a:pt x="1744" y="3208"/>
                  </a:lnTo>
                  <a:cubicBezTo>
                    <a:pt x="1745" y="3208"/>
                    <a:pt x="1747" y="3207"/>
                    <a:pt x="1748" y="3207"/>
                  </a:cubicBezTo>
                  <a:cubicBezTo>
                    <a:pt x="1749" y="3206"/>
                    <a:pt x="1750" y="3206"/>
                    <a:pt x="1750" y="3206"/>
                  </a:cubicBezTo>
                  <a:lnTo>
                    <a:pt x="1753" y="3206"/>
                  </a:lnTo>
                  <a:lnTo>
                    <a:pt x="1758" y="3208"/>
                  </a:lnTo>
                  <a:lnTo>
                    <a:pt x="1765" y="3206"/>
                  </a:lnTo>
                  <a:cubicBezTo>
                    <a:pt x="1766" y="3206"/>
                    <a:pt x="1767" y="3206"/>
                    <a:pt x="1768" y="3207"/>
                  </a:cubicBezTo>
                  <a:lnTo>
                    <a:pt x="1769" y="3207"/>
                  </a:lnTo>
                  <a:cubicBezTo>
                    <a:pt x="1769" y="3206"/>
                    <a:pt x="1771" y="3205"/>
                    <a:pt x="1771" y="3205"/>
                  </a:cubicBezTo>
                  <a:lnTo>
                    <a:pt x="1779" y="3202"/>
                  </a:lnTo>
                  <a:lnTo>
                    <a:pt x="1785" y="3198"/>
                  </a:lnTo>
                  <a:lnTo>
                    <a:pt x="1797" y="3184"/>
                  </a:lnTo>
                  <a:lnTo>
                    <a:pt x="1799" y="3170"/>
                  </a:lnTo>
                  <a:lnTo>
                    <a:pt x="1799" y="3170"/>
                  </a:lnTo>
                  <a:cubicBezTo>
                    <a:pt x="1797" y="3169"/>
                    <a:pt x="1796" y="3167"/>
                    <a:pt x="1795" y="3166"/>
                  </a:cubicBezTo>
                  <a:lnTo>
                    <a:pt x="1795" y="3164"/>
                  </a:lnTo>
                  <a:cubicBezTo>
                    <a:pt x="1794" y="3161"/>
                    <a:pt x="1794" y="3159"/>
                    <a:pt x="1796" y="3157"/>
                  </a:cubicBezTo>
                  <a:lnTo>
                    <a:pt x="1798" y="3154"/>
                  </a:lnTo>
                  <a:cubicBezTo>
                    <a:pt x="1799" y="3152"/>
                    <a:pt x="1800" y="3151"/>
                    <a:pt x="1802" y="3150"/>
                  </a:cubicBezTo>
                  <a:lnTo>
                    <a:pt x="1806" y="3149"/>
                  </a:lnTo>
                  <a:cubicBezTo>
                    <a:pt x="1807" y="3149"/>
                    <a:pt x="1807" y="3148"/>
                    <a:pt x="1808" y="3148"/>
                  </a:cubicBezTo>
                  <a:lnTo>
                    <a:pt x="1813" y="3148"/>
                  </a:lnTo>
                  <a:lnTo>
                    <a:pt x="1815" y="3145"/>
                  </a:lnTo>
                  <a:cubicBezTo>
                    <a:pt x="1816" y="3145"/>
                    <a:pt x="1817" y="3143"/>
                    <a:pt x="1817" y="3143"/>
                  </a:cubicBezTo>
                  <a:cubicBezTo>
                    <a:pt x="1818" y="3142"/>
                    <a:pt x="1820" y="3141"/>
                    <a:pt x="1821" y="3141"/>
                  </a:cubicBezTo>
                  <a:lnTo>
                    <a:pt x="1823" y="3140"/>
                  </a:lnTo>
                  <a:lnTo>
                    <a:pt x="1852" y="3129"/>
                  </a:lnTo>
                  <a:lnTo>
                    <a:pt x="1892" y="3102"/>
                  </a:lnTo>
                  <a:lnTo>
                    <a:pt x="1916" y="3090"/>
                  </a:lnTo>
                  <a:lnTo>
                    <a:pt x="1925" y="3084"/>
                  </a:lnTo>
                  <a:lnTo>
                    <a:pt x="1947" y="3076"/>
                  </a:lnTo>
                  <a:lnTo>
                    <a:pt x="1949" y="3071"/>
                  </a:lnTo>
                  <a:cubicBezTo>
                    <a:pt x="1949" y="3070"/>
                    <a:pt x="1949" y="3070"/>
                    <a:pt x="1950" y="3069"/>
                  </a:cubicBezTo>
                  <a:lnTo>
                    <a:pt x="1963" y="3055"/>
                  </a:lnTo>
                  <a:lnTo>
                    <a:pt x="1966" y="3049"/>
                  </a:lnTo>
                  <a:cubicBezTo>
                    <a:pt x="1966" y="3047"/>
                    <a:pt x="1968" y="3046"/>
                    <a:pt x="1970" y="3045"/>
                  </a:cubicBezTo>
                  <a:lnTo>
                    <a:pt x="1977" y="3043"/>
                  </a:lnTo>
                  <a:lnTo>
                    <a:pt x="1985" y="3043"/>
                  </a:lnTo>
                  <a:cubicBezTo>
                    <a:pt x="1986" y="3042"/>
                    <a:pt x="1987" y="3042"/>
                    <a:pt x="1987" y="3041"/>
                  </a:cubicBezTo>
                  <a:cubicBezTo>
                    <a:pt x="1988" y="3040"/>
                    <a:pt x="1990" y="3037"/>
                    <a:pt x="1991" y="3037"/>
                  </a:cubicBezTo>
                  <a:cubicBezTo>
                    <a:pt x="1994" y="3036"/>
                    <a:pt x="1998" y="3035"/>
                    <a:pt x="2000" y="3036"/>
                  </a:cubicBezTo>
                  <a:lnTo>
                    <a:pt x="2005" y="3032"/>
                  </a:lnTo>
                  <a:lnTo>
                    <a:pt x="2025" y="3021"/>
                  </a:lnTo>
                  <a:cubicBezTo>
                    <a:pt x="2026" y="3020"/>
                    <a:pt x="2027" y="3020"/>
                    <a:pt x="2028" y="3020"/>
                  </a:cubicBezTo>
                  <a:lnTo>
                    <a:pt x="2030" y="3019"/>
                  </a:lnTo>
                  <a:lnTo>
                    <a:pt x="2031" y="3019"/>
                  </a:lnTo>
                  <a:cubicBezTo>
                    <a:pt x="2031" y="3019"/>
                    <a:pt x="2031" y="3019"/>
                    <a:pt x="2032" y="3018"/>
                  </a:cubicBezTo>
                  <a:lnTo>
                    <a:pt x="2036" y="3015"/>
                  </a:lnTo>
                  <a:cubicBezTo>
                    <a:pt x="2037" y="3014"/>
                    <a:pt x="2038" y="3014"/>
                    <a:pt x="2039" y="3014"/>
                  </a:cubicBezTo>
                  <a:lnTo>
                    <a:pt x="2045" y="3013"/>
                  </a:lnTo>
                  <a:cubicBezTo>
                    <a:pt x="2046" y="3012"/>
                    <a:pt x="2048" y="3012"/>
                    <a:pt x="2050" y="3013"/>
                  </a:cubicBezTo>
                  <a:lnTo>
                    <a:pt x="2052" y="3015"/>
                  </a:lnTo>
                  <a:lnTo>
                    <a:pt x="2053" y="3014"/>
                  </a:lnTo>
                  <a:lnTo>
                    <a:pt x="2065" y="3009"/>
                  </a:lnTo>
                  <a:cubicBezTo>
                    <a:pt x="2067" y="3009"/>
                    <a:pt x="2068" y="3008"/>
                    <a:pt x="2070" y="3008"/>
                  </a:cubicBezTo>
                  <a:lnTo>
                    <a:pt x="2073" y="3009"/>
                  </a:lnTo>
                  <a:lnTo>
                    <a:pt x="2080" y="3008"/>
                  </a:lnTo>
                  <a:lnTo>
                    <a:pt x="2082" y="3006"/>
                  </a:lnTo>
                  <a:cubicBezTo>
                    <a:pt x="2084" y="3005"/>
                    <a:pt x="2087" y="3004"/>
                    <a:pt x="2090" y="3005"/>
                  </a:cubicBezTo>
                  <a:lnTo>
                    <a:pt x="2100" y="3003"/>
                  </a:lnTo>
                  <a:lnTo>
                    <a:pt x="2106" y="3000"/>
                  </a:lnTo>
                  <a:lnTo>
                    <a:pt x="2114" y="2995"/>
                  </a:lnTo>
                  <a:cubicBezTo>
                    <a:pt x="2114" y="2994"/>
                    <a:pt x="2115" y="2994"/>
                    <a:pt x="2116" y="2994"/>
                  </a:cubicBezTo>
                  <a:lnTo>
                    <a:pt x="2147" y="2983"/>
                  </a:lnTo>
                  <a:lnTo>
                    <a:pt x="2176" y="2967"/>
                  </a:lnTo>
                  <a:cubicBezTo>
                    <a:pt x="2178" y="2967"/>
                    <a:pt x="2179" y="2967"/>
                    <a:pt x="2180" y="2967"/>
                  </a:cubicBezTo>
                  <a:lnTo>
                    <a:pt x="2187" y="2966"/>
                  </a:lnTo>
                  <a:lnTo>
                    <a:pt x="2203" y="2969"/>
                  </a:lnTo>
                  <a:lnTo>
                    <a:pt x="2222" y="2969"/>
                  </a:lnTo>
                  <a:lnTo>
                    <a:pt x="2228" y="2970"/>
                  </a:lnTo>
                  <a:lnTo>
                    <a:pt x="2239" y="2973"/>
                  </a:lnTo>
                  <a:lnTo>
                    <a:pt x="2277" y="2977"/>
                  </a:lnTo>
                  <a:lnTo>
                    <a:pt x="2279" y="2977"/>
                  </a:lnTo>
                  <a:cubicBezTo>
                    <a:pt x="2281" y="2976"/>
                    <a:pt x="2283" y="2976"/>
                    <a:pt x="2285" y="2977"/>
                  </a:cubicBezTo>
                  <a:lnTo>
                    <a:pt x="2289" y="2978"/>
                  </a:lnTo>
                  <a:lnTo>
                    <a:pt x="2312" y="2976"/>
                  </a:lnTo>
                  <a:lnTo>
                    <a:pt x="2376" y="2985"/>
                  </a:lnTo>
                  <a:lnTo>
                    <a:pt x="2397" y="2979"/>
                  </a:lnTo>
                  <a:lnTo>
                    <a:pt x="2406" y="2978"/>
                  </a:lnTo>
                  <a:cubicBezTo>
                    <a:pt x="2407" y="2978"/>
                    <a:pt x="2408" y="2978"/>
                    <a:pt x="2409" y="2978"/>
                  </a:cubicBezTo>
                  <a:lnTo>
                    <a:pt x="2412" y="2979"/>
                  </a:lnTo>
                  <a:lnTo>
                    <a:pt x="2424" y="2984"/>
                  </a:lnTo>
                  <a:lnTo>
                    <a:pt x="2448" y="2986"/>
                  </a:lnTo>
                  <a:lnTo>
                    <a:pt x="2457" y="2985"/>
                  </a:lnTo>
                  <a:lnTo>
                    <a:pt x="2468" y="2981"/>
                  </a:lnTo>
                  <a:lnTo>
                    <a:pt x="2474" y="2976"/>
                  </a:lnTo>
                  <a:lnTo>
                    <a:pt x="2481" y="2971"/>
                  </a:lnTo>
                  <a:lnTo>
                    <a:pt x="2486" y="2965"/>
                  </a:lnTo>
                  <a:lnTo>
                    <a:pt x="2489" y="2959"/>
                  </a:lnTo>
                  <a:lnTo>
                    <a:pt x="2490" y="2952"/>
                  </a:lnTo>
                  <a:cubicBezTo>
                    <a:pt x="2490" y="2950"/>
                    <a:pt x="2491" y="2948"/>
                    <a:pt x="2494" y="2947"/>
                  </a:cubicBezTo>
                  <a:cubicBezTo>
                    <a:pt x="2496" y="2945"/>
                    <a:pt x="2498" y="2945"/>
                    <a:pt x="2500" y="2946"/>
                  </a:cubicBezTo>
                  <a:lnTo>
                    <a:pt x="2507" y="2948"/>
                  </a:lnTo>
                  <a:cubicBezTo>
                    <a:pt x="2508" y="2947"/>
                    <a:pt x="2510" y="2947"/>
                    <a:pt x="2511" y="2947"/>
                  </a:cubicBezTo>
                  <a:cubicBezTo>
                    <a:pt x="2514" y="2947"/>
                    <a:pt x="2518" y="2949"/>
                    <a:pt x="2520" y="2952"/>
                  </a:cubicBezTo>
                  <a:lnTo>
                    <a:pt x="2524" y="2958"/>
                  </a:lnTo>
                  <a:cubicBezTo>
                    <a:pt x="2525" y="2959"/>
                    <a:pt x="2525" y="2961"/>
                    <a:pt x="2525" y="2963"/>
                  </a:cubicBezTo>
                  <a:lnTo>
                    <a:pt x="2530" y="2966"/>
                  </a:lnTo>
                  <a:lnTo>
                    <a:pt x="2531" y="2966"/>
                  </a:lnTo>
                  <a:lnTo>
                    <a:pt x="2533" y="2963"/>
                  </a:lnTo>
                  <a:cubicBezTo>
                    <a:pt x="2534" y="2962"/>
                    <a:pt x="2535" y="2962"/>
                    <a:pt x="2537" y="2961"/>
                  </a:cubicBezTo>
                  <a:lnTo>
                    <a:pt x="2539" y="2960"/>
                  </a:lnTo>
                  <a:cubicBezTo>
                    <a:pt x="2540" y="2960"/>
                    <a:pt x="2541" y="2960"/>
                    <a:pt x="2542" y="2960"/>
                  </a:cubicBezTo>
                  <a:lnTo>
                    <a:pt x="2545" y="2961"/>
                  </a:lnTo>
                  <a:cubicBezTo>
                    <a:pt x="2546" y="2961"/>
                    <a:pt x="2547" y="2961"/>
                    <a:pt x="2548" y="2962"/>
                  </a:cubicBezTo>
                  <a:lnTo>
                    <a:pt x="2550" y="2963"/>
                  </a:lnTo>
                  <a:lnTo>
                    <a:pt x="2555" y="2968"/>
                  </a:lnTo>
                  <a:cubicBezTo>
                    <a:pt x="2557" y="2969"/>
                    <a:pt x="2558" y="2971"/>
                    <a:pt x="2558" y="2973"/>
                  </a:cubicBezTo>
                  <a:cubicBezTo>
                    <a:pt x="2558" y="2976"/>
                    <a:pt x="2557" y="2979"/>
                    <a:pt x="2555" y="2980"/>
                  </a:cubicBezTo>
                  <a:cubicBezTo>
                    <a:pt x="2554" y="2982"/>
                    <a:pt x="2551" y="2983"/>
                    <a:pt x="2549" y="2983"/>
                  </a:cubicBezTo>
                  <a:lnTo>
                    <a:pt x="2539" y="2982"/>
                  </a:lnTo>
                  <a:lnTo>
                    <a:pt x="2537" y="2983"/>
                  </a:lnTo>
                  <a:lnTo>
                    <a:pt x="2535" y="2990"/>
                  </a:lnTo>
                  <a:lnTo>
                    <a:pt x="2534" y="2997"/>
                  </a:lnTo>
                  <a:lnTo>
                    <a:pt x="2535" y="3000"/>
                  </a:lnTo>
                  <a:lnTo>
                    <a:pt x="2539" y="3009"/>
                  </a:lnTo>
                  <a:lnTo>
                    <a:pt x="2545" y="3015"/>
                  </a:lnTo>
                  <a:lnTo>
                    <a:pt x="2554" y="3023"/>
                  </a:lnTo>
                  <a:cubicBezTo>
                    <a:pt x="2556" y="3024"/>
                    <a:pt x="2557" y="3027"/>
                    <a:pt x="2557" y="3029"/>
                  </a:cubicBezTo>
                  <a:cubicBezTo>
                    <a:pt x="2557" y="3030"/>
                    <a:pt x="2556" y="3032"/>
                    <a:pt x="2556" y="3033"/>
                  </a:cubicBezTo>
                  <a:lnTo>
                    <a:pt x="2557" y="3036"/>
                  </a:lnTo>
                  <a:lnTo>
                    <a:pt x="2561" y="3038"/>
                  </a:lnTo>
                  <a:cubicBezTo>
                    <a:pt x="2562" y="3038"/>
                    <a:pt x="2563" y="3039"/>
                    <a:pt x="2563" y="3040"/>
                  </a:cubicBezTo>
                  <a:lnTo>
                    <a:pt x="2570" y="3047"/>
                  </a:lnTo>
                  <a:lnTo>
                    <a:pt x="2581" y="3051"/>
                  </a:lnTo>
                  <a:lnTo>
                    <a:pt x="2587" y="3052"/>
                  </a:lnTo>
                  <a:cubicBezTo>
                    <a:pt x="2589" y="3053"/>
                    <a:pt x="2590" y="3053"/>
                    <a:pt x="2591" y="3054"/>
                  </a:cubicBezTo>
                  <a:lnTo>
                    <a:pt x="2594" y="3056"/>
                  </a:lnTo>
                  <a:lnTo>
                    <a:pt x="2600" y="3062"/>
                  </a:lnTo>
                  <a:lnTo>
                    <a:pt x="2607" y="3065"/>
                  </a:lnTo>
                  <a:lnTo>
                    <a:pt x="2614" y="3068"/>
                  </a:lnTo>
                  <a:lnTo>
                    <a:pt x="2622" y="3068"/>
                  </a:lnTo>
                  <a:lnTo>
                    <a:pt x="2630" y="3066"/>
                  </a:lnTo>
                  <a:lnTo>
                    <a:pt x="2636" y="3062"/>
                  </a:lnTo>
                  <a:cubicBezTo>
                    <a:pt x="2637" y="3062"/>
                    <a:pt x="2638" y="3062"/>
                    <a:pt x="2639" y="3061"/>
                  </a:cubicBezTo>
                  <a:lnTo>
                    <a:pt x="2651" y="3059"/>
                  </a:lnTo>
                  <a:lnTo>
                    <a:pt x="2670" y="3051"/>
                  </a:lnTo>
                  <a:cubicBezTo>
                    <a:pt x="2671" y="3051"/>
                    <a:pt x="2671" y="3051"/>
                    <a:pt x="2672" y="3050"/>
                  </a:cubicBezTo>
                  <a:lnTo>
                    <a:pt x="2678" y="3049"/>
                  </a:lnTo>
                  <a:lnTo>
                    <a:pt x="2686" y="3043"/>
                  </a:lnTo>
                  <a:cubicBezTo>
                    <a:pt x="2686" y="3043"/>
                    <a:pt x="2688" y="3042"/>
                    <a:pt x="2689" y="3042"/>
                  </a:cubicBezTo>
                  <a:lnTo>
                    <a:pt x="2693" y="3041"/>
                  </a:lnTo>
                  <a:cubicBezTo>
                    <a:pt x="2695" y="3040"/>
                    <a:pt x="2698" y="3041"/>
                    <a:pt x="2700" y="3042"/>
                  </a:cubicBezTo>
                  <a:lnTo>
                    <a:pt x="2700" y="3043"/>
                  </a:lnTo>
                  <a:cubicBezTo>
                    <a:pt x="2702" y="3043"/>
                    <a:pt x="2703" y="3043"/>
                    <a:pt x="2704" y="3044"/>
                  </a:cubicBezTo>
                  <a:lnTo>
                    <a:pt x="2710" y="3050"/>
                  </a:lnTo>
                  <a:cubicBezTo>
                    <a:pt x="2713" y="3049"/>
                    <a:pt x="2717" y="3051"/>
                    <a:pt x="2718" y="3053"/>
                  </a:cubicBezTo>
                  <a:lnTo>
                    <a:pt x="2733" y="3072"/>
                  </a:lnTo>
                  <a:cubicBezTo>
                    <a:pt x="2734" y="3073"/>
                    <a:pt x="2734" y="3073"/>
                    <a:pt x="2734" y="3074"/>
                  </a:cubicBezTo>
                  <a:lnTo>
                    <a:pt x="2737" y="3082"/>
                  </a:lnTo>
                  <a:cubicBezTo>
                    <a:pt x="2737" y="3082"/>
                    <a:pt x="2738" y="3083"/>
                    <a:pt x="2738" y="3084"/>
                  </a:cubicBezTo>
                  <a:lnTo>
                    <a:pt x="2737" y="3100"/>
                  </a:lnTo>
                  <a:lnTo>
                    <a:pt x="2735" y="3105"/>
                  </a:lnTo>
                  <a:lnTo>
                    <a:pt x="2735" y="3114"/>
                  </a:lnTo>
                  <a:lnTo>
                    <a:pt x="2737" y="3117"/>
                  </a:lnTo>
                  <a:lnTo>
                    <a:pt x="2744" y="3125"/>
                  </a:lnTo>
                  <a:lnTo>
                    <a:pt x="2748" y="3128"/>
                  </a:lnTo>
                  <a:cubicBezTo>
                    <a:pt x="2749" y="3129"/>
                    <a:pt x="2750" y="3130"/>
                    <a:pt x="2750" y="3131"/>
                  </a:cubicBezTo>
                  <a:lnTo>
                    <a:pt x="2758" y="3143"/>
                  </a:lnTo>
                  <a:lnTo>
                    <a:pt x="2765" y="3147"/>
                  </a:lnTo>
                  <a:lnTo>
                    <a:pt x="2770" y="3148"/>
                  </a:lnTo>
                  <a:cubicBezTo>
                    <a:pt x="2772" y="3149"/>
                    <a:pt x="2773" y="3150"/>
                    <a:pt x="2774" y="3151"/>
                  </a:cubicBezTo>
                  <a:cubicBezTo>
                    <a:pt x="2775" y="3152"/>
                    <a:pt x="2777" y="3154"/>
                    <a:pt x="2777" y="3155"/>
                  </a:cubicBezTo>
                  <a:lnTo>
                    <a:pt x="2778" y="3160"/>
                  </a:lnTo>
                  <a:lnTo>
                    <a:pt x="2780" y="3161"/>
                  </a:lnTo>
                  <a:cubicBezTo>
                    <a:pt x="2781" y="3161"/>
                    <a:pt x="2782" y="3162"/>
                    <a:pt x="2783" y="3163"/>
                  </a:cubicBezTo>
                  <a:lnTo>
                    <a:pt x="2784" y="3165"/>
                  </a:lnTo>
                  <a:lnTo>
                    <a:pt x="2785" y="3167"/>
                  </a:lnTo>
                  <a:lnTo>
                    <a:pt x="2787" y="3167"/>
                  </a:lnTo>
                  <a:cubicBezTo>
                    <a:pt x="2789" y="3167"/>
                    <a:pt x="2790" y="3168"/>
                    <a:pt x="2791" y="3168"/>
                  </a:cubicBezTo>
                  <a:lnTo>
                    <a:pt x="2792" y="3169"/>
                  </a:lnTo>
                  <a:lnTo>
                    <a:pt x="2793" y="3169"/>
                  </a:lnTo>
                  <a:lnTo>
                    <a:pt x="2801" y="3165"/>
                  </a:lnTo>
                  <a:lnTo>
                    <a:pt x="2809" y="3156"/>
                  </a:lnTo>
                  <a:cubicBezTo>
                    <a:pt x="2810" y="3155"/>
                    <a:pt x="2810" y="3154"/>
                    <a:pt x="2810" y="3154"/>
                  </a:cubicBezTo>
                  <a:lnTo>
                    <a:pt x="2813" y="3149"/>
                  </a:lnTo>
                  <a:lnTo>
                    <a:pt x="2813" y="3148"/>
                  </a:lnTo>
                  <a:lnTo>
                    <a:pt x="2814" y="3145"/>
                  </a:lnTo>
                  <a:lnTo>
                    <a:pt x="2814" y="3145"/>
                  </a:lnTo>
                  <a:cubicBezTo>
                    <a:pt x="2814" y="3143"/>
                    <a:pt x="2815" y="3140"/>
                    <a:pt x="2817" y="3139"/>
                  </a:cubicBezTo>
                  <a:lnTo>
                    <a:pt x="2819" y="3137"/>
                  </a:lnTo>
                  <a:cubicBezTo>
                    <a:pt x="2821" y="3135"/>
                    <a:pt x="2823" y="3134"/>
                    <a:pt x="2825" y="3135"/>
                  </a:cubicBezTo>
                  <a:lnTo>
                    <a:pt x="2828" y="3135"/>
                  </a:lnTo>
                  <a:cubicBezTo>
                    <a:pt x="2829" y="3135"/>
                    <a:pt x="2829" y="3135"/>
                    <a:pt x="2830" y="3135"/>
                  </a:cubicBezTo>
                  <a:lnTo>
                    <a:pt x="2836" y="3137"/>
                  </a:lnTo>
                  <a:lnTo>
                    <a:pt x="2852" y="3137"/>
                  </a:lnTo>
                  <a:cubicBezTo>
                    <a:pt x="2852" y="3137"/>
                    <a:pt x="2853" y="3137"/>
                    <a:pt x="2854" y="3137"/>
                  </a:cubicBezTo>
                  <a:lnTo>
                    <a:pt x="2869" y="3141"/>
                  </a:lnTo>
                  <a:lnTo>
                    <a:pt x="2900" y="3156"/>
                  </a:lnTo>
                  <a:lnTo>
                    <a:pt x="2907" y="3163"/>
                  </a:lnTo>
                  <a:cubicBezTo>
                    <a:pt x="2908" y="3164"/>
                    <a:pt x="2909" y="3165"/>
                    <a:pt x="2909" y="3166"/>
                  </a:cubicBezTo>
                  <a:lnTo>
                    <a:pt x="2913" y="3174"/>
                  </a:lnTo>
                  <a:cubicBezTo>
                    <a:pt x="2913" y="3175"/>
                    <a:pt x="2913" y="3176"/>
                    <a:pt x="2913" y="3177"/>
                  </a:cubicBezTo>
                  <a:lnTo>
                    <a:pt x="2914" y="3187"/>
                  </a:lnTo>
                  <a:lnTo>
                    <a:pt x="2916" y="3188"/>
                  </a:lnTo>
                  <a:cubicBezTo>
                    <a:pt x="2917" y="3188"/>
                    <a:pt x="2918" y="3188"/>
                    <a:pt x="2918" y="3189"/>
                  </a:cubicBezTo>
                  <a:lnTo>
                    <a:pt x="2927" y="3194"/>
                  </a:lnTo>
                  <a:lnTo>
                    <a:pt x="2950" y="3194"/>
                  </a:lnTo>
                  <a:cubicBezTo>
                    <a:pt x="2952" y="3193"/>
                    <a:pt x="2952" y="3194"/>
                    <a:pt x="2953" y="3194"/>
                  </a:cubicBezTo>
                  <a:lnTo>
                    <a:pt x="2960" y="3196"/>
                  </a:lnTo>
                  <a:cubicBezTo>
                    <a:pt x="2961" y="3196"/>
                    <a:pt x="2962" y="3197"/>
                    <a:pt x="2963" y="3198"/>
                  </a:cubicBezTo>
                  <a:lnTo>
                    <a:pt x="2968" y="3202"/>
                  </a:lnTo>
                  <a:lnTo>
                    <a:pt x="2979" y="3204"/>
                  </a:lnTo>
                  <a:cubicBezTo>
                    <a:pt x="2980" y="3204"/>
                    <a:pt x="2981" y="3205"/>
                    <a:pt x="2982" y="3206"/>
                  </a:cubicBezTo>
                  <a:lnTo>
                    <a:pt x="2988" y="3212"/>
                  </a:lnTo>
                  <a:lnTo>
                    <a:pt x="2995" y="3215"/>
                  </a:lnTo>
                  <a:cubicBezTo>
                    <a:pt x="2997" y="3215"/>
                    <a:pt x="2998" y="3217"/>
                    <a:pt x="2999" y="3219"/>
                  </a:cubicBezTo>
                  <a:lnTo>
                    <a:pt x="3003" y="3222"/>
                  </a:lnTo>
                  <a:lnTo>
                    <a:pt x="3008" y="3221"/>
                  </a:lnTo>
                  <a:cubicBezTo>
                    <a:pt x="3009" y="3221"/>
                    <a:pt x="3010" y="3221"/>
                    <a:pt x="3011" y="3221"/>
                  </a:cubicBezTo>
                  <a:lnTo>
                    <a:pt x="3011" y="3221"/>
                  </a:lnTo>
                  <a:lnTo>
                    <a:pt x="3013" y="3220"/>
                  </a:lnTo>
                  <a:lnTo>
                    <a:pt x="3014" y="3215"/>
                  </a:lnTo>
                  <a:lnTo>
                    <a:pt x="3020" y="3205"/>
                  </a:lnTo>
                  <a:lnTo>
                    <a:pt x="3025" y="3200"/>
                  </a:lnTo>
                  <a:lnTo>
                    <a:pt x="3029" y="3197"/>
                  </a:lnTo>
                  <a:cubicBezTo>
                    <a:pt x="3031" y="3196"/>
                    <a:pt x="3034" y="3195"/>
                    <a:pt x="3036" y="3196"/>
                  </a:cubicBezTo>
                  <a:cubicBezTo>
                    <a:pt x="3038" y="3197"/>
                    <a:pt x="3040" y="3198"/>
                    <a:pt x="3041" y="3201"/>
                  </a:cubicBezTo>
                  <a:lnTo>
                    <a:pt x="3041" y="3201"/>
                  </a:lnTo>
                  <a:cubicBezTo>
                    <a:pt x="3043" y="3200"/>
                    <a:pt x="3045" y="3199"/>
                    <a:pt x="3047" y="3199"/>
                  </a:cubicBezTo>
                  <a:cubicBezTo>
                    <a:pt x="3048" y="3199"/>
                    <a:pt x="3049" y="3200"/>
                    <a:pt x="3050" y="3200"/>
                  </a:cubicBezTo>
                  <a:lnTo>
                    <a:pt x="3051" y="3200"/>
                  </a:lnTo>
                  <a:cubicBezTo>
                    <a:pt x="3053" y="3200"/>
                    <a:pt x="3056" y="3200"/>
                    <a:pt x="3057" y="3202"/>
                  </a:cubicBezTo>
                  <a:cubicBezTo>
                    <a:pt x="3059" y="3203"/>
                    <a:pt x="3060" y="3206"/>
                    <a:pt x="3060" y="3208"/>
                  </a:cubicBezTo>
                  <a:lnTo>
                    <a:pt x="3061" y="3222"/>
                  </a:lnTo>
                  <a:lnTo>
                    <a:pt x="3074" y="3230"/>
                  </a:lnTo>
                  <a:lnTo>
                    <a:pt x="3077" y="3234"/>
                  </a:lnTo>
                  <a:lnTo>
                    <a:pt x="3079" y="3234"/>
                  </a:lnTo>
                  <a:cubicBezTo>
                    <a:pt x="3080" y="3233"/>
                    <a:pt x="3081" y="3233"/>
                    <a:pt x="3083" y="3233"/>
                  </a:cubicBezTo>
                  <a:lnTo>
                    <a:pt x="3092" y="3234"/>
                  </a:lnTo>
                  <a:lnTo>
                    <a:pt x="3117" y="3243"/>
                  </a:lnTo>
                  <a:lnTo>
                    <a:pt x="3127" y="3244"/>
                  </a:lnTo>
                  <a:lnTo>
                    <a:pt x="3137" y="3247"/>
                  </a:lnTo>
                  <a:lnTo>
                    <a:pt x="3145" y="3245"/>
                  </a:lnTo>
                  <a:cubicBezTo>
                    <a:pt x="3146" y="3245"/>
                    <a:pt x="3147" y="3245"/>
                    <a:pt x="3149" y="3245"/>
                  </a:cubicBezTo>
                  <a:lnTo>
                    <a:pt x="3152" y="3246"/>
                  </a:lnTo>
                  <a:cubicBezTo>
                    <a:pt x="3154" y="3246"/>
                    <a:pt x="3155" y="3247"/>
                    <a:pt x="3156" y="3247"/>
                  </a:cubicBezTo>
                  <a:lnTo>
                    <a:pt x="3162" y="3253"/>
                  </a:lnTo>
                  <a:lnTo>
                    <a:pt x="3168" y="3251"/>
                  </a:lnTo>
                  <a:cubicBezTo>
                    <a:pt x="3170" y="3251"/>
                    <a:pt x="3171" y="3251"/>
                    <a:pt x="3173" y="3251"/>
                  </a:cubicBezTo>
                  <a:lnTo>
                    <a:pt x="3180" y="3253"/>
                  </a:lnTo>
                  <a:cubicBezTo>
                    <a:pt x="3182" y="3252"/>
                    <a:pt x="3183" y="3252"/>
                    <a:pt x="3185" y="3251"/>
                  </a:cubicBezTo>
                  <a:lnTo>
                    <a:pt x="3199" y="3250"/>
                  </a:lnTo>
                  <a:lnTo>
                    <a:pt x="3205" y="3244"/>
                  </a:lnTo>
                  <a:lnTo>
                    <a:pt x="3209" y="3241"/>
                  </a:lnTo>
                  <a:lnTo>
                    <a:pt x="3217" y="3238"/>
                  </a:lnTo>
                  <a:cubicBezTo>
                    <a:pt x="3218" y="3238"/>
                    <a:pt x="3219" y="3238"/>
                    <a:pt x="3220" y="3238"/>
                  </a:cubicBezTo>
                  <a:lnTo>
                    <a:pt x="3222" y="3238"/>
                  </a:lnTo>
                  <a:cubicBezTo>
                    <a:pt x="3224" y="3238"/>
                    <a:pt x="3226" y="3239"/>
                    <a:pt x="3227" y="3240"/>
                  </a:cubicBezTo>
                  <a:cubicBezTo>
                    <a:pt x="3227" y="3241"/>
                    <a:pt x="3229" y="3242"/>
                    <a:pt x="3229" y="3243"/>
                  </a:cubicBezTo>
                  <a:lnTo>
                    <a:pt x="3231" y="3244"/>
                  </a:lnTo>
                  <a:lnTo>
                    <a:pt x="3235" y="3241"/>
                  </a:lnTo>
                  <a:cubicBezTo>
                    <a:pt x="3236" y="3240"/>
                    <a:pt x="3237" y="3240"/>
                    <a:pt x="3238" y="3239"/>
                  </a:cubicBezTo>
                  <a:lnTo>
                    <a:pt x="3238" y="3239"/>
                  </a:lnTo>
                  <a:lnTo>
                    <a:pt x="3240" y="3237"/>
                  </a:lnTo>
                  <a:cubicBezTo>
                    <a:pt x="3240" y="3236"/>
                    <a:pt x="3241" y="3234"/>
                    <a:pt x="3242" y="3233"/>
                  </a:cubicBezTo>
                  <a:cubicBezTo>
                    <a:pt x="3243" y="3233"/>
                    <a:pt x="3245" y="3232"/>
                    <a:pt x="3245" y="3232"/>
                  </a:cubicBezTo>
                  <a:lnTo>
                    <a:pt x="3250" y="3230"/>
                  </a:lnTo>
                  <a:lnTo>
                    <a:pt x="3265" y="3226"/>
                  </a:lnTo>
                  <a:lnTo>
                    <a:pt x="3267" y="3224"/>
                  </a:lnTo>
                  <a:cubicBezTo>
                    <a:pt x="3268" y="3223"/>
                    <a:pt x="3269" y="3223"/>
                    <a:pt x="3270" y="3222"/>
                  </a:cubicBezTo>
                  <a:lnTo>
                    <a:pt x="3273" y="3221"/>
                  </a:lnTo>
                  <a:cubicBezTo>
                    <a:pt x="3274" y="3221"/>
                    <a:pt x="3275" y="3221"/>
                    <a:pt x="3276" y="3221"/>
                  </a:cubicBezTo>
                  <a:lnTo>
                    <a:pt x="3298" y="3220"/>
                  </a:lnTo>
                  <a:lnTo>
                    <a:pt x="3312" y="3217"/>
                  </a:lnTo>
                  <a:lnTo>
                    <a:pt x="3316" y="3213"/>
                  </a:lnTo>
                  <a:cubicBezTo>
                    <a:pt x="3317" y="3213"/>
                    <a:pt x="3318" y="3212"/>
                    <a:pt x="3319" y="3212"/>
                  </a:cubicBezTo>
                  <a:lnTo>
                    <a:pt x="3321" y="3211"/>
                  </a:lnTo>
                  <a:cubicBezTo>
                    <a:pt x="3322" y="3211"/>
                    <a:pt x="3323" y="3211"/>
                    <a:pt x="3324" y="3211"/>
                  </a:cubicBezTo>
                  <a:lnTo>
                    <a:pt x="3330" y="3212"/>
                  </a:lnTo>
                  <a:lnTo>
                    <a:pt x="3336" y="3213"/>
                  </a:lnTo>
                  <a:cubicBezTo>
                    <a:pt x="3337" y="3214"/>
                    <a:pt x="3338" y="3214"/>
                    <a:pt x="3338" y="3215"/>
                  </a:cubicBezTo>
                  <a:lnTo>
                    <a:pt x="3343" y="3218"/>
                  </a:lnTo>
                  <a:lnTo>
                    <a:pt x="3344" y="3218"/>
                  </a:lnTo>
                  <a:lnTo>
                    <a:pt x="3348" y="3215"/>
                  </a:lnTo>
                  <a:cubicBezTo>
                    <a:pt x="3349" y="3215"/>
                    <a:pt x="3350" y="3214"/>
                    <a:pt x="3351" y="3214"/>
                  </a:cubicBezTo>
                  <a:lnTo>
                    <a:pt x="3356" y="3213"/>
                  </a:lnTo>
                  <a:lnTo>
                    <a:pt x="3365" y="3207"/>
                  </a:lnTo>
                  <a:cubicBezTo>
                    <a:pt x="3365" y="3207"/>
                    <a:pt x="3366" y="3206"/>
                    <a:pt x="3367" y="3205"/>
                  </a:cubicBezTo>
                  <a:cubicBezTo>
                    <a:pt x="3368" y="3204"/>
                    <a:pt x="3369" y="3204"/>
                    <a:pt x="3370" y="3203"/>
                  </a:cubicBezTo>
                  <a:lnTo>
                    <a:pt x="3372" y="3203"/>
                  </a:lnTo>
                  <a:cubicBezTo>
                    <a:pt x="3374" y="3202"/>
                    <a:pt x="3375" y="3202"/>
                    <a:pt x="3376" y="3203"/>
                  </a:cubicBezTo>
                  <a:lnTo>
                    <a:pt x="3389" y="3206"/>
                  </a:lnTo>
                  <a:cubicBezTo>
                    <a:pt x="3390" y="3206"/>
                    <a:pt x="3391" y="3207"/>
                    <a:pt x="3392" y="3208"/>
                  </a:cubicBezTo>
                  <a:lnTo>
                    <a:pt x="3395" y="3211"/>
                  </a:lnTo>
                  <a:lnTo>
                    <a:pt x="3401" y="3218"/>
                  </a:lnTo>
                  <a:lnTo>
                    <a:pt x="3411" y="3227"/>
                  </a:lnTo>
                  <a:lnTo>
                    <a:pt x="3416" y="3230"/>
                  </a:lnTo>
                  <a:lnTo>
                    <a:pt x="3421" y="3231"/>
                  </a:lnTo>
                  <a:lnTo>
                    <a:pt x="3426" y="3229"/>
                  </a:lnTo>
                  <a:cubicBezTo>
                    <a:pt x="3426" y="3228"/>
                    <a:pt x="3427" y="3228"/>
                    <a:pt x="3428" y="3228"/>
                  </a:cubicBezTo>
                  <a:lnTo>
                    <a:pt x="3432" y="3227"/>
                  </a:lnTo>
                  <a:cubicBezTo>
                    <a:pt x="3434" y="3227"/>
                    <a:pt x="3436" y="3227"/>
                    <a:pt x="3438" y="3229"/>
                  </a:cubicBezTo>
                  <a:lnTo>
                    <a:pt x="3442" y="3231"/>
                  </a:lnTo>
                  <a:lnTo>
                    <a:pt x="3444" y="3231"/>
                  </a:lnTo>
                  <a:cubicBezTo>
                    <a:pt x="3445" y="3231"/>
                    <a:pt x="3447" y="3231"/>
                    <a:pt x="3448" y="3231"/>
                  </a:cubicBezTo>
                  <a:cubicBezTo>
                    <a:pt x="3448" y="3232"/>
                    <a:pt x="3451" y="3233"/>
                    <a:pt x="3452" y="3233"/>
                  </a:cubicBezTo>
                  <a:lnTo>
                    <a:pt x="3464" y="3243"/>
                  </a:lnTo>
                  <a:lnTo>
                    <a:pt x="3464" y="3243"/>
                  </a:lnTo>
                  <a:cubicBezTo>
                    <a:pt x="3465" y="3242"/>
                    <a:pt x="3465" y="3242"/>
                    <a:pt x="3466" y="3241"/>
                  </a:cubicBezTo>
                  <a:lnTo>
                    <a:pt x="3479" y="3237"/>
                  </a:lnTo>
                  <a:lnTo>
                    <a:pt x="3485" y="3236"/>
                  </a:lnTo>
                  <a:cubicBezTo>
                    <a:pt x="3487" y="3236"/>
                    <a:pt x="3490" y="3237"/>
                    <a:pt x="3491" y="3238"/>
                  </a:cubicBezTo>
                  <a:lnTo>
                    <a:pt x="3506" y="3251"/>
                  </a:lnTo>
                  <a:lnTo>
                    <a:pt x="3511" y="3252"/>
                  </a:lnTo>
                  <a:lnTo>
                    <a:pt x="3513" y="3252"/>
                  </a:lnTo>
                  <a:lnTo>
                    <a:pt x="3517" y="3250"/>
                  </a:lnTo>
                  <a:lnTo>
                    <a:pt x="3528" y="3246"/>
                  </a:lnTo>
                  <a:lnTo>
                    <a:pt x="3531" y="3244"/>
                  </a:lnTo>
                  <a:cubicBezTo>
                    <a:pt x="3532" y="3243"/>
                    <a:pt x="3533" y="3243"/>
                    <a:pt x="3534" y="3243"/>
                  </a:cubicBezTo>
                  <a:lnTo>
                    <a:pt x="3542" y="3240"/>
                  </a:lnTo>
                  <a:lnTo>
                    <a:pt x="3573" y="3220"/>
                  </a:lnTo>
                  <a:cubicBezTo>
                    <a:pt x="3575" y="3218"/>
                    <a:pt x="3578" y="3218"/>
                    <a:pt x="3580" y="3219"/>
                  </a:cubicBezTo>
                  <a:lnTo>
                    <a:pt x="3589" y="3222"/>
                  </a:lnTo>
                  <a:lnTo>
                    <a:pt x="3592" y="3221"/>
                  </a:lnTo>
                  <a:lnTo>
                    <a:pt x="3597" y="3218"/>
                  </a:lnTo>
                  <a:lnTo>
                    <a:pt x="3603" y="3212"/>
                  </a:lnTo>
                  <a:cubicBezTo>
                    <a:pt x="3604" y="3212"/>
                    <a:pt x="3605" y="3211"/>
                    <a:pt x="3606" y="3211"/>
                  </a:cubicBezTo>
                  <a:lnTo>
                    <a:pt x="3609" y="3210"/>
                  </a:lnTo>
                  <a:lnTo>
                    <a:pt x="3617" y="3209"/>
                  </a:lnTo>
                  <a:lnTo>
                    <a:pt x="3628" y="3194"/>
                  </a:lnTo>
                  <a:cubicBezTo>
                    <a:pt x="3628" y="3193"/>
                    <a:pt x="3629" y="3193"/>
                    <a:pt x="3629" y="3192"/>
                  </a:cubicBezTo>
                  <a:lnTo>
                    <a:pt x="3643" y="3182"/>
                  </a:lnTo>
                  <a:cubicBezTo>
                    <a:pt x="3644" y="3182"/>
                    <a:pt x="3644" y="3181"/>
                    <a:pt x="3645" y="3181"/>
                  </a:cubicBezTo>
                  <a:lnTo>
                    <a:pt x="3647" y="3180"/>
                  </a:lnTo>
                  <a:cubicBezTo>
                    <a:pt x="3649" y="3180"/>
                    <a:pt x="3650" y="3180"/>
                    <a:pt x="3651" y="3180"/>
                  </a:cubicBezTo>
                  <a:lnTo>
                    <a:pt x="3654" y="3180"/>
                  </a:lnTo>
                  <a:lnTo>
                    <a:pt x="3662" y="3183"/>
                  </a:lnTo>
                  <a:lnTo>
                    <a:pt x="3663" y="3183"/>
                  </a:lnTo>
                  <a:lnTo>
                    <a:pt x="3669" y="3179"/>
                  </a:lnTo>
                  <a:lnTo>
                    <a:pt x="3674" y="3177"/>
                  </a:lnTo>
                  <a:lnTo>
                    <a:pt x="3683" y="3174"/>
                  </a:lnTo>
                  <a:lnTo>
                    <a:pt x="3689" y="3171"/>
                  </a:lnTo>
                  <a:lnTo>
                    <a:pt x="3695" y="3163"/>
                  </a:lnTo>
                  <a:lnTo>
                    <a:pt x="3700" y="3159"/>
                  </a:lnTo>
                  <a:cubicBezTo>
                    <a:pt x="3701" y="3159"/>
                    <a:pt x="3702" y="3158"/>
                    <a:pt x="3703" y="3158"/>
                  </a:cubicBezTo>
                  <a:lnTo>
                    <a:pt x="3715" y="3156"/>
                  </a:lnTo>
                  <a:lnTo>
                    <a:pt x="3732" y="3142"/>
                  </a:lnTo>
                  <a:cubicBezTo>
                    <a:pt x="3733" y="3141"/>
                    <a:pt x="3734" y="3141"/>
                    <a:pt x="3735" y="3141"/>
                  </a:cubicBezTo>
                  <a:lnTo>
                    <a:pt x="3746" y="3136"/>
                  </a:lnTo>
                  <a:lnTo>
                    <a:pt x="3754" y="3134"/>
                  </a:lnTo>
                  <a:lnTo>
                    <a:pt x="3756" y="3133"/>
                  </a:lnTo>
                  <a:lnTo>
                    <a:pt x="3758" y="3130"/>
                  </a:lnTo>
                  <a:lnTo>
                    <a:pt x="3759" y="3122"/>
                  </a:lnTo>
                  <a:cubicBezTo>
                    <a:pt x="3760" y="3119"/>
                    <a:pt x="3761" y="3117"/>
                    <a:pt x="3763" y="3116"/>
                  </a:cubicBezTo>
                  <a:lnTo>
                    <a:pt x="3765" y="3115"/>
                  </a:lnTo>
                  <a:lnTo>
                    <a:pt x="3774" y="3106"/>
                  </a:lnTo>
                  <a:lnTo>
                    <a:pt x="3776" y="3103"/>
                  </a:lnTo>
                  <a:lnTo>
                    <a:pt x="3776" y="3103"/>
                  </a:lnTo>
                  <a:lnTo>
                    <a:pt x="3776" y="3103"/>
                  </a:lnTo>
                  <a:lnTo>
                    <a:pt x="3789" y="3079"/>
                  </a:lnTo>
                  <a:lnTo>
                    <a:pt x="3796" y="3071"/>
                  </a:lnTo>
                  <a:cubicBezTo>
                    <a:pt x="3796" y="3070"/>
                    <a:pt x="3797" y="3069"/>
                    <a:pt x="3798" y="3069"/>
                  </a:cubicBezTo>
                  <a:lnTo>
                    <a:pt x="3807" y="3062"/>
                  </a:lnTo>
                  <a:lnTo>
                    <a:pt x="3810" y="3057"/>
                  </a:lnTo>
                  <a:lnTo>
                    <a:pt x="3819" y="3041"/>
                  </a:lnTo>
                  <a:lnTo>
                    <a:pt x="3819" y="3039"/>
                  </a:lnTo>
                  <a:lnTo>
                    <a:pt x="3819" y="3036"/>
                  </a:lnTo>
                  <a:cubicBezTo>
                    <a:pt x="3819" y="3036"/>
                    <a:pt x="3820" y="3035"/>
                    <a:pt x="3820" y="3034"/>
                  </a:cubicBezTo>
                  <a:lnTo>
                    <a:pt x="3825" y="3025"/>
                  </a:lnTo>
                  <a:lnTo>
                    <a:pt x="3825" y="3004"/>
                  </a:lnTo>
                  <a:lnTo>
                    <a:pt x="3822" y="2981"/>
                  </a:lnTo>
                  <a:lnTo>
                    <a:pt x="3805" y="2955"/>
                  </a:lnTo>
                  <a:cubicBezTo>
                    <a:pt x="3804" y="2954"/>
                    <a:pt x="3804" y="2953"/>
                    <a:pt x="3804" y="2951"/>
                  </a:cubicBezTo>
                  <a:lnTo>
                    <a:pt x="3803" y="2946"/>
                  </a:lnTo>
                  <a:lnTo>
                    <a:pt x="3801" y="2925"/>
                  </a:lnTo>
                  <a:lnTo>
                    <a:pt x="3789" y="2889"/>
                  </a:lnTo>
                  <a:lnTo>
                    <a:pt x="3785" y="2885"/>
                  </a:lnTo>
                  <a:cubicBezTo>
                    <a:pt x="3784" y="2884"/>
                    <a:pt x="3784" y="2883"/>
                    <a:pt x="3783" y="2882"/>
                  </a:cubicBezTo>
                  <a:cubicBezTo>
                    <a:pt x="3783" y="2881"/>
                    <a:pt x="3782" y="2879"/>
                    <a:pt x="3782" y="2878"/>
                  </a:cubicBezTo>
                  <a:lnTo>
                    <a:pt x="3771" y="2812"/>
                  </a:lnTo>
                  <a:lnTo>
                    <a:pt x="3768" y="2803"/>
                  </a:lnTo>
                  <a:lnTo>
                    <a:pt x="3764" y="2795"/>
                  </a:lnTo>
                  <a:lnTo>
                    <a:pt x="3760" y="2791"/>
                  </a:lnTo>
                  <a:lnTo>
                    <a:pt x="3754" y="2787"/>
                  </a:lnTo>
                  <a:lnTo>
                    <a:pt x="3740" y="2785"/>
                  </a:lnTo>
                  <a:cubicBezTo>
                    <a:pt x="3739" y="2785"/>
                    <a:pt x="3739" y="2784"/>
                    <a:pt x="3738" y="2784"/>
                  </a:cubicBezTo>
                  <a:lnTo>
                    <a:pt x="3735" y="2782"/>
                  </a:lnTo>
                  <a:lnTo>
                    <a:pt x="3727" y="2777"/>
                  </a:lnTo>
                  <a:lnTo>
                    <a:pt x="3723" y="2775"/>
                  </a:lnTo>
                  <a:lnTo>
                    <a:pt x="3720" y="2777"/>
                  </a:lnTo>
                  <a:cubicBezTo>
                    <a:pt x="3719" y="2778"/>
                    <a:pt x="3718" y="2778"/>
                    <a:pt x="3717" y="2778"/>
                  </a:cubicBezTo>
                  <a:lnTo>
                    <a:pt x="3715" y="2779"/>
                  </a:lnTo>
                  <a:cubicBezTo>
                    <a:pt x="3713" y="2779"/>
                    <a:pt x="3711" y="2779"/>
                    <a:pt x="3709" y="2778"/>
                  </a:cubicBezTo>
                  <a:lnTo>
                    <a:pt x="3707" y="2777"/>
                  </a:lnTo>
                  <a:cubicBezTo>
                    <a:pt x="3706" y="2776"/>
                    <a:pt x="3705" y="2775"/>
                    <a:pt x="3704" y="2774"/>
                  </a:cubicBezTo>
                  <a:lnTo>
                    <a:pt x="3695" y="2761"/>
                  </a:lnTo>
                  <a:cubicBezTo>
                    <a:pt x="3695" y="2760"/>
                    <a:pt x="3695" y="2759"/>
                    <a:pt x="3694" y="2758"/>
                  </a:cubicBezTo>
                  <a:lnTo>
                    <a:pt x="3690" y="2743"/>
                  </a:lnTo>
                  <a:lnTo>
                    <a:pt x="3681" y="2727"/>
                  </a:lnTo>
                  <a:lnTo>
                    <a:pt x="3677" y="2729"/>
                  </a:lnTo>
                  <a:cubicBezTo>
                    <a:pt x="3675" y="2730"/>
                    <a:pt x="3673" y="2730"/>
                    <a:pt x="3671" y="2729"/>
                  </a:cubicBezTo>
                  <a:lnTo>
                    <a:pt x="3666" y="2727"/>
                  </a:lnTo>
                  <a:cubicBezTo>
                    <a:pt x="3664" y="2727"/>
                    <a:pt x="3663" y="2726"/>
                    <a:pt x="3662" y="2724"/>
                  </a:cubicBezTo>
                  <a:lnTo>
                    <a:pt x="3655" y="2716"/>
                  </a:lnTo>
                  <a:cubicBezTo>
                    <a:pt x="3653" y="2714"/>
                    <a:pt x="3652" y="2712"/>
                    <a:pt x="3652" y="2710"/>
                  </a:cubicBezTo>
                  <a:lnTo>
                    <a:pt x="3649" y="2705"/>
                  </a:lnTo>
                  <a:lnTo>
                    <a:pt x="3636" y="2700"/>
                  </a:lnTo>
                  <a:lnTo>
                    <a:pt x="3619" y="2698"/>
                  </a:lnTo>
                  <a:lnTo>
                    <a:pt x="3611" y="2699"/>
                  </a:lnTo>
                  <a:lnTo>
                    <a:pt x="3603" y="2700"/>
                  </a:lnTo>
                  <a:cubicBezTo>
                    <a:pt x="3602" y="2701"/>
                    <a:pt x="3600" y="2700"/>
                    <a:pt x="3599" y="2700"/>
                  </a:cubicBezTo>
                  <a:lnTo>
                    <a:pt x="3597" y="2699"/>
                  </a:lnTo>
                  <a:cubicBezTo>
                    <a:pt x="3596" y="2699"/>
                    <a:pt x="3595" y="2698"/>
                    <a:pt x="3594" y="2697"/>
                  </a:cubicBezTo>
                  <a:lnTo>
                    <a:pt x="3591" y="2694"/>
                  </a:lnTo>
                  <a:cubicBezTo>
                    <a:pt x="3590" y="2694"/>
                    <a:pt x="3589" y="2694"/>
                    <a:pt x="3589" y="2693"/>
                  </a:cubicBezTo>
                  <a:cubicBezTo>
                    <a:pt x="3588" y="2693"/>
                    <a:pt x="3587" y="2692"/>
                    <a:pt x="3587" y="2692"/>
                  </a:cubicBezTo>
                  <a:lnTo>
                    <a:pt x="3583" y="2688"/>
                  </a:lnTo>
                  <a:lnTo>
                    <a:pt x="3578" y="2687"/>
                  </a:lnTo>
                  <a:cubicBezTo>
                    <a:pt x="3578" y="2687"/>
                    <a:pt x="3577" y="2687"/>
                    <a:pt x="3576" y="2687"/>
                  </a:cubicBezTo>
                  <a:lnTo>
                    <a:pt x="3560" y="2680"/>
                  </a:lnTo>
                  <a:lnTo>
                    <a:pt x="3558" y="2683"/>
                  </a:lnTo>
                  <a:cubicBezTo>
                    <a:pt x="3557" y="2684"/>
                    <a:pt x="3554" y="2686"/>
                    <a:pt x="3552" y="2686"/>
                  </a:cubicBezTo>
                  <a:cubicBezTo>
                    <a:pt x="3549" y="2686"/>
                    <a:pt x="3547" y="2685"/>
                    <a:pt x="3546" y="2683"/>
                  </a:cubicBezTo>
                  <a:lnTo>
                    <a:pt x="3544" y="2681"/>
                  </a:lnTo>
                  <a:cubicBezTo>
                    <a:pt x="3543" y="2680"/>
                    <a:pt x="3543" y="2679"/>
                    <a:pt x="3542" y="2679"/>
                  </a:cubicBezTo>
                  <a:lnTo>
                    <a:pt x="3539" y="2670"/>
                  </a:lnTo>
                  <a:lnTo>
                    <a:pt x="3532" y="2662"/>
                  </a:lnTo>
                  <a:cubicBezTo>
                    <a:pt x="3531" y="2660"/>
                    <a:pt x="3530" y="2659"/>
                    <a:pt x="3531" y="2657"/>
                  </a:cubicBezTo>
                  <a:lnTo>
                    <a:pt x="3531" y="2650"/>
                  </a:lnTo>
                  <a:lnTo>
                    <a:pt x="3529" y="2644"/>
                  </a:lnTo>
                  <a:lnTo>
                    <a:pt x="3524" y="2637"/>
                  </a:lnTo>
                  <a:lnTo>
                    <a:pt x="3520" y="2634"/>
                  </a:lnTo>
                  <a:lnTo>
                    <a:pt x="3510" y="2632"/>
                  </a:lnTo>
                  <a:cubicBezTo>
                    <a:pt x="3509" y="2631"/>
                    <a:pt x="3508" y="2630"/>
                    <a:pt x="3507" y="2630"/>
                  </a:cubicBezTo>
                  <a:lnTo>
                    <a:pt x="3501" y="2624"/>
                  </a:lnTo>
                  <a:lnTo>
                    <a:pt x="3493" y="2623"/>
                  </a:lnTo>
                  <a:lnTo>
                    <a:pt x="3482" y="2619"/>
                  </a:lnTo>
                  <a:cubicBezTo>
                    <a:pt x="3482" y="2619"/>
                    <a:pt x="3482" y="2619"/>
                    <a:pt x="3481" y="2619"/>
                  </a:cubicBezTo>
                  <a:lnTo>
                    <a:pt x="3481" y="2619"/>
                  </a:lnTo>
                  <a:lnTo>
                    <a:pt x="3477" y="2618"/>
                  </a:lnTo>
                  <a:cubicBezTo>
                    <a:pt x="3476" y="2618"/>
                    <a:pt x="3475" y="2617"/>
                    <a:pt x="3474" y="2617"/>
                  </a:cubicBezTo>
                  <a:lnTo>
                    <a:pt x="3469" y="2613"/>
                  </a:lnTo>
                  <a:cubicBezTo>
                    <a:pt x="3468" y="2613"/>
                    <a:pt x="3468" y="2612"/>
                    <a:pt x="3467" y="2612"/>
                  </a:cubicBezTo>
                  <a:lnTo>
                    <a:pt x="3463" y="2606"/>
                  </a:lnTo>
                  <a:cubicBezTo>
                    <a:pt x="3462" y="2606"/>
                    <a:pt x="3462" y="2605"/>
                    <a:pt x="3461" y="2605"/>
                  </a:cubicBezTo>
                  <a:lnTo>
                    <a:pt x="3454" y="2588"/>
                  </a:lnTo>
                  <a:lnTo>
                    <a:pt x="3451" y="2585"/>
                  </a:lnTo>
                  <a:lnTo>
                    <a:pt x="3435" y="2576"/>
                  </a:lnTo>
                  <a:cubicBezTo>
                    <a:pt x="3434" y="2576"/>
                    <a:pt x="3434" y="2575"/>
                    <a:pt x="3433" y="2575"/>
                  </a:cubicBezTo>
                  <a:lnTo>
                    <a:pt x="3427" y="2570"/>
                  </a:lnTo>
                  <a:cubicBezTo>
                    <a:pt x="3426" y="2570"/>
                    <a:pt x="3425" y="2569"/>
                    <a:pt x="3425" y="2568"/>
                  </a:cubicBezTo>
                  <a:cubicBezTo>
                    <a:pt x="3424" y="2568"/>
                    <a:pt x="3423" y="2566"/>
                    <a:pt x="3422" y="2565"/>
                  </a:cubicBezTo>
                  <a:lnTo>
                    <a:pt x="3418" y="2555"/>
                  </a:lnTo>
                  <a:lnTo>
                    <a:pt x="3411" y="2552"/>
                  </a:lnTo>
                  <a:cubicBezTo>
                    <a:pt x="3411" y="2552"/>
                    <a:pt x="3410" y="2552"/>
                    <a:pt x="3409" y="2551"/>
                  </a:cubicBezTo>
                  <a:lnTo>
                    <a:pt x="3406" y="2548"/>
                  </a:lnTo>
                  <a:lnTo>
                    <a:pt x="3396" y="2535"/>
                  </a:lnTo>
                  <a:lnTo>
                    <a:pt x="3374" y="2514"/>
                  </a:lnTo>
                  <a:lnTo>
                    <a:pt x="3360" y="2493"/>
                  </a:lnTo>
                  <a:lnTo>
                    <a:pt x="3349" y="2480"/>
                  </a:lnTo>
                  <a:lnTo>
                    <a:pt x="3308" y="2446"/>
                  </a:lnTo>
                  <a:lnTo>
                    <a:pt x="3302" y="2440"/>
                  </a:lnTo>
                  <a:lnTo>
                    <a:pt x="3295" y="2430"/>
                  </a:lnTo>
                  <a:lnTo>
                    <a:pt x="3293" y="2429"/>
                  </a:lnTo>
                  <a:cubicBezTo>
                    <a:pt x="3292" y="2428"/>
                    <a:pt x="3291" y="2428"/>
                    <a:pt x="3290" y="2427"/>
                  </a:cubicBezTo>
                  <a:lnTo>
                    <a:pt x="3288" y="2425"/>
                  </a:lnTo>
                  <a:cubicBezTo>
                    <a:pt x="3287" y="2424"/>
                    <a:pt x="3286" y="2424"/>
                    <a:pt x="3286" y="2423"/>
                  </a:cubicBezTo>
                  <a:lnTo>
                    <a:pt x="3281" y="2412"/>
                  </a:lnTo>
                  <a:lnTo>
                    <a:pt x="3275" y="2409"/>
                  </a:lnTo>
                  <a:lnTo>
                    <a:pt x="3263" y="2407"/>
                  </a:lnTo>
                  <a:cubicBezTo>
                    <a:pt x="3262" y="2407"/>
                    <a:pt x="3261" y="2406"/>
                    <a:pt x="3261" y="2405"/>
                  </a:cubicBezTo>
                  <a:lnTo>
                    <a:pt x="3257" y="2402"/>
                  </a:lnTo>
                  <a:lnTo>
                    <a:pt x="3238" y="2378"/>
                  </a:lnTo>
                  <a:lnTo>
                    <a:pt x="3229" y="2375"/>
                  </a:lnTo>
                  <a:lnTo>
                    <a:pt x="3209" y="2364"/>
                  </a:lnTo>
                  <a:lnTo>
                    <a:pt x="3154" y="2355"/>
                  </a:lnTo>
                  <a:cubicBezTo>
                    <a:pt x="3152" y="2354"/>
                    <a:pt x="3150" y="2353"/>
                    <a:pt x="3149" y="2351"/>
                  </a:cubicBezTo>
                  <a:lnTo>
                    <a:pt x="3148" y="2350"/>
                  </a:lnTo>
                  <a:lnTo>
                    <a:pt x="3137" y="2349"/>
                  </a:lnTo>
                  <a:cubicBezTo>
                    <a:pt x="3136" y="2349"/>
                    <a:pt x="3134" y="2349"/>
                    <a:pt x="3133" y="2348"/>
                  </a:cubicBezTo>
                  <a:lnTo>
                    <a:pt x="3125" y="2343"/>
                  </a:lnTo>
                  <a:cubicBezTo>
                    <a:pt x="3124" y="2342"/>
                    <a:pt x="3124" y="2341"/>
                    <a:pt x="3123" y="2340"/>
                  </a:cubicBezTo>
                  <a:lnTo>
                    <a:pt x="3118" y="2332"/>
                  </a:lnTo>
                  <a:lnTo>
                    <a:pt x="3114" y="2322"/>
                  </a:lnTo>
                  <a:lnTo>
                    <a:pt x="3110" y="2317"/>
                  </a:lnTo>
                  <a:lnTo>
                    <a:pt x="3104" y="2312"/>
                  </a:lnTo>
                  <a:lnTo>
                    <a:pt x="3103" y="2311"/>
                  </a:lnTo>
                  <a:lnTo>
                    <a:pt x="3101" y="2308"/>
                  </a:lnTo>
                  <a:cubicBezTo>
                    <a:pt x="3100" y="2307"/>
                    <a:pt x="3100" y="2306"/>
                    <a:pt x="3099" y="2305"/>
                  </a:cubicBezTo>
                  <a:lnTo>
                    <a:pt x="3099" y="2304"/>
                  </a:lnTo>
                  <a:cubicBezTo>
                    <a:pt x="3098" y="2304"/>
                    <a:pt x="3096" y="2304"/>
                    <a:pt x="3095" y="2304"/>
                  </a:cubicBezTo>
                  <a:lnTo>
                    <a:pt x="3092" y="2303"/>
                  </a:lnTo>
                  <a:cubicBezTo>
                    <a:pt x="3092" y="2302"/>
                    <a:pt x="3091" y="2302"/>
                    <a:pt x="3090" y="2301"/>
                  </a:cubicBezTo>
                  <a:lnTo>
                    <a:pt x="3087" y="2299"/>
                  </a:lnTo>
                  <a:lnTo>
                    <a:pt x="3076" y="2288"/>
                  </a:lnTo>
                  <a:cubicBezTo>
                    <a:pt x="3075" y="2287"/>
                    <a:pt x="3075" y="2286"/>
                    <a:pt x="3074" y="2285"/>
                  </a:cubicBezTo>
                  <a:lnTo>
                    <a:pt x="3073" y="2283"/>
                  </a:lnTo>
                  <a:cubicBezTo>
                    <a:pt x="3072" y="2281"/>
                    <a:pt x="3072" y="2278"/>
                    <a:pt x="3073" y="2276"/>
                  </a:cubicBezTo>
                  <a:lnTo>
                    <a:pt x="3073" y="2275"/>
                  </a:lnTo>
                  <a:lnTo>
                    <a:pt x="3068" y="2268"/>
                  </a:lnTo>
                  <a:lnTo>
                    <a:pt x="3068" y="2271"/>
                  </a:lnTo>
                  <a:cubicBezTo>
                    <a:pt x="3068" y="2273"/>
                    <a:pt x="3067" y="2275"/>
                    <a:pt x="3065" y="2276"/>
                  </a:cubicBezTo>
                  <a:lnTo>
                    <a:pt x="3061" y="2279"/>
                  </a:lnTo>
                  <a:cubicBezTo>
                    <a:pt x="3060" y="2280"/>
                    <a:pt x="3059" y="2281"/>
                    <a:pt x="3057" y="2281"/>
                  </a:cubicBezTo>
                  <a:lnTo>
                    <a:pt x="3051" y="2282"/>
                  </a:lnTo>
                  <a:cubicBezTo>
                    <a:pt x="3050" y="2282"/>
                    <a:pt x="3050" y="2282"/>
                    <a:pt x="3049" y="2282"/>
                  </a:cubicBezTo>
                  <a:lnTo>
                    <a:pt x="3042" y="2281"/>
                  </a:lnTo>
                  <a:lnTo>
                    <a:pt x="3036" y="2279"/>
                  </a:lnTo>
                  <a:lnTo>
                    <a:pt x="3022" y="2272"/>
                  </a:lnTo>
                  <a:lnTo>
                    <a:pt x="3020" y="2272"/>
                  </a:lnTo>
                  <a:lnTo>
                    <a:pt x="3019" y="2273"/>
                  </a:lnTo>
                  <a:cubicBezTo>
                    <a:pt x="3018" y="2274"/>
                    <a:pt x="3018" y="2274"/>
                    <a:pt x="3017" y="2275"/>
                  </a:cubicBezTo>
                  <a:cubicBezTo>
                    <a:pt x="3015" y="2275"/>
                    <a:pt x="3012" y="2276"/>
                    <a:pt x="3011" y="2276"/>
                  </a:cubicBezTo>
                  <a:cubicBezTo>
                    <a:pt x="3010" y="2276"/>
                    <a:pt x="3008" y="2275"/>
                    <a:pt x="3008" y="2275"/>
                  </a:cubicBezTo>
                  <a:lnTo>
                    <a:pt x="3000" y="2272"/>
                  </a:lnTo>
                  <a:cubicBezTo>
                    <a:pt x="2998" y="2273"/>
                    <a:pt x="2995" y="2272"/>
                    <a:pt x="2993" y="2271"/>
                  </a:cubicBezTo>
                  <a:lnTo>
                    <a:pt x="2989" y="2269"/>
                  </a:lnTo>
                  <a:cubicBezTo>
                    <a:pt x="2988" y="2268"/>
                    <a:pt x="2987" y="2268"/>
                    <a:pt x="2987" y="2267"/>
                  </a:cubicBezTo>
                  <a:lnTo>
                    <a:pt x="2980" y="2257"/>
                  </a:lnTo>
                  <a:lnTo>
                    <a:pt x="2971" y="2253"/>
                  </a:lnTo>
                  <a:cubicBezTo>
                    <a:pt x="2970" y="2252"/>
                    <a:pt x="2970" y="2252"/>
                    <a:pt x="2969" y="2251"/>
                  </a:cubicBezTo>
                  <a:lnTo>
                    <a:pt x="2966" y="2248"/>
                  </a:lnTo>
                  <a:cubicBezTo>
                    <a:pt x="2966" y="2247"/>
                    <a:pt x="2965" y="2247"/>
                    <a:pt x="2965" y="2246"/>
                  </a:cubicBezTo>
                  <a:lnTo>
                    <a:pt x="2961" y="2237"/>
                  </a:lnTo>
                  <a:lnTo>
                    <a:pt x="2954" y="2220"/>
                  </a:lnTo>
                  <a:lnTo>
                    <a:pt x="2950" y="2215"/>
                  </a:lnTo>
                  <a:cubicBezTo>
                    <a:pt x="2949" y="2213"/>
                    <a:pt x="2949" y="2211"/>
                    <a:pt x="2949" y="2210"/>
                  </a:cubicBezTo>
                  <a:lnTo>
                    <a:pt x="2949" y="2208"/>
                  </a:lnTo>
                  <a:cubicBezTo>
                    <a:pt x="2949" y="2206"/>
                    <a:pt x="2949" y="2204"/>
                    <a:pt x="2950" y="2202"/>
                  </a:cubicBezTo>
                  <a:lnTo>
                    <a:pt x="2951" y="2201"/>
                  </a:lnTo>
                  <a:lnTo>
                    <a:pt x="2949" y="2198"/>
                  </a:lnTo>
                  <a:lnTo>
                    <a:pt x="2933" y="2183"/>
                  </a:lnTo>
                  <a:lnTo>
                    <a:pt x="2919" y="2178"/>
                  </a:lnTo>
                  <a:cubicBezTo>
                    <a:pt x="2918" y="2177"/>
                    <a:pt x="2918" y="2177"/>
                    <a:pt x="2917" y="2176"/>
                  </a:cubicBezTo>
                  <a:lnTo>
                    <a:pt x="2915" y="2174"/>
                  </a:lnTo>
                  <a:lnTo>
                    <a:pt x="2910" y="2172"/>
                  </a:lnTo>
                  <a:cubicBezTo>
                    <a:pt x="2909" y="2172"/>
                    <a:pt x="2909" y="2172"/>
                    <a:pt x="2908" y="2171"/>
                  </a:cubicBezTo>
                  <a:lnTo>
                    <a:pt x="2903" y="2167"/>
                  </a:lnTo>
                  <a:lnTo>
                    <a:pt x="2887" y="2163"/>
                  </a:lnTo>
                  <a:lnTo>
                    <a:pt x="2865" y="2151"/>
                  </a:lnTo>
                  <a:lnTo>
                    <a:pt x="2860" y="2150"/>
                  </a:lnTo>
                  <a:lnTo>
                    <a:pt x="2857" y="2150"/>
                  </a:lnTo>
                  <a:lnTo>
                    <a:pt x="2852" y="2152"/>
                  </a:lnTo>
                  <a:lnTo>
                    <a:pt x="2846" y="2153"/>
                  </a:lnTo>
                  <a:cubicBezTo>
                    <a:pt x="2845" y="2153"/>
                    <a:pt x="2844" y="2153"/>
                    <a:pt x="2843" y="2153"/>
                  </a:cubicBezTo>
                  <a:lnTo>
                    <a:pt x="2839" y="2152"/>
                  </a:lnTo>
                  <a:cubicBezTo>
                    <a:pt x="2838" y="2152"/>
                    <a:pt x="2838" y="2152"/>
                    <a:pt x="2837" y="2151"/>
                  </a:cubicBezTo>
                  <a:lnTo>
                    <a:pt x="2825" y="2145"/>
                  </a:lnTo>
                  <a:cubicBezTo>
                    <a:pt x="2825" y="2144"/>
                    <a:pt x="2824" y="2144"/>
                    <a:pt x="2823" y="2143"/>
                  </a:cubicBezTo>
                  <a:lnTo>
                    <a:pt x="2812" y="2130"/>
                  </a:lnTo>
                  <a:cubicBezTo>
                    <a:pt x="2811" y="2129"/>
                    <a:pt x="2811" y="2128"/>
                    <a:pt x="2811" y="2128"/>
                  </a:cubicBezTo>
                  <a:lnTo>
                    <a:pt x="2810" y="2125"/>
                  </a:lnTo>
                  <a:cubicBezTo>
                    <a:pt x="2809" y="2124"/>
                    <a:pt x="2809" y="2123"/>
                    <a:pt x="2809" y="2122"/>
                  </a:cubicBezTo>
                  <a:cubicBezTo>
                    <a:pt x="2809" y="2120"/>
                    <a:pt x="2809" y="2116"/>
                    <a:pt x="2810" y="2115"/>
                  </a:cubicBezTo>
                  <a:lnTo>
                    <a:pt x="2812" y="2112"/>
                  </a:lnTo>
                  <a:cubicBezTo>
                    <a:pt x="2813" y="2111"/>
                    <a:pt x="2814" y="2110"/>
                    <a:pt x="2816" y="2109"/>
                  </a:cubicBezTo>
                  <a:cubicBezTo>
                    <a:pt x="2817" y="2109"/>
                    <a:pt x="2819" y="2109"/>
                    <a:pt x="2820" y="2109"/>
                  </a:cubicBezTo>
                  <a:lnTo>
                    <a:pt x="2820" y="2109"/>
                  </a:lnTo>
                  <a:lnTo>
                    <a:pt x="2842" y="2109"/>
                  </a:lnTo>
                  <a:lnTo>
                    <a:pt x="2843" y="2109"/>
                  </a:lnTo>
                  <a:lnTo>
                    <a:pt x="2854" y="2102"/>
                  </a:lnTo>
                  <a:cubicBezTo>
                    <a:pt x="2855" y="2102"/>
                    <a:pt x="2855" y="2102"/>
                    <a:pt x="2856" y="2102"/>
                  </a:cubicBezTo>
                  <a:lnTo>
                    <a:pt x="2858" y="2101"/>
                  </a:lnTo>
                  <a:lnTo>
                    <a:pt x="2864" y="2101"/>
                  </a:lnTo>
                  <a:lnTo>
                    <a:pt x="2865" y="2101"/>
                  </a:lnTo>
                  <a:cubicBezTo>
                    <a:pt x="2866" y="2100"/>
                    <a:pt x="2868" y="2099"/>
                    <a:pt x="2869" y="2098"/>
                  </a:cubicBezTo>
                  <a:lnTo>
                    <a:pt x="2874" y="2097"/>
                  </a:lnTo>
                  <a:lnTo>
                    <a:pt x="2860" y="2100"/>
                  </a:lnTo>
                  <a:cubicBezTo>
                    <a:pt x="2857" y="2101"/>
                    <a:pt x="2854" y="2100"/>
                    <a:pt x="2852" y="2098"/>
                  </a:cubicBezTo>
                  <a:lnTo>
                    <a:pt x="2850" y="2095"/>
                  </a:lnTo>
                  <a:cubicBezTo>
                    <a:pt x="2849" y="2095"/>
                    <a:pt x="2849" y="2094"/>
                    <a:pt x="2849" y="2093"/>
                  </a:cubicBezTo>
                  <a:lnTo>
                    <a:pt x="2846" y="2085"/>
                  </a:lnTo>
                  <a:lnTo>
                    <a:pt x="2845" y="2086"/>
                  </a:lnTo>
                  <a:cubicBezTo>
                    <a:pt x="2844" y="2087"/>
                    <a:pt x="2843" y="2088"/>
                    <a:pt x="2841" y="2089"/>
                  </a:cubicBezTo>
                  <a:lnTo>
                    <a:pt x="2837" y="2090"/>
                  </a:lnTo>
                  <a:cubicBezTo>
                    <a:pt x="2835" y="2091"/>
                    <a:pt x="2832" y="2091"/>
                    <a:pt x="2830" y="2090"/>
                  </a:cubicBezTo>
                  <a:cubicBezTo>
                    <a:pt x="2828" y="2088"/>
                    <a:pt x="2827" y="2086"/>
                    <a:pt x="2827" y="2084"/>
                  </a:cubicBezTo>
                  <a:lnTo>
                    <a:pt x="2826" y="2080"/>
                  </a:lnTo>
                  <a:cubicBezTo>
                    <a:pt x="2826" y="2078"/>
                    <a:pt x="2826" y="2077"/>
                    <a:pt x="2827" y="2076"/>
                  </a:cubicBezTo>
                  <a:lnTo>
                    <a:pt x="2830" y="2069"/>
                  </a:lnTo>
                  <a:lnTo>
                    <a:pt x="2835" y="2061"/>
                  </a:lnTo>
                  <a:cubicBezTo>
                    <a:pt x="2836" y="2060"/>
                    <a:pt x="2837" y="2059"/>
                    <a:pt x="2838" y="2058"/>
                  </a:cubicBezTo>
                  <a:lnTo>
                    <a:pt x="2863" y="2044"/>
                  </a:lnTo>
                  <a:cubicBezTo>
                    <a:pt x="2866" y="2042"/>
                    <a:pt x="2870" y="2042"/>
                    <a:pt x="2872" y="2045"/>
                  </a:cubicBezTo>
                  <a:lnTo>
                    <a:pt x="2874" y="2046"/>
                  </a:lnTo>
                  <a:lnTo>
                    <a:pt x="2876" y="2046"/>
                  </a:lnTo>
                  <a:lnTo>
                    <a:pt x="2880" y="2046"/>
                  </a:lnTo>
                  <a:cubicBezTo>
                    <a:pt x="2881" y="2046"/>
                    <a:pt x="2882" y="2047"/>
                    <a:pt x="2883" y="2047"/>
                  </a:cubicBezTo>
                  <a:lnTo>
                    <a:pt x="2917" y="2068"/>
                  </a:lnTo>
                  <a:lnTo>
                    <a:pt x="2926" y="2071"/>
                  </a:lnTo>
                  <a:cubicBezTo>
                    <a:pt x="2928" y="2071"/>
                    <a:pt x="2929" y="2072"/>
                    <a:pt x="2931" y="2073"/>
                  </a:cubicBezTo>
                  <a:lnTo>
                    <a:pt x="2932" y="2074"/>
                  </a:lnTo>
                  <a:cubicBezTo>
                    <a:pt x="2932" y="2075"/>
                    <a:pt x="2932" y="2075"/>
                    <a:pt x="2933" y="2075"/>
                  </a:cubicBezTo>
                  <a:lnTo>
                    <a:pt x="2967" y="2075"/>
                  </a:lnTo>
                  <a:cubicBezTo>
                    <a:pt x="2968" y="2074"/>
                    <a:pt x="2969" y="2075"/>
                    <a:pt x="2970" y="2075"/>
                  </a:cubicBezTo>
                  <a:lnTo>
                    <a:pt x="2974" y="2076"/>
                  </a:lnTo>
                  <a:cubicBezTo>
                    <a:pt x="2975" y="2077"/>
                    <a:pt x="2976" y="2077"/>
                    <a:pt x="2976" y="2077"/>
                  </a:cubicBezTo>
                  <a:lnTo>
                    <a:pt x="2982" y="2075"/>
                  </a:lnTo>
                  <a:lnTo>
                    <a:pt x="2984" y="2074"/>
                  </a:lnTo>
                  <a:cubicBezTo>
                    <a:pt x="2984" y="2073"/>
                    <a:pt x="2985" y="2073"/>
                    <a:pt x="2985" y="2072"/>
                  </a:cubicBezTo>
                  <a:lnTo>
                    <a:pt x="2996" y="2065"/>
                  </a:lnTo>
                  <a:cubicBezTo>
                    <a:pt x="2999" y="2063"/>
                    <a:pt x="3002" y="2062"/>
                    <a:pt x="3005" y="2064"/>
                  </a:cubicBezTo>
                  <a:cubicBezTo>
                    <a:pt x="3007" y="2065"/>
                    <a:pt x="3008" y="2067"/>
                    <a:pt x="3009" y="2069"/>
                  </a:cubicBezTo>
                  <a:lnTo>
                    <a:pt x="3014" y="2071"/>
                  </a:lnTo>
                  <a:lnTo>
                    <a:pt x="3015" y="2071"/>
                  </a:lnTo>
                  <a:cubicBezTo>
                    <a:pt x="3016" y="2071"/>
                    <a:pt x="3016" y="2071"/>
                    <a:pt x="3017" y="2072"/>
                  </a:cubicBezTo>
                  <a:cubicBezTo>
                    <a:pt x="3018" y="2072"/>
                    <a:pt x="3019" y="2073"/>
                    <a:pt x="3020" y="2074"/>
                  </a:cubicBezTo>
                  <a:cubicBezTo>
                    <a:pt x="3021" y="2073"/>
                    <a:pt x="3022" y="2073"/>
                    <a:pt x="3024" y="2073"/>
                  </a:cubicBezTo>
                  <a:lnTo>
                    <a:pt x="3024" y="2073"/>
                  </a:lnTo>
                  <a:cubicBezTo>
                    <a:pt x="3026" y="2073"/>
                    <a:pt x="3028" y="2074"/>
                    <a:pt x="3029" y="2075"/>
                  </a:cubicBezTo>
                  <a:cubicBezTo>
                    <a:pt x="3029" y="2074"/>
                    <a:pt x="3030" y="2073"/>
                    <a:pt x="3030" y="2073"/>
                  </a:cubicBezTo>
                  <a:cubicBezTo>
                    <a:pt x="3031" y="2072"/>
                    <a:pt x="3032" y="2071"/>
                    <a:pt x="3033" y="2070"/>
                  </a:cubicBezTo>
                  <a:cubicBezTo>
                    <a:pt x="3032" y="2068"/>
                    <a:pt x="3031" y="2066"/>
                    <a:pt x="3032" y="2064"/>
                  </a:cubicBezTo>
                  <a:lnTo>
                    <a:pt x="3033" y="2059"/>
                  </a:lnTo>
                  <a:lnTo>
                    <a:pt x="3031" y="2057"/>
                  </a:lnTo>
                  <a:cubicBezTo>
                    <a:pt x="3031" y="2056"/>
                    <a:pt x="3031" y="2056"/>
                    <a:pt x="3030" y="2055"/>
                  </a:cubicBezTo>
                  <a:lnTo>
                    <a:pt x="3030" y="2057"/>
                  </a:lnTo>
                  <a:lnTo>
                    <a:pt x="3027" y="2061"/>
                  </a:lnTo>
                  <a:cubicBezTo>
                    <a:pt x="3026" y="2063"/>
                    <a:pt x="3025" y="2064"/>
                    <a:pt x="3023" y="2065"/>
                  </a:cubicBezTo>
                  <a:lnTo>
                    <a:pt x="3021" y="2066"/>
                  </a:lnTo>
                  <a:cubicBezTo>
                    <a:pt x="3018" y="2066"/>
                    <a:pt x="3016" y="2066"/>
                    <a:pt x="3014" y="2065"/>
                  </a:cubicBezTo>
                  <a:lnTo>
                    <a:pt x="3011" y="2063"/>
                  </a:lnTo>
                  <a:cubicBezTo>
                    <a:pt x="3010" y="2062"/>
                    <a:pt x="3009" y="2061"/>
                    <a:pt x="3009" y="2060"/>
                  </a:cubicBezTo>
                  <a:lnTo>
                    <a:pt x="3007" y="2057"/>
                  </a:lnTo>
                  <a:cubicBezTo>
                    <a:pt x="3006" y="2056"/>
                    <a:pt x="3006" y="2055"/>
                    <a:pt x="3006" y="2053"/>
                  </a:cubicBezTo>
                  <a:lnTo>
                    <a:pt x="3006" y="2050"/>
                  </a:lnTo>
                  <a:lnTo>
                    <a:pt x="3008" y="2040"/>
                  </a:lnTo>
                  <a:lnTo>
                    <a:pt x="3008" y="2032"/>
                  </a:lnTo>
                  <a:lnTo>
                    <a:pt x="3006" y="2016"/>
                  </a:lnTo>
                  <a:lnTo>
                    <a:pt x="3006" y="2006"/>
                  </a:lnTo>
                  <a:lnTo>
                    <a:pt x="3009" y="1990"/>
                  </a:lnTo>
                  <a:lnTo>
                    <a:pt x="3011" y="1986"/>
                  </a:lnTo>
                  <a:cubicBezTo>
                    <a:pt x="3012" y="1984"/>
                    <a:pt x="3013" y="1983"/>
                    <a:pt x="3015" y="1982"/>
                  </a:cubicBezTo>
                  <a:lnTo>
                    <a:pt x="3019" y="1980"/>
                  </a:lnTo>
                  <a:cubicBezTo>
                    <a:pt x="3021" y="1979"/>
                    <a:pt x="3024" y="1980"/>
                    <a:pt x="3026" y="1981"/>
                  </a:cubicBezTo>
                  <a:lnTo>
                    <a:pt x="3026" y="1981"/>
                  </a:lnTo>
                  <a:lnTo>
                    <a:pt x="3044" y="1966"/>
                  </a:lnTo>
                  <a:lnTo>
                    <a:pt x="3052" y="1961"/>
                  </a:lnTo>
                  <a:cubicBezTo>
                    <a:pt x="3052" y="1960"/>
                    <a:pt x="3053" y="1960"/>
                    <a:pt x="3054" y="1960"/>
                  </a:cubicBezTo>
                  <a:lnTo>
                    <a:pt x="3055" y="1959"/>
                  </a:lnTo>
                  <a:lnTo>
                    <a:pt x="3060" y="1946"/>
                  </a:lnTo>
                  <a:lnTo>
                    <a:pt x="3063" y="1937"/>
                  </a:lnTo>
                  <a:lnTo>
                    <a:pt x="3068" y="1907"/>
                  </a:lnTo>
                  <a:lnTo>
                    <a:pt x="3071" y="1895"/>
                  </a:lnTo>
                  <a:lnTo>
                    <a:pt x="3076" y="1886"/>
                  </a:lnTo>
                  <a:cubicBezTo>
                    <a:pt x="3077" y="1885"/>
                    <a:pt x="3077" y="1884"/>
                    <a:pt x="3078" y="1883"/>
                  </a:cubicBezTo>
                  <a:lnTo>
                    <a:pt x="3084" y="1878"/>
                  </a:lnTo>
                  <a:cubicBezTo>
                    <a:pt x="3085" y="1877"/>
                    <a:pt x="3086" y="1876"/>
                    <a:pt x="3087" y="1876"/>
                  </a:cubicBezTo>
                  <a:lnTo>
                    <a:pt x="3100" y="1872"/>
                  </a:lnTo>
                  <a:lnTo>
                    <a:pt x="3112" y="1870"/>
                  </a:lnTo>
                  <a:cubicBezTo>
                    <a:pt x="3114" y="1870"/>
                    <a:pt x="3115" y="1870"/>
                    <a:pt x="3116" y="1871"/>
                  </a:cubicBezTo>
                  <a:cubicBezTo>
                    <a:pt x="3117" y="1871"/>
                    <a:pt x="3118" y="1872"/>
                    <a:pt x="3119" y="1873"/>
                  </a:cubicBezTo>
                  <a:lnTo>
                    <a:pt x="3119" y="1866"/>
                  </a:lnTo>
                  <a:lnTo>
                    <a:pt x="3120" y="1859"/>
                  </a:lnTo>
                  <a:cubicBezTo>
                    <a:pt x="3120" y="1857"/>
                    <a:pt x="3122" y="1855"/>
                    <a:pt x="3124" y="1854"/>
                  </a:cubicBezTo>
                  <a:lnTo>
                    <a:pt x="3127" y="1852"/>
                  </a:lnTo>
                  <a:cubicBezTo>
                    <a:pt x="3128" y="1852"/>
                    <a:pt x="3129" y="1851"/>
                    <a:pt x="3130" y="1851"/>
                  </a:cubicBezTo>
                  <a:lnTo>
                    <a:pt x="3142" y="1847"/>
                  </a:lnTo>
                  <a:cubicBezTo>
                    <a:pt x="3143" y="1847"/>
                    <a:pt x="3145" y="1847"/>
                    <a:pt x="3146" y="1848"/>
                  </a:cubicBezTo>
                  <a:lnTo>
                    <a:pt x="3151" y="1849"/>
                  </a:lnTo>
                  <a:cubicBezTo>
                    <a:pt x="3152" y="1850"/>
                    <a:pt x="3154" y="1851"/>
                    <a:pt x="3154" y="1852"/>
                  </a:cubicBezTo>
                  <a:lnTo>
                    <a:pt x="3163" y="1862"/>
                  </a:lnTo>
                  <a:lnTo>
                    <a:pt x="3168" y="1864"/>
                  </a:lnTo>
                  <a:cubicBezTo>
                    <a:pt x="3168" y="1865"/>
                    <a:pt x="3169" y="1865"/>
                    <a:pt x="3170" y="1866"/>
                  </a:cubicBezTo>
                  <a:lnTo>
                    <a:pt x="3182" y="1877"/>
                  </a:lnTo>
                  <a:lnTo>
                    <a:pt x="3185" y="1878"/>
                  </a:lnTo>
                  <a:lnTo>
                    <a:pt x="3190" y="1878"/>
                  </a:lnTo>
                  <a:lnTo>
                    <a:pt x="3197" y="1876"/>
                  </a:lnTo>
                  <a:cubicBezTo>
                    <a:pt x="3198" y="1876"/>
                    <a:pt x="3199" y="1876"/>
                    <a:pt x="3199" y="1876"/>
                  </a:cubicBezTo>
                  <a:lnTo>
                    <a:pt x="3200" y="1871"/>
                  </a:lnTo>
                  <a:lnTo>
                    <a:pt x="3199" y="1869"/>
                  </a:lnTo>
                  <a:lnTo>
                    <a:pt x="3150" y="1840"/>
                  </a:lnTo>
                  <a:cubicBezTo>
                    <a:pt x="3149" y="1840"/>
                    <a:pt x="3148" y="1839"/>
                    <a:pt x="3147" y="1838"/>
                  </a:cubicBezTo>
                  <a:lnTo>
                    <a:pt x="3145" y="1835"/>
                  </a:lnTo>
                  <a:cubicBezTo>
                    <a:pt x="3144" y="1834"/>
                    <a:pt x="3143" y="1832"/>
                    <a:pt x="3143" y="1831"/>
                  </a:cubicBezTo>
                  <a:lnTo>
                    <a:pt x="3141" y="1822"/>
                  </a:lnTo>
                  <a:lnTo>
                    <a:pt x="3139" y="1819"/>
                  </a:lnTo>
                  <a:lnTo>
                    <a:pt x="3133" y="1815"/>
                  </a:lnTo>
                  <a:lnTo>
                    <a:pt x="3113" y="1794"/>
                  </a:lnTo>
                  <a:lnTo>
                    <a:pt x="3107" y="1790"/>
                  </a:lnTo>
                  <a:cubicBezTo>
                    <a:pt x="3107" y="1790"/>
                    <a:pt x="3107" y="1790"/>
                    <a:pt x="3107" y="1791"/>
                  </a:cubicBezTo>
                  <a:cubicBezTo>
                    <a:pt x="3107" y="1793"/>
                    <a:pt x="3106" y="1796"/>
                    <a:pt x="3104" y="1797"/>
                  </a:cubicBezTo>
                  <a:lnTo>
                    <a:pt x="3100" y="1801"/>
                  </a:lnTo>
                  <a:cubicBezTo>
                    <a:pt x="3097" y="1803"/>
                    <a:pt x="3094" y="1804"/>
                    <a:pt x="3091" y="1802"/>
                  </a:cubicBezTo>
                  <a:lnTo>
                    <a:pt x="3086" y="1800"/>
                  </a:lnTo>
                  <a:cubicBezTo>
                    <a:pt x="3085" y="1800"/>
                    <a:pt x="3084" y="1799"/>
                    <a:pt x="3084" y="1799"/>
                  </a:cubicBezTo>
                  <a:lnTo>
                    <a:pt x="3071" y="1785"/>
                  </a:lnTo>
                  <a:lnTo>
                    <a:pt x="3060" y="1770"/>
                  </a:lnTo>
                  <a:lnTo>
                    <a:pt x="3056" y="1767"/>
                  </a:lnTo>
                  <a:cubicBezTo>
                    <a:pt x="3055" y="1766"/>
                    <a:pt x="3054" y="1765"/>
                    <a:pt x="3054" y="1763"/>
                  </a:cubicBezTo>
                  <a:lnTo>
                    <a:pt x="3051" y="1755"/>
                  </a:lnTo>
                  <a:lnTo>
                    <a:pt x="3049" y="1745"/>
                  </a:lnTo>
                  <a:lnTo>
                    <a:pt x="3044" y="1732"/>
                  </a:lnTo>
                  <a:lnTo>
                    <a:pt x="3040" y="1717"/>
                  </a:lnTo>
                  <a:lnTo>
                    <a:pt x="3037" y="1714"/>
                  </a:lnTo>
                  <a:cubicBezTo>
                    <a:pt x="3035" y="1712"/>
                    <a:pt x="3034" y="1710"/>
                    <a:pt x="3034" y="1708"/>
                  </a:cubicBezTo>
                  <a:lnTo>
                    <a:pt x="3034" y="1706"/>
                  </a:lnTo>
                  <a:cubicBezTo>
                    <a:pt x="3034" y="1703"/>
                    <a:pt x="3035" y="1701"/>
                    <a:pt x="3037" y="1700"/>
                  </a:cubicBezTo>
                  <a:lnTo>
                    <a:pt x="3037" y="1700"/>
                  </a:lnTo>
                  <a:cubicBezTo>
                    <a:pt x="3038" y="1699"/>
                    <a:pt x="3039" y="1698"/>
                    <a:pt x="3041" y="1697"/>
                  </a:cubicBezTo>
                  <a:cubicBezTo>
                    <a:pt x="3043" y="1696"/>
                    <a:pt x="3046" y="1696"/>
                    <a:pt x="3048" y="1697"/>
                  </a:cubicBezTo>
                  <a:lnTo>
                    <a:pt x="3054" y="1701"/>
                  </a:lnTo>
                  <a:lnTo>
                    <a:pt x="3067" y="1711"/>
                  </a:lnTo>
                  <a:lnTo>
                    <a:pt x="3069" y="1710"/>
                  </a:lnTo>
                  <a:cubicBezTo>
                    <a:pt x="3071" y="1709"/>
                    <a:pt x="3073" y="1709"/>
                    <a:pt x="3075" y="1710"/>
                  </a:cubicBezTo>
                  <a:lnTo>
                    <a:pt x="3082" y="1713"/>
                  </a:lnTo>
                  <a:lnTo>
                    <a:pt x="3090" y="1713"/>
                  </a:lnTo>
                  <a:lnTo>
                    <a:pt x="3099" y="1710"/>
                  </a:lnTo>
                  <a:lnTo>
                    <a:pt x="3103" y="1707"/>
                  </a:lnTo>
                  <a:lnTo>
                    <a:pt x="3109" y="1699"/>
                  </a:lnTo>
                  <a:lnTo>
                    <a:pt x="3110" y="1698"/>
                  </a:lnTo>
                  <a:lnTo>
                    <a:pt x="3114" y="1695"/>
                  </a:lnTo>
                  <a:cubicBezTo>
                    <a:pt x="3115" y="1694"/>
                    <a:pt x="3116" y="1694"/>
                    <a:pt x="3117" y="1693"/>
                  </a:cubicBezTo>
                  <a:lnTo>
                    <a:pt x="3122" y="1692"/>
                  </a:lnTo>
                  <a:lnTo>
                    <a:pt x="3133" y="1691"/>
                  </a:lnTo>
                  <a:lnTo>
                    <a:pt x="3136" y="1690"/>
                  </a:lnTo>
                  <a:lnTo>
                    <a:pt x="3140" y="1684"/>
                  </a:lnTo>
                  <a:cubicBezTo>
                    <a:pt x="3141" y="1683"/>
                    <a:pt x="3141" y="1683"/>
                    <a:pt x="3142" y="1682"/>
                  </a:cubicBezTo>
                  <a:lnTo>
                    <a:pt x="3144" y="1681"/>
                  </a:lnTo>
                  <a:cubicBezTo>
                    <a:pt x="3148" y="1679"/>
                    <a:pt x="3152" y="1680"/>
                    <a:pt x="3154" y="1683"/>
                  </a:cubicBezTo>
                  <a:lnTo>
                    <a:pt x="3156" y="1685"/>
                  </a:lnTo>
                  <a:cubicBezTo>
                    <a:pt x="3156" y="1685"/>
                    <a:pt x="3157" y="1686"/>
                    <a:pt x="3157" y="1687"/>
                  </a:cubicBezTo>
                  <a:lnTo>
                    <a:pt x="3159" y="1691"/>
                  </a:lnTo>
                  <a:cubicBezTo>
                    <a:pt x="3159" y="1692"/>
                    <a:pt x="3160" y="1692"/>
                    <a:pt x="3160" y="1693"/>
                  </a:cubicBezTo>
                  <a:lnTo>
                    <a:pt x="3161" y="1696"/>
                  </a:lnTo>
                  <a:lnTo>
                    <a:pt x="3161" y="1696"/>
                  </a:lnTo>
                  <a:lnTo>
                    <a:pt x="3159" y="1682"/>
                  </a:lnTo>
                  <a:cubicBezTo>
                    <a:pt x="3159" y="1681"/>
                    <a:pt x="3159" y="1679"/>
                    <a:pt x="3160" y="1678"/>
                  </a:cubicBezTo>
                  <a:lnTo>
                    <a:pt x="3161" y="1676"/>
                  </a:lnTo>
                  <a:cubicBezTo>
                    <a:pt x="3161" y="1675"/>
                    <a:pt x="3162" y="1674"/>
                    <a:pt x="3163" y="1673"/>
                  </a:cubicBezTo>
                  <a:lnTo>
                    <a:pt x="3166" y="1671"/>
                  </a:lnTo>
                  <a:lnTo>
                    <a:pt x="3166" y="1666"/>
                  </a:lnTo>
                  <a:lnTo>
                    <a:pt x="3166" y="1662"/>
                  </a:lnTo>
                  <a:cubicBezTo>
                    <a:pt x="3166" y="1661"/>
                    <a:pt x="3166" y="1660"/>
                    <a:pt x="3167" y="1659"/>
                  </a:cubicBezTo>
                  <a:lnTo>
                    <a:pt x="3169" y="1655"/>
                  </a:lnTo>
                  <a:lnTo>
                    <a:pt x="3175" y="1650"/>
                  </a:lnTo>
                  <a:lnTo>
                    <a:pt x="3180" y="1646"/>
                  </a:lnTo>
                  <a:lnTo>
                    <a:pt x="3185" y="1644"/>
                  </a:lnTo>
                  <a:cubicBezTo>
                    <a:pt x="3187" y="1643"/>
                    <a:pt x="3188" y="1643"/>
                    <a:pt x="3190" y="1643"/>
                  </a:cubicBezTo>
                  <a:lnTo>
                    <a:pt x="3204" y="1647"/>
                  </a:lnTo>
                  <a:lnTo>
                    <a:pt x="3206" y="1647"/>
                  </a:lnTo>
                  <a:lnTo>
                    <a:pt x="3211" y="1644"/>
                  </a:lnTo>
                  <a:cubicBezTo>
                    <a:pt x="3212" y="1644"/>
                    <a:pt x="3213" y="1644"/>
                    <a:pt x="3214" y="1644"/>
                  </a:cubicBezTo>
                  <a:lnTo>
                    <a:pt x="3232" y="1642"/>
                  </a:lnTo>
                  <a:lnTo>
                    <a:pt x="3241" y="1637"/>
                  </a:lnTo>
                  <a:lnTo>
                    <a:pt x="3248" y="1635"/>
                  </a:lnTo>
                  <a:lnTo>
                    <a:pt x="3250" y="1633"/>
                  </a:lnTo>
                  <a:lnTo>
                    <a:pt x="3254" y="1627"/>
                  </a:lnTo>
                  <a:lnTo>
                    <a:pt x="3259" y="1622"/>
                  </a:lnTo>
                  <a:cubicBezTo>
                    <a:pt x="3260" y="1621"/>
                    <a:pt x="3261" y="1621"/>
                    <a:pt x="3262" y="1620"/>
                  </a:cubicBezTo>
                  <a:lnTo>
                    <a:pt x="3265" y="1619"/>
                  </a:lnTo>
                  <a:cubicBezTo>
                    <a:pt x="3266" y="1619"/>
                    <a:pt x="3267" y="1619"/>
                    <a:pt x="3268" y="1619"/>
                  </a:cubicBezTo>
                  <a:lnTo>
                    <a:pt x="3274" y="1620"/>
                  </a:lnTo>
                  <a:lnTo>
                    <a:pt x="3278" y="1617"/>
                  </a:lnTo>
                  <a:lnTo>
                    <a:pt x="3283" y="1612"/>
                  </a:lnTo>
                  <a:lnTo>
                    <a:pt x="3291" y="1603"/>
                  </a:lnTo>
                  <a:cubicBezTo>
                    <a:pt x="3292" y="1602"/>
                    <a:pt x="3293" y="1601"/>
                    <a:pt x="3294" y="1601"/>
                  </a:cubicBezTo>
                  <a:lnTo>
                    <a:pt x="3297" y="1599"/>
                  </a:lnTo>
                  <a:lnTo>
                    <a:pt x="3300" y="1597"/>
                  </a:lnTo>
                  <a:cubicBezTo>
                    <a:pt x="3301" y="1595"/>
                    <a:pt x="3303" y="1595"/>
                    <a:pt x="3305" y="1594"/>
                  </a:cubicBezTo>
                  <a:lnTo>
                    <a:pt x="3307" y="1594"/>
                  </a:lnTo>
                  <a:cubicBezTo>
                    <a:pt x="3309" y="1594"/>
                    <a:pt x="3311" y="1595"/>
                    <a:pt x="3312" y="1596"/>
                  </a:cubicBezTo>
                  <a:lnTo>
                    <a:pt x="3314" y="1597"/>
                  </a:lnTo>
                  <a:cubicBezTo>
                    <a:pt x="3314" y="1597"/>
                    <a:pt x="3315" y="1597"/>
                    <a:pt x="3315" y="1598"/>
                  </a:cubicBezTo>
                  <a:cubicBezTo>
                    <a:pt x="3316" y="1598"/>
                    <a:pt x="3316" y="1597"/>
                    <a:pt x="3316" y="1597"/>
                  </a:cubicBezTo>
                  <a:cubicBezTo>
                    <a:pt x="3318" y="1596"/>
                    <a:pt x="3320" y="1596"/>
                    <a:pt x="3322" y="1596"/>
                  </a:cubicBezTo>
                  <a:lnTo>
                    <a:pt x="3339" y="1601"/>
                  </a:lnTo>
                  <a:lnTo>
                    <a:pt x="3340" y="1593"/>
                  </a:lnTo>
                  <a:lnTo>
                    <a:pt x="3340" y="1593"/>
                  </a:lnTo>
                  <a:lnTo>
                    <a:pt x="3337" y="1590"/>
                  </a:lnTo>
                  <a:cubicBezTo>
                    <a:pt x="3336" y="1589"/>
                    <a:pt x="3335" y="1587"/>
                    <a:pt x="3334" y="1586"/>
                  </a:cubicBezTo>
                  <a:lnTo>
                    <a:pt x="3334" y="1582"/>
                  </a:lnTo>
                  <a:cubicBezTo>
                    <a:pt x="3333" y="1581"/>
                    <a:pt x="3334" y="1580"/>
                    <a:pt x="3334" y="1579"/>
                  </a:cubicBezTo>
                  <a:lnTo>
                    <a:pt x="3334" y="1577"/>
                  </a:lnTo>
                  <a:cubicBezTo>
                    <a:pt x="3334" y="1577"/>
                    <a:pt x="3333" y="1576"/>
                    <a:pt x="3333" y="1575"/>
                  </a:cubicBezTo>
                  <a:lnTo>
                    <a:pt x="3332" y="1573"/>
                  </a:lnTo>
                  <a:cubicBezTo>
                    <a:pt x="3331" y="1572"/>
                    <a:pt x="3331" y="1570"/>
                    <a:pt x="3331" y="1569"/>
                  </a:cubicBezTo>
                  <a:lnTo>
                    <a:pt x="3333" y="1556"/>
                  </a:lnTo>
                  <a:cubicBezTo>
                    <a:pt x="3333" y="1553"/>
                    <a:pt x="3335" y="1551"/>
                    <a:pt x="3337" y="1550"/>
                  </a:cubicBezTo>
                  <a:lnTo>
                    <a:pt x="3336" y="1544"/>
                  </a:lnTo>
                  <a:lnTo>
                    <a:pt x="3333" y="1543"/>
                  </a:lnTo>
                  <a:lnTo>
                    <a:pt x="3326" y="1543"/>
                  </a:lnTo>
                  <a:cubicBezTo>
                    <a:pt x="3325" y="1543"/>
                    <a:pt x="3324" y="1542"/>
                    <a:pt x="3323" y="1542"/>
                  </a:cubicBezTo>
                  <a:lnTo>
                    <a:pt x="3321" y="1541"/>
                  </a:lnTo>
                  <a:cubicBezTo>
                    <a:pt x="3319" y="1541"/>
                    <a:pt x="3317" y="1542"/>
                    <a:pt x="3315" y="1541"/>
                  </a:cubicBezTo>
                  <a:lnTo>
                    <a:pt x="3309" y="1538"/>
                  </a:lnTo>
                  <a:lnTo>
                    <a:pt x="3305" y="1541"/>
                  </a:lnTo>
                  <a:cubicBezTo>
                    <a:pt x="3304" y="1542"/>
                    <a:pt x="3303" y="1543"/>
                    <a:pt x="3301" y="1543"/>
                  </a:cubicBezTo>
                  <a:lnTo>
                    <a:pt x="3297" y="1546"/>
                  </a:lnTo>
                  <a:cubicBezTo>
                    <a:pt x="3296" y="1547"/>
                    <a:pt x="3294" y="1547"/>
                    <a:pt x="3292" y="1547"/>
                  </a:cubicBezTo>
                  <a:lnTo>
                    <a:pt x="3286" y="1546"/>
                  </a:lnTo>
                  <a:lnTo>
                    <a:pt x="3286" y="1546"/>
                  </a:lnTo>
                  <a:lnTo>
                    <a:pt x="3285" y="1549"/>
                  </a:lnTo>
                  <a:lnTo>
                    <a:pt x="3286" y="1556"/>
                  </a:lnTo>
                  <a:cubicBezTo>
                    <a:pt x="3287" y="1558"/>
                    <a:pt x="3286" y="1561"/>
                    <a:pt x="3284" y="1563"/>
                  </a:cubicBezTo>
                  <a:cubicBezTo>
                    <a:pt x="3283" y="1564"/>
                    <a:pt x="3280" y="1567"/>
                    <a:pt x="3278" y="1567"/>
                  </a:cubicBezTo>
                  <a:lnTo>
                    <a:pt x="3270" y="1568"/>
                  </a:lnTo>
                  <a:lnTo>
                    <a:pt x="3269" y="1570"/>
                  </a:lnTo>
                  <a:lnTo>
                    <a:pt x="3264" y="1572"/>
                  </a:lnTo>
                  <a:cubicBezTo>
                    <a:pt x="3263" y="1573"/>
                    <a:pt x="3263" y="1573"/>
                    <a:pt x="3262" y="1573"/>
                  </a:cubicBezTo>
                  <a:lnTo>
                    <a:pt x="3258" y="1573"/>
                  </a:lnTo>
                  <a:lnTo>
                    <a:pt x="3247" y="1573"/>
                  </a:lnTo>
                  <a:lnTo>
                    <a:pt x="3238" y="1576"/>
                  </a:lnTo>
                  <a:lnTo>
                    <a:pt x="3230" y="1578"/>
                  </a:lnTo>
                  <a:lnTo>
                    <a:pt x="3224" y="1580"/>
                  </a:lnTo>
                  <a:lnTo>
                    <a:pt x="3213" y="1581"/>
                  </a:lnTo>
                  <a:cubicBezTo>
                    <a:pt x="3212" y="1584"/>
                    <a:pt x="3209" y="1587"/>
                    <a:pt x="3206" y="1587"/>
                  </a:cubicBezTo>
                  <a:lnTo>
                    <a:pt x="3202" y="1587"/>
                  </a:lnTo>
                  <a:lnTo>
                    <a:pt x="3194" y="1586"/>
                  </a:lnTo>
                  <a:cubicBezTo>
                    <a:pt x="3194" y="1585"/>
                    <a:pt x="3193" y="1585"/>
                    <a:pt x="3192" y="1585"/>
                  </a:cubicBezTo>
                  <a:lnTo>
                    <a:pt x="3187" y="1582"/>
                  </a:lnTo>
                  <a:cubicBezTo>
                    <a:pt x="3186" y="1582"/>
                    <a:pt x="3185" y="1581"/>
                    <a:pt x="3185" y="1580"/>
                  </a:cubicBezTo>
                  <a:lnTo>
                    <a:pt x="3185" y="1580"/>
                  </a:lnTo>
                  <a:lnTo>
                    <a:pt x="3182" y="1581"/>
                  </a:lnTo>
                  <a:cubicBezTo>
                    <a:pt x="3181" y="1581"/>
                    <a:pt x="3180" y="1581"/>
                    <a:pt x="3180" y="1582"/>
                  </a:cubicBezTo>
                  <a:lnTo>
                    <a:pt x="3148" y="1586"/>
                  </a:lnTo>
                  <a:lnTo>
                    <a:pt x="3143" y="1588"/>
                  </a:lnTo>
                  <a:cubicBezTo>
                    <a:pt x="3141" y="1590"/>
                    <a:pt x="3138" y="1591"/>
                    <a:pt x="3135" y="1590"/>
                  </a:cubicBezTo>
                  <a:cubicBezTo>
                    <a:pt x="3133" y="1589"/>
                    <a:pt x="3131" y="1588"/>
                    <a:pt x="3130" y="1585"/>
                  </a:cubicBezTo>
                  <a:lnTo>
                    <a:pt x="3127" y="1577"/>
                  </a:lnTo>
                  <a:cubicBezTo>
                    <a:pt x="3127" y="1577"/>
                    <a:pt x="3126" y="1576"/>
                    <a:pt x="3126" y="1575"/>
                  </a:cubicBezTo>
                  <a:lnTo>
                    <a:pt x="3125" y="1566"/>
                  </a:lnTo>
                  <a:lnTo>
                    <a:pt x="3127" y="1556"/>
                  </a:lnTo>
                  <a:cubicBezTo>
                    <a:pt x="3127" y="1555"/>
                    <a:pt x="3127" y="1554"/>
                    <a:pt x="3128" y="1553"/>
                  </a:cubicBezTo>
                  <a:lnTo>
                    <a:pt x="3131" y="1546"/>
                  </a:lnTo>
                  <a:cubicBezTo>
                    <a:pt x="3132" y="1545"/>
                    <a:pt x="3133" y="1544"/>
                    <a:pt x="3134" y="1544"/>
                  </a:cubicBezTo>
                  <a:lnTo>
                    <a:pt x="3145" y="1536"/>
                  </a:lnTo>
                  <a:lnTo>
                    <a:pt x="3145" y="1536"/>
                  </a:lnTo>
                  <a:lnTo>
                    <a:pt x="3139" y="1537"/>
                  </a:lnTo>
                  <a:cubicBezTo>
                    <a:pt x="3139" y="1537"/>
                    <a:pt x="3138" y="1537"/>
                    <a:pt x="3137" y="1537"/>
                  </a:cubicBezTo>
                  <a:lnTo>
                    <a:pt x="3133" y="1536"/>
                  </a:lnTo>
                  <a:cubicBezTo>
                    <a:pt x="3131" y="1536"/>
                    <a:pt x="3129" y="1535"/>
                    <a:pt x="3128" y="1534"/>
                  </a:cubicBezTo>
                  <a:lnTo>
                    <a:pt x="3126" y="1531"/>
                  </a:lnTo>
                  <a:cubicBezTo>
                    <a:pt x="3124" y="1529"/>
                    <a:pt x="3124" y="1527"/>
                    <a:pt x="3124" y="1525"/>
                  </a:cubicBezTo>
                  <a:lnTo>
                    <a:pt x="3124" y="1520"/>
                  </a:lnTo>
                  <a:cubicBezTo>
                    <a:pt x="3124" y="1519"/>
                    <a:pt x="3125" y="1518"/>
                    <a:pt x="3125" y="1517"/>
                  </a:cubicBezTo>
                  <a:lnTo>
                    <a:pt x="3127" y="1512"/>
                  </a:lnTo>
                  <a:lnTo>
                    <a:pt x="3138" y="1496"/>
                  </a:lnTo>
                  <a:lnTo>
                    <a:pt x="3138" y="1490"/>
                  </a:lnTo>
                  <a:lnTo>
                    <a:pt x="3138" y="1470"/>
                  </a:lnTo>
                  <a:cubicBezTo>
                    <a:pt x="3138" y="1470"/>
                    <a:pt x="3138" y="1469"/>
                    <a:pt x="3138" y="1468"/>
                  </a:cubicBezTo>
                  <a:lnTo>
                    <a:pt x="3145" y="1447"/>
                  </a:lnTo>
                  <a:lnTo>
                    <a:pt x="3150" y="1438"/>
                  </a:lnTo>
                  <a:cubicBezTo>
                    <a:pt x="3151" y="1437"/>
                    <a:pt x="3152" y="1436"/>
                    <a:pt x="3153" y="1435"/>
                  </a:cubicBezTo>
                  <a:lnTo>
                    <a:pt x="3159" y="1431"/>
                  </a:lnTo>
                  <a:cubicBezTo>
                    <a:pt x="3160" y="1430"/>
                    <a:pt x="3162" y="1429"/>
                    <a:pt x="3163" y="1429"/>
                  </a:cubicBezTo>
                  <a:lnTo>
                    <a:pt x="3205" y="1422"/>
                  </a:lnTo>
                  <a:lnTo>
                    <a:pt x="3208" y="1420"/>
                  </a:lnTo>
                  <a:lnTo>
                    <a:pt x="3215" y="1413"/>
                  </a:lnTo>
                  <a:lnTo>
                    <a:pt x="3219" y="1409"/>
                  </a:lnTo>
                  <a:cubicBezTo>
                    <a:pt x="3220" y="1408"/>
                    <a:pt x="3222" y="1407"/>
                    <a:pt x="3223" y="1407"/>
                  </a:cubicBezTo>
                  <a:lnTo>
                    <a:pt x="3226" y="1407"/>
                  </a:lnTo>
                  <a:cubicBezTo>
                    <a:pt x="3228" y="1406"/>
                    <a:pt x="3229" y="1407"/>
                    <a:pt x="3230" y="1407"/>
                  </a:cubicBezTo>
                  <a:lnTo>
                    <a:pt x="3233" y="1408"/>
                  </a:lnTo>
                  <a:lnTo>
                    <a:pt x="3234" y="1399"/>
                  </a:lnTo>
                  <a:lnTo>
                    <a:pt x="3238" y="1385"/>
                  </a:lnTo>
                  <a:lnTo>
                    <a:pt x="3243" y="1372"/>
                  </a:lnTo>
                  <a:cubicBezTo>
                    <a:pt x="3244" y="1372"/>
                    <a:pt x="3244" y="1371"/>
                    <a:pt x="3244" y="1370"/>
                  </a:cubicBezTo>
                  <a:lnTo>
                    <a:pt x="3251" y="1362"/>
                  </a:lnTo>
                  <a:cubicBezTo>
                    <a:pt x="3252" y="1361"/>
                    <a:pt x="3253" y="1360"/>
                    <a:pt x="3254" y="1360"/>
                  </a:cubicBezTo>
                  <a:lnTo>
                    <a:pt x="3263" y="1356"/>
                  </a:lnTo>
                  <a:cubicBezTo>
                    <a:pt x="3264" y="1356"/>
                    <a:pt x="3266" y="1355"/>
                    <a:pt x="3267" y="1356"/>
                  </a:cubicBezTo>
                  <a:lnTo>
                    <a:pt x="3298" y="1357"/>
                  </a:lnTo>
                  <a:cubicBezTo>
                    <a:pt x="3299" y="1357"/>
                    <a:pt x="3301" y="1357"/>
                    <a:pt x="3303" y="1358"/>
                  </a:cubicBezTo>
                  <a:lnTo>
                    <a:pt x="3313" y="1365"/>
                  </a:lnTo>
                  <a:lnTo>
                    <a:pt x="3316" y="1365"/>
                  </a:lnTo>
                  <a:lnTo>
                    <a:pt x="3322" y="1363"/>
                  </a:lnTo>
                  <a:lnTo>
                    <a:pt x="3352" y="1360"/>
                  </a:lnTo>
                  <a:cubicBezTo>
                    <a:pt x="3353" y="1360"/>
                    <a:pt x="3354" y="1360"/>
                    <a:pt x="3354" y="1360"/>
                  </a:cubicBezTo>
                  <a:lnTo>
                    <a:pt x="3358" y="1361"/>
                  </a:lnTo>
                  <a:cubicBezTo>
                    <a:pt x="3359" y="1361"/>
                    <a:pt x="3360" y="1361"/>
                    <a:pt x="3361" y="1362"/>
                  </a:cubicBezTo>
                  <a:lnTo>
                    <a:pt x="3368" y="1367"/>
                  </a:lnTo>
                  <a:lnTo>
                    <a:pt x="3371" y="1367"/>
                  </a:lnTo>
                  <a:lnTo>
                    <a:pt x="3378" y="1364"/>
                  </a:lnTo>
                  <a:cubicBezTo>
                    <a:pt x="3379" y="1364"/>
                    <a:pt x="3381" y="1364"/>
                    <a:pt x="3382" y="1365"/>
                  </a:cubicBezTo>
                  <a:lnTo>
                    <a:pt x="3390" y="1367"/>
                  </a:lnTo>
                  <a:lnTo>
                    <a:pt x="3400" y="1364"/>
                  </a:lnTo>
                  <a:cubicBezTo>
                    <a:pt x="3401" y="1364"/>
                    <a:pt x="3402" y="1364"/>
                    <a:pt x="3402" y="1364"/>
                  </a:cubicBezTo>
                  <a:lnTo>
                    <a:pt x="3408" y="1365"/>
                  </a:lnTo>
                  <a:lnTo>
                    <a:pt x="3428" y="1370"/>
                  </a:lnTo>
                  <a:lnTo>
                    <a:pt x="3430" y="1369"/>
                  </a:lnTo>
                  <a:lnTo>
                    <a:pt x="3432" y="1367"/>
                  </a:lnTo>
                  <a:lnTo>
                    <a:pt x="3435" y="1361"/>
                  </a:lnTo>
                  <a:lnTo>
                    <a:pt x="3435" y="1356"/>
                  </a:lnTo>
                  <a:lnTo>
                    <a:pt x="3434" y="1349"/>
                  </a:lnTo>
                  <a:cubicBezTo>
                    <a:pt x="3434" y="1348"/>
                    <a:pt x="3434" y="1347"/>
                    <a:pt x="3435" y="1347"/>
                  </a:cubicBezTo>
                  <a:lnTo>
                    <a:pt x="3435" y="1344"/>
                  </a:lnTo>
                  <a:lnTo>
                    <a:pt x="3438" y="1334"/>
                  </a:lnTo>
                  <a:lnTo>
                    <a:pt x="3434" y="1326"/>
                  </a:lnTo>
                  <a:cubicBezTo>
                    <a:pt x="3433" y="1325"/>
                    <a:pt x="3432" y="1324"/>
                    <a:pt x="3432" y="1322"/>
                  </a:cubicBezTo>
                  <a:cubicBezTo>
                    <a:pt x="3431" y="1320"/>
                    <a:pt x="3431" y="1317"/>
                    <a:pt x="3432" y="1315"/>
                  </a:cubicBezTo>
                  <a:lnTo>
                    <a:pt x="3434" y="1312"/>
                  </a:lnTo>
                  <a:cubicBezTo>
                    <a:pt x="3434" y="1311"/>
                    <a:pt x="3435" y="1310"/>
                    <a:pt x="3436" y="1309"/>
                  </a:cubicBezTo>
                  <a:lnTo>
                    <a:pt x="3438" y="1308"/>
                  </a:lnTo>
                  <a:cubicBezTo>
                    <a:pt x="3439" y="1307"/>
                    <a:pt x="3440" y="1307"/>
                    <a:pt x="3441" y="1307"/>
                  </a:cubicBezTo>
                  <a:lnTo>
                    <a:pt x="3446" y="1306"/>
                  </a:lnTo>
                  <a:lnTo>
                    <a:pt x="3445" y="1303"/>
                  </a:lnTo>
                  <a:cubicBezTo>
                    <a:pt x="3445" y="1302"/>
                    <a:pt x="3445" y="1301"/>
                    <a:pt x="3445" y="1300"/>
                  </a:cubicBezTo>
                  <a:lnTo>
                    <a:pt x="3445" y="1293"/>
                  </a:lnTo>
                  <a:cubicBezTo>
                    <a:pt x="3445" y="1293"/>
                    <a:pt x="3445" y="1292"/>
                    <a:pt x="3446" y="1291"/>
                  </a:cubicBezTo>
                  <a:lnTo>
                    <a:pt x="3448" y="1285"/>
                  </a:lnTo>
                  <a:lnTo>
                    <a:pt x="3458" y="1266"/>
                  </a:lnTo>
                  <a:lnTo>
                    <a:pt x="3463" y="1260"/>
                  </a:lnTo>
                  <a:lnTo>
                    <a:pt x="3475" y="1250"/>
                  </a:lnTo>
                  <a:lnTo>
                    <a:pt x="3476" y="1246"/>
                  </a:lnTo>
                  <a:lnTo>
                    <a:pt x="3470" y="1249"/>
                  </a:lnTo>
                  <a:lnTo>
                    <a:pt x="3465" y="1249"/>
                  </a:lnTo>
                  <a:cubicBezTo>
                    <a:pt x="3463" y="1250"/>
                    <a:pt x="3461" y="1249"/>
                    <a:pt x="3459" y="1248"/>
                  </a:cubicBezTo>
                  <a:lnTo>
                    <a:pt x="3446" y="1240"/>
                  </a:lnTo>
                  <a:cubicBezTo>
                    <a:pt x="3444" y="1238"/>
                    <a:pt x="3442" y="1236"/>
                    <a:pt x="3442" y="1233"/>
                  </a:cubicBezTo>
                  <a:cubicBezTo>
                    <a:pt x="3442" y="1231"/>
                    <a:pt x="3443" y="1228"/>
                    <a:pt x="3445" y="1227"/>
                  </a:cubicBezTo>
                  <a:lnTo>
                    <a:pt x="3461" y="1212"/>
                  </a:lnTo>
                  <a:lnTo>
                    <a:pt x="3452" y="1190"/>
                  </a:lnTo>
                  <a:lnTo>
                    <a:pt x="3449" y="1186"/>
                  </a:lnTo>
                  <a:cubicBezTo>
                    <a:pt x="3448" y="1185"/>
                    <a:pt x="3448" y="1184"/>
                    <a:pt x="3448" y="1182"/>
                  </a:cubicBezTo>
                  <a:lnTo>
                    <a:pt x="3447" y="1178"/>
                  </a:lnTo>
                  <a:cubicBezTo>
                    <a:pt x="3447" y="1174"/>
                    <a:pt x="3448" y="1171"/>
                    <a:pt x="3451" y="1170"/>
                  </a:cubicBezTo>
                  <a:lnTo>
                    <a:pt x="3450" y="1163"/>
                  </a:lnTo>
                  <a:lnTo>
                    <a:pt x="3448" y="1161"/>
                  </a:lnTo>
                  <a:lnTo>
                    <a:pt x="3446" y="1160"/>
                  </a:lnTo>
                  <a:lnTo>
                    <a:pt x="3426" y="1157"/>
                  </a:lnTo>
                  <a:lnTo>
                    <a:pt x="3425" y="1158"/>
                  </a:lnTo>
                  <a:cubicBezTo>
                    <a:pt x="3424" y="1158"/>
                    <a:pt x="3423" y="1158"/>
                    <a:pt x="3422" y="1159"/>
                  </a:cubicBezTo>
                  <a:lnTo>
                    <a:pt x="3414" y="1159"/>
                  </a:lnTo>
                  <a:cubicBezTo>
                    <a:pt x="3412" y="1159"/>
                    <a:pt x="3410" y="1158"/>
                    <a:pt x="3408" y="1156"/>
                  </a:cubicBezTo>
                  <a:cubicBezTo>
                    <a:pt x="3407" y="1154"/>
                    <a:pt x="3406" y="1151"/>
                    <a:pt x="3406" y="1149"/>
                  </a:cubicBezTo>
                  <a:lnTo>
                    <a:pt x="3408" y="1142"/>
                  </a:lnTo>
                  <a:lnTo>
                    <a:pt x="3420" y="1102"/>
                  </a:lnTo>
                  <a:cubicBezTo>
                    <a:pt x="3420" y="1101"/>
                    <a:pt x="3421" y="1100"/>
                    <a:pt x="3421" y="1099"/>
                  </a:cubicBezTo>
                  <a:lnTo>
                    <a:pt x="3423" y="1097"/>
                  </a:lnTo>
                  <a:cubicBezTo>
                    <a:pt x="3424" y="1096"/>
                    <a:pt x="3425" y="1095"/>
                    <a:pt x="3427" y="1094"/>
                  </a:cubicBezTo>
                  <a:lnTo>
                    <a:pt x="3429" y="1093"/>
                  </a:lnTo>
                  <a:lnTo>
                    <a:pt x="3432" y="1087"/>
                  </a:lnTo>
                  <a:cubicBezTo>
                    <a:pt x="3432" y="1086"/>
                    <a:pt x="3432" y="1085"/>
                    <a:pt x="3433" y="1085"/>
                  </a:cubicBezTo>
                  <a:lnTo>
                    <a:pt x="3437" y="1080"/>
                  </a:lnTo>
                  <a:cubicBezTo>
                    <a:pt x="3438" y="1080"/>
                    <a:pt x="3438" y="1079"/>
                    <a:pt x="3439" y="1079"/>
                  </a:cubicBezTo>
                  <a:lnTo>
                    <a:pt x="3444" y="1076"/>
                  </a:lnTo>
                  <a:cubicBezTo>
                    <a:pt x="3445" y="1076"/>
                    <a:pt x="3446" y="1076"/>
                    <a:pt x="3447" y="1076"/>
                  </a:cubicBezTo>
                  <a:lnTo>
                    <a:pt x="3451" y="1075"/>
                  </a:lnTo>
                  <a:cubicBezTo>
                    <a:pt x="3452" y="1075"/>
                    <a:pt x="3454" y="1076"/>
                    <a:pt x="3455" y="1076"/>
                  </a:cubicBezTo>
                  <a:lnTo>
                    <a:pt x="3474" y="1084"/>
                  </a:lnTo>
                  <a:lnTo>
                    <a:pt x="3478" y="1083"/>
                  </a:lnTo>
                  <a:lnTo>
                    <a:pt x="3486" y="1076"/>
                  </a:lnTo>
                  <a:cubicBezTo>
                    <a:pt x="3485" y="1076"/>
                    <a:pt x="3485" y="1077"/>
                    <a:pt x="3484" y="1077"/>
                  </a:cubicBezTo>
                  <a:lnTo>
                    <a:pt x="3480" y="1079"/>
                  </a:lnTo>
                  <a:cubicBezTo>
                    <a:pt x="3478" y="1080"/>
                    <a:pt x="3475" y="1081"/>
                    <a:pt x="3473" y="1080"/>
                  </a:cubicBezTo>
                  <a:lnTo>
                    <a:pt x="3471" y="1079"/>
                  </a:lnTo>
                  <a:cubicBezTo>
                    <a:pt x="3470" y="1078"/>
                    <a:pt x="3468" y="1077"/>
                    <a:pt x="3468" y="1076"/>
                  </a:cubicBezTo>
                  <a:lnTo>
                    <a:pt x="3465" y="1073"/>
                  </a:lnTo>
                  <a:lnTo>
                    <a:pt x="3460" y="1073"/>
                  </a:lnTo>
                  <a:cubicBezTo>
                    <a:pt x="3459" y="1073"/>
                    <a:pt x="3458" y="1073"/>
                    <a:pt x="3457" y="1073"/>
                  </a:cubicBezTo>
                  <a:lnTo>
                    <a:pt x="3442" y="1070"/>
                  </a:lnTo>
                  <a:lnTo>
                    <a:pt x="3436" y="1067"/>
                  </a:lnTo>
                  <a:cubicBezTo>
                    <a:pt x="3434" y="1066"/>
                    <a:pt x="3433" y="1066"/>
                    <a:pt x="3432" y="1065"/>
                  </a:cubicBezTo>
                  <a:lnTo>
                    <a:pt x="3430" y="1062"/>
                  </a:lnTo>
                  <a:cubicBezTo>
                    <a:pt x="3430" y="1061"/>
                    <a:pt x="3429" y="1060"/>
                    <a:pt x="3429" y="1060"/>
                  </a:cubicBezTo>
                  <a:lnTo>
                    <a:pt x="3426" y="1052"/>
                  </a:lnTo>
                  <a:lnTo>
                    <a:pt x="3421" y="1048"/>
                  </a:lnTo>
                  <a:cubicBezTo>
                    <a:pt x="3420" y="1047"/>
                    <a:pt x="3419" y="1047"/>
                    <a:pt x="3418" y="1046"/>
                  </a:cubicBezTo>
                  <a:lnTo>
                    <a:pt x="3416" y="1042"/>
                  </a:lnTo>
                  <a:cubicBezTo>
                    <a:pt x="3415" y="1041"/>
                    <a:pt x="3414" y="1039"/>
                    <a:pt x="3414" y="1037"/>
                  </a:cubicBezTo>
                  <a:lnTo>
                    <a:pt x="3416" y="1022"/>
                  </a:lnTo>
                  <a:cubicBezTo>
                    <a:pt x="3416" y="1020"/>
                    <a:pt x="3417" y="1018"/>
                    <a:pt x="3419" y="1016"/>
                  </a:cubicBezTo>
                  <a:lnTo>
                    <a:pt x="3422" y="1014"/>
                  </a:lnTo>
                  <a:cubicBezTo>
                    <a:pt x="3424" y="1013"/>
                    <a:pt x="3425" y="1012"/>
                    <a:pt x="3428" y="1012"/>
                  </a:cubicBezTo>
                  <a:lnTo>
                    <a:pt x="3436" y="1013"/>
                  </a:lnTo>
                  <a:lnTo>
                    <a:pt x="3451" y="1008"/>
                  </a:lnTo>
                  <a:cubicBezTo>
                    <a:pt x="3451" y="1007"/>
                    <a:pt x="3452" y="1007"/>
                    <a:pt x="3453" y="1007"/>
                  </a:cubicBezTo>
                  <a:lnTo>
                    <a:pt x="3453" y="1007"/>
                  </a:lnTo>
                  <a:lnTo>
                    <a:pt x="3463" y="1008"/>
                  </a:lnTo>
                  <a:lnTo>
                    <a:pt x="3465" y="997"/>
                  </a:lnTo>
                  <a:cubicBezTo>
                    <a:pt x="3465" y="996"/>
                    <a:pt x="3465" y="995"/>
                    <a:pt x="3466" y="995"/>
                  </a:cubicBezTo>
                  <a:lnTo>
                    <a:pt x="3470" y="988"/>
                  </a:lnTo>
                  <a:cubicBezTo>
                    <a:pt x="3470" y="987"/>
                    <a:pt x="3471" y="986"/>
                    <a:pt x="3471" y="986"/>
                  </a:cubicBezTo>
                  <a:lnTo>
                    <a:pt x="3477" y="981"/>
                  </a:lnTo>
                  <a:lnTo>
                    <a:pt x="3489" y="972"/>
                  </a:lnTo>
                  <a:lnTo>
                    <a:pt x="3491" y="969"/>
                  </a:lnTo>
                  <a:lnTo>
                    <a:pt x="3497" y="960"/>
                  </a:lnTo>
                  <a:cubicBezTo>
                    <a:pt x="3498" y="959"/>
                    <a:pt x="3498" y="958"/>
                    <a:pt x="3499" y="958"/>
                  </a:cubicBezTo>
                  <a:lnTo>
                    <a:pt x="3506" y="953"/>
                  </a:lnTo>
                  <a:lnTo>
                    <a:pt x="3506" y="945"/>
                  </a:lnTo>
                  <a:cubicBezTo>
                    <a:pt x="3506" y="944"/>
                    <a:pt x="3506" y="943"/>
                    <a:pt x="3506" y="943"/>
                  </a:cubicBezTo>
                  <a:lnTo>
                    <a:pt x="3509" y="931"/>
                  </a:lnTo>
                  <a:lnTo>
                    <a:pt x="3508" y="929"/>
                  </a:lnTo>
                  <a:lnTo>
                    <a:pt x="3500" y="919"/>
                  </a:lnTo>
                  <a:lnTo>
                    <a:pt x="3491" y="906"/>
                  </a:lnTo>
                  <a:lnTo>
                    <a:pt x="3487" y="896"/>
                  </a:lnTo>
                  <a:cubicBezTo>
                    <a:pt x="3486" y="895"/>
                    <a:pt x="3486" y="894"/>
                    <a:pt x="3486" y="894"/>
                  </a:cubicBezTo>
                  <a:lnTo>
                    <a:pt x="3485" y="884"/>
                  </a:lnTo>
                  <a:cubicBezTo>
                    <a:pt x="3485" y="883"/>
                    <a:pt x="3485" y="882"/>
                    <a:pt x="3486" y="880"/>
                  </a:cubicBezTo>
                  <a:lnTo>
                    <a:pt x="3489" y="870"/>
                  </a:lnTo>
                  <a:cubicBezTo>
                    <a:pt x="3490" y="869"/>
                    <a:pt x="3490" y="868"/>
                    <a:pt x="3491" y="868"/>
                  </a:cubicBezTo>
                  <a:lnTo>
                    <a:pt x="3495" y="864"/>
                  </a:lnTo>
                  <a:lnTo>
                    <a:pt x="3503" y="859"/>
                  </a:lnTo>
                  <a:lnTo>
                    <a:pt x="3488" y="855"/>
                  </a:lnTo>
                  <a:lnTo>
                    <a:pt x="3486" y="855"/>
                  </a:lnTo>
                  <a:lnTo>
                    <a:pt x="3475" y="866"/>
                  </a:lnTo>
                  <a:lnTo>
                    <a:pt x="3474" y="867"/>
                  </a:lnTo>
                  <a:lnTo>
                    <a:pt x="3469" y="870"/>
                  </a:lnTo>
                  <a:lnTo>
                    <a:pt x="3462" y="873"/>
                  </a:lnTo>
                  <a:lnTo>
                    <a:pt x="3454" y="875"/>
                  </a:lnTo>
                  <a:lnTo>
                    <a:pt x="3447" y="875"/>
                  </a:lnTo>
                  <a:cubicBezTo>
                    <a:pt x="3446" y="875"/>
                    <a:pt x="3445" y="874"/>
                    <a:pt x="3444" y="874"/>
                  </a:cubicBezTo>
                  <a:lnTo>
                    <a:pt x="3440" y="872"/>
                  </a:lnTo>
                  <a:cubicBezTo>
                    <a:pt x="3439" y="872"/>
                    <a:pt x="3438" y="871"/>
                    <a:pt x="3438" y="871"/>
                  </a:cubicBezTo>
                  <a:lnTo>
                    <a:pt x="3429" y="862"/>
                  </a:lnTo>
                  <a:lnTo>
                    <a:pt x="3422" y="859"/>
                  </a:lnTo>
                  <a:lnTo>
                    <a:pt x="3416" y="857"/>
                  </a:lnTo>
                  <a:cubicBezTo>
                    <a:pt x="3415" y="857"/>
                    <a:pt x="3415" y="857"/>
                    <a:pt x="3414" y="856"/>
                  </a:cubicBezTo>
                  <a:lnTo>
                    <a:pt x="3408" y="852"/>
                  </a:lnTo>
                  <a:cubicBezTo>
                    <a:pt x="3407" y="851"/>
                    <a:pt x="3406" y="850"/>
                    <a:pt x="3405" y="849"/>
                  </a:cubicBezTo>
                  <a:lnTo>
                    <a:pt x="3400" y="838"/>
                  </a:lnTo>
                  <a:lnTo>
                    <a:pt x="3395" y="820"/>
                  </a:lnTo>
                  <a:lnTo>
                    <a:pt x="3387" y="819"/>
                  </a:lnTo>
                  <a:cubicBezTo>
                    <a:pt x="3387" y="819"/>
                    <a:pt x="3386" y="818"/>
                    <a:pt x="3385" y="818"/>
                  </a:cubicBezTo>
                  <a:lnTo>
                    <a:pt x="3381" y="817"/>
                  </a:lnTo>
                  <a:lnTo>
                    <a:pt x="3376" y="813"/>
                  </a:lnTo>
                  <a:lnTo>
                    <a:pt x="3372" y="814"/>
                  </a:lnTo>
                  <a:lnTo>
                    <a:pt x="3366" y="817"/>
                  </a:lnTo>
                  <a:lnTo>
                    <a:pt x="3356" y="819"/>
                  </a:lnTo>
                  <a:cubicBezTo>
                    <a:pt x="3355" y="819"/>
                    <a:pt x="3354" y="819"/>
                    <a:pt x="3353" y="819"/>
                  </a:cubicBezTo>
                  <a:lnTo>
                    <a:pt x="3345" y="817"/>
                  </a:lnTo>
                  <a:cubicBezTo>
                    <a:pt x="3344" y="817"/>
                    <a:pt x="3344" y="817"/>
                    <a:pt x="3343" y="816"/>
                  </a:cubicBezTo>
                  <a:lnTo>
                    <a:pt x="3337" y="813"/>
                  </a:lnTo>
                  <a:cubicBezTo>
                    <a:pt x="3336" y="812"/>
                    <a:pt x="3336" y="811"/>
                    <a:pt x="3335" y="811"/>
                  </a:cubicBezTo>
                  <a:lnTo>
                    <a:pt x="3331" y="804"/>
                  </a:lnTo>
                  <a:cubicBezTo>
                    <a:pt x="3330" y="804"/>
                    <a:pt x="3330" y="803"/>
                    <a:pt x="3330" y="803"/>
                  </a:cubicBezTo>
                  <a:lnTo>
                    <a:pt x="3319" y="776"/>
                  </a:lnTo>
                  <a:lnTo>
                    <a:pt x="3318" y="777"/>
                  </a:lnTo>
                  <a:lnTo>
                    <a:pt x="3316" y="779"/>
                  </a:lnTo>
                  <a:lnTo>
                    <a:pt x="3311" y="787"/>
                  </a:lnTo>
                  <a:cubicBezTo>
                    <a:pt x="3310" y="788"/>
                    <a:pt x="3310" y="788"/>
                    <a:pt x="3309" y="789"/>
                  </a:cubicBezTo>
                  <a:lnTo>
                    <a:pt x="3305" y="792"/>
                  </a:lnTo>
                  <a:cubicBezTo>
                    <a:pt x="3305" y="793"/>
                    <a:pt x="3304" y="793"/>
                    <a:pt x="3302" y="794"/>
                  </a:cubicBezTo>
                  <a:lnTo>
                    <a:pt x="3299" y="795"/>
                  </a:lnTo>
                  <a:lnTo>
                    <a:pt x="3279" y="796"/>
                  </a:lnTo>
                  <a:cubicBezTo>
                    <a:pt x="3277" y="796"/>
                    <a:pt x="3274" y="795"/>
                    <a:pt x="3273" y="794"/>
                  </a:cubicBezTo>
                  <a:lnTo>
                    <a:pt x="3267" y="789"/>
                  </a:lnTo>
                  <a:lnTo>
                    <a:pt x="3262" y="781"/>
                  </a:lnTo>
                  <a:lnTo>
                    <a:pt x="3258" y="776"/>
                  </a:lnTo>
                  <a:lnTo>
                    <a:pt x="3239" y="771"/>
                  </a:lnTo>
                  <a:cubicBezTo>
                    <a:pt x="3238" y="771"/>
                    <a:pt x="3237" y="770"/>
                    <a:pt x="3237" y="770"/>
                  </a:cubicBezTo>
                  <a:lnTo>
                    <a:pt x="3225" y="761"/>
                  </a:lnTo>
                  <a:cubicBezTo>
                    <a:pt x="3224" y="761"/>
                    <a:pt x="3223" y="759"/>
                    <a:pt x="3222" y="759"/>
                  </a:cubicBezTo>
                  <a:cubicBezTo>
                    <a:pt x="3222" y="758"/>
                    <a:pt x="3221" y="757"/>
                    <a:pt x="3221" y="756"/>
                  </a:cubicBezTo>
                  <a:lnTo>
                    <a:pt x="3220" y="754"/>
                  </a:lnTo>
                  <a:cubicBezTo>
                    <a:pt x="3219" y="753"/>
                    <a:pt x="3219" y="752"/>
                    <a:pt x="3219" y="752"/>
                  </a:cubicBezTo>
                  <a:lnTo>
                    <a:pt x="3219" y="751"/>
                  </a:lnTo>
                  <a:cubicBezTo>
                    <a:pt x="3218" y="752"/>
                    <a:pt x="3216" y="752"/>
                    <a:pt x="3215" y="751"/>
                  </a:cubicBezTo>
                  <a:lnTo>
                    <a:pt x="3206" y="750"/>
                  </a:lnTo>
                  <a:lnTo>
                    <a:pt x="3194" y="752"/>
                  </a:lnTo>
                  <a:cubicBezTo>
                    <a:pt x="3192" y="753"/>
                    <a:pt x="3191" y="752"/>
                    <a:pt x="3190" y="752"/>
                  </a:cubicBezTo>
                  <a:lnTo>
                    <a:pt x="3182" y="749"/>
                  </a:lnTo>
                  <a:lnTo>
                    <a:pt x="3176" y="745"/>
                  </a:lnTo>
                  <a:lnTo>
                    <a:pt x="3168" y="744"/>
                  </a:lnTo>
                  <a:cubicBezTo>
                    <a:pt x="3167" y="744"/>
                    <a:pt x="3166" y="744"/>
                    <a:pt x="3165" y="744"/>
                  </a:cubicBezTo>
                  <a:lnTo>
                    <a:pt x="3161" y="742"/>
                  </a:lnTo>
                  <a:cubicBezTo>
                    <a:pt x="3160" y="741"/>
                    <a:pt x="3159" y="740"/>
                    <a:pt x="3158" y="739"/>
                  </a:cubicBezTo>
                  <a:lnTo>
                    <a:pt x="3156" y="735"/>
                  </a:lnTo>
                  <a:cubicBezTo>
                    <a:pt x="3155" y="735"/>
                    <a:pt x="3155" y="734"/>
                    <a:pt x="3155" y="734"/>
                  </a:cubicBezTo>
                  <a:lnTo>
                    <a:pt x="3149" y="718"/>
                  </a:lnTo>
                  <a:lnTo>
                    <a:pt x="3146" y="719"/>
                  </a:lnTo>
                  <a:cubicBezTo>
                    <a:pt x="3145" y="719"/>
                    <a:pt x="3145" y="719"/>
                    <a:pt x="3144" y="719"/>
                  </a:cubicBezTo>
                  <a:lnTo>
                    <a:pt x="3136" y="718"/>
                  </a:lnTo>
                  <a:lnTo>
                    <a:pt x="3135" y="720"/>
                  </a:lnTo>
                  <a:lnTo>
                    <a:pt x="3136" y="733"/>
                  </a:lnTo>
                  <a:lnTo>
                    <a:pt x="3135" y="747"/>
                  </a:lnTo>
                  <a:cubicBezTo>
                    <a:pt x="3135" y="750"/>
                    <a:pt x="3134" y="752"/>
                    <a:pt x="3132" y="753"/>
                  </a:cubicBezTo>
                  <a:lnTo>
                    <a:pt x="3123" y="760"/>
                  </a:lnTo>
                  <a:cubicBezTo>
                    <a:pt x="3121" y="761"/>
                    <a:pt x="3119" y="761"/>
                    <a:pt x="3117" y="761"/>
                  </a:cubicBezTo>
                  <a:lnTo>
                    <a:pt x="3114" y="760"/>
                  </a:lnTo>
                  <a:cubicBezTo>
                    <a:pt x="3114" y="760"/>
                    <a:pt x="3113" y="760"/>
                    <a:pt x="3112" y="759"/>
                  </a:cubicBezTo>
                  <a:lnTo>
                    <a:pt x="3110" y="758"/>
                  </a:lnTo>
                  <a:lnTo>
                    <a:pt x="3099" y="766"/>
                  </a:lnTo>
                  <a:cubicBezTo>
                    <a:pt x="3097" y="767"/>
                    <a:pt x="3095" y="767"/>
                    <a:pt x="3093" y="767"/>
                  </a:cubicBezTo>
                  <a:cubicBezTo>
                    <a:pt x="3091" y="766"/>
                    <a:pt x="3089" y="764"/>
                    <a:pt x="3088" y="762"/>
                  </a:cubicBezTo>
                  <a:lnTo>
                    <a:pt x="3087" y="761"/>
                  </a:lnTo>
                  <a:cubicBezTo>
                    <a:pt x="3086" y="760"/>
                    <a:pt x="3086" y="758"/>
                    <a:pt x="3086" y="757"/>
                  </a:cubicBezTo>
                  <a:lnTo>
                    <a:pt x="3086" y="755"/>
                  </a:lnTo>
                  <a:lnTo>
                    <a:pt x="3078" y="739"/>
                  </a:lnTo>
                  <a:lnTo>
                    <a:pt x="3072" y="733"/>
                  </a:lnTo>
                  <a:lnTo>
                    <a:pt x="3066" y="728"/>
                  </a:lnTo>
                  <a:lnTo>
                    <a:pt x="3060" y="723"/>
                  </a:lnTo>
                  <a:lnTo>
                    <a:pt x="3045" y="717"/>
                  </a:lnTo>
                  <a:lnTo>
                    <a:pt x="3037" y="711"/>
                  </a:lnTo>
                  <a:cubicBezTo>
                    <a:pt x="3036" y="711"/>
                    <a:pt x="3036" y="710"/>
                    <a:pt x="3035" y="709"/>
                  </a:cubicBezTo>
                  <a:lnTo>
                    <a:pt x="3016" y="680"/>
                  </a:lnTo>
                  <a:lnTo>
                    <a:pt x="3008" y="671"/>
                  </a:lnTo>
                  <a:cubicBezTo>
                    <a:pt x="3007" y="670"/>
                    <a:pt x="3007" y="669"/>
                    <a:pt x="3007" y="668"/>
                  </a:cubicBezTo>
                  <a:lnTo>
                    <a:pt x="3007" y="664"/>
                  </a:lnTo>
                  <a:cubicBezTo>
                    <a:pt x="3006" y="664"/>
                    <a:pt x="3007" y="663"/>
                    <a:pt x="3007" y="662"/>
                  </a:cubicBezTo>
                  <a:lnTo>
                    <a:pt x="3009" y="652"/>
                  </a:lnTo>
                  <a:lnTo>
                    <a:pt x="3009" y="643"/>
                  </a:lnTo>
                  <a:lnTo>
                    <a:pt x="3006" y="640"/>
                  </a:lnTo>
                  <a:lnTo>
                    <a:pt x="2990" y="632"/>
                  </a:lnTo>
                  <a:cubicBezTo>
                    <a:pt x="2988" y="632"/>
                    <a:pt x="2987" y="630"/>
                    <a:pt x="2986" y="628"/>
                  </a:cubicBezTo>
                  <a:lnTo>
                    <a:pt x="2983" y="620"/>
                  </a:lnTo>
                  <a:lnTo>
                    <a:pt x="2978" y="606"/>
                  </a:lnTo>
                  <a:lnTo>
                    <a:pt x="2960" y="609"/>
                  </a:lnTo>
                  <a:lnTo>
                    <a:pt x="2949" y="619"/>
                  </a:lnTo>
                  <a:lnTo>
                    <a:pt x="2943" y="625"/>
                  </a:lnTo>
                  <a:cubicBezTo>
                    <a:pt x="2942" y="625"/>
                    <a:pt x="2941" y="626"/>
                    <a:pt x="2940" y="626"/>
                  </a:cubicBezTo>
                  <a:lnTo>
                    <a:pt x="2912" y="634"/>
                  </a:lnTo>
                  <a:cubicBezTo>
                    <a:pt x="2911" y="635"/>
                    <a:pt x="2910" y="635"/>
                    <a:pt x="2908" y="635"/>
                  </a:cubicBezTo>
                  <a:lnTo>
                    <a:pt x="2894" y="633"/>
                  </a:lnTo>
                  <a:lnTo>
                    <a:pt x="2884" y="633"/>
                  </a:lnTo>
                  <a:lnTo>
                    <a:pt x="2873" y="638"/>
                  </a:lnTo>
                  <a:lnTo>
                    <a:pt x="2840" y="659"/>
                  </a:lnTo>
                  <a:lnTo>
                    <a:pt x="2835" y="668"/>
                  </a:lnTo>
                  <a:cubicBezTo>
                    <a:pt x="2834" y="669"/>
                    <a:pt x="2833" y="670"/>
                    <a:pt x="2832" y="670"/>
                  </a:cubicBezTo>
                  <a:lnTo>
                    <a:pt x="2829" y="673"/>
                  </a:lnTo>
                  <a:cubicBezTo>
                    <a:pt x="2828" y="673"/>
                    <a:pt x="2827" y="674"/>
                    <a:pt x="2826" y="674"/>
                  </a:cubicBezTo>
                  <a:lnTo>
                    <a:pt x="2821" y="675"/>
                  </a:lnTo>
                  <a:cubicBezTo>
                    <a:pt x="2820" y="675"/>
                    <a:pt x="2820" y="675"/>
                    <a:pt x="2819" y="674"/>
                  </a:cubicBezTo>
                  <a:lnTo>
                    <a:pt x="2814" y="674"/>
                  </a:lnTo>
                  <a:lnTo>
                    <a:pt x="2808" y="672"/>
                  </a:lnTo>
                  <a:cubicBezTo>
                    <a:pt x="2808" y="671"/>
                    <a:pt x="2807" y="671"/>
                    <a:pt x="2806" y="670"/>
                  </a:cubicBezTo>
                  <a:lnTo>
                    <a:pt x="2803" y="668"/>
                  </a:lnTo>
                  <a:cubicBezTo>
                    <a:pt x="2802" y="667"/>
                    <a:pt x="2801" y="665"/>
                    <a:pt x="2801" y="664"/>
                  </a:cubicBezTo>
                  <a:lnTo>
                    <a:pt x="2800" y="661"/>
                  </a:lnTo>
                  <a:cubicBezTo>
                    <a:pt x="2800" y="660"/>
                    <a:pt x="2800" y="659"/>
                    <a:pt x="2800" y="658"/>
                  </a:cubicBezTo>
                  <a:lnTo>
                    <a:pt x="2800" y="652"/>
                  </a:lnTo>
                  <a:lnTo>
                    <a:pt x="2796" y="651"/>
                  </a:lnTo>
                  <a:cubicBezTo>
                    <a:pt x="2795" y="651"/>
                    <a:pt x="2794" y="650"/>
                    <a:pt x="2793" y="650"/>
                  </a:cubicBezTo>
                  <a:lnTo>
                    <a:pt x="2789" y="647"/>
                  </a:lnTo>
                  <a:lnTo>
                    <a:pt x="2786" y="646"/>
                  </a:lnTo>
                  <a:cubicBezTo>
                    <a:pt x="2785" y="646"/>
                    <a:pt x="2785" y="646"/>
                    <a:pt x="2784" y="645"/>
                  </a:cubicBezTo>
                  <a:lnTo>
                    <a:pt x="2782" y="644"/>
                  </a:lnTo>
                  <a:lnTo>
                    <a:pt x="2775" y="650"/>
                  </a:lnTo>
                  <a:lnTo>
                    <a:pt x="2769" y="652"/>
                  </a:lnTo>
                  <a:cubicBezTo>
                    <a:pt x="2768" y="653"/>
                    <a:pt x="2767" y="653"/>
                    <a:pt x="2766" y="653"/>
                  </a:cubicBezTo>
                  <a:lnTo>
                    <a:pt x="2761" y="653"/>
                  </a:lnTo>
                  <a:cubicBezTo>
                    <a:pt x="2760" y="653"/>
                    <a:pt x="2759" y="653"/>
                    <a:pt x="2757" y="653"/>
                  </a:cubicBezTo>
                  <a:lnTo>
                    <a:pt x="2753" y="650"/>
                  </a:lnTo>
                  <a:cubicBezTo>
                    <a:pt x="2752" y="650"/>
                    <a:pt x="2750" y="649"/>
                    <a:pt x="2750" y="647"/>
                  </a:cubicBezTo>
                  <a:lnTo>
                    <a:pt x="2731" y="618"/>
                  </a:lnTo>
                  <a:lnTo>
                    <a:pt x="2728" y="616"/>
                  </a:lnTo>
                  <a:cubicBezTo>
                    <a:pt x="2726" y="615"/>
                    <a:pt x="2724" y="613"/>
                    <a:pt x="2724" y="611"/>
                  </a:cubicBezTo>
                  <a:lnTo>
                    <a:pt x="2722" y="608"/>
                  </a:lnTo>
                  <a:lnTo>
                    <a:pt x="2690" y="606"/>
                  </a:lnTo>
                  <a:lnTo>
                    <a:pt x="2672" y="609"/>
                  </a:lnTo>
                  <a:lnTo>
                    <a:pt x="2666" y="616"/>
                  </a:lnTo>
                  <a:cubicBezTo>
                    <a:pt x="2665" y="617"/>
                    <a:pt x="2664" y="618"/>
                    <a:pt x="2663" y="618"/>
                  </a:cubicBezTo>
                  <a:cubicBezTo>
                    <a:pt x="2662" y="619"/>
                    <a:pt x="2659" y="620"/>
                    <a:pt x="2658" y="620"/>
                  </a:cubicBezTo>
                  <a:lnTo>
                    <a:pt x="2657" y="620"/>
                  </a:lnTo>
                  <a:lnTo>
                    <a:pt x="2651" y="629"/>
                  </a:lnTo>
                  <a:cubicBezTo>
                    <a:pt x="2650" y="630"/>
                    <a:pt x="2649" y="631"/>
                    <a:pt x="2647" y="631"/>
                  </a:cubicBezTo>
                  <a:lnTo>
                    <a:pt x="2642" y="633"/>
                  </a:lnTo>
                  <a:cubicBezTo>
                    <a:pt x="2642" y="633"/>
                    <a:pt x="2640" y="633"/>
                    <a:pt x="2639" y="633"/>
                  </a:cubicBezTo>
                  <a:lnTo>
                    <a:pt x="2635" y="633"/>
                  </a:lnTo>
                  <a:lnTo>
                    <a:pt x="2630" y="631"/>
                  </a:lnTo>
                  <a:lnTo>
                    <a:pt x="2619" y="625"/>
                  </a:lnTo>
                  <a:lnTo>
                    <a:pt x="2614" y="619"/>
                  </a:lnTo>
                  <a:cubicBezTo>
                    <a:pt x="2613" y="618"/>
                    <a:pt x="2612" y="617"/>
                    <a:pt x="2612" y="616"/>
                  </a:cubicBezTo>
                  <a:lnTo>
                    <a:pt x="2611" y="611"/>
                  </a:lnTo>
                  <a:lnTo>
                    <a:pt x="2609" y="599"/>
                  </a:lnTo>
                  <a:lnTo>
                    <a:pt x="2607" y="596"/>
                  </a:lnTo>
                  <a:lnTo>
                    <a:pt x="2592" y="591"/>
                  </a:lnTo>
                  <a:cubicBezTo>
                    <a:pt x="2591" y="590"/>
                    <a:pt x="2589" y="589"/>
                    <a:pt x="2589" y="587"/>
                  </a:cubicBezTo>
                  <a:lnTo>
                    <a:pt x="2584" y="580"/>
                  </a:lnTo>
                  <a:cubicBezTo>
                    <a:pt x="2584" y="579"/>
                    <a:pt x="2584" y="579"/>
                    <a:pt x="2584" y="578"/>
                  </a:cubicBezTo>
                  <a:lnTo>
                    <a:pt x="2574" y="535"/>
                  </a:lnTo>
                  <a:cubicBezTo>
                    <a:pt x="2574" y="533"/>
                    <a:pt x="2574" y="531"/>
                    <a:pt x="2576" y="530"/>
                  </a:cubicBezTo>
                  <a:lnTo>
                    <a:pt x="2579" y="526"/>
                  </a:lnTo>
                  <a:cubicBezTo>
                    <a:pt x="2579" y="525"/>
                    <a:pt x="2580" y="524"/>
                    <a:pt x="2582" y="524"/>
                  </a:cubicBezTo>
                  <a:lnTo>
                    <a:pt x="2588" y="521"/>
                  </a:lnTo>
                  <a:cubicBezTo>
                    <a:pt x="2588" y="520"/>
                    <a:pt x="2587" y="520"/>
                    <a:pt x="2587" y="519"/>
                  </a:cubicBezTo>
                  <a:lnTo>
                    <a:pt x="2587" y="512"/>
                  </a:lnTo>
                  <a:lnTo>
                    <a:pt x="2588" y="505"/>
                  </a:lnTo>
                  <a:lnTo>
                    <a:pt x="2586" y="498"/>
                  </a:lnTo>
                  <a:lnTo>
                    <a:pt x="2585" y="496"/>
                  </a:lnTo>
                  <a:lnTo>
                    <a:pt x="2581" y="494"/>
                  </a:lnTo>
                  <a:lnTo>
                    <a:pt x="2577" y="490"/>
                  </a:lnTo>
                  <a:cubicBezTo>
                    <a:pt x="2575" y="489"/>
                    <a:pt x="2575" y="487"/>
                    <a:pt x="2574" y="486"/>
                  </a:cubicBezTo>
                  <a:lnTo>
                    <a:pt x="2574" y="482"/>
                  </a:lnTo>
                  <a:lnTo>
                    <a:pt x="2575" y="477"/>
                  </a:lnTo>
                  <a:lnTo>
                    <a:pt x="2573" y="473"/>
                  </a:lnTo>
                  <a:lnTo>
                    <a:pt x="2570" y="469"/>
                  </a:lnTo>
                  <a:cubicBezTo>
                    <a:pt x="2569" y="468"/>
                    <a:pt x="2569" y="468"/>
                    <a:pt x="2569" y="467"/>
                  </a:cubicBezTo>
                  <a:lnTo>
                    <a:pt x="2567" y="463"/>
                  </a:lnTo>
                  <a:cubicBezTo>
                    <a:pt x="2567" y="462"/>
                    <a:pt x="2567" y="461"/>
                    <a:pt x="2567" y="461"/>
                  </a:cubicBezTo>
                  <a:lnTo>
                    <a:pt x="2567" y="456"/>
                  </a:lnTo>
                  <a:lnTo>
                    <a:pt x="2567" y="451"/>
                  </a:lnTo>
                  <a:lnTo>
                    <a:pt x="2567" y="450"/>
                  </a:lnTo>
                  <a:lnTo>
                    <a:pt x="2564" y="449"/>
                  </a:lnTo>
                  <a:cubicBezTo>
                    <a:pt x="2562" y="449"/>
                    <a:pt x="2561" y="448"/>
                    <a:pt x="2560" y="446"/>
                  </a:cubicBezTo>
                  <a:lnTo>
                    <a:pt x="2558" y="444"/>
                  </a:lnTo>
                  <a:cubicBezTo>
                    <a:pt x="2557" y="443"/>
                    <a:pt x="2556" y="442"/>
                    <a:pt x="2556" y="441"/>
                  </a:cubicBezTo>
                  <a:lnTo>
                    <a:pt x="2556" y="437"/>
                  </a:lnTo>
                  <a:lnTo>
                    <a:pt x="2555" y="426"/>
                  </a:lnTo>
                  <a:cubicBezTo>
                    <a:pt x="2554" y="424"/>
                    <a:pt x="2555" y="422"/>
                    <a:pt x="2556" y="420"/>
                  </a:cubicBezTo>
                  <a:cubicBezTo>
                    <a:pt x="2557" y="418"/>
                    <a:pt x="2559" y="417"/>
                    <a:pt x="2561" y="417"/>
                  </a:cubicBezTo>
                  <a:lnTo>
                    <a:pt x="2567" y="415"/>
                  </a:lnTo>
                  <a:lnTo>
                    <a:pt x="2563" y="415"/>
                  </a:lnTo>
                  <a:lnTo>
                    <a:pt x="2550" y="418"/>
                  </a:lnTo>
                  <a:cubicBezTo>
                    <a:pt x="2550" y="418"/>
                    <a:pt x="2549" y="418"/>
                    <a:pt x="2548" y="418"/>
                  </a:cubicBezTo>
                  <a:lnTo>
                    <a:pt x="2541" y="417"/>
                  </a:lnTo>
                  <a:cubicBezTo>
                    <a:pt x="2540" y="417"/>
                    <a:pt x="2538" y="416"/>
                    <a:pt x="2536" y="415"/>
                  </a:cubicBezTo>
                  <a:lnTo>
                    <a:pt x="2531" y="410"/>
                  </a:lnTo>
                  <a:cubicBezTo>
                    <a:pt x="2530" y="409"/>
                    <a:pt x="2529" y="408"/>
                    <a:pt x="2529" y="407"/>
                  </a:cubicBezTo>
                  <a:lnTo>
                    <a:pt x="2525" y="397"/>
                  </a:lnTo>
                  <a:lnTo>
                    <a:pt x="2519" y="364"/>
                  </a:lnTo>
                  <a:lnTo>
                    <a:pt x="2510" y="367"/>
                  </a:lnTo>
                  <a:cubicBezTo>
                    <a:pt x="2508" y="368"/>
                    <a:pt x="2506" y="367"/>
                    <a:pt x="2504" y="366"/>
                  </a:cubicBezTo>
                  <a:lnTo>
                    <a:pt x="2500" y="364"/>
                  </a:lnTo>
                  <a:lnTo>
                    <a:pt x="2493" y="368"/>
                  </a:lnTo>
                  <a:lnTo>
                    <a:pt x="2476" y="375"/>
                  </a:lnTo>
                  <a:lnTo>
                    <a:pt x="2461" y="379"/>
                  </a:lnTo>
                  <a:cubicBezTo>
                    <a:pt x="2460" y="379"/>
                    <a:pt x="2459" y="379"/>
                    <a:pt x="2459" y="379"/>
                  </a:cubicBezTo>
                  <a:lnTo>
                    <a:pt x="2444" y="378"/>
                  </a:lnTo>
                  <a:cubicBezTo>
                    <a:pt x="2444" y="378"/>
                    <a:pt x="2443" y="378"/>
                    <a:pt x="2442" y="378"/>
                  </a:cubicBezTo>
                  <a:lnTo>
                    <a:pt x="2439" y="376"/>
                  </a:lnTo>
                  <a:cubicBezTo>
                    <a:pt x="2438" y="376"/>
                    <a:pt x="2437" y="375"/>
                    <a:pt x="2436" y="375"/>
                  </a:cubicBezTo>
                  <a:lnTo>
                    <a:pt x="2433" y="372"/>
                  </a:lnTo>
                  <a:cubicBezTo>
                    <a:pt x="2432" y="371"/>
                    <a:pt x="2431" y="370"/>
                    <a:pt x="2431" y="369"/>
                  </a:cubicBezTo>
                  <a:lnTo>
                    <a:pt x="2429" y="364"/>
                  </a:lnTo>
                  <a:lnTo>
                    <a:pt x="2427" y="357"/>
                  </a:lnTo>
                  <a:lnTo>
                    <a:pt x="2426" y="357"/>
                  </a:lnTo>
                  <a:lnTo>
                    <a:pt x="2415" y="359"/>
                  </a:lnTo>
                  <a:cubicBezTo>
                    <a:pt x="2413" y="359"/>
                    <a:pt x="2412" y="359"/>
                    <a:pt x="2410" y="358"/>
                  </a:cubicBezTo>
                  <a:lnTo>
                    <a:pt x="2386" y="350"/>
                  </a:lnTo>
                  <a:lnTo>
                    <a:pt x="2382" y="351"/>
                  </a:lnTo>
                  <a:lnTo>
                    <a:pt x="2376" y="356"/>
                  </a:lnTo>
                  <a:cubicBezTo>
                    <a:pt x="2376" y="357"/>
                    <a:pt x="2375" y="357"/>
                    <a:pt x="2375" y="357"/>
                  </a:cubicBezTo>
                  <a:lnTo>
                    <a:pt x="2371" y="359"/>
                  </a:lnTo>
                  <a:cubicBezTo>
                    <a:pt x="2370" y="360"/>
                    <a:pt x="2368" y="360"/>
                    <a:pt x="2366" y="360"/>
                  </a:cubicBezTo>
                  <a:lnTo>
                    <a:pt x="2361" y="359"/>
                  </a:lnTo>
                  <a:lnTo>
                    <a:pt x="2346" y="352"/>
                  </a:lnTo>
                  <a:cubicBezTo>
                    <a:pt x="2343" y="351"/>
                    <a:pt x="2341" y="348"/>
                    <a:pt x="2341" y="346"/>
                  </a:cubicBezTo>
                  <a:cubicBezTo>
                    <a:pt x="2341" y="343"/>
                    <a:pt x="2342" y="340"/>
                    <a:pt x="2344" y="338"/>
                  </a:cubicBezTo>
                  <a:lnTo>
                    <a:pt x="2356" y="330"/>
                  </a:lnTo>
                  <a:lnTo>
                    <a:pt x="2361" y="324"/>
                  </a:lnTo>
                  <a:lnTo>
                    <a:pt x="2364" y="318"/>
                  </a:lnTo>
                  <a:lnTo>
                    <a:pt x="2355" y="315"/>
                  </a:lnTo>
                  <a:lnTo>
                    <a:pt x="2350" y="312"/>
                  </a:lnTo>
                  <a:lnTo>
                    <a:pt x="2343" y="304"/>
                  </a:lnTo>
                  <a:cubicBezTo>
                    <a:pt x="2342" y="303"/>
                    <a:pt x="2342" y="303"/>
                    <a:pt x="2341" y="302"/>
                  </a:cubicBezTo>
                  <a:lnTo>
                    <a:pt x="2341" y="299"/>
                  </a:lnTo>
                  <a:cubicBezTo>
                    <a:pt x="2340" y="297"/>
                    <a:pt x="2340" y="295"/>
                    <a:pt x="2341" y="293"/>
                  </a:cubicBezTo>
                  <a:lnTo>
                    <a:pt x="2342" y="291"/>
                  </a:lnTo>
                  <a:cubicBezTo>
                    <a:pt x="2343" y="289"/>
                    <a:pt x="2345" y="288"/>
                    <a:pt x="2347" y="287"/>
                  </a:cubicBezTo>
                  <a:lnTo>
                    <a:pt x="2346" y="281"/>
                  </a:lnTo>
                  <a:lnTo>
                    <a:pt x="2347" y="276"/>
                  </a:lnTo>
                  <a:lnTo>
                    <a:pt x="2349" y="267"/>
                  </a:lnTo>
                  <a:lnTo>
                    <a:pt x="2347" y="258"/>
                  </a:lnTo>
                  <a:lnTo>
                    <a:pt x="2345" y="256"/>
                  </a:lnTo>
                  <a:lnTo>
                    <a:pt x="2336" y="244"/>
                  </a:lnTo>
                  <a:cubicBezTo>
                    <a:pt x="2335" y="243"/>
                    <a:pt x="2335" y="243"/>
                    <a:pt x="2335" y="242"/>
                  </a:cubicBezTo>
                  <a:lnTo>
                    <a:pt x="2333" y="233"/>
                  </a:lnTo>
                  <a:lnTo>
                    <a:pt x="2328" y="232"/>
                  </a:lnTo>
                  <a:cubicBezTo>
                    <a:pt x="2326" y="232"/>
                    <a:pt x="2325" y="230"/>
                    <a:pt x="2324" y="229"/>
                  </a:cubicBezTo>
                  <a:lnTo>
                    <a:pt x="2322" y="226"/>
                  </a:lnTo>
                  <a:cubicBezTo>
                    <a:pt x="2320" y="224"/>
                    <a:pt x="2320" y="222"/>
                    <a:pt x="2320" y="219"/>
                  </a:cubicBezTo>
                  <a:lnTo>
                    <a:pt x="2322" y="212"/>
                  </a:lnTo>
                  <a:cubicBezTo>
                    <a:pt x="2323" y="210"/>
                    <a:pt x="2324" y="208"/>
                    <a:pt x="2326" y="207"/>
                  </a:cubicBezTo>
                  <a:lnTo>
                    <a:pt x="2334" y="203"/>
                  </a:lnTo>
                  <a:cubicBezTo>
                    <a:pt x="2334" y="202"/>
                    <a:pt x="2335" y="202"/>
                    <a:pt x="2336" y="202"/>
                  </a:cubicBezTo>
                  <a:lnTo>
                    <a:pt x="2369" y="194"/>
                  </a:lnTo>
                  <a:lnTo>
                    <a:pt x="2382" y="194"/>
                  </a:lnTo>
                  <a:lnTo>
                    <a:pt x="2386" y="189"/>
                  </a:lnTo>
                  <a:lnTo>
                    <a:pt x="2385" y="181"/>
                  </a:lnTo>
                  <a:lnTo>
                    <a:pt x="2380" y="169"/>
                  </a:lnTo>
                  <a:lnTo>
                    <a:pt x="2365" y="155"/>
                  </a:lnTo>
                  <a:lnTo>
                    <a:pt x="2364" y="155"/>
                  </a:lnTo>
                  <a:cubicBezTo>
                    <a:pt x="2362" y="156"/>
                    <a:pt x="2360" y="156"/>
                    <a:pt x="2358" y="156"/>
                  </a:cubicBezTo>
                  <a:lnTo>
                    <a:pt x="2356" y="155"/>
                  </a:lnTo>
                  <a:cubicBezTo>
                    <a:pt x="2352" y="153"/>
                    <a:pt x="2350" y="150"/>
                    <a:pt x="2350" y="146"/>
                  </a:cubicBezTo>
                  <a:lnTo>
                    <a:pt x="2349" y="144"/>
                  </a:lnTo>
                  <a:cubicBezTo>
                    <a:pt x="2349" y="144"/>
                    <a:pt x="2347" y="143"/>
                    <a:pt x="2347" y="142"/>
                  </a:cubicBezTo>
                  <a:lnTo>
                    <a:pt x="2339" y="132"/>
                  </a:lnTo>
                  <a:lnTo>
                    <a:pt x="2331" y="132"/>
                  </a:lnTo>
                  <a:cubicBezTo>
                    <a:pt x="2329" y="132"/>
                    <a:pt x="2327" y="131"/>
                    <a:pt x="2326" y="130"/>
                  </a:cubicBezTo>
                  <a:cubicBezTo>
                    <a:pt x="2324" y="128"/>
                    <a:pt x="2323" y="126"/>
                    <a:pt x="2323" y="124"/>
                  </a:cubicBezTo>
                  <a:lnTo>
                    <a:pt x="2324" y="121"/>
                  </a:lnTo>
                  <a:cubicBezTo>
                    <a:pt x="2324" y="120"/>
                    <a:pt x="2324" y="119"/>
                    <a:pt x="2324" y="119"/>
                  </a:cubicBezTo>
                  <a:lnTo>
                    <a:pt x="2325" y="116"/>
                  </a:lnTo>
                  <a:lnTo>
                    <a:pt x="2325" y="114"/>
                  </a:lnTo>
                  <a:lnTo>
                    <a:pt x="2319" y="102"/>
                  </a:lnTo>
                  <a:lnTo>
                    <a:pt x="2317" y="94"/>
                  </a:lnTo>
                  <a:lnTo>
                    <a:pt x="2316" y="78"/>
                  </a:lnTo>
                  <a:cubicBezTo>
                    <a:pt x="2316" y="78"/>
                    <a:pt x="2316" y="76"/>
                    <a:pt x="2316" y="75"/>
                  </a:cubicBezTo>
                  <a:cubicBezTo>
                    <a:pt x="2316" y="74"/>
                    <a:pt x="2316" y="73"/>
                    <a:pt x="2316" y="72"/>
                  </a:cubicBezTo>
                  <a:lnTo>
                    <a:pt x="2319" y="66"/>
                  </a:lnTo>
                  <a:lnTo>
                    <a:pt x="2318" y="61"/>
                  </a:lnTo>
                  <a:lnTo>
                    <a:pt x="2314" y="54"/>
                  </a:lnTo>
                  <a:lnTo>
                    <a:pt x="2311" y="51"/>
                  </a:lnTo>
                  <a:lnTo>
                    <a:pt x="2300" y="44"/>
                  </a:lnTo>
                  <a:cubicBezTo>
                    <a:pt x="2299" y="44"/>
                    <a:pt x="2298" y="43"/>
                    <a:pt x="2298" y="42"/>
                  </a:cubicBezTo>
                  <a:lnTo>
                    <a:pt x="2295" y="39"/>
                  </a:lnTo>
                  <a:lnTo>
                    <a:pt x="2288" y="24"/>
                  </a:lnTo>
                  <a:lnTo>
                    <a:pt x="2281" y="20"/>
                  </a:lnTo>
                  <a:lnTo>
                    <a:pt x="2276" y="15"/>
                  </a:lnTo>
                  <a:cubicBezTo>
                    <a:pt x="2275" y="14"/>
                    <a:pt x="2275" y="14"/>
                    <a:pt x="2274" y="13"/>
                  </a:cubicBezTo>
                  <a:lnTo>
                    <a:pt x="2268" y="2"/>
                  </a:lnTo>
                  <a:lnTo>
                    <a:pt x="2260" y="2"/>
                  </a:lnTo>
                  <a:lnTo>
                    <a:pt x="2254" y="3"/>
                  </a:lnTo>
                  <a:lnTo>
                    <a:pt x="2239" y="10"/>
                  </a:lnTo>
                  <a:lnTo>
                    <a:pt x="2227" y="23"/>
                  </a:lnTo>
                  <a:cubicBezTo>
                    <a:pt x="2225" y="24"/>
                    <a:pt x="2224" y="25"/>
                    <a:pt x="2222" y="25"/>
                  </a:cubicBezTo>
                  <a:lnTo>
                    <a:pt x="2218" y="25"/>
                  </a:lnTo>
                  <a:cubicBezTo>
                    <a:pt x="2215" y="26"/>
                    <a:pt x="2212" y="24"/>
                    <a:pt x="2210" y="22"/>
                  </a:cubicBezTo>
                  <a:lnTo>
                    <a:pt x="2207" y="17"/>
                  </a:lnTo>
                  <a:cubicBezTo>
                    <a:pt x="2206" y="15"/>
                    <a:pt x="2205" y="14"/>
                    <a:pt x="2206" y="12"/>
                  </a:cubicBezTo>
                  <a:lnTo>
                    <a:pt x="2206" y="8"/>
                  </a:lnTo>
                  <a:cubicBezTo>
                    <a:pt x="2205" y="9"/>
                    <a:pt x="2204" y="9"/>
                    <a:pt x="2203" y="9"/>
                  </a:cubicBezTo>
                  <a:lnTo>
                    <a:pt x="2200" y="9"/>
                  </a:lnTo>
                  <a:cubicBezTo>
                    <a:pt x="2198" y="9"/>
                    <a:pt x="2197" y="9"/>
                    <a:pt x="2196" y="8"/>
                  </a:cubicBezTo>
                  <a:lnTo>
                    <a:pt x="2193" y="7"/>
                  </a:lnTo>
                  <a:cubicBezTo>
                    <a:pt x="2192" y="7"/>
                    <a:pt x="2191" y="6"/>
                    <a:pt x="2191" y="6"/>
                  </a:cubicBezTo>
                  <a:lnTo>
                    <a:pt x="2186" y="3"/>
                  </a:lnTo>
                  <a:lnTo>
                    <a:pt x="2175" y="3"/>
                  </a:lnTo>
                  <a:lnTo>
                    <a:pt x="2156" y="0"/>
                  </a:lnTo>
                  <a:lnTo>
                    <a:pt x="2155" y="0"/>
                  </a:lnTo>
                  <a:lnTo>
                    <a:pt x="2148" y="9"/>
                  </a:lnTo>
                  <a:cubicBezTo>
                    <a:pt x="2147" y="10"/>
                    <a:pt x="2146" y="10"/>
                    <a:pt x="2145" y="11"/>
                  </a:cubicBezTo>
                  <a:lnTo>
                    <a:pt x="2142" y="11"/>
                  </a:lnTo>
                  <a:lnTo>
                    <a:pt x="2141" y="14"/>
                  </a:lnTo>
                  <a:cubicBezTo>
                    <a:pt x="2141" y="14"/>
                    <a:pt x="2141" y="15"/>
                    <a:pt x="2140" y="15"/>
                  </a:cubicBezTo>
                  <a:lnTo>
                    <a:pt x="2139" y="17"/>
                  </a:lnTo>
                  <a:cubicBezTo>
                    <a:pt x="2137" y="18"/>
                    <a:pt x="2136" y="19"/>
                    <a:pt x="2135" y="19"/>
                  </a:cubicBezTo>
                  <a:cubicBezTo>
                    <a:pt x="2133" y="20"/>
                    <a:pt x="2129" y="20"/>
                    <a:pt x="2127" y="19"/>
                  </a:cubicBezTo>
                  <a:lnTo>
                    <a:pt x="2108" y="36"/>
                  </a:lnTo>
                  <a:lnTo>
                    <a:pt x="2103" y="39"/>
                  </a:lnTo>
                  <a:cubicBezTo>
                    <a:pt x="2102" y="40"/>
                    <a:pt x="2100" y="40"/>
                    <a:pt x="2098" y="40"/>
                  </a:cubicBezTo>
                  <a:lnTo>
                    <a:pt x="2095" y="40"/>
                  </a:lnTo>
                  <a:cubicBezTo>
                    <a:pt x="2093" y="40"/>
                    <a:pt x="2092" y="39"/>
                    <a:pt x="2091" y="38"/>
                  </a:cubicBezTo>
                  <a:lnTo>
                    <a:pt x="2085" y="33"/>
                  </a:lnTo>
                  <a:lnTo>
                    <a:pt x="2081" y="33"/>
                  </a:lnTo>
                  <a:lnTo>
                    <a:pt x="2071" y="36"/>
                  </a:lnTo>
                  <a:lnTo>
                    <a:pt x="2063" y="37"/>
                  </a:lnTo>
                  <a:cubicBezTo>
                    <a:pt x="2062" y="36"/>
                    <a:pt x="2061" y="36"/>
                    <a:pt x="2060" y="36"/>
                  </a:cubicBezTo>
                  <a:lnTo>
                    <a:pt x="2024" y="17"/>
                  </a:lnTo>
                  <a:lnTo>
                    <a:pt x="2018" y="19"/>
                  </a:lnTo>
                  <a:cubicBezTo>
                    <a:pt x="2016" y="19"/>
                    <a:pt x="2014" y="19"/>
                    <a:pt x="2013" y="19"/>
                  </a:cubicBezTo>
                  <a:lnTo>
                    <a:pt x="1998" y="13"/>
                  </a:lnTo>
                  <a:lnTo>
                    <a:pt x="1997" y="13"/>
                  </a:lnTo>
                  <a:lnTo>
                    <a:pt x="1996" y="17"/>
                  </a:lnTo>
                  <a:lnTo>
                    <a:pt x="1997" y="19"/>
                  </a:lnTo>
                  <a:lnTo>
                    <a:pt x="2000" y="24"/>
                  </a:lnTo>
                  <a:lnTo>
                    <a:pt x="2001" y="28"/>
                  </a:lnTo>
                  <a:cubicBezTo>
                    <a:pt x="2001" y="30"/>
                    <a:pt x="2001" y="31"/>
                    <a:pt x="2001" y="33"/>
                  </a:cubicBezTo>
                  <a:lnTo>
                    <a:pt x="2000" y="36"/>
                  </a:lnTo>
                </a:path>
              </a:pathLst>
            </a:custGeom>
            <a:grpFill/>
            <a:ln w="9525" cap="rnd">
              <a:noFill/>
              <a:bevel/>
              <a:headEnd/>
              <a:tailEnd/>
            </a:ln>
            <a:effectLst/>
          </p:spPr>
          <p:txBody>
            <a:bodyPr wrap="none" anchor="ctr"/>
            <a:lstStyle/>
            <a:p>
              <a:endParaRPr lang="en-US" sz="422"/>
            </a:p>
          </p:txBody>
        </p:sp>
        <p:sp>
          <p:nvSpPr>
            <p:cNvPr id="85" name="Freeform 70">
              <a:extLst>
                <a:ext uri="{FF2B5EF4-FFF2-40B4-BE49-F238E27FC236}">
                  <a16:creationId xmlns:a16="http://schemas.microsoft.com/office/drawing/2014/main" id="{B8E92507-2AC6-4891-8EF3-2895D3E30983}"/>
                </a:ext>
              </a:extLst>
            </p:cNvPr>
            <p:cNvSpPr>
              <a:spLocks noChangeArrowheads="1"/>
            </p:cNvSpPr>
            <p:nvPr/>
          </p:nvSpPr>
          <p:spPr bwMode="auto">
            <a:xfrm>
              <a:off x="7161212" y="3009900"/>
              <a:ext cx="7938" cy="3175"/>
            </a:xfrm>
            <a:custGeom>
              <a:avLst/>
              <a:gdLst>
                <a:gd name="T0" fmla="*/ 20 w 24"/>
                <a:gd name="T1" fmla="*/ 6 h 8"/>
                <a:gd name="T2" fmla="*/ 23 w 24"/>
                <a:gd name="T3" fmla="*/ 7 h 8"/>
                <a:gd name="T4" fmla="*/ 23 w 24"/>
                <a:gd name="T5" fmla="*/ 7 h 8"/>
                <a:gd name="T6" fmla="*/ 23 w 24"/>
                <a:gd name="T7" fmla="*/ 7 h 8"/>
                <a:gd name="T8" fmla="*/ 21 w 24"/>
                <a:gd name="T9" fmla="*/ 5 h 8"/>
                <a:gd name="T10" fmla="*/ 17 w 24"/>
                <a:gd name="T11" fmla="*/ 2 h 8"/>
                <a:gd name="T12" fmla="*/ 16 w 24"/>
                <a:gd name="T13" fmla="*/ 1 h 8"/>
                <a:gd name="T14" fmla="*/ 13 w 24"/>
                <a:gd name="T15" fmla="*/ 0 h 8"/>
                <a:gd name="T16" fmla="*/ 11 w 24"/>
                <a:gd name="T17" fmla="*/ 0 h 8"/>
                <a:gd name="T18" fmla="*/ 0 w 24"/>
                <a:gd name="T19" fmla="*/ 5 h 8"/>
                <a:gd name="T20" fmla="*/ 5 w 24"/>
                <a:gd name="T21" fmla="*/ 6 h 8"/>
                <a:gd name="T22" fmla="*/ 20 w 24"/>
                <a:gd name="T23"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8">
                  <a:moveTo>
                    <a:pt x="20" y="6"/>
                  </a:moveTo>
                  <a:cubicBezTo>
                    <a:pt x="21" y="6"/>
                    <a:pt x="22" y="6"/>
                    <a:pt x="23" y="7"/>
                  </a:cubicBezTo>
                  <a:lnTo>
                    <a:pt x="23" y="7"/>
                  </a:lnTo>
                  <a:lnTo>
                    <a:pt x="23" y="7"/>
                  </a:lnTo>
                  <a:lnTo>
                    <a:pt x="21" y="5"/>
                  </a:lnTo>
                  <a:cubicBezTo>
                    <a:pt x="19" y="5"/>
                    <a:pt x="18" y="4"/>
                    <a:pt x="17" y="2"/>
                  </a:cubicBezTo>
                  <a:lnTo>
                    <a:pt x="16" y="1"/>
                  </a:lnTo>
                  <a:lnTo>
                    <a:pt x="13" y="0"/>
                  </a:lnTo>
                  <a:cubicBezTo>
                    <a:pt x="12" y="0"/>
                    <a:pt x="11" y="0"/>
                    <a:pt x="11" y="0"/>
                  </a:cubicBezTo>
                  <a:lnTo>
                    <a:pt x="0" y="5"/>
                  </a:lnTo>
                  <a:lnTo>
                    <a:pt x="5" y="6"/>
                  </a:lnTo>
                  <a:lnTo>
                    <a:pt x="20" y="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86" name="Freeform 71">
              <a:extLst>
                <a:ext uri="{FF2B5EF4-FFF2-40B4-BE49-F238E27FC236}">
                  <a16:creationId xmlns:a16="http://schemas.microsoft.com/office/drawing/2014/main" id="{ACAD6BF8-670C-409D-943B-3A269EC3EE96}"/>
                </a:ext>
              </a:extLst>
            </p:cNvPr>
            <p:cNvSpPr>
              <a:spLocks noChangeArrowheads="1"/>
            </p:cNvSpPr>
            <p:nvPr/>
          </p:nvSpPr>
          <p:spPr bwMode="auto">
            <a:xfrm>
              <a:off x="7331075" y="2703513"/>
              <a:ext cx="14287" cy="14287"/>
            </a:xfrm>
            <a:custGeom>
              <a:avLst/>
              <a:gdLst>
                <a:gd name="T0" fmla="*/ 4 w 38"/>
                <a:gd name="T1" fmla="*/ 33 h 39"/>
                <a:gd name="T2" fmla="*/ 7 w 38"/>
                <a:gd name="T3" fmla="*/ 34 h 39"/>
                <a:gd name="T4" fmla="*/ 14 w 38"/>
                <a:gd name="T5" fmla="*/ 38 h 39"/>
                <a:gd name="T6" fmla="*/ 18 w 38"/>
                <a:gd name="T7" fmla="*/ 38 h 39"/>
                <a:gd name="T8" fmla="*/ 22 w 38"/>
                <a:gd name="T9" fmla="*/ 38 h 39"/>
                <a:gd name="T10" fmla="*/ 25 w 38"/>
                <a:gd name="T11" fmla="*/ 33 h 39"/>
                <a:gd name="T12" fmla="*/ 26 w 38"/>
                <a:gd name="T13" fmla="*/ 32 h 39"/>
                <a:gd name="T14" fmla="*/ 26 w 38"/>
                <a:gd name="T15" fmla="*/ 32 h 39"/>
                <a:gd name="T16" fmla="*/ 27 w 38"/>
                <a:gd name="T17" fmla="*/ 30 h 39"/>
                <a:gd name="T18" fmla="*/ 28 w 38"/>
                <a:gd name="T19" fmla="*/ 24 h 39"/>
                <a:gd name="T20" fmla="*/ 31 w 38"/>
                <a:gd name="T21" fmla="*/ 17 h 39"/>
                <a:gd name="T22" fmla="*/ 33 w 38"/>
                <a:gd name="T23" fmla="*/ 14 h 39"/>
                <a:gd name="T24" fmla="*/ 35 w 38"/>
                <a:gd name="T25" fmla="*/ 12 h 39"/>
                <a:gd name="T26" fmla="*/ 37 w 38"/>
                <a:gd name="T27" fmla="*/ 0 h 39"/>
                <a:gd name="T28" fmla="*/ 30 w 38"/>
                <a:gd name="T29" fmla="*/ 4 h 39"/>
                <a:gd name="T30" fmla="*/ 24 w 38"/>
                <a:gd name="T31" fmla="*/ 10 h 39"/>
                <a:gd name="T32" fmla="*/ 22 w 38"/>
                <a:gd name="T33" fmla="*/ 11 h 39"/>
                <a:gd name="T34" fmla="*/ 10 w 38"/>
                <a:gd name="T35" fmla="*/ 17 h 39"/>
                <a:gd name="T36" fmla="*/ 0 w 38"/>
                <a:gd name="T37" fmla="*/ 33 h 39"/>
                <a:gd name="T38" fmla="*/ 1 w 38"/>
                <a:gd name="T39" fmla="*/ 33 h 39"/>
                <a:gd name="T40" fmla="*/ 4 w 38"/>
                <a:gd name="T41"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39">
                  <a:moveTo>
                    <a:pt x="4" y="33"/>
                  </a:moveTo>
                  <a:cubicBezTo>
                    <a:pt x="5" y="33"/>
                    <a:pt x="6" y="33"/>
                    <a:pt x="7" y="34"/>
                  </a:cubicBezTo>
                  <a:lnTo>
                    <a:pt x="14" y="38"/>
                  </a:lnTo>
                  <a:lnTo>
                    <a:pt x="18" y="38"/>
                  </a:lnTo>
                  <a:lnTo>
                    <a:pt x="22" y="38"/>
                  </a:lnTo>
                  <a:lnTo>
                    <a:pt x="25" y="33"/>
                  </a:lnTo>
                  <a:cubicBezTo>
                    <a:pt x="26" y="33"/>
                    <a:pt x="26" y="33"/>
                    <a:pt x="26" y="32"/>
                  </a:cubicBezTo>
                  <a:lnTo>
                    <a:pt x="26" y="32"/>
                  </a:lnTo>
                  <a:cubicBezTo>
                    <a:pt x="26" y="31"/>
                    <a:pt x="27" y="30"/>
                    <a:pt x="27" y="30"/>
                  </a:cubicBezTo>
                  <a:lnTo>
                    <a:pt x="28" y="24"/>
                  </a:lnTo>
                  <a:lnTo>
                    <a:pt x="31" y="17"/>
                  </a:lnTo>
                  <a:cubicBezTo>
                    <a:pt x="31" y="16"/>
                    <a:pt x="32" y="15"/>
                    <a:pt x="33" y="14"/>
                  </a:cubicBezTo>
                  <a:lnTo>
                    <a:pt x="35" y="12"/>
                  </a:lnTo>
                  <a:lnTo>
                    <a:pt x="37" y="0"/>
                  </a:lnTo>
                  <a:lnTo>
                    <a:pt x="30" y="4"/>
                  </a:lnTo>
                  <a:lnTo>
                    <a:pt x="24" y="10"/>
                  </a:lnTo>
                  <a:cubicBezTo>
                    <a:pt x="24" y="10"/>
                    <a:pt x="23" y="11"/>
                    <a:pt x="22" y="11"/>
                  </a:cubicBezTo>
                  <a:lnTo>
                    <a:pt x="10" y="17"/>
                  </a:lnTo>
                  <a:lnTo>
                    <a:pt x="0" y="33"/>
                  </a:lnTo>
                  <a:cubicBezTo>
                    <a:pt x="0" y="33"/>
                    <a:pt x="0" y="33"/>
                    <a:pt x="1" y="33"/>
                  </a:cubicBezTo>
                  <a:lnTo>
                    <a:pt x="4" y="3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87" name="Freeform 72">
              <a:extLst>
                <a:ext uri="{FF2B5EF4-FFF2-40B4-BE49-F238E27FC236}">
                  <a16:creationId xmlns:a16="http://schemas.microsoft.com/office/drawing/2014/main" id="{679AA119-B214-4C6E-9F54-1ABED947FF14}"/>
                </a:ext>
              </a:extLst>
            </p:cNvPr>
            <p:cNvSpPr>
              <a:spLocks noChangeArrowheads="1"/>
            </p:cNvSpPr>
            <p:nvPr/>
          </p:nvSpPr>
          <p:spPr bwMode="auto">
            <a:xfrm>
              <a:off x="8339137" y="2927350"/>
              <a:ext cx="6350" cy="4763"/>
            </a:xfrm>
            <a:custGeom>
              <a:avLst/>
              <a:gdLst>
                <a:gd name="T0" fmla="*/ 0 w 16"/>
                <a:gd name="T1" fmla="*/ 8 h 14"/>
                <a:gd name="T2" fmla="*/ 0 w 16"/>
                <a:gd name="T3" fmla="*/ 9 h 14"/>
                <a:gd name="T4" fmla="*/ 0 w 16"/>
                <a:gd name="T5" fmla="*/ 10 h 14"/>
                <a:gd name="T6" fmla="*/ 2 w 16"/>
                <a:gd name="T7" fmla="*/ 11 h 14"/>
                <a:gd name="T8" fmla="*/ 12 w 16"/>
                <a:gd name="T9" fmla="*/ 13 h 14"/>
                <a:gd name="T10" fmla="*/ 15 w 16"/>
                <a:gd name="T11" fmla="*/ 9 h 14"/>
                <a:gd name="T12" fmla="*/ 14 w 16"/>
                <a:gd name="T13" fmla="*/ 8 h 14"/>
                <a:gd name="T14" fmla="*/ 15 w 16"/>
                <a:gd name="T15" fmla="*/ 0 h 14"/>
                <a:gd name="T16" fmla="*/ 15 w 16"/>
                <a:gd name="T17" fmla="*/ 0 h 14"/>
                <a:gd name="T18" fmla="*/ 1 w 16"/>
                <a:gd name="T19" fmla="*/ 0 h 14"/>
                <a:gd name="T20" fmla="*/ 2 w 16"/>
                <a:gd name="T21" fmla="*/ 0 h 14"/>
                <a:gd name="T22" fmla="*/ 2 w 16"/>
                <a:gd name="T23" fmla="*/ 3 h 14"/>
                <a:gd name="T24" fmla="*/ 0 w 16"/>
                <a:gd name="T25"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4">
                  <a:moveTo>
                    <a:pt x="0" y="8"/>
                  </a:moveTo>
                  <a:cubicBezTo>
                    <a:pt x="0" y="8"/>
                    <a:pt x="0" y="8"/>
                    <a:pt x="0" y="9"/>
                  </a:cubicBezTo>
                  <a:lnTo>
                    <a:pt x="0" y="10"/>
                  </a:lnTo>
                  <a:lnTo>
                    <a:pt x="2" y="11"/>
                  </a:lnTo>
                  <a:lnTo>
                    <a:pt x="12" y="13"/>
                  </a:lnTo>
                  <a:lnTo>
                    <a:pt x="15" y="9"/>
                  </a:lnTo>
                  <a:lnTo>
                    <a:pt x="14" y="8"/>
                  </a:lnTo>
                  <a:cubicBezTo>
                    <a:pt x="13" y="5"/>
                    <a:pt x="14" y="3"/>
                    <a:pt x="15" y="0"/>
                  </a:cubicBezTo>
                  <a:lnTo>
                    <a:pt x="15" y="0"/>
                  </a:lnTo>
                  <a:lnTo>
                    <a:pt x="1" y="0"/>
                  </a:lnTo>
                  <a:lnTo>
                    <a:pt x="2" y="0"/>
                  </a:lnTo>
                  <a:lnTo>
                    <a:pt x="2" y="3"/>
                  </a:lnTo>
                  <a:cubicBezTo>
                    <a:pt x="1" y="5"/>
                    <a:pt x="1" y="6"/>
                    <a:pt x="0" y="8"/>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88" name="Freeform 73">
              <a:extLst>
                <a:ext uri="{FF2B5EF4-FFF2-40B4-BE49-F238E27FC236}">
                  <a16:creationId xmlns:a16="http://schemas.microsoft.com/office/drawing/2014/main" id="{180E6827-641E-4EA9-807B-501F5F6042CF}"/>
                </a:ext>
              </a:extLst>
            </p:cNvPr>
            <p:cNvSpPr>
              <a:spLocks noChangeArrowheads="1"/>
            </p:cNvSpPr>
            <p:nvPr/>
          </p:nvSpPr>
          <p:spPr bwMode="auto">
            <a:xfrm>
              <a:off x="7199312" y="2997200"/>
              <a:ext cx="4763" cy="9525"/>
            </a:xfrm>
            <a:custGeom>
              <a:avLst/>
              <a:gdLst>
                <a:gd name="T0" fmla="*/ 12 w 15"/>
                <a:gd name="T1" fmla="*/ 0 h 25"/>
                <a:gd name="T2" fmla="*/ 6 w 15"/>
                <a:gd name="T3" fmla="*/ 11 h 25"/>
                <a:gd name="T4" fmla="*/ 0 w 15"/>
                <a:gd name="T5" fmla="*/ 20 h 25"/>
                <a:gd name="T6" fmla="*/ 1 w 15"/>
                <a:gd name="T7" fmla="*/ 20 h 25"/>
                <a:gd name="T8" fmla="*/ 3 w 15"/>
                <a:gd name="T9" fmla="*/ 20 h 25"/>
                <a:gd name="T10" fmla="*/ 7 w 15"/>
                <a:gd name="T11" fmla="*/ 24 h 25"/>
                <a:gd name="T12" fmla="*/ 10 w 15"/>
                <a:gd name="T13" fmla="*/ 19 h 25"/>
                <a:gd name="T14" fmla="*/ 13 w 15"/>
                <a:gd name="T15" fmla="*/ 16 h 25"/>
                <a:gd name="T16" fmla="*/ 14 w 15"/>
                <a:gd name="T17" fmla="*/ 15 h 25"/>
                <a:gd name="T18" fmla="*/ 14 w 15"/>
                <a:gd name="T19" fmla="*/ 15 h 25"/>
                <a:gd name="T20" fmla="*/ 11 w 15"/>
                <a:gd name="T21" fmla="*/ 9 h 25"/>
                <a:gd name="T22" fmla="*/ 10 w 15"/>
                <a:gd name="T23" fmla="*/ 7 h 25"/>
                <a:gd name="T24" fmla="*/ 12 w 15"/>
                <a:gd name="T25" fmla="*/ 1 h 25"/>
                <a:gd name="T26" fmla="*/ 12 w 15"/>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25">
                  <a:moveTo>
                    <a:pt x="12" y="0"/>
                  </a:moveTo>
                  <a:lnTo>
                    <a:pt x="6" y="11"/>
                  </a:lnTo>
                  <a:lnTo>
                    <a:pt x="0" y="20"/>
                  </a:lnTo>
                  <a:cubicBezTo>
                    <a:pt x="0" y="20"/>
                    <a:pt x="0" y="20"/>
                    <a:pt x="1" y="20"/>
                  </a:cubicBezTo>
                  <a:cubicBezTo>
                    <a:pt x="1" y="20"/>
                    <a:pt x="2" y="20"/>
                    <a:pt x="3" y="20"/>
                  </a:cubicBezTo>
                  <a:cubicBezTo>
                    <a:pt x="4" y="21"/>
                    <a:pt x="6" y="22"/>
                    <a:pt x="7" y="24"/>
                  </a:cubicBezTo>
                  <a:lnTo>
                    <a:pt x="10" y="19"/>
                  </a:lnTo>
                  <a:cubicBezTo>
                    <a:pt x="10" y="18"/>
                    <a:pt x="11" y="17"/>
                    <a:pt x="13" y="16"/>
                  </a:cubicBezTo>
                  <a:lnTo>
                    <a:pt x="14" y="15"/>
                  </a:lnTo>
                  <a:lnTo>
                    <a:pt x="14" y="15"/>
                  </a:lnTo>
                  <a:cubicBezTo>
                    <a:pt x="12" y="14"/>
                    <a:pt x="11" y="12"/>
                    <a:pt x="11" y="9"/>
                  </a:cubicBezTo>
                  <a:lnTo>
                    <a:pt x="10" y="7"/>
                  </a:lnTo>
                  <a:cubicBezTo>
                    <a:pt x="10" y="5"/>
                    <a:pt x="11" y="3"/>
                    <a:pt x="12" y="1"/>
                  </a:cubicBezTo>
                  <a:cubicBezTo>
                    <a:pt x="12" y="1"/>
                    <a:pt x="12" y="1"/>
                    <a:pt x="12" y="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89" name="Freeform 74">
              <a:extLst>
                <a:ext uri="{FF2B5EF4-FFF2-40B4-BE49-F238E27FC236}">
                  <a16:creationId xmlns:a16="http://schemas.microsoft.com/office/drawing/2014/main" id="{5FB7EAD6-6A98-4502-8873-BBC7952D123C}"/>
                </a:ext>
              </a:extLst>
            </p:cNvPr>
            <p:cNvSpPr>
              <a:spLocks noChangeArrowheads="1"/>
            </p:cNvSpPr>
            <p:nvPr/>
          </p:nvSpPr>
          <p:spPr bwMode="auto">
            <a:xfrm>
              <a:off x="8424862" y="4371975"/>
              <a:ext cx="3175" cy="4763"/>
            </a:xfrm>
            <a:custGeom>
              <a:avLst/>
              <a:gdLst>
                <a:gd name="T0" fmla="*/ 4 w 10"/>
                <a:gd name="T1" fmla="*/ 7 h 14"/>
                <a:gd name="T2" fmla="*/ 3 w 10"/>
                <a:gd name="T3" fmla="*/ 3 h 14"/>
                <a:gd name="T4" fmla="*/ 3 w 10"/>
                <a:gd name="T5" fmla="*/ 3 h 14"/>
                <a:gd name="T6" fmla="*/ 0 w 10"/>
                <a:gd name="T7" fmla="*/ 0 h 14"/>
                <a:gd name="T8" fmla="*/ 1 w 10"/>
                <a:gd name="T9" fmla="*/ 11 h 14"/>
                <a:gd name="T10" fmla="*/ 1 w 10"/>
                <a:gd name="T11" fmla="*/ 11 h 14"/>
                <a:gd name="T12" fmla="*/ 3 w 10"/>
                <a:gd name="T13" fmla="*/ 10 h 14"/>
                <a:gd name="T14" fmla="*/ 7 w 10"/>
                <a:gd name="T15" fmla="*/ 12 h 14"/>
                <a:gd name="T16" fmla="*/ 9 w 10"/>
                <a:gd name="T17" fmla="*/ 13 h 14"/>
                <a:gd name="T18" fmla="*/ 6 w 10"/>
                <a:gd name="T19" fmla="*/ 10 h 14"/>
                <a:gd name="T20" fmla="*/ 4 w 10"/>
                <a:gd name="T21"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4">
                  <a:moveTo>
                    <a:pt x="4" y="7"/>
                  </a:moveTo>
                  <a:cubicBezTo>
                    <a:pt x="4" y="6"/>
                    <a:pt x="3" y="4"/>
                    <a:pt x="3" y="3"/>
                  </a:cubicBezTo>
                  <a:lnTo>
                    <a:pt x="3" y="3"/>
                  </a:lnTo>
                  <a:cubicBezTo>
                    <a:pt x="2" y="3"/>
                    <a:pt x="1" y="1"/>
                    <a:pt x="0" y="0"/>
                  </a:cubicBezTo>
                  <a:lnTo>
                    <a:pt x="1" y="11"/>
                  </a:lnTo>
                  <a:lnTo>
                    <a:pt x="1" y="11"/>
                  </a:lnTo>
                  <a:cubicBezTo>
                    <a:pt x="1" y="11"/>
                    <a:pt x="2" y="10"/>
                    <a:pt x="3" y="10"/>
                  </a:cubicBezTo>
                  <a:cubicBezTo>
                    <a:pt x="4" y="10"/>
                    <a:pt x="6" y="11"/>
                    <a:pt x="7" y="12"/>
                  </a:cubicBezTo>
                  <a:lnTo>
                    <a:pt x="9" y="13"/>
                  </a:lnTo>
                  <a:cubicBezTo>
                    <a:pt x="8" y="12"/>
                    <a:pt x="6" y="11"/>
                    <a:pt x="6" y="10"/>
                  </a:cubicBezTo>
                  <a:cubicBezTo>
                    <a:pt x="5" y="9"/>
                    <a:pt x="4" y="7"/>
                    <a:pt x="4" y="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90" name="Freeform 75">
              <a:extLst>
                <a:ext uri="{FF2B5EF4-FFF2-40B4-BE49-F238E27FC236}">
                  <a16:creationId xmlns:a16="http://schemas.microsoft.com/office/drawing/2014/main" id="{326CDFA9-D60B-4A4F-A153-5EAD8D66DC03}"/>
                </a:ext>
              </a:extLst>
            </p:cNvPr>
            <p:cNvSpPr>
              <a:spLocks noChangeArrowheads="1"/>
            </p:cNvSpPr>
            <p:nvPr/>
          </p:nvSpPr>
          <p:spPr bwMode="auto">
            <a:xfrm>
              <a:off x="6553200" y="1150938"/>
              <a:ext cx="11112" cy="23812"/>
            </a:xfrm>
            <a:custGeom>
              <a:avLst/>
              <a:gdLst>
                <a:gd name="T0" fmla="*/ 18 w 29"/>
                <a:gd name="T1" fmla="*/ 14 h 67"/>
                <a:gd name="T2" fmla="*/ 17 w 29"/>
                <a:gd name="T3" fmla="*/ 12 h 67"/>
                <a:gd name="T4" fmla="*/ 10 w 29"/>
                <a:gd name="T5" fmla="*/ 11 h 67"/>
                <a:gd name="T6" fmla="*/ 8 w 29"/>
                <a:gd name="T7" fmla="*/ 9 h 67"/>
                <a:gd name="T8" fmla="*/ 6 w 29"/>
                <a:gd name="T9" fmla="*/ 8 h 67"/>
                <a:gd name="T10" fmla="*/ 0 w 29"/>
                <a:gd name="T11" fmla="*/ 0 h 67"/>
                <a:gd name="T12" fmla="*/ 0 w 29"/>
                <a:gd name="T13" fmla="*/ 1 h 67"/>
                <a:gd name="T14" fmla="*/ 4 w 29"/>
                <a:gd name="T15" fmla="*/ 16 h 67"/>
                <a:gd name="T16" fmla="*/ 5 w 29"/>
                <a:gd name="T17" fmla="*/ 16 h 67"/>
                <a:gd name="T18" fmla="*/ 11 w 29"/>
                <a:gd name="T19" fmla="*/ 19 h 67"/>
                <a:gd name="T20" fmla="*/ 12 w 29"/>
                <a:gd name="T21" fmla="*/ 21 h 67"/>
                <a:gd name="T22" fmla="*/ 14 w 29"/>
                <a:gd name="T23" fmla="*/ 23 h 67"/>
                <a:gd name="T24" fmla="*/ 17 w 29"/>
                <a:gd name="T25" fmla="*/ 35 h 67"/>
                <a:gd name="T26" fmla="*/ 16 w 29"/>
                <a:gd name="T27" fmla="*/ 49 h 67"/>
                <a:gd name="T28" fmla="*/ 17 w 29"/>
                <a:gd name="T29" fmla="*/ 52 h 67"/>
                <a:gd name="T30" fmla="*/ 21 w 29"/>
                <a:gd name="T31" fmla="*/ 64 h 67"/>
                <a:gd name="T32" fmla="*/ 22 w 29"/>
                <a:gd name="T33" fmla="*/ 66 h 67"/>
                <a:gd name="T34" fmla="*/ 22 w 29"/>
                <a:gd name="T35" fmla="*/ 65 h 67"/>
                <a:gd name="T36" fmla="*/ 23 w 29"/>
                <a:gd name="T37" fmla="*/ 63 h 67"/>
                <a:gd name="T38" fmla="*/ 24 w 29"/>
                <a:gd name="T39" fmla="*/ 61 h 67"/>
                <a:gd name="T40" fmla="*/ 25 w 29"/>
                <a:gd name="T41" fmla="*/ 59 h 67"/>
                <a:gd name="T42" fmla="*/ 27 w 29"/>
                <a:gd name="T43" fmla="*/ 57 h 67"/>
                <a:gd name="T44" fmla="*/ 28 w 29"/>
                <a:gd name="T45" fmla="*/ 50 h 67"/>
                <a:gd name="T46" fmla="*/ 28 w 29"/>
                <a:gd name="T47" fmla="*/ 44 h 67"/>
                <a:gd name="T48" fmla="*/ 22 w 29"/>
                <a:gd name="T49" fmla="*/ 23 h 67"/>
                <a:gd name="T50" fmla="*/ 22 w 29"/>
                <a:gd name="T51" fmla="*/ 20 h 67"/>
                <a:gd name="T52" fmla="*/ 22 w 29"/>
                <a:gd name="T53" fmla="*/ 18 h 67"/>
                <a:gd name="T54" fmla="*/ 18 w 29"/>
                <a:gd name="T55" fmla="*/ 1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 h="67">
                  <a:moveTo>
                    <a:pt x="18" y="14"/>
                  </a:moveTo>
                  <a:lnTo>
                    <a:pt x="17" y="12"/>
                  </a:lnTo>
                  <a:cubicBezTo>
                    <a:pt x="15" y="12"/>
                    <a:pt x="12" y="12"/>
                    <a:pt x="10" y="11"/>
                  </a:cubicBezTo>
                  <a:lnTo>
                    <a:pt x="8" y="9"/>
                  </a:lnTo>
                  <a:cubicBezTo>
                    <a:pt x="7" y="9"/>
                    <a:pt x="6" y="8"/>
                    <a:pt x="6" y="8"/>
                  </a:cubicBezTo>
                  <a:lnTo>
                    <a:pt x="0" y="0"/>
                  </a:lnTo>
                  <a:lnTo>
                    <a:pt x="0" y="1"/>
                  </a:lnTo>
                  <a:lnTo>
                    <a:pt x="4" y="16"/>
                  </a:lnTo>
                  <a:lnTo>
                    <a:pt x="5" y="16"/>
                  </a:lnTo>
                  <a:cubicBezTo>
                    <a:pt x="7" y="16"/>
                    <a:pt x="10" y="18"/>
                    <a:pt x="11" y="19"/>
                  </a:cubicBezTo>
                  <a:lnTo>
                    <a:pt x="12" y="21"/>
                  </a:lnTo>
                  <a:cubicBezTo>
                    <a:pt x="13" y="22"/>
                    <a:pt x="13" y="22"/>
                    <a:pt x="14" y="23"/>
                  </a:cubicBezTo>
                  <a:lnTo>
                    <a:pt x="17" y="35"/>
                  </a:lnTo>
                  <a:lnTo>
                    <a:pt x="16" y="49"/>
                  </a:lnTo>
                  <a:lnTo>
                    <a:pt x="17" y="52"/>
                  </a:lnTo>
                  <a:lnTo>
                    <a:pt x="21" y="64"/>
                  </a:lnTo>
                  <a:cubicBezTo>
                    <a:pt x="22" y="65"/>
                    <a:pt x="22" y="66"/>
                    <a:pt x="22" y="66"/>
                  </a:cubicBezTo>
                  <a:lnTo>
                    <a:pt x="22" y="65"/>
                  </a:lnTo>
                  <a:cubicBezTo>
                    <a:pt x="22" y="64"/>
                    <a:pt x="22" y="63"/>
                    <a:pt x="23" y="63"/>
                  </a:cubicBezTo>
                  <a:lnTo>
                    <a:pt x="24" y="61"/>
                  </a:lnTo>
                  <a:cubicBezTo>
                    <a:pt x="24" y="60"/>
                    <a:pt x="25" y="59"/>
                    <a:pt x="25" y="59"/>
                  </a:cubicBezTo>
                  <a:lnTo>
                    <a:pt x="27" y="57"/>
                  </a:lnTo>
                  <a:lnTo>
                    <a:pt x="28" y="50"/>
                  </a:lnTo>
                  <a:lnTo>
                    <a:pt x="28" y="44"/>
                  </a:lnTo>
                  <a:lnTo>
                    <a:pt x="22" y="23"/>
                  </a:lnTo>
                  <a:cubicBezTo>
                    <a:pt x="22" y="23"/>
                    <a:pt x="22" y="21"/>
                    <a:pt x="22" y="20"/>
                  </a:cubicBezTo>
                  <a:lnTo>
                    <a:pt x="22" y="18"/>
                  </a:lnTo>
                  <a:cubicBezTo>
                    <a:pt x="20" y="17"/>
                    <a:pt x="19" y="16"/>
                    <a:pt x="18" y="1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91" name="Freeform 76">
              <a:extLst>
                <a:ext uri="{FF2B5EF4-FFF2-40B4-BE49-F238E27FC236}">
                  <a16:creationId xmlns:a16="http://schemas.microsoft.com/office/drawing/2014/main" id="{A1CDFEB9-E64A-48B8-AD79-CEE392FEC50C}"/>
                </a:ext>
              </a:extLst>
            </p:cNvPr>
            <p:cNvSpPr>
              <a:spLocks noChangeArrowheads="1"/>
            </p:cNvSpPr>
            <p:nvPr/>
          </p:nvSpPr>
          <p:spPr bwMode="auto">
            <a:xfrm>
              <a:off x="6391275" y="1214438"/>
              <a:ext cx="4762" cy="7937"/>
            </a:xfrm>
            <a:custGeom>
              <a:avLst/>
              <a:gdLst>
                <a:gd name="T0" fmla="*/ 2 w 13"/>
                <a:gd name="T1" fmla="*/ 5 h 21"/>
                <a:gd name="T2" fmla="*/ 4 w 13"/>
                <a:gd name="T3" fmla="*/ 9 h 21"/>
                <a:gd name="T4" fmla="*/ 8 w 13"/>
                <a:gd name="T5" fmla="*/ 19 h 21"/>
                <a:gd name="T6" fmla="*/ 9 w 13"/>
                <a:gd name="T7" fmla="*/ 20 h 21"/>
                <a:gd name="T8" fmla="*/ 9 w 13"/>
                <a:gd name="T9" fmla="*/ 19 h 21"/>
                <a:gd name="T10" fmla="*/ 10 w 13"/>
                <a:gd name="T11" fmla="*/ 17 h 21"/>
                <a:gd name="T12" fmla="*/ 12 w 13"/>
                <a:gd name="T13" fmla="*/ 5 h 21"/>
                <a:gd name="T14" fmla="*/ 11 w 13"/>
                <a:gd name="T15" fmla="*/ 4 h 21"/>
                <a:gd name="T16" fmla="*/ 10 w 13"/>
                <a:gd name="T17" fmla="*/ 1 h 21"/>
                <a:gd name="T18" fmla="*/ 7 w 13"/>
                <a:gd name="T19" fmla="*/ 1 h 21"/>
                <a:gd name="T20" fmla="*/ 5 w 13"/>
                <a:gd name="T21" fmla="*/ 1 h 21"/>
                <a:gd name="T22" fmla="*/ 1 w 13"/>
                <a:gd name="T23" fmla="*/ 0 h 21"/>
                <a:gd name="T24" fmla="*/ 1 w 13"/>
                <a:gd name="T25" fmla="*/ 0 h 21"/>
                <a:gd name="T26" fmla="*/ 1 w 13"/>
                <a:gd name="T27" fmla="*/ 1 h 21"/>
                <a:gd name="T28" fmla="*/ 0 w 13"/>
                <a:gd name="T29" fmla="*/ 4 h 21"/>
                <a:gd name="T30" fmla="*/ 0 w 13"/>
                <a:gd name="T31" fmla="*/ 4 h 21"/>
                <a:gd name="T32" fmla="*/ 2 w 13"/>
                <a:gd name="T33"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21">
                  <a:moveTo>
                    <a:pt x="2" y="5"/>
                  </a:moveTo>
                  <a:cubicBezTo>
                    <a:pt x="2" y="6"/>
                    <a:pt x="4" y="8"/>
                    <a:pt x="4" y="9"/>
                  </a:cubicBezTo>
                  <a:lnTo>
                    <a:pt x="8" y="19"/>
                  </a:lnTo>
                  <a:lnTo>
                    <a:pt x="9" y="20"/>
                  </a:lnTo>
                  <a:lnTo>
                    <a:pt x="9" y="19"/>
                  </a:lnTo>
                  <a:lnTo>
                    <a:pt x="10" y="17"/>
                  </a:lnTo>
                  <a:lnTo>
                    <a:pt x="12" y="5"/>
                  </a:lnTo>
                  <a:cubicBezTo>
                    <a:pt x="12" y="4"/>
                    <a:pt x="12" y="4"/>
                    <a:pt x="11" y="4"/>
                  </a:cubicBezTo>
                  <a:lnTo>
                    <a:pt x="10" y="1"/>
                  </a:lnTo>
                  <a:lnTo>
                    <a:pt x="7" y="1"/>
                  </a:lnTo>
                  <a:cubicBezTo>
                    <a:pt x="7" y="1"/>
                    <a:pt x="6" y="1"/>
                    <a:pt x="5" y="1"/>
                  </a:cubicBezTo>
                  <a:lnTo>
                    <a:pt x="1" y="0"/>
                  </a:lnTo>
                  <a:lnTo>
                    <a:pt x="1" y="0"/>
                  </a:lnTo>
                  <a:cubicBezTo>
                    <a:pt x="1" y="0"/>
                    <a:pt x="1" y="0"/>
                    <a:pt x="1" y="1"/>
                  </a:cubicBezTo>
                  <a:lnTo>
                    <a:pt x="0" y="4"/>
                  </a:lnTo>
                  <a:lnTo>
                    <a:pt x="0" y="4"/>
                  </a:lnTo>
                  <a:cubicBezTo>
                    <a:pt x="1" y="4"/>
                    <a:pt x="1" y="4"/>
                    <a:pt x="2" y="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92" name="Freeform 77">
              <a:extLst>
                <a:ext uri="{FF2B5EF4-FFF2-40B4-BE49-F238E27FC236}">
                  <a16:creationId xmlns:a16="http://schemas.microsoft.com/office/drawing/2014/main" id="{63CDB317-BA4B-4A18-87E6-9BD688239377}"/>
                </a:ext>
              </a:extLst>
            </p:cNvPr>
            <p:cNvSpPr>
              <a:spLocks noChangeArrowheads="1"/>
            </p:cNvSpPr>
            <p:nvPr/>
          </p:nvSpPr>
          <p:spPr bwMode="auto">
            <a:xfrm>
              <a:off x="6546850" y="1139825"/>
              <a:ext cx="6350" cy="11113"/>
            </a:xfrm>
            <a:custGeom>
              <a:avLst/>
              <a:gdLst>
                <a:gd name="T0" fmla="*/ 5 w 17"/>
                <a:gd name="T1" fmla="*/ 16 h 33"/>
                <a:gd name="T2" fmla="*/ 7 w 17"/>
                <a:gd name="T3" fmla="*/ 18 h 33"/>
                <a:gd name="T4" fmla="*/ 12 w 17"/>
                <a:gd name="T5" fmla="*/ 28 h 33"/>
                <a:gd name="T6" fmla="*/ 15 w 17"/>
                <a:gd name="T7" fmla="*/ 31 h 33"/>
                <a:gd name="T8" fmla="*/ 16 w 17"/>
                <a:gd name="T9" fmla="*/ 32 h 33"/>
                <a:gd name="T10" fmla="*/ 14 w 17"/>
                <a:gd name="T11" fmla="*/ 29 h 33"/>
                <a:gd name="T12" fmla="*/ 13 w 17"/>
                <a:gd name="T13" fmla="*/ 23 h 33"/>
                <a:gd name="T14" fmla="*/ 15 w 17"/>
                <a:gd name="T15" fmla="*/ 18 h 33"/>
                <a:gd name="T16" fmla="*/ 14 w 17"/>
                <a:gd name="T17" fmla="*/ 13 h 33"/>
                <a:gd name="T18" fmla="*/ 10 w 17"/>
                <a:gd name="T19" fmla="*/ 10 h 33"/>
                <a:gd name="T20" fmla="*/ 7 w 17"/>
                <a:gd name="T21" fmla="*/ 7 h 33"/>
                <a:gd name="T22" fmla="*/ 4 w 17"/>
                <a:gd name="T23" fmla="*/ 0 h 33"/>
                <a:gd name="T24" fmla="*/ 4 w 17"/>
                <a:gd name="T25" fmla="*/ 5 h 33"/>
                <a:gd name="T26" fmla="*/ 1 w 17"/>
                <a:gd name="T27" fmla="*/ 12 h 33"/>
                <a:gd name="T28" fmla="*/ 0 w 17"/>
                <a:gd name="T29" fmla="*/ 12 h 33"/>
                <a:gd name="T30" fmla="*/ 3 w 17"/>
                <a:gd name="T31" fmla="*/ 14 h 33"/>
                <a:gd name="T32" fmla="*/ 5 w 17"/>
                <a:gd name="T3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33">
                  <a:moveTo>
                    <a:pt x="5" y="16"/>
                  </a:moveTo>
                  <a:cubicBezTo>
                    <a:pt x="5" y="16"/>
                    <a:pt x="6" y="17"/>
                    <a:pt x="7" y="18"/>
                  </a:cubicBezTo>
                  <a:lnTo>
                    <a:pt x="12" y="28"/>
                  </a:lnTo>
                  <a:lnTo>
                    <a:pt x="15" y="31"/>
                  </a:lnTo>
                  <a:cubicBezTo>
                    <a:pt x="15" y="31"/>
                    <a:pt x="15" y="32"/>
                    <a:pt x="16" y="32"/>
                  </a:cubicBezTo>
                  <a:lnTo>
                    <a:pt x="14" y="29"/>
                  </a:lnTo>
                  <a:cubicBezTo>
                    <a:pt x="13" y="28"/>
                    <a:pt x="13" y="25"/>
                    <a:pt x="13" y="23"/>
                  </a:cubicBezTo>
                  <a:lnTo>
                    <a:pt x="15" y="18"/>
                  </a:lnTo>
                  <a:lnTo>
                    <a:pt x="14" y="13"/>
                  </a:lnTo>
                  <a:lnTo>
                    <a:pt x="10" y="10"/>
                  </a:lnTo>
                  <a:cubicBezTo>
                    <a:pt x="8" y="9"/>
                    <a:pt x="7" y="8"/>
                    <a:pt x="7" y="7"/>
                  </a:cubicBezTo>
                  <a:lnTo>
                    <a:pt x="4" y="0"/>
                  </a:lnTo>
                  <a:lnTo>
                    <a:pt x="4" y="5"/>
                  </a:lnTo>
                  <a:cubicBezTo>
                    <a:pt x="4" y="8"/>
                    <a:pt x="3" y="10"/>
                    <a:pt x="1" y="12"/>
                  </a:cubicBezTo>
                  <a:lnTo>
                    <a:pt x="0" y="12"/>
                  </a:lnTo>
                  <a:cubicBezTo>
                    <a:pt x="1" y="13"/>
                    <a:pt x="2" y="13"/>
                    <a:pt x="3" y="14"/>
                  </a:cubicBezTo>
                  <a:lnTo>
                    <a:pt x="5" y="1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93" name="Freeform 78">
              <a:extLst>
                <a:ext uri="{FF2B5EF4-FFF2-40B4-BE49-F238E27FC236}">
                  <a16:creationId xmlns:a16="http://schemas.microsoft.com/office/drawing/2014/main" id="{85360D51-C836-453A-8B39-4A02F26C7119}"/>
                </a:ext>
              </a:extLst>
            </p:cNvPr>
            <p:cNvSpPr>
              <a:spLocks noChangeArrowheads="1"/>
            </p:cNvSpPr>
            <p:nvPr/>
          </p:nvSpPr>
          <p:spPr bwMode="auto">
            <a:xfrm>
              <a:off x="7454900" y="2633663"/>
              <a:ext cx="7937" cy="9525"/>
            </a:xfrm>
            <a:custGeom>
              <a:avLst/>
              <a:gdLst>
                <a:gd name="T0" fmla="*/ 14 w 21"/>
                <a:gd name="T1" fmla="*/ 2 h 27"/>
                <a:gd name="T2" fmla="*/ 12 w 21"/>
                <a:gd name="T3" fmla="*/ 3 h 27"/>
                <a:gd name="T4" fmla="*/ 2 w 21"/>
                <a:gd name="T5" fmla="*/ 17 h 27"/>
                <a:gd name="T6" fmla="*/ 0 w 21"/>
                <a:gd name="T7" fmla="*/ 26 h 27"/>
                <a:gd name="T8" fmla="*/ 1 w 21"/>
                <a:gd name="T9" fmla="*/ 22 h 27"/>
                <a:gd name="T10" fmla="*/ 7 w 21"/>
                <a:gd name="T11" fmla="*/ 13 h 27"/>
                <a:gd name="T12" fmla="*/ 8 w 21"/>
                <a:gd name="T13" fmla="*/ 12 h 27"/>
                <a:gd name="T14" fmla="*/ 14 w 21"/>
                <a:gd name="T15" fmla="*/ 6 h 27"/>
                <a:gd name="T16" fmla="*/ 17 w 21"/>
                <a:gd name="T17" fmla="*/ 5 h 27"/>
                <a:gd name="T18" fmla="*/ 18 w 21"/>
                <a:gd name="T19" fmla="*/ 2 h 27"/>
                <a:gd name="T20" fmla="*/ 20 w 21"/>
                <a:gd name="T21" fmla="*/ 0 h 27"/>
                <a:gd name="T22" fmla="*/ 19 w 21"/>
                <a:gd name="T23" fmla="*/ 0 h 27"/>
                <a:gd name="T24" fmla="*/ 14 w 21"/>
                <a:gd name="T25"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7">
                  <a:moveTo>
                    <a:pt x="14" y="2"/>
                  </a:moveTo>
                  <a:lnTo>
                    <a:pt x="12" y="3"/>
                  </a:lnTo>
                  <a:lnTo>
                    <a:pt x="2" y="17"/>
                  </a:lnTo>
                  <a:lnTo>
                    <a:pt x="0" y="26"/>
                  </a:lnTo>
                  <a:lnTo>
                    <a:pt x="1" y="22"/>
                  </a:lnTo>
                  <a:lnTo>
                    <a:pt x="7" y="13"/>
                  </a:lnTo>
                  <a:lnTo>
                    <a:pt x="8" y="12"/>
                  </a:lnTo>
                  <a:lnTo>
                    <a:pt x="14" y="6"/>
                  </a:lnTo>
                  <a:cubicBezTo>
                    <a:pt x="15" y="6"/>
                    <a:pt x="16" y="5"/>
                    <a:pt x="17" y="5"/>
                  </a:cubicBezTo>
                  <a:cubicBezTo>
                    <a:pt x="17" y="4"/>
                    <a:pt x="18" y="3"/>
                    <a:pt x="18" y="2"/>
                  </a:cubicBezTo>
                  <a:cubicBezTo>
                    <a:pt x="19" y="1"/>
                    <a:pt x="20" y="0"/>
                    <a:pt x="20" y="0"/>
                  </a:cubicBezTo>
                  <a:cubicBezTo>
                    <a:pt x="20" y="0"/>
                    <a:pt x="20" y="0"/>
                    <a:pt x="19" y="0"/>
                  </a:cubicBezTo>
                  <a:lnTo>
                    <a:pt x="14" y="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94" name="Freeform 79">
              <a:extLst>
                <a:ext uri="{FF2B5EF4-FFF2-40B4-BE49-F238E27FC236}">
                  <a16:creationId xmlns:a16="http://schemas.microsoft.com/office/drawing/2014/main" id="{EBDBDC62-7CFA-45EA-AC51-DE80DD47D2B3}"/>
                </a:ext>
              </a:extLst>
            </p:cNvPr>
            <p:cNvSpPr>
              <a:spLocks noChangeArrowheads="1"/>
            </p:cNvSpPr>
            <p:nvPr/>
          </p:nvSpPr>
          <p:spPr bwMode="auto">
            <a:xfrm>
              <a:off x="6284912" y="1389063"/>
              <a:ext cx="3175" cy="6350"/>
            </a:xfrm>
            <a:custGeom>
              <a:avLst/>
              <a:gdLst>
                <a:gd name="T0" fmla="*/ 1 w 9"/>
                <a:gd name="T1" fmla="*/ 17 h 19"/>
                <a:gd name="T2" fmla="*/ 0 w 9"/>
                <a:gd name="T3" fmla="*/ 18 h 19"/>
                <a:gd name="T4" fmla="*/ 3 w 9"/>
                <a:gd name="T5" fmla="*/ 16 h 19"/>
                <a:gd name="T6" fmla="*/ 4 w 9"/>
                <a:gd name="T7" fmla="*/ 16 h 19"/>
                <a:gd name="T8" fmla="*/ 5 w 9"/>
                <a:gd name="T9" fmla="*/ 11 h 19"/>
                <a:gd name="T10" fmla="*/ 7 w 9"/>
                <a:gd name="T11" fmla="*/ 5 h 19"/>
                <a:gd name="T12" fmla="*/ 7 w 9"/>
                <a:gd name="T13" fmla="*/ 1 h 19"/>
                <a:gd name="T14" fmla="*/ 8 w 9"/>
                <a:gd name="T15" fmla="*/ 0 h 19"/>
                <a:gd name="T16" fmla="*/ 6 w 9"/>
                <a:gd name="T17" fmla="*/ 0 h 19"/>
                <a:gd name="T18" fmla="*/ 3 w 9"/>
                <a:gd name="T19" fmla="*/ 6 h 19"/>
                <a:gd name="T20" fmla="*/ 2 w 9"/>
                <a:gd name="T21" fmla="*/ 9 h 19"/>
                <a:gd name="T22" fmla="*/ 2 w 9"/>
                <a:gd name="T23" fmla="*/ 10 h 19"/>
                <a:gd name="T24" fmla="*/ 2 w 9"/>
                <a:gd name="T25" fmla="*/ 14 h 19"/>
                <a:gd name="T26" fmla="*/ 1 w 9"/>
                <a:gd name="T27"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19">
                  <a:moveTo>
                    <a:pt x="1" y="17"/>
                  </a:moveTo>
                  <a:lnTo>
                    <a:pt x="0" y="18"/>
                  </a:lnTo>
                  <a:cubicBezTo>
                    <a:pt x="1" y="17"/>
                    <a:pt x="2" y="17"/>
                    <a:pt x="3" y="16"/>
                  </a:cubicBezTo>
                  <a:cubicBezTo>
                    <a:pt x="3" y="16"/>
                    <a:pt x="3" y="16"/>
                    <a:pt x="4" y="16"/>
                  </a:cubicBezTo>
                  <a:lnTo>
                    <a:pt x="5" y="11"/>
                  </a:lnTo>
                  <a:lnTo>
                    <a:pt x="7" y="5"/>
                  </a:lnTo>
                  <a:lnTo>
                    <a:pt x="7" y="1"/>
                  </a:lnTo>
                  <a:lnTo>
                    <a:pt x="8" y="0"/>
                  </a:lnTo>
                  <a:cubicBezTo>
                    <a:pt x="7" y="0"/>
                    <a:pt x="7" y="0"/>
                    <a:pt x="6" y="0"/>
                  </a:cubicBezTo>
                  <a:lnTo>
                    <a:pt x="3" y="6"/>
                  </a:lnTo>
                  <a:lnTo>
                    <a:pt x="2" y="9"/>
                  </a:lnTo>
                  <a:lnTo>
                    <a:pt x="2" y="10"/>
                  </a:lnTo>
                  <a:lnTo>
                    <a:pt x="2" y="14"/>
                  </a:lnTo>
                  <a:cubicBezTo>
                    <a:pt x="2" y="15"/>
                    <a:pt x="1" y="16"/>
                    <a:pt x="1" y="1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95" name="Freeform 80">
              <a:extLst>
                <a:ext uri="{FF2B5EF4-FFF2-40B4-BE49-F238E27FC236}">
                  <a16:creationId xmlns:a16="http://schemas.microsoft.com/office/drawing/2014/main" id="{81914CDE-F913-4C1E-AD6A-BF266B6C7486}"/>
                </a:ext>
              </a:extLst>
            </p:cNvPr>
            <p:cNvSpPr>
              <a:spLocks noChangeArrowheads="1"/>
            </p:cNvSpPr>
            <p:nvPr/>
          </p:nvSpPr>
          <p:spPr bwMode="auto">
            <a:xfrm>
              <a:off x="9285287" y="2660650"/>
              <a:ext cx="47625" cy="74613"/>
            </a:xfrm>
            <a:custGeom>
              <a:avLst/>
              <a:gdLst>
                <a:gd name="T0" fmla="*/ 78 w 131"/>
                <a:gd name="T1" fmla="*/ 101 h 207"/>
                <a:gd name="T2" fmla="*/ 72 w 131"/>
                <a:gd name="T3" fmla="*/ 107 h 207"/>
                <a:gd name="T4" fmla="*/ 67 w 131"/>
                <a:gd name="T5" fmla="*/ 113 h 207"/>
                <a:gd name="T6" fmla="*/ 66 w 131"/>
                <a:gd name="T7" fmla="*/ 117 h 207"/>
                <a:gd name="T8" fmla="*/ 43 w 131"/>
                <a:gd name="T9" fmla="*/ 147 h 207"/>
                <a:gd name="T10" fmla="*/ 0 w 131"/>
                <a:gd name="T11" fmla="*/ 193 h 207"/>
                <a:gd name="T12" fmla="*/ 38 w 131"/>
                <a:gd name="T13" fmla="*/ 190 h 207"/>
                <a:gd name="T14" fmla="*/ 49 w 131"/>
                <a:gd name="T15" fmla="*/ 195 h 207"/>
                <a:gd name="T16" fmla="*/ 76 w 131"/>
                <a:gd name="T17" fmla="*/ 206 h 207"/>
                <a:gd name="T18" fmla="*/ 91 w 131"/>
                <a:gd name="T19" fmla="*/ 202 h 207"/>
                <a:gd name="T20" fmla="*/ 98 w 131"/>
                <a:gd name="T21" fmla="*/ 203 h 207"/>
                <a:gd name="T22" fmla="*/ 120 w 131"/>
                <a:gd name="T23" fmla="*/ 196 h 207"/>
                <a:gd name="T24" fmla="*/ 117 w 131"/>
                <a:gd name="T25" fmla="*/ 178 h 207"/>
                <a:gd name="T26" fmla="*/ 111 w 131"/>
                <a:gd name="T27" fmla="*/ 130 h 207"/>
                <a:gd name="T28" fmla="*/ 109 w 131"/>
                <a:gd name="T29" fmla="*/ 122 h 207"/>
                <a:gd name="T30" fmla="*/ 110 w 131"/>
                <a:gd name="T31" fmla="*/ 108 h 207"/>
                <a:gd name="T32" fmla="*/ 113 w 131"/>
                <a:gd name="T33" fmla="*/ 103 h 207"/>
                <a:gd name="T34" fmla="*/ 125 w 131"/>
                <a:gd name="T35" fmla="*/ 100 h 207"/>
                <a:gd name="T36" fmla="*/ 127 w 131"/>
                <a:gd name="T37" fmla="*/ 100 h 207"/>
                <a:gd name="T38" fmla="*/ 126 w 131"/>
                <a:gd name="T39" fmla="*/ 94 h 207"/>
                <a:gd name="T40" fmla="*/ 127 w 131"/>
                <a:gd name="T41" fmla="*/ 78 h 207"/>
                <a:gd name="T42" fmla="*/ 127 w 131"/>
                <a:gd name="T43" fmla="*/ 71 h 207"/>
                <a:gd name="T44" fmla="*/ 124 w 131"/>
                <a:gd name="T45" fmla="*/ 70 h 207"/>
                <a:gd name="T46" fmla="*/ 111 w 131"/>
                <a:gd name="T47" fmla="*/ 68 h 207"/>
                <a:gd name="T48" fmla="*/ 109 w 131"/>
                <a:gd name="T49" fmla="*/ 62 h 207"/>
                <a:gd name="T50" fmla="*/ 122 w 131"/>
                <a:gd name="T51" fmla="*/ 35 h 207"/>
                <a:gd name="T52" fmla="*/ 117 w 131"/>
                <a:gd name="T53" fmla="*/ 5 h 207"/>
                <a:gd name="T54" fmla="*/ 113 w 131"/>
                <a:gd name="T55" fmla="*/ 0 h 207"/>
                <a:gd name="T56" fmla="*/ 113 w 131"/>
                <a:gd name="T57" fmla="*/ 14 h 207"/>
                <a:gd name="T58" fmla="*/ 107 w 131"/>
                <a:gd name="T59" fmla="*/ 27 h 207"/>
                <a:gd name="T60" fmla="*/ 110 w 131"/>
                <a:gd name="T61" fmla="*/ 34 h 207"/>
                <a:gd name="T62" fmla="*/ 109 w 131"/>
                <a:gd name="T63" fmla="*/ 41 h 207"/>
                <a:gd name="T64" fmla="*/ 100 w 131"/>
                <a:gd name="T65" fmla="*/ 57 h 207"/>
                <a:gd name="T66" fmla="*/ 96 w 131"/>
                <a:gd name="T67" fmla="*/ 71 h 207"/>
                <a:gd name="T68" fmla="*/ 87 w 131"/>
                <a:gd name="T69" fmla="*/ 83 h 207"/>
                <a:gd name="T70" fmla="*/ 87 w 131"/>
                <a:gd name="T71" fmla="*/ 87 h 207"/>
                <a:gd name="T72" fmla="*/ 84 w 131"/>
                <a:gd name="T73" fmla="*/ 9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207">
                  <a:moveTo>
                    <a:pt x="78" y="99"/>
                  </a:moveTo>
                  <a:cubicBezTo>
                    <a:pt x="78" y="100"/>
                    <a:pt x="78" y="100"/>
                    <a:pt x="78" y="101"/>
                  </a:cubicBezTo>
                  <a:lnTo>
                    <a:pt x="76" y="103"/>
                  </a:lnTo>
                  <a:cubicBezTo>
                    <a:pt x="75" y="105"/>
                    <a:pt x="74" y="106"/>
                    <a:pt x="72" y="107"/>
                  </a:cubicBezTo>
                  <a:lnTo>
                    <a:pt x="71" y="107"/>
                  </a:lnTo>
                  <a:cubicBezTo>
                    <a:pt x="71" y="109"/>
                    <a:pt x="69" y="111"/>
                    <a:pt x="67" y="113"/>
                  </a:cubicBezTo>
                  <a:lnTo>
                    <a:pt x="67" y="115"/>
                  </a:lnTo>
                  <a:cubicBezTo>
                    <a:pt x="66" y="116"/>
                    <a:pt x="66" y="117"/>
                    <a:pt x="66" y="117"/>
                  </a:cubicBezTo>
                  <a:lnTo>
                    <a:pt x="54" y="136"/>
                  </a:lnTo>
                  <a:lnTo>
                    <a:pt x="43" y="147"/>
                  </a:lnTo>
                  <a:lnTo>
                    <a:pt x="27" y="168"/>
                  </a:lnTo>
                  <a:lnTo>
                    <a:pt x="0" y="193"/>
                  </a:lnTo>
                  <a:lnTo>
                    <a:pt x="35" y="190"/>
                  </a:lnTo>
                  <a:cubicBezTo>
                    <a:pt x="36" y="190"/>
                    <a:pt x="37" y="190"/>
                    <a:pt x="38" y="190"/>
                  </a:cubicBezTo>
                  <a:lnTo>
                    <a:pt x="46" y="193"/>
                  </a:lnTo>
                  <a:cubicBezTo>
                    <a:pt x="47" y="193"/>
                    <a:pt x="48" y="194"/>
                    <a:pt x="49" y="195"/>
                  </a:cubicBezTo>
                  <a:lnTo>
                    <a:pt x="58" y="203"/>
                  </a:lnTo>
                  <a:lnTo>
                    <a:pt x="76" y="206"/>
                  </a:lnTo>
                  <a:lnTo>
                    <a:pt x="86" y="205"/>
                  </a:lnTo>
                  <a:cubicBezTo>
                    <a:pt x="87" y="203"/>
                    <a:pt x="89" y="202"/>
                    <a:pt x="91" y="202"/>
                  </a:cubicBezTo>
                  <a:cubicBezTo>
                    <a:pt x="94" y="201"/>
                    <a:pt x="96" y="202"/>
                    <a:pt x="97" y="203"/>
                  </a:cubicBezTo>
                  <a:lnTo>
                    <a:pt x="98" y="203"/>
                  </a:lnTo>
                  <a:cubicBezTo>
                    <a:pt x="99" y="203"/>
                    <a:pt x="100" y="202"/>
                    <a:pt x="100" y="202"/>
                  </a:cubicBezTo>
                  <a:lnTo>
                    <a:pt x="120" y="196"/>
                  </a:lnTo>
                  <a:lnTo>
                    <a:pt x="121" y="193"/>
                  </a:lnTo>
                  <a:lnTo>
                    <a:pt x="117" y="178"/>
                  </a:lnTo>
                  <a:lnTo>
                    <a:pt x="111" y="133"/>
                  </a:lnTo>
                  <a:cubicBezTo>
                    <a:pt x="111" y="133"/>
                    <a:pt x="111" y="131"/>
                    <a:pt x="111" y="130"/>
                  </a:cubicBezTo>
                  <a:lnTo>
                    <a:pt x="110" y="125"/>
                  </a:lnTo>
                  <a:cubicBezTo>
                    <a:pt x="109" y="123"/>
                    <a:pt x="109" y="123"/>
                    <a:pt x="109" y="122"/>
                  </a:cubicBezTo>
                  <a:lnTo>
                    <a:pt x="110" y="110"/>
                  </a:lnTo>
                  <a:cubicBezTo>
                    <a:pt x="110" y="110"/>
                    <a:pt x="110" y="109"/>
                    <a:pt x="110" y="108"/>
                  </a:cubicBezTo>
                  <a:lnTo>
                    <a:pt x="111" y="106"/>
                  </a:lnTo>
                  <a:cubicBezTo>
                    <a:pt x="112" y="105"/>
                    <a:pt x="113" y="104"/>
                    <a:pt x="113" y="103"/>
                  </a:cubicBezTo>
                  <a:lnTo>
                    <a:pt x="116" y="101"/>
                  </a:lnTo>
                  <a:cubicBezTo>
                    <a:pt x="119" y="99"/>
                    <a:pt x="122" y="99"/>
                    <a:pt x="125" y="100"/>
                  </a:cubicBezTo>
                  <a:cubicBezTo>
                    <a:pt x="126" y="101"/>
                    <a:pt x="126" y="101"/>
                    <a:pt x="127" y="102"/>
                  </a:cubicBezTo>
                  <a:lnTo>
                    <a:pt x="127" y="100"/>
                  </a:lnTo>
                  <a:lnTo>
                    <a:pt x="127" y="99"/>
                  </a:lnTo>
                  <a:cubicBezTo>
                    <a:pt x="126" y="98"/>
                    <a:pt x="126" y="96"/>
                    <a:pt x="126" y="94"/>
                  </a:cubicBezTo>
                  <a:lnTo>
                    <a:pt x="125" y="83"/>
                  </a:lnTo>
                  <a:cubicBezTo>
                    <a:pt x="125" y="81"/>
                    <a:pt x="126" y="79"/>
                    <a:pt x="127" y="78"/>
                  </a:cubicBezTo>
                  <a:cubicBezTo>
                    <a:pt x="128" y="77"/>
                    <a:pt x="129" y="77"/>
                    <a:pt x="130" y="76"/>
                  </a:cubicBezTo>
                  <a:lnTo>
                    <a:pt x="127" y="71"/>
                  </a:lnTo>
                  <a:cubicBezTo>
                    <a:pt x="126" y="71"/>
                    <a:pt x="126" y="70"/>
                    <a:pt x="125" y="69"/>
                  </a:cubicBezTo>
                  <a:lnTo>
                    <a:pt x="124" y="70"/>
                  </a:lnTo>
                  <a:cubicBezTo>
                    <a:pt x="122" y="72"/>
                    <a:pt x="119" y="73"/>
                    <a:pt x="117" y="72"/>
                  </a:cubicBezTo>
                  <a:cubicBezTo>
                    <a:pt x="114" y="72"/>
                    <a:pt x="112" y="70"/>
                    <a:pt x="111" y="68"/>
                  </a:cubicBezTo>
                  <a:lnTo>
                    <a:pt x="110" y="65"/>
                  </a:lnTo>
                  <a:cubicBezTo>
                    <a:pt x="110" y="64"/>
                    <a:pt x="109" y="63"/>
                    <a:pt x="109" y="62"/>
                  </a:cubicBezTo>
                  <a:cubicBezTo>
                    <a:pt x="109" y="60"/>
                    <a:pt x="110" y="58"/>
                    <a:pt x="111" y="56"/>
                  </a:cubicBezTo>
                  <a:lnTo>
                    <a:pt x="122" y="35"/>
                  </a:lnTo>
                  <a:lnTo>
                    <a:pt x="122" y="29"/>
                  </a:lnTo>
                  <a:lnTo>
                    <a:pt x="117" y="5"/>
                  </a:lnTo>
                  <a:lnTo>
                    <a:pt x="114" y="2"/>
                  </a:lnTo>
                  <a:cubicBezTo>
                    <a:pt x="114" y="1"/>
                    <a:pt x="113" y="0"/>
                    <a:pt x="113" y="0"/>
                  </a:cubicBezTo>
                  <a:lnTo>
                    <a:pt x="113" y="2"/>
                  </a:lnTo>
                  <a:lnTo>
                    <a:pt x="113" y="14"/>
                  </a:lnTo>
                  <a:cubicBezTo>
                    <a:pt x="113" y="15"/>
                    <a:pt x="113" y="16"/>
                    <a:pt x="112" y="17"/>
                  </a:cubicBezTo>
                  <a:lnTo>
                    <a:pt x="107" y="27"/>
                  </a:lnTo>
                  <a:lnTo>
                    <a:pt x="109" y="29"/>
                  </a:lnTo>
                  <a:cubicBezTo>
                    <a:pt x="110" y="31"/>
                    <a:pt x="110" y="32"/>
                    <a:pt x="110" y="34"/>
                  </a:cubicBezTo>
                  <a:lnTo>
                    <a:pt x="110" y="36"/>
                  </a:lnTo>
                  <a:cubicBezTo>
                    <a:pt x="110" y="38"/>
                    <a:pt x="110" y="40"/>
                    <a:pt x="109" y="41"/>
                  </a:cubicBezTo>
                  <a:lnTo>
                    <a:pt x="106" y="45"/>
                  </a:lnTo>
                  <a:lnTo>
                    <a:pt x="100" y="57"/>
                  </a:lnTo>
                  <a:lnTo>
                    <a:pt x="99" y="63"/>
                  </a:lnTo>
                  <a:lnTo>
                    <a:pt x="96" y="71"/>
                  </a:lnTo>
                  <a:cubicBezTo>
                    <a:pt x="96" y="72"/>
                    <a:pt x="96" y="72"/>
                    <a:pt x="95" y="73"/>
                  </a:cubicBezTo>
                  <a:lnTo>
                    <a:pt x="87" y="83"/>
                  </a:lnTo>
                  <a:lnTo>
                    <a:pt x="87" y="87"/>
                  </a:lnTo>
                  <a:lnTo>
                    <a:pt x="87" y="87"/>
                  </a:lnTo>
                  <a:lnTo>
                    <a:pt x="87" y="87"/>
                  </a:lnTo>
                  <a:cubicBezTo>
                    <a:pt x="87" y="90"/>
                    <a:pt x="86" y="93"/>
                    <a:pt x="84" y="94"/>
                  </a:cubicBezTo>
                  <a:lnTo>
                    <a:pt x="78" y="9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96" name="Freeform 81">
              <a:extLst>
                <a:ext uri="{FF2B5EF4-FFF2-40B4-BE49-F238E27FC236}">
                  <a16:creationId xmlns:a16="http://schemas.microsoft.com/office/drawing/2014/main" id="{E5759493-1F29-4ECE-9954-265AF3FD5616}"/>
                </a:ext>
              </a:extLst>
            </p:cNvPr>
            <p:cNvSpPr>
              <a:spLocks noChangeArrowheads="1"/>
            </p:cNvSpPr>
            <p:nvPr/>
          </p:nvSpPr>
          <p:spPr bwMode="auto">
            <a:xfrm>
              <a:off x="8818562" y="2863850"/>
              <a:ext cx="42863" cy="19050"/>
            </a:xfrm>
            <a:custGeom>
              <a:avLst/>
              <a:gdLst>
                <a:gd name="T0" fmla="*/ 15 w 121"/>
                <a:gd name="T1" fmla="*/ 20 h 54"/>
                <a:gd name="T2" fmla="*/ 19 w 121"/>
                <a:gd name="T3" fmla="*/ 23 h 54"/>
                <a:gd name="T4" fmla="*/ 20 w 121"/>
                <a:gd name="T5" fmla="*/ 24 h 54"/>
                <a:gd name="T6" fmla="*/ 21 w 121"/>
                <a:gd name="T7" fmla="*/ 24 h 54"/>
                <a:gd name="T8" fmla="*/ 24 w 121"/>
                <a:gd name="T9" fmla="*/ 24 h 54"/>
                <a:gd name="T10" fmla="*/ 27 w 121"/>
                <a:gd name="T11" fmla="*/ 26 h 54"/>
                <a:gd name="T12" fmla="*/ 32 w 121"/>
                <a:gd name="T13" fmla="*/ 28 h 54"/>
                <a:gd name="T14" fmla="*/ 45 w 121"/>
                <a:gd name="T15" fmla="*/ 29 h 54"/>
                <a:gd name="T16" fmla="*/ 46 w 121"/>
                <a:gd name="T17" fmla="*/ 29 h 54"/>
                <a:gd name="T18" fmla="*/ 47 w 121"/>
                <a:gd name="T19" fmla="*/ 28 h 54"/>
                <a:gd name="T20" fmla="*/ 49 w 121"/>
                <a:gd name="T21" fmla="*/ 25 h 54"/>
                <a:gd name="T22" fmla="*/ 57 w 121"/>
                <a:gd name="T23" fmla="*/ 22 h 54"/>
                <a:gd name="T24" fmla="*/ 60 w 121"/>
                <a:gd name="T25" fmla="*/ 23 h 54"/>
                <a:gd name="T26" fmla="*/ 64 w 121"/>
                <a:gd name="T27" fmla="*/ 25 h 54"/>
                <a:gd name="T28" fmla="*/ 66 w 121"/>
                <a:gd name="T29" fmla="*/ 27 h 54"/>
                <a:gd name="T30" fmla="*/ 72 w 121"/>
                <a:gd name="T31" fmla="*/ 28 h 54"/>
                <a:gd name="T32" fmla="*/ 79 w 121"/>
                <a:gd name="T33" fmla="*/ 33 h 54"/>
                <a:gd name="T34" fmla="*/ 82 w 121"/>
                <a:gd name="T35" fmla="*/ 37 h 54"/>
                <a:gd name="T36" fmla="*/ 84 w 121"/>
                <a:gd name="T37" fmla="*/ 42 h 54"/>
                <a:gd name="T38" fmla="*/ 88 w 121"/>
                <a:gd name="T39" fmla="*/ 43 h 54"/>
                <a:gd name="T40" fmla="*/ 91 w 121"/>
                <a:gd name="T41" fmla="*/ 45 h 54"/>
                <a:gd name="T42" fmla="*/ 94 w 121"/>
                <a:gd name="T43" fmla="*/ 49 h 54"/>
                <a:gd name="T44" fmla="*/ 101 w 121"/>
                <a:gd name="T45" fmla="*/ 50 h 54"/>
                <a:gd name="T46" fmla="*/ 109 w 121"/>
                <a:gd name="T47" fmla="*/ 53 h 54"/>
                <a:gd name="T48" fmla="*/ 109 w 121"/>
                <a:gd name="T49" fmla="*/ 52 h 54"/>
                <a:gd name="T50" fmla="*/ 108 w 121"/>
                <a:gd name="T51" fmla="*/ 48 h 54"/>
                <a:gd name="T52" fmla="*/ 110 w 121"/>
                <a:gd name="T53" fmla="*/ 41 h 54"/>
                <a:gd name="T54" fmla="*/ 115 w 121"/>
                <a:gd name="T55" fmla="*/ 25 h 54"/>
                <a:gd name="T56" fmla="*/ 120 w 121"/>
                <a:gd name="T57" fmla="*/ 20 h 54"/>
                <a:gd name="T58" fmla="*/ 117 w 121"/>
                <a:gd name="T59" fmla="*/ 18 h 54"/>
                <a:gd name="T60" fmla="*/ 115 w 121"/>
                <a:gd name="T61" fmla="*/ 16 h 54"/>
                <a:gd name="T62" fmla="*/ 115 w 121"/>
                <a:gd name="T63" fmla="*/ 5 h 54"/>
                <a:gd name="T64" fmla="*/ 98 w 121"/>
                <a:gd name="T65" fmla="*/ 3 h 54"/>
                <a:gd name="T66" fmla="*/ 97 w 121"/>
                <a:gd name="T67" fmla="*/ 5 h 54"/>
                <a:gd name="T68" fmla="*/ 95 w 121"/>
                <a:gd name="T69" fmla="*/ 8 h 54"/>
                <a:gd name="T70" fmla="*/ 92 w 121"/>
                <a:gd name="T71" fmla="*/ 10 h 54"/>
                <a:gd name="T72" fmla="*/ 90 w 121"/>
                <a:gd name="T73" fmla="*/ 11 h 54"/>
                <a:gd name="T74" fmla="*/ 85 w 121"/>
                <a:gd name="T75" fmla="*/ 12 h 54"/>
                <a:gd name="T76" fmla="*/ 84 w 121"/>
                <a:gd name="T77" fmla="*/ 13 h 54"/>
                <a:gd name="T78" fmla="*/ 78 w 121"/>
                <a:gd name="T79" fmla="*/ 19 h 54"/>
                <a:gd name="T80" fmla="*/ 75 w 121"/>
                <a:gd name="T81" fmla="*/ 20 h 54"/>
                <a:gd name="T82" fmla="*/ 73 w 121"/>
                <a:gd name="T83" fmla="*/ 20 h 54"/>
                <a:gd name="T84" fmla="*/ 68 w 121"/>
                <a:gd name="T85" fmla="*/ 19 h 54"/>
                <a:gd name="T86" fmla="*/ 65 w 121"/>
                <a:gd name="T87" fmla="*/ 18 h 54"/>
                <a:gd name="T88" fmla="*/ 62 w 121"/>
                <a:gd name="T89" fmla="*/ 16 h 54"/>
                <a:gd name="T90" fmla="*/ 59 w 121"/>
                <a:gd name="T91" fmla="*/ 14 h 54"/>
                <a:gd name="T92" fmla="*/ 57 w 121"/>
                <a:gd name="T93" fmla="*/ 12 h 54"/>
                <a:gd name="T94" fmla="*/ 49 w 121"/>
                <a:gd name="T95" fmla="*/ 0 h 54"/>
                <a:gd name="T96" fmla="*/ 48 w 121"/>
                <a:gd name="T97" fmla="*/ 0 h 54"/>
                <a:gd name="T98" fmla="*/ 28 w 121"/>
                <a:gd name="T99" fmla="*/ 2 h 54"/>
                <a:gd name="T100" fmla="*/ 25 w 121"/>
                <a:gd name="T101" fmla="*/ 2 h 54"/>
                <a:gd name="T102" fmla="*/ 21 w 121"/>
                <a:gd name="T103" fmla="*/ 2 h 54"/>
                <a:gd name="T104" fmla="*/ 21 w 121"/>
                <a:gd name="T105" fmla="*/ 2 h 54"/>
                <a:gd name="T106" fmla="*/ 20 w 121"/>
                <a:gd name="T107" fmla="*/ 2 h 54"/>
                <a:gd name="T108" fmla="*/ 19 w 121"/>
                <a:gd name="T109" fmla="*/ 3 h 54"/>
                <a:gd name="T110" fmla="*/ 13 w 121"/>
                <a:gd name="T111" fmla="*/ 7 h 54"/>
                <a:gd name="T112" fmla="*/ 11 w 121"/>
                <a:gd name="T113" fmla="*/ 8 h 54"/>
                <a:gd name="T114" fmla="*/ 0 w 121"/>
                <a:gd name="T115" fmla="*/ 10 h 54"/>
                <a:gd name="T116" fmla="*/ 10 w 121"/>
                <a:gd name="T117" fmla="*/ 19 h 54"/>
                <a:gd name="T118" fmla="*/ 15 w 121"/>
                <a:gd name="T119" fmla="*/ 2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1" h="54">
                  <a:moveTo>
                    <a:pt x="15" y="20"/>
                  </a:moveTo>
                  <a:cubicBezTo>
                    <a:pt x="17" y="20"/>
                    <a:pt x="18" y="21"/>
                    <a:pt x="19" y="23"/>
                  </a:cubicBezTo>
                  <a:lnTo>
                    <a:pt x="20" y="24"/>
                  </a:lnTo>
                  <a:lnTo>
                    <a:pt x="21" y="24"/>
                  </a:lnTo>
                  <a:cubicBezTo>
                    <a:pt x="22" y="24"/>
                    <a:pt x="23" y="24"/>
                    <a:pt x="24" y="24"/>
                  </a:cubicBezTo>
                  <a:cubicBezTo>
                    <a:pt x="24" y="24"/>
                    <a:pt x="27" y="25"/>
                    <a:pt x="27" y="26"/>
                  </a:cubicBezTo>
                  <a:lnTo>
                    <a:pt x="32" y="28"/>
                  </a:lnTo>
                  <a:lnTo>
                    <a:pt x="45" y="29"/>
                  </a:lnTo>
                  <a:lnTo>
                    <a:pt x="46" y="29"/>
                  </a:lnTo>
                  <a:lnTo>
                    <a:pt x="47" y="28"/>
                  </a:lnTo>
                  <a:cubicBezTo>
                    <a:pt x="47" y="26"/>
                    <a:pt x="48" y="25"/>
                    <a:pt x="49" y="25"/>
                  </a:cubicBezTo>
                  <a:cubicBezTo>
                    <a:pt x="51" y="23"/>
                    <a:pt x="55" y="22"/>
                    <a:pt x="57" y="22"/>
                  </a:cubicBezTo>
                  <a:lnTo>
                    <a:pt x="60" y="23"/>
                  </a:lnTo>
                  <a:cubicBezTo>
                    <a:pt x="62" y="23"/>
                    <a:pt x="63" y="24"/>
                    <a:pt x="64" y="25"/>
                  </a:cubicBezTo>
                  <a:lnTo>
                    <a:pt x="66" y="27"/>
                  </a:lnTo>
                  <a:cubicBezTo>
                    <a:pt x="68" y="26"/>
                    <a:pt x="71" y="27"/>
                    <a:pt x="72" y="28"/>
                  </a:cubicBezTo>
                  <a:lnTo>
                    <a:pt x="79" y="33"/>
                  </a:lnTo>
                  <a:cubicBezTo>
                    <a:pt x="80" y="34"/>
                    <a:pt x="81" y="35"/>
                    <a:pt x="82" y="37"/>
                  </a:cubicBezTo>
                  <a:lnTo>
                    <a:pt x="84" y="42"/>
                  </a:lnTo>
                  <a:lnTo>
                    <a:pt x="88" y="43"/>
                  </a:lnTo>
                  <a:cubicBezTo>
                    <a:pt x="89" y="44"/>
                    <a:pt x="90" y="44"/>
                    <a:pt x="91" y="45"/>
                  </a:cubicBezTo>
                  <a:lnTo>
                    <a:pt x="94" y="49"/>
                  </a:lnTo>
                  <a:lnTo>
                    <a:pt x="101" y="50"/>
                  </a:lnTo>
                  <a:lnTo>
                    <a:pt x="109" y="53"/>
                  </a:lnTo>
                  <a:lnTo>
                    <a:pt x="109" y="52"/>
                  </a:lnTo>
                  <a:cubicBezTo>
                    <a:pt x="108" y="51"/>
                    <a:pt x="108" y="49"/>
                    <a:pt x="108" y="48"/>
                  </a:cubicBezTo>
                  <a:lnTo>
                    <a:pt x="110" y="41"/>
                  </a:lnTo>
                  <a:lnTo>
                    <a:pt x="115" y="25"/>
                  </a:lnTo>
                  <a:cubicBezTo>
                    <a:pt x="115" y="23"/>
                    <a:pt x="117" y="21"/>
                    <a:pt x="120" y="20"/>
                  </a:cubicBezTo>
                  <a:cubicBezTo>
                    <a:pt x="119" y="20"/>
                    <a:pt x="117" y="18"/>
                    <a:pt x="117" y="18"/>
                  </a:cubicBezTo>
                  <a:lnTo>
                    <a:pt x="115" y="16"/>
                  </a:lnTo>
                  <a:cubicBezTo>
                    <a:pt x="113" y="13"/>
                    <a:pt x="113" y="8"/>
                    <a:pt x="115" y="5"/>
                  </a:cubicBezTo>
                  <a:lnTo>
                    <a:pt x="98" y="3"/>
                  </a:lnTo>
                  <a:cubicBezTo>
                    <a:pt x="98" y="3"/>
                    <a:pt x="98" y="4"/>
                    <a:pt x="97" y="5"/>
                  </a:cubicBezTo>
                  <a:lnTo>
                    <a:pt x="95" y="8"/>
                  </a:lnTo>
                  <a:cubicBezTo>
                    <a:pt x="95" y="9"/>
                    <a:pt x="93" y="10"/>
                    <a:pt x="92" y="10"/>
                  </a:cubicBezTo>
                  <a:lnTo>
                    <a:pt x="90" y="11"/>
                  </a:lnTo>
                  <a:cubicBezTo>
                    <a:pt x="88" y="12"/>
                    <a:pt x="87" y="12"/>
                    <a:pt x="85" y="12"/>
                  </a:cubicBezTo>
                  <a:lnTo>
                    <a:pt x="84" y="13"/>
                  </a:lnTo>
                  <a:cubicBezTo>
                    <a:pt x="84" y="16"/>
                    <a:pt x="81" y="19"/>
                    <a:pt x="78" y="19"/>
                  </a:cubicBezTo>
                  <a:lnTo>
                    <a:pt x="75" y="20"/>
                  </a:lnTo>
                  <a:cubicBezTo>
                    <a:pt x="74" y="20"/>
                    <a:pt x="74" y="20"/>
                    <a:pt x="73" y="20"/>
                  </a:cubicBezTo>
                  <a:cubicBezTo>
                    <a:pt x="72" y="20"/>
                    <a:pt x="69" y="19"/>
                    <a:pt x="68" y="19"/>
                  </a:cubicBezTo>
                  <a:lnTo>
                    <a:pt x="65" y="18"/>
                  </a:lnTo>
                  <a:cubicBezTo>
                    <a:pt x="64" y="17"/>
                    <a:pt x="63" y="17"/>
                    <a:pt x="62" y="16"/>
                  </a:cubicBezTo>
                  <a:lnTo>
                    <a:pt x="59" y="14"/>
                  </a:lnTo>
                  <a:cubicBezTo>
                    <a:pt x="58" y="13"/>
                    <a:pt x="57" y="13"/>
                    <a:pt x="57" y="12"/>
                  </a:cubicBezTo>
                  <a:lnTo>
                    <a:pt x="49" y="0"/>
                  </a:lnTo>
                  <a:lnTo>
                    <a:pt x="48" y="0"/>
                  </a:lnTo>
                  <a:lnTo>
                    <a:pt x="28" y="2"/>
                  </a:lnTo>
                  <a:cubicBezTo>
                    <a:pt x="27" y="2"/>
                    <a:pt x="26" y="2"/>
                    <a:pt x="25" y="2"/>
                  </a:cubicBezTo>
                  <a:lnTo>
                    <a:pt x="21" y="2"/>
                  </a:lnTo>
                  <a:lnTo>
                    <a:pt x="21" y="2"/>
                  </a:lnTo>
                  <a:lnTo>
                    <a:pt x="20" y="2"/>
                  </a:lnTo>
                  <a:lnTo>
                    <a:pt x="19" y="3"/>
                  </a:lnTo>
                  <a:lnTo>
                    <a:pt x="13" y="7"/>
                  </a:lnTo>
                  <a:cubicBezTo>
                    <a:pt x="12" y="7"/>
                    <a:pt x="12" y="7"/>
                    <a:pt x="11" y="8"/>
                  </a:cubicBezTo>
                  <a:lnTo>
                    <a:pt x="0" y="10"/>
                  </a:lnTo>
                  <a:lnTo>
                    <a:pt x="10" y="19"/>
                  </a:lnTo>
                  <a:lnTo>
                    <a:pt x="15" y="2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97" name="Freeform 82">
              <a:extLst>
                <a:ext uri="{FF2B5EF4-FFF2-40B4-BE49-F238E27FC236}">
                  <a16:creationId xmlns:a16="http://schemas.microsoft.com/office/drawing/2014/main" id="{4073680B-7D00-4525-8729-4C577FF987A4}"/>
                </a:ext>
              </a:extLst>
            </p:cNvPr>
            <p:cNvSpPr>
              <a:spLocks noChangeArrowheads="1"/>
            </p:cNvSpPr>
            <p:nvPr/>
          </p:nvSpPr>
          <p:spPr bwMode="auto">
            <a:xfrm>
              <a:off x="8528050" y="1536700"/>
              <a:ext cx="4762" cy="12700"/>
            </a:xfrm>
            <a:custGeom>
              <a:avLst/>
              <a:gdLst>
                <a:gd name="T0" fmla="*/ 6 w 13"/>
                <a:gd name="T1" fmla="*/ 28 h 34"/>
                <a:gd name="T2" fmla="*/ 12 w 13"/>
                <a:gd name="T3" fmla="*/ 33 h 34"/>
                <a:gd name="T4" fmla="*/ 12 w 13"/>
                <a:gd name="T5" fmla="*/ 32 h 34"/>
                <a:gd name="T6" fmla="*/ 10 w 13"/>
                <a:gd name="T7" fmla="*/ 25 h 34"/>
                <a:gd name="T8" fmla="*/ 9 w 13"/>
                <a:gd name="T9" fmla="*/ 14 h 34"/>
                <a:gd name="T10" fmla="*/ 6 w 13"/>
                <a:gd name="T11" fmla="*/ 7 h 34"/>
                <a:gd name="T12" fmla="*/ 6 w 13"/>
                <a:gd name="T13" fmla="*/ 2 h 34"/>
                <a:gd name="T14" fmla="*/ 5 w 13"/>
                <a:gd name="T15" fmla="*/ 2 h 34"/>
                <a:gd name="T16" fmla="*/ 2 w 13"/>
                <a:gd name="T17" fmla="*/ 1 h 34"/>
                <a:gd name="T18" fmla="*/ 0 w 13"/>
                <a:gd name="T19" fmla="*/ 0 h 34"/>
                <a:gd name="T20" fmla="*/ 3 w 13"/>
                <a:gd name="T21" fmla="*/ 6 h 34"/>
                <a:gd name="T22" fmla="*/ 6 w 13"/>
                <a:gd name="T23" fmla="*/ 13 h 34"/>
                <a:gd name="T24" fmla="*/ 7 w 13"/>
                <a:gd name="T25" fmla="*/ 22 h 34"/>
                <a:gd name="T26" fmla="*/ 7 w 13"/>
                <a:gd name="T27" fmla="*/ 24 h 34"/>
                <a:gd name="T28" fmla="*/ 6 w 13"/>
                <a:gd name="T29" fmla="*/ 2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34">
                  <a:moveTo>
                    <a:pt x="6" y="28"/>
                  </a:moveTo>
                  <a:lnTo>
                    <a:pt x="12" y="33"/>
                  </a:lnTo>
                  <a:cubicBezTo>
                    <a:pt x="12" y="33"/>
                    <a:pt x="12" y="33"/>
                    <a:pt x="12" y="32"/>
                  </a:cubicBezTo>
                  <a:lnTo>
                    <a:pt x="10" y="25"/>
                  </a:lnTo>
                  <a:lnTo>
                    <a:pt x="9" y="14"/>
                  </a:lnTo>
                  <a:lnTo>
                    <a:pt x="6" y="7"/>
                  </a:lnTo>
                  <a:cubicBezTo>
                    <a:pt x="5" y="5"/>
                    <a:pt x="5" y="4"/>
                    <a:pt x="6" y="2"/>
                  </a:cubicBezTo>
                  <a:lnTo>
                    <a:pt x="5" y="2"/>
                  </a:lnTo>
                  <a:cubicBezTo>
                    <a:pt x="4" y="2"/>
                    <a:pt x="3" y="2"/>
                    <a:pt x="2" y="1"/>
                  </a:cubicBezTo>
                  <a:lnTo>
                    <a:pt x="0" y="0"/>
                  </a:lnTo>
                  <a:lnTo>
                    <a:pt x="3" y="6"/>
                  </a:lnTo>
                  <a:lnTo>
                    <a:pt x="6" y="13"/>
                  </a:lnTo>
                  <a:lnTo>
                    <a:pt x="7" y="22"/>
                  </a:lnTo>
                  <a:cubicBezTo>
                    <a:pt x="7" y="23"/>
                    <a:pt x="7" y="24"/>
                    <a:pt x="7" y="24"/>
                  </a:cubicBezTo>
                  <a:lnTo>
                    <a:pt x="6" y="2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98" name="Freeform 83">
              <a:extLst>
                <a:ext uri="{FF2B5EF4-FFF2-40B4-BE49-F238E27FC236}">
                  <a16:creationId xmlns:a16="http://schemas.microsoft.com/office/drawing/2014/main" id="{0C697DE4-E9DB-411C-9EB5-AF0967DFA86B}"/>
                </a:ext>
              </a:extLst>
            </p:cNvPr>
            <p:cNvSpPr>
              <a:spLocks noChangeArrowheads="1"/>
            </p:cNvSpPr>
            <p:nvPr/>
          </p:nvSpPr>
          <p:spPr bwMode="auto">
            <a:xfrm>
              <a:off x="8424862" y="1635125"/>
              <a:ext cx="4763" cy="6350"/>
            </a:xfrm>
            <a:custGeom>
              <a:avLst/>
              <a:gdLst>
                <a:gd name="T0" fmla="*/ 7 w 14"/>
                <a:gd name="T1" fmla="*/ 18 h 19"/>
                <a:gd name="T2" fmla="*/ 8 w 14"/>
                <a:gd name="T3" fmla="*/ 18 h 19"/>
                <a:gd name="T4" fmla="*/ 13 w 14"/>
                <a:gd name="T5" fmla="*/ 15 h 19"/>
                <a:gd name="T6" fmla="*/ 6 w 14"/>
                <a:gd name="T7" fmla="*/ 6 h 19"/>
                <a:gd name="T8" fmla="*/ 5 w 14"/>
                <a:gd name="T9" fmla="*/ 4 h 19"/>
                <a:gd name="T10" fmla="*/ 4 w 14"/>
                <a:gd name="T11" fmla="*/ 0 h 19"/>
                <a:gd name="T12" fmla="*/ 2 w 14"/>
                <a:gd name="T13" fmla="*/ 2 h 19"/>
                <a:gd name="T14" fmla="*/ 0 w 14"/>
                <a:gd name="T15" fmla="*/ 5 h 19"/>
                <a:gd name="T16" fmla="*/ 3 w 14"/>
                <a:gd name="T17" fmla="*/ 13 h 19"/>
                <a:gd name="T18" fmla="*/ 4 w 14"/>
                <a:gd name="T19" fmla="*/ 18 h 19"/>
                <a:gd name="T20" fmla="*/ 4 w 14"/>
                <a:gd name="T21" fmla="*/ 18 h 19"/>
                <a:gd name="T22" fmla="*/ 7 w 14"/>
                <a:gd name="T23"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9">
                  <a:moveTo>
                    <a:pt x="7" y="18"/>
                  </a:moveTo>
                  <a:cubicBezTo>
                    <a:pt x="7" y="18"/>
                    <a:pt x="7" y="18"/>
                    <a:pt x="8" y="18"/>
                  </a:cubicBezTo>
                  <a:cubicBezTo>
                    <a:pt x="9" y="17"/>
                    <a:pt x="11" y="16"/>
                    <a:pt x="13" y="15"/>
                  </a:cubicBezTo>
                  <a:lnTo>
                    <a:pt x="6" y="6"/>
                  </a:lnTo>
                  <a:cubicBezTo>
                    <a:pt x="6" y="5"/>
                    <a:pt x="6" y="4"/>
                    <a:pt x="5" y="4"/>
                  </a:cubicBezTo>
                  <a:lnTo>
                    <a:pt x="4" y="0"/>
                  </a:lnTo>
                  <a:cubicBezTo>
                    <a:pt x="4" y="1"/>
                    <a:pt x="3" y="1"/>
                    <a:pt x="2" y="2"/>
                  </a:cubicBezTo>
                  <a:lnTo>
                    <a:pt x="0" y="5"/>
                  </a:lnTo>
                  <a:lnTo>
                    <a:pt x="3" y="13"/>
                  </a:lnTo>
                  <a:cubicBezTo>
                    <a:pt x="4" y="15"/>
                    <a:pt x="4" y="16"/>
                    <a:pt x="4" y="18"/>
                  </a:cubicBezTo>
                  <a:lnTo>
                    <a:pt x="4" y="18"/>
                  </a:lnTo>
                  <a:lnTo>
                    <a:pt x="7" y="1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99" name="Freeform 84">
              <a:extLst>
                <a:ext uri="{FF2B5EF4-FFF2-40B4-BE49-F238E27FC236}">
                  <a16:creationId xmlns:a16="http://schemas.microsoft.com/office/drawing/2014/main" id="{3D8C2AAD-0AAC-443C-ADDF-C09BECB34154}"/>
                </a:ext>
              </a:extLst>
            </p:cNvPr>
            <p:cNvSpPr>
              <a:spLocks noChangeArrowheads="1"/>
            </p:cNvSpPr>
            <p:nvPr/>
          </p:nvSpPr>
          <p:spPr bwMode="auto">
            <a:xfrm>
              <a:off x="8535987" y="1495425"/>
              <a:ext cx="106363" cy="74613"/>
            </a:xfrm>
            <a:custGeom>
              <a:avLst/>
              <a:gdLst>
                <a:gd name="T0" fmla="*/ 0 w 295"/>
                <a:gd name="T1" fmla="*/ 156 h 207"/>
                <a:gd name="T2" fmla="*/ 14 w 295"/>
                <a:gd name="T3" fmla="*/ 174 h 207"/>
                <a:gd name="T4" fmla="*/ 12 w 295"/>
                <a:gd name="T5" fmla="*/ 206 h 207"/>
                <a:gd name="T6" fmla="*/ 18 w 295"/>
                <a:gd name="T7" fmla="*/ 206 h 207"/>
                <a:gd name="T8" fmla="*/ 18 w 295"/>
                <a:gd name="T9" fmla="*/ 190 h 207"/>
                <a:gd name="T10" fmla="*/ 43 w 295"/>
                <a:gd name="T11" fmla="*/ 168 h 207"/>
                <a:gd name="T12" fmla="*/ 81 w 295"/>
                <a:gd name="T13" fmla="*/ 163 h 207"/>
                <a:gd name="T14" fmla="*/ 93 w 295"/>
                <a:gd name="T15" fmla="*/ 168 h 207"/>
                <a:gd name="T16" fmla="*/ 105 w 295"/>
                <a:gd name="T17" fmla="*/ 165 h 207"/>
                <a:gd name="T18" fmla="*/ 121 w 295"/>
                <a:gd name="T19" fmla="*/ 170 h 207"/>
                <a:gd name="T20" fmla="*/ 148 w 295"/>
                <a:gd name="T21" fmla="*/ 168 h 207"/>
                <a:gd name="T22" fmla="*/ 171 w 295"/>
                <a:gd name="T23" fmla="*/ 176 h 207"/>
                <a:gd name="T24" fmla="*/ 176 w 295"/>
                <a:gd name="T25" fmla="*/ 173 h 207"/>
                <a:gd name="T26" fmla="*/ 164 w 295"/>
                <a:gd name="T27" fmla="*/ 167 h 207"/>
                <a:gd name="T28" fmla="*/ 157 w 295"/>
                <a:gd name="T29" fmla="*/ 143 h 207"/>
                <a:gd name="T30" fmla="*/ 161 w 295"/>
                <a:gd name="T31" fmla="*/ 131 h 207"/>
                <a:gd name="T32" fmla="*/ 154 w 295"/>
                <a:gd name="T33" fmla="*/ 139 h 207"/>
                <a:gd name="T34" fmla="*/ 145 w 295"/>
                <a:gd name="T35" fmla="*/ 141 h 207"/>
                <a:gd name="T36" fmla="*/ 137 w 295"/>
                <a:gd name="T37" fmla="*/ 130 h 207"/>
                <a:gd name="T38" fmla="*/ 143 w 295"/>
                <a:gd name="T39" fmla="*/ 118 h 207"/>
                <a:gd name="T40" fmla="*/ 150 w 295"/>
                <a:gd name="T41" fmla="*/ 105 h 207"/>
                <a:gd name="T42" fmla="*/ 166 w 295"/>
                <a:gd name="T43" fmla="*/ 88 h 207"/>
                <a:gd name="T44" fmla="*/ 189 w 295"/>
                <a:gd name="T45" fmla="*/ 66 h 207"/>
                <a:gd name="T46" fmla="*/ 225 w 295"/>
                <a:gd name="T47" fmla="*/ 52 h 207"/>
                <a:gd name="T48" fmla="*/ 234 w 295"/>
                <a:gd name="T49" fmla="*/ 56 h 207"/>
                <a:gd name="T50" fmla="*/ 252 w 295"/>
                <a:gd name="T51" fmla="*/ 34 h 207"/>
                <a:gd name="T52" fmla="*/ 262 w 295"/>
                <a:gd name="T53" fmla="*/ 26 h 207"/>
                <a:gd name="T54" fmla="*/ 294 w 295"/>
                <a:gd name="T55" fmla="*/ 21 h 207"/>
                <a:gd name="T56" fmla="*/ 288 w 295"/>
                <a:gd name="T57" fmla="*/ 9 h 207"/>
                <a:gd name="T58" fmla="*/ 278 w 295"/>
                <a:gd name="T59" fmla="*/ 8 h 207"/>
                <a:gd name="T60" fmla="*/ 265 w 295"/>
                <a:gd name="T61" fmla="*/ 0 h 207"/>
                <a:gd name="T62" fmla="*/ 234 w 295"/>
                <a:gd name="T63" fmla="*/ 8 h 207"/>
                <a:gd name="T64" fmla="*/ 219 w 295"/>
                <a:gd name="T65" fmla="*/ 22 h 207"/>
                <a:gd name="T66" fmla="*/ 214 w 295"/>
                <a:gd name="T67" fmla="*/ 41 h 207"/>
                <a:gd name="T68" fmla="*/ 196 w 295"/>
                <a:gd name="T69" fmla="*/ 60 h 207"/>
                <a:gd name="T70" fmla="*/ 162 w 295"/>
                <a:gd name="T71" fmla="*/ 79 h 207"/>
                <a:gd name="T72" fmla="*/ 144 w 295"/>
                <a:gd name="T73" fmla="*/ 95 h 207"/>
                <a:gd name="T74" fmla="*/ 132 w 295"/>
                <a:gd name="T75" fmla="*/ 106 h 207"/>
                <a:gd name="T76" fmla="*/ 99 w 295"/>
                <a:gd name="T77" fmla="*/ 128 h 207"/>
                <a:gd name="T78" fmla="*/ 86 w 295"/>
                <a:gd name="T79" fmla="*/ 133 h 207"/>
                <a:gd name="T80" fmla="*/ 79 w 295"/>
                <a:gd name="T81" fmla="*/ 135 h 207"/>
                <a:gd name="T82" fmla="*/ 61 w 295"/>
                <a:gd name="T83" fmla="*/ 141 h 207"/>
                <a:gd name="T84" fmla="*/ 53 w 295"/>
                <a:gd name="T85" fmla="*/ 145 h 207"/>
                <a:gd name="T86" fmla="*/ 27 w 295"/>
                <a:gd name="T87" fmla="*/ 161 h 207"/>
                <a:gd name="T88" fmla="*/ 7 w 295"/>
                <a:gd name="T89" fmla="*/ 162 h 207"/>
                <a:gd name="T90" fmla="*/ 6 w 295"/>
                <a:gd name="T91" fmla="*/ 15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95" h="207">
                  <a:moveTo>
                    <a:pt x="6" y="154"/>
                  </a:moveTo>
                  <a:lnTo>
                    <a:pt x="4" y="158"/>
                  </a:lnTo>
                  <a:lnTo>
                    <a:pt x="0" y="156"/>
                  </a:lnTo>
                  <a:lnTo>
                    <a:pt x="2" y="158"/>
                  </a:lnTo>
                  <a:lnTo>
                    <a:pt x="12" y="171"/>
                  </a:lnTo>
                  <a:cubicBezTo>
                    <a:pt x="13" y="172"/>
                    <a:pt x="14" y="173"/>
                    <a:pt x="14" y="174"/>
                  </a:cubicBezTo>
                  <a:lnTo>
                    <a:pt x="16" y="184"/>
                  </a:lnTo>
                  <a:cubicBezTo>
                    <a:pt x="17" y="185"/>
                    <a:pt x="17" y="186"/>
                    <a:pt x="16" y="188"/>
                  </a:cubicBezTo>
                  <a:lnTo>
                    <a:pt x="12" y="206"/>
                  </a:lnTo>
                  <a:lnTo>
                    <a:pt x="12" y="206"/>
                  </a:lnTo>
                  <a:cubicBezTo>
                    <a:pt x="13" y="206"/>
                    <a:pt x="13" y="206"/>
                    <a:pt x="13" y="206"/>
                  </a:cubicBezTo>
                  <a:lnTo>
                    <a:pt x="18" y="206"/>
                  </a:lnTo>
                  <a:lnTo>
                    <a:pt x="17" y="202"/>
                  </a:lnTo>
                  <a:lnTo>
                    <a:pt x="16" y="195"/>
                  </a:lnTo>
                  <a:cubicBezTo>
                    <a:pt x="16" y="193"/>
                    <a:pt x="17" y="191"/>
                    <a:pt x="18" y="190"/>
                  </a:cubicBezTo>
                  <a:lnTo>
                    <a:pt x="28" y="176"/>
                  </a:lnTo>
                  <a:cubicBezTo>
                    <a:pt x="29" y="175"/>
                    <a:pt x="30" y="174"/>
                    <a:pt x="31" y="174"/>
                  </a:cubicBezTo>
                  <a:lnTo>
                    <a:pt x="43" y="168"/>
                  </a:lnTo>
                  <a:lnTo>
                    <a:pt x="73" y="161"/>
                  </a:lnTo>
                  <a:cubicBezTo>
                    <a:pt x="75" y="161"/>
                    <a:pt x="77" y="161"/>
                    <a:pt x="78" y="161"/>
                  </a:cubicBezTo>
                  <a:lnTo>
                    <a:pt x="81" y="163"/>
                  </a:lnTo>
                  <a:cubicBezTo>
                    <a:pt x="82" y="163"/>
                    <a:pt x="84" y="164"/>
                    <a:pt x="84" y="165"/>
                  </a:cubicBezTo>
                  <a:lnTo>
                    <a:pt x="90" y="171"/>
                  </a:lnTo>
                  <a:lnTo>
                    <a:pt x="93" y="168"/>
                  </a:lnTo>
                  <a:cubicBezTo>
                    <a:pt x="94" y="168"/>
                    <a:pt x="94" y="168"/>
                    <a:pt x="95" y="167"/>
                  </a:cubicBezTo>
                  <a:lnTo>
                    <a:pt x="101" y="165"/>
                  </a:lnTo>
                  <a:cubicBezTo>
                    <a:pt x="103" y="165"/>
                    <a:pt x="104" y="165"/>
                    <a:pt x="105" y="165"/>
                  </a:cubicBezTo>
                  <a:lnTo>
                    <a:pt x="112" y="166"/>
                  </a:lnTo>
                  <a:cubicBezTo>
                    <a:pt x="113" y="166"/>
                    <a:pt x="113" y="166"/>
                    <a:pt x="114" y="167"/>
                  </a:cubicBezTo>
                  <a:lnTo>
                    <a:pt x="121" y="170"/>
                  </a:lnTo>
                  <a:cubicBezTo>
                    <a:pt x="121" y="170"/>
                    <a:pt x="122" y="171"/>
                    <a:pt x="123" y="171"/>
                  </a:cubicBezTo>
                  <a:lnTo>
                    <a:pt x="129" y="176"/>
                  </a:lnTo>
                  <a:lnTo>
                    <a:pt x="148" y="168"/>
                  </a:lnTo>
                  <a:cubicBezTo>
                    <a:pt x="152" y="166"/>
                    <a:pt x="156" y="167"/>
                    <a:pt x="158" y="170"/>
                  </a:cubicBezTo>
                  <a:lnTo>
                    <a:pt x="167" y="173"/>
                  </a:lnTo>
                  <a:cubicBezTo>
                    <a:pt x="169" y="174"/>
                    <a:pt x="170" y="175"/>
                    <a:pt x="171" y="176"/>
                  </a:cubicBezTo>
                  <a:lnTo>
                    <a:pt x="171" y="177"/>
                  </a:lnTo>
                  <a:cubicBezTo>
                    <a:pt x="172" y="175"/>
                    <a:pt x="173" y="174"/>
                    <a:pt x="174" y="173"/>
                  </a:cubicBezTo>
                  <a:lnTo>
                    <a:pt x="176" y="173"/>
                  </a:lnTo>
                  <a:lnTo>
                    <a:pt x="175" y="173"/>
                  </a:lnTo>
                  <a:cubicBezTo>
                    <a:pt x="175" y="172"/>
                    <a:pt x="174" y="172"/>
                    <a:pt x="173" y="172"/>
                  </a:cubicBezTo>
                  <a:lnTo>
                    <a:pt x="164" y="167"/>
                  </a:lnTo>
                  <a:cubicBezTo>
                    <a:pt x="163" y="166"/>
                    <a:pt x="161" y="164"/>
                    <a:pt x="161" y="162"/>
                  </a:cubicBezTo>
                  <a:lnTo>
                    <a:pt x="157" y="149"/>
                  </a:lnTo>
                  <a:cubicBezTo>
                    <a:pt x="156" y="147"/>
                    <a:pt x="157" y="145"/>
                    <a:pt x="157" y="143"/>
                  </a:cubicBezTo>
                  <a:lnTo>
                    <a:pt x="162" y="134"/>
                  </a:lnTo>
                  <a:cubicBezTo>
                    <a:pt x="162" y="132"/>
                    <a:pt x="164" y="131"/>
                    <a:pt x="165" y="130"/>
                  </a:cubicBezTo>
                  <a:lnTo>
                    <a:pt x="161" y="131"/>
                  </a:lnTo>
                  <a:lnTo>
                    <a:pt x="160" y="134"/>
                  </a:lnTo>
                  <a:lnTo>
                    <a:pt x="156" y="138"/>
                  </a:lnTo>
                  <a:cubicBezTo>
                    <a:pt x="155" y="138"/>
                    <a:pt x="155" y="138"/>
                    <a:pt x="154" y="139"/>
                  </a:cubicBezTo>
                  <a:lnTo>
                    <a:pt x="151" y="140"/>
                  </a:lnTo>
                  <a:cubicBezTo>
                    <a:pt x="150" y="141"/>
                    <a:pt x="149" y="141"/>
                    <a:pt x="148" y="141"/>
                  </a:cubicBezTo>
                  <a:lnTo>
                    <a:pt x="145" y="141"/>
                  </a:lnTo>
                  <a:cubicBezTo>
                    <a:pt x="143" y="141"/>
                    <a:pt x="141" y="140"/>
                    <a:pt x="139" y="139"/>
                  </a:cubicBezTo>
                  <a:cubicBezTo>
                    <a:pt x="138" y="137"/>
                    <a:pt x="137" y="135"/>
                    <a:pt x="137" y="133"/>
                  </a:cubicBezTo>
                  <a:lnTo>
                    <a:pt x="137" y="130"/>
                  </a:lnTo>
                  <a:cubicBezTo>
                    <a:pt x="137" y="127"/>
                    <a:pt x="138" y="124"/>
                    <a:pt x="141" y="123"/>
                  </a:cubicBezTo>
                  <a:lnTo>
                    <a:pt x="142" y="122"/>
                  </a:lnTo>
                  <a:lnTo>
                    <a:pt x="143" y="118"/>
                  </a:lnTo>
                  <a:cubicBezTo>
                    <a:pt x="143" y="117"/>
                    <a:pt x="144" y="115"/>
                    <a:pt x="145" y="114"/>
                  </a:cubicBezTo>
                  <a:lnTo>
                    <a:pt x="147" y="112"/>
                  </a:lnTo>
                  <a:lnTo>
                    <a:pt x="150" y="105"/>
                  </a:lnTo>
                  <a:lnTo>
                    <a:pt x="158" y="94"/>
                  </a:lnTo>
                  <a:cubicBezTo>
                    <a:pt x="158" y="94"/>
                    <a:pt x="159" y="93"/>
                    <a:pt x="160" y="93"/>
                  </a:cubicBezTo>
                  <a:lnTo>
                    <a:pt x="166" y="88"/>
                  </a:lnTo>
                  <a:lnTo>
                    <a:pt x="179" y="83"/>
                  </a:lnTo>
                  <a:lnTo>
                    <a:pt x="186" y="69"/>
                  </a:lnTo>
                  <a:cubicBezTo>
                    <a:pt x="187" y="68"/>
                    <a:pt x="188" y="67"/>
                    <a:pt x="189" y="66"/>
                  </a:cubicBezTo>
                  <a:lnTo>
                    <a:pt x="214" y="51"/>
                  </a:lnTo>
                  <a:cubicBezTo>
                    <a:pt x="216" y="50"/>
                    <a:pt x="219" y="50"/>
                    <a:pt x="221" y="50"/>
                  </a:cubicBezTo>
                  <a:lnTo>
                    <a:pt x="225" y="52"/>
                  </a:lnTo>
                  <a:cubicBezTo>
                    <a:pt x="227" y="52"/>
                    <a:pt x="228" y="53"/>
                    <a:pt x="229" y="54"/>
                  </a:cubicBezTo>
                  <a:lnTo>
                    <a:pt x="231" y="56"/>
                  </a:lnTo>
                  <a:lnTo>
                    <a:pt x="234" y="56"/>
                  </a:lnTo>
                  <a:lnTo>
                    <a:pt x="242" y="52"/>
                  </a:lnTo>
                  <a:lnTo>
                    <a:pt x="246" y="47"/>
                  </a:lnTo>
                  <a:lnTo>
                    <a:pt x="252" y="34"/>
                  </a:lnTo>
                  <a:cubicBezTo>
                    <a:pt x="253" y="33"/>
                    <a:pt x="253" y="32"/>
                    <a:pt x="254" y="32"/>
                  </a:cubicBezTo>
                  <a:lnTo>
                    <a:pt x="259" y="28"/>
                  </a:lnTo>
                  <a:cubicBezTo>
                    <a:pt x="259" y="27"/>
                    <a:pt x="260" y="26"/>
                    <a:pt x="262" y="26"/>
                  </a:cubicBezTo>
                  <a:lnTo>
                    <a:pt x="276" y="22"/>
                  </a:lnTo>
                  <a:cubicBezTo>
                    <a:pt x="276" y="21"/>
                    <a:pt x="277" y="21"/>
                    <a:pt x="278" y="21"/>
                  </a:cubicBezTo>
                  <a:lnTo>
                    <a:pt x="294" y="21"/>
                  </a:lnTo>
                  <a:lnTo>
                    <a:pt x="294" y="20"/>
                  </a:lnTo>
                  <a:cubicBezTo>
                    <a:pt x="292" y="20"/>
                    <a:pt x="289" y="19"/>
                    <a:pt x="288" y="16"/>
                  </a:cubicBezTo>
                  <a:cubicBezTo>
                    <a:pt x="287" y="14"/>
                    <a:pt x="286" y="11"/>
                    <a:pt x="288" y="9"/>
                  </a:cubicBezTo>
                  <a:lnTo>
                    <a:pt x="288" y="8"/>
                  </a:lnTo>
                  <a:lnTo>
                    <a:pt x="282" y="9"/>
                  </a:lnTo>
                  <a:cubicBezTo>
                    <a:pt x="281" y="9"/>
                    <a:pt x="279" y="9"/>
                    <a:pt x="278" y="8"/>
                  </a:cubicBezTo>
                  <a:lnTo>
                    <a:pt x="273" y="6"/>
                  </a:lnTo>
                  <a:cubicBezTo>
                    <a:pt x="272" y="6"/>
                    <a:pt x="271" y="5"/>
                    <a:pt x="271" y="5"/>
                  </a:cubicBezTo>
                  <a:lnTo>
                    <a:pt x="265" y="0"/>
                  </a:lnTo>
                  <a:lnTo>
                    <a:pt x="262" y="0"/>
                  </a:lnTo>
                  <a:lnTo>
                    <a:pt x="236" y="8"/>
                  </a:lnTo>
                  <a:cubicBezTo>
                    <a:pt x="235" y="8"/>
                    <a:pt x="235" y="8"/>
                    <a:pt x="234" y="8"/>
                  </a:cubicBezTo>
                  <a:cubicBezTo>
                    <a:pt x="234" y="10"/>
                    <a:pt x="232" y="12"/>
                    <a:pt x="230" y="13"/>
                  </a:cubicBezTo>
                  <a:lnTo>
                    <a:pt x="226" y="15"/>
                  </a:lnTo>
                  <a:lnTo>
                    <a:pt x="219" y="22"/>
                  </a:lnTo>
                  <a:lnTo>
                    <a:pt x="217" y="27"/>
                  </a:lnTo>
                  <a:lnTo>
                    <a:pt x="215" y="38"/>
                  </a:lnTo>
                  <a:cubicBezTo>
                    <a:pt x="215" y="39"/>
                    <a:pt x="215" y="40"/>
                    <a:pt x="214" y="41"/>
                  </a:cubicBezTo>
                  <a:lnTo>
                    <a:pt x="213" y="43"/>
                  </a:lnTo>
                  <a:lnTo>
                    <a:pt x="200" y="58"/>
                  </a:lnTo>
                  <a:cubicBezTo>
                    <a:pt x="199" y="59"/>
                    <a:pt x="198" y="60"/>
                    <a:pt x="196" y="60"/>
                  </a:cubicBezTo>
                  <a:lnTo>
                    <a:pt x="179" y="65"/>
                  </a:lnTo>
                  <a:lnTo>
                    <a:pt x="167" y="76"/>
                  </a:lnTo>
                  <a:cubicBezTo>
                    <a:pt x="166" y="78"/>
                    <a:pt x="164" y="78"/>
                    <a:pt x="162" y="79"/>
                  </a:cubicBezTo>
                  <a:lnTo>
                    <a:pt x="151" y="80"/>
                  </a:lnTo>
                  <a:lnTo>
                    <a:pt x="147" y="83"/>
                  </a:lnTo>
                  <a:lnTo>
                    <a:pt x="144" y="95"/>
                  </a:lnTo>
                  <a:cubicBezTo>
                    <a:pt x="143" y="96"/>
                    <a:pt x="143" y="97"/>
                    <a:pt x="142" y="98"/>
                  </a:cubicBezTo>
                  <a:lnTo>
                    <a:pt x="140" y="100"/>
                  </a:lnTo>
                  <a:lnTo>
                    <a:pt x="132" y="106"/>
                  </a:lnTo>
                  <a:cubicBezTo>
                    <a:pt x="131" y="106"/>
                    <a:pt x="131" y="107"/>
                    <a:pt x="130" y="107"/>
                  </a:cubicBezTo>
                  <a:lnTo>
                    <a:pt x="124" y="109"/>
                  </a:lnTo>
                  <a:lnTo>
                    <a:pt x="99" y="128"/>
                  </a:lnTo>
                  <a:cubicBezTo>
                    <a:pt x="98" y="128"/>
                    <a:pt x="97" y="128"/>
                    <a:pt x="97" y="129"/>
                  </a:cubicBezTo>
                  <a:lnTo>
                    <a:pt x="91" y="130"/>
                  </a:lnTo>
                  <a:lnTo>
                    <a:pt x="86" y="133"/>
                  </a:lnTo>
                  <a:cubicBezTo>
                    <a:pt x="86" y="133"/>
                    <a:pt x="85" y="133"/>
                    <a:pt x="84" y="134"/>
                  </a:cubicBezTo>
                  <a:lnTo>
                    <a:pt x="81" y="135"/>
                  </a:lnTo>
                  <a:cubicBezTo>
                    <a:pt x="81" y="135"/>
                    <a:pt x="80" y="135"/>
                    <a:pt x="79" y="135"/>
                  </a:cubicBezTo>
                  <a:lnTo>
                    <a:pt x="66" y="135"/>
                  </a:lnTo>
                  <a:lnTo>
                    <a:pt x="63" y="139"/>
                  </a:lnTo>
                  <a:cubicBezTo>
                    <a:pt x="63" y="140"/>
                    <a:pt x="62" y="141"/>
                    <a:pt x="61" y="141"/>
                  </a:cubicBezTo>
                  <a:lnTo>
                    <a:pt x="59" y="143"/>
                  </a:lnTo>
                  <a:cubicBezTo>
                    <a:pt x="58" y="143"/>
                    <a:pt x="58" y="143"/>
                    <a:pt x="57" y="144"/>
                  </a:cubicBezTo>
                  <a:lnTo>
                    <a:pt x="53" y="145"/>
                  </a:lnTo>
                  <a:lnTo>
                    <a:pt x="37" y="157"/>
                  </a:lnTo>
                  <a:cubicBezTo>
                    <a:pt x="36" y="158"/>
                    <a:pt x="36" y="158"/>
                    <a:pt x="35" y="158"/>
                  </a:cubicBezTo>
                  <a:lnTo>
                    <a:pt x="27" y="161"/>
                  </a:lnTo>
                  <a:lnTo>
                    <a:pt x="20" y="162"/>
                  </a:lnTo>
                  <a:cubicBezTo>
                    <a:pt x="19" y="162"/>
                    <a:pt x="19" y="163"/>
                    <a:pt x="18" y="163"/>
                  </a:cubicBezTo>
                  <a:cubicBezTo>
                    <a:pt x="15" y="165"/>
                    <a:pt x="9" y="165"/>
                    <a:pt x="7" y="162"/>
                  </a:cubicBezTo>
                  <a:cubicBezTo>
                    <a:pt x="6" y="162"/>
                    <a:pt x="5" y="160"/>
                    <a:pt x="5" y="160"/>
                  </a:cubicBezTo>
                  <a:lnTo>
                    <a:pt x="9" y="152"/>
                  </a:lnTo>
                  <a:lnTo>
                    <a:pt x="6" y="15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00" name="Freeform 85">
              <a:extLst>
                <a:ext uri="{FF2B5EF4-FFF2-40B4-BE49-F238E27FC236}">
                  <a16:creationId xmlns:a16="http://schemas.microsoft.com/office/drawing/2014/main" id="{1D72212A-F308-49BE-AFD5-D4FF3FDA6F39}"/>
                </a:ext>
              </a:extLst>
            </p:cNvPr>
            <p:cNvSpPr>
              <a:spLocks noChangeArrowheads="1"/>
            </p:cNvSpPr>
            <p:nvPr/>
          </p:nvSpPr>
          <p:spPr bwMode="auto">
            <a:xfrm>
              <a:off x="8607425" y="1466850"/>
              <a:ext cx="34925" cy="22225"/>
            </a:xfrm>
            <a:custGeom>
              <a:avLst/>
              <a:gdLst>
                <a:gd name="T0" fmla="*/ 21 w 95"/>
                <a:gd name="T1" fmla="*/ 60 h 61"/>
                <a:gd name="T2" fmla="*/ 21 w 95"/>
                <a:gd name="T3" fmla="*/ 58 h 61"/>
                <a:gd name="T4" fmla="*/ 22 w 95"/>
                <a:gd name="T5" fmla="*/ 54 h 61"/>
                <a:gd name="T6" fmla="*/ 23 w 95"/>
                <a:gd name="T7" fmla="*/ 52 h 61"/>
                <a:gd name="T8" fmla="*/ 29 w 95"/>
                <a:gd name="T9" fmla="*/ 49 h 61"/>
                <a:gd name="T10" fmla="*/ 29 w 95"/>
                <a:gd name="T11" fmla="*/ 48 h 61"/>
                <a:gd name="T12" fmla="*/ 42 w 95"/>
                <a:gd name="T13" fmla="*/ 41 h 61"/>
                <a:gd name="T14" fmla="*/ 43 w 95"/>
                <a:gd name="T15" fmla="*/ 36 h 61"/>
                <a:gd name="T16" fmla="*/ 47 w 95"/>
                <a:gd name="T17" fmla="*/ 30 h 61"/>
                <a:gd name="T18" fmla="*/ 50 w 95"/>
                <a:gd name="T19" fmla="*/ 27 h 61"/>
                <a:gd name="T20" fmla="*/ 65 w 95"/>
                <a:gd name="T21" fmla="*/ 18 h 61"/>
                <a:gd name="T22" fmla="*/ 66 w 95"/>
                <a:gd name="T23" fmla="*/ 17 h 61"/>
                <a:gd name="T24" fmla="*/ 91 w 95"/>
                <a:gd name="T25" fmla="*/ 9 h 61"/>
                <a:gd name="T26" fmla="*/ 94 w 95"/>
                <a:gd name="T27" fmla="*/ 8 h 61"/>
                <a:gd name="T28" fmla="*/ 92 w 95"/>
                <a:gd name="T29" fmla="*/ 6 h 61"/>
                <a:gd name="T30" fmla="*/ 91 w 95"/>
                <a:gd name="T31" fmla="*/ 4 h 61"/>
                <a:gd name="T32" fmla="*/ 82 w 95"/>
                <a:gd name="T33" fmla="*/ 5 h 61"/>
                <a:gd name="T34" fmla="*/ 60 w 95"/>
                <a:gd name="T35" fmla="*/ 1 h 61"/>
                <a:gd name="T36" fmla="*/ 58 w 95"/>
                <a:gd name="T37" fmla="*/ 0 h 61"/>
                <a:gd name="T38" fmla="*/ 57 w 95"/>
                <a:gd name="T39" fmla="*/ 0 h 61"/>
                <a:gd name="T40" fmla="*/ 56 w 95"/>
                <a:gd name="T41" fmla="*/ 3 h 61"/>
                <a:gd name="T42" fmla="*/ 51 w 95"/>
                <a:gd name="T43" fmla="*/ 11 h 61"/>
                <a:gd name="T44" fmla="*/ 48 w 95"/>
                <a:gd name="T45" fmla="*/ 13 h 61"/>
                <a:gd name="T46" fmla="*/ 7 w 95"/>
                <a:gd name="T47" fmla="*/ 39 h 61"/>
                <a:gd name="T48" fmla="*/ 0 w 95"/>
                <a:gd name="T49" fmla="*/ 47 h 61"/>
                <a:gd name="T50" fmla="*/ 2 w 95"/>
                <a:gd name="T51" fmla="*/ 48 h 61"/>
                <a:gd name="T52" fmla="*/ 15 w 95"/>
                <a:gd name="T53" fmla="*/ 57 h 61"/>
                <a:gd name="T54" fmla="*/ 19 w 95"/>
                <a:gd name="T55" fmla="*/ 59 h 61"/>
                <a:gd name="T56" fmla="*/ 21 w 95"/>
                <a:gd name="T57" fmla="*/ 6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5" h="61">
                  <a:moveTo>
                    <a:pt x="21" y="60"/>
                  </a:moveTo>
                  <a:lnTo>
                    <a:pt x="21" y="58"/>
                  </a:lnTo>
                  <a:cubicBezTo>
                    <a:pt x="21" y="56"/>
                    <a:pt x="21" y="55"/>
                    <a:pt x="22" y="54"/>
                  </a:cubicBezTo>
                  <a:lnTo>
                    <a:pt x="23" y="52"/>
                  </a:lnTo>
                  <a:cubicBezTo>
                    <a:pt x="24" y="50"/>
                    <a:pt x="27" y="49"/>
                    <a:pt x="29" y="49"/>
                  </a:cubicBezTo>
                  <a:lnTo>
                    <a:pt x="29" y="48"/>
                  </a:lnTo>
                  <a:lnTo>
                    <a:pt x="42" y="41"/>
                  </a:lnTo>
                  <a:lnTo>
                    <a:pt x="43" y="36"/>
                  </a:lnTo>
                  <a:lnTo>
                    <a:pt x="47" y="30"/>
                  </a:lnTo>
                  <a:cubicBezTo>
                    <a:pt x="47" y="28"/>
                    <a:pt x="48" y="27"/>
                    <a:pt x="50" y="27"/>
                  </a:cubicBezTo>
                  <a:lnTo>
                    <a:pt x="65" y="18"/>
                  </a:lnTo>
                  <a:cubicBezTo>
                    <a:pt x="65" y="17"/>
                    <a:pt x="66" y="17"/>
                    <a:pt x="66" y="17"/>
                  </a:cubicBezTo>
                  <a:lnTo>
                    <a:pt x="91" y="9"/>
                  </a:lnTo>
                  <a:lnTo>
                    <a:pt x="94" y="8"/>
                  </a:lnTo>
                  <a:cubicBezTo>
                    <a:pt x="93" y="7"/>
                    <a:pt x="93" y="6"/>
                    <a:pt x="92" y="6"/>
                  </a:cubicBezTo>
                  <a:lnTo>
                    <a:pt x="91" y="4"/>
                  </a:lnTo>
                  <a:lnTo>
                    <a:pt x="82" y="5"/>
                  </a:lnTo>
                  <a:lnTo>
                    <a:pt x="60" y="1"/>
                  </a:lnTo>
                  <a:cubicBezTo>
                    <a:pt x="59" y="1"/>
                    <a:pt x="58" y="0"/>
                    <a:pt x="58" y="0"/>
                  </a:cubicBezTo>
                  <a:cubicBezTo>
                    <a:pt x="57" y="0"/>
                    <a:pt x="57" y="0"/>
                    <a:pt x="57" y="0"/>
                  </a:cubicBezTo>
                  <a:lnTo>
                    <a:pt x="56" y="3"/>
                  </a:lnTo>
                  <a:lnTo>
                    <a:pt x="51" y="11"/>
                  </a:lnTo>
                  <a:cubicBezTo>
                    <a:pt x="50" y="12"/>
                    <a:pt x="49" y="12"/>
                    <a:pt x="48" y="13"/>
                  </a:cubicBezTo>
                  <a:lnTo>
                    <a:pt x="7" y="39"/>
                  </a:lnTo>
                  <a:lnTo>
                    <a:pt x="0" y="47"/>
                  </a:lnTo>
                  <a:cubicBezTo>
                    <a:pt x="1" y="47"/>
                    <a:pt x="1" y="48"/>
                    <a:pt x="2" y="48"/>
                  </a:cubicBezTo>
                  <a:lnTo>
                    <a:pt x="15" y="57"/>
                  </a:lnTo>
                  <a:lnTo>
                    <a:pt x="19" y="59"/>
                  </a:lnTo>
                  <a:cubicBezTo>
                    <a:pt x="20" y="59"/>
                    <a:pt x="20" y="59"/>
                    <a:pt x="21" y="6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01" name="Freeform 86">
              <a:extLst>
                <a:ext uri="{FF2B5EF4-FFF2-40B4-BE49-F238E27FC236}">
                  <a16:creationId xmlns:a16="http://schemas.microsoft.com/office/drawing/2014/main" id="{F5E1C5DE-C500-4B31-A89C-AA69AFC07BDD}"/>
                </a:ext>
              </a:extLst>
            </p:cNvPr>
            <p:cNvSpPr>
              <a:spLocks noChangeArrowheads="1"/>
            </p:cNvSpPr>
            <p:nvPr/>
          </p:nvSpPr>
          <p:spPr bwMode="auto">
            <a:xfrm>
              <a:off x="8283575" y="1719263"/>
              <a:ext cx="4762" cy="4762"/>
            </a:xfrm>
            <a:custGeom>
              <a:avLst/>
              <a:gdLst>
                <a:gd name="T0" fmla="*/ 3 w 12"/>
                <a:gd name="T1" fmla="*/ 6 h 14"/>
                <a:gd name="T2" fmla="*/ 0 w 12"/>
                <a:gd name="T3" fmla="*/ 9 h 14"/>
                <a:gd name="T4" fmla="*/ 2 w 12"/>
                <a:gd name="T5" fmla="*/ 11 h 14"/>
                <a:gd name="T6" fmla="*/ 3 w 12"/>
                <a:gd name="T7" fmla="*/ 13 h 14"/>
                <a:gd name="T8" fmla="*/ 5 w 12"/>
                <a:gd name="T9" fmla="*/ 7 h 14"/>
                <a:gd name="T10" fmla="*/ 9 w 12"/>
                <a:gd name="T11" fmla="*/ 2 h 14"/>
                <a:gd name="T12" fmla="*/ 11 w 12"/>
                <a:gd name="T13" fmla="*/ 1 h 14"/>
                <a:gd name="T14" fmla="*/ 9 w 12"/>
                <a:gd name="T15" fmla="*/ 0 h 14"/>
                <a:gd name="T16" fmla="*/ 7 w 12"/>
                <a:gd name="T17" fmla="*/ 0 h 14"/>
                <a:gd name="T18" fmla="*/ 6 w 12"/>
                <a:gd name="T19" fmla="*/ 3 h 14"/>
                <a:gd name="T20" fmla="*/ 3 w 12"/>
                <a:gd name="T2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4">
                  <a:moveTo>
                    <a:pt x="3" y="6"/>
                  </a:moveTo>
                  <a:cubicBezTo>
                    <a:pt x="2" y="7"/>
                    <a:pt x="1" y="8"/>
                    <a:pt x="0" y="9"/>
                  </a:cubicBezTo>
                  <a:cubicBezTo>
                    <a:pt x="1" y="9"/>
                    <a:pt x="1" y="10"/>
                    <a:pt x="2" y="11"/>
                  </a:cubicBezTo>
                  <a:lnTo>
                    <a:pt x="3" y="13"/>
                  </a:lnTo>
                  <a:lnTo>
                    <a:pt x="5" y="7"/>
                  </a:lnTo>
                  <a:cubicBezTo>
                    <a:pt x="5" y="5"/>
                    <a:pt x="7" y="3"/>
                    <a:pt x="9" y="2"/>
                  </a:cubicBezTo>
                  <a:lnTo>
                    <a:pt x="11" y="1"/>
                  </a:lnTo>
                  <a:cubicBezTo>
                    <a:pt x="10" y="1"/>
                    <a:pt x="10" y="0"/>
                    <a:pt x="9" y="0"/>
                  </a:cubicBezTo>
                  <a:lnTo>
                    <a:pt x="7" y="0"/>
                  </a:lnTo>
                  <a:cubicBezTo>
                    <a:pt x="7" y="1"/>
                    <a:pt x="7" y="2"/>
                    <a:pt x="6" y="3"/>
                  </a:cubicBezTo>
                  <a:cubicBezTo>
                    <a:pt x="5" y="4"/>
                    <a:pt x="5" y="5"/>
                    <a:pt x="3" y="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02" name="Freeform 87">
              <a:extLst>
                <a:ext uri="{FF2B5EF4-FFF2-40B4-BE49-F238E27FC236}">
                  <a16:creationId xmlns:a16="http://schemas.microsoft.com/office/drawing/2014/main" id="{29B3DC7D-2E64-4B14-82EE-98C6B6C303A4}"/>
                </a:ext>
              </a:extLst>
            </p:cNvPr>
            <p:cNvSpPr>
              <a:spLocks noChangeArrowheads="1"/>
            </p:cNvSpPr>
            <p:nvPr/>
          </p:nvSpPr>
          <p:spPr bwMode="auto">
            <a:xfrm>
              <a:off x="8316912" y="1670050"/>
              <a:ext cx="47625" cy="17463"/>
            </a:xfrm>
            <a:custGeom>
              <a:avLst/>
              <a:gdLst>
                <a:gd name="T0" fmla="*/ 0 w 131"/>
                <a:gd name="T1" fmla="*/ 27 h 49"/>
                <a:gd name="T2" fmla="*/ 8 w 131"/>
                <a:gd name="T3" fmla="*/ 35 h 49"/>
                <a:gd name="T4" fmla="*/ 12 w 131"/>
                <a:gd name="T5" fmla="*/ 28 h 49"/>
                <a:gd name="T6" fmla="*/ 20 w 131"/>
                <a:gd name="T7" fmla="*/ 23 h 49"/>
                <a:gd name="T8" fmla="*/ 25 w 131"/>
                <a:gd name="T9" fmla="*/ 22 h 49"/>
                <a:gd name="T10" fmla="*/ 56 w 131"/>
                <a:gd name="T11" fmla="*/ 24 h 49"/>
                <a:gd name="T12" fmla="*/ 62 w 131"/>
                <a:gd name="T13" fmla="*/ 28 h 49"/>
                <a:gd name="T14" fmla="*/ 63 w 131"/>
                <a:gd name="T15" fmla="*/ 34 h 49"/>
                <a:gd name="T16" fmla="*/ 63 w 131"/>
                <a:gd name="T17" fmla="*/ 35 h 49"/>
                <a:gd name="T18" fmla="*/ 70 w 131"/>
                <a:gd name="T19" fmla="*/ 34 h 49"/>
                <a:gd name="T20" fmla="*/ 73 w 131"/>
                <a:gd name="T21" fmla="*/ 34 h 49"/>
                <a:gd name="T22" fmla="*/ 76 w 131"/>
                <a:gd name="T23" fmla="*/ 36 h 49"/>
                <a:gd name="T24" fmla="*/ 82 w 131"/>
                <a:gd name="T25" fmla="*/ 40 h 49"/>
                <a:gd name="T26" fmla="*/ 101 w 131"/>
                <a:gd name="T27" fmla="*/ 44 h 49"/>
                <a:gd name="T28" fmla="*/ 103 w 131"/>
                <a:gd name="T29" fmla="*/ 45 h 49"/>
                <a:gd name="T30" fmla="*/ 111 w 131"/>
                <a:gd name="T31" fmla="*/ 48 h 49"/>
                <a:gd name="T32" fmla="*/ 111 w 131"/>
                <a:gd name="T33" fmla="*/ 46 h 49"/>
                <a:gd name="T34" fmla="*/ 112 w 131"/>
                <a:gd name="T35" fmla="*/ 39 h 49"/>
                <a:gd name="T36" fmla="*/ 114 w 131"/>
                <a:gd name="T37" fmla="*/ 34 h 49"/>
                <a:gd name="T38" fmla="*/ 119 w 131"/>
                <a:gd name="T39" fmla="*/ 29 h 49"/>
                <a:gd name="T40" fmla="*/ 127 w 131"/>
                <a:gd name="T41" fmla="*/ 27 h 49"/>
                <a:gd name="T42" fmla="*/ 130 w 131"/>
                <a:gd name="T43" fmla="*/ 28 h 49"/>
                <a:gd name="T44" fmla="*/ 130 w 131"/>
                <a:gd name="T45" fmla="*/ 26 h 49"/>
                <a:gd name="T46" fmla="*/ 130 w 131"/>
                <a:gd name="T47" fmla="*/ 25 h 49"/>
                <a:gd name="T48" fmla="*/ 113 w 131"/>
                <a:gd name="T49" fmla="*/ 24 h 49"/>
                <a:gd name="T50" fmla="*/ 108 w 131"/>
                <a:gd name="T51" fmla="*/ 22 h 49"/>
                <a:gd name="T52" fmla="*/ 103 w 131"/>
                <a:gd name="T53" fmla="*/ 18 h 49"/>
                <a:gd name="T54" fmla="*/ 100 w 131"/>
                <a:gd name="T55" fmla="*/ 11 h 49"/>
                <a:gd name="T56" fmla="*/ 105 w 131"/>
                <a:gd name="T57" fmla="*/ 5 h 49"/>
                <a:gd name="T58" fmla="*/ 105 w 131"/>
                <a:gd name="T59" fmla="*/ 4 h 49"/>
                <a:gd name="T60" fmla="*/ 104 w 131"/>
                <a:gd name="T61" fmla="*/ 3 h 49"/>
                <a:gd name="T62" fmla="*/ 102 w 131"/>
                <a:gd name="T63" fmla="*/ 0 h 49"/>
                <a:gd name="T64" fmla="*/ 100 w 131"/>
                <a:gd name="T65" fmla="*/ 0 h 49"/>
                <a:gd name="T66" fmla="*/ 33 w 131"/>
                <a:gd name="T67" fmla="*/ 8 h 49"/>
                <a:gd name="T68" fmla="*/ 30 w 131"/>
                <a:gd name="T69" fmla="*/ 8 h 49"/>
                <a:gd name="T70" fmla="*/ 29 w 131"/>
                <a:gd name="T71" fmla="*/ 13 h 49"/>
                <a:gd name="T72" fmla="*/ 23 w 131"/>
                <a:gd name="T73" fmla="*/ 20 h 49"/>
                <a:gd name="T74" fmla="*/ 0 w 131"/>
                <a:gd name="T75" fmla="*/ 26 h 49"/>
                <a:gd name="T76" fmla="*/ 0 w 131"/>
                <a:gd name="T77"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1" h="49">
                  <a:moveTo>
                    <a:pt x="0" y="27"/>
                  </a:moveTo>
                  <a:lnTo>
                    <a:pt x="8" y="35"/>
                  </a:lnTo>
                  <a:cubicBezTo>
                    <a:pt x="8" y="32"/>
                    <a:pt x="9" y="30"/>
                    <a:pt x="12" y="28"/>
                  </a:cubicBezTo>
                  <a:lnTo>
                    <a:pt x="20" y="23"/>
                  </a:lnTo>
                  <a:cubicBezTo>
                    <a:pt x="22" y="23"/>
                    <a:pt x="23" y="22"/>
                    <a:pt x="25" y="22"/>
                  </a:cubicBezTo>
                  <a:lnTo>
                    <a:pt x="56" y="24"/>
                  </a:lnTo>
                  <a:cubicBezTo>
                    <a:pt x="59" y="24"/>
                    <a:pt x="61" y="26"/>
                    <a:pt x="62" y="28"/>
                  </a:cubicBezTo>
                  <a:cubicBezTo>
                    <a:pt x="64" y="30"/>
                    <a:pt x="64" y="32"/>
                    <a:pt x="63" y="34"/>
                  </a:cubicBezTo>
                  <a:lnTo>
                    <a:pt x="63" y="35"/>
                  </a:lnTo>
                  <a:cubicBezTo>
                    <a:pt x="65" y="34"/>
                    <a:pt x="68" y="33"/>
                    <a:pt x="70" y="34"/>
                  </a:cubicBezTo>
                  <a:lnTo>
                    <a:pt x="73" y="34"/>
                  </a:lnTo>
                  <a:cubicBezTo>
                    <a:pt x="74" y="35"/>
                    <a:pt x="75" y="35"/>
                    <a:pt x="76" y="36"/>
                  </a:cubicBezTo>
                  <a:lnTo>
                    <a:pt x="82" y="40"/>
                  </a:lnTo>
                  <a:lnTo>
                    <a:pt x="101" y="44"/>
                  </a:lnTo>
                  <a:cubicBezTo>
                    <a:pt x="102" y="44"/>
                    <a:pt x="103" y="44"/>
                    <a:pt x="103" y="45"/>
                  </a:cubicBezTo>
                  <a:lnTo>
                    <a:pt x="111" y="48"/>
                  </a:lnTo>
                  <a:cubicBezTo>
                    <a:pt x="111" y="48"/>
                    <a:pt x="111" y="47"/>
                    <a:pt x="111" y="46"/>
                  </a:cubicBezTo>
                  <a:lnTo>
                    <a:pt x="112" y="39"/>
                  </a:lnTo>
                  <a:cubicBezTo>
                    <a:pt x="112" y="37"/>
                    <a:pt x="113" y="35"/>
                    <a:pt x="114" y="34"/>
                  </a:cubicBezTo>
                  <a:lnTo>
                    <a:pt x="119" y="29"/>
                  </a:lnTo>
                  <a:cubicBezTo>
                    <a:pt x="121" y="27"/>
                    <a:pt x="124" y="26"/>
                    <a:pt x="127" y="27"/>
                  </a:cubicBezTo>
                  <a:lnTo>
                    <a:pt x="130" y="28"/>
                  </a:lnTo>
                  <a:lnTo>
                    <a:pt x="130" y="26"/>
                  </a:lnTo>
                  <a:lnTo>
                    <a:pt x="130" y="25"/>
                  </a:lnTo>
                  <a:lnTo>
                    <a:pt x="113" y="24"/>
                  </a:lnTo>
                  <a:cubicBezTo>
                    <a:pt x="111" y="24"/>
                    <a:pt x="109" y="24"/>
                    <a:pt x="108" y="22"/>
                  </a:cubicBezTo>
                  <a:lnTo>
                    <a:pt x="103" y="18"/>
                  </a:lnTo>
                  <a:cubicBezTo>
                    <a:pt x="101" y="16"/>
                    <a:pt x="100" y="13"/>
                    <a:pt x="100" y="11"/>
                  </a:cubicBezTo>
                  <a:cubicBezTo>
                    <a:pt x="101" y="8"/>
                    <a:pt x="102" y="6"/>
                    <a:pt x="105" y="5"/>
                  </a:cubicBezTo>
                  <a:lnTo>
                    <a:pt x="105" y="4"/>
                  </a:lnTo>
                  <a:lnTo>
                    <a:pt x="104" y="3"/>
                  </a:lnTo>
                  <a:cubicBezTo>
                    <a:pt x="103" y="2"/>
                    <a:pt x="102" y="1"/>
                    <a:pt x="102" y="0"/>
                  </a:cubicBezTo>
                  <a:cubicBezTo>
                    <a:pt x="101" y="0"/>
                    <a:pt x="101" y="0"/>
                    <a:pt x="100" y="0"/>
                  </a:cubicBezTo>
                  <a:lnTo>
                    <a:pt x="33" y="8"/>
                  </a:lnTo>
                  <a:cubicBezTo>
                    <a:pt x="32" y="8"/>
                    <a:pt x="31" y="8"/>
                    <a:pt x="30" y="8"/>
                  </a:cubicBezTo>
                  <a:lnTo>
                    <a:pt x="29" y="13"/>
                  </a:lnTo>
                  <a:cubicBezTo>
                    <a:pt x="29" y="16"/>
                    <a:pt x="26" y="19"/>
                    <a:pt x="23" y="20"/>
                  </a:cubicBezTo>
                  <a:lnTo>
                    <a:pt x="0" y="26"/>
                  </a:lnTo>
                  <a:cubicBezTo>
                    <a:pt x="0" y="27"/>
                    <a:pt x="0" y="27"/>
                    <a:pt x="0" y="2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03" name="Freeform 88">
              <a:extLst>
                <a:ext uri="{FF2B5EF4-FFF2-40B4-BE49-F238E27FC236}">
                  <a16:creationId xmlns:a16="http://schemas.microsoft.com/office/drawing/2014/main" id="{DFBA8BA0-E2B0-4A64-82C2-D4F67F041C60}"/>
                </a:ext>
              </a:extLst>
            </p:cNvPr>
            <p:cNvSpPr>
              <a:spLocks noChangeArrowheads="1"/>
            </p:cNvSpPr>
            <p:nvPr/>
          </p:nvSpPr>
          <p:spPr bwMode="auto">
            <a:xfrm>
              <a:off x="8382000" y="1627188"/>
              <a:ext cx="11112" cy="7937"/>
            </a:xfrm>
            <a:custGeom>
              <a:avLst/>
              <a:gdLst>
                <a:gd name="T0" fmla="*/ 18 w 32"/>
                <a:gd name="T1" fmla="*/ 18 h 20"/>
                <a:gd name="T2" fmla="*/ 26 w 32"/>
                <a:gd name="T3" fmla="*/ 17 h 20"/>
                <a:gd name="T4" fmla="*/ 31 w 32"/>
                <a:gd name="T5" fmla="*/ 12 h 20"/>
                <a:gd name="T6" fmla="*/ 27 w 32"/>
                <a:gd name="T7" fmla="*/ 11 h 20"/>
                <a:gd name="T8" fmla="*/ 21 w 32"/>
                <a:gd name="T9" fmla="*/ 7 h 20"/>
                <a:gd name="T10" fmla="*/ 19 w 32"/>
                <a:gd name="T11" fmla="*/ 4 h 20"/>
                <a:gd name="T12" fmla="*/ 18 w 32"/>
                <a:gd name="T13" fmla="*/ 0 h 20"/>
                <a:gd name="T14" fmla="*/ 13 w 32"/>
                <a:gd name="T15" fmla="*/ 3 h 20"/>
                <a:gd name="T16" fmla="*/ 9 w 32"/>
                <a:gd name="T17" fmla="*/ 4 h 20"/>
                <a:gd name="T18" fmla="*/ 2 w 32"/>
                <a:gd name="T19" fmla="*/ 3 h 20"/>
                <a:gd name="T20" fmla="*/ 1 w 32"/>
                <a:gd name="T21" fmla="*/ 2 h 20"/>
                <a:gd name="T22" fmla="*/ 0 w 32"/>
                <a:gd name="T23" fmla="*/ 6 h 20"/>
                <a:gd name="T24" fmla="*/ 7 w 32"/>
                <a:gd name="T25" fmla="*/ 7 h 20"/>
                <a:gd name="T26" fmla="*/ 14 w 32"/>
                <a:gd name="T27" fmla="*/ 11 h 20"/>
                <a:gd name="T28" fmla="*/ 15 w 32"/>
                <a:gd name="T29" fmla="*/ 13 h 20"/>
                <a:gd name="T30" fmla="*/ 15 w 32"/>
                <a:gd name="T31" fmla="*/ 19 h 20"/>
                <a:gd name="T32" fmla="*/ 15 w 32"/>
                <a:gd name="T33" fmla="*/ 19 h 20"/>
                <a:gd name="T34" fmla="*/ 18 w 32"/>
                <a:gd name="T35"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20">
                  <a:moveTo>
                    <a:pt x="18" y="18"/>
                  </a:moveTo>
                  <a:lnTo>
                    <a:pt x="26" y="17"/>
                  </a:lnTo>
                  <a:lnTo>
                    <a:pt x="31" y="12"/>
                  </a:lnTo>
                  <a:lnTo>
                    <a:pt x="27" y="11"/>
                  </a:lnTo>
                  <a:cubicBezTo>
                    <a:pt x="24" y="11"/>
                    <a:pt x="22" y="9"/>
                    <a:pt x="21" y="7"/>
                  </a:cubicBezTo>
                  <a:lnTo>
                    <a:pt x="19" y="4"/>
                  </a:lnTo>
                  <a:cubicBezTo>
                    <a:pt x="19" y="3"/>
                    <a:pt x="18" y="2"/>
                    <a:pt x="18" y="0"/>
                  </a:cubicBezTo>
                  <a:lnTo>
                    <a:pt x="13" y="3"/>
                  </a:lnTo>
                  <a:cubicBezTo>
                    <a:pt x="12" y="3"/>
                    <a:pt x="11" y="4"/>
                    <a:pt x="9" y="4"/>
                  </a:cubicBezTo>
                  <a:cubicBezTo>
                    <a:pt x="8" y="4"/>
                    <a:pt x="4" y="4"/>
                    <a:pt x="2" y="3"/>
                  </a:cubicBezTo>
                  <a:lnTo>
                    <a:pt x="1" y="2"/>
                  </a:lnTo>
                  <a:cubicBezTo>
                    <a:pt x="1" y="3"/>
                    <a:pt x="1" y="5"/>
                    <a:pt x="0" y="6"/>
                  </a:cubicBezTo>
                  <a:lnTo>
                    <a:pt x="7" y="7"/>
                  </a:lnTo>
                  <a:cubicBezTo>
                    <a:pt x="10" y="7"/>
                    <a:pt x="13" y="9"/>
                    <a:pt x="14" y="11"/>
                  </a:cubicBezTo>
                  <a:lnTo>
                    <a:pt x="15" y="13"/>
                  </a:lnTo>
                  <a:cubicBezTo>
                    <a:pt x="15" y="15"/>
                    <a:pt x="16" y="17"/>
                    <a:pt x="15" y="19"/>
                  </a:cubicBezTo>
                  <a:lnTo>
                    <a:pt x="15" y="19"/>
                  </a:lnTo>
                  <a:lnTo>
                    <a:pt x="18" y="1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04" name="Freeform 89">
              <a:extLst>
                <a:ext uri="{FF2B5EF4-FFF2-40B4-BE49-F238E27FC236}">
                  <a16:creationId xmlns:a16="http://schemas.microsoft.com/office/drawing/2014/main" id="{5FF8DC73-4CA2-47FD-8C71-865511E5B421}"/>
                </a:ext>
              </a:extLst>
            </p:cNvPr>
            <p:cNvSpPr>
              <a:spLocks noChangeArrowheads="1"/>
            </p:cNvSpPr>
            <p:nvPr/>
          </p:nvSpPr>
          <p:spPr bwMode="auto">
            <a:xfrm>
              <a:off x="8901112" y="920750"/>
              <a:ext cx="7938" cy="3175"/>
            </a:xfrm>
            <a:custGeom>
              <a:avLst/>
              <a:gdLst>
                <a:gd name="T0" fmla="*/ 21 w 22"/>
                <a:gd name="T1" fmla="*/ 4 h 11"/>
                <a:gd name="T2" fmla="*/ 17 w 22"/>
                <a:gd name="T3" fmla="*/ 4 h 11"/>
                <a:gd name="T4" fmla="*/ 0 w 22"/>
                <a:gd name="T5" fmla="*/ 0 h 11"/>
                <a:gd name="T6" fmla="*/ 2 w 22"/>
                <a:gd name="T7" fmla="*/ 2 h 11"/>
                <a:gd name="T8" fmla="*/ 8 w 22"/>
                <a:gd name="T9" fmla="*/ 9 h 11"/>
                <a:gd name="T10" fmla="*/ 20 w 22"/>
                <a:gd name="T11" fmla="*/ 10 h 11"/>
                <a:gd name="T12" fmla="*/ 21 w 22"/>
                <a:gd name="T13" fmla="*/ 10 h 11"/>
                <a:gd name="T14" fmla="*/ 20 w 22"/>
                <a:gd name="T15" fmla="*/ 7 h 11"/>
                <a:gd name="T16" fmla="*/ 21 w 22"/>
                <a:gd name="T1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1">
                  <a:moveTo>
                    <a:pt x="21" y="4"/>
                  </a:moveTo>
                  <a:cubicBezTo>
                    <a:pt x="19" y="5"/>
                    <a:pt x="18" y="5"/>
                    <a:pt x="17" y="4"/>
                  </a:cubicBezTo>
                  <a:lnTo>
                    <a:pt x="0" y="0"/>
                  </a:lnTo>
                  <a:cubicBezTo>
                    <a:pt x="1" y="1"/>
                    <a:pt x="1" y="2"/>
                    <a:pt x="2" y="2"/>
                  </a:cubicBezTo>
                  <a:lnTo>
                    <a:pt x="8" y="9"/>
                  </a:lnTo>
                  <a:lnTo>
                    <a:pt x="20" y="10"/>
                  </a:lnTo>
                  <a:cubicBezTo>
                    <a:pt x="21" y="10"/>
                    <a:pt x="21" y="10"/>
                    <a:pt x="21" y="10"/>
                  </a:cubicBezTo>
                  <a:cubicBezTo>
                    <a:pt x="21" y="9"/>
                    <a:pt x="20" y="8"/>
                    <a:pt x="20" y="7"/>
                  </a:cubicBezTo>
                  <a:cubicBezTo>
                    <a:pt x="20" y="6"/>
                    <a:pt x="21" y="5"/>
                    <a:pt x="21" y="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05" name="Freeform 90">
              <a:extLst>
                <a:ext uri="{FF2B5EF4-FFF2-40B4-BE49-F238E27FC236}">
                  <a16:creationId xmlns:a16="http://schemas.microsoft.com/office/drawing/2014/main" id="{D6312768-EC63-455D-BFF2-A3E2A5B69D2D}"/>
                </a:ext>
              </a:extLst>
            </p:cNvPr>
            <p:cNvSpPr>
              <a:spLocks noChangeArrowheads="1"/>
            </p:cNvSpPr>
            <p:nvPr/>
          </p:nvSpPr>
          <p:spPr bwMode="auto">
            <a:xfrm>
              <a:off x="8248650" y="1744663"/>
              <a:ext cx="4762" cy="3175"/>
            </a:xfrm>
            <a:custGeom>
              <a:avLst/>
              <a:gdLst>
                <a:gd name="T0" fmla="*/ 4 w 15"/>
                <a:gd name="T1" fmla="*/ 9 h 11"/>
                <a:gd name="T2" fmla="*/ 7 w 15"/>
                <a:gd name="T3" fmla="*/ 9 h 11"/>
                <a:gd name="T4" fmla="*/ 9 w 15"/>
                <a:gd name="T5" fmla="*/ 10 h 11"/>
                <a:gd name="T6" fmla="*/ 10 w 15"/>
                <a:gd name="T7" fmla="*/ 7 h 11"/>
                <a:gd name="T8" fmla="*/ 14 w 15"/>
                <a:gd name="T9" fmla="*/ 1 h 11"/>
                <a:gd name="T10" fmla="*/ 14 w 15"/>
                <a:gd name="T11" fmla="*/ 1 h 11"/>
                <a:gd name="T12" fmla="*/ 14 w 15"/>
                <a:gd name="T13" fmla="*/ 0 h 11"/>
                <a:gd name="T14" fmla="*/ 13 w 15"/>
                <a:gd name="T15" fmla="*/ 1 h 11"/>
                <a:gd name="T16" fmla="*/ 10 w 15"/>
                <a:gd name="T17" fmla="*/ 3 h 11"/>
                <a:gd name="T18" fmla="*/ 1 w 15"/>
                <a:gd name="T19" fmla="*/ 6 h 11"/>
                <a:gd name="T20" fmla="*/ 1 w 15"/>
                <a:gd name="T21" fmla="*/ 7 h 11"/>
                <a:gd name="T22" fmla="*/ 0 w 15"/>
                <a:gd name="T23" fmla="*/ 10 h 11"/>
                <a:gd name="T24" fmla="*/ 2 w 15"/>
                <a:gd name="T25" fmla="*/ 9 h 11"/>
                <a:gd name="T26" fmla="*/ 4 w 15"/>
                <a:gd name="T27"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1">
                  <a:moveTo>
                    <a:pt x="4" y="9"/>
                  </a:moveTo>
                  <a:cubicBezTo>
                    <a:pt x="5" y="9"/>
                    <a:pt x="6" y="9"/>
                    <a:pt x="7" y="9"/>
                  </a:cubicBezTo>
                  <a:lnTo>
                    <a:pt x="9" y="10"/>
                  </a:lnTo>
                  <a:lnTo>
                    <a:pt x="10" y="7"/>
                  </a:lnTo>
                  <a:cubicBezTo>
                    <a:pt x="10" y="4"/>
                    <a:pt x="12" y="2"/>
                    <a:pt x="14" y="1"/>
                  </a:cubicBezTo>
                  <a:lnTo>
                    <a:pt x="14" y="1"/>
                  </a:lnTo>
                  <a:cubicBezTo>
                    <a:pt x="14" y="0"/>
                    <a:pt x="14" y="0"/>
                    <a:pt x="14" y="0"/>
                  </a:cubicBezTo>
                  <a:lnTo>
                    <a:pt x="13" y="1"/>
                  </a:lnTo>
                  <a:cubicBezTo>
                    <a:pt x="13" y="2"/>
                    <a:pt x="11" y="2"/>
                    <a:pt x="10" y="3"/>
                  </a:cubicBezTo>
                  <a:lnTo>
                    <a:pt x="1" y="6"/>
                  </a:lnTo>
                  <a:cubicBezTo>
                    <a:pt x="1" y="6"/>
                    <a:pt x="1" y="6"/>
                    <a:pt x="1" y="7"/>
                  </a:cubicBezTo>
                  <a:lnTo>
                    <a:pt x="0" y="10"/>
                  </a:lnTo>
                  <a:lnTo>
                    <a:pt x="2" y="9"/>
                  </a:lnTo>
                  <a:cubicBezTo>
                    <a:pt x="3" y="9"/>
                    <a:pt x="3" y="9"/>
                    <a:pt x="4" y="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06" name="Freeform 91">
              <a:extLst>
                <a:ext uri="{FF2B5EF4-FFF2-40B4-BE49-F238E27FC236}">
                  <a16:creationId xmlns:a16="http://schemas.microsoft.com/office/drawing/2014/main" id="{F65E9A6E-2C11-448A-B156-8BBEDAE96DB0}"/>
                </a:ext>
              </a:extLst>
            </p:cNvPr>
            <p:cNvSpPr>
              <a:spLocks noChangeArrowheads="1"/>
            </p:cNvSpPr>
            <p:nvPr/>
          </p:nvSpPr>
          <p:spPr bwMode="auto">
            <a:xfrm>
              <a:off x="8913812" y="925513"/>
              <a:ext cx="4763" cy="3175"/>
            </a:xfrm>
            <a:custGeom>
              <a:avLst/>
              <a:gdLst>
                <a:gd name="T0" fmla="*/ 12 w 13"/>
                <a:gd name="T1" fmla="*/ 7 h 8"/>
                <a:gd name="T2" fmla="*/ 9 w 13"/>
                <a:gd name="T3" fmla="*/ 2 h 8"/>
                <a:gd name="T4" fmla="*/ 7 w 13"/>
                <a:gd name="T5" fmla="*/ 0 h 8"/>
                <a:gd name="T6" fmla="*/ 5 w 13"/>
                <a:gd name="T7" fmla="*/ 1 h 8"/>
                <a:gd name="T8" fmla="*/ 0 w 13"/>
                <a:gd name="T9" fmla="*/ 3 h 8"/>
                <a:gd name="T10" fmla="*/ 0 w 13"/>
                <a:gd name="T11" fmla="*/ 3 h 8"/>
                <a:gd name="T12" fmla="*/ 2 w 13"/>
                <a:gd name="T13" fmla="*/ 6 h 8"/>
                <a:gd name="T14" fmla="*/ 12 w 13"/>
                <a:gd name="T15" fmla="*/ 7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8">
                  <a:moveTo>
                    <a:pt x="12" y="7"/>
                  </a:moveTo>
                  <a:lnTo>
                    <a:pt x="9" y="2"/>
                  </a:lnTo>
                  <a:cubicBezTo>
                    <a:pt x="8" y="2"/>
                    <a:pt x="7" y="1"/>
                    <a:pt x="7" y="0"/>
                  </a:cubicBezTo>
                  <a:cubicBezTo>
                    <a:pt x="7" y="0"/>
                    <a:pt x="6" y="1"/>
                    <a:pt x="5" y="1"/>
                  </a:cubicBezTo>
                  <a:lnTo>
                    <a:pt x="0" y="3"/>
                  </a:lnTo>
                  <a:lnTo>
                    <a:pt x="0" y="3"/>
                  </a:lnTo>
                  <a:lnTo>
                    <a:pt x="2" y="6"/>
                  </a:lnTo>
                  <a:lnTo>
                    <a:pt x="12" y="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07" name="Freeform 92">
              <a:extLst>
                <a:ext uri="{FF2B5EF4-FFF2-40B4-BE49-F238E27FC236}">
                  <a16:creationId xmlns:a16="http://schemas.microsoft.com/office/drawing/2014/main" id="{F4A84A9E-6D15-4006-B62F-AAA106225C6E}"/>
                </a:ext>
              </a:extLst>
            </p:cNvPr>
            <p:cNvSpPr>
              <a:spLocks noChangeArrowheads="1"/>
            </p:cNvSpPr>
            <p:nvPr/>
          </p:nvSpPr>
          <p:spPr bwMode="auto">
            <a:xfrm>
              <a:off x="8880475" y="909638"/>
              <a:ext cx="20637" cy="12700"/>
            </a:xfrm>
            <a:custGeom>
              <a:avLst/>
              <a:gdLst>
                <a:gd name="T0" fmla="*/ 48 w 59"/>
                <a:gd name="T1" fmla="*/ 7 h 35"/>
                <a:gd name="T2" fmla="*/ 52 w 59"/>
                <a:gd name="T3" fmla="*/ 5 h 35"/>
                <a:gd name="T4" fmla="*/ 55 w 59"/>
                <a:gd name="T5" fmla="*/ 5 h 35"/>
                <a:gd name="T6" fmla="*/ 57 w 59"/>
                <a:gd name="T7" fmla="*/ 5 h 35"/>
                <a:gd name="T8" fmla="*/ 58 w 59"/>
                <a:gd name="T9" fmla="*/ 0 h 35"/>
                <a:gd name="T10" fmla="*/ 50 w 59"/>
                <a:gd name="T11" fmla="*/ 4 h 35"/>
                <a:gd name="T12" fmla="*/ 45 w 59"/>
                <a:gd name="T13" fmla="*/ 5 h 35"/>
                <a:gd name="T14" fmla="*/ 45 w 59"/>
                <a:gd name="T15" fmla="*/ 6 h 35"/>
                <a:gd name="T16" fmla="*/ 44 w 59"/>
                <a:gd name="T17" fmla="*/ 9 h 35"/>
                <a:gd name="T18" fmla="*/ 43 w 59"/>
                <a:gd name="T19" fmla="*/ 11 h 35"/>
                <a:gd name="T20" fmla="*/ 41 w 59"/>
                <a:gd name="T21" fmla="*/ 14 h 35"/>
                <a:gd name="T22" fmla="*/ 40 w 59"/>
                <a:gd name="T23" fmla="*/ 15 h 35"/>
                <a:gd name="T24" fmla="*/ 36 w 59"/>
                <a:gd name="T25" fmla="*/ 17 h 35"/>
                <a:gd name="T26" fmla="*/ 31 w 59"/>
                <a:gd name="T27" fmla="*/ 18 h 35"/>
                <a:gd name="T28" fmla="*/ 18 w 59"/>
                <a:gd name="T29" fmla="*/ 15 h 35"/>
                <a:gd name="T30" fmla="*/ 12 w 59"/>
                <a:gd name="T31" fmla="*/ 16 h 35"/>
                <a:gd name="T32" fmla="*/ 10 w 59"/>
                <a:gd name="T33" fmla="*/ 22 h 35"/>
                <a:gd name="T34" fmla="*/ 5 w 59"/>
                <a:gd name="T35" fmla="*/ 28 h 35"/>
                <a:gd name="T36" fmla="*/ 3 w 59"/>
                <a:gd name="T37" fmla="*/ 29 h 35"/>
                <a:gd name="T38" fmla="*/ 0 w 59"/>
                <a:gd name="T39" fmla="*/ 31 h 35"/>
                <a:gd name="T40" fmla="*/ 13 w 59"/>
                <a:gd name="T41" fmla="*/ 34 h 35"/>
                <a:gd name="T42" fmla="*/ 31 w 59"/>
                <a:gd name="T43" fmla="*/ 30 h 35"/>
                <a:gd name="T44" fmla="*/ 32 w 59"/>
                <a:gd name="T45" fmla="*/ 30 h 35"/>
                <a:gd name="T46" fmla="*/ 37 w 59"/>
                <a:gd name="T47" fmla="*/ 31 h 35"/>
                <a:gd name="T48" fmla="*/ 40 w 59"/>
                <a:gd name="T49" fmla="*/ 34 h 35"/>
                <a:gd name="T50" fmla="*/ 48 w 59"/>
                <a:gd name="T51" fmla="*/ 31 h 35"/>
                <a:gd name="T52" fmla="*/ 51 w 59"/>
                <a:gd name="T53" fmla="*/ 30 h 35"/>
                <a:gd name="T54" fmla="*/ 54 w 59"/>
                <a:gd name="T55" fmla="*/ 30 h 35"/>
                <a:gd name="T56" fmla="*/ 47 w 59"/>
                <a:gd name="T57" fmla="*/ 29 h 35"/>
                <a:gd name="T58" fmla="*/ 41 w 59"/>
                <a:gd name="T59" fmla="*/ 24 h 35"/>
                <a:gd name="T60" fmla="*/ 41 w 59"/>
                <a:gd name="T61" fmla="*/ 17 h 35"/>
                <a:gd name="T62" fmla="*/ 44 w 59"/>
                <a:gd name="T63" fmla="*/ 11 h 35"/>
                <a:gd name="T64" fmla="*/ 48 w 59"/>
                <a:gd name="T65"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 h="35">
                  <a:moveTo>
                    <a:pt x="48" y="7"/>
                  </a:moveTo>
                  <a:lnTo>
                    <a:pt x="52" y="5"/>
                  </a:lnTo>
                  <a:cubicBezTo>
                    <a:pt x="53" y="5"/>
                    <a:pt x="54" y="5"/>
                    <a:pt x="55" y="5"/>
                  </a:cubicBezTo>
                  <a:lnTo>
                    <a:pt x="57" y="5"/>
                  </a:lnTo>
                  <a:lnTo>
                    <a:pt x="58" y="0"/>
                  </a:lnTo>
                  <a:lnTo>
                    <a:pt x="50" y="4"/>
                  </a:lnTo>
                  <a:lnTo>
                    <a:pt x="45" y="5"/>
                  </a:lnTo>
                  <a:lnTo>
                    <a:pt x="45" y="6"/>
                  </a:lnTo>
                  <a:cubicBezTo>
                    <a:pt x="45" y="7"/>
                    <a:pt x="45" y="8"/>
                    <a:pt x="44" y="9"/>
                  </a:cubicBezTo>
                  <a:lnTo>
                    <a:pt x="43" y="11"/>
                  </a:lnTo>
                  <a:cubicBezTo>
                    <a:pt x="43" y="12"/>
                    <a:pt x="42" y="13"/>
                    <a:pt x="41" y="14"/>
                  </a:cubicBezTo>
                  <a:lnTo>
                    <a:pt x="40" y="15"/>
                  </a:lnTo>
                  <a:cubicBezTo>
                    <a:pt x="39" y="16"/>
                    <a:pt x="38" y="17"/>
                    <a:pt x="36" y="17"/>
                  </a:cubicBezTo>
                  <a:cubicBezTo>
                    <a:pt x="35" y="17"/>
                    <a:pt x="32" y="18"/>
                    <a:pt x="31" y="18"/>
                  </a:cubicBezTo>
                  <a:lnTo>
                    <a:pt x="18" y="15"/>
                  </a:lnTo>
                  <a:lnTo>
                    <a:pt x="12" y="16"/>
                  </a:lnTo>
                  <a:cubicBezTo>
                    <a:pt x="12" y="18"/>
                    <a:pt x="12" y="21"/>
                    <a:pt x="10" y="22"/>
                  </a:cubicBezTo>
                  <a:lnTo>
                    <a:pt x="5" y="28"/>
                  </a:lnTo>
                  <a:cubicBezTo>
                    <a:pt x="5" y="28"/>
                    <a:pt x="4" y="29"/>
                    <a:pt x="3" y="29"/>
                  </a:cubicBezTo>
                  <a:lnTo>
                    <a:pt x="0" y="31"/>
                  </a:lnTo>
                  <a:lnTo>
                    <a:pt x="13" y="34"/>
                  </a:lnTo>
                  <a:lnTo>
                    <a:pt x="31" y="30"/>
                  </a:lnTo>
                  <a:lnTo>
                    <a:pt x="32" y="30"/>
                  </a:lnTo>
                  <a:cubicBezTo>
                    <a:pt x="34" y="30"/>
                    <a:pt x="36" y="30"/>
                    <a:pt x="37" y="31"/>
                  </a:cubicBezTo>
                  <a:cubicBezTo>
                    <a:pt x="38" y="32"/>
                    <a:pt x="39" y="33"/>
                    <a:pt x="40" y="34"/>
                  </a:cubicBezTo>
                  <a:lnTo>
                    <a:pt x="48" y="31"/>
                  </a:lnTo>
                  <a:cubicBezTo>
                    <a:pt x="49" y="30"/>
                    <a:pt x="50" y="30"/>
                    <a:pt x="51" y="30"/>
                  </a:cubicBezTo>
                  <a:lnTo>
                    <a:pt x="54" y="30"/>
                  </a:lnTo>
                  <a:lnTo>
                    <a:pt x="47" y="29"/>
                  </a:lnTo>
                  <a:cubicBezTo>
                    <a:pt x="44" y="28"/>
                    <a:pt x="42" y="27"/>
                    <a:pt x="41" y="24"/>
                  </a:cubicBezTo>
                  <a:cubicBezTo>
                    <a:pt x="40" y="22"/>
                    <a:pt x="40" y="20"/>
                    <a:pt x="41" y="17"/>
                  </a:cubicBezTo>
                  <a:lnTo>
                    <a:pt x="44" y="11"/>
                  </a:lnTo>
                  <a:cubicBezTo>
                    <a:pt x="45" y="9"/>
                    <a:pt x="47" y="8"/>
                    <a:pt x="48" y="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08" name="Freeform 93">
              <a:extLst>
                <a:ext uri="{FF2B5EF4-FFF2-40B4-BE49-F238E27FC236}">
                  <a16:creationId xmlns:a16="http://schemas.microsoft.com/office/drawing/2014/main" id="{DB46E465-86DE-4378-9377-695E08590D91}"/>
                </a:ext>
              </a:extLst>
            </p:cNvPr>
            <p:cNvSpPr>
              <a:spLocks noChangeArrowheads="1"/>
            </p:cNvSpPr>
            <p:nvPr/>
          </p:nvSpPr>
          <p:spPr bwMode="auto">
            <a:xfrm>
              <a:off x="8713787" y="1222375"/>
              <a:ext cx="9525" cy="7938"/>
            </a:xfrm>
            <a:custGeom>
              <a:avLst/>
              <a:gdLst>
                <a:gd name="T0" fmla="*/ 20 w 27"/>
                <a:gd name="T1" fmla="*/ 9 h 22"/>
                <a:gd name="T2" fmla="*/ 19 w 27"/>
                <a:gd name="T3" fmla="*/ 7 h 22"/>
                <a:gd name="T4" fmla="*/ 18 w 27"/>
                <a:gd name="T5" fmla="*/ 4 h 22"/>
                <a:gd name="T6" fmla="*/ 17 w 27"/>
                <a:gd name="T7" fmla="*/ 5 h 22"/>
                <a:gd name="T8" fmla="*/ 11 w 27"/>
                <a:gd name="T9" fmla="*/ 5 h 22"/>
                <a:gd name="T10" fmla="*/ 1 w 27"/>
                <a:gd name="T11" fmla="*/ 0 h 22"/>
                <a:gd name="T12" fmla="*/ 0 w 27"/>
                <a:gd name="T13" fmla="*/ 0 h 22"/>
                <a:gd name="T14" fmla="*/ 8 w 27"/>
                <a:gd name="T15" fmla="*/ 15 h 22"/>
                <a:gd name="T16" fmla="*/ 9 w 27"/>
                <a:gd name="T17" fmla="*/ 18 h 22"/>
                <a:gd name="T18" fmla="*/ 9 w 27"/>
                <a:gd name="T19" fmla="*/ 20 h 22"/>
                <a:gd name="T20" fmla="*/ 16 w 27"/>
                <a:gd name="T21" fmla="*/ 19 h 22"/>
                <a:gd name="T22" fmla="*/ 17 w 27"/>
                <a:gd name="T23" fmla="*/ 19 h 22"/>
                <a:gd name="T24" fmla="*/ 18 w 27"/>
                <a:gd name="T25" fmla="*/ 19 h 22"/>
                <a:gd name="T26" fmla="*/ 22 w 27"/>
                <a:gd name="T27" fmla="*/ 20 h 22"/>
                <a:gd name="T28" fmla="*/ 25 w 27"/>
                <a:gd name="T29" fmla="*/ 21 h 22"/>
                <a:gd name="T30" fmla="*/ 25 w 27"/>
                <a:gd name="T31" fmla="*/ 19 h 22"/>
                <a:gd name="T32" fmla="*/ 26 w 27"/>
                <a:gd name="T33" fmla="*/ 15 h 22"/>
                <a:gd name="T34" fmla="*/ 24 w 27"/>
                <a:gd name="T35" fmla="*/ 14 h 22"/>
                <a:gd name="T36" fmla="*/ 20 w 27"/>
                <a:gd name="T37"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2">
                  <a:moveTo>
                    <a:pt x="20" y="9"/>
                  </a:moveTo>
                  <a:cubicBezTo>
                    <a:pt x="20" y="8"/>
                    <a:pt x="19" y="8"/>
                    <a:pt x="19" y="7"/>
                  </a:cubicBezTo>
                  <a:lnTo>
                    <a:pt x="18" y="4"/>
                  </a:lnTo>
                  <a:cubicBezTo>
                    <a:pt x="18" y="5"/>
                    <a:pt x="17" y="5"/>
                    <a:pt x="17" y="5"/>
                  </a:cubicBezTo>
                  <a:cubicBezTo>
                    <a:pt x="15" y="6"/>
                    <a:pt x="13" y="6"/>
                    <a:pt x="11" y="5"/>
                  </a:cubicBezTo>
                  <a:lnTo>
                    <a:pt x="1" y="0"/>
                  </a:lnTo>
                  <a:lnTo>
                    <a:pt x="0" y="0"/>
                  </a:lnTo>
                  <a:lnTo>
                    <a:pt x="8" y="15"/>
                  </a:lnTo>
                  <a:cubicBezTo>
                    <a:pt x="8" y="16"/>
                    <a:pt x="8" y="17"/>
                    <a:pt x="9" y="18"/>
                  </a:cubicBezTo>
                  <a:lnTo>
                    <a:pt x="9" y="20"/>
                  </a:lnTo>
                  <a:lnTo>
                    <a:pt x="16" y="19"/>
                  </a:lnTo>
                  <a:lnTo>
                    <a:pt x="17" y="19"/>
                  </a:lnTo>
                  <a:lnTo>
                    <a:pt x="18" y="19"/>
                  </a:lnTo>
                  <a:lnTo>
                    <a:pt x="22" y="20"/>
                  </a:lnTo>
                  <a:cubicBezTo>
                    <a:pt x="23" y="20"/>
                    <a:pt x="24" y="21"/>
                    <a:pt x="25" y="21"/>
                  </a:cubicBezTo>
                  <a:lnTo>
                    <a:pt x="25" y="19"/>
                  </a:lnTo>
                  <a:cubicBezTo>
                    <a:pt x="25" y="17"/>
                    <a:pt x="25" y="16"/>
                    <a:pt x="26" y="15"/>
                  </a:cubicBezTo>
                  <a:cubicBezTo>
                    <a:pt x="25" y="15"/>
                    <a:pt x="25" y="14"/>
                    <a:pt x="24" y="14"/>
                  </a:cubicBezTo>
                  <a:lnTo>
                    <a:pt x="20" y="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09" name="Freeform 94">
              <a:extLst>
                <a:ext uri="{FF2B5EF4-FFF2-40B4-BE49-F238E27FC236}">
                  <a16:creationId xmlns:a16="http://schemas.microsoft.com/office/drawing/2014/main" id="{BECF5EE2-F8A1-4A98-AF82-8F43EB924D7C}"/>
                </a:ext>
              </a:extLst>
            </p:cNvPr>
            <p:cNvSpPr>
              <a:spLocks noChangeArrowheads="1"/>
            </p:cNvSpPr>
            <p:nvPr/>
          </p:nvSpPr>
          <p:spPr bwMode="auto">
            <a:xfrm>
              <a:off x="8699500" y="1270000"/>
              <a:ext cx="15875" cy="20638"/>
            </a:xfrm>
            <a:custGeom>
              <a:avLst/>
              <a:gdLst>
                <a:gd name="T0" fmla="*/ 31 w 42"/>
                <a:gd name="T1" fmla="*/ 8 h 58"/>
                <a:gd name="T2" fmla="*/ 30 w 42"/>
                <a:gd name="T3" fmla="*/ 9 h 58"/>
                <a:gd name="T4" fmla="*/ 28 w 42"/>
                <a:gd name="T5" fmla="*/ 10 h 58"/>
                <a:gd name="T6" fmla="*/ 23 w 42"/>
                <a:gd name="T7" fmla="*/ 10 h 58"/>
                <a:gd name="T8" fmla="*/ 17 w 42"/>
                <a:gd name="T9" fmla="*/ 8 h 58"/>
                <a:gd name="T10" fmla="*/ 14 w 42"/>
                <a:gd name="T11" fmla="*/ 2 h 58"/>
                <a:gd name="T12" fmla="*/ 14 w 42"/>
                <a:gd name="T13" fmla="*/ 0 h 58"/>
                <a:gd name="T14" fmla="*/ 13 w 42"/>
                <a:gd name="T15" fmla="*/ 2 h 58"/>
                <a:gd name="T16" fmla="*/ 6 w 42"/>
                <a:gd name="T17" fmla="*/ 5 h 58"/>
                <a:gd name="T18" fmla="*/ 0 w 42"/>
                <a:gd name="T19" fmla="*/ 4 h 58"/>
                <a:gd name="T20" fmla="*/ 0 w 42"/>
                <a:gd name="T21" fmla="*/ 5 h 58"/>
                <a:gd name="T22" fmla="*/ 6 w 42"/>
                <a:gd name="T23" fmla="*/ 17 h 58"/>
                <a:gd name="T24" fmla="*/ 12 w 42"/>
                <a:gd name="T25" fmla="*/ 23 h 58"/>
                <a:gd name="T26" fmla="*/ 13 w 42"/>
                <a:gd name="T27" fmla="*/ 31 h 58"/>
                <a:gd name="T28" fmla="*/ 8 w 42"/>
                <a:gd name="T29" fmla="*/ 42 h 58"/>
                <a:gd name="T30" fmla="*/ 10 w 42"/>
                <a:gd name="T31" fmla="*/ 43 h 58"/>
                <a:gd name="T32" fmla="*/ 12 w 42"/>
                <a:gd name="T33" fmla="*/ 44 h 58"/>
                <a:gd name="T34" fmla="*/ 17 w 42"/>
                <a:gd name="T35" fmla="*/ 46 h 58"/>
                <a:gd name="T36" fmla="*/ 21 w 42"/>
                <a:gd name="T37" fmla="*/ 55 h 58"/>
                <a:gd name="T38" fmla="*/ 21 w 42"/>
                <a:gd name="T39" fmla="*/ 56 h 58"/>
                <a:gd name="T40" fmla="*/ 25 w 42"/>
                <a:gd name="T41" fmla="*/ 55 h 58"/>
                <a:gd name="T42" fmla="*/ 26 w 42"/>
                <a:gd name="T43" fmla="*/ 55 h 58"/>
                <a:gd name="T44" fmla="*/ 38 w 42"/>
                <a:gd name="T45" fmla="*/ 57 h 58"/>
                <a:gd name="T46" fmla="*/ 38 w 42"/>
                <a:gd name="T47" fmla="*/ 57 h 58"/>
                <a:gd name="T48" fmla="*/ 40 w 42"/>
                <a:gd name="T49" fmla="*/ 50 h 58"/>
                <a:gd name="T50" fmla="*/ 41 w 42"/>
                <a:gd name="T51" fmla="*/ 47 h 58"/>
                <a:gd name="T52" fmla="*/ 38 w 42"/>
                <a:gd name="T53" fmla="*/ 48 h 58"/>
                <a:gd name="T54" fmla="*/ 35 w 42"/>
                <a:gd name="T55" fmla="*/ 48 h 58"/>
                <a:gd name="T56" fmla="*/ 27 w 42"/>
                <a:gd name="T57" fmla="*/ 46 h 58"/>
                <a:gd name="T58" fmla="*/ 23 w 42"/>
                <a:gd name="T59" fmla="*/ 44 h 58"/>
                <a:gd name="T60" fmla="*/ 19 w 42"/>
                <a:gd name="T61" fmla="*/ 40 h 58"/>
                <a:gd name="T62" fmla="*/ 17 w 42"/>
                <a:gd name="T63" fmla="*/ 32 h 58"/>
                <a:gd name="T64" fmla="*/ 19 w 42"/>
                <a:gd name="T65" fmla="*/ 21 h 58"/>
                <a:gd name="T66" fmla="*/ 26 w 42"/>
                <a:gd name="T67" fmla="*/ 14 h 58"/>
                <a:gd name="T68" fmla="*/ 34 w 42"/>
                <a:gd name="T69" fmla="*/ 13 h 58"/>
                <a:gd name="T70" fmla="*/ 32 w 42"/>
                <a:gd name="T71" fmla="*/ 10 h 58"/>
                <a:gd name="T72" fmla="*/ 31 w 42"/>
                <a:gd name="T73" fmla="*/ 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 h="58">
                  <a:moveTo>
                    <a:pt x="31" y="8"/>
                  </a:moveTo>
                  <a:lnTo>
                    <a:pt x="30" y="9"/>
                  </a:lnTo>
                  <a:cubicBezTo>
                    <a:pt x="30" y="9"/>
                    <a:pt x="29" y="9"/>
                    <a:pt x="28" y="10"/>
                  </a:cubicBezTo>
                  <a:lnTo>
                    <a:pt x="23" y="10"/>
                  </a:lnTo>
                  <a:cubicBezTo>
                    <a:pt x="21" y="11"/>
                    <a:pt x="19" y="10"/>
                    <a:pt x="17" y="8"/>
                  </a:cubicBezTo>
                  <a:cubicBezTo>
                    <a:pt x="15" y="7"/>
                    <a:pt x="14" y="5"/>
                    <a:pt x="14" y="2"/>
                  </a:cubicBezTo>
                  <a:lnTo>
                    <a:pt x="14" y="0"/>
                  </a:lnTo>
                  <a:lnTo>
                    <a:pt x="13" y="2"/>
                  </a:lnTo>
                  <a:cubicBezTo>
                    <a:pt x="11" y="4"/>
                    <a:pt x="9" y="5"/>
                    <a:pt x="6" y="5"/>
                  </a:cubicBezTo>
                  <a:lnTo>
                    <a:pt x="0" y="4"/>
                  </a:lnTo>
                  <a:lnTo>
                    <a:pt x="0" y="5"/>
                  </a:lnTo>
                  <a:lnTo>
                    <a:pt x="6" y="17"/>
                  </a:lnTo>
                  <a:lnTo>
                    <a:pt x="12" y="23"/>
                  </a:lnTo>
                  <a:cubicBezTo>
                    <a:pt x="14" y="25"/>
                    <a:pt x="14" y="28"/>
                    <a:pt x="13" y="31"/>
                  </a:cubicBezTo>
                  <a:lnTo>
                    <a:pt x="8" y="42"/>
                  </a:lnTo>
                  <a:lnTo>
                    <a:pt x="10" y="43"/>
                  </a:lnTo>
                  <a:cubicBezTo>
                    <a:pt x="11" y="43"/>
                    <a:pt x="11" y="43"/>
                    <a:pt x="12" y="44"/>
                  </a:cubicBezTo>
                  <a:lnTo>
                    <a:pt x="17" y="46"/>
                  </a:lnTo>
                  <a:cubicBezTo>
                    <a:pt x="20" y="48"/>
                    <a:pt x="22" y="52"/>
                    <a:pt x="21" y="55"/>
                  </a:cubicBezTo>
                  <a:lnTo>
                    <a:pt x="21" y="56"/>
                  </a:lnTo>
                  <a:cubicBezTo>
                    <a:pt x="22" y="55"/>
                    <a:pt x="23" y="55"/>
                    <a:pt x="25" y="55"/>
                  </a:cubicBezTo>
                  <a:lnTo>
                    <a:pt x="26" y="55"/>
                  </a:lnTo>
                  <a:lnTo>
                    <a:pt x="38" y="57"/>
                  </a:lnTo>
                  <a:lnTo>
                    <a:pt x="38" y="57"/>
                  </a:lnTo>
                  <a:lnTo>
                    <a:pt x="40" y="50"/>
                  </a:lnTo>
                  <a:cubicBezTo>
                    <a:pt x="40" y="49"/>
                    <a:pt x="41" y="48"/>
                    <a:pt x="41" y="47"/>
                  </a:cubicBezTo>
                  <a:lnTo>
                    <a:pt x="38" y="48"/>
                  </a:lnTo>
                  <a:cubicBezTo>
                    <a:pt x="37" y="48"/>
                    <a:pt x="36" y="48"/>
                    <a:pt x="35" y="48"/>
                  </a:cubicBezTo>
                  <a:lnTo>
                    <a:pt x="27" y="46"/>
                  </a:lnTo>
                  <a:cubicBezTo>
                    <a:pt x="26" y="46"/>
                    <a:pt x="24" y="45"/>
                    <a:pt x="23" y="44"/>
                  </a:cubicBezTo>
                  <a:lnTo>
                    <a:pt x="19" y="40"/>
                  </a:lnTo>
                  <a:cubicBezTo>
                    <a:pt x="17" y="38"/>
                    <a:pt x="16" y="35"/>
                    <a:pt x="17" y="32"/>
                  </a:cubicBezTo>
                  <a:lnTo>
                    <a:pt x="19" y="21"/>
                  </a:lnTo>
                  <a:cubicBezTo>
                    <a:pt x="20" y="17"/>
                    <a:pt x="23" y="15"/>
                    <a:pt x="26" y="14"/>
                  </a:cubicBezTo>
                  <a:lnTo>
                    <a:pt x="34" y="13"/>
                  </a:lnTo>
                  <a:lnTo>
                    <a:pt x="32" y="10"/>
                  </a:lnTo>
                  <a:cubicBezTo>
                    <a:pt x="32" y="9"/>
                    <a:pt x="31" y="9"/>
                    <a:pt x="31" y="8"/>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10" name="Freeform 95">
              <a:extLst>
                <a:ext uri="{FF2B5EF4-FFF2-40B4-BE49-F238E27FC236}">
                  <a16:creationId xmlns:a16="http://schemas.microsoft.com/office/drawing/2014/main" id="{9D10269E-C140-4BF7-A9CC-5F4907A4984D}"/>
                </a:ext>
              </a:extLst>
            </p:cNvPr>
            <p:cNvSpPr>
              <a:spLocks noChangeArrowheads="1"/>
            </p:cNvSpPr>
            <p:nvPr/>
          </p:nvSpPr>
          <p:spPr bwMode="auto">
            <a:xfrm>
              <a:off x="8626475" y="1390650"/>
              <a:ext cx="12700" cy="7938"/>
            </a:xfrm>
            <a:custGeom>
              <a:avLst/>
              <a:gdLst>
                <a:gd name="T0" fmla="*/ 4 w 34"/>
                <a:gd name="T1" fmla="*/ 13 h 22"/>
                <a:gd name="T2" fmla="*/ 7 w 34"/>
                <a:gd name="T3" fmla="*/ 12 h 22"/>
                <a:gd name="T4" fmla="*/ 12 w 34"/>
                <a:gd name="T5" fmla="*/ 12 h 22"/>
                <a:gd name="T6" fmla="*/ 12 w 34"/>
                <a:gd name="T7" fmla="*/ 12 h 22"/>
                <a:gd name="T8" fmla="*/ 14 w 34"/>
                <a:gd name="T9" fmla="*/ 12 h 22"/>
                <a:gd name="T10" fmla="*/ 19 w 34"/>
                <a:gd name="T11" fmla="*/ 14 h 22"/>
                <a:gd name="T12" fmla="*/ 21 w 34"/>
                <a:gd name="T13" fmla="*/ 15 h 22"/>
                <a:gd name="T14" fmla="*/ 29 w 34"/>
                <a:gd name="T15" fmla="*/ 21 h 22"/>
                <a:gd name="T16" fmla="*/ 29 w 34"/>
                <a:gd name="T17" fmla="*/ 20 h 22"/>
                <a:gd name="T18" fmla="*/ 31 w 34"/>
                <a:gd name="T19" fmla="*/ 18 h 22"/>
                <a:gd name="T20" fmla="*/ 33 w 34"/>
                <a:gd name="T21" fmla="*/ 15 h 22"/>
                <a:gd name="T22" fmla="*/ 33 w 34"/>
                <a:gd name="T23" fmla="*/ 15 h 22"/>
                <a:gd name="T24" fmla="*/ 32 w 34"/>
                <a:gd name="T25" fmla="*/ 14 h 22"/>
                <a:gd name="T26" fmla="*/ 20 w 34"/>
                <a:gd name="T27" fmla="*/ 12 h 22"/>
                <a:gd name="T28" fmla="*/ 14 w 34"/>
                <a:gd name="T29" fmla="*/ 9 h 22"/>
                <a:gd name="T30" fmla="*/ 11 w 34"/>
                <a:gd name="T31" fmla="*/ 5 h 22"/>
                <a:gd name="T32" fmla="*/ 9 w 34"/>
                <a:gd name="T33" fmla="*/ 0 h 22"/>
                <a:gd name="T34" fmla="*/ 8 w 34"/>
                <a:gd name="T35" fmla="*/ 0 h 22"/>
                <a:gd name="T36" fmla="*/ 0 w 34"/>
                <a:gd name="T37" fmla="*/ 2 h 22"/>
                <a:gd name="T38" fmla="*/ 1 w 34"/>
                <a:gd name="T39" fmla="*/ 5 h 22"/>
                <a:gd name="T40" fmla="*/ 2 w 34"/>
                <a:gd name="T41" fmla="*/ 9 h 22"/>
                <a:gd name="T42" fmla="*/ 2 w 34"/>
                <a:gd name="T43" fmla="*/ 14 h 22"/>
                <a:gd name="T44" fmla="*/ 4 w 34"/>
                <a:gd name="T45"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 h="22">
                  <a:moveTo>
                    <a:pt x="4" y="13"/>
                  </a:moveTo>
                  <a:cubicBezTo>
                    <a:pt x="5" y="12"/>
                    <a:pt x="6" y="12"/>
                    <a:pt x="7" y="12"/>
                  </a:cubicBezTo>
                  <a:lnTo>
                    <a:pt x="12" y="12"/>
                  </a:lnTo>
                  <a:lnTo>
                    <a:pt x="12" y="12"/>
                  </a:lnTo>
                  <a:cubicBezTo>
                    <a:pt x="13" y="12"/>
                    <a:pt x="13" y="12"/>
                    <a:pt x="14" y="12"/>
                  </a:cubicBezTo>
                  <a:lnTo>
                    <a:pt x="19" y="14"/>
                  </a:lnTo>
                  <a:cubicBezTo>
                    <a:pt x="20" y="14"/>
                    <a:pt x="20" y="14"/>
                    <a:pt x="21" y="15"/>
                  </a:cubicBezTo>
                  <a:lnTo>
                    <a:pt x="29" y="21"/>
                  </a:lnTo>
                  <a:lnTo>
                    <a:pt x="29" y="20"/>
                  </a:lnTo>
                  <a:cubicBezTo>
                    <a:pt x="30" y="19"/>
                    <a:pt x="30" y="18"/>
                    <a:pt x="31" y="18"/>
                  </a:cubicBezTo>
                  <a:lnTo>
                    <a:pt x="33" y="15"/>
                  </a:lnTo>
                  <a:lnTo>
                    <a:pt x="33" y="15"/>
                  </a:lnTo>
                  <a:lnTo>
                    <a:pt x="32" y="14"/>
                  </a:lnTo>
                  <a:lnTo>
                    <a:pt x="20" y="12"/>
                  </a:lnTo>
                  <a:cubicBezTo>
                    <a:pt x="18" y="11"/>
                    <a:pt x="16" y="10"/>
                    <a:pt x="14" y="9"/>
                  </a:cubicBezTo>
                  <a:lnTo>
                    <a:pt x="11" y="5"/>
                  </a:lnTo>
                  <a:lnTo>
                    <a:pt x="9" y="0"/>
                  </a:lnTo>
                  <a:lnTo>
                    <a:pt x="8" y="0"/>
                  </a:lnTo>
                  <a:lnTo>
                    <a:pt x="0" y="2"/>
                  </a:lnTo>
                  <a:lnTo>
                    <a:pt x="1" y="5"/>
                  </a:lnTo>
                  <a:cubicBezTo>
                    <a:pt x="2" y="6"/>
                    <a:pt x="2" y="7"/>
                    <a:pt x="2" y="9"/>
                  </a:cubicBezTo>
                  <a:lnTo>
                    <a:pt x="2" y="14"/>
                  </a:lnTo>
                  <a:lnTo>
                    <a:pt x="4"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11" name="Freeform 96">
              <a:extLst>
                <a:ext uri="{FF2B5EF4-FFF2-40B4-BE49-F238E27FC236}">
                  <a16:creationId xmlns:a16="http://schemas.microsoft.com/office/drawing/2014/main" id="{24A14D52-4077-4C84-8075-63559C669721}"/>
                </a:ext>
              </a:extLst>
            </p:cNvPr>
            <p:cNvSpPr>
              <a:spLocks noChangeArrowheads="1"/>
            </p:cNvSpPr>
            <p:nvPr/>
          </p:nvSpPr>
          <p:spPr bwMode="auto">
            <a:xfrm>
              <a:off x="8893175" y="608013"/>
              <a:ext cx="3175" cy="6350"/>
            </a:xfrm>
            <a:custGeom>
              <a:avLst/>
              <a:gdLst>
                <a:gd name="T0" fmla="*/ 3 w 10"/>
                <a:gd name="T1" fmla="*/ 16 h 18"/>
                <a:gd name="T2" fmla="*/ 8 w 10"/>
                <a:gd name="T3" fmla="*/ 11 h 18"/>
                <a:gd name="T4" fmla="*/ 9 w 10"/>
                <a:gd name="T5" fmla="*/ 11 h 18"/>
                <a:gd name="T6" fmla="*/ 8 w 10"/>
                <a:gd name="T7" fmla="*/ 9 h 18"/>
                <a:gd name="T8" fmla="*/ 7 w 10"/>
                <a:gd name="T9" fmla="*/ 3 h 18"/>
                <a:gd name="T10" fmla="*/ 7 w 10"/>
                <a:gd name="T11" fmla="*/ 0 h 18"/>
                <a:gd name="T12" fmla="*/ 7 w 10"/>
                <a:gd name="T13" fmla="*/ 3 h 18"/>
                <a:gd name="T14" fmla="*/ 4 w 10"/>
                <a:gd name="T15" fmla="*/ 7 h 18"/>
                <a:gd name="T16" fmla="*/ 0 w 10"/>
                <a:gd name="T17" fmla="*/ 11 h 18"/>
                <a:gd name="T18" fmla="*/ 3 w 10"/>
                <a:gd name="T19" fmla="*/ 17 h 18"/>
                <a:gd name="T20" fmla="*/ 3 w 10"/>
                <a:gd name="T21"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8">
                  <a:moveTo>
                    <a:pt x="3" y="16"/>
                  </a:moveTo>
                  <a:cubicBezTo>
                    <a:pt x="4" y="14"/>
                    <a:pt x="6" y="12"/>
                    <a:pt x="8" y="11"/>
                  </a:cubicBezTo>
                  <a:cubicBezTo>
                    <a:pt x="9" y="11"/>
                    <a:pt x="9" y="11"/>
                    <a:pt x="9" y="11"/>
                  </a:cubicBezTo>
                  <a:lnTo>
                    <a:pt x="8" y="9"/>
                  </a:lnTo>
                  <a:cubicBezTo>
                    <a:pt x="7" y="7"/>
                    <a:pt x="6" y="5"/>
                    <a:pt x="7" y="3"/>
                  </a:cubicBezTo>
                  <a:lnTo>
                    <a:pt x="7" y="0"/>
                  </a:lnTo>
                  <a:lnTo>
                    <a:pt x="7" y="3"/>
                  </a:lnTo>
                  <a:cubicBezTo>
                    <a:pt x="6" y="5"/>
                    <a:pt x="5" y="6"/>
                    <a:pt x="4" y="7"/>
                  </a:cubicBezTo>
                  <a:lnTo>
                    <a:pt x="0" y="11"/>
                  </a:lnTo>
                  <a:lnTo>
                    <a:pt x="3" y="17"/>
                  </a:lnTo>
                  <a:lnTo>
                    <a:pt x="3" y="1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12" name="Freeform 97">
              <a:extLst>
                <a:ext uri="{FF2B5EF4-FFF2-40B4-BE49-F238E27FC236}">
                  <a16:creationId xmlns:a16="http://schemas.microsoft.com/office/drawing/2014/main" id="{285B1AF1-75A4-4181-ACBA-E6A910234FBE}"/>
                </a:ext>
              </a:extLst>
            </p:cNvPr>
            <p:cNvSpPr>
              <a:spLocks noChangeArrowheads="1"/>
            </p:cNvSpPr>
            <p:nvPr/>
          </p:nvSpPr>
          <p:spPr bwMode="auto">
            <a:xfrm>
              <a:off x="8274050" y="2019300"/>
              <a:ext cx="7937" cy="7938"/>
            </a:xfrm>
            <a:custGeom>
              <a:avLst/>
              <a:gdLst>
                <a:gd name="T0" fmla="*/ 14 w 21"/>
                <a:gd name="T1" fmla="*/ 8 h 20"/>
                <a:gd name="T2" fmla="*/ 17 w 21"/>
                <a:gd name="T3" fmla="*/ 5 h 20"/>
                <a:gd name="T4" fmla="*/ 18 w 21"/>
                <a:gd name="T5" fmla="*/ 4 h 20"/>
                <a:gd name="T6" fmla="*/ 19 w 21"/>
                <a:gd name="T7" fmla="*/ 2 h 20"/>
                <a:gd name="T8" fmla="*/ 20 w 21"/>
                <a:gd name="T9" fmla="*/ 0 h 20"/>
                <a:gd name="T10" fmla="*/ 20 w 21"/>
                <a:gd name="T11" fmla="*/ 0 h 20"/>
                <a:gd name="T12" fmla="*/ 18 w 21"/>
                <a:gd name="T13" fmla="*/ 0 h 20"/>
                <a:gd name="T14" fmla="*/ 14 w 21"/>
                <a:gd name="T15" fmla="*/ 0 h 20"/>
                <a:gd name="T16" fmla="*/ 12 w 21"/>
                <a:gd name="T17" fmla="*/ 2 h 20"/>
                <a:gd name="T18" fmla="*/ 9 w 21"/>
                <a:gd name="T19" fmla="*/ 4 h 20"/>
                <a:gd name="T20" fmla="*/ 5 w 21"/>
                <a:gd name="T21" fmla="*/ 6 h 20"/>
                <a:gd name="T22" fmla="*/ 5 w 21"/>
                <a:gd name="T23" fmla="*/ 7 h 20"/>
                <a:gd name="T24" fmla="*/ 3 w 21"/>
                <a:gd name="T25" fmla="*/ 13 h 20"/>
                <a:gd name="T26" fmla="*/ 2 w 21"/>
                <a:gd name="T27" fmla="*/ 16 h 20"/>
                <a:gd name="T28" fmla="*/ 0 w 21"/>
                <a:gd name="T29" fmla="*/ 19 h 20"/>
                <a:gd name="T30" fmla="*/ 9 w 21"/>
                <a:gd name="T31" fmla="*/ 16 h 20"/>
                <a:gd name="T32" fmla="*/ 14 w 21"/>
                <a:gd name="T33"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0">
                  <a:moveTo>
                    <a:pt x="14" y="8"/>
                  </a:moveTo>
                  <a:cubicBezTo>
                    <a:pt x="15" y="7"/>
                    <a:pt x="16" y="6"/>
                    <a:pt x="17" y="5"/>
                  </a:cubicBezTo>
                  <a:lnTo>
                    <a:pt x="18" y="4"/>
                  </a:lnTo>
                  <a:cubicBezTo>
                    <a:pt x="19" y="3"/>
                    <a:pt x="19" y="3"/>
                    <a:pt x="19" y="2"/>
                  </a:cubicBezTo>
                  <a:lnTo>
                    <a:pt x="20" y="0"/>
                  </a:lnTo>
                  <a:lnTo>
                    <a:pt x="20" y="0"/>
                  </a:lnTo>
                  <a:cubicBezTo>
                    <a:pt x="19" y="0"/>
                    <a:pt x="18" y="0"/>
                    <a:pt x="18" y="0"/>
                  </a:cubicBezTo>
                  <a:lnTo>
                    <a:pt x="14" y="0"/>
                  </a:lnTo>
                  <a:cubicBezTo>
                    <a:pt x="13" y="1"/>
                    <a:pt x="13" y="2"/>
                    <a:pt x="12" y="2"/>
                  </a:cubicBezTo>
                  <a:lnTo>
                    <a:pt x="9" y="4"/>
                  </a:lnTo>
                  <a:cubicBezTo>
                    <a:pt x="8" y="5"/>
                    <a:pt x="6" y="6"/>
                    <a:pt x="5" y="6"/>
                  </a:cubicBezTo>
                  <a:lnTo>
                    <a:pt x="5" y="7"/>
                  </a:lnTo>
                  <a:lnTo>
                    <a:pt x="3" y="13"/>
                  </a:lnTo>
                  <a:cubicBezTo>
                    <a:pt x="3" y="14"/>
                    <a:pt x="2" y="15"/>
                    <a:pt x="2" y="16"/>
                  </a:cubicBezTo>
                  <a:lnTo>
                    <a:pt x="0" y="19"/>
                  </a:lnTo>
                  <a:lnTo>
                    <a:pt x="9" y="16"/>
                  </a:lnTo>
                  <a:lnTo>
                    <a:pt x="14" y="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13" name="Freeform 98">
              <a:extLst>
                <a:ext uri="{FF2B5EF4-FFF2-40B4-BE49-F238E27FC236}">
                  <a16:creationId xmlns:a16="http://schemas.microsoft.com/office/drawing/2014/main" id="{7EBEBEE9-E436-472C-B240-B747A4238997}"/>
                </a:ext>
              </a:extLst>
            </p:cNvPr>
            <p:cNvSpPr>
              <a:spLocks noChangeArrowheads="1"/>
            </p:cNvSpPr>
            <p:nvPr/>
          </p:nvSpPr>
          <p:spPr bwMode="auto">
            <a:xfrm>
              <a:off x="8589962" y="2087563"/>
              <a:ext cx="3175" cy="6350"/>
            </a:xfrm>
            <a:custGeom>
              <a:avLst/>
              <a:gdLst>
                <a:gd name="T0" fmla="*/ 7 w 8"/>
                <a:gd name="T1" fmla="*/ 12 h 17"/>
                <a:gd name="T2" fmla="*/ 4 w 8"/>
                <a:gd name="T3" fmla="*/ 1 h 17"/>
                <a:gd name="T4" fmla="*/ 4 w 8"/>
                <a:gd name="T5" fmla="*/ 0 h 17"/>
                <a:gd name="T6" fmla="*/ 4 w 8"/>
                <a:gd name="T7" fmla="*/ 0 h 17"/>
                <a:gd name="T8" fmla="*/ 3 w 8"/>
                <a:gd name="T9" fmla="*/ 2 h 17"/>
                <a:gd name="T10" fmla="*/ 0 w 8"/>
                <a:gd name="T11" fmla="*/ 4 h 17"/>
                <a:gd name="T12" fmla="*/ 2 w 8"/>
                <a:gd name="T13" fmla="*/ 6 h 17"/>
                <a:gd name="T14" fmla="*/ 6 w 8"/>
                <a:gd name="T15" fmla="*/ 16 h 17"/>
                <a:gd name="T16" fmla="*/ 7 w 8"/>
                <a:gd name="T1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7">
                  <a:moveTo>
                    <a:pt x="7" y="12"/>
                  </a:moveTo>
                  <a:lnTo>
                    <a:pt x="4" y="1"/>
                  </a:lnTo>
                  <a:cubicBezTo>
                    <a:pt x="4" y="1"/>
                    <a:pt x="4" y="1"/>
                    <a:pt x="4" y="0"/>
                  </a:cubicBezTo>
                  <a:lnTo>
                    <a:pt x="4" y="0"/>
                  </a:lnTo>
                  <a:lnTo>
                    <a:pt x="3" y="2"/>
                  </a:lnTo>
                  <a:cubicBezTo>
                    <a:pt x="2" y="3"/>
                    <a:pt x="2" y="3"/>
                    <a:pt x="0" y="4"/>
                  </a:cubicBezTo>
                  <a:cubicBezTo>
                    <a:pt x="1" y="5"/>
                    <a:pt x="2" y="5"/>
                    <a:pt x="2" y="6"/>
                  </a:cubicBezTo>
                  <a:lnTo>
                    <a:pt x="6" y="16"/>
                  </a:lnTo>
                  <a:lnTo>
                    <a:pt x="7" y="1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14" name="Freeform 99">
              <a:extLst>
                <a:ext uri="{FF2B5EF4-FFF2-40B4-BE49-F238E27FC236}">
                  <a16:creationId xmlns:a16="http://schemas.microsoft.com/office/drawing/2014/main" id="{65A73496-2EEB-45E0-B068-B971C8DCB243}"/>
                </a:ext>
              </a:extLst>
            </p:cNvPr>
            <p:cNvSpPr>
              <a:spLocks noChangeArrowheads="1"/>
            </p:cNvSpPr>
            <p:nvPr/>
          </p:nvSpPr>
          <p:spPr bwMode="auto">
            <a:xfrm>
              <a:off x="8615362" y="2192338"/>
              <a:ext cx="7938" cy="7937"/>
            </a:xfrm>
            <a:custGeom>
              <a:avLst/>
              <a:gdLst>
                <a:gd name="T0" fmla="*/ 16 w 23"/>
                <a:gd name="T1" fmla="*/ 0 h 24"/>
                <a:gd name="T2" fmla="*/ 15 w 23"/>
                <a:gd name="T3" fmla="*/ 0 h 24"/>
                <a:gd name="T4" fmla="*/ 15 w 23"/>
                <a:gd name="T5" fmla="*/ 0 h 24"/>
                <a:gd name="T6" fmla="*/ 13 w 23"/>
                <a:gd name="T7" fmla="*/ 2 h 24"/>
                <a:gd name="T8" fmla="*/ 7 w 23"/>
                <a:gd name="T9" fmla="*/ 6 h 24"/>
                <a:gd name="T10" fmla="*/ 0 w 23"/>
                <a:gd name="T11" fmla="*/ 6 h 24"/>
                <a:gd name="T12" fmla="*/ 2 w 23"/>
                <a:gd name="T13" fmla="*/ 8 h 24"/>
                <a:gd name="T14" fmla="*/ 9 w 23"/>
                <a:gd name="T15" fmla="*/ 10 h 24"/>
                <a:gd name="T16" fmla="*/ 13 w 23"/>
                <a:gd name="T17" fmla="*/ 17 h 24"/>
                <a:gd name="T18" fmla="*/ 13 w 23"/>
                <a:gd name="T19" fmla="*/ 21 h 24"/>
                <a:gd name="T20" fmla="*/ 13 w 23"/>
                <a:gd name="T21" fmla="*/ 23 h 24"/>
                <a:gd name="T22" fmla="*/ 20 w 23"/>
                <a:gd name="T23" fmla="*/ 11 h 24"/>
                <a:gd name="T24" fmla="*/ 22 w 23"/>
                <a:gd name="T25" fmla="*/ 10 h 24"/>
                <a:gd name="T26" fmla="*/ 17 w 23"/>
                <a:gd name="T27" fmla="*/ 5 h 24"/>
                <a:gd name="T28" fmla="*/ 16 w 23"/>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4">
                  <a:moveTo>
                    <a:pt x="16" y="0"/>
                  </a:moveTo>
                  <a:lnTo>
                    <a:pt x="15" y="0"/>
                  </a:lnTo>
                  <a:lnTo>
                    <a:pt x="15" y="0"/>
                  </a:lnTo>
                  <a:lnTo>
                    <a:pt x="13" y="2"/>
                  </a:lnTo>
                  <a:cubicBezTo>
                    <a:pt x="12" y="4"/>
                    <a:pt x="9" y="6"/>
                    <a:pt x="7" y="6"/>
                  </a:cubicBezTo>
                  <a:lnTo>
                    <a:pt x="0" y="6"/>
                  </a:lnTo>
                  <a:cubicBezTo>
                    <a:pt x="1" y="6"/>
                    <a:pt x="2" y="7"/>
                    <a:pt x="2" y="8"/>
                  </a:cubicBezTo>
                  <a:cubicBezTo>
                    <a:pt x="5" y="8"/>
                    <a:pt x="7" y="8"/>
                    <a:pt x="9" y="10"/>
                  </a:cubicBezTo>
                  <a:cubicBezTo>
                    <a:pt x="11" y="11"/>
                    <a:pt x="13" y="15"/>
                    <a:pt x="13" y="17"/>
                  </a:cubicBezTo>
                  <a:lnTo>
                    <a:pt x="13" y="21"/>
                  </a:lnTo>
                  <a:cubicBezTo>
                    <a:pt x="13" y="21"/>
                    <a:pt x="13" y="22"/>
                    <a:pt x="13" y="23"/>
                  </a:cubicBezTo>
                  <a:lnTo>
                    <a:pt x="20" y="11"/>
                  </a:lnTo>
                  <a:cubicBezTo>
                    <a:pt x="21" y="11"/>
                    <a:pt x="21" y="10"/>
                    <a:pt x="22" y="10"/>
                  </a:cubicBezTo>
                  <a:cubicBezTo>
                    <a:pt x="20" y="9"/>
                    <a:pt x="18" y="7"/>
                    <a:pt x="17" y="5"/>
                  </a:cubicBezTo>
                  <a:lnTo>
                    <a:pt x="16"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15" name="Freeform 100">
              <a:extLst>
                <a:ext uri="{FF2B5EF4-FFF2-40B4-BE49-F238E27FC236}">
                  <a16:creationId xmlns:a16="http://schemas.microsoft.com/office/drawing/2014/main" id="{91A40434-C044-432D-A417-42B3A0FA66C9}"/>
                </a:ext>
              </a:extLst>
            </p:cNvPr>
            <p:cNvSpPr>
              <a:spLocks noChangeArrowheads="1"/>
            </p:cNvSpPr>
            <p:nvPr/>
          </p:nvSpPr>
          <p:spPr bwMode="auto">
            <a:xfrm>
              <a:off x="8578850" y="2089150"/>
              <a:ext cx="6350" cy="15875"/>
            </a:xfrm>
            <a:custGeom>
              <a:avLst/>
              <a:gdLst>
                <a:gd name="T0" fmla="*/ 0 w 18"/>
                <a:gd name="T1" fmla="*/ 29 h 42"/>
                <a:gd name="T2" fmla="*/ 0 w 18"/>
                <a:gd name="T3" fmla="*/ 41 h 42"/>
                <a:gd name="T4" fmla="*/ 3 w 18"/>
                <a:gd name="T5" fmla="*/ 35 h 42"/>
                <a:gd name="T6" fmla="*/ 10 w 18"/>
                <a:gd name="T7" fmla="*/ 9 h 42"/>
                <a:gd name="T8" fmla="*/ 12 w 18"/>
                <a:gd name="T9" fmla="*/ 6 h 42"/>
                <a:gd name="T10" fmla="*/ 17 w 18"/>
                <a:gd name="T11" fmla="*/ 0 h 42"/>
                <a:gd name="T12" fmla="*/ 13 w 18"/>
                <a:gd name="T13" fmla="*/ 0 h 42"/>
                <a:gd name="T14" fmla="*/ 5 w 18"/>
                <a:gd name="T15" fmla="*/ 0 h 42"/>
                <a:gd name="T16" fmla="*/ 0 w 18"/>
                <a:gd name="T17" fmla="*/ 5 h 42"/>
                <a:gd name="T18" fmla="*/ 3 w 18"/>
                <a:gd name="T19" fmla="*/ 14 h 42"/>
                <a:gd name="T20" fmla="*/ 1 w 18"/>
                <a:gd name="T21" fmla="*/ 24 h 42"/>
                <a:gd name="T22" fmla="*/ 0 w 18"/>
                <a:gd name="T23" fmla="*/ 2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42">
                  <a:moveTo>
                    <a:pt x="0" y="29"/>
                  </a:moveTo>
                  <a:lnTo>
                    <a:pt x="0" y="41"/>
                  </a:lnTo>
                  <a:lnTo>
                    <a:pt x="3" y="35"/>
                  </a:lnTo>
                  <a:lnTo>
                    <a:pt x="10" y="9"/>
                  </a:lnTo>
                  <a:cubicBezTo>
                    <a:pt x="10" y="8"/>
                    <a:pt x="11" y="7"/>
                    <a:pt x="12" y="6"/>
                  </a:cubicBezTo>
                  <a:lnTo>
                    <a:pt x="17" y="0"/>
                  </a:lnTo>
                  <a:cubicBezTo>
                    <a:pt x="16" y="0"/>
                    <a:pt x="15" y="1"/>
                    <a:pt x="13" y="0"/>
                  </a:cubicBezTo>
                  <a:lnTo>
                    <a:pt x="5" y="0"/>
                  </a:lnTo>
                  <a:lnTo>
                    <a:pt x="0" y="5"/>
                  </a:lnTo>
                  <a:cubicBezTo>
                    <a:pt x="3" y="7"/>
                    <a:pt x="4" y="11"/>
                    <a:pt x="3" y="14"/>
                  </a:cubicBezTo>
                  <a:lnTo>
                    <a:pt x="1" y="24"/>
                  </a:lnTo>
                  <a:lnTo>
                    <a:pt x="0" y="2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16" name="Freeform 101">
              <a:extLst>
                <a:ext uri="{FF2B5EF4-FFF2-40B4-BE49-F238E27FC236}">
                  <a16:creationId xmlns:a16="http://schemas.microsoft.com/office/drawing/2014/main" id="{56B6681B-1DAE-4697-8313-37BE66C5D81E}"/>
                </a:ext>
              </a:extLst>
            </p:cNvPr>
            <p:cNvSpPr>
              <a:spLocks noChangeArrowheads="1"/>
            </p:cNvSpPr>
            <p:nvPr/>
          </p:nvSpPr>
          <p:spPr bwMode="auto">
            <a:xfrm>
              <a:off x="8890000" y="644525"/>
              <a:ext cx="6350" cy="3175"/>
            </a:xfrm>
            <a:custGeom>
              <a:avLst/>
              <a:gdLst>
                <a:gd name="T0" fmla="*/ 13 w 17"/>
                <a:gd name="T1" fmla="*/ 8 h 10"/>
                <a:gd name="T2" fmla="*/ 15 w 17"/>
                <a:gd name="T3" fmla="*/ 2 h 10"/>
                <a:gd name="T4" fmla="*/ 16 w 17"/>
                <a:gd name="T5" fmla="*/ 0 h 10"/>
                <a:gd name="T6" fmla="*/ 13 w 17"/>
                <a:gd name="T7" fmla="*/ 3 h 10"/>
                <a:gd name="T8" fmla="*/ 4 w 17"/>
                <a:gd name="T9" fmla="*/ 4 h 10"/>
                <a:gd name="T10" fmla="*/ 3 w 17"/>
                <a:gd name="T11" fmla="*/ 3 h 10"/>
                <a:gd name="T12" fmla="*/ 3 w 17"/>
                <a:gd name="T13" fmla="*/ 4 h 10"/>
                <a:gd name="T14" fmla="*/ 0 w 17"/>
                <a:gd name="T15" fmla="*/ 9 h 10"/>
                <a:gd name="T16" fmla="*/ 3 w 17"/>
                <a:gd name="T17" fmla="*/ 8 h 10"/>
                <a:gd name="T18" fmla="*/ 5 w 17"/>
                <a:gd name="T19" fmla="*/ 8 h 10"/>
                <a:gd name="T20" fmla="*/ 13 w 17"/>
                <a:gd name="T21"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0">
                  <a:moveTo>
                    <a:pt x="13" y="8"/>
                  </a:moveTo>
                  <a:lnTo>
                    <a:pt x="15" y="2"/>
                  </a:lnTo>
                  <a:cubicBezTo>
                    <a:pt x="15" y="1"/>
                    <a:pt x="16" y="1"/>
                    <a:pt x="16" y="0"/>
                  </a:cubicBezTo>
                  <a:lnTo>
                    <a:pt x="13" y="3"/>
                  </a:lnTo>
                  <a:cubicBezTo>
                    <a:pt x="10" y="5"/>
                    <a:pt x="7" y="5"/>
                    <a:pt x="4" y="4"/>
                  </a:cubicBezTo>
                  <a:lnTo>
                    <a:pt x="3" y="3"/>
                  </a:lnTo>
                  <a:lnTo>
                    <a:pt x="3" y="4"/>
                  </a:lnTo>
                  <a:lnTo>
                    <a:pt x="0" y="9"/>
                  </a:lnTo>
                  <a:lnTo>
                    <a:pt x="3" y="8"/>
                  </a:lnTo>
                  <a:cubicBezTo>
                    <a:pt x="4" y="8"/>
                    <a:pt x="4" y="8"/>
                    <a:pt x="5" y="8"/>
                  </a:cubicBezTo>
                  <a:lnTo>
                    <a:pt x="13" y="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17" name="Freeform 102">
              <a:extLst>
                <a:ext uri="{FF2B5EF4-FFF2-40B4-BE49-F238E27FC236}">
                  <a16:creationId xmlns:a16="http://schemas.microsoft.com/office/drawing/2014/main" id="{A0392B9C-369F-43B6-8F06-C70707B4F4E5}"/>
                </a:ext>
              </a:extLst>
            </p:cNvPr>
            <p:cNvSpPr>
              <a:spLocks noChangeArrowheads="1"/>
            </p:cNvSpPr>
            <p:nvPr/>
          </p:nvSpPr>
          <p:spPr bwMode="auto">
            <a:xfrm>
              <a:off x="8201025" y="1797050"/>
              <a:ext cx="7937" cy="4763"/>
            </a:xfrm>
            <a:custGeom>
              <a:avLst/>
              <a:gdLst>
                <a:gd name="T0" fmla="*/ 15 w 23"/>
                <a:gd name="T1" fmla="*/ 13 h 14"/>
                <a:gd name="T2" fmla="*/ 16 w 23"/>
                <a:gd name="T3" fmla="*/ 10 h 14"/>
                <a:gd name="T4" fmla="*/ 17 w 23"/>
                <a:gd name="T5" fmla="*/ 7 h 14"/>
                <a:gd name="T6" fmla="*/ 22 w 23"/>
                <a:gd name="T7" fmla="*/ 1 h 14"/>
                <a:gd name="T8" fmla="*/ 19 w 23"/>
                <a:gd name="T9" fmla="*/ 1 h 14"/>
                <a:gd name="T10" fmla="*/ 10 w 23"/>
                <a:gd name="T11" fmla="*/ 0 h 14"/>
                <a:gd name="T12" fmla="*/ 9 w 23"/>
                <a:gd name="T13" fmla="*/ 0 h 14"/>
                <a:gd name="T14" fmla="*/ 6 w 23"/>
                <a:gd name="T15" fmla="*/ 3 h 14"/>
                <a:gd name="T16" fmla="*/ 4 w 23"/>
                <a:gd name="T17" fmla="*/ 4 h 14"/>
                <a:gd name="T18" fmla="*/ 1 w 23"/>
                <a:gd name="T19" fmla="*/ 6 h 14"/>
                <a:gd name="T20" fmla="*/ 0 w 23"/>
                <a:gd name="T21" fmla="*/ 6 h 14"/>
                <a:gd name="T22" fmla="*/ 13 w 23"/>
                <a:gd name="T23" fmla="*/ 11 h 14"/>
                <a:gd name="T24" fmla="*/ 15 w 23"/>
                <a:gd name="T25"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4">
                  <a:moveTo>
                    <a:pt x="15" y="13"/>
                  </a:moveTo>
                  <a:cubicBezTo>
                    <a:pt x="15" y="12"/>
                    <a:pt x="16" y="11"/>
                    <a:pt x="16" y="10"/>
                  </a:cubicBezTo>
                  <a:lnTo>
                    <a:pt x="17" y="7"/>
                  </a:lnTo>
                  <a:lnTo>
                    <a:pt x="22" y="1"/>
                  </a:lnTo>
                  <a:cubicBezTo>
                    <a:pt x="21" y="1"/>
                    <a:pt x="20" y="1"/>
                    <a:pt x="19" y="1"/>
                  </a:cubicBezTo>
                  <a:lnTo>
                    <a:pt x="10" y="0"/>
                  </a:lnTo>
                  <a:lnTo>
                    <a:pt x="9" y="0"/>
                  </a:lnTo>
                  <a:lnTo>
                    <a:pt x="6" y="3"/>
                  </a:lnTo>
                  <a:cubicBezTo>
                    <a:pt x="5" y="3"/>
                    <a:pt x="5" y="4"/>
                    <a:pt x="4" y="4"/>
                  </a:cubicBezTo>
                  <a:lnTo>
                    <a:pt x="1" y="6"/>
                  </a:lnTo>
                  <a:lnTo>
                    <a:pt x="0" y="6"/>
                  </a:lnTo>
                  <a:lnTo>
                    <a:pt x="13" y="11"/>
                  </a:lnTo>
                  <a:cubicBezTo>
                    <a:pt x="14" y="12"/>
                    <a:pt x="15" y="12"/>
                    <a:pt x="15" y="1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18" name="Freeform 103">
              <a:extLst>
                <a:ext uri="{FF2B5EF4-FFF2-40B4-BE49-F238E27FC236}">
                  <a16:creationId xmlns:a16="http://schemas.microsoft.com/office/drawing/2014/main" id="{4D112794-5181-4406-A89C-0400B4DC0FE8}"/>
                </a:ext>
              </a:extLst>
            </p:cNvPr>
            <p:cNvSpPr>
              <a:spLocks noChangeArrowheads="1"/>
            </p:cNvSpPr>
            <p:nvPr/>
          </p:nvSpPr>
          <p:spPr bwMode="auto">
            <a:xfrm>
              <a:off x="8896350" y="636588"/>
              <a:ext cx="4762" cy="7937"/>
            </a:xfrm>
            <a:custGeom>
              <a:avLst/>
              <a:gdLst>
                <a:gd name="T0" fmla="*/ 7 w 13"/>
                <a:gd name="T1" fmla="*/ 9 h 21"/>
                <a:gd name="T2" fmla="*/ 0 w 13"/>
                <a:gd name="T3" fmla="*/ 20 h 21"/>
                <a:gd name="T4" fmla="*/ 0 w 13"/>
                <a:gd name="T5" fmla="*/ 20 h 21"/>
                <a:gd name="T6" fmla="*/ 2 w 13"/>
                <a:gd name="T7" fmla="*/ 19 h 21"/>
                <a:gd name="T8" fmla="*/ 7 w 13"/>
                <a:gd name="T9" fmla="*/ 17 h 21"/>
                <a:gd name="T10" fmla="*/ 12 w 13"/>
                <a:gd name="T11" fmla="*/ 17 h 21"/>
                <a:gd name="T12" fmla="*/ 10 w 13"/>
                <a:gd name="T13" fmla="*/ 10 h 21"/>
                <a:gd name="T14" fmla="*/ 10 w 13"/>
                <a:gd name="T15" fmla="*/ 1 h 21"/>
                <a:gd name="T16" fmla="*/ 10 w 13"/>
                <a:gd name="T17" fmla="*/ 0 h 21"/>
                <a:gd name="T18" fmla="*/ 7 w 13"/>
                <a:gd name="T19"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21">
                  <a:moveTo>
                    <a:pt x="7" y="9"/>
                  </a:moveTo>
                  <a:lnTo>
                    <a:pt x="0" y="20"/>
                  </a:lnTo>
                  <a:lnTo>
                    <a:pt x="0" y="20"/>
                  </a:lnTo>
                  <a:lnTo>
                    <a:pt x="2" y="19"/>
                  </a:lnTo>
                  <a:cubicBezTo>
                    <a:pt x="3" y="17"/>
                    <a:pt x="5" y="17"/>
                    <a:pt x="7" y="17"/>
                  </a:cubicBezTo>
                  <a:lnTo>
                    <a:pt x="12" y="17"/>
                  </a:lnTo>
                  <a:lnTo>
                    <a:pt x="10" y="10"/>
                  </a:lnTo>
                  <a:lnTo>
                    <a:pt x="10" y="1"/>
                  </a:lnTo>
                  <a:lnTo>
                    <a:pt x="10" y="0"/>
                  </a:lnTo>
                  <a:lnTo>
                    <a:pt x="7" y="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19" name="Freeform 104">
              <a:extLst>
                <a:ext uri="{FF2B5EF4-FFF2-40B4-BE49-F238E27FC236}">
                  <a16:creationId xmlns:a16="http://schemas.microsoft.com/office/drawing/2014/main" id="{488FFCC5-8AD1-4BE0-8476-2122FD399966}"/>
                </a:ext>
              </a:extLst>
            </p:cNvPr>
            <p:cNvSpPr>
              <a:spLocks noChangeArrowheads="1"/>
            </p:cNvSpPr>
            <p:nvPr/>
          </p:nvSpPr>
          <p:spPr bwMode="auto">
            <a:xfrm>
              <a:off x="8280400" y="1912938"/>
              <a:ext cx="7937" cy="3175"/>
            </a:xfrm>
            <a:custGeom>
              <a:avLst/>
              <a:gdLst>
                <a:gd name="T0" fmla="*/ 5 w 23"/>
                <a:gd name="T1" fmla="*/ 6 h 10"/>
                <a:gd name="T2" fmla="*/ 7 w 23"/>
                <a:gd name="T3" fmla="*/ 6 h 10"/>
                <a:gd name="T4" fmla="*/ 7 w 23"/>
                <a:gd name="T5" fmla="*/ 6 h 10"/>
                <a:gd name="T6" fmla="*/ 11 w 23"/>
                <a:gd name="T7" fmla="*/ 6 h 10"/>
                <a:gd name="T8" fmla="*/ 13 w 23"/>
                <a:gd name="T9" fmla="*/ 6 h 10"/>
                <a:gd name="T10" fmla="*/ 16 w 23"/>
                <a:gd name="T11" fmla="*/ 8 h 10"/>
                <a:gd name="T12" fmla="*/ 18 w 23"/>
                <a:gd name="T13" fmla="*/ 9 h 10"/>
                <a:gd name="T14" fmla="*/ 22 w 23"/>
                <a:gd name="T15" fmla="*/ 4 h 10"/>
                <a:gd name="T16" fmla="*/ 15 w 23"/>
                <a:gd name="T17" fmla="*/ 4 h 10"/>
                <a:gd name="T18" fmla="*/ 13 w 23"/>
                <a:gd name="T19" fmla="*/ 4 h 10"/>
                <a:gd name="T20" fmla="*/ 0 w 23"/>
                <a:gd name="T21" fmla="*/ 0 h 10"/>
                <a:gd name="T22" fmla="*/ 0 w 23"/>
                <a:gd name="T23" fmla="*/ 1 h 10"/>
                <a:gd name="T24" fmla="*/ 2 w 23"/>
                <a:gd name="T25" fmla="*/ 7 h 10"/>
                <a:gd name="T26" fmla="*/ 5 w 23"/>
                <a:gd name="T2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10">
                  <a:moveTo>
                    <a:pt x="5" y="6"/>
                  </a:moveTo>
                  <a:cubicBezTo>
                    <a:pt x="5" y="6"/>
                    <a:pt x="6" y="6"/>
                    <a:pt x="7" y="6"/>
                  </a:cubicBezTo>
                  <a:lnTo>
                    <a:pt x="7" y="6"/>
                  </a:lnTo>
                  <a:lnTo>
                    <a:pt x="11" y="6"/>
                  </a:lnTo>
                  <a:cubicBezTo>
                    <a:pt x="11" y="6"/>
                    <a:pt x="12" y="6"/>
                    <a:pt x="13" y="6"/>
                  </a:cubicBezTo>
                  <a:lnTo>
                    <a:pt x="16" y="8"/>
                  </a:lnTo>
                  <a:cubicBezTo>
                    <a:pt x="16" y="8"/>
                    <a:pt x="17" y="8"/>
                    <a:pt x="18" y="9"/>
                  </a:cubicBezTo>
                  <a:lnTo>
                    <a:pt x="22" y="4"/>
                  </a:lnTo>
                  <a:lnTo>
                    <a:pt x="15" y="4"/>
                  </a:lnTo>
                  <a:cubicBezTo>
                    <a:pt x="14" y="4"/>
                    <a:pt x="14" y="4"/>
                    <a:pt x="13" y="4"/>
                  </a:cubicBezTo>
                  <a:lnTo>
                    <a:pt x="0" y="0"/>
                  </a:lnTo>
                  <a:cubicBezTo>
                    <a:pt x="0" y="1"/>
                    <a:pt x="0" y="1"/>
                    <a:pt x="0" y="1"/>
                  </a:cubicBezTo>
                  <a:lnTo>
                    <a:pt x="2" y="7"/>
                  </a:lnTo>
                  <a:lnTo>
                    <a:pt x="5" y="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20" name="Freeform 105">
              <a:extLst>
                <a:ext uri="{FF2B5EF4-FFF2-40B4-BE49-F238E27FC236}">
                  <a16:creationId xmlns:a16="http://schemas.microsoft.com/office/drawing/2014/main" id="{1C0A5705-1B53-4FE9-AFDA-5B6C2068A1AD}"/>
                </a:ext>
              </a:extLst>
            </p:cNvPr>
            <p:cNvSpPr>
              <a:spLocks noChangeArrowheads="1"/>
            </p:cNvSpPr>
            <p:nvPr/>
          </p:nvSpPr>
          <p:spPr bwMode="auto">
            <a:xfrm>
              <a:off x="8269287" y="1906588"/>
              <a:ext cx="6350" cy="3175"/>
            </a:xfrm>
            <a:custGeom>
              <a:avLst/>
              <a:gdLst>
                <a:gd name="T0" fmla="*/ 10 w 17"/>
                <a:gd name="T1" fmla="*/ 6 h 11"/>
                <a:gd name="T2" fmla="*/ 7 w 17"/>
                <a:gd name="T3" fmla="*/ 2 h 11"/>
                <a:gd name="T4" fmla="*/ 6 w 17"/>
                <a:gd name="T5" fmla="*/ 0 h 11"/>
                <a:gd name="T6" fmla="*/ 6 w 17"/>
                <a:gd name="T7" fmla="*/ 0 h 11"/>
                <a:gd name="T8" fmla="*/ 3 w 17"/>
                <a:gd name="T9" fmla="*/ 2 h 11"/>
                <a:gd name="T10" fmla="*/ 0 w 17"/>
                <a:gd name="T11" fmla="*/ 3 h 11"/>
                <a:gd name="T12" fmla="*/ 2 w 17"/>
                <a:gd name="T13" fmla="*/ 3 h 11"/>
                <a:gd name="T14" fmla="*/ 16 w 17"/>
                <a:gd name="T15" fmla="*/ 10 h 11"/>
                <a:gd name="T16" fmla="*/ 10 w 17"/>
                <a:gd name="T17"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
                  <a:moveTo>
                    <a:pt x="10" y="6"/>
                  </a:moveTo>
                  <a:cubicBezTo>
                    <a:pt x="8" y="5"/>
                    <a:pt x="7" y="4"/>
                    <a:pt x="7" y="2"/>
                  </a:cubicBezTo>
                  <a:lnTo>
                    <a:pt x="6" y="0"/>
                  </a:lnTo>
                  <a:lnTo>
                    <a:pt x="6" y="0"/>
                  </a:lnTo>
                  <a:cubicBezTo>
                    <a:pt x="5" y="1"/>
                    <a:pt x="4" y="2"/>
                    <a:pt x="3" y="2"/>
                  </a:cubicBezTo>
                  <a:lnTo>
                    <a:pt x="0" y="3"/>
                  </a:lnTo>
                  <a:lnTo>
                    <a:pt x="2" y="3"/>
                  </a:lnTo>
                  <a:lnTo>
                    <a:pt x="16" y="10"/>
                  </a:lnTo>
                  <a:lnTo>
                    <a:pt x="10" y="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21" name="Freeform 106">
              <a:extLst>
                <a:ext uri="{FF2B5EF4-FFF2-40B4-BE49-F238E27FC236}">
                  <a16:creationId xmlns:a16="http://schemas.microsoft.com/office/drawing/2014/main" id="{680094FE-6C59-4200-9423-3533AF5796F0}"/>
                </a:ext>
              </a:extLst>
            </p:cNvPr>
            <p:cNvSpPr>
              <a:spLocks noChangeArrowheads="1"/>
            </p:cNvSpPr>
            <p:nvPr/>
          </p:nvSpPr>
          <p:spPr bwMode="auto">
            <a:xfrm>
              <a:off x="8297862" y="1898650"/>
              <a:ext cx="3175" cy="7938"/>
            </a:xfrm>
            <a:custGeom>
              <a:avLst/>
              <a:gdLst>
                <a:gd name="T0" fmla="*/ 1 w 10"/>
                <a:gd name="T1" fmla="*/ 19 h 20"/>
                <a:gd name="T2" fmla="*/ 4 w 10"/>
                <a:gd name="T3" fmla="*/ 6 h 20"/>
                <a:gd name="T4" fmla="*/ 9 w 10"/>
                <a:gd name="T5" fmla="*/ 1 h 20"/>
                <a:gd name="T6" fmla="*/ 7 w 10"/>
                <a:gd name="T7" fmla="*/ 0 h 20"/>
                <a:gd name="T8" fmla="*/ 0 w 10"/>
                <a:gd name="T9" fmla="*/ 5 h 20"/>
                <a:gd name="T10" fmla="*/ 1 w 10"/>
                <a:gd name="T11" fmla="*/ 15 h 20"/>
                <a:gd name="T12" fmla="*/ 1 w 10"/>
                <a:gd name="T13" fmla="*/ 19 h 20"/>
              </a:gdLst>
              <a:ahLst/>
              <a:cxnLst>
                <a:cxn ang="0">
                  <a:pos x="T0" y="T1"/>
                </a:cxn>
                <a:cxn ang="0">
                  <a:pos x="T2" y="T3"/>
                </a:cxn>
                <a:cxn ang="0">
                  <a:pos x="T4" y="T5"/>
                </a:cxn>
                <a:cxn ang="0">
                  <a:pos x="T6" y="T7"/>
                </a:cxn>
                <a:cxn ang="0">
                  <a:pos x="T8" y="T9"/>
                </a:cxn>
                <a:cxn ang="0">
                  <a:pos x="T10" y="T11"/>
                </a:cxn>
                <a:cxn ang="0">
                  <a:pos x="T12" y="T13"/>
                </a:cxn>
              </a:cxnLst>
              <a:rect l="0" t="0" r="r" b="b"/>
              <a:pathLst>
                <a:path w="10" h="20">
                  <a:moveTo>
                    <a:pt x="1" y="19"/>
                  </a:moveTo>
                  <a:lnTo>
                    <a:pt x="4" y="6"/>
                  </a:lnTo>
                  <a:cubicBezTo>
                    <a:pt x="5" y="3"/>
                    <a:pt x="7" y="2"/>
                    <a:pt x="9" y="1"/>
                  </a:cubicBezTo>
                  <a:lnTo>
                    <a:pt x="7" y="0"/>
                  </a:lnTo>
                  <a:cubicBezTo>
                    <a:pt x="6" y="2"/>
                    <a:pt x="3" y="4"/>
                    <a:pt x="0" y="5"/>
                  </a:cubicBezTo>
                  <a:lnTo>
                    <a:pt x="1" y="15"/>
                  </a:lnTo>
                  <a:lnTo>
                    <a:pt x="1" y="1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22" name="Freeform 107">
              <a:extLst>
                <a:ext uri="{FF2B5EF4-FFF2-40B4-BE49-F238E27FC236}">
                  <a16:creationId xmlns:a16="http://schemas.microsoft.com/office/drawing/2014/main" id="{97ECDB60-32CF-4AD3-BFFD-5418C7EB3D5A}"/>
                </a:ext>
              </a:extLst>
            </p:cNvPr>
            <p:cNvSpPr>
              <a:spLocks noChangeArrowheads="1"/>
            </p:cNvSpPr>
            <p:nvPr/>
          </p:nvSpPr>
          <p:spPr bwMode="auto">
            <a:xfrm>
              <a:off x="8226425" y="1906588"/>
              <a:ext cx="23812" cy="7937"/>
            </a:xfrm>
            <a:custGeom>
              <a:avLst/>
              <a:gdLst>
                <a:gd name="T0" fmla="*/ 7 w 66"/>
                <a:gd name="T1" fmla="*/ 18 h 21"/>
                <a:gd name="T2" fmla="*/ 12 w 66"/>
                <a:gd name="T3" fmla="*/ 14 h 21"/>
                <a:gd name="T4" fmla="*/ 24 w 66"/>
                <a:gd name="T5" fmla="*/ 11 h 21"/>
                <a:gd name="T6" fmla="*/ 27 w 66"/>
                <a:gd name="T7" fmla="*/ 12 h 21"/>
                <a:gd name="T8" fmla="*/ 29 w 66"/>
                <a:gd name="T9" fmla="*/ 10 h 21"/>
                <a:gd name="T10" fmla="*/ 37 w 66"/>
                <a:gd name="T11" fmla="*/ 6 h 21"/>
                <a:gd name="T12" fmla="*/ 39 w 66"/>
                <a:gd name="T13" fmla="*/ 5 h 21"/>
                <a:gd name="T14" fmla="*/ 46 w 66"/>
                <a:gd name="T15" fmla="*/ 3 h 21"/>
                <a:gd name="T16" fmla="*/ 54 w 66"/>
                <a:gd name="T17" fmla="*/ 6 h 21"/>
                <a:gd name="T18" fmla="*/ 55 w 66"/>
                <a:gd name="T19" fmla="*/ 7 h 21"/>
                <a:gd name="T20" fmla="*/ 55 w 66"/>
                <a:gd name="T21" fmla="*/ 7 h 21"/>
                <a:gd name="T22" fmla="*/ 61 w 66"/>
                <a:gd name="T23" fmla="*/ 3 h 21"/>
                <a:gd name="T24" fmla="*/ 63 w 66"/>
                <a:gd name="T25" fmla="*/ 2 h 21"/>
                <a:gd name="T26" fmla="*/ 65 w 66"/>
                <a:gd name="T27" fmla="*/ 1 h 21"/>
                <a:gd name="T28" fmla="*/ 55 w 66"/>
                <a:gd name="T29" fmla="*/ 2 h 21"/>
                <a:gd name="T30" fmla="*/ 49 w 66"/>
                <a:gd name="T31" fmla="*/ 0 h 21"/>
                <a:gd name="T32" fmla="*/ 45 w 66"/>
                <a:gd name="T33" fmla="*/ 2 h 21"/>
                <a:gd name="T34" fmla="*/ 42 w 66"/>
                <a:gd name="T35" fmla="*/ 3 h 21"/>
                <a:gd name="T36" fmla="*/ 39 w 66"/>
                <a:gd name="T37" fmla="*/ 3 h 21"/>
                <a:gd name="T38" fmla="*/ 36 w 66"/>
                <a:gd name="T39" fmla="*/ 6 h 21"/>
                <a:gd name="T40" fmla="*/ 32 w 66"/>
                <a:gd name="T41" fmla="*/ 7 h 21"/>
                <a:gd name="T42" fmla="*/ 30 w 66"/>
                <a:gd name="T43" fmla="*/ 8 h 21"/>
                <a:gd name="T44" fmla="*/ 7 w 66"/>
                <a:gd name="T45" fmla="*/ 11 h 21"/>
                <a:gd name="T46" fmla="*/ 0 w 66"/>
                <a:gd name="T47" fmla="*/ 19 h 21"/>
                <a:gd name="T48" fmla="*/ 1 w 66"/>
                <a:gd name="T49" fmla="*/ 19 h 21"/>
                <a:gd name="T50" fmla="*/ 6 w 66"/>
                <a:gd name="T51" fmla="*/ 20 h 21"/>
                <a:gd name="T52" fmla="*/ 7 w 66"/>
                <a:gd name="T5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 h="21">
                  <a:moveTo>
                    <a:pt x="7" y="18"/>
                  </a:moveTo>
                  <a:cubicBezTo>
                    <a:pt x="8" y="17"/>
                    <a:pt x="10" y="14"/>
                    <a:pt x="12" y="14"/>
                  </a:cubicBezTo>
                  <a:lnTo>
                    <a:pt x="24" y="11"/>
                  </a:lnTo>
                  <a:cubicBezTo>
                    <a:pt x="25" y="11"/>
                    <a:pt x="26" y="11"/>
                    <a:pt x="27" y="12"/>
                  </a:cubicBezTo>
                  <a:cubicBezTo>
                    <a:pt x="28" y="11"/>
                    <a:pt x="28" y="11"/>
                    <a:pt x="29" y="10"/>
                  </a:cubicBezTo>
                  <a:lnTo>
                    <a:pt x="37" y="6"/>
                  </a:lnTo>
                  <a:cubicBezTo>
                    <a:pt x="37" y="6"/>
                    <a:pt x="38" y="5"/>
                    <a:pt x="39" y="5"/>
                  </a:cubicBezTo>
                  <a:lnTo>
                    <a:pt x="46" y="3"/>
                  </a:lnTo>
                  <a:cubicBezTo>
                    <a:pt x="49" y="3"/>
                    <a:pt x="52" y="4"/>
                    <a:pt x="54" y="6"/>
                  </a:cubicBezTo>
                  <a:lnTo>
                    <a:pt x="55" y="7"/>
                  </a:lnTo>
                  <a:lnTo>
                    <a:pt x="55" y="7"/>
                  </a:lnTo>
                  <a:lnTo>
                    <a:pt x="61" y="3"/>
                  </a:lnTo>
                  <a:cubicBezTo>
                    <a:pt x="62" y="2"/>
                    <a:pt x="63" y="2"/>
                    <a:pt x="63" y="2"/>
                  </a:cubicBezTo>
                  <a:lnTo>
                    <a:pt x="65" y="1"/>
                  </a:lnTo>
                  <a:lnTo>
                    <a:pt x="55" y="2"/>
                  </a:lnTo>
                  <a:cubicBezTo>
                    <a:pt x="52" y="2"/>
                    <a:pt x="50" y="2"/>
                    <a:pt x="49" y="0"/>
                  </a:cubicBezTo>
                  <a:cubicBezTo>
                    <a:pt x="47" y="1"/>
                    <a:pt x="46" y="2"/>
                    <a:pt x="45" y="2"/>
                  </a:cubicBezTo>
                  <a:lnTo>
                    <a:pt x="42" y="3"/>
                  </a:lnTo>
                  <a:cubicBezTo>
                    <a:pt x="41" y="3"/>
                    <a:pt x="40" y="3"/>
                    <a:pt x="39" y="3"/>
                  </a:cubicBezTo>
                  <a:cubicBezTo>
                    <a:pt x="38" y="4"/>
                    <a:pt x="37" y="5"/>
                    <a:pt x="36" y="6"/>
                  </a:cubicBezTo>
                  <a:lnTo>
                    <a:pt x="32" y="7"/>
                  </a:lnTo>
                  <a:cubicBezTo>
                    <a:pt x="31" y="7"/>
                    <a:pt x="30" y="8"/>
                    <a:pt x="30" y="8"/>
                  </a:cubicBezTo>
                  <a:lnTo>
                    <a:pt x="7" y="11"/>
                  </a:lnTo>
                  <a:lnTo>
                    <a:pt x="0" y="19"/>
                  </a:lnTo>
                  <a:cubicBezTo>
                    <a:pt x="1" y="19"/>
                    <a:pt x="1" y="19"/>
                    <a:pt x="1" y="19"/>
                  </a:cubicBezTo>
                  <a:lnTo>
                    <a:pt x="6" y="20"/>
                  </a:lnTo>
                  <a:cubicBezTo>
                    <a:pt x="6" y="19"/>
                    <a:pt x="7" y="19"/>
                    <a:pt x="7" y="18"/>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23" name="Freeform 108">
              <a:extLst>
                <a:ext uri="{FF2B5EF4-FFF2-40B4-BE49-F238E27FC236}">
                  <a16:creationId xmlns:a16="http://schemas.microsoft.com/office/drawing/2014/main" id="{0CC40762-9F71-48CF-85F2-F4022CD1D5AD}"/>
                </a:ext>
              </a:extLst>
            </p:cNvPr>
            <p:cNvSpPr>
              <a:spLocks noChangeArrowheads="1"/>
            </p:cNvSpPr>
            <p:nvPr/>
          </p:nvSpPr>
          <p:spPr bwMode="auto">
            <a:xfrm>
              <a:off x="8197850" y="1955800"/>
              <a:ext cx="7937" cy="7938"/>
            </a:xfrm>
            <a:custGeom>
              <a:avLst/>
              <a:gdLst>
                <a:gd name="T0" fmla="*/ 7 w 20"/>
                <a:gd name="T1" fmla="*/ 4 h 20"/>
                <a:gd name="T2" fmla="*/ 4 w 20"/>
                <a:gd name="T3" fmla="*/ 5 h 20"/>
                <a:gd name="T4" fmla="*/ 0 w 20"/>
                <a:gd name="T5" fmla="*/ 5 h 20"/>
                <a:gd name="T6" fmla="*/ 3 w 20"/>
                <a:gd name="T7" fmla="*/ 8 h 20"/>
                <a:gd name="T8" fmla="*/ 10 w 20"/>
                <a:gd name="T9" fmla="*/ 16 h 20"/>
                <a:gd name="T10" fmla="*/ 15 w 20"/>
                <a:gd name="T11" fmla="*/ 19 h 20"/>
                <a:gd name="T12" fmla="*/ 14 w 20"/>
                <a:gd name="T13" fmla="*/ 18 h 20"/>
                <a:gd name="T14" fmla="*/ 14 w 20"/>
                <a:gd name="T15" fmla="*/ 13 h 20"/>
                <a:gd name="T16" fmla="*/ 15 w 20"/>
                <a:gd name="T17" fmla="*/ 8 h 20"/>
                <a:gd name="T18" fmla="*/ 16 w 20"/>
                <a:gd name="T19" fmla="*/ 5 h 20"/>
                <a:gd name="T20" fmla="*/ 19 w 20"/>
                <a:gd name="T21" fmla="*/ 3 h 20"/>
                <a:gd name="T22" fmla="*/ 12 w 20"/>
                <a:gd name="T23" fmla="*/ 0 h 20"/>
                <a:gd name="T24" fmla="*/ 7 w 20"/>
                <a:gd name="T25"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0">
                  <a:moveTo>
                    <a:pt x="7" y="4"/>
                  </a:moveTo>
                  <a:lnTo>
                    <a:pt x="4" y="5"/>
                  </a:lnTo>
                  <a:cubicBezTo>
                    <a:pt x="2" y="6"/>
                    <a:pt x="1" y="6"/>
                    <a:pt x="0" y="5"/>
                  </a:cubicBezTo>
                  <a:cubicBezTo>
                    <a:pt x="1" y="6"/>
                    <a:pt x="2" y="7"/>
                    <a:pt x="3" y="8"/>
                  </a:cubicBezTo>
                  <a:lnTo>
                    <a:pt x="10" y="16"/>
                  </a:lnTo>
                  <a:lnTo>
                    <a:pt x="15" y="19"/>
                  </a:lnTo>
                  <a:lnTo>
                    <a:pt x="14" y="18"/>
                  </a:lnTo>
                  <a:lnTo>
                    <a:pt x="14" y="13"/>
                  </a:lnTo>
                  <a:cubicBezTo>
                    <a:pt x="14" y="11"/>
                    <a:pt x="14" y="10"/>
                    <a:pt x="15" y="8"/>
                  </a:cubicBezTo>
                  <a:cubicBezTo>
                    <a:pt x="15" y="8"/>
                    <a:pt x="16" y="6"/>
                    <a:pt x="16" y="5"/>
                  </a:cubicBezTo>
                  <a:lnTo>
                    <a:pt x="19" y="3"/>
                  </a:lnTo>
                  <a:lnTo>
                    <a:pt x="12" y="0"/>
                  </a:lnTo>
                  <a:cubicBezTo>
                    <a:pt x="11" y="2"/>
                    <a:pt x="9" y="3"/>
                    <a:pt x="7" y="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24" name="Freeform 109">
              <a:extLst>
                <a:ext uri="{FF2B5EF4-FFF2-40B4-BE49-F238E27FC236}">
                  <a16:creationId xmlns:a16="http://schemas.microsoft.com/office/drawing/2014/main" id="{8CA2AC4B-5191-4AF4-BC9A-EAB0357DE73A}"/>
                </a:ext>
              </a:extLst>
            </p:cNvPr>
            <p:cNvSpPr>
              <a:spLocks noChangeArrowheads="1"/>
            </p:cNvSpPr>
            <p:nvPr/>
          </p:nvSpPr>
          <p:spPr bwMode="auto">
            <a:xfrm>
              <a:off x="8202612" y="1914525"/>
              <a:ext cx="15875" cy="7938"/>
            </a:xfrm>
            <a:custGeom>
              <a:avLst/>
              <a:gdLst>
                <a:gd name="T0" fmla="*/ 25 w 45"/>
                <a:gd name="T1" fmla="*/ 18 h 20"/>
                <a:gd name="T2" fmla="*/ 34 w 45"/>
                <a:gd name="T3" fmla="*/ 19 h 20"/>
                <a:gd name="T4" fmla="*/ 42 w 45"/>
                <a:gd name="T5" fmla="*/ 18 h 20"/>
                <a:gd name="T6" fmla="*/ 42 w 45"/>
                <a:gd name="T7" fmla="*/ 18 h 20"/>
                <a:gd name="T8" fmla="*/ 43 w 45"/>
                <a:gd name="T9" fmla="*/ 16 h 20"/>
                <a:gd name="T10" fmla="*/ 44 w 45"/>
                <a:gd name="T11" fmla="*/ 14 h 20"/>
                <a:gd name="T12" fmla="*/ 43 w 45"/>
                <a:gd name="T13" fmla="*/ 14 h 20"/>
                <a:gd name="T14" fmla="*/ 34 w 45"/>
                <a:gd name="T15" fmla="*/ 14 h 20"/>
                <a:gd name="T16" fmla="*/ 29 w 45"/>
                <a:gd name="T17" fmla="*/ 12 h 20"/>
                <a:gd name="T18" fmla="*/ 21 w 45"/>
                <a:gd name="T19" fmla="*/ 5 h 20"/>
                <a:gd name="T20" fmla="*/ 19 w 45"/>
                <a:gd name="T21" fmla="*/ 3 h 20"/>
                <a:gd name="T22" fmla="*/ 17 w 45"/>
                <a:gd name="T23" fmla="*/ 0 h 20"/>
                <a:gd name="T24" fmla="*/ 16 w 45"/>
                <a:gd name="T25" fmla="*/ 1 h 20"/>
                <a:gd name="T26" fmla="*/ 12 w 45"/>
                <a:gd name="T27" fmla="*/ 2 h 20"/>
                <a:gd name="T28" fmla="*/ 3 w 45"/>
                <a:gd name="T29" fmla="*/ 3 h 20"/>
                <a:gd name="T30" fmla="*/ 0 w 45"/>
                <a:gd name="T31" fmla="*/ 4 h 20"/>
                <a:gd name="T32" fmla="*/ 3 w 45"/>
                <a:gd name="T33" fmla="*/ 5 h 20"/>
                <a:gd name="T34" fmla="*/ 20 w 45"/>
                <a:gd name="T35" fmla="*/ 16 h 20"/>
                <a:gd name="T36" fmla="*/ 25 w 45"/>
                <a:gd name="T3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20">
                  <a:moveTo>
                    <a:pt x="25" y="18"/>
                  </a:moveTo>
                  <a:lnTo>
                    <a:pt x="34" y="19"/>
                  </a:lnTo>
                  <a:lnTo>
                    <a:pt x="42" y="18"/>
                  </a:lnTo>
                  <a:lnTo>
                    <a:pt x="42" y="18"/>
                  </a:lnTo>
                  <a:lnTo>
                    <a:pt x="43" y="16"/>
                  </a:lnTo>
                  <a:cubicBezTo>
                    <a:pt x="43" y="16"/>
                    <a:pt x="43" y="15"/>
                    <a:pt x="44" y="14"/>
                  </a:cubicBezTo>
                  <a:lnTo>
                    <a:pt x="43" y="14"/>
                  </a:lnTo>
                  <a:lnTo>
                    <a:pt x="34" y="14"/>
                  </a:lnTo>
                  <a:cubicBezTo>
                    <a:pt x="32" y="14"/>
                    <a:pt x="31" y="13"/>
                    <a:pt x="29" y="12"/>
                  </a:cubicBezTo>
                  <a:lnTo>
                    <a:pt x="21" y="5"/>
                  </a:lnTo>
                  <a:cubicBezTo>
                    <a:pt x="20" y="5"/>
                    <a:pt x="20" y="4"/>
                    <a:pt x="19" y="3"/>
                  </a:cubicBezTo>
                  <a:lnTo>
                    <a:pt x="17" y="0"/>
                  </a:lnTo>
                  <a:lnTo>
                    <a:pt x="16" y="1"/>
                  </a:lnTo>
                  <a:cubicBezTo>
                    <a:pt x="15" y="1"/>
                    <a:pt x="13" y="2"/>
                    <a:pt x="12" y="2"/>
                  </a:cubicBezTo>
                  <a:lnTo>
                    <a:pt x="3" y="3"/>
                  </a:lnTo>
                  <a:cubicBezTo>
                    <a:pt x="2" y="3"/>
                    <a:pt x="1" y="3"/>
                    <a:pt x="0" y="4"/>
                  </a:cubicBezTo>
                  <a:lnTo>
                    <a:pt x="3" y="5"/>
                  </a:lnTo>
                  <a:lnTo>
                    <a:pt x="20" y="16"/>
                  </a:lnTo>
                  <a:lnTo>
                    <a:pt x="25" y="1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25" name="Freeform 110">
              <a:extLst>
                <a:ext uri="{FF2B5EF4-FFF2-40B4-BE49-F238E27FC236}">
                  <a16:creationId xmlns:a16="http://schemas.microsoft.com/office/drawing/2014/main" id="{593B0FA4-C1E5-4A8E-BDBA-44BF1C4B498E}"/>
                </a:ext>
              </a:extLst>
            </p:cNvPr>
            <p:cNvSpPr>
              <a:spLocks noChangeArrowheads="1"/>
            </p:cNvSpPr>
            <p:nvPr/>
          </p:nvSpPr>
          <p:spPr bwMode="auto">
            <a:xfrm>
              <a:off x="7131050" y="2827338"/>
              <a:ext cx="3175" cy="6350"/>
            </a:xfrm>
            <a:custGeom>
              <a:avLst/>
              <a:gdLst>
                <a:gd name="T0" fmla="*/ 0 w 10"/>
                <a:gd name="T1" fmla="*/ 16 h 17"/>
                <a:gd name="T2" fmla="*/ 1 w 10"/>
                <a:gd name="T3" fmla="*/ 14 h 17"/>
                <a:gd name="T4" fmla="*/ 8 w 10"/>
                <a:gd name="T5" fmla="*/ 11 h 17"/>
                <a:gd name="T6" fmla="*/ 9 w 10"/>
                <a:gd name="T7" fmla="*/ 11 h 17"/>
                <a:gd name="T8" fmla="*/ 8 w 10"/>
                <a:gd name="T9" fmla="*/ 9 h 17"/>
                <a:gd name="T10" fmla="*/ 7 w 10"/>
                <a:gd name="T11" fmla="*/ 5 h 17"/>
                <a:gd name="T12" fmla="*/ 7 w 10"/>
                <a:gd name="T13" fmla="*/ 1 h 17"/>
                <a:gd name="T14" fmla="*/ 6 w 10"/>
                <a:gd name="T15" fmla="*/ 0 h 17"/>
                <a:gd name="T16" fmla="*/ 4 w 10"/>
                <a:gd name="T17" fmla="*/ 4 h 17"/>
                <a:gd name="T18" fmla="*/ 1 w 10"/>
                <a:gd name="T19" fmla="*/ 6 h 17"/>
                <a:gd name="T20" fmla="*/ 1 w 10"/>
                <a:gd name="T21" fmla="*/ 11 h 17"/>
                <a:gd name="T22" fmla="*/ 0 w 10"/>
                <a:gd name="T23"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7">
                  <a:moveTo>
                    <a:pt x="0" y="16"/>
                  </a:moveTo>
                  <a:cubicBezTo>
                    <a:pt x="1" y="16"/>
                    <a:pt x="1" y="15"/>
                    <a:pt x="1" y="14"/>
                  </a:cubicBezTo>
                  <a:cubicBezTo>
                    <a:pt x="3" y="12"/>
                    <a:pt x="5" y="10"/>
                    <a:pt x="8" y="11"/>
                  </a:cubicBezTo>
                  <a:lnTo>
                    <a:pt x="9" y="11"/>
                  </a:lnTo>
                  <a:cubicBezTo>
                    <a:pt x="9" y="10"/>
                    <a:pt x="8" y="9"/>
                    <a:pt x="8" y="9"/>
                  </a:cubicBezTo>
                  <a:lnTo>
                    <a:pt x="7" y="5"/>
                  </a:lnTo>
                  <a:cubicBezTo>
                    <a:pt x="7" y="3"/>
                    <a:pt x="7" y="2"/>
                    <a:pt x="7" y="1"/>
                  </a:cubicBezTo>
                  <a:lnTo>
                    <a:pt x="6" y="0"/>
                  </a:lnTo>
                  <a:cubicBezTo>
                    <a:pt x="6" y="2"/>
                    <a:pt x="5" y="3"/>
                    <a:pt x="4" y="4"/>
                  </a:cubicBezTo>
                  <a:cubicBezTo>
                    <a:pt x="3" y="5"/>
                    <a:pt x="2" y="5"/>
                    <a:pt x="1" y="6"/>
                  </a:cubicBezTo>
                  <a:lnTo>
                    <a:pt x="1" y="11"/>
                  </a:lnTo>
                  <a:cubicBezTo>
                    <a:pt x="1" y="13"/>
                    <a:pt x="1" y="14"/>
                    <a:pt x="0" y="1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26" name="Freeform 111">
              <a:extLst>
                <a:ext uri="{FF2B5EF4-FFF2-40B4-BE49-F238E27FC236}">
                  <a16:creationId xmlns:a16="http://schemas.microsoft.com/office/drawing/2014/main" id="{9CBAE7B0-50BD-4F30-98D5-0BD23C6C4869}"/>
                </a:ext>
              </a:extLst>
            </p:cNvPr>
            <p:cNvSpPr>
              <a:spLocks noChangeArrowheads="1"/>
            </p:cNvSpPr>
            <p:nvPr/>
          </p:nvSpPr>
          <p:spPr bwMode="auto">
            <a:xfrm>
              <a:off x="10655300" y="1349375"/>
              <a:ext cx="6350" cy="4763"/>
            </a:xfrm>
            <a:custGeom>
              <a:avLst/>
              <a:gdLst>
                <a:gd name="T0" fmla="*/ 5 w 17"/>
                <a:gd name="T1" fmla="*/ 11 h 12"/>
                <a:gd name="T2" fmla="*/ 8 w 17"/>
                <a:gd name="T3" fmla="*/ 11 h 12"/>
                <a:gd name="T4" fmla="*/ 16 w 17"/>
                <a:gd name="T5" fmla="*/ 9 h 12"/>
                <a:gd name="T6" fmla="*/ 5 w 17"/>
                <a:gd name="T7" fmla="*/ 1 h 12"/>
                <a:gd name="T8" fmla="*/ 1 w 17"/>
                <a:gd name="T9" fmla="*/ 0 h 12"/>
                <a:gd name="T10" fmla="*/ 2 w 17"/>
                <a:gd name="T11" fmla="*/ 2 h 12"/>
                <a:gd name="T12" fmla="*/ 0 w 17"/>
                <a:gd name="T13" fmla="*/ 7 h 12"/>
                <a:gd name="T14" fmla="*/ 5 w 17"/>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2">
                  <a:moveTo>
                    <a:pt x="5" y="11"/>
                  </a:moveTo>
                  <a:lnTo>
                    <a:pt x="8" y="11"/>
                  </a:lnTo>
                  <a:lnTo>
                    <a:pt x="16" y="9"/>
                  </a:lnTo>
                  <a:lnTo>
                    <a:pt x="5" y="1"/>
                  </a:lnTo>
                  <a:lnTo>
                    <a:pt x="1" y="0"/>
                  </a:lnTo>
                  <a:cubicBezTo>
                    <a:pt x="2" y="1"/>
                    <a:pt x="2" y="2"/>
                    <a:pt x="2" y="2"/>
                  </a:cubicBezTo>
                  <a:cubicBezTo>
                    <a:pt x="2" y="4"/>
                    <a:pt x="1" y="5"/>
                    <a:pt x="0" y="7"/>
                  </a:cubicBezTo>
                  <a:lnTo>
                    <a:pt x="5" y="1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27" name="Freeform 112">
              <a:extLst>
                <a:ext uri="{FF2B5EF4-FFF2-40B4-BE49-F238E27FC236}">
                  <a16:creationId xmlns:a16="http://schemas.microsoft.com/office/drawing/2014/main" id="{2FEB95B7-A23B-4660-BB77-EF3392D49501}"/>
                </a:ext>
              </a:extLst>
            </p:cNvPr>
            <p:cNvSpPr>
              <a:spLocks noChangeArrowheads="1"/>
            </p:cNvSpPr>
            <p:nvPr/>
          </p:nvSpPr>
          <p:spPr bwMode="auto">
            <a:xfrm>
              <a:off x="11271250" y="830263"/>
              <a:ext cx="7937" cy="3175"/>
            </a:xfrm>
            <a:custGeom>
              <a:avLst/>
              <a:gdLst>
                <a:gd name="T0" fmla="*/ 20 w 21"/>
                <a:gd name="T1" fmla="*/ 7 h 8"/>
                <a:gd name="T2" fmla="*/ 15 w 21"/>
                <a:gd name="T3" fmla="*/ 0 h 8"/>
                <a:gd name="T4" fmla="*/ 9 w 21"/>
                <a:gd name="T5" fmla="*/ 3 h 8"/>
                <a:gd name="T6" fmla="*/ 6 w 21"/>
                <a:gd name="T7" fmla="*/ 3 h 8"/>
                <a:gd name="T8" fmla="*/ 1 w 21"/>
                <a:gd name="T9" fmla="*/ 3 h 8"/>
                <a:gd name="T10" fmla="*/ 0 w 21"/>
                <a:gd name="T11" fmla="*/ 3 h 8"/>
                <a:gd name="T12" fmla="*/ 2 w 21"/>
                <a:gd name="T13" fmla="*/ 6 h 8"/>
                <a:gd name="T14" fmla="*/ 20 w 21"/>
                <a:gd name="T15" fmla="*/ 7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8">
                  <a:moveTo>
                    <a:pt x="20" y="7"/>
                  </a:moveTo>
                  <a:lnTo>
                    <a:pt x="15" y="0"/>
                  </a:lnTo>
                  <a:lnTo>
                    <a:pt x="9" y="3"/>
                  </a:lnTo>
                  <a:cubicBezTo>
                    <a:pt x="8" y="3"/>
                    <a:pt x="7" y="4"/>
                    <a:pt x="6" y="3"/>
                  </a:cubicBezTo>
                  <a:lnTo>
                    <a:pt x="1" y="3"/>
                  </a:lnTo>
                  <a:cubicBezTo>
                    <a:pt x="0" y="3"/>
                    <a:pt x="0" y="3"/>
                    <a:pt x="0" y="3"/>
                  </a:cubicBezTo>
                  <a:cubicBezTo>
                    <a:pt x="1" y="4"/>
                    <a:pt x="1" y="5"/>
                    <a:pt x="2" y="6"/>
                  </a:cubicBezTo>
                  <a:lnTo>
                    <a:pt x="20" y="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28" name="Freeform 113">
              <a:extLst>
                <a:ext uri="{FF2B5EF4-FFF2-40B4-BE49-F238E27FC236}">
                  <a16:creationId xmlns:a16="http://schemas.microsoft.com/office/drawing/2014/main" id="{F611FB92-323F-4F2D-B791-AB152D1FEB85}"/>
                </a:ext>
              </a:extLst>
            </p:cNvPr>
            <p:cNvSpPr>
              <a:spLocks noChangeArrowheads="1"/>
            </p:cNvSpPr>
            <p:nvPr/>
          </p:nvSpPr>
          <p:spPr bwMode="auto">
            <a:xfrm>
              <a:off x="10185400" y="558800"/>
              <a:ext cx="4762" cy="4763"/>
            </a:xfrm>
            <a:custGeom>
              <a:avLst/>
              <a:gdLst>
                <a:gd name="T0" fmla="*/ 3 w 12"/>
                <a:gd name="T1" fmla="*/ 12 h 14"/>
                <a:gd name="T2" fmla="*/ 8 w 12"/>
                <a:gd name="T3" fmla="*/ 10 h 14"/>
                <a:gd name="T4" fmla="*/ 11 w 12"/>
                <a:gd name="T5" fmla="*/ 0 h 14"/>
                <a:gd name="T6" fmla="*/ 0 w 12"/>
                <a:gd name="T7" fmla="*/ 13 h 14"/>
                <a:gd name="T8" fmla="*/ 3 w 12"/>
                <a:gd name="T9" fmla="*/ 12 h 14"/>
              </a:gdLst>
              <a:ahLst/>
              <a:cxnLst>
                <a:cxn ang="0">
                  <a:pos x="T0" y="T1"/>
                </a:cxn>
                <a:cxn ang="0">
                  <a:pos x="T2" y="T3"/>
                </a:cxn>
                <a:cxn ang="0">
                  <a:pos x="T4" y="T5"/>
                </a:cxn>
                <a:cxn ang="0">
                  <a:pos x="T6" y="T7"/>
                </a:cxn>
                <a:cxn ang="0">
                  <a:pos x="T8" y="T9"/>
                </a:cxn>
              </a:cxnLst>
              <a:rect l="0" t="0" r="r" b="b"/>
              <a:pathLst>
                <a:path w="12" h="14">
                  <a:moveTo>
                    <a:pt x="3" y="12"/>
                  </a:moveTo>
                  <a:lnTo>
                    <a:pt x="8" y="10"/>
                  </a:lnTo>
                  <a:lnTo>
                    <a:pt x="11" y="0"/>
                  </a:lnTo>
                  <a:lnTo>
                    <a:pt x="0" y="13"/>
                  </a:lnTo>
                  <a:lnTo>
                    <a:pt x="3" y="1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29" name="Freeform 114">
              <a:extLst>
                <a:ext uri="{FF2B5EF4-FFF2-40B4-BE49-F238E27FC236}">
                  <a16:creationId xmlns:a16="http://schemas.microsoft.com/office/drawing/2014/main" id="{A4B0757C-F2ED-4631-848A-0DCD4417519A}"/>
                </a:ext>
              </a:extLst>
            </p:cNvPr>
            <p:cNvSpPr>
              <a:spLocks noChangeArrowheads="1"/>
            </p:cNvSpPr>
            <p:nvPr/>
          </p:nvSpPr>
          <p:spPr bwMode="auto">
            <a:xfrm>
              <a:off x="10160000" y="1042988"/>
              <a:ext cx="7937" cy="3175"/>
            </a:xfrm>
            <a:custGeom>
              <a:avLst/>
              <a:gdLst>
                <a:gd name="T0" fmla="*/ 14 w 23"/>
                <a:gd name="T1" fmla="*/ 0 h 9"/>
                <a:gd name="T2" fmla="*/ 8 w 23"/>
                <a:gd name="T3" fmla="*/ 3 h 9"/>
                <a:gd name="T4" fmla="*/ 6 w 23"/>
                <a:gd name="T5" fmla="*/ 4 h 9"/>
                <a:gd name="T6" fmla="*/ 0 w 23"/>
                <a:gd name="T7" fmla="*/ 6 h 9"/>
                <a:gd name="T8" fmla="*/ 0 w 23"/>
                <a:gd name="T9" fmla="*/ 6 h 9"/>
                <a:gd name="T10" fmla="*/ 8 w 23"/>
                <a:gd name="T11" fmla="*/ 8 h 9"/>
                <a:gd name="T12" fmla="*/ 16 w 23"/>
                <a:gd name="T13" fmla="*/ 6 h 9"/>
                <a:gd name="T14" fmla="*/ 22 w 23"/>
                <a:gd name="T15" fmla="*/ 2 h 9"/>
                <a:gd name="T16" fmla="*/ 19 w 23"/>
                <a:gd name="T17" fmla="*/ 2 h 9"/>
                <a:gd name="T18" fmla="*/ 14 w 23"/>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9">
                  <a:moveTo>
                    <a:pt x="14" y="0"/>
                  </a:moveTo>
                  <a:lnTo>
                    <a:pt x="8" y="3"/>
                  </a:lnTo>
                  <a:cubicBezTo>
                    <a:pt x="7" y="4"/>
                    <a:pt x="6" y="4"/>
                    <a:pt x="6" y="4"/>
                  </a:cubicBezTo>
                  <a:lnTo>
                    <a:pt x="0" y="6"/>
                  </a:lnTo>
                  <a:lnTo>
                    <a:pt x="0" y="6"/>
                  </a:lnTo>
                  <a:lnTo>
                    <a:pt x="8" y="8"/>
                  </a:lnTo>
                  <a:lnTo>
                    <a:pt x="16" y="6"/>
                  </a:lnTo>
                  <a:lnTo>
                    <a:pt x="22" y="2"/>
                  </a:lnTo>
                  <a:cubicBezTo>
                    <a:pt x="21" y="2"/>
                    <a:pt x="20" y="2"/>
                    <a:pt x="19" y="2"/>
                  </a:cubicBezTo>
                  <a:lnTo>
                    <a:pt x="14"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30" name="Freeform 115">
              <a:extLst>
                <a:ext uri="{FF2B5EF4-FFF2-40B4-BE49-F238E27FC236}">
                  <a16:creationId xmlns:a16="http://schemas.microsoft.com/office/drawing/2014/main" id="{BD059DBA-DF3C-4465-8BE9-2E344C364C51}"/>
                </a:ext>
              </a:extLst>
            </p:cNvPr>
            <p:cNvSpPr>
              <a:spLocks noChangeArrowheads="1"/>
            </p:cNvSpPr>
            <p:nvPr/>
          </p:nvSpPr>
          <p:spPr bwMode="auto">
            <a:xfrm>
              <a:off x="11509375" y="666750"/>
              <a:ext cx="36512" cy="49213"/>
            </a:xfrm>
            <a:custGeom>
              <a:avLst/>
              <a:gdLst>
                <a:gd name="T0" fmla="*/ 30 w 102"/>
                <a:gd name="T1" fmla="*/ 91 h 135"/>
                <a:gd name="T2" fmla="*/ 23 w 102"/>
                <a:gd name="T3" fmla="*/ 99 h 135"/>
                <a:gd name="T4" fmla="*/ 18 w 102"/>
                <a:gd name="T5" fmla="*/ 102 h 135"/>
                <a:gd name="T6" fmla="*/ 3 w 102"/>
                <a:gd name="T7" fmla="*/ 106 h 135"/>
                <a:gd name="T8" fmla="*/ 2 w 102"/>
                <a:gd name="T9" fmla="*/ 107 h 135"/>
                <a:gd name="T10" fmla="*/ 2 w 102"/>
                <a:gd name="T11" fmla="*/ 107 h 135"/>
                <a:gd name="T12" fmla="*/ 4 w 102"/>
                <a:gd name="T13" fmla="*/ 109 h 135"/>
                <a:gd name="T14" fmla="*/ 19 w 102"/>
                <a:gd name="T15" fmla="*/ 134 h 135"/>
                <a:gd name="T16" fmla="*/ 23 w 102"/>
                <a:gd name="T17" fmla="*/ 129 h 135"/>
                <a:gd name="T18" fmla="*/ 28 w 102"/>
                <a:gd name="T19" fmla="*/ 125 h 135"/>
                <a:gd name="T20" fmla="*/ 32 w 102"/>
                <a:gd name="T21" fmla="*/ 124 h 135"/>
                <a:gd name="T22" fmla="*/ 42 w 102"/>
                <a:gd name="T23" fmla="*/ 123 h 135"/>
                <a:gd name="T24" fmla="*/ 48 w 102"/>
                <a:gd name="T25" fmla="*/ 116 h 135"/>
                <a:gd name="T26" fmla="*/ 50 w 102"/>
                <a:gd name="T27" fmla="*/ 115 h 135"/>
                <a:gd name="T28" fmla="*/ 54 w 102"/>
                <a:gd name="T29" fmla="*/ 112 h 135"/>
                <a:gd name="T30" fmla="*/ 72 w 102"/>
                <a:gd name="T31" fmla="*/ 88 h 135"/>
                <a:gd name="T32" fmla="*/ 73 w 102"/>
                <a:gd name="T33" fmla="*/ 87 h 135"/>
                <a:gd name="T34" fmla="*/ 80 w 102"/>
                <a:gd name="T35" fmla="*/ 82 h 135"/>
                <a:gd name="T36" fmla="*/ 83 w 102"/>
                <a:gd name="T37" fmla="*/ 80 h 135"/>
                <a:gd name="T38" fmla="*/ 94 w 102"/>
                <a:gd name="T39" fmla="*/ 79 h 135"/>
                <a:gd name="T40" fmla="*/ 98 w 102"/>
                <a:gd name="T41" fmla="*/ 73 h 135"/>
                <a:gd name="T42" fmla="*/ 100 w 102"/>
                <a:gd name="T43" fmla="*/ 65 h 135"/>
                <a:gd name="T44" fmla="*/ 101 w 102"/>
                <a:gd name="T45" fmla="*/ 59 h 135"/>
                <a:gd name="T46" fmla="*/ 100 w 102"/>
                <a:gd name="T47" fmla="*/ 54 h 135"/>
                <a:gd name="T48" fmla="*/ 97 w 102"/>
                <a:gd name="T49" fmla="*/ 49 h 135"/>
                <a:gd name="T50" fmla="*/ 93 w 102"/>
                <a:gd name="T51" fmla="*/ 45 h 135"/>
                <a:gd name="T52" fmla="*/ 80 w 102"/>
                <a:gd name="T53" fmla="*/ 40 h 135"/>
                <a:gd name="T54" fmla="*/ 77 w 102"/>
                <a:gd name="T55" fmla="*/ 38 h 135"/>
                <a:gd name="T56" fmla="*/ 68 w 102"/>
                <a:gd name="T57" fmla="*/ 26 h 135"/>
                <a:gd name="T58" fmla="*/ 65 w 102"/>
                <a:gd name="T59" fmla="*/ 16 h 135"/>
                <a:gd name="T60" fmla="*/ 63 w 102"/>
                <a:gd name="T61" fmla="*/ 9 h 135"/>
                <a:gd name="T62" fmla="*/ 56 w 102"/>
                <a:gd name="T63" fmla="*/ 2 h 135"/>
                <a:gd name="T64" fmla="*/ 56 w 102"/>
                <a:gd name="T65" fmla="*/ 1 h 135"/>
                <a:gd name="T66" fmla="*/ 55 w 102"/>
                <a:gd name="T67" fmla="*/ 2 h 135"/>
                <a:gd name="T68" fmla="*/ 51 w 102"/>
                <a:gd name="T69" fmla="*/ 5 h 135"/>
                <a:gd name="T70" fmla="*/ 45 w 102"/>
                <a:gd name="T71" fmla="*/ 7 h 135"/>
                <a:gd name="T72" fmla="*/ 24 w 102"/>
                <a:gd name="T73" fmla="*/ 5 h 135"/>
                <a:gd name="T74" fmla="*/ 19 w 102"/>
                <a:gd name="T75" fmla="*/ 2 h 135"/>
                <a:gd name="T76" fmla="*/ 16 w 102"/>
                <a:gd name="T77" fmla="*/ 0 h 135"/>
                <a:gd name="T78" fmla="*/ 16 w 102"/>
                <a:gd name="T79" fmla="*/ 1 h 135"/>
                <a:gd name="T80" fmla="*/ 14 w 102"/>
                <a:gd name="T81" fmla="*/ 15 h 135"/>
                <a:gd name="T82" fmla="*/ 13 w 102"/>
                <a:gd name="T83" fmla="*/ 17 h 135"/>
                <a:gd name="T84" fmla="*/ 9 w 102"/>
                <a:gd name="T85" fmla="*/ 26 h 135"/>
                <a:gd name="T86" fmla="*/ 7 w 102"/>
                <a:gd name="T87" fmla="*/ 28 h 135"/>
                <a:gd name="T88" fmla="*/ 0 w 102"/>
                <a:gd name="T89" fmla="*/ 35 h 135"/>
                <a:gd name="T90" fmla="*/ 1 w 102"/>
                <a:gd name="T91" fmla="*/ 35 h 135"/>
                <a:gd name="T92" fmla="*/ 24 w 102"/>
                <a:gd name="T93" fmla="*/ 37 h 135"/>
                <a:gd name="T94" fmla="*/ 27 w 102"/>
                <a:gd name="T95" fmla="*/ 38 h 135"/>
                <a:gd name="T96" fmla="*/ 34 w 102"/>
                <a:gd name="T97" fmla="*/ 41 h 135"/>
                <a:gd name="T98" fmla="*/ 38 w 102"/>
                <a:gd name="T99" fmla="*/ 45 h 135"/>
                <a:gd name="T100" fmla="*/ 43 w 102"/>
                <a:gd name="T101" fmla="*/ 55 h 135"/>
                <a:gd name="T102" fmla="*/ 44 w 102"/>
                <a:gd name="T103" fmla="*/ 61 h 135"/>
                <a:gd name="T104" fmla="*/ 39 w 102"/>
                <a:gd name="T105" fmla="*/ 66 h 135"/>
                <a:gd name="T106" fmla="*/ 35 w 102"/>
                <a:gd name="T107" fmla="*/ 67 h 135"/>
                <a:gd name="T108" fmla="*/ 30 w 102"/>
                <a:gd name="T109" fmla="*/ 67 h 135"/>
                <a:gd name="T110" fmla="*/ 30 w 102"/>
                <a:gd name="T111" fmla="*/ 67 h 135"/>
                <a:gd name="T112" fmla="*/ 33 w 102"/>
                <a:gd name="T113" fmla="*/ 77 h 135"/>
                <a:gd name="T114" fmla="*/ 33 w 102"/>
                <a:gd name="T115" fmla="*/ 80 h 135"/>
                <a:gd name="T116" fmla="*/ 32 w 102"/>
                <a:gd name="T117" fmla="*/ 87 h 135"/>
                <a:gd name="T118" fmla="*/ 30 w 102"/>
                <a:gd name="T119" fmla="*/ 9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2" h="135">
                  <a:moveTo>
                    <a:pt x="30" y="91"/>
                  </a:moveTo>
                  <a:lnTo>
                    <a:pt x="23" y="99"/>
                  </a:lnTo>
                  <a:cubicBezTo>
                    <a:pt x="21" y="101"/>
                    <a:pt x="20" y="101"/>
                    <a:pt x="18" y="102"/>
                  </a:cubicBezTo>
                  <a:lnTo>
                    <a:pt x="3" y="106"/>
                  </a:lnTo>
                  <a:lnTo>
                    <a:pt x="2" y="107"/>
                  </a:lnTo>
                  <a:lnTo>
                    <a:pt x="2" y="107"/>
                  </a:lnTo>
                  <a:cubicBezTo>
                    <a:pt x="3" y="108"/>
                    <a:pt x="3" y="108"/>
                    <a:pt x="4" y="109"/>
                  </a:cubicBezTo>
                  <a:lnTo>
                    <a:pt x="19" y="134"/>
                  </a:lnTo>
                  <a:lnTo>
                    <a:pt x="23" y="129"/>
                  </a:lnTo>
                  <a:lnTo>
                    <a:pt x="28" y="125"/>
                  </a:lnTo>
                  <a:cubicBezTo>
                    <a:pt x="29" y="125"/>
                    <a:pt x="31" y="124"/>
                    <a:pt x="32" y="124"/>
                  </a:cubicBezTo>
                  <a:lnTo>
                    <a:pt x="42" y="123"/>
                  </a:lnTo>
                  <a:lnTo>
                    <a:pt x="48" y="116"/>
                  </a:lnTo>
                  <a:cubicBezTo>
                    <a:pt x="48" y="116"/>
                    <a:pt x="49" y="115"/>
                    <a:pt x="50" y="115"/>
                  </a:cubicBezTo>
                  <a:lnTo>
                    <a:pt x="54" y="112"/>
                  </a:lnTo>
                  <a:lnTo>
                    <a:pt x="72" y="88"/>
                  </a:lnTo>
                  <a:lnTo>
                    <a:pt x="73" y="87"/>
                  </a:lnTo>
                  <a:lnTo>
                    <a:pt x="80" y="82"/>
                  </a:lnTo>
                  <a:cubicBezTo>
                    <a:pt x="81" y="81"/>
                    <a:pt x="82" y="81"/>
                    <a:pt x="83" y="80"/>
                  </a:cubicBezTo>
                  <a:lnTo>
                    <a:pt x="94" y="79"/>
                  </a:lnTo>
                  <a:lnTo>
                    <a:pt x="98" y="73"/>
                  </a:lnTo>
                  <a:lnTo>
                    <a:pt x="100" y="65"/>
                  </a:lnTo>
                  <a:lnTo>
                    <a:pt x="101" y="59"/>
                  </a:lnTo>
                  <a:lnTo>
                    <a:pt x="100" y="54"/>
                  </a:lnTo>
                  <a:lnTo>
                    <a:pt x="97" y="49"/>
                  </a:lnTo>
                  <a:lnTo>
                    <a:pt x="93" y="45"/>
                  </a:lnTo>
                  <a:lnTo>
                    <a:pt x="80" y="40"/>
                  </a:lnTo>
                  <a:cubicBezTo>
                    <a:pt x="79" y="39"/>
                    <a:pt x="78" y="39"/>
                    <a:pt x="77" y="38"/>
                  </a:cubicBezTo>
                  <a:lnTo>
                    <a:pt x="68" y="26"/>
                  </a:lnTo>
                  <a:lnTo>
                    <a:pt x="65" y="16"/>
                  </a:lnTo>
                  <a:lnTo>
                    <a:pt x="63" y="9"/>
                  </a:lnTo>
                  <a:lnTo>
                    <a:pt x="56" y="2"/>
                  </a:lnTo>
                  <a:cubicBezTo>
                    <a:pt x="56" y="2"/>
                    <a:pt x="56" y="2"/>
                    <a:pt x="56" y="1"/>
                  </a:cubicBezTo>
                  <a:cubicBezTo>
                    <a:pt x="56" y="2"/>
                    <a:pt x="55" y="2"/>
                    <a:pt x="55" y="2"/>
                  </a:cubicBezTo>
                  <a:lnTo>
                    <a:pt x="51" y="5"/>
                  </a:lnTo>
                  <a:cubicBezTo>
                    <a:pt x="50" y="6"/>
                    <a:pt x="47" y="7"/>
                    <a:pt x="45" y="7"/>
                  </a:cubicBezTo>
                  <a:lnTo>
                    <a:pt x="24" y="5"/>
                  </a:lnTo>
                  <a:cubicBezTo>
                    <a:pt x="22" y="5"/>
                    <a:pt x="20" y="4"/>
                    <a:pt x="19" y="2"/>
                  </a:cubicBezTo>
                  <a:lnTo>
                    <a:pt x="16" y="0"/>
                  </a:lnTo>
                  <a:lnTo>
                    <a:pt x="16" y="1"/>
                  </a:lnTo>
                  <a:lnTo>
                    <a:pt x="14" y="15"/>
                  </a:lnTo>
                  <a:cubicBezTo>
                    <a:pt x="14" y="15"/>
                    <a:pt x="13" y="16"/>
                    <a:pt x="13" y="17"/>
                  </a:cubicBezTo>
                  <a:lnTo>
                    <a:pt x="9" y="26"/>
                  </a:lnTo>
                  <a:cubicBezTo>
                    <a:pt x="8" y="27"/>
                    <a:pt x="8" y="28"/>
                    <a:pt x="7" y="28"/>
                  </a:cubicBezTo>
                  <a:lnTo>
                    <a:pt x="0" y="35"/>
                  </a:lnTo>
                  <a:lnTo>
                    <a:pt x="1" y="35"/>
                  </a:lnTo>
                  <a:lnTo>
                    <a:pt x="24" y="37"/>
                  </a:lnTo>
                  <a:cubicBezTo>
                    <a:pt x="25" y="37"/>
                    <a:pt x="26" y="38"/>
                    <a:pt x="27" y="38"/>
                  </a:cubicBezTo>
                  <a:lnTo>
                    <a:pt x="34" y="41"/>
                  </a:lnTo>
                  <a:cubicBezTo>
                    <a:pt x="36" y="42"/>
                    <a:pt x="37" y="43"/>
                    <a:pt x="38" y="45"/>
                  </a:cubicBezTo>
                  <a:lnTo>
                    <a:pt x="43" y="55"/>
                  </a:lnTo>
                  <a:cubicBezTo>
                    <a:pt x="45" y="57"/>
                    <a:pt x="45" y="58"/>
                    <a:pt x="44" y="61"/>
                  </a:cubicBezTo>
                  <a:cubicBezTo>
                    <a:pt x="43" y="63"/>
                    <a:pt x="41" y="65"/>
                    <a:pt x="39" y="66"/>
                  </a:cubicBezTo>
                  <a:lnTo>
                    <a:pt x="35" y="67"/>
                  </a:lnTo>
                  <a:cubicBezTo>
                    <a:pt x="33" y="68"/>
                    <a:pt x="32" y="68"/>
                    <a:pt x="30" y="67"/>
                  </a:cubicBezTo>
                  <a:lnTo>
                    <a:pt x="30" y="67"/>
                  </a:lnTo>
                  <a:lnTo>
                    <a:pt x="33" y="77"/>
                  </a:lnTo>
                  <a:cubicBezTo>
                    <a:pt x="33" y="78"/>
                    <a:pt x="33" y="79"/>
                    <a:pt x="33" y="80"/>
                  </a:cubicBezTo>
                  <a:lnTo>
                    <a:pt x="32" y="87"/>
                  </a:lnTo>
                  <a:cubicBezTo>
                    <a:pt x="32" y="88"/>
                    <a:pt x="31" y="90"/>
                    <a:pt x="30" y="9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31" name="Freeform 116">
              <a:extLst>
                <a:ext uri="{FF2B5EF4-FFF2-40B4-BE49-F238E27FC236}">
                  <a16:creationId xmlns:a16="http://schemas.microsoft.com/office/drawing/2014/main" id="{608BA99B-2A19-41F7-B919-1C46D1500540}"/>
                </a:ext>
              </a:extLst>
            </p:cNvPr>
            <p:cNvSpPr>
              <a:spLocks noChangeArrowheads="1"/>
            </p:cNvSpPr>
            <p:nvPr/>
          </p:nvSpPr>
          <p:spPr bwMode="auto">
            <a:xfrm>
              <a:off x="11417300" y="688975"/>
              <a:ext cx="46037" cy="22225"/>
            </a:xfrm>
            <a:custGeom>
              <a:avLst/>
              <a:gdLst>
                <a:gd name="T0" fmla="*/ 9 w 129"/>
                <a:gd name="T1" fmla="*/ 59 h 61"/>
                <a:gd name="T2" fmla="*/ 17 w 129"/>
                <a:gd name="T3" fmla="*/ 60 h 61"/>
                <a:gd name="T4" fmla="*/ 35 w 129"/>
                <a:gd name="T5" fmla="*/ 55 h 61"/>
                <a:gd name="T6" fmla="*/ 38 w 129"/>
                <a:gd name="T7" fmla="*/ 53 h 61"/>
                <a:gd name="T8" fmla="*/ 46 w 129"/>
                <a:gd name="T9" fmla="*/ 44 h 61"/>
                <a:gd name="T10" fmla="*/ 49 w 129"/>
                <a:gd name="T11" fmla="*/ 42 h 61"/>
                <a:gd name="T12" fmla="*/ 53 w 129"/>
                <a:gd name="T13" fmla="*/ 40 h 61"/>
                <a:gd name="T14" fmla="*/ 56 w 129"/>
                <a:gd name="T15" fmla="*/ 39 h 61"/>
                <a:gd name="T16" fmla="*/ 64 w 129"/>
                <a:gd name="T17" fmla="*/ 39 h 61"/>
                <a:gd name="T18" fmla="*/ 89 w 129"/>
                <a:gd name="T19" fmla="*/ 29 h 61"/>
                <a:gd name="T20" fmla="*/ 105 w 129"/>
                <a:gd name="T21" fmla="*/ 14 h 61"/>
                <a:gd name="T22" fmla="*/ 107 w 129"/>
                <a:gd name="T23" fmla="*/ 13 h 61"/>
                <a:gd name="T24" fmla="*/ 112 w 129"/>
                <a:gd name="T25" fmla="*/ 11 h 61"/>
                <a:gd name="T26" fmla="*/ 119 w 129"/>
                <a:gd name="T27" fmla="*/ 12 h 61"/>
                <a:gd name="T28" fmla="*/ 125 w 129"/>
                <a:gd name="T29" fmla="*/ 16 h 61"/>
                <a:gd name="T30" fmla="*/ 128 w 129"/>
                <a:gd name="T31" fmla="*/ 15 h 61"/>
                <a:gd name="T32" fmla="*/ 124 w 129"/>
                <a:gd name="T33" fmla="*/ 5 h 61"/>
                <a:gd name="T34" fmla="*/ 126 w 129"/>
                <a:gd name="T35" fmla="*/ 0 h 61"/>
                <a:gd name="T36" fmla="*/ 123 w 129"/>
                <a:gd name="T37" fmla="*/ 3 h 61"/>
                <a:gd name="T38" fmla="*/ 119 w 129"/>
                <a:gd name="T39" fmla="*/ 5 h 61"/>
                <a:gd name="T40" fmla="*/ 65 w 129"/>
                <a:gd name="T41" fmla="*/ 13 h 61"/>
                <a:gd name="T42" fmla="*/ 52 w 129"/>
                <a:gd name="T43" fmla="*/ 28 h 61"/>
                <a:gd name="T44" fmla="*/ 46 w 129"/>
                <a:gd name="T45" fmla="*/ 31 h 61"/>
                <a:gd name="T46" fmla="*/ 46 w 129"/>
                <a:gd name="T47" fmla="*/ 31 h 61"/>
                <a:gd name="T48" fmla="*/ 31 w 129"/>
                <a:gd name="T49" fmla="*/ 31 h 61"/>
                <a:gd name="T50" fmla="*/ 21 w 129"/>
                <a:gd name="T51" fmla="*/ 43 h 61"/>
                <a:gd name="T52" fmla="*/ 16 w 129"/>
                <a:gd name="T53" fmla="*/ 46 h 61"/>
                <a:gd name="T54" fmla="*/ 6 w 129"/>
                <a:gd name="T55" fmla="*/ 48 h 61"/>
                <a:gd name="T56" fmla="*/ 0 w 129"/>
                <a:gd name="T57" fmla="*/ 52 h 61"/>
                <a:gd name="T58" fmla="*/ 3 w 129"/>
                <a:gd name="T59" fmla="*/ 56 h 61"/>
                <a:gd name="T60" fmla="*/ 9 w 129"/>
                <a:gd name="T61" fmla="*/ 5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9" h="61">
                  <a:moveTo>
                    <a:pt x="9" y="59"/>
                  </a:moveTo>
                  <a:lnTo>
                    <a:pt x="17" y="60"/>
                  </a:lnTo>
                  <a:lnTo>
                    <a:pt x="35" y="55"/>
                  </a:lnTo>
                  <a:lnTo>
                    <a:pt x="38" y="53"/>
                  </a:lnTo>
                  <a:lnTo>
                    <a:pt x="46" y="44"/>
                  </a:lnTo>
                  <a:cubicBezTo>
                    <a:pt x="47" y="43"/>
                    <a:pt x="48" y="42"/>
                    <a:pt x="49" y="42"/>
                  </a:cubicBezTo>
                  <a:lnTo>
                    <a:pt x="53" y="40"/>
                  </a:lnTo>
                  <a:cubicBezTo>
                    <a:pt x="54" y="40"/>
                    <a:pt x="55" y="40"/>
                    <a:pt x="56" y="39"/>
                  </a:cubicBezTo>
                  <a:lnTo>
                    <a:pt x="64" y="39"/>
                  </a:lnTo>
                  <a:lnTo>
                    <a:pt x="89" y="29"/>
                  </a:lnTo>
                  <a:lnTo>
                    <a:pt x="105" y="14"/>
                  </a:lnTo>
                  <a:cubicBezTo>
                    <a:pt x="105" y="13"/>
                    <a:pt x="106" y="13"/>
                    <a:pt x="107" y="13"/>
                  </a:cubicBezTo>
                  <a:lnTo>
                    <a:pt x="112" y="11"/>
                  </a:lnTo>
                  <a:cubicBezTo>
                    <a:pt x="114" y="10"/>
                    <a:pt x="117" y="10"/>
                    <a:pt x="119" y="12"/>
                  </a:cubicBezTo>
                  <a:lnTo>
                    <a:pt x="125" y="16"/>
                  </a:lnTo>
                  <a:lnTo>
                    <a:pt x="128" y="15"/>
                  </a:lnTo>
                  <a:cubicBezTo>
                    <a:pt x="124" y="13"/>
                    <a:pt x="123" y="9"/>
                    <a:pt x="124" y="5"/>
                  </a:cubicBezTo>
                  <a:lnTo>
                    <a:pt x="126" y="0"/>
                  </a:lnTo>
                  <a:lnTo>
                    <a:pt x="123" y="3"/>
                  </a:lnTo>
                  <a:cubicBezTo>
                    <a:pt x="122" y="4"/>
                    <a:pt x="120" y="5"/>
                    <a:pt x="119" y="5"/>
                  </a:cubicBezTo>
                  <a:lnTo>
                    <a:pt x="65" y="13"/>
                  </a:lnTo>
                  <a:lnTo>
                    <a:pt x="52" y="28"/>
                  </a:lnTo>
                  <a:cubicBezTo>
                    <a:pt x="51" y="30"/>
                    <a:pt x="49" y="31"/>
                    <a:pt x="46" y="31"/>
                  </a:cubicBezTo>
                  <a:lnTo>
                    <a:pt x="46" y="31"/>
                  </a:lnTo>
                  <a:lnTo>
                    <a:pt x="31" y="31"/>
                  </a:lnTo>
                  <a:lnTo>
                    <a:pt x="21" y="43"/>
                  </a:lnTo>
                  <a:cubicBezTo>
                    <a:pt x="20" y="45"/>
                    <a:pt x="18" y="46"/>
                    <a:pt x="16" y="46"/>
                  </a:cubicBezTo>
                  <a:lnTo>
                    <a:pt x="6" y="48"/>
                  </a:lnTo>
                  <a:lnTo>
                    <a:pt x="0" y="52"/>
                  </a:lnTo>
                  <a:lnTo>
                    <a:pt x="3" y="56"/>
                  </a:lnTo>
                  <a:lnTo>
                    <a:pt x="9" y="5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32" name="Freeform 117">
              <a:extLst>
                <a:ext uri="{FF2B5EF4-FFF2-40B4-BE49-F238E27FC236}">
                  <a16:creationId xmlns:a16="http://schemas.microsoft.com/office/drawing/2014/main" id="{B7CD0F75-6EFF-47AE-82DF-6FD4769E0CF2}"/>
                </a:ext>
              </a:extLst>
            </p:cNvPr>
            <p:cNvSpPr>
              <a:spLocks noChangeArrowheads="1"/>
            </p:cNvSpPr>
            <p:nvPr/>
          </p:nvSpPr>
          <p:spPr bwMode="auto">
            <a:xfrm>
              <a:off x="10169525" y="1027113"/>
              <a:ext cx="4762" cy="4762"/>
            </a:xfrm>
            <a:custGeom>
              <a:avLst/>
              <a:gdLst>
                <a:gd name="T0" fmla="*/ 3 w 14"/>
                <a:gd name="T1" fmla="*/ 0 h 12"/>
                <a:gd name="T2" fmla="*/ 0 w 14"/>
                <a:gd name="T3" fmla="*/ 11 h 12"/>
                <a:gd name="T4" fmla="*/ 8 w 14"/>
                <a:gd name="T5" fmla="*/ 11 h 12"/>
                <a:gd name="T6" fmla="*/ 8 w 14"/>
                <a:gd name="T7" fmla="*/ 11 h 12"/>
                <a:gd name="T8" fmla="*/ 8 w 14"/>
                <a:gd name="T9" fmla="*/ 8 h 12"/>
                <a:gd name="T10" fmla="*/ 12 w 14"/>
                <a:gd name="T11" fmla="*/ 3 h 12"/>
                <a:gd name="T12" fmla="*/ 13 w 14"/>
                <a:gd name="T13" fmla="*/ 2 h 12"/>
                <a:gd name="T14" fmla="*/ 4 w 14"/>
                <a:gd name="T15" fmla="*/ 0 h 12"/>
                <a:gd name="T16" fmla="*/ 3 w 14"/>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2">
                  <a:moveTo>
                    <a:pt x="3" y="0"/>
                  </a:moveTo>
                  <a:lnTo>
                    <a:pt x="0" y="11"/>
                  </a:lnTo>
                  <a:lnTo>
                    <a:pt x="8" y="11"/>
                  </a:lnTo>
                  <a:lnTo>
                    <a:pt x="8" y="11"/>
                  </a:lnTo>
                  <a:lnTo>
                    <a:pt x="8" y="8"/>
                  </a:lnTo>
                  <a:cubicBezTo>
                    <a:pt x="9" y="6"/>
                    <a:pt x="10" y="4"/>
                    <a:pt x="12" y="3"/>
                  </a:cubicBezTo>
                  <a:lnTo>
                    <a:pt x="13" y="2"/>
                  </a:lnTo>
                  <a:lnTo>
                    <a:pt x="4" y="0"/>
                  </a:lnTo>
                  <a:lnTo>
                    <a:pt x="3"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33" name="Freeform 118">
              <a:extLst>
                <a:ext uri="{FF2B5EF4-FFF2-40B4-BE49-F238E27FC236}">
                  <a16:creationId xmlns:a16="http://schemas.microsoft.com/office/drawing/2014/main" id="{8EA34029-66D6-4469-A228-30CF617F95D4}"/>
                </a:ext>
              </a:extLst>
            </p:cNvPr>
            <p:cNvSpPr>
              <a:spLocks noChangeArrowheads="1"/>
            </p:cNvSpPr>
            <p:nvPr/>
          </p:nvSpPr>
          <p:spPr bwMode="auto">
            <a:xfrm>
              <a:off x="10517187" y="1343025"/>
              <a:ext cx="17463" cy="9525"/>
            </a:xfrm>
            <a:custGeom>
              <a:avLst/>
              <a:gdLst>
                <a:gd name="T0" fmla="*/ 42 w 48"/>
                <a:gd name="T1" fmla="*/ 3 h 28"/>
                <a:gd name="T2" fmla="*/ 39 w 48"/>
                <a:gd name="T3" fmla="*/ 6 h 28"/>
                <a:gd name="T4" fmla="*/ 36 w 48"/>
                <a:gd name="T5" fmla="*/ 7 h 28"/>
                <a:gd name="T6" fmla="*/ 30 w 48"/>
                <a:gd name="T7" fmla="*/ 8 h 28"/>
                <a:gd name="T8" fmla="*/ 16 w 48"/>
                <a:gd name="T9" fmla="*/ 5 h 28"/>
                <a:gd name="T10" fmla="*/ 3 w 48"/>
                <a:gd name="T11" fmla="*/ 6 h 28"/>
                <a:gd name="T12" fmla="*/ 0 w 48"/>
                <a:gd name="T13" fmla="*/ 11 h 28"/>
                <a:gd name="T14" fmla="*/ 0 w 48"/>
                <a:gd name="T15" fmla="*/ 14 h 28"/>
                <a:gd name="T16" fmla="*/ 10 w 48"/>
                <a:gd name="T17" fmla="*/ 27 h 28"/>
                <a:gd name="T18" fmla="*/ 12 w 48"/>
                <a:gd name="T19" fmla="*/ 25 h 28"/>
                <a:gd name="T20" fmla="*/ 14 w 48"/>
                <a:gd name="T21" fmla="*/ 22 h 28"/>
                <a:gd name="T22" fmla="*/ 18 w 48"/>
                <a:gd name="T23" fmla="*/ 19 h 28"/>
                <a:gd name="T24" fmla="*/ 22 w 48"/>
                <a:gd name="T25" fmla="*/ 18 h 28"/>
                <a:gd name="T26" fmla="*/ 24 w 48"/>
                <a:gd name="T27" fmla="*/ 17 h 28"/>
                <a:gd name="T28" fmla="*/ 30 w 48"/>
                <a:gd name="T29" fmla="*/ 17 h 28"/>
                <a:gd name="T30" fmla="*/ 33 w 48"/>
                <a:gd name="T31" fmla="*/ 16 h 28"/>
                <a:gd name="T32" fmla="*/ 45 w 48"/>
                <a:gd name="T33" fmla="*/ 5 h 28"/>
                <a:gd name="T34" fmla="*/ 47 w 48"/>
                <a:gd name="T35" fmla="*/ 3 h 28"/>
                <a:gd name="T36" fmla="*/ 44 w 48"/>
                <a:gd name="T37" fmla="*/ 0 h 28"/>
                <a:gd name="T38" fmla="*/ 42 w 48"/>
                <a:gd name="T39"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28">
                  <a:moveTo>
                    <a:pt x="42" y="3"/>
                  </a:moveTo>
                  <a:cubicBezTo>
                    <a:pt x="41" y="4"/>
                    <a:pt x="40" y="5"/>
                    <a:pt x="39" y="6"/>
                  </a:cubicBezTo>
                  <a:lnTo>
                    <a:pt x="36" y="7"/>
                  </a:lnTo>
                  <a:cubicBezTo>
                    <a:pt x="34" y="8"/>
                    <a:pt x="32" y="8"/>
                    <a:pt x="30" y="8"/>
                  </a:cubicBezTo>
                  <a:lnTo>
                    <a:pt x="16" y="5"/>
                  </a:lnTo>
                  <a:lnTo>
                    <a:pt x="3" y="6"/>
                  </a:lnTo>
                  <a:lnTo>
                    <a:pt x="0" y="11"/>
                  </a:lnTo>
                  <a:lnTo>
                    <a:pt x="0" y="14"/>
                  </a:lnTo>
                  <a:lnTo>
                    <a:pt x="10" y="27"/>
                  </a:lnTo>
                  <a:cubicBezTo>
                    <a:pt x="11" y="26"/>
                    <a:pt x="11" y="26"/>
                    <a:pt x="12" y="25"/>
                  </a:cubicBezTo>
                  <a:lnTo>
                    <a:pt x="14" y="22"/>
                  </a:lnTo>
                  <a:cubicBezTo>
                    <a:pt x="15" y="21"/>
                    <a:pt x="17" y="20"/>
                    <a:pt x="18" y="19"/>
                  </a:cubicBezTo>
                  <a:lnTo>
                    <a:pt x="22" y="18"/>
                  </a:lnTo>
                  <a:cubicBezTo>
                    <a:pt x="23" y="18"/>
                    <a:pt x="23" y="17"/>
                    <a:pt x="24" y="17"/>
                  </a:cubicBezTo>
                  <a:lnTo>
                    <a:pt x="30" y="17"/>
                  </a:lnTo>
                  <a:lnTo>
                    <a:pt x="33" y="16"/>
                  </a:lnTo>
                  <a:lnTo>
                    <a:pt x="45" y="5"/>
                  </a:lnTo>
                  <a:cubicBezTo>
                    <a:pt x="46" y="4"/>
                    <a:pt x="46" y="4"/>
                    <a:pt x="47" y="3"/>
                  </a:cubicBezTo>
                  <a:lnTo>
                    <a:pt x="44" y="0"/>
                  </a:lnTo>
                  <a:lnTo>
                    <a:pt x="42"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34" name="Freeform 119">
              <a:extLst>
                <a:ext uri="{FF2B5EF4-FFF2-40B4-BE49-F238E27FC236}">
                  <a16:creationId xmlns:a16="http://schemas.microsoft.com/office/drawing/2014/main" id="{98AF3B46-6219-49BE-B2F2-BD277EB0F694}"/>
                </a:ext>
              </a:extLst>
            </p:cNvPr>
            <p:cNvSpPr>
              <a:spLocks noChangeArrowheads="1"/>
            </p:cNvSpPr>
            <p:nvPr/>
          </p:nvSpPr>
          <p:spPr bwMode="auto">
            <a:xfrm>
              <a:off x="9694862" y="4421188"/>
              <a:ext cx="14288" cy="19050"/>
            </a:xfrm>
            <a:custGeom>
              <a:avLst/>
              <a:gdLst>
                <a:gd name="T0" fmla="*/ 36 w 41"/>
                <a:gd name="T1" fmla="*/ 39 h 54"/>
                <a:gd name="T2" fmla="*/ 39 w 41"/>
                <a:gd name="T3" fmla="*/ 37 h 54"/>
                <a:gd name="T4" fmla="*/ 40 w 41"/>
                <a:gd name="T5" fmla="*/ 37 h 54"/>
                <a:gd name="T6" fmla="*/ 40 w 41"/>
                <a:gd name="T7" fmla="*/ 37 h 54"/>
                <a:gd name="T8" fmla="*/ 39 w 41"/>
                <a:gd name="T9" fmla="*/ 35 h 54"/>
                <a:gd name="T10" fmla="*/ 37 w 41"/>
                <a:gd name="T11" fmla="*/ 34 h 54"/>
                <a:gd name="T12" fmla="*/ 26 w 41"/>
                <a:gd name="T13" fmla="*/ 19 h 54"/>
                <a:gd name="T14" fmla="*/ 25 w 41"/>
                <a:gd name="T15" fmla="*/ 16 h 54"/>
                <a:gd name="T16" fmla="*/ 25 w 41"/>
                <a:gd name="T17" fmla="*/ 14 h 54"/>
                <a:gd name="T18" fmla="*/ 22 w 41"/>
                <a:gd name="T19" fmla="*/ 11 h 54"/>
                <a:gd name="T20" fmla="*/ 14 w 41"/>
                <a:gd name="T21" fmla="*/ 2 h 54"/>
                <a:gd name="T22" fmla="*/ 5 w 41"/>
                <a:gd name="T23" fmla="*/ 0 h 54"/>
                <a:gd name="T24" fmla="*/ 2 w 41"/>
                <a:gd name="T25" fmla="*/ 2 h 54"/>
                <a:gd name="T26" fmla="*/ 0 w 41"/>
                <a:gd name="T27" fmla="*/ 3 h 54"/>
                <a:gd name="T28" fmla="*/ 0 w 41"/>
                <a:gd name="T29" fmla="*/ 6 h 54"/>
                <a:gd name="T30" fmla="*/ 2 w 41"/>
                <a:gd name="T31" fmla="*/ 14 h 54"/>
                <a:gd name="T32" fmla="*/ 2 w 41"/>
                <a:gd name="T33" fmla="*/ 17 h 54"/>
                <a:gd name="T34" fmla="*/ 5 w 41"/>
                <a:gd name="T35" fmla="*/ 27 h 54"/>
                <a:gd name="T36" fmla="*/ 8 w 41"/>
                <a:gd name="T37" fmla="*/ 33 h 54"/>
                <a:gd name="T38" fmla="*/ 9 w 41"/>
                <a:gd name="T39" fmla="*/ 35 h 54"/>
                <a:gd name="T40" fmla="*/ 10 w 41"/>
                <a:gd name="T41" fmla="*/ 36 h 54"/>
                <a:gd name="T42" fmla="*/ 15 w 41"/>
                <a:gd name="T43" fmla="*/ 38 h 54"/>
                <a:gd name="T44" fmla="*/ 16 w 41"/>
                <a:gd name="T45" fmla="*/ 39 h 54"/>
                <a:gd name="T46" fmla="*/ 19 w 41"/>
                <a:gd name="T47" fmla="*/ 40 h 54"/>
                <a:gd name="T48" fmla="*/ 22 w 41"/>
                <a:gd name="T49" fmla="*/ 42 h 54"/>
                <a:gd name="T50" fmla="*/ 28 w 41"/>
                <a:gd name="T51" fmla="*/ 47 h 54"/>
                <a:gd name="T52" fmla="*/ 32 w 41"/>
                <a:gd name="T53" fmla="*/ 53 h 54"/>
                <a:gd name="T54" fmla="*/ 32 w 41"/>
                <a:gd name="T55" fmla="*/ 52 h 54"/>
                <a:gd name="T56" fmla="*/ 31 w 41"/>
                <a:gd name="T57" fmla="*/ 47 h 54"/>
                <a:gd name="T58" fmla="*/ 34 w 41"/>
                <a:gd name="T59" fmla="*/ 40 h 54"/>
                <a:gd name="T60" fmla="*/ 36 w 41"/>
                <a:gd name="T61" fmla="*/ 3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 h="54">
                  <a:moveTo>
                    <a:pt x="36" y="39"/>
                  </a:moveTo>
                  <a:cubicBezTo>
                    <a:pt x="37" y="38"/>
                    <a:pt x="38" y="38"/>
                    <a:pt x="39" y="37"/>
                  </a:cubicBezTo>
                  <a:lnTo>
                    <a:pt x="40" y="37"/>
                  </a:lnTo>
                  <a:lnTo>
                    <a:pt x="40" y="37"/>
                  </a:lnTo>
                  <a:cubicBezTo>
                    <a:pt x="40" y="36"/>
                    <a:pt x="39" y="36"/>
                    <a:pt x="39" y="35"/>
                  </a:cubicBezTo>
                  <a:lnTo>
                    <a:pt x="37" y="34"/>
                  </a:lnTo>
                  <a:lnTo>
                    <a:pt x="26" y="19"/>
                  </a:lnTo>
                  <a:cubicBezTo>
                    <a:pt x="26" y="18"/>
                    <a:pt x="26" y="17"/>
                    <a:pt x="25" y="16"/>
                  </a:cubicBezTo>
                  <a:lnTo>
                    <a:pt x="25" y="14"/>
                  </a:lnTo>
                  <a:lnTo>
                    <a:pt x="22" y="11"/>
                  </a:lnTo>
                  <a:lnTo>
                    <a:pt x="14" y="2"/>
                  </a:lnTo>
                  <a:lnTo>
                    <a:pt x="5" y="0"/>
                  </a:lnTo>
                  <a:lnTo>
                    <a:pt x="2" y="2"/>
                  </a:lnTo>
                  <a:cubicBezTo>
                    <a:pt x="1" y="2"/>
                    <a:pt x="0" y="3"/>
                    <a:pt x="0" y="3"/>
                  </a:cubicBezTo>
                  <a:lnTo>
                    <a:pt x="0" y="6"/>
                  </a:lnTo>
                  <a:lnTo>
                    <a:pt x="2" y="14"/>
                  </a:lnTo>
                  <a:cubicBezTo>
                    <a:pt x="2" y="15"/>
                    <a:pt x="2" y="16"/>
                    <a:pt x="2" y="17"/>
                  </a:cubicBezTo>
                  <a:lnTo>
                    <a:pt x="5" y="27"/>
                  </a:lnTo>
                  <a:lnTo>
                    <a:pt x="8" y="33"/>
                  </a:lnTo>
                  <a:cubicBezTo>
                    <a:pt x="9" y="33"/>
                    <a:pt x="9" y="34"/>
                    <a:pt x="9" y="35"/>
                  </a:cubicBezTo>
                  <a:lnTo>
                    <a:pt x="10" y="36"/>
                  </a:lnTo>
                  <a:cubicBezTo>
                    <a:pt x="11" y="36"/>
                    <a:pt x="14" y="37"/>
                    <a:pt x="15" y="38"/>
                  </a:cubicBezTo>
                  <a:lnTo>
                    <a:pt x="16" y="39"/>
                  </a:lnTo>
                  <a:lnTo>
                    <a:pt x="19" y="40"/>
                  </a:lnTo>
                  <a:cubicBezTo>
                    <a:pt x="20" y="40"/>
                    <a:pt x="21" y="41"/>
                    <a:pt x="22" y="42"/>
                  </a:cubicBezTo>
                  <a:lnTo>
                    <a:pt x="28" y="47"/>
                  </a:lnTo>
                  <a:cubicBezTo>
                    <a:pt x="30" y="48"/>
                    <a:pt x="31" y="50"/>
                    <a:pt x="32" y="53"/>
                  </a:cubicBezTo>
                  <a:lnTo>
                    <a:pt x="32" y="52"/>
                  </a:lnTo>
                  <a:cubicBezTo>
                    <a:pt x="31" y="50"/>
                    <a:pt x="31" y="49"/>
                    <a:pt x="31" y="47"/>
                  </a:cubicBezTo>
                  <a:cubicBezTo>
                    <a:pt x="30" y="44"/>
                    <a:pt x="32" y="41"/>
                    <a:pt x="34" y="40"/>
                  </a:cubicBezTo>
                  <a:lnTo>
                    <a:pt x="36" y="3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35" name="Freeform 120">
              <a:extLst>
                <a:ext uri="{FF2B5EF4-FFF2-40B4-BE49-F238E27FC236}">
                  <a16:creationId xmlns:a16="http://schemas.microsoft.com/office/drawing/2014/main" id="{34E6F83D-BF0A-4A3B-87A2-2D123183AB37}"/>
                </a:ext>
              </a:extLst>
            </p:cNvPr>
            <p:cNvSpPr>
              <a:spLocks noChangeArrowheads="1"/>
            </p:cNvSpPr>
            <p:nvPr/>
          </p:nvSpPr>
          <p:spPr bwMode="auto">
            <a:xfrm>
              <a:off x="9686925" y="4254500"/>
              <a:ext cx="26987" cy="25400"/>
            </a:xfrm>
            <a:custGeom>
              <a:avLst/>
              <a:gdLst>
                <a:gd name="T0" fmla="*/ 16 w 77"/>
                <a:gd name="T1" fmla="*/ 63 h 70"/>
                <a:gd name="T2" fmla="*/ 23 w 77"/>
                <a:gd name="T3" fmla="*/ 60 h 70"/>
                <a:gd name="T4" fmla="*/ 29 w 77"/>
                <a:gd name="T5" fmla="*/ 56 h 70"/>
                <a:gd name="T6" fmla="*/ 33 w 77"/>
                <a:gd name="T7" fmla="*/ 51 h 70"/>
                <a:gd name="T8" fmla="*/ 35 w 77"/>
                <a:gd name="T9" fmla="*/ 48 h 70"/>
                <a:gd name="T10" fmla="*/ 42 w 77"/>
                <a:gd name="T11" fmla="*/ 41 h 70"/>
                <a:gd name="T12" fmla="*/ 45 w 77"/>
                <a:gd name="T13" fmla="*/ 40 h 70"/>
                <a:gd name="T14" fmla="*/ 49 w 77"/>
                <a:gd name="T15" fmla="*/ 39 h 70"/>
                <a:gd name="T16" fmla="*/ 61 w 77"/>
                <a:gd name="T17" fmla="*/ 28 h 70"/>
                <a:gd name="T18" fmla="*/ 62 w 77"/>
                <a:gd name="T19" fmla="*/ 23 h 70"/>
                <a:gd name="T20" fmla="*/ 63 w 77"/>
                <a:gd name="T21" fmla="*/ 19 h 70"/>
                <a:gd name="T22" fmla="*/ 64 w 77"/>
                <a:gd name="T23" fmla="*/ 17 h 70"/>
                <a:gd name="T24" fmla="*/ 67 w 77"/>
                <a:gd name="T25" fmla="*/ 15 h 70"/>
                <a:gd name="T26" fmla="*/ 72 w 77"/>
                <a:gd name="T27" fmla="*/ 12 h 70"/>
                <a:gd name="T28" fmla="*/ 73 w 77"/>
                <a:gd name="T29" fmla="*/ 6 h 70"/>
                <a:gd name="T30" fmla="*/ 76 w 77"/>
                <a:gd name="T31" fmla="*/ 1 h 70"/>
                <a:gd name="T32" fmla="*/ 70 w 77"/>
                <a:gd name="T33" fmla="*/ 0 h 70"/>
                <a:gd name="T34" fmla="*/ 66 w 77"/>
                <a:gd name="T35" fmla="*/ 1 h 70"/>
                <a:gd name="T36" fmla="*/ 57 w 77"/>
                <a:gd name="T37" fmla="*/ 6 h 70"/>
                <a:gd name="T38" fmla="*/ 49 w 77"/>
                <a:gd name="T39" fmla="*/ 13 h 70"/>
                <a:gd name="T40" fmla="*/ 46 w 77"/>
                <a:gd name="T41" fmla="*/ 15 h 70"/>
                <a:gd name="T42" fmla="*/ 36 w 77"/>
                <a:gd name="T43" fmla="*/ 18 h 70"/>
                <a:gd name="T44" fmla="*/ 28 w 77"/>
                <a:gd name="T45" fmla="*/ 25 h 70"/>
                <a:gd name="T46" fmla="*/ 19 w 77"/>
                <a:gd name="T47" fmla="*/ 31 h 70"/>
                <a:gd name="T48" fmla="*/ 17 w 77"/>
                <a:gd name="T49" fmla="*/ 34 h 70"/>
                <a:gd name="T50" fmla="*/ 11 w 77"/>
                <a:gd name="T51" fmla="*/ 38 h 70"/>
                <a:gd name="T52" fmla="*/ 8 w 77"/>
                <a:gd name="T53" fmla="*/ 38 h 70"/>
                <a:gd name="T54" fmla="*/ 0 w 77"/>
                <a:gd name="T55" fmla="*/ 42 h 70"/>
                <a:gd name="T56" fmla="*/ 1 w 77"/>
                <a:gd name="T57" fmla="*/ 46 h 70"/>
                <a:gd name="T58" fmla="*/ 1 w 77"/>
                <a:gd name="T59" fmla="*/ 46 h 70"/>
                <a:gd name="T60" fmla="*/ 3 w 77"/>
                <a:gd name="T61" fmla="*/ 48 h 70"/>
                <a:gd name="T62" fmla="*/ 7 w 77"/>
                <a:gd name="T63" fmla="*/ 53 h 70"/>
                <a:gd name="T64" fmla="*/ 8 w 77"/>
                <a:gd name="T65" fmla="*/ 57 h 70"/>
                <a:gd name="T66" fmla="*/ 9 w 77"/>
                <a:gd name="T67" fmla="*/ 64 h 70"/>
                <a:gd name="T68" fmla="*/ 9 w 77"/>
                <a:gd name="T69" fmla="*/ 67 h 70"/>
                <a:gd name="T70" fmla="*/ 8 w 77"/>
                <a:gd name="T71" fmla="*/ 69 h 70"/>
                <a:gd name="T72" fmla="*/ 10 w 77"/>
                <a:gd name="T73" fmla="*/ 66 h 70"/>
                <a:gd name="T74" fmla="*/ 13 w 77"/>
                <a:gd name="T75" fmla="*/ 64 h 70"/>
                <a:gd name="T76" fmla="*/ 16 w 77"/>
                <a:gd name="T77" fmla="*/ 6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70">
                  <a:moveTo>
                    <a:pt x="16" y="63"/>
                  </a:moveTo>
                  <a:lnTo>
                    <a:pt x="23" y="60"/>
                  </a:lnTo>
                  <a:lnTo>
                    <a:pt x="29" y="56"/>
                  </a:lnTo>
                  <a:lnTo>
                    <a:pt x="33" y="51"/>
                  </a:lnTo>
                  <a:cubicBezTo>
                    <a:pt x="34" y="50"/>
                    <a:pt x="34" y="49"/>
                    <a:pt x="35" y="48"/>
                  </a:cubicBezTo>
                  <a:lnTo>
                    <a:pt x="42" y="41"/>
                  </a:lnTo>
                  <a:cubicBezTo>
                    <a:pt x="43" y="41"/>
                    <a:pt x="44" y="40"/>
                    <a:pt x="45" y="40"/>
                  </a:cubicBezTo>
                  <a:lnTo>
                    <a:pt x="49" y="39"/>
                  </a:lnTo>
                  <a:lnTo>
                    <a:pt x="61" y="28"/>
                  </a:lnTo>
                  <a:lnTo>
                    <a:pt x="62" y="23"/>
                  </a:lnTo>
                  <a:cubicBezTo>
                    <a:pt x="62" y="21"/>
                    <a:pt x="62" y="20"/>
                    <a:pt x="63" y="19"/>
                  </a:cubicBezTo>
                  <a:lnTo>
                    <a:pt x="64" y="17"/>
                  </a:lnTo>
                  <a:cubicBezTo>
                    <a:pt x="65" y="16"/>
                    <a:pt x="66" y="15"/>
                    <a:pt x="67" y="15"/>
                  </a:cubicBezTo>
                  <a:lnTo>
                    <a:pt x="72" y="12"/>
                  </a:lnTo>
                  <a:lnTo>
                    <a:pt x="73" y="6"/>
                  </a:lnTo>
                  <a:cubicBezTo>
                    <a:pt x="74" y="4"/>
                    <a:pt x="75" y="2"/>
                    <a:pt x="76" y="1"/>
                  </a:cubicBezTo>
                  <a:lnTo>
                    <a:pt x="70" y="0"/>
                  </a:lnTo>
                  <a:lnTo>
                    <a:pt x="66" y="1"/>
                  </a:lnTo>
                  <a:lnTo>
                    <a:pt x="57" y="6"/>
                  </a:lnTo>
                  <a:lnTo>
                    <a:pt x="49" y="13"/>
                  </a:lnTo>
                  <a:cubicBezTo>
                    <a:pt x="48" y="14"/>
                    <a:pt x="47" y="14"/>
                    <a:pt x="46" y="15"/>
                  </a:cubicBezTo>
                  <a:lnTo>
                    <a:pt x="36" y="18"/>
                  </a:lnTo>
                  <a:lnTo>
                    <a:pt x="28" y="25"/>
                  </a:lnTo>
                  <a:lnTo>
                    <a:pt x="19" y="31"/>
                  </a:lnTo>
                  <a:lnTo>
                    <a:pt x="17" y="34"/>
                  </a:lnTo>
                  <a:cubicBezTo>
                    <a:pt x="16" y="37"/>
                    <a:pt x="13" y="38"/>
                    <a:pt x="11" y="38"/>
                  </a:cubicBezTo>
                  <a:lnTo>
                    <a:pt x="8" y="38"/>
                  </a:lnTo>
                  <a:lnTo>
                    <a:pt x="0" y="42"/>
                  </a:lnTo>
                  <a:cubicBezTo>
                    <a:pt x="1" y="43"/>
                    <a:pt x="1" y="45"/>
                    <a:pt x="1" y="46"/>
                  </a:cubicBezTo>
                  <a:lnTo>
                    <a:pt x="1" y="46"/>
                  </a:lnTo>
                  <a:cubicBezTo>
                    <a:pt x="2" y="47"/>
                    <a:pt x="2" y="47"/>
                    <a:pt x="3" y="48"/>
                  </a:cubicBezTo>
                  <a:lnTo>
                    <a:pt x="7" y="53"/>
                  </a:lnTo>
                  <a:cubicBezTo>
                    <a:pt x="7" y="54"/>
                    <a:pt x="8" y="56"/>
                    <a:pt x="8" y="57"/>
                  </a:cubicBezTo>
                  <a:lnTo>
                    <a:pt x="9" y="64"/>
                  </a:lnTo>
                  <a:cubicBezTo>
                    <a:pt x="9" y="65"/>
                    <a:pt x="9" y="66"/>
                    <a:pt x="9" y="67"/>
                  </a:cubicBezTo>
                  <a:lnTo>
                    <a:pt x="8" y="69"/>
                  </a:lnTo>
                  <a:cubicBezTo>
                    <a:pt x="9" y="68"/>
                    <a:pt x="9" y="67"/>
                    <a:pt x="10" y="66"/>
                  </a:cubicBezTo>
                  <a:lnTo>
                    <a:pt x="13" y="64"/>
                  </a:lnTo>
                  <a:cubicBezTo>
                    <a:pt x="14" y="64"/>
                    <a:pt x="15" y="63"/>
                    <a:pt x="16" y="6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36" name="Freeform 121">
              <a:extLst>
                <a:ext uri="{FF2B5EF4-FFF2-40B4-BE49-F238E27FC236}">
                  <a16:creationId xmlns:a16="http://schemas.microsoft.com/office/drawing/2014/main" id="{DC25BC17-39AF-4CC3-9D57-758DCABB5694}"/>
                </a:ext>
              </a:extLst>
            </p:cNvPr>
            <p:cNvSpPr>
              <a:spLocks noChangeArrowheads="1"/>
            </p:cNvSpPr>
            <p:nvPr/>
          </p:nvSpPr>
          <p:spPr bwMode="auto">
            <a:xfrm>
              <a:off x="9674225" y="4106863"/>
              <a:ext cx="209550" cy="142875"/>
            </a:xfrm>
            <a:custGeom>
              <a:avLst/>
              <a:gdLst>
                <a:gd name="T0" fmla="*/ 548 w 581"/>
                <a:gd name="T1" fmla="*/ 216 h 399"/>
                <a:gd name="T2" fmla="*/ 400 w 581"/>
                <a:gd name="T3" fmla="*/ 137 h 399"/>
                <a:gd name="T4" fmla="*/ 380 w 581"/>
                <a:gd name="T5" fmla="*/ 109 h 399"/>
                <a:gd name="T6" fmla="*/ 370 w 581"/>
                <a:gd name="T7" fmla="*/ 81 h 399"/>
                <a:gd name="T8" fmla="*/ 359 w 581"/>
                <a:gd name="T9" fmla="*/ 50 h 399"/>
                <a:gd name="T10" fmla="*/ 371 w 581"/>
                <a:gd name="T11" fmla="*/ 37 h 399"/>
                <a:gd name="T12" fmla="*/ 354 w 581"/>
                <a:gd name="T13" fmla="*/ 31 h 399"/>
                <a:gd name="T14" fmla="*/ 334 w 581"/>
                <a:gd name="T15" fmla="*/ 40 h 399"/>
                <a:gd name="T16" fmla="*/ 312 w 581"/>
                <a:gd name="T17" fmla="*/ 34 h 399"/>
                <a:gd name="T18" fmla="*/ 287 w 581"/>
                <a:gd name="T19" fmla="*/ 51 h 399"/>
                <a:gd name="T20" fmla="*/ 255 w 581"/>
                <a:gd name="T21" fmla="*/ 31 h 399"/>
                <a:gd name="T22" fmla="*/ 228 w 581"/>
                <a:gd name="T23" fmla="*/ 1 h 399"/>
                <a:gd name="T24" fmla="*/ 209 w 581"/>
                <a:gd name="T25" fmla="*/ 10 h 399"/>
                <a:gd name="T26" fmla="*/ 187 w 581"/>
                <a:gd name="T27" fmla="*/ 4 h 399"/>
                <a:gd name="T28" fmla="*/ 171 w 581"/>
                <a:gd name="T29" fmla="*/ 23 h 399"/>
                <a:gd name="T30" fmla="*/ 156 w 581"/>
                <a:gd name="T31" fmla="*/ 29 h 399"/>
                <a:gd name="T32" fmla="*/ 138 w 581"/>
                <a:gd name="T33" fmla="*/ 33 h 399"/>
                <a:gd name="T34" fmla="*/ 123 w 581"/>
                <a:gd name="T35" fmla="*/ 37 h 399"/>
                <a:gd name="T36" fmla="*/ 99 w 581"/>
                <a:gd name="T37" fmla="*/ 43 h 399"/>
                <a:gd name="T38" fmla="*/ 94 w 581"/>
                <a:gd name="T39" fmla="*/ 64 h 399"/>
                <a:gd name="T40" fmla="*/ 58 w 581"/>
                <a:gd name="T41" fmla="*/ 73 h 399"/>
                <a:gd name="T42" fmla="*/ 58 w 581"/>
                <a:gd name="T43" fmla="*/ 85 h 399"/>
                <a:gd name="T44" fmla="*/ 82 w 581"/>
                <a:gd name="T45" fmla="*/ 107 h 399"/>
                <a:gd name="T46" fmla="*/ 104 w 581"/>
                <a:gd name="T47" fmla="*/ 122 h 399"/>
                <a:gd name="T48" fmla="*/ 107 w 581"/>
                <a:gd name="T49" fmla="*/ 138 h 399"/>
                <a:gd name="T50" fmla="*/ 114 w 581"/>
                <a:gd name="T51" fmla="*/ 173 h 399"/>
                <a:gd name="T52" fmla="*/ 106 w 581"/>
                <a:gd name="T53" fmla="*/ 198 h 399"/>
                <a:gd name="T54" fmla="*/ 83 w 581"/>
                <a:gd name="T55" fmla="*/ 202 h 399"/>
                <a:gd name="T56" fmla="*/ 66 w 581"/>
                <a:gd name="T57" fmla="*/ 216 h 399"/>
                <a:gd name="T58" fmla="*/ 52 w 581"/>
                <a:gd name="T59" fmla="*/ 229 h 399"/>
                <a:gd name="T60" fmla="*/ 55 w 581"/>
                <a:gd name="T61" fmla="*/ 251 h 399"/>
                <a:gd name="T62" fmla="*/ 63 w 581"/>
                <a:gd name="T63" fmla="*/ 272 h 399"/>
                <a:gd name="T64" fmla="*/ 58 w 581"/>
                <a:gd name="T65" fmla="*/ 291 h 399"/>
                <a:gd name="T66" fmla="*/ 41 w 581"/>
                <a:gd name="T67" fmla="*/ 309 h 399"/>
                <a:gd name="T68" fmla="*/ 31 w 581"/>
                <a:gd name="T69" fmla="*/ 314 h 399"/>
                <a:gd name="T70" fmla="*/ 14 w 581"/>
                <a:gd name="T71" fmla="*/ 342 h 399"/>
                <a:gd name="T72" fmla="*/ 1 w 581"/>
                <a:gd name="T73" fmla="*/ 360 h 399"/>
                <a:gd name="T74" fmla="*/ 39 w 581"/>
                <a:gd name="T75" fmla="*/ 372 h 399"/>
                <a:gd name="T76" fmla="*/ 69 w 581"/>
                <a:gd name="T77" fmla="*/ 367 h 399"/>
                <a:gd name="T78" fmla="*/ 100 w 581"/>
                <a:gd name="T79" fmla="*/ 362 h 399"/>
                <a:gd name="T80" fmla="*/ 134 w 581"/>
                <a:gd name="T81" fmla="*/ 357 h 399"/>
                <a:gd name="T82" fmla="*/ 148 w 581"/>
                <a:gd name="T83" fmla="*/ 388 h 399"/>
                <a:gd name="T84" fmla="*/ 139 w 581"/>
                <a:gd name="T85" fmla="*/ 397 h 399"/>
                <a:gd name="T86" fmla="*/ 178 w 581"/>
                <a:gd name="T87" fmla="*/ 374 h 399"/>
                <a:gd name="T88" fmla="*/ 200 w 581"/>
                <a:gd name="T89" fmla="*/ 366 h 399"/>
                <a:gd name="T90" fmla="*/ 227 w 581"/>
                <a:gd name="T91" fmla="*/ 348 h 399"/>
                <a:gd name="T92" fmla="*/ 261 w 581"/>
                <a:gd name="T93" fmla="*/ 290 h 399"/>
                <a:gd name="T94" fmla="*/ 320 w 581"/>
                <a:gd name="T95" fmla="*/ 266 h 399"/>
                <a:gd name="T96" fmla="*/ 357 w 581"/>
                <a:gd name="T97" fmla="*/ 276 h 399"/>
                <a:gd name="T98" fmla="*/ 389 w 581"/>
                <a:gd name="T99" fmla="*/ 252 h 399"/>
                <a:gd name="T100" fmla="*/ 410 w 581"/>
                <a:gd name="T101" fmla="*/ 249 h 399"/>
                <a:gd name="T102" fmla="*/ 427 w 581"/>
                <a:gd name="T103" fmla="*/ 251 h 399"/>
                <a:gd name="T104" fmla="*/ 461 w 581"/>
                <a:gd name="T105" fmla="*/ 259 h 399"/>
                <a:gd name="T106" fmla="*/ 471 w 581"/>
                <a:gd name="T107" fmla="*/ 265 h 399"/>
                <a:gd name="T108" fmla="*/ 482 w 581"/>
                <a:gd name="T109" fmla="*/ 249 h 399"/>
                <a:gd name="T110" fmla="*/ 494 w 581"/>
                <a:gd name="T111" fmla="*/ 267 h 399"/>
                <a:gd name="T112" fmla="*/ 523 w 581"/>
                <a:gd name="T113" fmla="*/ 275 h 399"/>
                <a:gd name="T114" fmla="*/ 533 w 581"/>
                <a:gd name="T115" fmla="*/ 278 h 399"/>
                <a:gd name="T116" fmla="*/ 550 w 581"/>
                <a:gd name="T117" fmla="*/ 271 h 399"/>
                <a:gd name="T118" fmla="*/ 561 w 581"/>
                <a:gd name="T119" fmla="*/ 263 h 399"/>
                <a:gd name="T120" fmla="*/ 571 w 581"/>
                <a:gd name="T121" fmla="*/ 253 h 399"/>
                <a:gd name="T122" fmla="*/ 574 w 581"/>
                <a:gd name="T123" fmla="*/ 227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1" h="399">
                  <a:moveTo>
                    <a:pt x="580" y="220"/>
                  </a:moveTo>
                  <a:cubicBezTo>
                    <a:pt x="579" y="221"/>
                    <a:pt x="578" y="221"/>
                    <a:pt x="577" y="222"/>
                  </a:cubicBezTo>
                  <a:cubicBezTo>
                    <a:pt x="576" y="222"/>
                    <a:pt x="573" y="223"/>
                    <a:pt x="572" y="223"/>
                  </a:cubicBezTo>
                  <a:cubicBezTo>
                    <a:pt x="570" y="222"/>
                    <a:pt x="568" y="221"/>
                    <a:pt x="566" y="220"/>
                  </a:cubicBezTo>
                  <a:lnTo>
                    <a:pt x="548" y="216"/>
                  </a:lnTo>
                  <a:lnTo>
                    <a:pt x="487" y="187"/>
                  </a:lnTo>
                  <a:lnTo>
                    <a:pt x="445" y="169"/>
                  </a:lnTo>
                  <a:lnTo>
                    <a:pt x="414" y="150"/>
                  </a:lnTo>
                  <a:lnTo>
                    <a:pt x="402" y="139"/>
                  </a:lnTo>
                  <a:cubicBezTo>
                    <a:pt x="401" y="138"/>
                    <a:pt x="401" y="138"/>
                    <a:pt x="400" y="137"/>
                  </a:cubicBezTo>
                  <a:lnTo>
                    <a:pt x="395" y="128"/>
                  </a:lnTo>
                  <a:lnTo>
                    <a:pt x="391" y="126"/>
                  </a:lnTo>
                  <a:cubicBezTo>
                    <a:pt x="390" y="125"/>
                    <a:pt x="389" y="125"/>
                    <a:pt x="388" y="124"/>
                  </a:cubicBezTo>
                  <a:lnTo>
                    <a:pt x="382" y="114"/>
                  </a:lnTo>
                  <a:lnTo>
                    <a:pt x="380" y="109"/>
                  </a:lnTo>
                  <a:cubicBezTo>
                    <a:pt x="380" y="108"/>
                    <a:pt x="379" y="106"/>
                    <a:pt x="380" y="105"/>
                  </a:cubicBezTo>
                  <a:cubicBezTo>
                    <a:pt x="380" y="104"/>
                    <a:pt x="380" y="103"/>
                    <a:pt x="381" y="102"/>
                  </a:cubicBezTo>
                  <a:lnTo>
                    <a:pt x="374" y="94"/>
                  </a:lnTo>
                  <a:cubicBezTo>
                    <a:pt x="373" y="93"/>
                    <a:pt x="373" y="92"/>
                    <a:pt x="373" y="92"/>
                  </a:cubicBezTo>
                  <a:lnTo>
                    <a:pt x="370" y="81"/>
                  </a:lnTo>
                  <a:lnTo>
                    <a:pt x="360" y="68"/>
                  </a:lnTo>
                  <a:cubicBezTo>
                    <a:pt x="360" y="67"/>
                    <a:pt x="359" y="66"/>
                    <a:pt x="359" y="65"/>
                  </a:cubicBezTo>
                  <a:lnTo>
                    <a:pt x="358" y="58"/>
                  </a:lnTo>
                  <a:cubicBezTo>
                    <a:pt x="358" y="58"/>
                    <a:pt x="358" y="57"/>
                    <a:pt x="358" y="56"/>
                  </a:cubicBezTo>
                  <a:lnTo>
                    <a:pt x="359" y="50"/>
                  </a:lnTo>
                  <a:cubicBezTo>
                    <a:pt x="359" y="49"/>
                    <a:pt x="359" y="48"/>
                    <a:pt x="359" y="47"/>
                  </a:cubicBezTo>
                  <a:lnTo>
                    <a:pt x="361" y="43"/>
                  </a:lnTo>
                  <a:cubicBezTo>
                    <a:pt x="362" y="42"/>
                    <a:pt x="363" y="41"/>
                    <a:pt x="364" y="40"/>
                  </a:cubicBezTo>
                  <a:lnTo>
                    <a:pt x="367" y="38"/>
                  </a:lnTo>
                  <a:cubicBezTo>
                    <a:pt x="368" y="38"/>
                    <a:pt x="369" y="37"/>
                    <a:pt x="371" y="37"/>
                  </a:cubicBezTo>
                  <a:lnTo>
                    <a:pt x="371" y="37"/>
                  </a:lnTo>
                  <a:lnTo>
                    <a:pt x="369" y="31"/>
                  </a:lnTo>
                  <a:lnTo>
                    <a:pt x="365" y="30"/>
                  </a:lnTo>
                  <a:lnTo>
                    <a:pt x="357" y="31"/>
                  </a:lnTo>
                  <a:cubicBezTo>
                    <a:pt x="356" y="31"/>
                    <a:pt x="355" y="31"/>
                    <a:pt x="354" y="31"/>
                  </a:cubicBezTo>
                  <a:lnTo>
                    <a:pt x="345" y="27"/>
                  </a:lnTo>
                  <a:cubicBezTo>
                    <a:pt x="345" y="29"/>
                    <a:pt x="345" y="31"/>
                    <a:pt x="345" y="32"/>
                  </a:cubicBezTo>
                  <a:cubicBezTo>
                    <a:pt x="344" y="34"/>
                    <a:pt x="342" y="38"/>
                    <a:pt x="339" y="39"/>
                  </a:cubicBezTo>
                  <a:lnTo>
                    <a:pt x="337" y="40"/>
                  </a:lnTo>
                  <a:cubicBezTo>
                    <a:pt x="336" y="40"/>
                    <a:pt x="335" y="40"/>
                    <a:pt x="334" y="40"/>
                  </a:cubicBezTo>
                  <a:lnTo>
                    <a:pt x="332" y="40"/>
                  </a:lnTo>
                  <a:cubicBezTo>
                    <a:pt x="331" y="40"/>
                    <a:pt x="330" y="40"/>
                    <a:pt x="329" y="40"/>
                  </a:cubicBezTo>
                  <a:lnTo>
                    <a:pt x="326" y="39"/>
                  </a:lnTo>
                  <a:lnTo>
                    <a:pt x="316" y="34"/>
                  </a:lnTo>
                  <a:lnTo>
                    <a:pt x="312" y="34"/>
                  </a:lnTo>
                  <a:lnTo>
                    <a:pt x="303" y="36"/>
                  </a:lnTo>
                  <a:cubicBezTo>
                    <a:pt x="301" y="39"/>
                    <a:pt x="298" y="41"/>
                    <a:pt x="295" y="41"/>
                  </a:cubicBezTo>
                  <a:lnTo>
                    <a:pt x="295" y="42"/>
                  </a:lnTo>
                  <a:cubicBezTo>
                    <a:pt x="295" y="45"/>
                    <a:pt x="293" y="48"/>
                    <a:pt x="290" y="49"/>
                  </a:cubicBezTo>
                  <a:lnTo>
                    <a:pt x="287" y="51"/>
                  </a:lnTo>
                  <a:cubicBezTo>
                    <a:pt x="285" y="52"/>
                    <a:pt x="282" y="51"/>
                    <a:pt x="279" y="50"/>
                  </a:cubicBezTo>
                  <a:lnTo>
                    <a:pt x="277" y="48"/>
                  </a:lnTo>
                  <a:cubicBezTo>
                    <a:pt x="276" y="47"/>
                    <a:pt x="275" y="47"/>
                    <a:pt x="275" y="46"/>
                  </a:cubicBezTo>
                  <a:lnTo>
                    <a:pt x="269" y="38"/>
                  </a:lnTo>
                  <a:lnTo>
                    <a:pt x="255" y="31"/>
                  </a:lnTo>
                  <a:lnTo>
                    <a:pt x="249" y="26"/>
                  </a:lnTo>
                  <a:lnTo>
                    <a:pt x="244" y="20"/>
                  </a:lnTo>
                  <a:lnTo>
                    <a:pt x="235" y="7"/>
                  </a:lnTo>
                  <a:lnTo>
                    <a:pt x="231" y="3"/>
                  </a:lnTo>
                  <a:lnTo>
                    <a:pt x="228" y="1"/>
                  </a:lnTo>
                  <a:lnTo>
                    <a:pt x="223" y="0"/>
                  </a:lnTo>
                  <a:lnTo>
                    <a:pt x="223" y="0"/>
                  </a:lnTo>
                  <a:lnTo>
                    <a:pt x="220" y="4"/>
                  </a:lnTo>
                  <a:cubicBezTo>
                    <a:pt x="219" y="6"/>
                    <a:pt x="217" y="9"/>
                    <a:pt x="215" y="9"/>
                  </a:cubicBezTo>
                  <a:cubicBezTo>
                    <a:pt x="213" y="10"/>
                    <a:pt x="211" y="11"/>
                    <a:pt x="209" y="10"/>
                  </a:cubicBezTo>
                  <a:lnTo>
                    <a:pt x="204" y="9"/>
                  </a:lnTo>
                  <a:lnTo>
                    <a:pt x="201" y="9"/>
                  </a:lnTo>
                  <a:cubicBezTo>
                    <a:pt x="198" y="9"/>
                    <a:pt x="196" y="9"/>
                    <a:pt x="195" y="7"/>
                  </a:cubicBezTo>
                  <a:lnTo>
                    <a:pt x="188" y="4"/>
                  </a:lnTo>
                  <a:lnTo>
                    <a:pt x="187" y="4"/>
                  </a:lnTo>
                  <a:lnTo>
                    <a:pt x="184" y="10"/>
                  </a:lnTo>
                  <a:cubicBezTo>
                    <a:pt x="184" y="11"/>
                    <a:pt x="183" y="12"/>
                    <a:pt x="182" y="13"/>
                  </a:cubicBezTo>
                  <a:lnTo>
                    <a:pt x="176" y="17"/>
                  </a:lnTo>
                  <a:lnTo>
                    <a:pt x="174" y="19"/>
                  </a:lnTo>
                  <a:lnTo>
                    <a:pt x="171" y="23"/>
                  </a:lnTo>
                  <a:cubicBezTo>
                    <a:pt x="170" y="25"/>
                    <a:pt x="169" y="26"/>
                    <a:pt x="167" y="26"/>
                  </a:cubicBezTo>
                  <a:cubicBezTo>
                    <a:pt x="166" y="26"/>
                    <a:pt x="163" y="27"/>
                    <a:pt x="162" y="27"/>
                  </a:cubicBezTo>
                  <a:lnTo>
                    <a:pt x="162" y="27"/>
                  </a:lnTo>
                  <a:lnTo>
                    <a:pt x="161" y="27"/>
                  </a:lnTo>
                  <a:cubicBezTo>
                    <a:pt x="160" y="28"/>
                    <a:pt x="158" y="29"/>
                    <a:pt x="156" y="29"/>
                  </a:cubicBezTo>
                  <a:cubicBezTo>
                    <a:pt x="154" y="29"/>
                    <a:pt x="153" y="29"/>
                    <a:pt x="152" y="29"/>
                  </a:cubicBezTo>
                  <a:lnTo>
                    <a:pt x="149" y="32"/>
                  </a:lnTo>
                  <a:cubicBezTo>
                    <a:pt x="148" y="32"/>
                    <a:pt x="146" y="33"/>
                    <a:pt x="145" y="33"/>
                  </a:cubicBezTo>
                  <a:cubicBezTo>
                    <a:pt x="144" y="34"/>
                    <a:pt x="142" y="35"/>
                    <a:pt x="140" y="34"/>
                  </a:cubicBezTo>
                  <a:lnTo>
                    <a:pt x="138" y="33"/>
                  </a:lnTo>
                  <a:cubicBezTo>
                    <a:pt x="136" y="33"/>
                    <a:pt x="135" y="33"/>
                    <a:pt x="134" y="32"/>
                  </a:cubicBezTo>
                  <a:lnTo>
                    <a:pt x="134" y="32"/>
                  </a:lnTo>
                  <a:lnTo>
                    <a:pt x="130" y="35"/>
                  </a:lnTo>
                  <a:cubicBezTo>
                    <a:pt x="129" y="35"/>
                    <a:pt x="128" y="36"/>
                    <a:pt x="127" y="36"/>
                  </a:cubicBezTo>
                  <a:lnTo>
                    <a:pt x="123" y="37"/>
                  </a:lnTo>
                  <a:cubicBezTo>
                    <a:pt x="122" y="37"/>
                    <a:pt x="121" y="37"/>
                    <a:pt x="121" y="36"/>
                  </a:cubicBezTo>
                  <a:lnTo>
                    <a:pt x="103" y="34"/>
                  </a:lnTo>
                  <a:lnTo>
                    <a:pt x="102" y="35"/>
                  </a:lnTo>
                  <a:lnTo>
                    <a:pt x="98" y="38"/>
                  </a:lnTo>
                  <a:cubicBezTo>
                    <a:pt x="99" y="40"/>
                    <a:pt x="99" y="41"/>
                    <a:pt x="99" y="43"/>
                  </a:cubicBezTo>
                  <a:cubicBezTo>
                    <a:pt x="99" y="43"/>
                    <a:pt x="99" y="45"/>
                    <a:pt x="98" y="46"/>
                  </a:cubicBezTo>
                  <a:lnTo>
                    <a:pt x="98" y="48"/>
                  </a:lnTo>
                  <a:lnTo>
                    <a:pt x="98" y="51"/>
                  </a:lnTo>
                  <a:lnTo>
                    <a:pt x="95" y="62"/>
                  </a:lnTo>
                  <a:cubicBezTo>
                    <a:pt x="94" y="63"/>
                    <a:pt x="94" y="64"/>
                    <a:pt x="94" y="64"/>
                  </a:cubicBezTo>
                  <a:lnTo>
                    <a:pt x="91" y="68"/>
                  </a:lnTo>
                  <a:cubicBezTo>
                    <a:pt x="90" y="69"/>
                    <a:pt x="88" y="70"/>
                    <a:pt x="87" y="71"/>
                  </a:cubicBezTo>
                  <a:lnTo>
                    <a:pt x="77" y="74"/>
                  </a:lnTo>
                  <a:cubicBezTo>
                    <a:pt x="77" y="74"/>
                    <a:pt x="76" y="74"/>
                    <a:pt x="75" y="74"/>
                  </a:cubicBezTo>
                  <a:lnTo>
                    <a:pt x="58" y="73"/>
                  </a:lnTo>
                  <a:lnTo>
                    <a:pt x="54" y="77"/>
                  </a:lnTo>
                  <a:lnTo>
                    <a:pt x="52" y="84"/>
                  </a:lnTo>
                  <a:lnTo>
                    <a:pt x="52" y="84"/>
                  </a:lnTo>
                  <a:cubicBezTo>
                    <a:pt x="53" y="84"/>
                    <a:pt x="53" y="84"/>
                    <a:pt x="54" y="84"/>
                  </a:cubicBezTo>
                  <a:lnTo>
                    <a:pt x="58" y="85"/>
                  </a:lnTo>
                  <a:cubicBezTo>
                    <a:pt x="59" y="86"/>
                    <a:pt x="60" y="86"/>
                    <a:pt x="61" y="87"/>
                  </a:cubicBezTo>
                  <a:lnTo>
                    <a:pt x="65" y="91"/>
                  </a:lnTo>
                  <a:lnTo>
                    <a:pt x="77" y="94"/>
                  </a:lnTo>
                  <a:cubicBezTo>
                    <a:pt x="81" y="95"/>
                    <a:pt x="83" y="99"/>
                    <a:pt x="83" y="103"/>
                  </a:cubicBezTo>
                  <a:lnTo>
                    <a:pt x="82" y="107"/>
                  </a:lnTo>
                  <a:lnTo>
                    <a:pt x="92" y="113"/>
                  </a:lnTo>
                  <a:cubicBezTo>
                    <a:pt x="94" y="111"/>
                    <a:pt x="98" y="110"/>
                    <a:pt x="100" y="111"/>
                  </a:cubicBezTo>
                  <a:cubicBezTo>
                    <a:pt x="104" y="112"/>
                    <a:pt x="106" y="115"/>
                    <a:pt x="106" y="119"/>
                  </a:cubicBezTo>
                  <a:lnTo>
                    <a:pt x="102" y="121"/>
                  </a:lnTo>
                  <a:lnTo>
                    <a:pt x="104" y="122"/>
                  </a:lnTo>
                  <a:lnTo>
                    <a:pt x="106" y="122"/>
                  </a:lnTo>
                  <a:cubicBezTo>
                    <a:pt x="107" y="124"/>
                    <a:pt x="108" y="126"/>
                    <a:pt x="107" y="128"/>
                  </a:cubicBezTo>
                  <a:lnTo>
                    <a:pt x="107" y="129"/>
                  </a:lnTo>
                  <a:lnTo>
                    <a:pt x="107" y="135"/>
                  </a:lnTo>
                  <a:cubicBezTo>
                    <a:pt x="107" y="136"/>
                    <a:pt x="107" y="137"/>
                    <a:pt x="107" y="138"/>
                  </a:cubicBezTo>
                  <a:lnTo>
                    <a:pt x="107" y="138"/>
                  </a:lnTo>
                  <a:cubicBezTo>
                    <a:pt x="107" y="139"/>
                    <a:pt x="108" y="139"/>
                    <a:pt x="108" y="140"/>
                  </a:cubicBezTo>
                  <a:lnTo>
                    <a:pt x="109" y="145"/>
                  </a:lnTo>
                  <a:lnTo>
                    <a:pt x="110" y="155"/>
                  </a:lnTo>
                  <a:lnTo>
                    <a:pt x="114" y="173"/>
                  </a:lnTo>
                  <a:lnTo>
                    <a:pt x="114" y="179"/>
                  </a:lnTo>
                  <a:lnTo>
                    <a:pt x="113" y="186"/>
                  </a:lnTo>
                  <a:lnTo>
                    <a:pt x="111" y="192"/>
                  </a:lnTo>
                  <a:cubicBezTo>
                    <a:pt x="110" y="193"/>
                    <a:pt x="110" y="194"/>
                    <a:pt x="109" y="195"/>
                  </a:cubicBezTo>
                  <a:lnTo>
                    <a:pt x="106" y="198"/>
                  </a:lnTo>
                  <a:cubicBezTo>
                    <a:pt x="105" y="199"/>
                    <a:pt x="103" y="200"/>
                    <a:pt x="102" y="200"/>
                  </a:cubicBezTo>
                  <a:lnTo>
                    <a:pt x="98" y="200"/>
                  </a:lnTo>
                  <a:cubicBezTo>
                    <a:pt x="97" y="200"/>
                    <a:pt x="96" y="200"/>
                    <a:pt x="95" y="200"/>
                  </a:cubicBezTo>
                  <a:lnTo>
                    <a:pt x="88" y="197"/>
                  </a:lnTo>
                  <a:lnTo>
                    <a:pt x="83" y="202"/>
                  </a:lnTo>
                  <a:cubicBezTo>
                    <a:pt x="82" y="203"/>
                    <a:pt x="81" y="204"/>
                    <a:pt x="80" y="204"/>
                  </a:cubicBezTo>
                  <a:cubicBezTo>
                    <a:pt x="80" y="205"/>
                    <a:pt x="80" y="205"/>
                    <a:pt x="80" y="205"/>
                  </a:cubicBezTo>
                  <a:cubicBezTo>
                    <a:pt x="79" y="205"/>
                    <a:pt x="78" y="207"/>
                    <a:pt x="77" y="207"/>
                  </a:cubicBezTo>
                  <a:lnTo>
                    <a:pt x="67" y="215"/>
                  </a:lnTo>
                  <a:cubicBezTo>
                    <a:pt x="67" y="215"/>
                    <a:pt x="66" y="215"/>
                    <a:pt x="66" y="216"/>
                  </a:cubicBezTo>
                  <a:lnTo>
                    <a:pt x="62" y="218"/>
                  </a:lnTo>
                  <a:cubicBezTo>
                    <a:pt x="62" y="218"/>
                    <a:pt x="61" y="218"/>
                    <a:pt x="60" y="218"/>
                  </a:cubicBezTo>
                  <a:lnTo>
                    <a:pt x="55" y="219"/>
                  </a:lnTo>
                  <a:cubicBezTo>
                    <a:pt x="55" y="220"/>
                    <a:pt x="55" y="220"/>
                    <a:pt x="55" y="221"/>
                  </a:cubicBezTo>
                  <a:lnTo>
                    <a:pt x="52" y="229"/>
                  </a:lnTo>
                  <a:lnTo>
                    <a:pt x="53" y="231"/>
                  </a:lnTo>
                  <a:lnTo>
                    <a:pt x="54" y="234"/>
                  </a:lnTo>
                  <a:cubicBezTo>
                    <a:pt x="56" y="237"/>
                    <a:pt x="55" y="240"/>
                    <a:pt x="54" y="242"/>
                  </a:cubicBezTo>
                  <a:lnTo>
                    <a:pt x="54" y="243"/>
                  </a:lnTo>
                  <a:cubicBezTo>
                    <a:pt x="55" y="245"/>
                    <a:pt x="56" y="249"/>
                    <a:pt x="55" y="251"/>
                  </a:cubicBezTo>
                  <a:lnTo>
                    <a:pt x="53" y="256"/>
                  </a:lnTo>
                  <a:lnTo>
                    <a:pt x="55" y="261"/>
                  </a:lnTo>
                  <a:lnTo>
                    <a:pt x="58" y="262"/>
                  </a:lnTo>
                  <a:cubicBezTo>
                    <a:pt x="61" y="263"/>
                    <a:pt x="62" y="266"/>
                    <a:pt x="63" y="269"/>
                  </a:cubicBezTo>
                  <a:lnTo>
                    <a:pt x="63" y="272"/>
                  </a:lnTo>
                  <a:cubicBezTo>
                    <a:pt x="63" y="273"/>
                    <a:pt x="63" y="274"/>
                    <a:pt x="62" y="276"/>
                  </a:cubicBezTo>
                  <a:lnTo>
                    <a:pt x="61" y="279"/>
                  </a:lnTo>
                  <a:cubicBezTo>
                    <a:pt x="60" y="280"/>
                    <a:pt x="59" y="281"/>
                    <a:pt x="59" y="282"/>
                  </a:cubicBezTo>
                  <a:lnTo>
                    <a:pt x="58" y="282"/>
                  </a:lnTo>
                  <a:cubicBezTo>
                    <a:pt x="60" y="285"/>
                    <a:pt x="60" y="289"/>
                    <a:pt x="58" y="291"/>
                  </a:cubicBezTo>
                  <a:lnTo>
                    <a:pt x="56" y="294"/>
                  </a:lnTo>
                  <a:cubicBezTo>
                    <a:pt x="56" y="295"/>
                    <a:pt x="55" y="295"/>
                    <a:pt x="55" y="295"/>
                  </a:cubicBezTo>
                  <a:lnTo>
                    <a:pt x="49" y="299"/>
                  </a:lnTo>
                  <a:cubicBezTo>
                    <a:pt x="49" y="303"/>
                    <a:pt x="47" y="308"/>
                    <a:pt x="43" y="308"/>
                  </a:cubicBezTo>
                  <a:lnTo>
                    <a:pt x="41" y="309"/>
                  </a:lnTo>
                  <a:cubicBezTo>
                    <a:pt x="39" y="310"/>
                    <a:pt x="38" y="310"/>
                    <a:pt x="37" y="309"/>
                  </a:cubicBezTo>
                  <a:lnTo>
                    <a:pt x="37" y="309"/>
                  </a:lnTo>
                  <a:cubicBezTo>
                    <a:pt x="36" y="310"/>
                    <a:pt x="36" y="310"/>
                    <a:pt x="35" y="311"/>
                  </a:cubicBezTo>
                  <a:lnTo>
                    <a:pt x="34" y="312"/>
                  </a:lnTo>
                  <a:cubicBezTo>
                    <a:pt x="33" y="313"/>
                    <a:pt x="32" y="314"/>
                    <a:pt x="31" y="314"/>
                  </a:cubicBezTo>
                  <a:cubicBezTo>
                    <a:pt x="31" y="315"/>
                    <a:pt x="31" y="315"/>
                    <a:pt x="31" y="315"/>
                  </a:cubicBezTo>
                  <a:cubicBezTo>
                    <a:pt x="31" y="318"/>
                    <a:pt x="30" y="321"/>
                    <a:pt x="28" y="323"/>
                  </a:cubicBezTo>
                  <a:lnTo>
                    <a:pt x="17" y="334"/>
                  </a:lnTo>
                  <a:lnTo>
                    <a:pt x="15" y="339"/>
                  </a:lnTo>
                  <a:cubicBezTo>
                    <a:pt x="15" y="340"/>
                    <a:pt x="15" y="342"/>
                    <a:pt x="14" y="342"/>
                  </a:cubicBezTo>
                  <a:lnTo>
                    <a:pt x="9" y="348"/>
                  </a:lnTo>
                  <a:cubicBezTo>
                    <a:pt x="9" y="349"/>
                    <a:pt x="8" y="349"/>
                    <a:pt x="7" y="350"/>
                  </a:cubicBezTo>
                  <a:lnTo>
                    <a:pt x="1" y="353"/>
                  </a:lnTo>
                  <a:lnTo>
                    <a:pt x="0" y="353"/>
                  </a:lnTo>
                  <a:lnTo>
                    <a:pt x="1" y="360"/>
                  </a:lnTo>
                  <a:cubicBezTo>
                    <a:pt x="1" y="361"/>
                    <a:pt x="1" y="362"/>
                    <a:pt x="1" y="364"/>
                  </a:cubicBezTo>
                  <a:lnTo>
                    <a:pt x="0" y="364"/>
                  </a:lnTo>
                  <a:lnTo>
                    <a:pt x="2" y="371"/>
                  </a:lnTo>
                  <a:lnTo>
                    <a:pt x="6" y="372"/>
                  </a:lnTo>
                  <a:lnTo>
                    <a:pt x="39" y="372"/>
                  </a:lnTo>
                  <a:lnTo>
                    <a:pt x="53" y="369"/>
                  </a:lnTo>
                  <a:cubicBezTo>
                    <a:pt x="55" y="368"/>
                    <a:pt x="56" y="369"/>
                    <a:pt x="58" y="369"/>
                  </a:cubicBezTo>
                  <a:lnTo>
                    <a:pt x="60" y="371"/>
                  </a:lnTo>
                  <a:lnTo>
                    <a:pt x="65" y="368"/>
                  </a:lnTo>
                  <a:cubicBezTo>
                    <a:pt x="67" y="367"/>
                    <a:pt x="68" y="367"/>
                    <a:pt x="69" y="367"/>
                  </a:cubicBezTo>
                  <a:lnTo>
                    <a:pt x="72" y="368"/>
                  </a:lnTo>
                  <a:lnTo>
                    <a:pt x="80" y="371"/>
                  </a:lnTo>
                  <a:lnTo>
                    <a:pt x="91" y="365"/>
                  </a:lnTo>
                  <a:lnTo>
                    <a:pt x="98" y="362"/>
                  </a:lnTo>
                  <a:cubicBezTo>
                    <a:pt x="99" y="362"/>
                    <a:pt x="100" y="362"/>
                    <a:pt x="100" y="362"/>
                  </a:cubicBezTo>
                  <a:lnTo>
                    <a:pt x="114" y="362"/>
                  </a:lnTo>
                  <a:lnTo>
                    <a:pt x="117" y="360"/>
                  </a:lnTo>
                  <a:cubicBezTo>
                    <a:pt x="118" y="359"/>
                    <a:pt x="119" y="359"/>
                    <a:pt x="120" y="359"/>
                  </a:cubicBezTo>
                  <a:lnTo>
                    <a:pt x="133" y="357"/>
                  </a:lnTo>
                  <a:lnTo>
                    <a:pt x="134" y="357"/>
                  </a:lnTo>
                  <a:cubicBezTo>
                    <a:pt x="137" y="357"/>
                    <a:pt x="141" y="358"/>
                    <a:pt x="142" y="360"/>
                  </a:cubicBezTo>
                  <a:lnTo>
                    <a:pt x="144" y="362"/>
                  </a:lnTo>
                  <a:lnTo>
                    <a:pt x="151" y="376"/>
                  </a:lnTo>
                  <a:cubicBezTo>
                    <a:pt x="152" y="378"/>
                    <a:pt x="152" y="381"/>
                    <a:pt x="151" y="383"/>
                  </a:cubicBezTo>
                  <a:lnTo>
                    <a:pt x="148" y="388"/>
                  </a:lnTo>
                  <a:cubicBezTo>
                    <a:pt x="148" y="389"/>
                    <a:pt x="147" y="390"/>
                    <a:pt x="146" y="391"/>
                  </a:cubicBezTo>
                  <a:lnTo>
                    <a:pt x="140" y="396"/>
                  </a:lnTo>
                  <a:cubicBezTo>
                    <a:pt x="140" y="396"/>
                    <a:pt x="139" y="397"/>
                    <a:pt x="138" y="397"/>
                  </a:cubicBezTo>
                  <a:lnTo>
                    <a:pt x="137" y="398"/>
                  </a:lnTo>
                  <a:lnTo>
                    <a:pt x="139" y="397"/>
                  </a:lnTo>
                  <a:lnTo>
                    <a:pt x="155" y="386"/>
                  </a:lnTo>
                  <a:cubicBezTo>
                    <a:pt x="156" y="386"/>
                    <a:pt x="156" y="385"/>
                    <a:pt x="157" y="385"/>
                  </a:cubicBezTo>
                  <a:lnTo>
                    <a:pt x="171" y="382"/>
                  </a:lnTo>
                  <a:lnTo>
                    <a:pt x="176" y="375"/>
                  </a:lnTo>
                  <a:cubicBezTo>
                    <a:pt x="177" y="375"/>
                    <a:pt x="177" y="374"/>
                    <a:pt x="178" y="374"/>
                  </a:cubicBezTo>
                  <a:lnTo>
                    <a:pt x="181" y="371"/>
                  </a:lnTo>
                  <a:cubicBezTo>
                    <a:pt x="182" y="370"/>
                    <a:pt x="183" y="369"/>
                    <a:pt x="185" y="369"/>
                  </a:cubicBezTo>
                  <a:lnTo>
                    <a:pt x="189" y="369"/>
                  </a:lnTo>
                  <a:lnTo>
                    <a:pt x="197" y="369"/>
                  </a:lnTo>
                  <a:lnTo>
                    <a:pt x="200" y="366"/>
                  </a:lnTo>
                  <a:cubicBezTo>
                    <a:pt x="201" y="366"/>
                    <a:pt x="202" y="365"/>
                    <a:pt x="204" y="365"/>
                  </a:cubicBezTo>
                  <a:lnTo>
                    <a:pt x="207" y="365"/>
                  </a:lnTo>
                  <a:lnTo>
                    <a:pt x="208" y="363"/>
                  </a:lnTo>
                  <a:cubicBezTo>
                    <a:pt x="208" y="363"/>
                    <a:pt x="209" y="362"/>
                    <a:pt x="209" y="361"/>
                  </a:cubicBezTo>
                  <a:lnTo>
                    <a:pt x="227" y="348"/>
                  </a:lnTo>
                  <a:lnTo>
                    <a:pt x="234" y="335"/>
                  </a:lnTo>
                  <a:cubicBezTo>
                    <a:pt x="235" y="334"/>
                    <a:pt x="235" y="334"/>
                    <a:pt x="236" y="333"/>
                  </a:cubicBezTo>
                  <a:lnTo>
                    <a:pt x="253" y="316"/>
                  </a:lnTo>
                  <a:lnTo>
                    <a:pt x="257" y="310"/>
                  </a:lnTo>
                  <a:lnTo>
                    <a:pt x="261" y="290"/>
                  </a:lnTo>
                  <a:lnTo>
                    <a:pt x="266" y="280"/>
                  </a:lnTo>
                  <a:cubicBezTo>
                    <a:pt x="267" y="279"/>
                    <a:pt x="268" y="278"/>
                    <a:pt x="269" y="277"/>
                  </a:cubicBezTo>
                  <a:lnTo>
                    <a:pt x="275" y="273"/>
                  </a:lnTo>
                  <a:cubicBezTo>
                    <a:pt x="276" y="273"/>
                    <a:pt x="277" y="272"/>
                    <a:pt x="278" y="272"/>
                  </a:cubicBezTo>
                  <a:lnTo>
                    <a:pt x="320" y="266"/>
                  </a:lnTo>
                  <a:lnTo>
                    <a:pt x="329" y="267"/>
                  </a:lnTo>
                  <a:lnTo>
                    <a:pt x="338" y="269"/>
                  </a:lnTo>
                  <a:cubicBezTo>
                    <a:pt x="339" y="269"/>
                    <a:pt x="340" y="269"/>
                    <a:pt x="340" y="270"/>
                  </a:cubicBezTo>
                  <a:lnTo>
                    <a:pt x="348" y="275"/>
                  </a:lnTo>
                  <a:lnTo>
                    <a:pt x="357" y="276"/>
                  </a:lnTo>
                  <a:lnTo>
                    <a:pt x="358" y="275"/>
                  </a:lnTo>
                  <a:lnTo>
                    <a:pt x="366" y="263"/>
                  </a:lnTo>
                  <a:lnTo>
                    <a:pt x="374" y="258"/>
                  </a:lnTo>
                  <a:lnTo>
                    <a:pt x="379" y="257"/>
                  </a:lnTo>
                  <a:lnTo>
                    <a:pt x="389" y="252"/>
                  </a:lnTo>
                  <a:cubicBezTo>
                    <a:pt x="390" y="252"/>
                    <a:pt x="391" y="252"/>
                    <a:pt x="392" y="252"/>
                  </a:cubicBezTo>
                  <a:cubicBezTo>
                    <a:pt x="392" y="252"/>
                    <a:pt x="392" y="252"/>
                    <a:pt x="392" y="251"/>
                  </a:cubicBezTo>
                  <a:lnTo>
                    <a:pt x="402" y="248"/>
                  </a:lnTo>
                  <a:cubicBezTo>
                    <a:pt x="404" y="247"/>
                    <a:pt x="407" y="247"/>
                    <a:pt x="409" y="248"/>
                  </a:cubicBezTo>
                  <a:lnTo>
                    <a:pt x="410" y="249"/>
                  </a:lnTo>
                  <a:lnTo>
                    <a:pt x="411" y="249"/>
                  </a:lnTo>
                  <a:lnTo>
                    <a:pt x="417" y="247"/>
                  </a:lnTo>
                  <a:cubicBezTo>
                    <a:pt x="418" y="247"/>
                    <a:pt x="420" y="247"/>
                    <a:pt x="421" y="248"/>
                  </a:cubicBezTo>
                  <a:cubicBezTo>
                    <a:pt x="423" y="248"/>
                    <a:pt x="425" y="250"/>
                    <a:pt x="426" y="251"/>
                  </a:cubicBezTo>
                  <a:lnTo>
                    <a:pt x="427" y="251"/>
                  </a:lnTo>
                  <a:lnTo>
                    <a:pt x="431" y="251"/>
                  </a:lnTo>
                  <a:lnTo>
                    <a:pt x="439" y="252"/>
                  </a:lnTo>
                  <a:lnTo>
                    <a:pt x="454" y="258"/>
                  </a:lnTo>
                  <a:lnTo>
                    <a:pt x="459" y="258"/>
                  </a:lnTo>
                  <a:cubicBezTo>
                    <a:pt x="460" y="258"/>
                    <a:pt x="460" y="259"/>
                    <a:pt x="461" y="259"/>
                  </a:cubicBezTo>
                  <a:lnTo>
                    <a:pt x="466" y="262"/>
                  </a:lnTo>
                  <a:cubicBezTo>
                    <a:pt x="467" y="262"/>
                    <a:pt x="468" y="263"/>
                    <a:pt x="468" y="263"/>
                  </a:cubicBezTo>
                  <a:lnTo>
                    <a:pt x="474" y="270"/>
                  </a:lnTo>
                  <a:lnTo>
                    <a:pt x="474" y="268"/>
                  </a:lnTo>
                  <a:lnTo>
                    <a:pt x="471" y="265"/>
                  </a:lnTo>
                  <a:cubicBezTo>
                    <a:pt x="470" y="264"/>
                    <a:pt x="469" y="262"/>
                    <a:pt x="469" y="261"/>
                  </a:cubicBezTo>
                  <a:lnTo>
                    <a:pt x="468" y="257"/>
                  </a:lnTo>
                  <a:cubicBezTo>
                    <a:pt x="467" y="255"/>
                    <a:pt x="468" y="252"/>
                    <a:pt x="470" y="250"/>
                  </a:cubicBezTo>
                  <a:cubicBezTo>
                    <a:pt x="472" y="248"/>
                    <a:pt x="475" y="247"/>
                    <a:pt x="478" y="248"/>
                  </a:cubicBezTo>
                  <a:lnTo>
                    <a:pt x="482" y="249"/>
                  </a:lnTo>
                  <a:cubicBezTo>
                    <a:pt x="484" y="249"/>
                    <a:pt x="485" y="250"/>
                    <a:pt x="486" y="251"/>
                  </a:cubicBezTo>
                  <a:lnTo>
                    <a:pt x="490" y="254"/>
                  </a:lnTo>
                  <a:cubicBezTo>
                    <a:pt x="491" y="255"/>
                    <a:pt x="491" y="256"/>
                    <a:pt x="492" y="257"/>
                  </a:cubicBezTo>
                  <a:lnTo>
                    <a:pt x="494" y="263"/>
                  </a:lnTo>
                  <a:cubicBezTo>
                    <a:pt x="494" y="264"/>
                    <a:pt x="494" y="266"/>
                    <a:pt x="494" y="267"/>
                  </a:cubicBezTo>
                  <a:lnTo>
                    <a:pt x="496" y="269"/>
                  </a:lnTo>
                  <a:cubicBezTo>
                    <a:pt x="498" y="271"/>
                    <a:pt x="499" y="274"/>
                    <a:pt x="498" y="276"/>
                  </a:cubicBezTo>
                  <a:lnTo>
                    <a:pt x="498" y="277"/>
                  </a:lnTo>
                  <a:lnTo>
                    <a:pt x="517" y="274"/>
                  </a:lnTo>
                  <a:lnTo>
                    <a:pt x="523" y="275"/>
                  </a:lnTo>
                  <a:cubicBezTo>
                    <a:pt x="525" y="275"/>
                    <a:pt x="527" y="275"/>
                    <a:pt x="528" y="277"/>
                  </a:cubicBezTo>
                  <a:lnTo>
                    <a:pt x="530" y="279"/>
                  </a:lnTo>
                  <a:cubicBezTo>
                    <a:pt x="531" y="279"/>
                    <a:pt x="531" y="279"/>
                    <a:pt x="531" y="279"/>
                  </a:cubicBezTo>
                  <a:lnTo>
                    <a:pt x="532" y="279"/>
                  </a:lnTo>
                  <a:cubicBezTo>
                    <a:pt x="532" y="279"/>
                    <a:pt x="532" y="278"/>
                    <a:pt x="533" y="278"/>
                  </a:cubicBezTo>
                  <a:cubicBezTo>
                    <a:pt x="533" y="278"/>
                    <a:pt x="535" y="276"/>
                    <a:pt x="536" y="276"/>
                  </a:cubicBezTo>
                  <a:lnTo>
                    <a:pt x="539" y="275"/>
                  </a:lnTo>
                  <a:lnTo>
                    <a:pt x="545" y="274"/>
                  </a:lnTo>
                  <a:lnTo>
                    <a:pt x="547" y="272"/>
                  </a:lnTo>
                  <a:cubicBezTo>
                    <a:pt x="548" y="272"/>
                    <a:pt x="549" y="272"/>
                    <a:pt x="550" y="271"/>
                  </a:cubicBezTo>
                  <a:lnTo>
                    <a:pt x="550" y="271"/>
                  </a:lnTo>
                  <a:cubicBezTo>
                    <a:pt x="550" y="270"/>
                    <a:pt x="551" y="269"/>
                    <a:pt x="552" y="269"/>
                  </a:cubicBezTo>
                  <a:cubicBezTo>
                    <a:pt x="554" y="268"/>
                    <a:pt x="556" y="266"/>
                    <a:pt x="558" y="267"/>
                  </a:cubicBezTo>
                  <a:cubicBezTo>
                    <a:pt x="559" y="266"/>
                    <a:pt x="559" y="265"/>
                    <a:pt x="559" y="265"/>
                  </a:cubicBezTo>
                  <a:lnTo>
                    <a:pt x="561" y="263"/>
                  </a:lnTo>
                  <a:cubicBezTo>
                    <a:pt x="561" y="262"/>
                    <a:pt x="562" y="261"/>
                    <a:pt x="563" y="261"/>
                  </a:cubicBezTo>
                  <a:lnTo>
                    <a:pt x="564" y="260"/>
                  </a:lnTo>
                  <a:cubicBezTo>
                    <a:pt x="565" y="259"/>
                    <a:pt x="566" y="259"/>
                    <a:pt x="567" y="258"/>
                  </a:cubicBezTo>
                  <a:lnTo>
                    <a:pt x="568" y="258"/>
                  </a:lnTo>
                  <a:lnTo>
                    <a:pt x="571" y="253"/>
                  </a:lnTo>
                  <a:lnTo>
                    <a:pt x="572" y="245"/>
                  </a:lnTo>
                  <a:lnTo>
                    <a:pt x="572" y="245"/>
                  </a:lnTo>
                  <a:lnTo>
                    <a:pt x="570" y="242"/>
                  </a:lnTo>
                  <a:cubicBezTo>
                    <a:pt x="570" y="241"/>
                    <a:pt x="569" y="240"/>
                    <a:pt x="569" y="239"/>
                  </a:cubicBezTo>
                  <a:cubicBezTo>
                    <a:pt x="568" y="235"/>
                    <a:pt x="569" y="229"/>
                    <a:pt x="574" y="227"/>
                  </a:cubicBezTo>
                  <a:lnTo>
                    <a:pt x="576" y="226"/>
                  </a:lnTo>
                  <a:lnTo>
                    <a:pt x="580" y="22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37" name="Freeform 122">
              <a:extLst>
                <a:ext uri="{FF2B5EF4-FFF2-40B4-BE49-F238E27FC236}">
                  <a16:creationId xmlns:a16="http://schemas.microsoft.com/office/drawing/2014/main" id="{DCEB065A-25FF-4521-B035-B37146E76F13}"/>
                </a:ext>
              </a:extLst>
            </p:cNvPr>
            <p:cNvSpPr>
              <a:spLocks noChangeArrowheads="1"/>
            </p:cNvSpPr>
            <p:nvPr/>
          </p:nvSpPr>
          <p:spPr bwMode="auto">
            <a:xfrm>
              <a:off x="9647237" y="4279900"/>
              <a:ext cx="14288" cy="7938"/>
            </a:xfrm>
            <a:custGeom>
              <a:avLst/>
              <a:gdLst>
                <a:gd name="T0" fmla="*/ 39 w 41"/>
                <a:gd name="T1" fmla="*/ 0 h 22"/>
                <a:gd name="T2" fmla="*/ 23 w 41"/>
                <a:gd name="T3" fmla="*/ 6 h 22"/>
                <a:gd name="T4" fmla="*/ 10 w 41"/>
                <a:gd name="T5" fmla="*/ 9 h 22"/>
                <a:gd name="T6" fmla="*/ 4 w 41"/>
                <a:gd name="T7" fmla="*/ 13 h 22"/>
                <a:gd name="T8" fmla="*/ 0 w 41"/>
                <a:gd name="T9" fmla="*/ 17 h 22"/>
                <a:gd name="T10" fmla="*/ 3 w 41"/>
                <a:gd name="T11" fmla="*/ 20 h 22"/>
                <a:gd name="T12" fmla="*/ 6 w 41"/>
                <a:gd name="T13" fmla="*/ 21 h 22"/>
                <a:gd name="T14" fmla="*/ 8 w 41"/>
                <a:gd name="T15" fmla="*/ 21 h 22"/>
                <a:gd name="T16" fmla="*/ 24 w 41"/>
                <a:gd name="T17" fmla="*/ 18 h 22"/>
                <a:gd name="T18" fmla="*/ 32 w 41"/>
                <a:gd name="T19" fmla="*/ 15 h 22"/>
                <a:gd name="T20" fmla="*/ 34 w 41"/>
                <a:gd name="T21" fmla="*/ 14 h 22"/>
                <a:gd name="T22" fmla="*/ 39 w 41"/>
                <a:gd name="T23" fmla="*/ 14 h 22"/>
                <a:gd name="T24" fmla="*/ 40 w 41"/>
                <a:gd name="T25" fmla="*/ 10 h 22"/>
                <a:gd name="T26" fmla="*/ 40 w 41"/>
                <a:gd name="T27" fmla="*/ 9 h 22"/>
                <a:gd name="T28" fmla="*/ 40 w 41"/>
                <a:gd name="T29" fmla="*/ 8 h 22"/>
                <a:gd name="T30" fmla="*/ 40 w 41"/>
                <a:gd name="T31" fmla="*/ 4 h 22"/>
                <a:gd name="T32" fmla="*/ 40 w 41"/>
                <a:gd name="T33" fmla="*/ 2 h 22"/>
                <a:gd name="T34" fmla="*/ 39 w 41"/>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22">
                  <a:moveTo>
                    <a:pt x="39" y="0"/>
                  </a:moveTo>
                  <a:lnTo>
                    <a:pt x="23" y="6"/>
                  </a:lnTo>
                  <a:lnTo>
                    <a:pt x="10" y="9"/>
                  </a:lnTo>
                  <a:lnTo>
                    <a:pt x="4" y="13"/>
                  </a:lnTo>
                  <a:lnTo>
                    <a:pt x="0" y="17"/>
                  </a:lnTo>
                  <a:cubicBezTo>
                    <a:pt x="1" y="18"/>
                    <a:pt x="2" y="19"/>
                    <a:pt x="3" y="20"/>
                  </a:cubicBezTo>
                  <a:lnTo>
                    <a:pt x="6" y="21"/>
                  </a:lnTo>
                  <a:lnTo>
                    <a:pt x="8" y="21"/>
                  </a:lnTo>
                  <a:lnTo>
                    <a:pt x="24" y="18"/>
                  </a:lnTo>
                  <a:lnTo>
                    <a:pt x="32" y="15"/>
                  </a:lnTo>
                  <a:cubicBezTo>
                    <a:pt x="32" y="15"/>
                    <a:pt x="33" y="15"/>
                    <a:pt x="34" y="14"/>
                  </a:cubicBezTo>
                  <a:lnTo>
                    <a:pt x="39" y="14"/>
                  </a:lnTo>
                  <a:cubicBezTo>
                    <a:pt x="39" y="13"/>
                    <a:pt x="39" y="11"/>
                    <a:pt x="40" y="10"/>
                  </a:cubicBezTo>
                  <a:lnTo>
                    <a:pt x="40" y="9"/>
                  </a:lnTo>
                  <a:lnTo>
                    <a:pt x="40" y="8"/>
                  </a:lnTo>
                  <a:lnTo>
                    <a:pt x="40" y="4"/>
                  </a:lnTo>
                  <a:lnTo>
                    <a:pt x="40" y="2"/>
                  </a:lnTo>
                  <a:lnTo>
                    <a:pt x="39"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38" name="Freeform 123">
              <a:extLst>
                <a:ext uri="{FF2B5EF4-FFF2-40B4-BE49-F238E27FC236}">
                  <a16:creationId xmlns:a16="http://schemas.microsoft.com/office/drawing/2014/main" id="{E40EDCE3-5A84-42FD-BD73-B1DAA5278F8E}"/>
                </a:ext>
              </a:extLst>
            </p:cNvPr>
            <p:cNvSpPr>
              <a:spLocks noChangeArrowheads="1"/>
            </p:cNvSpPr>
            <p:nvPr/>
          </p:nvSpPr>
          <p:spPr bwMode="auto">
            <a:xfrm>
              <a:off x="9675812" y="4108450"/>
              <a:ext cx="1312863" cy="558800"/>
            </a:xfrm>
            <a:custGeom>
              <a:avLst/>
              <a:gdLst>
                <a:gd name="T0" fmla="*/ 3588 w 3647"/>
                <a:gd name="T1" fmla="*/ 1098 h 1554"/>
                <a:gd name="T2" fmla="*/ 3554 w 3647"/>
                <a:gd name="T3" fmla="*/ 1000 h 1554"/>
                <a:gd name="T4" fmla="*/ 3538 w 3647"/>
                <a:gd name="T5" fmla="*/ 853 h 1554"/>
                <a:gd name="T6" fmla="*/ 3504 w 3647"/>
                <a:gd name="T7" fmla="*/ 733 h 1554"/>
                <a:gd name="T8" fmla="*/ 3568 w 3647"/>
                <a:gd name="T9" fmla="*/ 664 h 1554"/>
                <a:gd name="T10" fmla="*/ 3510 w 3647"/>
                <a:gd name="T11" fmla="*/ 536 h 1554"/>
                <a:gd name="T12" fmla="*/ 3419 w 3647"/>
                <a:gd name="T13" fmla="*/ 392 h 1554"/>
                <a:gd name="T14" fmla="*/ 3366 w 3647"/>
                <a:gd name="T15" fmla="*/ 234 h 1554"/>
                <a:gd name="T16" fmla="*/ 3250 w 3647"/>
                <a:gd name="T17" fmla="*/ 141 h 1554"/>
                <a:gd name="T18" fmla="*/ 3092 w 3647"/>
                <a:gd name="T19" fmla="*/ 156 h 1554"/>
                <a:gd name="T20" fmla="*/ 2947 w 3647"/>
                <a:gd name="T21" fmla="*/ 208 h 1554"/>
                <a:gd name="T22" fmla="*/ 2731 w 3647"/>
                <a:gd name="T23" fmla="*/ 303 h 1554"/>
                <a:gd name="T24" fmla="*/ 2557 w 3647"/>
                <a:gd name="T25" fmla="*/ 263 h 1554"/>
                <a:gd name="T26" fmla="*/ 2370 w 3647"/>
                <a:gd name="T27" fmla="*/ 299 h 1554"/>
                <a:gd name="T28" fmla="*/ 2221 w 3647"/>
                <a:gd name="T29" fmla="*/ 270 h 1554"/>
                <a:gd name="T30" fmla="*/ 2040 w 3647"/>
                <a:gd name="T31" fmla="*/ 214 h 1554"/>
                <a:gd name="T32" fmla="*/ 1941 w 3647"/>
                <a:gd name="T33" fmla="*/ 105 h 1554"/>
                <a:gd name="T34" fmla="*/ 1763 w 3647"/>
                <a:gd name="T35" fmla="*/ 62 h 1554"/>
                <a:gd name="T36" fmla="*/ 1518 w 3647"/>
                <a:gd name="T37" fmla="*/ 30 h 1554"/>
                <a:gd name="T38" fmla="*/ 1236 w 3647"/>
                <a:gd name="T39" fmla="*/ 88 h 1554"/>
                <a:gd name="T40" fmla="*/ 1009 w 3647"/>
                <a:gd name="T41" fmla="*/ 255 h 1554"/>
                <a:gd name="T42" fmla="*/ 611 w 3647"/>
                <a:gd name="T43" fmla="*/ 222 h 1554"/>
                <a:gd name="T44" fmla="*/ 637 w 3647"/>
                <a:gd name="T45" fmla="*/ 321 h 1554"/>
                <a:gd name="T46" fmla="*/ 664 w 3647"/>
                <a:gd name="T47" fmla="*/ 357 h 1554"/>
                <a:gd name="T48" fmla="*/ 587 w 3647"/>
                <a:gd name="T49" fmla="*/ 435 h 1554"/>
                <a:gd name="T50" fmla="*/ 349 w 3647"/>
                <a:gd name="T51" fmla="*/ 444 h 1554"/>
                <a:gd name="T52" fmla="*/ 208 w 3647"/>
                <a:gd name="T53" fmla="*/ 425 h 1554"/>
                <a:gd name="T54" fmla="*/ 55 w 3647"/>
                <a:gd name="T55" fmla="*/ 520 h 1554"/>
                <a:gd name="T56" fmla="*/ 8 w 3647"/>
                <a:gd name="T57" fmla="*/ 661 h 1554"/>
                <a:gd name="T58" fmla="*/ 161 w 3647"/>
                <a:gd name="T59" fmla="*/ 670 h 1554"/>
                <a:gd name="T60" fmla="*/ 145 w 3647"/>
                <a:gd name="T61" fmla="*/ 793 h 1554"/>
                <a:gd name="T62" fmla="*/ 155 w 3647"/>
                <a:gd name="T63" fmla="*/ 859 h 1554"/>
                <a:gd name="T64" fmla="*/ 189 w 3647"/>
                <a:gd name="T65" fmla="*/ 912 h 1554"/>
                <a:gd name="T66" fmla="*/ 118 w 3647"/>
                <a:gd name="T67" fmla="*/ 944 h 1554"/>
                <a:gd name="T68" fmla="*/ 77 w 3647"/>
                <a:gd name="T69" fmla="*/ 981 h 1554"/>
                <a:gd name="T70" fmla="*/ 191 w 3647"/>
                <a:gd name="T71" fmla="*/ 1017 h 1554"/>
                <a:gd name="T72" fmla="*/ 203 w 3647"/>
                <a:gd name="T73" fmla="*/ 1117 h 1554"/>
                <a:gd name="T74" fmla="*/ 249 w 3647"/>
                <a:gd name="T75" fmla="*/ 1170 h 1554"/>
                <a:gd name="T76" fmla="*/ 296 w 3647"/>
                <a:gd name="T77" fmla="*/ 1239 h 1554"/>
                <a:gd name="T78" fmla="*/ 319 w 3647"/>
                <a:gd name="T79" fmla="*/ 1272 h 1554"/>
                <a:gd name="T80" fmla="*/ 415 w 3647"/>
                <a:gd name="T81" fmla="*/ 1292 h 1554"/>
                <a:gd name="T82" fmla="*/ 411 w 3647"/>
                <a:gd name="T83" fmla="*/ 1340 h 1554"/>
                <a:gd name="T84" fmla="*/ 496 w 3647"/>
                <a:gd name="T85" fmla="*/ 1325 h 1554"/>
                <a:gd name="T86" fmla="*/ 588 w 3647"/>
                <a:gd name="T87" fmla="*/ 1377 h 1554"/>
                <a:gd name="T88" fmla="*/ 647 w 3647"/>
                <a:gd name="T89" fmla="*/ 1449 h 1554"/>
                <a:gd name="T90" fmla="*/ 743 w 3647"/>
                <a:gd name="T91" fmla="*/ 1460 h 1554"/>
                <a:gd name="T92" fmla="*/ 848 w 3647"/>
                <a:gd name="T93" fmla="*/ 1436 h 1554"/>
                <a:gd name="T94" fmla="*/ 890 w 3647"/>
                <a:gd name="T95" fmla="*/ 1298 h 1554"/>
                <a:gd name="T96" fmla="*/ 1158 w 3647"/>
                <a:gd name="T97" fmla="*/ 1382 h 1554"/>
                <a:gd name="T98" fmla="*/ 1335 w 3647"/>
                <a:gd name="T99" fmla="*/ 1488 h 1554"/>
                <a:gd name="T100" fmla="*/ 1465 w 3647"/>
                <a:gd name="T101" fmla="*/ 1469 h 1554"/>
                <a:gd name="T102" fmla="*/ 1553 w 3647"/>
                <a:gd name="T103" fmla="*/ 1414 h 1554"/>
                <a:gd name="T104" fmla="*/ 1744 w 3647"/>
                <a:gd name="T105" fmla="*/ 1344 h 1554"/>
                <a:gd name="T106" fmla="*/ 1861 w 3647"/>
                <a:gd name="T107" fmla="*/ 1331 h 1554"/>
                <a:gd name="T108" fmla="*/ 1948 w 3647"/>
                <a:gd name="T109" fmla="*/ 1397 h 1554"/>
                <a:gd name="T110" fmla="*/ 1939 w 3647"/>
                <a:gd name="T111" fmla="*/ 1545 h 1554"/>
                <a:gd name="T112" fmla="*/ 2056 w 3647"/>
                <a:gd name="T113" fmla="*/ 1458 h 1554"/>
                <a:gd name="T114" fmla="*/ 2116 w 3647"/>
                <a:gd name="T115" fmla="*/ 1327 h 1554"/>
                <a:gd name="T116" fmla="*/ 2459 w 3647"/>
                <a:gd name="T117" fmla="*/ 1340 h 1554"/>
                <a:gd name="T118" fmla="*/ 3154 w 3647"/>
                <a:gd name="T119" fmla="*/ 1194 h 1554"/>
                <a:gd name="T120" fmla="*/ 3266 w 3647"/>
                <a:gd name="T121" fmla="*/ 1180 h 1554"/>
                <a:gd name="T122" fmla="*/ 3455 w 3647"/>
                <a:gd name="T123" fmla="*/ 1215 h 1554"/>
                <a:gd name="T124" fmla="*/ 3552 w 3647"/>
                <a:gd name="T125" fmla="*/ 1277 h 1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47" h="1554">
                  <a:moveTo>
                    <a:pt x="3634" y="1201"/>
                  </a:moveTo>
                  <a:cubicBezTo>
                    <a:pt x="3633" y="1200"/>
                    <a:pt x="3632" y="1199"/>
                    <a:pt x="3631" y="1198"/>
                  </a:cubicBezTo>
                  <a:lnTo>
                    <a:pt x="3630" y="1194"/>
                  </a:lnTo>
                  <a:lnTo>
                    <a:pt x="3628" y="1195"/>
                  </a:lnTo>
                  <a:cubicBezTo>
                    <a:pt x="3625" y="1195"/>
                    <a:pt x="3623" y="1194"/>
                    <a:pt x="3621" y="1192"/>
                  </a:cubicBezTo>
                  <a:lnTo>
                    <a:pt x="3619" y="1190"/>
                  </a:lnTo>
                  <a:cubicBezTo>
                    <a:pt x="3618" y="1189"/>
                    <a:pt x="3618" y="1188"/>
                    <a:pt x="3618" y="1187"/>
                  </a:cubicBezTo>
                  <a:lnTo>
                    <a:pt x="3616" y="1183"/>
                  </a:lnTo>
                  <a:lnTo>
                    <a:pt x="3611" y="1183"/>
                  </a:lnTo>
                  <a:cubicBezTo>
                    <a:pt x="3610" y="1182"/>
                    <a:pt x="3609" y="1182"/>
                    <a:pt x="3608" y="1182"/>
                  </a:cubicBezTo>
                  <a:lnTo>
                    <a:pt x="3605" y="1180"/>
                  </a:lnTo>
                  <a:cubicBezTo>
                    <a:pt x="3604" y="1179"/>
                    <a:pt x="3602" y="1177"/>
                    <a:pt x="3602" y="1175"/>
                  </a:cubicBezTo>
                  <a:lnTo>
                    <a:pt x="3601" y="1171"/>
                  </a:lnTo>
                  <a:cubicBezTo>
                    <a:pt x="3600" y="1170"/>
                    <a:pt x="3600" y="1168"/>
                    <a:pt x="3601" y="1166"/>
                  </a:cubicBezTo>
                  <a:lnTo>
                    <a:pt x="3603" y="1161"/>
                  </a:lnTo>
                  <a:lnTo>
                    <a:pt x="3601" y="1154"/>
                  </a:lnTo>
                  <a:cubicBezTo>
                    <a:pt x="3601" y="1153"/>
                    <a:pt x="3601" y="1153"/>
                    <a:pt x="3601" y="1152"/>
                  </a:cubicBezTo>
                  <a:lnTo>
                    <a:pt x="3604" y="1135"/>
                  </a:lnTo>
                  <a:lnTo>
                    <a:pt x="3602" y="1134"/>
                  </a:lnTo>
                  <a:lnTo>
                    <a:pt x="3597" y="1129"/>
                  </a:lnTo>
                  <a:cubicBezTo>
                    <a:pt x="3596" y="1127"/>
                    <a:pt x="3595" y="1125"/>
                    <a:pt x="3595" y="1122"/>
                  </a:cubicBezTo>
                  <a:lnTo>
                    <a:pt x="3596" y="1115"/>
                  </a:lnTo>
                  <a:cubicBezTo>
                    <a:pt x="3596" y="1114"/>
                    <a:pt x="3597" y="1112"/>
                    <a:pt x="3598" y="1111"/>
                  </a:cubicBezTo>
                  <a:lnTo>
                    <a:pt x="3599" y="1109"/>
                  </a:lnTo>
                  <a:cubicBezTo>
                    <a:pt x="3600" y="1108"/>
                    <a:pt x="3600" y="1108"/>
                    <a:pt x="3601" y="1108"/>
                  </a:cubicBezTo>
                  <a:lnTo>
                    <a:pt x="3605" y="1104"/>
                  </a:lnTo>
                  <a:lnTo>
                    <a:pt x="3598" y="1097"/>
                  </a:lnTo>
                  <a:lnTo>
                    <a:pt x="3595" y="1095"/>
                  </a:lnTo>
                  <a:lnTo>
                    <a:pt x="3593" y="1096"/>
                  </a:lnTo>
                  <a:lnTo>
                    <a:pt x="3588" y="1098"/>
                  </a:lnTo>
                  <a:cubicBezTo>
                    <a:pt x="3587" y="1098"/>
                    <a:pt x="3586" y="1099"/>
                    <a:pt x="3585" y="1098"/>
                  </a:cubicBezTo>
                  <a:lnTo>
                    <a:pt x="3582" y="1098"/>
                  </a:lnTo>
                  <a:cubicBezTo>
                    <a:pt x="3579" y="1098"/>
                    <a:pt x="3577" y="1096"/>
                    <a:pt x="3576" y="1094"/>
                  </a:cubicBezTo>
                  <a:lnTo>
                    <a:pt x="3574" y="1091"/>
                  </a:lnTo>
                  <a:cubicBezTo>
                    <a:pt x="3574" y="1090"/>
                    <a:pt x="3573" y="1088"/>
                    <a:pt x="3573" y="1087"/>
                  </a:cubicBezTo>
                  <a:cubicBezTo>
                    <a:pt x="3572" y="1086"/>
                    <a:pt x="3571" y="1085"/>
                    <a:pt x="3570" y="1085"/>
                  </a:cubicBezTo>
                  <a:lnTo>
                    <a:pt x="3568" y="1082"/>
                  </a:lnTo>
                  <a:cubicBezTo>
                    <a:pt x="3568" y="1081"/>
                    <a:pt x="3567" y="1081"/>
                    <a:pt x="3567" y="1080"/>
                  </a:cubicBezTo>
                  <a:lnTo>
                    <a:pt x="3565" y="1074"/>
                  </a:lnTo>
                  <a:lnTo>
                    <a:pt x="3559" y="1071"/>
                  </a:lnTo>
                  <a:lnTo>
                    <a:pt x="3548" y="1073"/>
                  </a:lnTo>
                  <a:cubicBezTo>
                    <a:pt x="3547" y="1073"/>
                    <a:pt x="3547" y="1073"/>
                    <a:pt x="3546" y="1073"/>
                  </a:cubicBezTo>
                  <a:lnTo>
                    <a:pt x="3539" y="1072"/>
                  </a:lnTo>
                  <a:cubicBezTo>
                    <a:pt x="3537" y="1071"/>
                    <a:pt x="3535" y="1070"/>
                    <a:pt x="3534" y="1068"/>
                  </a:cubicBezTo>
                  <a:lnTo>
                    <a:pt x="3530" y="1063"/>
                  </a:lnTo>
                  <a:cubicBezTo>
                    <a:pt x="3529" y="1061"/>
                    <a:pt x="3529" y="1058"/>
                    <a:pt x="3529" y="1056"/>
                  </a:cubicBezTo>
                  <a:cubicBezTo>
                    <a:pt x="3530" y="1055"/>
                    <a:pt x="3531" y="1051"/>
                    <a:pt x="3532" y="1051"/>
                  </a:cubicBezTo>
                  <a:lnTo>
                    <a:pt x="3533" y="1048"/>
                  </a:lnTo>
                  <a:lnTo>
                    <a:pt x="3533" y="1046"/>
                  </a:lnTo>
                  <a:cubicBezTo>
                    <a:pt x="3532" y="1045"/>
                    <a:pt x="3532" y="1044"/>
                    <a:pt x="3532" y="1043"/>
                  </a:cubicBezTo>
                  <a:lnTo>
                    <a:pt x="3533" y="1040"/>
                  </a:lnTo>
                  <a:cubicBezTo>
                    <a:pt x="3533" y="1039"/>
                    <a:pt x="3533" y="1038"/>
                    <a:pt x="3533" y="1038"/>
                  </a:cubicBezTo>
                  <a:lnTo>
                    <a:pt x="3538" y="1027"/>
                  </a:lnTo>
                  <a:lnTo>
                    <a:pt x="3545" y="1018"/>
                  </a:lnTo>
                  <a:lnTo>
                    <a:pt x="3546" y="1014"/>
                  </a:lnTo>
                  <a:lnTo>
                    <a:pt x="3549" y="1009"/>
                  </a:lnTo>
                  <a:cubicBezTo>
                    <a:pt x="3549" y="1009"/>
                    <a:pt x="3550" y="1008"/>
                    <a:pt x="3550" y="1007"/>
                  </a:cubicBezTo>
                  <a:lnTo>
                    <a:pt x="3553" y="1005"/>
                  </a:lnTo>
                  <a:cubicBezTo>
                    <a:pt x="3553" y="1004"/>
                    <a:pt x="3553" y="1003"/>
                    <a:pt x="3553" y="1002"/>
                  </a:cubicBezTo>
                  <a:lnTo>
                    <a:pt x="3554" y="1000"/>
                  </a:lnTo>
                  <a:cubicBezTo>
                    <a:pt x="3554" y="998"/>
                    <a:pt x="3555" y="996"/>
                    <a:pt x="3556" y="995"/>
                  </a:cubicBezTo>
                  <a:lnTo>
                    <a:pt x="3558" y="994"/>
                  </a:lnTo>
                  <a:cubicBezTo>
                    <a:pt x="3559" y="993"/>
                    <a:pt x="3559" y="993"/>
                    <a:pt x="3560" y="992"/>
                  </a:cubicBezTo>
                  <a:lnTo>
                    <a:pt x="3561" y="992"/>
                  </a:lnTo>
                  <a:lnTo>
                    <a:pt x="3563" y="982"/>
                  </a:lnTo>
                  <a:lnTo>
                    <a:pt x="3562" y="972"/>
                  </a:lnTo>
                  <a:cubicBezTo>
                    <a:pt x="3562" y="970"/>
                    <a:pt x="3563" y="967"/>
                    <a:pt x="3564" y="966"/>
                  </a:cubicBezTo>
                  <a:lnTo>
                    <a:pt x="3570" y="960"/>
                  </a:lnTo>
                  <a:lnTo>
                    <a:pt x="3577" y="954"/>
                  </a:lnTo>
                  <a:lnTo>
                    <a:pt x="3579" y="951"/>
                  </a:lnTo>
                  <a:lnTo>
                    <a:pt x="3577" y="947"/>
                  </a:lnTo>
                  <a:lnTo>
                    <a:pt x="3573" y="949"/>
                  </a:lnTo>
                  <a:cubicBezTo>
                    <a:pt x="3571" y="950"/>
                    <a:pt x="3569" y="951"/>
                    <a:pt x="3567" y="950"/>
                  </a:cubicBezTo>
                  <a:lnTo>
                    <a:pt x="3557" y="949"/>
                  </a:lnTo>
                  <a:cubicBezTo>
                    <a:pt x="3557" y="949"/>
                    <a:pt x="3556" y="948"/>
                    <a:pt x="3555" y="948"/>
                  </a:cubicBezTo>
                  <a:lnTo>
                    <a:pt x="3550" y="945"/>
                  </a:lnTo>
                  <a:cubicBezTo>
                    <a:pt x="3548" y="944"/>
                    <a:pt x="3547" y="942"/>
                    <a:pt x="3546" y="940"/>
                  </a:cubicBezTo>
                  <a:lnTo>
                    <a:pt x="3546" y="938"/>
                  </a:lnTo>
                  <a:cubicBezTo>
                    <a:pt x="3546" y="937"/>
                    <a:pt x="3545" y="936"/>
                    <a:pt x="3546" y="935"/>
                  </a:cubicBezTo>
                  <a:lnTo>
                    <a:pt x="3546" y="929"/>
                  </a:lnTo>
                  <a:lnTo>
                    <a:pt x="3546" y="920"/>
                  </a:lnTo>
                  <a:lnTo>
                    <a:pt x="3549" y="906"/>
                  </a:lnTo>
                  <a:lnTo>
                    <a:pt x="3547" y="895"/>
                  </a:lnTo>
                  <a:lnTo>
                    <a:pt x="3548" y="880"/>
                  </a:lnTo>
                  <a:lnTo>
                    <a:pt x="3547" y="879"/>
                  </a:lnTo>
                  <a:lnTo>
                    <a:pt x="3542" y="876"/>
                  </a:lnTo>
                  <a:cubicBezTo>
                    <a:pt x="3538" y="875"/>
                    <a:pt x="3536" y="870"/>
                    <a:pt x="3538" y="866"/>
                  </a:cubicBezTo>
                  <a:cubicBezTo>
                    <a:pt x="3538" y="866"/>
                    <a:pt x="3539" y="864"/>
                    <a:pt x="3540" y="863"/>
                  </a:cubicBezTo>
                  <a:lnTo>
                    <a:pt x="3538" y="855"/>
                  </a:lnTo>
                  <a:cubicBezTo>
                    <a:pt x="3538" y="854"/>
                    <a:pt x="3538" y="853"/>
                    <a:pt x="3538" y="853"/>
                  </a:cubicBezTo>
                  <a:lnTo>
                    <a:pt x="3539" y="848"/>
                  </a:lnTo>
                  <a:lnTo>
                    <a:pt x="3544" y="830"/>
                  </a:lnTo>
                  <a:lnTo>
                    <a:pt x="3544" y="829"/>
                  </a:lnTo>
                  <a:lnTo>
                    <a:pt x="3537" y="826"/>
                  </a:lnTo>
                  <a:cubicBezTo>
                    <a:pt x="3537" y="825"/>
                    <a:pt x="3536" y="825"/>
                    <a:pt x="3535" y="824"/>
                  </a:cubicBezTo>
                  <a:lnTo>
                    <a:pt x="3532" y="821"/>
                  </a:lnTo>
                  <a:lnTo>
                    <a:pt x="3529" y="816"/>
                  </a:lnTo>
                  <a:cubicBezTo>
                    <a:pt x="3528" y="816"/>
                    <a:pt x="3528" y="815"/>
                    <a:pt x="3528" y="814"/>
                  </a:cubicBezTo>
                  <a:lnTo>
                    <a:pt x="3524" y="805"/>
                  </a:lnTo>
                  <a:cubicBezTo>
                    <a:pt x="3524" y="804"/>
                    <a:pt x="3524" y="803"/>
                    <a:pt x="3524" y="802"/>
                  </a:cubicBezTo>
                  <a:lnTo>
                    <a:pt x="3524" y="801"/>
                  </a:lnTo>
                  <a:lnTo>
                    <a:pt x="3523" y="801"/>
                  </a:lnTo>
                  <a:cubicBezTo>
                    <a:pt x="3523" y="801"/>
                    <a:pt x="3522" y="800"/>
                    <a:pt x="3522" y="799"/>
                  </a:cubicBezTo>
                  <a:lnTo>
                    <a:pt x="3521" y="798"/>
                  </a:lnTo>
                  <a:cubicBezTo>
                    <a:pt x="3520" y="797"/>
                    <a:pt x="3520" y="796"/>
                    <a:pt x="3519" y="795"/>
                  </a:cubicBezTo>
                  <a:lnTo>
                    <a:pt x="3518" y="790"/>
                  </a:lnTo>
                  <a:cubicBezTo>
                    <a:pt x="3516" y="787"/>
                    <a:pt x="3516" y="784"/>
                    <a:pt x="3518" y="782"/>
                  </a:cubicBezTo>
                  <a:lnTo>
                    <a:pt x="3521" y="777"/>
                  </a:lnTo>
                  <a:cubicBezTo>
                    <a:pt x="3521" y="776"/>
                    <a:pt x="3522" y="775"/>
                    <a:pt x="3522" y="775"/>
                  </a:cubicBezTo>
                  <a:lnTo>
                    <a:pt x="3524" y="774"/>
                  </a:lnTo>
                  <a:lnTo>
                    <a:pt x="3523" y="767"/>
                  </a:lnTo>
                  <a:cubicBezTo>
                    <a:pt x="3523" y="766"/>
                    <a:pt x="3523" y="765"/>
                    <a:pt x="3523" y="764"/>
                  </a:cubicBezTo>
                  <a:lnTo>
                    <a:pt x="3524" y="760"/>
                  </a:lnTo>
                  <a:lnTo>
                    <a:pt x="3527" y="753"/>
                  </a:lnTo>
                  <a:lnTo>
                    <a:pt x="3527" y="753"/>
                  </a:lnTo>
                  <a:lnTo>
                    <a:pt x="3522" y="749"/>
                  </a:lnTo>
                  <a:lnTo>
                    <a:pt x="3514" y="745"/>
                  </a:lnTo>
                  <a:lnTo>
                    <a:pt x="3508" y="740"/>
                  </a:lnTo>
                  <a:cubicBezTo>
                    <a:pt x="3506" y="739"/>
                    <a:pt x="3505" y="737"/>
                    <a:pt x="3505" y="735"/>
                  </a:cubicBezTo>
                  <a:lnTo>
                    <a:pt x="3504" y="733"/>
                  </a:lnTo>
                  <a:cubicBezTo>
                    <a:pt x="3504" y="732"/>
                    <a:pt x="3504" y="731"/>
                    <a:pt x="3505" y="730"/>
                  </a:cubicBezTo>
                  <a:lnTo>
                    <a:pt x="3506" y="727"/>
                  </a:lnTo>
                  <a:lnTo>
                    <a:pt x="3503" y="720"/>
                  </a:lnTo>
                  <a:cubicBezTo>
                    <a:pt x="3503" y="720"/>
                    <a:pt x="3503" y="719"/>
                    <a:pt x="3503" y="718"/>
                  </a:cubicBezTo>
                  <a:lnTo>
                    <a:pt x="3502" y="716"/>
                  </a:lnTo>
                  <a:cubicBezTo>
                    <a:pt x="3502" y="715"/>
                    <a:pt x="3503" y="714"/>
                    <a:pt x="3503" y="714"/>
                  </a:cubicBezTo>
                  <a:lnTo>
                    <a:pt x="3503" y="714"/>
                  </a:lnTo>
                  <a:lnTo>
                    <a:pt x="3501" y="711"/>
                  </a:lnTo>
                  <a:lnTo>
                    <a:pt x="3500" y="704"/>
                  </a:lnTo>
                  <a:lnTo>
                    <a:pt x="3495" y="698"/>
                  </a:lnTo>
                  <a:cubicBezTo>
                    <a:pt x="3495" y="698"/>
                    <a:pt x="3494" y="697"/>
                    <a:pt x="3494" y="696"/>
                  </a:cubicBezTo>
                  <a:lnTo>
                    <a:pt x="3493" y="693"/>
                  </a:lnTo>
                  <a:cubicBezTo>
                    <a:pt x="3492" y="691"/>
                    <a:pt x="3492" y="688"/>
                    <a:pt x="3494" y="686"/>
                  </a:cubicBezTo>
                  <a:lnTo>
                    <a:pt x="3496" y="683"/>
                  </a:lnTo>
                  <a:cubicBezTo>
                    <a:pt x="3497" y="682"/>
                    <a:pt x="3497" y="681"/>
                    <a:pt x="3498" y="680"/>
                  </a:cubicBezTo>
                  <a:lnTo>
                    <a:pt x="3507" y="676"/>
                  </a:lnTo>
                  <a:cubicBezTo>
                    <a:pt x="3507" y="676"/>
                    <a:pt x="3508" y="676"/>
                    <a:pt x="3509" y="676"/>
                  </a:cubicBezTo>
                  <a:lnTo>
                    <a:pt x="3512" y="676"/>
                  </a:lnTo>
                  <a:lnTo>
                    <a:pt x="3518" y="676"/>
                  </a:lnTo>
                  <a:lnTo>
                    <a:pt x="3530" y="673"/>
                  </a:lnTo>
                  <a:cubicBezTo>
                    <a:pt x="3531" y="673"/>
                    <a:pt x="3532" y="673"/>
                    <a:pt x="3533" y="673"/>
                  </a:cubicBezTo>
                  <a:lnTo>
                    <a:pt x="3537" y="673"/>
                  </a:lnTo>
                  <a:cubicBezTo>
                    <a:pt x="3538" y="674"/>
                    <a:pt x="3539" y="674"/>
                    <a:pt x="3540" y="674"/>
                  </a:cubicBezTo>
                  <a:lnTo>
                    <a:pt x="3554" y="680"/>
                  </a:lnTo>
                  <a:lnTo>
                    <a:pt x="3558" y="680"/>
                  </a:lnTo>
                  <a:lnTo>
                    <a:pt x="3567" y="675"/>
                  </a:lnTo>
                  <a:lnTo>
                    <a:pt x="3569" y="673"/>
                  </a:lnTo>
                  <a:lnTo>
                    <a:pt x="3569" y="670"/>
                  </a:lnTo>
                  <a:lnTo>
                    <a:pt x="3568" y="667"/>
                  </a:lnTo>
                  <a:cubicBezTo>
                    <a:pt x="3568" y="666"/>
                    <a:pt x="3568" y="665"/>
                    <a:pt x="3568" y="664"/>
                  </a:cubicBezTo>
                  <a:lnTo>
                    <a:pt x="3569" y="659"/>
                  </a:lnTo>
                  <a:cubicBezTo>
                    <a:pt x="3569" y="658"/>
                    <a:pt x="3570" y="657"/>
                    <a:pt x="3570" y="656"/>
                  </a:cubicBezTo>
                  <a:lnTo>
                    <a:pt x="3571" y="654"/>
                  </a:lnTo>
                  <a:lnTo>
                    <a:pt x="3570" y="648"/>
                  </a:lnTo>
                  <a:lnTo>
                    <a:pt x="3572" y="638"/>
                  </a:lnTo>
                  <a:lnTo>
                    <a:pt x="3580" y="619"/>
                  </a:lnTo>
                  <a:lnTo>
                    <a:pt x="3578" y="612"/>
                  </a:lnTo>
                  <a:cubicBezTo>
                    <a:pt x="3578" y="611"/>
                    <a:pt x="3578" y="610"/>
                    <a:pt x="3579" y="609"/>
                  </a:cubicBezTo>
                  <a:lnTo>
                    <a:pt x="3580" y="606"/>
                  </a:lnTo>
                  <a:cubicBezTo>
                    <a:pt x="3580" y="605"/>
                    <a:pt x="3581" y="603"/>
                    <a:pt x="3582" y="602"/>
                  </a:cubicBezTo>
                  <a:lnTo>
                    <a:pt x="3603" y="585"/>
                  </a:lnTo>
                  <a:cubicBezTo>
                    <a:pt x="3604" y="585"/>
                    <a:pt x="3605" y="584"/>
                    <a:pt x="3606" y="584"/>
                  </a:cubicBezTo>
                  <a:lnTo>
                    <a:pt x="3611" y="582"/>
                  </a:lnTo>
                  <a:lnTo>
                    <a:pt x="3611" y="582"/>
                  </a:lnTo>
                  <a:cubicBezTo>
                    <a:pt x="3610" y="581"/>
                    <a:pt x="3608" y="580"/>
                    <a:pt x="3607" y="578"/>
                  </a:cubicBezTo>
                  <a:cubicBezTo>
                    <a:pt x="3607" y="577"/>
                    <a:pt x="3606" y="575"/>
                    <a:pt x="3606" y="574"/>
                  </a:cubicBezTo>
                  <a:lnTo>
                    <a:pt x="3605" y="572"/>
                  </a:lnTo>
                  <a:lnTo>
                    <a:pt x="3603" y="570"/>
                  </a:lnTo>
                  <a:cubicBezTo>
                    <a:pt x="3602" y="569"/>
                    <a:pt x="3601" y="568"/>
                    <a:pt x="3601" y="567"/>
                  </a:cubicBezTo>
                  <a:lnTo>
                    <a:pt x="3598" y="558"/>
                  </a:lnTo>
                  <a:lnTo>
                    <a:pt x="3594" y="554"/>
                  </a:lnTo>
                  <a:lnTo>
                    <a:pt x="3583" y="545"/>
                  </a:lnTo>
                  <a:lnTo>
                    <a:pt x="3557" y="530"/>
                  </a:lnTo>
                  <a:lnTo>
                    <a:pt x="3553" y="529"/>
                  </a:lnTo>
                  <a:lnTo>
                    <a:pt x="3548" y="529"/>
                  </a:lnTo>
                  <a:lnTo>
                    <a:pt x="3525" y="534"/>
                  </a:lnTo>
                  <a:cubicBezTo>
                    <a:pt x="3524" y="534"/>
                    <a:pt x="3524" y="535"/>
                    <a:pt x="3522" y="534"/>
                  </a:cubicBezTo>
                  <a:cubicBezTo>
                    <a:pt x="3521" y="534"/>
                    <a:pt x="3518" y="532"/>
                    <a:pt x="3517" y="531"/>
                  </a:cubicBezTo>
                  <a:lnTo>
                    <a:pt x="3511" y="535"/>
                  </a:lnTo>
                  <a:cubicBezTo>
                    <a:pt x="3511" y="536"/>
                    <a:pt x="3510" y="536"/>
                    <a:pt x="3510" y="536"/>
                  </a:cubicBezTo>
                  <a:lnTo>
                    <a:pt x="3506" y="537"/>
                  </a:lnTo>
                  <a:cubicBezTo>
                    <a:pt x="3505" y="538"/>
                    <a:pt x="3504" y="538"/>
                    <a:pt x="3502" y="538"/>
                  </a:cubicBezTo>
                  <a:lnTo>
                    <a:pt x="3479" y="534"/>
                  </a:lnTo>
                  <a:cubicBezTo>
                    <a:pt x="3478" y="533"/>
                    <a:pt x="3477" y="533"/>
                    <a:pt x="3476" y="533"/>
                  </a:cubicBezTo>
                  <a:lnTo>
                    <a:pt x="3455" y="521"/>
                  </a:lnTo>
                  <a:lnTo>
                    <a:pt x="3439" y="517"/>
                  </a:lnTo>
                  <a:lnTo>
                    <a:pt x="3428" y="511"/>
                  </a:lnTo>
                  <a:cubicBezTo>
                    <a:pt x="3426" y="510"/>
                    <a:pt x="3425" y="508"/>
                    <a:pt x="3424" y="507"/>
                  </a:cubicBezTo>
                  <a:lnTo>
                    <a:pt x="3422" y="499"/>
                  </a:lnTo>
                  <a:cubicBezTo>
                    <a:pt x="3421" y="496"/>
                    <a:pt x="3422" y="493"/>
                    <a:pt x="3424" y="491"/>
                  </a:cubicBezTo>
                  <a:lnTo>
                    <a:pt x="3427" y="488"/>
                  </a:lnTo>
                  <a:cubicBezTo>
                    <a:pt x="3428" y="487"/>
                    <a:pt x="3429" y="486"/>
                    <a:pt x="3431" y="486"/>
                  </a:cubicBezTo>
                  <a:lnTo>
                    <a:pt x="3431" y="486"/>
                  </a:lnTo>
                  <a:lnTo>
                    <a:pt x="3429" y="483"/>
                  </a:lnTo>
                  <a:lnTo>
                    <a:pt x="3426" y="477"/>
                  </a:lnTo>
                  <a:cubicBezTo>
                    <a:pt x="3425" y="474"/>
                    <a:pt x="3425" y="471"/>
                    <a:pt x="3427" y="469"/>
                  </a:cubicBezTo>
                  <a:lnTo>
                    <a:pt x="3427" y="467"/>
                  </a:lnTo>
                  <a:lnTo>
                    <a:pt x="3415" y="454"/>
                  </a:lnTo>
                  <a:cubicBezTo>
                    <a:pt x="3414" y="453"/>
                    <a:pt x="3413" y="452"/>
                    <a:pt x="3413" y="451"/>
                  </a:cubicBezTo>
                  <a:lnTo>
                    <a:pt x="3411" y="447"/>
                  </a:lnTo>
                  <a:cubicBezTo>
                    <a:pt x="3410" y="446"/>
                    <a:pt x="3410" y="443"/>
                    <a:pt x="3410" y="441"/>
                  </a:cubicBezTo>
                  <a:lnTo>
                    <a:pt x="3416" y="428"/>
                  </a:lnTo>
                  <a:lnTo>
                    <a:pt x="3406" y="419"/>
                  </a:lnTo>
                  <a:cubicBezTo>
                    <a:pt x="3405" y="418"/>
                    <a:pt x="3405" y="417"/>
                    <a:pt x="3404" y="415"/>
                  </a:cubicBezTo>
                  <a:lnTo>
                    <a:pt x="3404" y="412"/>
                  </a:lnTo>
                  <a:cubicBezTo>
                    <a:pt x="3403" y="409"/>
                    <a:pt x="3404" y="407"/>
                    <a:pt x="3405" y="405"/>
                  </a:cubicBezTo>
                  <a:lnTo>
                    <a:pt x="3412" y="397"/>
                  </a:lnTo>
                  <a:cubicBezTo>
                    <a:pt x="3412" y="396"/>
                    <a:pt x="3413" y="396"/>
                    <a:pt x="3414" y="395"/>
                  </a:cubicBezTo>
                  <a:lnTo>
                    <a:pt x="3418" y="393"/>
                  </a:lnTo>
                  <a:cubicBezTo>
                    <a:pt x="3418" y="392"/>
                    <a:pt x="3418" y="392"/>
                    <a:pt x="3419" y="392"/>
                  </a:cubicBezTo>
                  <a:cubicBezTo>
                    <a:pt x="3419" y="391"/>
                    <a:pt x="3419" y="391"/>
                    <a:pt x="3420" y="391"/>
                  </a:cubicBezTo>
                  <a:cubicBezTo>
                    <a:pt x="3420" y="390"/>
                    <a:pt x="3421" y="389"/>
                    <a:pt x="3422" y="389"/>
                  </a:cubicBezTo>
                  <a:cubicBezTo>
                    <a:pt x="3422" y="388"/>
                    <a:pt x="3422" y="388"/>
                    <a:pt x="3422" y="387"/>
                  </a:cubicBezTo>
                  <a:lnTo>
                    <a:pt x="3425" y="382"/>
                  </a:lnTo>
                  <a:lnTo>
                    <a:pt x="3431" y="374"/>
                  </a:lnTo>
                  <a:lnTo>
                    <a:pt x="3431" y="372"/>
                  </a:lnTo>
                  <a:cubicBezTo>
                    <a:pt x="3430" y="369"/>
                    <a:pt x="3431" y="367"/>
                    <a:pt x="3432" y="365"/>
                  </a:cubicBezTo>
                  <a:lnTo>
                    <a:pt x="3436" y="358"/>
                  </a:lnTo>
                  <a:lnTo>
                    <a:pt x="3435" y="338"/>
                  </a:lnTo>
                  <a:lnTo>
                    <a:pt x="3433" y="335"/>
                  </a:lnTo>
                  <a:lnTo>
                    <a:pt x="3426" y="323"/>
                  </a:lnTo>
                  <a:lnTo>
                    <a:pt x="3423" y="317"/>
                  </a:lnTo>
                  <a:lnTo>
                    <a:pt x="3420" y="297"/>
                  </a:lnTo>
                  <a:lnTo>
                    <a:pt x="3414" y="290"/>
                  </a:lnTo>
                  <a:lnTo>
                    <a:pt x="3407" y="285"/>
                  </a:lnTo>
                  <a:lnTo>
                    <a:pt x="3402" y="282"/>
                  </a:lnTo>
                  <a:lnTo>
                    <a:pt x="3395" y="281"/>
                  </a:lnTo>
                  <a:cubicBezTo>
                    <a:pt x="3393" y="281"/>
                    <a:pt x="3391" y="280"/>
                    <a:pt x="3390" y="279"/>
                  </a:cubicBezTo>
                  <a:lnTo>
                    <a:pt x="3386" y="276"/>
                  </a:lnTo>
                  <a:cubicBezTo>
                    <a:pt x="3386" y="275"/>
                    <a:pt x="3385" y="274"/>
                    <a:pt x="3385" y="273"/>
                  </a:cubicBezTo>
                  <a:lnTo>
                    <a:pt x="3381" y="266"/>
                  </a:lnTo>
                  <a:lnTo>
                    <a:pt x="3379" y="256"/>
                  </a:lnTo>
                  <a:cubicBezTo>
                    <a:pt x="3379" y="255"/>
                    <a:pt x="3379" y="254"/>
                    <a:pt x="3379" y="253"/>
                  </a:cubicBezTo>
                  <a:lnTo>
                    <a:pt x="3381" y="247"/>
                  </a:lnTo>
                  <a:lnTo>
                    <a:pt x="3380" y="246"/>
                  </a:lnTo>
                  <a:lnTo>
                    <a:pt x="3382" y="242"/>
                  </a:lnTo>
                  <a:lnTo>
                    <a:pt x="3381" y="240"/>
                  </a:lnTo>
                  <a:lnTo>
                    <a:pt x="3374" y="235"/>
                  </a:lnTo>
                  <a:lnTo>
                    <a:pt x="3370" y="234"/>
                  </a:lnTo>
                  <a:lnTo>
                    <a:pt x="3366" y="234"/>
                  </a:lnTo>
                  <a:lnTo>
                    <a:pt x="3349" y="239"/>
                  </a:lnTo>
                  <a:cubicBezTo>
                    <a:pt x="3347" y="239"/>
                    <a:pt x="3344" y="239"/>
                    <a:pt x="3342" y="238"/>
                  </a:cubicBezTo>
                  <a:lnTo>
                    <a:pt x="3340" y="236"/>
                  </a:lnTo>
                  <a:cubicBezTo>
                    <a:pt x="3338" y="235"/>
                    <a:pt x="3337" y="234"/>
                    <a:pt x="3337" y="232"/>
                  </a:cubicBezTo>
                  <a:lnTo>
                    <a:pt x="3331" y="221"/>
                  </a:lnTo>
                  <a:lnTo>
                    <a:pt x="3328" y="221"/>
                  </a:lnTo>
                  <a:cubicBezTo>
                    <a:pt x="3327" y="221"/>
                    <a:pt x="3326" y="221"/>
                    <a:pt x="3325" y="221"/>
                  </a:cubicBezTo>
                  <a:lnTo>
                    <a:pt x="3320" y="219"/>
                  </a:lnTo>
                  <a:cubicBezTo>
                    <a:pt x="3317" y="218"/>
                    <a:pt x="3314" y="215"/>
                    <a:pt x="3314" y="212"/>
                  </a:cubicBezTo>
                  <a:cubicBezTo>
                    <a:pt x="3314" y="209"/>
                    <a:pt x="3316" y="206"/>
                    <a:pt x="3318" y="204"/>
                  </a:cubicBezTo>
                  <a:lnTo>
                    <a:pt x="3323" y="202"/>
                  </a:lnTo>
                  <a:lnTo>
                    <a:pt x="3323" y="202"/>
                  </a:lnTo>
                  <a:cubicBezTo>
                    <a:pt x="3322" y="202"/>
                    <a:pt x="3321" y="201"/>
                    <a:pt x="3321" y="201"/>
                  </a:cubicBezTo>
                  <a:lnTo>
                    <a:pt x="3311" y="193"/>
                  </a:lnTo>
                  <a:lnTo>
                    <a:pt x="3298" y="183"/>
                  </a:lnTo>
                  <a:lnTo>
                    <a:pt x="3294" y="179"/>
                  </a:lnTo>
                  <a:cubicBezTo>
                    <a:pt x="3293" y="178"/>
                    <a:pt x="3293" y="178"/>
                    <a:pt x="3292" y="177"/>
                  </a:cubicBezTo>
                  <a:lnTo>
                    <a:pt x="3287" y="167"/>
                  </a:lnTo>
                  <a:cubicBezTo>
                    <a:pt x="3286" y="167"/>
                    <a:pt x="3285" y="166"/>
                    <a:pt x="3285" y="166"/>
                  </a:cubicBezTo>
                  <a:cubicBezTo>
                    <a:pt x="3284" y="165"/>
                    <a:pt x="3283" y="164"/>
                    <a:pt x="3283" y="164"/>
                  </a:cubicBezTo>
                  <a:lnTo>
                    <a:pt x="3279" y="163"/>
                  </a:lnTo>
                  <a:cubicBezTo>
                    <a:pt x="3279" y="162"/>
                    <a:pt x="3277" y="161"/>
                    <a:pt x="3276" y="161"/>
                  </a:cubicBezTo>
                  <a:cubicBezTo>
                    <a:pt x="3275" y="160"/>
                    <a:pt x="3275" y="160"/>
                    <a:pt x="3274" y="159"/>
                  </a:cubicBezTo>
                  <a:cubicBezTo>
                    <a:pt x="3272" y="161"/>
                    <a:pt x="3269" y="162"/>
                    <a:pt x="3266" y="161"/>
                  </a:cubicBezTo>
                  <a:lnTo>
                    <a:pt x="3263" y="160"/>
                  </a:lnTo>
                  <a:cubicBezTo>
                    <a:pt x="3261" y="159"/>
                    <a:pt x="3260" y="159"/>
                    <a:pt x="3259" y="158"/>
                  </a:cubicBezTo>
                  <a:lnTo>
                    <a:pt x="3256" y="154"/>
                  </a:lnTo>
                  <a:lnTo>
                    <a:pt x="3252" y="152"/>
                  </a:lnTo>
                  <a:cubicBezTo>
                    <a:pt x="3250" y="151"/>
                    <a:pt x="3249" y="149"/>
                    <a:pt x="3249" y="147"/>
                  </a:cubicBezTo>
                  <a:cubicBezTo>
                    <a:pt x="3248" y="145"/>
                    <a:pt x="3248" y="143"/>
                    <a:pt x="3250" y="141"/>
                  </a:cubicBezTo>
                  <a:lnTo>
                    <a:pt x="3251" y="138"/>
                  </a:lnTo>
                  <a:cubicBezTo>
                    <a:pt x="3252" y="138"/>
                    <a:pt x="3252" y="137"/>
                    <a:pt x="3253" y="136"/>
                  </a:cubicBezTo>
                  <a:lnTo>
                    <a:pt x="3256" y="133"/>
                  </a:lnTo>
                  <a:lnTo>
                    <a:pt x="3235" y="131"/>
                  </a:lnTo>
                  <a:lnTo>
                    <a:pt x="3223" y="134"/>
                  </a:lnTo>
                  <a:lnTo>
                    <a:pt x="3223" y="136"/>
                  </a:lnTo>
                  <a:lnTo>
                    <a:pt x="3221" y="145"/>
                  </a:lnTo>
                  <a:cubicBezTo>
                    <a:pt x="3221" y="146"/>
                    <a:pt x="3221" y="147"/>
                    <a:pt x="3220" y="147"/>
                  </a:cubicBezTo>
                  <a:lnTo>
                    <a:pt x="3218" y="151"/>
                  </a:lnTo>
                  <a:cubicBezTo>
                    <a:pt x="3218" y="152"/>
                    <a:pt x="3218" y="153"/>
                    <a:pt x="3217" y="153"/>
                  </a:cubicBezTo>
                  <a:lnTo>
                    <a:pt x="3213" y="158"/>
                  </a:lnTo>
                  <a:lnTo>
                    <a:pt x="3208" y="166"/>
                  </a:lnTo>
                  <a:cubicBezTo>
                    <a:pt x="3207" y="167"/>
                    <a:pt x="3206" y="167"/>
                    <a:pt x="3206" y="168"/>
                  </a:cubicBezTo>
                  <a:lnTo>
                    <a:pt x="3201" y="171"/>
                  </a:lnTo>
                  <a:cubicBezTo>
                    <a:pt x="3200" y="171"/>
                    <a:pt x="3199" y="172"/>
                    <a:pt x="3197" y="172"/>
                  </a:cubicBezTo>
                  <a:lnTo>
                    <a:pt x="3192" y="172"/>
                  </a:lnTo>
                  <a:cubicBezTo>
                    <a:pt x="3191" y="172"/>
                    <a:pt x="3190" y="172"/>
                    <a:pt x="3189" y="172"/>
                  </a:cubicBezTo>
                  <a:lnTo>
                    <a:pt x="3156" y="159"/>
                  </a:lnTo>
                  <a:lnTo>
                    <a:pt x="3149" y="159"/>
                  </a:lnTo>
                  <a:lnTo>
                    <a:pt x="3143" y="159"/>
                  </a:lnTo>
                  <a:cubicBezTo>
                    <a:pt x="3141" y="159"/>
                    <a:pt x="3139" y="158"/>
                    <a:pt x="3138" y="157"/>
                  </a:cubicBezTo>
                  <a:lnTo>
                    <a:pt x="3135" y="154"/>
                  </a:lnTo>
                  <a:lnTo>
                    <a:pt x="3130" y="156"/>
                  </a:lnTo>
                  <a:cubicBezTo>
                    <a:pt x="3129" y="156"/>
                    <a:pt x="3127" y="156"/>
                    <a:pt x="3125" y="155"/>
                  </a:cubicBezTo>
                  <a:lnTo>
                    <a:pt x="3123" y="154"/>
                  </a:lnTo>
                  <a:lnTo>
                    <a:pt x="3121" y="155"/>
                  </a:lnTo>
                  <a:lnTo>
                    <a:pt x="3113" y="158"/>
                  </a:lnTo>
                  <a:cubicBezTo>
                    <a:pt x="3111" y="158"/>
                    <a:pt x="3109" y="158"/>
                    <a:pt x="3107" y="158"/>
                  </a:cubicBezTo>
                  <a:lnTo>
                    <a:pt x="3096" y="153"/>
                  </a:lnTo>
                  <a:lnTo>
                    <a:pt x="3092" y="156"/>
                  </a:lnTo>
                  <a:lnTo>
                    <a:pt x="3086" y="163"/>
                  </a:lnTo>
                  <a:cubicBezTo>
                    <a:pt x="3086" y="164"/>
                    <a:pt x="3085" y="164"/>
                    <a:pt x="3085" y="165"/>
                  </a:cubicBezTo>
                  <a:lnTo>
                    <a:pt x="3074" y="174"/>
                  </a:lnTo>
                  <a:cubicBezTo>
                    <a:pt x="3072" y="175"/>
                    <a:pt x="3069" y="175"/>
                    <a:pt x="3067" y="174"/>
                  </a:cubicBezTo>
                  <a:lnTo>
                    <a:pt x="3064" y="173"/>
                  </a:lnTo>
                  <a:cubicBezTo>
                    <a:pt x="3064" y="173"/>
                    <a:pt x="3063" y="172"/>
                    <a:pt x="3062" y="171"/>
                  </a:cubicBezTo>
                  <a:lnTo>
                    <a:pt x="3055" y="165"/>
                  </a:lnTo>
                  <a:lnTo>
                    <a:pt x="3050" y="165"/>
                  </a:lnTo>
                  <a:cubicBezTo>
                    <a:pt x="3050" y="165"/>
                    <a:pt x="3049" y="164"/>
                    <a:pt x="3048" y="164"/>
                  </a:cubicBezTo>
                  <a:lnTo>
                    <a:pt x="3046" y="163"/>
                  </a:lnTo>
                  <a:cubicBezTo>
                    <a:pt x="3044" y="163"/>
                    <a:pt x="3043" y="161"/>
                    <a:pt x="3042" y="159"/>
                  </a:cubicBezTo>
                  <a:lnTo>
                    <a:pt x="3042" y="159"/>
                  </a:lnTo>
                  <a:lnTo>
                    <a:pt x="3037" y="160"/>
                  </a:lnTo>
                  <a:cubicBezTo>
                    <a:pt x="3036" y="160"/>
                    <a:pt x="3035" y="160"/>
                    <a:pt x="3035" y="160"/>
                  </a:cubicBezTo>
                  <a:lnTo>
                    <a:pt x="3032" y="159"/>
                  </a:lnTo>
                  <a:lnTo>
                    <a:pt x="3016" y="153"/>
                  </a:lnTo>
                  <a:cubicBezTo>
                    <a:pt x="3016" y="153"/>
                    <a:pt x="3016" y="153"/>
                    <a:pt x="3015" y="153"/>
                  </a:cubicBezTo>
                  <a:lnTo>
                    <a:pt x="3004" y="163"/>
                  </a:lnTo>
                  <a:lnTo>
                    <a:pt x="3004" y="166"/>
                  </a:lnTo>
                  <a:lnTo>
                    <a:pt x="3001" y="173"/>
                  </a:lnTo>
                  <a:lnTo>
                    <a:pt x="2998" y="179"/>
                  </a:lnTo>
                  <a:cubicBezTo>
                    <a:pt x="2997" y="180"/>
                    <a:pt x="2997" y="180"/>
                    <a:pt x="2996" y="181"/>
                  </a:cubicBezTo>
                  <a:lnTo>
                    <a:pt x="2992" y="184"/>
                  </a:lnTo>
                  <a:cubicBezTo>
                    <a:pt x="2991" y="184"/>
                    <a:pt x="2991" y="185"/>
                    <a:pt x="2990" y="185"/>
                  </a:cubicBezTo>
                  <a:lnTo>
                    <a:pt x="2987" y="186"/>
                  </a:lnTo>
                  <a:lnTo>
                    <a:pt x="2978" y="188"/>
                  </a:lnTo>
                  <a:lnTo>
                    <a:pt x="2971" y="191"/>
                  </a:lnTo>
                  <a:lnTo>
                    <a:pt x="2953" y="206"/>
                  </a:lnTo>
                  <a:cubicBezTo>
                    <a:pt x="2953" y="206"/>
                    <a:pt x="2952" y="207"/>
                    <a:pt x="2951" y="207"/>
                  </a:cubicBezTo>
                  <a:lnTo>
                    <a:pt x="2947" y="208"/>
                  </a:lnTo>
                  <a:lnTo>
                    <a:pt x="2938" y="209"/>
                  </a:lnTo>
                  <a:lnTo>
                    <a:pt x="2935" y="211"/>
                  </a:lnTo>
                  <a:lnTo>
                    <a:pt x="2924" y="222"/>
                  </a:lnTo>
                  <a:lnTo>
                    <a:pt x="2913" y="227"/>
                  </a:lnTo>
                  <a:lnTo>
                    <a:pt x="2906" y="229"/>
                  </a:lnTo>
                  <a:lnTo>
                    <a:pt x="2900" y="233"/>
                  </a:lnTo>
                  <a:cubicBezTo>
                    <a:pt x="2899" y="234"/>
                    <a:pt x="2898" y="234"/>
                    <a:pt x="2897" y="234"/>
                  </a:cubicBezTo>
                  <a:lnTo>
                    <a:pt x="2892" y="235"/>
                  </a:lnTo>
                  <a:cubicBezTo>
                    <a:pt x="2891" y="235"/>
                    <a:pt x="2889" y="235"/>
                    <a:pt x="2888" y="235"/>
                  </a:cubicBezTo>
                  <a:lnTo>
                    <a:pt x="2881" y="232"/>
                  </a:lnTo>
                  <a:lnTo>
                    <a:pt x="2869" y="241"/>
                  </a:lnTo>
                  <a:lnTo>
                    <a:pt x="2858" y="255"/>
                  </a:lnTo>
                  <a:cubicBezTo>
                    <a:pt x="2858" y="256"/>
                    <a:pt x="2857" y="257"/>
                    <a:pt x="2856" y="257"/>
                  </a:cubicBezTo>
                  <a:lnTo>
                    <a:pt x="2849" y="261"/>
                  </a:lnTo>
                  <a:lnTo>
                    <a:pt x="2842" y="262"/>
                  </a:lnTo>
                  <a:lnTo>
                    <a:pt x="2836" y="267"/>
                  </a:lnTo>
                  <a:lnTo>
                    <a:pt x="2829" y="272"/>
                  </a:lnTo>
                  <a:cubicBezTo>
                    <a:pt x="2828" y="272"/>
                    <a:pt x="2827" y="272"/>
                    <a:pt x="2827" y="272"/>
                  </a:cubicBezTo>
                  <a:lnTo>
                    <a:pt x="2821" y="274"/>
                  </a:lnTo>
                  <a:cubicBezTo>
                    <a:pt x="2820" y="274"/>
                    <a:pt x="2819" y="274"/>
                    <a:pt x="2818" y="274"/>
                  </a:cubicBezTo>
                  <a:lnTo>
                    <a:pt x="2812" y="274"/>
                  </a:lnTo>
                  <a:cubicBezTo>
                    <a:pt x="2811" y="274"/>
                    <a:pt x="2811" y="273"/>
                    <a:pt x="2810" y="273"/>
                  </a:cubicBezTo>
                  <a:lnTo>
                    <a:pt x="2807" y="272"/>
                  </a:lnTo>
                  <a:lnTo>
                    <a:pt x="2779" y="291"/>
                  </a:lnTo>
                  <a:cubicBezTo>
                    <a:pt x="2778" y="291"/>
                    <a:pt x="2777" y="291"/>
                    <a:pt x="2776" y="292"/>
                  </a:cubicBezTo>
                  <a:lnTo>
                    <a:pt x="2769" y="294"/>
                  </a:lnTo>
                  <a:lnTo>
                    <a:pt x="2765" y="296"/>
                  </a:lnTo>
                  <a:lnTo>
                    <a:pt x="2741" y="304"/>
                  </a:lnTo>
                  <a:cubicBezTo>
                    <a:pt x="2740" y="304"/>
                    <a:pt x="2739" y="304"/>
                    <a:pt x="2738" y="304"/>
                  </a:cubicBezTo>
                  <a:lnTo>
                    <a:pt x="2731" y="303"/>
                  </a:lnTo>
                  <a:cubicBezTo>
                    <a:pt x="2730" y="302"/>
                    <a:pt x="2729" y="302"/>
                    <a:pt x="2728" y="301"/>
                  </a:cubicBezTo>
                  <a:lnTo>
                    <a:pt x="2722" y="297"/>
                  </a:lnTo>
                  <a:lnTo>
                    <a:pt x="2713" y="289"/>
                  </a:lnTo>
                  <a:lnTo>
                    <a:pt x="2711" y="289"/>
                  </a:lnTo>
                  <a:lnTo>
                    <a:pt x="2700" y="294"/>
                  </a:lnTo>
                  <a:cubicBezTo>
                    <a:pt x="2698" y="295"/>
                    <a:pt x="2696" y="296"/>
                    <a:pt x="2693" y="295"/>
                  </a:cubicBezTo>
                  <a:lnTo>
                    <a:pt x="2690" y="295"/>
                  </a:lnTo>
                  <a:lnTo>
                    <a:pt x="2684" y="292"/>
                  </a:lnTo>
                  <a:lnTo>
                    <a:pt x="2673" y="283"/>
                  </a:lnTo>
                  <a:lnTo>
                    <a:pt x="2671" y="283"/>
                  </a:lnTo>
                  <a:lnTo>
                    <a:pt x="2667" y="283"/>
                  </a:lnTo>
                  <a:cubicBezTo>
                    <a:pt x="2666" y="283"/>
                    <a:pt x="2664" y="283"/>
                    <a:pt x="2663" y="282"/>
                  </a:cubicBezTo>
                  <a:lnTo>
                    <a:pt x="2661" y="280"/>
                  </a:lnTo>
                  <a:lnTo>
                    <a:pt x="2653" y="283"/>
                  </a:lnTo>
                  <a:cubicBezTo>
                    <a:pt x="2652" y="283"/>
                    <a:pt x="2651" y="283"/>
                    <a:pt x="2649" y="283"/>
                  </a:cubicBezTo>
                  <a:lnTo>
                    <a:pt x="2641" y="282"/>
                  </a:lnTo>
                  <a:cubicBezTo>
                    <a:pt x="2641" y="281"/>
                    <a:pt x="2640" y="281"/>
                    <a:pt x="2639" y="281"/>
                  </a:cubicBezTo>
                  <a:lnTo>
                    <a:pt x="2632" y="276"/>
                  </a:lnTo>
                  <a:lnTo>
                    <a:pt x="2619" y="265"/>
                  </a:lnTo>
                  <a:lnTo>
                    <a:pt x="2612" y="257"/>
                  </a:lnTo>
                  <a:lnTo>
                    <a:pt x="2605" y="255"/>
                  </a:lnTo>
                  <a:cubicBezTo>
                    <a:pt x="2605" y="256"/>
                    <a:pt x="2603" y="257"/>
                    <a:pt x="2603" y="257"/>
                  </a:cubicBezTo>
                  <a:lnTo>
                    <a:pt x="2588" y="265"/>
                  </a:lnTo>
                  <a:lnTo>
                    <a:pt x="2585" y="266"/>
                  </a:lnTo>
                  <a:lnTo>
                    <a:pt x="2581" y="268"/>
                  </a:lnTo>
                  <a:lnTo>
                    <a:pt x="2576" y="270"/>
                  </a:lnTo>
                  <a:cubicBezTo>
                    <a:pt x="2575" y="271"/>
                    <a:pt x="2573" y="271"/>
                    <a:pt x="2572" y="271"/>
                  </a:cubicBezTo>
                  <a:lnTo>
                    <a:pt x="2568" y="270"/>
                  </a:lnTo>
                  <a:cubicBezTo>
                    <a:pt x="2566" y="270"/>
                    <a:pt x="2565" y="269"/>
                    <a:pt x="2564" y="268"/>
                  </a:cubicBezTo>
                  <a:lnTo>
                    <a:pt x="2557" y="263"/>
                  </a:lnTo>
                  <a:lnTo>
                    <a:pt x="2554" y="263"/>
                  </a:lnTo>
                  <a:lnTo>
                    <a:pt x="2548" y="268"/>
                  </a:lnTo>
                  <a:cubicBezTo>
                    <a:pt x="2547" y="268"/>
                    <a:pt x="2546" y="269"/>
                    <a:pt x="2545" y="269"/>
                  </a:cubicBezTo>
                  <a:lnTo>
                    <a:pt x="2530" y="272"/>
                  </a:lnTo>
                  <a:lnTo>
                    <a:pt x="2506" y="273"/>
                  </a:lnTo>
                  <a:lnTo>
                    <a:pt x="2500" y="278"/>
                  </a:lnTo>
                  <a:cubicBezTo>
                    <a:pt x="2499" y="278"/>
                    <a:pt x="2498" y="279"/>
                    <a:pt x="2497" y="279"/>
                  </a:cubicBezTo>
                  <a:lnTo>
                    <a:pt x="2482" y="282"/>
                  </a:lnTo>
                  <a:lnTo>
                    <a:pt x="2482" y="283"/>
                  </a:lnTo>
                  <a:lnTo>
                    <a:pt x="2478" y="287"/>
                  </a:lnTo>
                  <a:cubicBezTo>
                    <a:pt x="2477" y="288"/>
                    <a:pt x="2476" y="289"/>
                    <a:pt x="2474" y="290"/>
                  </a:cubicBezTo>
                  <a:lnTo>
                    <a:pt x="2472" y="292"/>
                  </a:lnTo>
                  <a:cubicBezTo>
                    <a:pt x="2471" y="292"/>
                    <a:pt x="2470" y="293"/>
                    <a:pt x="2470" y="294"/>
                  </a:cubicBezTo>
                  <a:cubicBezTo>
                    <a:pt x="2469" y="294"/>
                    <a:pt x="2467" y="295"/>
                    <a:pt x="2466" y="295"/>
                  </a:cubicBezTo>
                  <a:lnTo>
                    <a:pt x="2460" y="296"/>
                  </a:lnTo>
                  <a:cubicBezTo>
                    <a:pt x="2457" y="298"/>
                    <a:pt x="2453" y="297"/>
                    <a:pt x="2451" y="294"/>
                  </a:cubicBezTo>
                  <a:lnTo>
                    <a:pt x="2448" y="291"/>
                  </a:lnTo>
                  <a:lnTo>
                    <a:pt x="2444" y="292"/>
                  </a:lnTo>
                  <a:lnTo>
                    <a:pt x="2434" y="301"/>
                  </a:lnTo>
                  <a:cubicBezTo>
                    <a:pt x="2433" y="302"/>
                    <a:pt x="2431" y="302"/>
                    <a:pt x="2430" y="303"/>
                  </a:cubicBezTo>
                  <a:lnTo>
                    <a:pt x="2417" y="303"/>
                  </a:lnTo>
                  <a:cubicBezTo>
                    <a:pt x="2416" y="305"/>
                    <a:pt x="2414" y="305"/>
                    <a:pt x="2412" y="305"/>
                  </a:cubicBezTo>
                  <a:lnTo>
                    <a:pt x="2407" y="305"/>
                  </a:lnTo>
                  <a:lnTo>
                    <a:pt x="2400" y="303"/>
                  </a:lnTo>
                  <a:lnTo>
                    <a:pt x="2395" y="305"/>
                  </a:lnTo>
                  <a:cubicBezTo>
                    <a:pt x="2394" y="305"/>
                    <a:pt x="2393" y="305"/>
                    <a:pt x="2393" y="305"/>
                  </a:cubicBezTo>
                  <a:lnTo>
                    <a:pt x="2389" y="305"/>
                  </a:lnTo>
                  <a:cubicBezTo>
                    <a:pt x="2387" y="305"/>
                    <a:pt x="2385" y="304"/>
                    <a:pt x="2383" y="303"/>
                  </a:cubicBezTo>
                  <a:lnTo>
                    <a:pt x="2377" y="297"/>
                  </a:lnTo>
                  <a:lnTo>
                    <a:pt x="2370" y="299"/>
                  </a:lnTo>
                  <a:cubicBezTo>
                    <a:pt x="2369" y="299"/>
                    <a:pt x="2369" y="299"/>
                    <a:pt x="2368" y="299"/>
                  </a:cubicBezTo>
                  <a:lnTo>
                    <a:pt x="2363" y="299"/>
                  </a:lnTo>
                  <a:cubicBezTo>
                    <a:pt x="2362" y="299"/>
                    <a:pt x="2362" y="299"/>
                    <a:pt x="2361" y="298"/>
                  </a:cubicBezTo>
                  <a:lnTo>
                    <a:pt x="2353" y="296"/>
                  </a:lnTo>
                  <a:lnTo>
                    <a:pt x="2343" y="294"/>
                  </a:lnTo>
                  <a:lnTo>
                    <a:pt x="2318" y="286"/>
                  </a:lnTo>
                  <a:lnTo>
                    <a:pt x="2313" y="285"/>
                  </a:lnTo>
                  <a:lnTo>
                    <a:pt x="2307" y="288"/>
                  </a:lnTo>
                  <a:cubicBezTo>
                    <a:pt x="2303" y="289"/>
                    <a:pt x="2299" y="288"/>
                    <a:pt x="2297" y="284"/>
                  </a:cubicBezTo>
                  <a:lnTo>
                    <a:pt x="2291" y="276"/>
                  </a:lnTo>
                  <a:lnTo>
                    <a:pt x="2282" y="272"/>
                  </a:lnTo>
                  <a:cubicBezTo>
                    <a:pt x="2281" y="271"/>
                    <a:pt x="2280" y="270"/>
                    <a:pt x="2279" y="270"/>
                  </a:cubicBezTo>
                  <a:lnTo>
                    <a:pt x="2276" y="265"/>
                  </a:lnTo>
                  <a:cubicBezTo>
                    <a:pt x="2275" y="264"/>
                    <a:pt x="2274" y="262"/>
                    <a:pt x="2274" y="260"/>
                  </a:cubicBezTo>
                  <a:lnTo>
                    <a:pt x="2274" y="254"/>
                  </a:lnTo>
                  <a:cubicBezTo>
                    <a:pt x="2273" y="254"/>
                    <a:pt x="2273" y="254"/>
                    <a:pt x="2272" y="254"/>
                  </a:cubicBezTo>
                  <a:lnTo>
                    <a:pt x="2268" y="254"/>
                  </a:lnTo>
                  <a:cubicBezTo>
                    <a:pt x="2267" y="254"/>
                    <a:pt x="2265" y="254"/>
                    <a:pt x="2264" y="252"/>
                  </a:cubicBezTo>
                  <a:lnTo>
                    <a:pt x="2262" y="251"/>
                  </a:lnTo>
                  <a:lnTo>
                    <a:pt x="2258" y="258"/>
                  </a:lnTo>
                  <a:lnTo>
                    <a:pt x="2254" y="267"/>
                  </a:lnTo>
                  <a:cubicBezTo>
                    <a:pt x="2253" y="268"/>
                    <a:pt x="2253" y="269"/>
                    <a:pt x="2252" y="269"/>
                  </a:cubicBezTo>
                  <a:cubicBezTo>
                    <a:pt x="2252" y="270"/>
                    <a:pt x="2249" y="271"/>
                    <a:pt x="2249" y="271"/>
                  </a:cubicBezTo>
                  <a:lnTo>
                    <a:pt x="2247" y="272"/>
                  </a:lnTo>
                  <a:cubicBezTo>
                    <a:pt x="2245" y="273"/>
                    <a:pt x="2242" y="275"/>
                    <a:pt x="2240" y="274"/>
                  </a:cubicBezTo>
                  <a:lnTo>
                    <a:pt x="2238" y="273"/>
                  </a:lnTo>
                  <a:lnTo>
                    <a:pt x="2232" y="274"/>
                  </a:lnTo>
                  <a:cubicBezTo>
                    <a:pt x="2231" y="274"/>
                    <a:pt x="2229" y="274"/>
                    <a:pt x="2228" y="273"/>
                  </a:cubicBezTo>
                  <a:lnTo>
                    <a:pt x="2224" y="272"/>
                  </a:lnTo>
                  <a:cubicBezTo>
                    <a:pt x="2223" y="272"/>
                    <a:pt x="2222" y="271"/>
                    <a:pt x="2221" y="270"/>
                  </a:cubicBezTo>
                  <a:lnTo>
                    <a:pt x="2217" y="265"/>
                  </a:lnTo>
                  <a:lnTo>
                    <a:pt x="2217" y="265"/>
                  </a:lnTo>
                  <a:lnTo>
                    <a:pt x="2211" y="263"/>
                  </a:lnTo>
                  <a:cubicBezTo>
                    <a:pt x="2211" y="263"/>
                    <a:pt x="2210" y="262"/>
                    <a:pt x="2209" y="262"/>
                  </a:cubicBezTo>
                  <a:lnTo>
                    <a:pt x="2206" y="259"/>
                  </a:lnTo>
                  <a:lnTo>
                    <a:pt x="2200" y="254"/>
                  </a:lnTo>
                  <a:lnTo>
                    <a:pt x="2197" y="254"/>
                  </a:lnTo>
                  <a:lnTo>
                    <a:pt x="2188" y="250"/>
                  </a:lnTo>
                  <a:lnTo>
                    <a:pt x="2183" y="246"/>
                  </a:lnTo>
                  <a:lnTo>
                    <a:pt x="2179" y="245"/>
                  </a:lnTo>
                  <a:lnTo>
                    <a:pt x="2155" y="246"/>
                  </a:lnTo>
                  <a:lnTo>
                    <a:pt x="2155" y="246"/>
                  </a:lnTo>
                  <a:cubicBezTo>
                    <a:pt x="2154" y="246"/>
                    <a:pt x="2153" y="245"/>
                    <a:pt x="2152" y="245"/>
                  </a:cubicBezTo>
                  <a:lnTo>
                    <a:pt x="2148" y="243"/>
                  </a:lnTo>
                  <a:lnTo>
                    <a:pt x="2138" y="238"/>
                  </a:lnTo>
                  <a:cubicBezTo>
                    <a:pt x="2137" y="238"/>
                    <a:pt x="2136" y="238"/>
                    <a:pt x="2136" y="237"/>
                  </a:cubicBezTo>
                  <a:lnTo>
                    <a:pt x="2132" y="236"/>
                  </a:lnTo>
                  <a:cubicBezTo>
                    <a:pt x="2131" y="235"/>
                    <a:pt x="2129" y="233"/>
                    <a:pt x="2129" y="231"/>
                  </a:cubicBezTo>
                  <a:lnTo>
                    <a:pt x="2127" y="226"/>
                  </a:lnTo>
                  <a:lnTo>
                    <a:pt x="2127" y="214"/>
                  </a:lnTo>
                  <a:lnTo>
                    <a:pt x="2125" y="209"/>
                  </a:lnTo>
                  <a:lnTo>
                    <a:pt x="2120" y="205"/>
                  </a:lnTo>
                  <a:lnTo>
                    <a:pt x="2093" y="192"/>
                  </a:lnTo>
                  <a:lnTo>
                    <a:pt x="2080" y="189"/>
                  </a:lnTo>
                  <a:lnTo>
                    <a:pt x="2058" y="188"/>
                  </a:lnTo>
                  <a:cubicBezTo>
                    <a:pt x="2058" y="189"/>
                    <a:pt x="2058" y="190"/>
                    <a:pt x="2057" y="191"/>
                  </a:cubicBezTo>
                  <a:lnTo>
                    <a:pt x="2054" y="198"/>
                  </a:lnTo>
                  <a:cubicBezTo>
                    <a:pt x="2054" y="199"/>
                    <a:pt x="2054" y="200"/>
                    <a:pt x="2053" y="201"/>
                  </a:cubicBezTo>
                  <a:lnTo>
                    <a:pt x="2051" y="203"/>
                  </a:lnTo>
                  <a:lnTo>
                    <a:pt x="2040" y="214"/>
                  </a:lnTo>
                  <a:lnTo>
                    <a:pt x="2030" y="219"/>
                  </a:lnTo>
                  <a:cubicBezTo>
                    <a:pt x="2029" y="219"/>
                    <a:pt x="2029" y="220"/>
                    <a:pt x="2028" y="220"/>
                  </a:cubicBezTo>
                  <a:lnTo>
                    <a:pt x="2023" y="221"/>
                  </a:lnTo>
                  <a:cubicBezTo>
                    <a:pt x="2021" y="222"/>
                    <a:pt x="2020" y="221"/>
                    <a:pt x="2018" y="221"/>
                  </a:cubicBezTo>
                  <a:lnTo>
                    <a:pt x="2014" y="219"/>
                  </a:lnTo>
                  <a:lnTo>
                    <a:pt x="2013" y="218"/>
                  </a:lnTo>
                  <a:lnTo>
                    <a:pt x="2008" y="217"/>
                  </a:lnTo>
                  <a:cubicBezTo>
                    <a:pt x="2006" y="216"/>
                    <a:pt x="2005" y="215"/>
                    <a:pt x="2004" y="215"/>
                  </a:cubicBezTo>
                  <a:cubicBezTo>
                    <a:pt x="2004" y="214"/>
                    <a:pt x="2003" y="213"/>
                    <a:pt x="2003" y="212"/>
                  </a:cubicBezTo>
                  <a:lnTo>
                    <a:pt x="2000" y="210"/>
                  </a:lnTo>
                  <a:cubicBezTo>
                    <a:pt x="1999" y="209"/>
                    <a:pt x="1998" y="209"/>
                    <a:pt x="1997" y="208"/>
                  </a:cubicBezTo>
                  <a:lnTo>
                    <a:pt x="1995" y="207"/>
                  </a:lnTo>
                  <a:cubicBezTo>
                    <a:pt x="1994" y="206"/>
                    <a:pt x="1993" y="204"/>
                    <a:pt x="1992" y="202"/>
                  </a:cubicBezTo>
                  <a:lnTo>
                    <a:pt x="1992" y="198"/>
                  </a:lnTo>
                  <a:lnTo>
                    <a:pt x="1990" y="198"/>
                  </a:lnTo>
                  <a:cubicBezTo>
                    <a:pt x="1990" y="198"/>
                    <a:pt x="1989" y="198"/>
                    <a:pt x="1989" y="197"/>
                  </a:cubicBezTo>
                  <a:lnTo>
                    <a:pt x="1974" y="189"/>
                  </a:lnTo>
                  <a:cubicBezTo>
                    <a:pt x="1973" y="188"/>
                    <a:pt x="1973" y="187"/>
                    <a:pt x="1972" y="186"/>
                  </a:cubicBezTo>
                  <a:lnTo>
                    <a:pt x="1967" y="176"/>
                  </a:lnTo>
                  <a:lnTo>
                    <a:pt x="1964" y="173"/>
                  </a:lnTo>
                  <a:cubicBezTo>
                    <a:pt x="1963" y="173"/>
                    <a:pt x="1962" y="172"/>
                    <a:pt x="1962" y="172"/>
                  </a:cubicBezTo>
                  <a:lnTo>
                    <a:pt x="1953" y="161"/>
                  </a:lnTo>
                  <a:lnTo>
                    <a:pt x="1950" y="155"/>
                  </a:lnTo>
                  <a:lnTo>
                    <a:pt x="1949" y="149"/>
                  </a:lnTo>
                  <a:lnTo>
                    <a:pt x="1949" y="139"/>
                  </a:lnTo>
                  <a:cubicBezTo>
                    <a:pt x="1949" y="138"/>
                    <a:pt x="1949" y="136"/>
                    <a:pt x="1949" y="136"/>
                  </a:cubicBezTo>
                  <a:lnTo>
                    <a:pt x="1952" y="129"/>
                  </a:lnTo>
                  <a:lnTo>
                    <a:pt x="1951" y="122"/>
                  </a:lnTo>
                  <a:lnTo>
                    <a:pt x="1950" y="116"/>
                  </a:lnTo>
                  <a:lnTo>
                    <a:pt x="1941" y="105"/>
                  </a:lnTo>
                  <a:cubicBezTo>
                    <a:pt x="1938" y="105"/>
                    <a:pt x="1937" y="104"/>
                    <a:pt x="1935" y="103"/>
                  </a:cubicBezTo>
                  <a:lnTo>
                    <a:pt x="1929" y="97"/>
                  </a:lnTo>
                  <a:lnTo>
                    <a:pt x="1926" y="104"/>
                  </a:lnTo>
                  <a:lnTo>
                    <a:pt x="1926" y="108"/>
                  </a:lnTo>
                  <a:cubicBezTo>
                    <a:pt x="1926" y="112"/>
                    <a:pt x="1922" y="116"/>
                    <a:pt x="1918" y="116"/>
                  </a:cubicBezTo>
                  <a:cubicBezTo>
                    <a:pt x="1914" y="116"/>
                    <a:pt x="1909" y="113"/>
                    <a:pt x="1909" y="109"/>
                  </a:cubicBezTo>
                  <a:lnTo>
                    <a:pt x="1908" y="105"/>
                  </a:lnTo>
                  <a:cubicBezTo>
                    <a:pt x="1908" y="104"/>
                    <a:pt x="1908" y="102"/>
                    <a:pt x="1908" y="101"/>
                  </a:cubicBezTo>
                  <a:lnTo>
                    <a:pt x="1905" y="102"/>
                  </a:lnTo>
                  <a:lnTo>
                    <a:pt x="1886" y="110"/>
                  </a:lnTo>
                  <a:lnTo>
                    <a:pt x="1873" y="113"/>
                  </a:lnTo>
                  <a:lnTo>
                    <a:pt x="1862" y="119"/>
                  </a:lnTo>
                  <a:cubicBezTo>
                    <a:pt x="1861" y="119"/>
                    <a:pt x="1860" y="119"/>
                    <a:pt x="1859" y="119"/>
                  </a:cubicBezTo>
                  <a:lnTo>
                    <a:pt x="1851" y="120"/>
                  </a:lnTo>
                  <a:lnTo>
                    <a:pt x="1840" y="119"/>
                  </a:lnTo>
                  <a:lnTo>
                    <a:pt x="1830" y="116"/>
                  </a:lnTo>
                  <a:lnTo>
                    <a:pt x="1821" y="111"/>
                  </a:lnTo>
                  <a:lnTo>
                    <a:pt x="1820" y="110"/>
                  </a:lnTo>
                  <a:lnTo>
                    <a:pt x="1813" y="104"/>
                  </a:lnTo>
                  <a:lnTo>
                    <a:pt x="1806" y="103"/>
                  </a:lnTo>
                  <a:lnTo>
                    <a:pt x="1793" y="97"/>
                  </a:lnTo>
                  <a:cubicBezTo>
                    <a:pt x="1792" y="97"/>
                    <a:pt x="1791" y="97"/>
                    <a:pt x="1791" y="96"/>
                  </a:cubicBezTo>
                  <a:lnTo>
                    <a:pt x="1788" y="94"/>
                  </a:lnTo>
                  <a:lnTo>
                    <a:pt x="1782" y="87"/>
                  </a:lnTo>
                  <a:lnTo>
                    <a:pt x="1778" y="85"/>
                  </a:lnTo>
                  <a:cubicBezTo>
                    <a:pt x="1777" y="84"/>
                    <a:pt x="1776" y="83"/>
                    <a:pt x="1775" y="82"/>
                  </a:cubicBezTo>
                  <a:lnTo>
                    <a:pt x="1773" y="79"/>
                  </a:lnTo>
                  <a:lnTo>
                    <a:pt x="1768" y="69"/>
                  </a:lnTo>
                  <a:cubicBezTo>
                    <a:pt x="1768" y="68"/>
                    <a:pt x="1768" y="67"/>
                    <a:pt x="1768" y="66"/>
                  </a:cubicBezTo>
                  <a:lnTo>
                    <a:pt x="1763" y="62"/>
                  </a:lnTo>
                  <a:lnTo>
                    <a:pt x="1756" y="53"/>
                  </a:lnTo>
                  <a:lnTo>
                    <a:pt x="1750" y="42"/>
                  </a:lnTo>
                  <a:lnTo>
                    <a:pt x="1748" y="37"/>
                  </a:lnTo>
                  <a:cubicBezTo>
                    <a:pt x="1748" y="36"/>
                    <a:pt x="1748" y="35"/>
                    <a:pt x="1748" y="34"/>
                  </a:cubicBezTo>
                  <a:lnTo>
                    <a:pt x="1748" y="29"/>
                  </a:lnTo>
                  <a:lnTo>
                    <a:pt x="1751" y="15"/>
                  </a:lnTo>
                  <a:lnTo>
                    <a:pt x="1750" y="15"/>
                  </a:lnTo>
                  <a:cubicBezTo>
                    <a:pt x="1750" y="15"/>
                    <a:pt x="1749" y="14"/>
                    <a:pt x="1748" y="14"/>
                  </a:cubicBezTo>
                  <a:lnTo>
                    <a:pt x="1741" y="8"/>
                  </a:lnTo>
                  <a:cubicBezTo>
                    <a:pt x="1739" y="6"/>
                    <a:pt x="1738" y="4"/>
                    <a:pt x="1738" y="2"/>
                  </a:cubicBezTo>
                  <a:cubicBezTo>
                    <a:pt x="1738" y="1"/>
                    <a:pt x="1738" y="1"/>
                    <a:pt x="1738" y="0"/>
                  </a:cubicBezTo>
                  <a:cubicBezTo>
                    <a:pt x="1737" y="1"/>
                    <a:pt x="1735" y="1"/>
                    <a:pt x="1734" y="0"/>
                  </a:cubicBezTo>
                  <a:lnTo>
                    <a:pt x="1734" y="0"/>
                  </a:lnTo>
                  <a:cubicBezTo>
                    <a:pt x="1734" y="0"/>
                    <a:pt x="1733" y="0"/>
                    <a:pt x="1733" y="1"/>
                  </a:cubicBezTo>
                  <a:lnTo>
                    <a:pt x="1729" y="10"/>
                  </a:lnTo>
                  <a:lnTo>
                    <a:pt x="1722" y="18"/>
                  </a:lnTo>
                  <a:cubicBezTo>
                    <a:pt x="1722" y="19"/>
                    <a:pt x="1721" y="20"/>
                    <a:pt x="1720" y="20"/>
                  </a:cubicBezTo>
                  <a:lnTo>
                    <a:pt x="1713" y="24"/>
                  </a:lnTo>
                  <a:lnTo>
                    <a:pt x="1702" y="32"/>
                  </a:lnTo>
                  <a:lnTo>
                    <a:pt x="1690" y="36"/>
                  </a:lnTo>
                  <a:lnTo>
                    <a:pt x="1679" y="37"/>
                  </a:lnTo>
                  <a:lnTo>
                    <a:pt x="1651" y="36"/>
                  </a:lnTo>
                  <a:cubicBezTo>
                    <a:pt x="1651" y="36"/>
                    <a:pt x="1650" y="36"/>
                    <a:pt x="1649" y="35"/>
                  </a:cubicBezTo>
                  <a:lnTo>
                    <a:pt x="1643" y="33"/>
                  </a:lnTo>
                  <a:lnTo>
                    <a:pt x="1636" y="30"/>
                  </a:lnTo>
                  <a:lnTo>
                    <a:pt x="1630" y="30"/>
                  </a:lnTo>
                  <a:lnTo>
                    <a:pt x="1609" y="37"/>
                  </a:lnTo>
                  <a:cubicBezTo>
                    <a:pt x="1608" y="37"/>
                    <a:pt x="1607" y="37"/>
                    <a:pt x="1606" y="37"/>
                  </a:cubicBezTo>
                  <a:lnTo>
                    <a:pt x="1542" y="28"/>
                  </a:lnTo>
                  <a:lnTo>
                    <a:pt x="1518" y="30"/>
                  </a:lnTo>
                  <a:cubicBezTo>
                    <a:pt x="1517" y="30"/>
                    <a:pt x="1516" y="30"/>
                    <a:pt x="1514" y="29"/>
                  </a:cubicBezTo>
                  <a:lnTo>
                    <a:pt x="1512" y="28"/>
                  </a:lnTo>
                  <a:lnTo>
                    <a:pt x="1511" y="29"/>
                  </a:lnTo>
                  <a:cubicBezTo>
                    <a:pt x="1510" y="29"/>
                    <a:pt x="1509" y="29"/>
                    <a:pt x="1507" y="29"/>
                  </a:cubicBezTo>
                  <a:lnTo>
                    <a:pt x="1466" y="25"/>
                  </a:lnTo>
                  <a:cubicBezTo>
                    <a:pt x="1465" y="25"/>
                    <a:pt x="1464" y="25"/>
                    <a:pt x="1464" y="24"/>
                  </a:cubicBezTo>
                  <a:lnTo>
                    <a:pt x="1451" y="20"/>
                  </a:lnTo>
                  <a:lnTo>
                    <a:pt x="1431" y="21"/>
                  </a:lnTo>
                  <a:lnTo>
                    <a:pt x="1416" y="18"/>
                  </a:lnTo>
                  <a:lnTo>
                    <a:pt x="1412" y="18"/>
                  </a:lnTo>
                  <a:lnTo>
                    <a:pt x="1383" y="34"/>
                  </a:lnTo>
                  <a:lnTo>
                    <a:pt x="1352" y="44"/>
                  </a:lnTo>
                  <a:lnTo>
                    <a:pt x="1344" y="50"/>
                  </a:lnTo>
                  <a:lnTo>
                    <a:pt x="1335" y="54"/>
                  </a:lnTo>
                  <a:lnTo>
                    <a:pt x="1320" y="58"/>
                  </a:lnTo>
                  <a:cubicBezTo>
                    <a:pt x="1319" y="58"/>
                    <a:pt x="1318" y="58"/>
                    <a:pt x="1317" y="58"/>
                  </a:cubicBezTo>
                  <a:cubicBezTo>
                    <a:pt x="1316" y="58"/>
                    <a:pt x="1315" y="58"/>
                    <a:pt x="1315" y="59"/>
                  </a:cubicBezTo>
                  <a:lnTo>
                    <a:pt x="1302" y="60"/>
                  </a:lnTo>
                  <a:lnTo>
                    <a:pt x="1300" y="60"/>
                  </a:lnTo>
                  <a:lnTo>
                    <a:pt x="1299" y="61"/>
                  </a:lnTo>
                  <a:lnTo>
                    <a:pt x="1282" y="66"/>
                  </a:lnTo>
                  <a:cubicBezTo>
                    <a:pt x="1280" y="67"/>
                    <a:pt x="1278" y="66"/>
                    <a:pt x="1277" y="66"/>
                  </a:cubicBezTo>
                  <a:lnTo>
                    <a:pt x="1275" y="65"/>
                  </a:lnTo>
                  <a:lnTo>
                    <a:pt x="1272" y="66"/>
                  </a:lnTo>
                  <a:lnTo>
                    <a:pt x="1271" y="69"/>
                  </a:lnTo>
                  <a:cubicBezTo>
                    <a:pt x="1269" y="72"/>
                    <a:pt x="1264" y="74"/>
                    <a:pt x="1260" y="72"/>
                  </a:cubicBezTo>
                  <a:lnTo>
                    <a:pt x="1260" y="72"/>
                  </a:lnTo>
                  <a:lnTo>
                    <a:pt x="1242" y="82"/>
                  </a:lnTo>
                  <a:lnTo>
                    <a:pt x="1239" y="86"/>
                  </a:lnTo>
                  <a:cubicBezTo>
                    <a:pt x="1238" y="87"/>
                    <a:pt x="1237" y="88"/>
                    <a:pt x="1236" y="88"/>
                  </a:cubicBezTo>
                  <a:lnTo>
                    <a:pt x="1233" y="90"/>
                  </a:lnTo>
                  <a:cubicBezTo>
                    <a:pt x="1231" y="91"/>
                    <a:pt x="1229" y="91"/>
                    <a:pt x="1227" y="90"/>
                  </a:cubicBezTo>
                  <a:lnTo>
                    <a:pt x="1226" y="91"/>
                  </a:lnTo>
                  <a:cubicBezTo>
                    <a:pt x="1226" y="91"/>
                    <a:pt x="1226" y="91"/>
                    <a:pt x="1225" y="91"/>
                  </a:cubicBezTo>
                  <a:cubicBezTo>
                    <a:pt x="1224" y="93"/>
                    <a:pt x="1222" y="94"/>
                    <a:pt x="1220" y="94"/>
                  </a:cubicBezTo>
                  <a:lnTo>
                    <a:pt x="1208" y="95"/>
                  </a:lnTo>
                  <a:lnTo>
                    <a:pt x="1207" y="98"/>
                  </a:lnTo>
                  <a:cubicBezTo>
                    <a:pt x="1206" y="98"/>
                    <a:pt x="1205" y="100"/>
                    <a:pt x="1205" y="100"/>
                  </a:cubicBezTo>
                  <a:lnTo>
                    <a:pt x="1193" y="115"/>
                  </a:lnTo>
                  <a:lnTo>
                    <a:pt x="1190" y="120"/>
                  </a:lnTo>
                  <a:cubicBezTo>
                    <a:pt x="1189" y="122"/>
                    <a:pt x="1188" y="123"/>
                    <a:pt x="1187" y="124"/>
                  </a:cubicBezTo>
                  <a:lnTo>
                    <a:pt x="1181" y="127"/>
                  </a:lnTo>
                  <a:lnTo>
                    <a:pt x="1161" y="134"/>
                  </a:lnTo>
                  <a:lnTo>
                    <a:pt x="1155" y="139"/>
                  </a:lnTo>
                  <a:lnTo>
                    <a:pt x="1129" y="152"/>
                  </a:lnTo>
                  <a:lnTo>
                    <a:pt x="1089" y="179"/>
                  </a:lnTo>
                  <a:lnTo>
                    <a:pt x="1057" y="191"/>
                  </a:lnTo>
                  <a:lnTo>
                    <a:pt x="1055" y="195"/>
                  </a:lnTo>
                  <a:lnTo>
                    <a:pt x="1053" y="197"/>
                  </a:lnTo>
                  <a:cubicBezTo>
                    <a:pt x="1052" y="199"/>
                    <a:pt x="1050" y="199"/>
                    <a:pt x="1048" y="199"/>
                  </a:cubicBezTo>
                  <a:lnTo>
                    <a:pt x="1044" y="200"/>
                  </a:lnTo>
                  <a:cubicBezTo>
                    <a:pt x="1045" y="201"/>
                    <a:pt x="1045" y="203"/>
                    <a:pt x="1045" y="204"/>
                  </a:cubicBezTo>
                  <a:lnTo>
                    <a:pt x="1045" y="207"/>
                  </a:lnTo>
                  <a:lnTo>
                    <a:pt x="1043" y="215"/>
                  </a:lnTo>
                  <a:lnTo>
                    <a:pt x="1042" y="225"/>
                  </a:lnTo>
                  <a:lnTo>
                    <a:pt x="1039" y="230"/>
                  </a:lnTo>
                  <a:lnTo>
                    <a:pt x="1036" y="235"/>
                  </a:lnTo>
                  <a:lnTo>
                    <a:pt x="1024" y="247"/>
                  </a:lnTo>
                  <a:lnTo>
                    <a:pt x="1016" y="252"/>
                  </a:lnTo>
                  <a:lnTo>
                    <a:pt x="1009" y="255"/>
                  </a:lnTo>
                  <a:cubicBezTo>
                    <a:pt x="1008" y="257"/>
                    <a:pt x="1006" y="258"/>
                    <a:pt x="1004" y="259"/>
                  </a:cubicBezTo>
                  <a:cubicBezTo>
                    <a:pt x="1003" y="259"/>
                    <a:pt x="1000" y="260"/>
                    <a:pt x="999" y="260"/>
                  </a:cubicBezTo>
                  <a:cubicBezTo>
                    <a:pt x="998" y="259"/>
                    <a:pt x="996" y="259"/>
                    <a:pt x="996" y="259"/>
                  </a:cubicBezTo>
                  <a:lnTo>
                    <a:pt x="990" y="260"/>
                  </a:lnTo>
                  <a:cubicBezTo>
                    <a:pt x="989" y="260"/>
                    <a:pt x="988" y="260"/>
                    <a:pt x="987" y="260"/>
                  </a:cubicBezTo>
                  <a:lnTo>
                    <a:pt x="981" y="258"/>
                  </a:lnTo>
                  <a:lnTo>
                    <a:pt x="977" y="260"/>
                  </a:lnTo>
                  <a:cubicBezTo>
                    <a:pt x="976" y="261"/>
                    <a:pt x="975" y="262"/>
                    <a:pt x="973" y="262"/>
                  </a:cubicBezTo>
                  <a:lnTo>
                    <a:pt x="923" y="263"/>
                  </a:lnTo>
                  <a:lnTo>
                    <a:pt x="905" y="260"/>
                  </a:lnTo>
                  <a:cubicBezTo>
                    <a:pt x="904" y="259"/>
                    <a:pt x="903" y="259"/>
                    <a:pt x="902" y="259"/>
                  </a:cubicBezTo>
                  <a:lnTo>
                    <a:pt x="899" y="257"/>
                  </a:lnTo>
                  <a:lnTo>
                    <a:pt x="893" y="251"/>
                  </a:lnTo>
                  <a:lnTo>
                    <a:pt x="830" y="236"/>
                  </a:lnTo>
                  <a:cubicBezTo>
                    <a:pt x="829" y="236"/>
                    <a:pt x="828" y="236"/>
                    <a:pt x="827" y="235"/>
                  </a:cubicBezTo>
                  <a:lnTo>
                    <a:pt x="822" y="231"/>
                  </a:lnTo>
                  <a:lnTo>
                    <a:pt x="817" y="230"/>
                  </a:lnTo>
                  <a:lnTo>
                    <a:pt x="814" y="233"/>
                  </a:lnTo>
                  <a:cubicBezTo>
                    <a:pt x="813" y="234"/>
                    <a:pt x="812" y="234"/>
                    <a:pt x="811" y="235"/>
                  </a:cubicBezTo>
                  <a:cubicBezTo>
                    <a:pt x="811" y="235"/>
                    <a:pt x="810" y="236"/>
                    <a:pt x="809" y="237"/>
                  </a:cubicBezTo>
                  <a:lnTo>
                    <a:pt x="807" y="239"/>
                  </a:lnTo>
                  <a:cubicBezTo>
                    <a:pt x="806" y="239"/>
                    <a:pt x="805" y="240"/>
                    <a:pt x="804" y="240"/>
                  </a:cubicBezTo>
                  <a:lnTo>
                    <a:pt x="803" y="240"/>
                  </a:lnTo>
                  <a:lnTo>
                    <a:pt x="795" y="245"/>
                  </a:lnTo>
                  <a:cubicBezTo>
                    <a:pt x="795" y="245"/>
                    <a:pt x="794" y="246"/>
                    <a:pt x="793" y="246"/>
                  </a:cubicBezTo>
                  <a:lnTo>
                    <a:pt x="788" y="246"/>
                  </a:lnTo>
                  <a:lnTo>
                    <a:pt x="737" y="245"/>
                  </a:lnTo>
                  <a:lnTo>
                    <a:pt x="684" y="237"/>
                  </a:lnTo>
                  <a:lnTo>
                    <a:pt x="645" y="228"/>
                  </a:lnTo>
                  <a:lnTo>
                    <a:pt x="611" y="222"/>
                  </a:lnTo>
                  <a:cubicBezTo>
                    <a:pt x="609" y="223"/>
                    <a:pt x="607" y="224"/>
                    <a:pt x="605" y="224"/>
                  </a:cubicBezTo>
                  <a:cubicBezTo>
                    <a:pt x="604" y="224"/>
                    <a:pt x="602" y="224"/>
                    <a:pt x="602" y="224"/>
                  </a:cubicBezTo>
                  <a:lnTo>
                    <a:pt x="599" y="224"/>
                  </a:lnTo>
                  <a:lnTo>
                    <a:pt x="594" y="227"/>
                  </a:lnTo>
                  <a:lnTo>
                    <a:pt x="588" y="234"/>
                  </a:lnTo>
                  <a:cubicBezTo>
                    <a:pt x="590" y="236"/>
                    <a:pt x="590" y="238"/>
                    <a:pt x="590" y="240"/>
                  </a:cubicBezTo>
                  <a:lnTo>
                    <a:pt x="589" y="243"/>
                  </a:lnTo>
                  <a:cubicBezTo>
                    <a:pt x="589" y="245"/>
                    <a:pt x="589" y="246"/>
                    <a:pt x="588" y="246"/>
                  </a:cubicBezTo>
                  <a:lnTo>
                    <a:pt x="587" y="249"/>
                  </a:lnTo>
                  <a:lnTo>
                    <a:pt x="584" y="258"/>
                  </a:lnTo>
                  <a:cubicBezTo>
                    <a:pt x="584" y="259"/>
                    <a:pt x="584" y="259"/>
                    <a:pt x="583" y="260"/>
                  </a:cubicBezTo>
                  <a:lnTo>
                    <a:pt x="580" y="265"/>
                  </a:lnTo>
                  <a:lnTo>
                    <a:pt x="575" y="271"/>
                  </a:lnTo>
                  <a:lnTo>
                    <a:pt x="575" y="271"/>
                  </a:lnTo>
                  <a:lnTo>
                    <a:pt x="575" y="271"/>
                  </a:lnTo>
                  <a:cubicBezTo>
                    <a:pt x="577" y="272"/>
                    <a:pt x="578" y="274"/>
                    <a:pt x="579" y="276"/>
                  </a:cubicBezTo>
                  <a:lnTo>
                    <a:pt x="584" y="279"/>
                  </a:lnTo>
                  <a:lnTo>
                    <a:pt x="590" y="283"/>
                  </a:lnTo>
                  <a:lnTo>
                    <a:pt x="598" y="291"/>
                  </a:lnTo>
                  <a:lnTo>
                    <a:pt x="607" y="296"/>
                  </a:lnTo>
                  <a:cubicBezTo>
                    <a:pt x="608" y="296"/>
                    <a:pt x="609" y="296"/>
                    <a:pt x="609" y="297"/>
                  </a:cubicBezTo>
                  <a:lnTo>
                    <a:pt x="610" y="298"/>
                  </a:lnTo>
                  <a:cubicBezTo>
                    <a:pt x="612" y="297"/>
                    <a:pt x="614" y="298"/>
                    <a:pt x="616" y="299"/>
                  </a:cubicBezTo>
                  <a:lnTo>
                    <a:pt x="621" y="303"/>
                  </a:lnTo>
                  <a:lnTo>
                    <a:pt x="629" y="313"/>
                  </a:lnTo>
                  <a:lnTo>
                    <a:pt x="629" y="313"/>
                  </a:lnTo>
                  <a:lnTo>
                    <a:pt x="630" y="314"/>
                  </a:lnTo>
                  <a:lnTo>
                    <a:pt x="635" y="317"/>
                  </a:lnTo>
                  <a:cubicBezTo>
                    <a:pt x="635" y="318"/>
                    <a:pt x="636" y="318"/>
                    <a:pt x="636" y="319"/>
                  </a:cubicBezTo>
                  <a:lnTo>
                    <a:pt x="637" y="321"/>
                  </a:lnTo>
                  <a:cubicBezTo>
                    <a:pt x="638" y="321"/>
                    <a:pt x="638" y="322"/>
                    <a:pt x="638" y="323"/>
                  </a:cubicBezTo>
                  <a:lnTo>
                    <a:pt x="639" y="325"/>
                  </a:lnTo>
                  <a:cubicBezTo>
                    <a:pt x="639" y="326"/>
                    <a:pt x="639" y="327"/>
                    <a:pt x="639" y="328"/>
                  </a:cubicBezTo>
                  <a:lnTo>
                    <a:pt x="640" y="328"/>
                  </a:lnTo>
                  <a:cubicBezTo>
                    <a:pt x="640" y="327"/>
                    <a:pt x="641" y="327"/>
                    <a:pt x="642" y="327"/>
                  </a:cubicBezTo>
                  <a:lnTo>
                    <a:pt x="645" y="326"/>
                  </a:lnTo>
                  <a:cubicBezTo>
                    <a:pt x="646" y="325"/>
                    <a:pt x="647" y="325"/>
                    <a:pt x="648" y="325"/>
                  </a:cubicBezTo>
                  <a:lnTo>
                    <a:pt x="694" y="323"/>
                  </a:lnTo>
                  <a:lnTo>
                    <a:pt x="699" y="324"/>
                  </a:lnTo>
                  <a:lnTo>
                    <a:pt x="710" y="327"/>
                  </a:lnTo>
                  <a:cubicBezTo>
                    <a:pt x="711" y="327"/>
                    <a:pt x="712" y="327"/>
                    <a:pt x="713" y="328"/>
                  </a:cubicBezTo>
                  <a:cubicBezTo>
                    <a:pt x="713" y="328"/>
                    <a:pt x="715" y="329"/>
                    <a:pt x="715" y="330"/>
                  </a:cubicBezTo>
                  <a:lnTo>
                    <a:pt x="717" y="332"/>
                  </a:lnTo>
                  <a:cubicBezTo>
                    <a:pt x="718" y="331"/>
                    <a:pt x="718" y="331"/>
                    <a:pt x="719" y="331"/>
                  </a:cubicBezTo>
                  <a:lnTo>
                    <a:pt x="721" y="330"/>
                  </a:lnTo>
                  <a:lnTo>
                    <a:pt x="737" y="328"/>
                  </a:lnTo>
                  <a:cubicBezTo>
                    <a:pt x="738" y="328"/>
                    <a:pt x="739" y="328"/>
                    <a:pt x="740" y="328"/>
                  </a:cubicBezTo>
                  <a:lnTo>
                    <a:pt x="747" y="330"/>
                  </a:lnTo>
                  <a:cubicBezTo>
                    <a:pt x="750" y="330"/>
                    <a:pt x="753" y="332"/>
                    <a:pt x="754" y="335"/>
                  </a:cubicBezTo>
                  <a:lnTo>
                    <a:pt x="756" y="341"/>
                  </a:lnTo>
                  <a:cubicBezTo>
                    <a:pt x="756" y="343"/>
                    <a:pt x="756" y="346"/>
                    <a:pt x="755" y="348"/>
                  </a:cubicBezTo>
                  <a:lnTo>
                    <a:pt x="752" y="353"/>
                  </a:lnTo>
                  <a:cubicBezTo>
                    <a:pt x="750" y="355"/>
                    <a:pt x="748" y="356"/>
                    <a:pt x="745" y="356"/>
                  </a:cubicBezTo>
                  <a:lnTo>
                    <a:pt x="741" y="356"/>
                  </a:lnTo>
                  <a:cubicBezTo>
                    <a:pt x="740" y="357"/>
                    <a:pt x="739" y="356"/>
                    <a:pt x="738" y="356"/>
                  </a:cubicBezTo>
                  <a:lnTo>
                    <a:pt x="732" y="353"/>
                  </a:lnTo>
                  <a:lnTo>
                    <a:pt x="712" y="354"/>
                  </a:lnTo>
                  <a:lnTo>
                    <a:pt x="672" y="363"/>
                  </a:lnTo>
                  <a:lnTo>
                    <a:pt x="672" y="363"/>
                  </a:lnTo>
                  <a:cubicBezTo>
                    <a:pt x="668" y="363"/>
                    <a:pt x="665" y="361"/>
                    <a:pt x="664" y="357"/>
                  </a:cubicBezTo>
                  <a:lnTo>
                    <a:pt x="662" y="354"/>
                  </a:lnTo>
                  <a:lnTo>
                    <a:pt x="662" y="355"/>
                  </a:lnTo>
                  <a:cubicBezTo>
                    <a:pt x="661" y="357"/>
                    <a:pt x="660" y="358"/>
                    <a:pt x="658" y="359"/>
                  </a:cubicBezTo>
                  <a:lnTo>
                    <a:pt x="649" y="363"/>
                  </a:lnTo>
                  <a:cubicBezTo>
                    <a:pt x="646" y="365"/>
                    <a:pt x="643" y="364"/>
                    <a:pt x="641" y="362"/>
                  </a:cubicBezTo>
                  <a:lnTo>
                    <a:pt x="639" y="361"/>
                  </a:lnTo>
                  <a:lnTo>
                    <a:pt x="631" y="366"/>
                  </a:lnTo>
                  <a:lnTo>
                    <a:pt x="622" y="369"/>
                  </a:lnTo>
                  <a:lnTo>
                    <a:pt x="563" y="375"/>
                  </a:lnTo>
                  <a:lnTo>
                    <a:pt x="556" y="382"/>
                  </a:lnTo>
                  <a:lnTo>
                    <a:pt x="549" y="387"/>
                  </a:lnTo>
                  <a:lnTo>
                    <a:pt x="534" y="393"/>
                  </a:lnTo>
                  <a:lnTo>
                    <a:pt x="535" y="394"/>
                  </a:lnTo>
                  <a:lnTo>
                    <a:pt x="551" y="404"/>
                  </a:lnTo>
                  <a:lnTo>
                    <a:pt x="557" y="405"/>
                  </a:lnTo>
                  <a:lnTo>
                    <a:pt x="560" y="403"/>
                  </a:lnTo>
                  <a:cubicBezTo>
                    <a:pt x="560" y="403"/>
                    <a:pt x="562" y="402"/>
                    <a:pt x="563" y="402"/>
                  </a:cubicBezTo>
                  <a:cubicBezTo>
                    <a:pt x="564" y="401"/>
                    <a:pt x="565" y="401"/>
                    <a:pt x="566" y="401"/>
                  </a:cubicBezTo>
                  <a:lnTo>
                    <a:pt x="577" y="401"/>
                  </a:lnTo>
                  <a:cubicBezTo>
                    <a:pt x="578" y="401"/>
                    <a:pt x="579" y="401"/>
                    <a:pt x="579" y="401"/>
                  </a:cubicBezTo>
                  <a:lnTo>
                    <a:pt x="584" y="402"/>
                  </a:lnTo>
                  <a:cubicBezTo>
                    <a:pt x="584" y="402"/>
                    <a:pt x="585" y="403"/>
                    <a:pt x="586" y="403"/>
                  </a:cubicBezTo>
                  <a:lnTo>
                    <a:pt x="590" y="406"/>
                  </a:lnTo>
                  <a:lnTo>
                    <a:pt x="600" y="416"/>
                  </a:lnTo>
                  <a:cubicBezTo>
                    <a:pt x="602" y="418"/>
                    <a:pt x="602" y="420"/>
                    <a:pt x="602" y="423"/>
                  </a:cubicBezTo>
                  <a:cubicBezTo>
                    <a:pt x="601" y="425"/>
                    <a:pt x="600" y="427"/>
                    <a:pt x="598" y="428"/>
                  </a:cubicBezTo>
                  <a:lnTo>
                    <a:pt x="590" y="431"/>
                  </a:lnTo>
                  <a:cubicBezTo>
                    <a:pt x="589" y="431"/>
                    <a:pt x="589" y="432"/>
                    <a:pt x="588" y="432"/>
                  </a:cubicBezTo>
                  <a:lnTo>
                    <a:pt x="587" y="432"/>
                  </a:lnTo>
                  <a:lnTo>
                    <a:pt x="587" y="435"/>
                  </a:lnTo>
                  <a:lnTo>
                    <a:pt x="584" y="439"/>
                  </a:lnTo>
                  <a:cubicBezTo>
                    <a:pt x="584" y="441"/>
                    <a:pt x="583" y="442"/>
                    <a:pt x="582" y="442"/>
                  </a:cubicBezTo>
                  <a:lnTo>
                    <a:pt x="579" y="444"/>
                  </a:lnTo>
                  <a:cubicBezTo>
                    <a:pt x="578" y="445"/>
                    <a:pt x="577" y="446"/>
                    <a:pt x="576" y="446"/>
                  </a:cubicBezTo>
                  <a:lnTo>
                    <a:pt x="573" y="447"/>
                  </a:lnTo>
                  <a:lnTo>
                    <a:pt x="556" y="447"/>
                  </a:lnTo>
                  <a:lnTo>
                    <a:pt x="546" y="445"/>
                  </a:lnTo>
                  <a:lnTo>
                    <a:pt x="538" y="441"/>
                  </a:lnTo>
                  <a:lnTo>
                    <a:pt x="521" y="437"/>
                  </a:lnTo>
                  <a:lnTo>
                    <a:pt x="519" y="439"/>
                  </a:lnTo>
                  <a:cubicBezTo>
                    <a:pt x="518" y="440"/>
                    <a:pt x="517" y="441"/>
                    <a:pt x="515" y="441"/>
                  </a:cubicBezTo>
                  <a:lnTo>
                    <a:pt x="505" y="444"/>
                  </a:lnTo>
                  <a:cubicBezTo>
                    <a:pt x="504" y="444"/>
                    <a:pt x="503" y="445"/>
                    <a:pt x="502" y="445"/>
                  </a:cubicBezTo>
                  <a:cubicBezTo>
                    <a:pt x="501" y="446"/>
                    <a:pt x="497" y="447"/>
                    <a:pt x="496" y="446"/>
                  </a:cubicBezTo>
                  <a:cubicBezTo>
                    <a:pt x="495" y="446"/>
                    <a:pt x="495" y="446"/>
                    <a:pt x="495" y="446"/>
                  </a:cubicBezTo>
                  <a:cubicBezTo>
                    <a:pt x="493" y="447"/>
                    <a:pt x="491" y="446"/>
                    <a:pt x="490" y="446"/>
                  </a:cubicBezTo>
                  <a:lnTo>
                    <a:pt x="481" y="442"/>
                  </a:lnTo>
                  <a:lnTo>
                    <a:pt x="475" y="440"/>
                  </a:lnTo>
                  <a:lnTo>
                    <a:pt x="468" y="440"/>
                  </a:lnTo>
                  <a:lnTo>
                    <a:pt x="461" y="443"/>
                  </a:lnTo>
                  <a:cubicBezTo>
                    <a:pt x="459" y="444"/>
                    <a:pt x="455" y="443"/>
                    <a:pt x="453" y="441"/>
                  </a:cubicBezTo>
                  <a:cubicBezTo>
                    <a:pt x="452" y="440"/>
                    <a:pt x="452" y="439"/>
                    <a:pt x="451" y="438"/>
                  </a:cubicBezTo>
                  <a:lnTo>
                    <a:pt x="447" y="438"/>
                  </a:lnTo>
                  <a:lnTo>
                    <a:pt x="436" y="437"/>
                  </a:lnTo>
                  <a:lnTo>
                    <a:pt x="392" y="439"/>
                  </a:lnTo>
                  <a:lnTo>
                    <a:pt x="377" y="444"/>
                  </a:lnTo>
                  <a:cubicBezTo>
                    <a:pt x="376" y="445"/>
                    <a:pt x="376" y="445"/>
                    <a:pt x="375" y="445"/>
                  </a:cubicBezTo>
                  <a:lnTo>
                    <a:pt x="359" y="446"/>
                  </a:lnTo>
                  <a:cubicBezTo>
                    <a:pt x="358" y="447"/>
                    <a:pt x="357" y="446"/>
                    <a:pt x="356" y="446"/>
                  </a:cubicBezTo>
                  <a:lnTo>
                    <a:pt x="349" y="444"/>
                  </a:lnTo>
                  <a:lnTo>
                    <a:pt x="348" y="444"/>
                  </a:lnTo>
                  <a:lnTo>
                    <a:pt x="347" y="445"/>
                  </a:lnTo>
                  <a:lnTo>
                    <a:pt x="338" y="449"/>
                  </a:lnTo>
                  <a:lnTo>
                    <a:pt x="334" y="455"/>
                  </a:lnTo>
                  <a:cubicBezTo>
                    <a:pt x="333" y="456"/>
                    <a:pt x="332" y="457"/>
                    <a:pt x="330" y="458"/>
                  </a:cubicBezTo>
                  <a:lnTo>
                    <a:pt x="324" y="459"/>
                  </a:lnTo>
                  <a:cubicBezTo>
                    <a:pt x="324" y="459"/>
                    <a:pt x="323" y="460"/>
                    <a:pt x="322" y="459"/>
                  </a:cubicBezTo>
                  <a:lnTo>
                    <a:pt x="316" y="459"/>
                  </a:lnTo>
                  <a:cubicBezTo>
                    <a:pt x="315" y="459"/>
                    <a:pt x="314" y="459"/>
                    <a:pt x="313" y="458"/>
                  </a:cubicBezTo>
                  <a:lnTo>
                    <a:pt x="313" y="458"/>
                  </a:lnTo>
                  <a:lnTo>
                    <a:pt x="312" y="459"/>
                  </a:lnTo>
                  <a:cubicBezTo>
                    <a:pt x="310" y="460"/>
                    <a:pt x="308" y="460"/>
                    <a:pt x="306" y="460"/>
                  </a:cubicBezTo>
                  <a:lnTo>
                    <a:pt x="302" y="459"/>
                  </a:lnTo>
                  <a:lnTo>
                    <a:pt x="293" y="456"/>
                  </a:lnTo>
                  <a:lnTo>
                    <a:pt x="293" y="456"/>
                  </a:lnTo>
                  <a:lnTo>
                    <a:pt x="288" y="459"/>
                  </a:lnTo>
                  <a:cubicBezTo>
                    <a:pt x="287" y="460"/>
                    <a:pt x="286" y="460"/>
                    <a:pt x="285" y="461"/>
                  </a:cubicBezTo>
                  <a:lnTo>
                    <a:pt x="283" y="461"/>
                  </a:lnTo>
                  <a:lnTo>
                    <a:pt x="276" y="461"/>
                  </a:lnTo>
                  <a:lnTo>
                    <a:pt x="260" y="458"/>
                  </a:lnTo>
                  <a:lnTo>
                    <a:pt x="247" y="452"/>
                  </a:lnTo>
                  <a:lnTo>
                    <a:pt x="235" y="444"/>
                  </a:lnTo>
                  <a:lnTo>
                    <a:pt x="225" y="434"/>
                  </a:lnTo>
                  <a:cubicBezTo>
                    <a:pt x="223" y="432"/>
                    <a:pt x="222" y="429"/>
                    <a:pt x="223" y="427"/>
                  </a:cubicBezTo>
                  <a:cubicBezTo>
                    <a:pt x="223" y="425"/>
                    <a:pt x="224" y="424"/>
                    <a:pt x="225" y="423"/>
                  </a:cubicBezTo>
                  <a:lnTo>
                    <a:pt x="224" y="423"/>
                  </a:lnTo>
                  <a:cubicBezTo>
                    <a:pt x="223" y="424"/>
                    <a:pt x="222" y="424"/>
                    <a:pt x="222" y="424"/>
                  </a:cubicBezTo>
                  <a:lnTo>
                    <a:pt x="217" y="425"/>
                  </a:lnTo>
                  <a:cubicBezTo>
                    <a:pt x="217" y="426"/>
                    <a:pt x="216" y="426"/>
                    <a:pt x="215" y="426"/>
                  </a:cubicBezTo>
                  <a:lnTo>
                    <a:pt x="208" y="425"/>
                  </a:lnTo>
                  <a:lnTo>
                    <a:pt x="200" y="424"/>
                  </a:lnTo>
                  <a:lnTo>
                    <a:pt x="195" y="424"/>
                  </a:lnTo>
                  <a:lnTo>
                    <a:pt x="191" y="428"/>
                  </a:lnTo>
                  <a:lnTo>
                    <a:pt x="188" y="432"/>
                  </a:lnTo>
                  <a:lnTo>
                    <a:pt x="181" y="438"/>
                  </a:lnTo>
                  <a:cubicBezTo>
                    <a:pt x="180" y="439"/>
                    <a:pt x="179" y="439"/>
                    <a:pt x="178" y="440"/>
                  </a:cubicBezTo>
                  <a:lnTo>
                    <a:pt x="173" y="441"/>
                  </a:lnTo>
                  <a:cubicBezTo>
                    <a:pt x="173" y="441"/>
                    <a:pt x="172" y="441"/>
                    <a:pt x="171" y="441"/>
                  </a:cubicBezTo>
                  <a:lnTo>
                    <a:pt x="160" y="440"/>
                  </a:lnTo>
                  <a:cubicBezTo>
                    <a:pt x="159" y="440"/>
                    <a:pt x="158" y="439"/>
                    <a:pt x="157" y="439"/>
                  </a:cubicBezTo>
                  <a:lnTo>
                    <a:pt x="153" y="437"/>
                  </a:lnTo>
                  <a:lnTo>
                    <a:pt x="148" y="438"/>
                  </a:lnTo>
                  <a:cubicBezTo>
                    <a:pt x="148" y="438"/>
                    <a:pt x="147" y="438"/>
                    <a:pt x="146" y="438"/>
                  </a:cubicBezTo>
                  <a:lnTo>
                    <a:pt x="129" y="436"/>
                  </a:lnTo>
                  <a:lnTo>
                    <a:pt x="125" y="437"/>
                  </a:lnTo>
                  <a:lnTo>
                    <a:pt x="123" y="439"/>
                  </a:lnTo>
                  <a:lnTo>
                    <a:pt x="99" y="466"/>
                  </a:lnTo>
                  <a:lnTo>
                    <a:pt x="95" y="468"/>
                  </a:lnTo>
                  <a:cubicBezTo>
                    <a:pt x="95" y="469"/>
                    <a:pt x="94" y="469"/>
                    <a:pt x="93" y="469"/>
                  </a:cubicBezTo>
                  <a:lnTo>
                    <a:pt x="86" y="479"/>
                  </a:lnTo>
                  <a:lnTo>
                    <a:pt x="81" y="484"/>
                  </a:lnTo>
                  <a:cubicBezTo>
                    <a:pt x="80" y="484"/>
                    <a:pt x="79" y="485"/>
                    <a:pt x="78" y="485"/>
                  </a:cubicBezTo>
                  <a:lnTo>
                    <a:pt x="64" y="490"/>
                  </a:lnTo>
                  <a:cubicBezTo>
                    <a:pt x="64" y="490"/>
                    <a:pt x="65" y="491"/>
                    <a:pt x="65" y="492"/>
                  </a:cubicBezTo>
                  <a:lnTo>
                    <a:pt x="65" y="496"/>
                  </a:lnTo>
                  <a:lnTo>
                    <a:pt x="62" y="507"/>
                  </a:lnTo>
                  <a:cubicBezTo>
                    <a:pt x="62" y="508"/>
                    <a:pt x="61" y="509"/>
                    <a:pt x="60" y="510"/>
                  </a:cubicBezTo>
                  <a:cubicBezTo>
                    <a:pt x="60" y="511"/>
                    <a:pt x="58" y="512"/>
                    <a:pt x="57" y="512"/>
                  </a:cubicBezTo>
                  <a:lnTo>
                    <a:pt x="56" y="518"/>
                  </a:lnTo>
                  <a:cubicBezTo>
                    <a:pt x="56" y="519"/>
                    <a:pt x="56" y="519"/>
                    <a:pt x="55" y="520"/>
                  </a:cubicBezTo>
                  <a:lnTo>
                    <a:pt x="54" y="523"/>
                  </a:lnTo>
                  <a:lnTo>
                    <a:pt x="41" y="535"/>
                  </a:lnTo>
                  <a:lnTo>
                    <a:pt x="31" y="540"/>
                  </a:lnTo>
                  <a:cubicBezTo>
                    <a:pt x="29" y="541"/>
                    <a:pt x="27" y="542"/>
                    <a:pt x="24" y="541"/>
                  </a:cubicBezTo>
                  <a:lnTo>
                    <a:pt x="19" y="539"/>
                  </a:lnTo>
                  <a:lnTo>
                    <a:pt x="17" y="544"/>
                  </a:lnTo>
                  <a:cubicBezTo>
                    <a:pt x="17" y="545"/>
                    <a:pt x="17" y="546"/>
                    <a:pt x="17" y="547"/>
                  </a:cubicBezTo>
                  <a:lnTo>
                    <a:pt x="15" y="549"/>
                  </a:lnTo>
                  <a:lnTo>
                    <a:pt x="16" y="554"/>
                  </a:lnTo>
                  <a:cubicBezTo>
                    <a:pt x="16" y="555"/>
                    <a:pt x="16" y="557"/>
                    <a:pt x="16" y="557"/>
                  </a:cubicBezTo>
                  <a:cubicBezTo>
                    <a:pt x="16" y="558"/>
                    <a:pt x="16" y="559"/>
                    <a:pt x="16" y="559"/>
                  </a:cubicBezTo>
                  <a:lnTo>
                    <a:pt x="14" y="569"/>
                  </a:lnTo>
                  <a:cubicBezTo>
                    <a:pt x="15" y="570"/>
                    <a:pt x="15" y="571"/>
                    <a:pt x="15" y="572"/>
                  </a:cubicBezTo>
                  <a:lnTo>
                    <a:pt x="16" y="574"/>
                  </a:lnTo>
                  <a:cubicBezTo>
                    <a:pt x="16" y="575"/>
                    <a:pt x="16" y="576"/>
                    <a:pt x="16" y="577"/>
                  </a:cubicBezTo>
                  <a:lnTo>
                    <a:pt x="15" y="584"/>
                  </a:lnTo>
                  <a:lnTo>
                    <a:pt x="15" y="589"/>
                  </a:lnTo>
                  <a:cubicBezTo>
                    <a:pt x="15" y="590"/>
                    <a:pt x="15" y="591"/>
                    <a:pt x="14" y="592"/>
                  </a:cubicBezTo>
                  <a:cubicBezTo>
                    <a:pt x="14" y="593"/>
                    <a:pt x="14" y="594"/>
                    <a:pt x="13" y="595"/>
                  </a:cubicBezTo>
                  <a:lnTo>
                    <a:pt x="13" y="595"/>
                  </a:lnTo>
                  <a:lnTo>
                    <a:pt x="17" y="605"/>
                  </a:lnTo>
                  <a:cubicBezTo>
                    <a:pt x="18" y="606"/>
                    <a:pt x="18" y="607"/>
                    <a:pt x="18" y="608"/>
                  </a:cubicBezTo>
                  <a:lnTo>
                    <a:pt x="16" y="622"/>
                  </a:lnTo>
                  <a:lnTo>
                    <a:pt x="14" y="629"/>
                  </a:lnTo>
                  <a:cubicBezTo>
                    <a:pt x="14" y="630"/>
                    <a:pt x="13" y="632"/>
                    <a:pt x="12" y="632"/>
                  </a:cubicBezTo>
                  <a:lnTo>
                    <a:pt x="7" y="638"/>
                  </a:lnTo>
                  <a:lnTo>
                    <a:pt x="4" y="648"/>
                  </a:lnTo>
                  <a:lnTo>
                    <a:pt x="0" y="660"/>
                  </a:lnTo>
                  <a:lnTo>
                    <a:pt x="2" y="661"/>
                  </a:lnTo>
                  <a:lnTo>
                    <a:pt x="8" y="661"/>
                  </a:lnTo>
                  <a:lnTo>
                    <a:pt x="21" y="657"/>
                  </a:lnTo>
                  <a:cubicBezTo>
                    <a:pt x="22" y="657"/>
                    <a:pt x="23" y="657"/>
                    <a:pt x="24" y="657"/>
                  </a:cubicBezTo>
                  <a:cubicBezTo>
                    <a:pt x="25" y="656"/>
                    <a:pt x="27" y="655"/>
                    <a:pt x="28" y="655"/>
                  </a:cubicBezTo>
                  <a:lnTo>
                    <a:pt x="30" y="655"/>
                  </a:lnTo>
                  <a:cubicBezTo>
                    <a:pt x="31" y="654"/>
                    <a:pt x="32" y="654"/>
                    <a:pt x="33" y="654"/>
                  </a:cubicBezTo>
                  <a:lnTo>
                    <a:pt x="35" y="653"/>
                  </a:lnTo>
                  <a:cubicBezTo>
                    <a:pt x="36" y="653"/>
                    <a:pt x="37" y="653"/>
                    <a:pt x="37" y="654"/>
                  </a:cubicBezTo>
                  <a:lnTo>
                    <a:pt x="46" y="655"/>
                  </a:lnTo>
                  <a:lnTo>
                    <a:pt x="55" y="650"/>
                  </a:lnTo>
                  <a:cubicBezTo>
                    <a:pt x="55" y="650"/>
                    <a:pt x="56" y="650"/>
                    <a:pt x="57" y="649"/>
                  </a:cubicBezTo>
                  <a:cubicBezTo>
                    <a:pt x="58" y="649"/>
                    <a:pt x="59" y="648"/>
                    <a:pt x="60" y="648"/>
                  </a:cubicBezTo>
                  <a:lnTo>
                    <a:pt x="64" y="646"/>
                  </a:lnTo>
                  <a:lnTo>
                    <a:pt x="134" y="633"/>
                  </a:lnTo>
                  <a:cubicBezTo>
                    <a:pt x="136" y="633"/>
                    <a:pt x="139" y="633"/>
                    <a:pt x="140" y="634"/>
                  </a:cubicBezTo>
                  <a:lnTo>
                    <a:pt x="141" y="635"/>
                  </a:lnTo>
                  <a:lnTo>
                    <a:pt x="142" y="633"/>
                  </a:lnTo>
                  <a:cubicBezTo>
                    <a:pt x="143" y="633"/>
                    <a:pt x="144" y="632"/>
                    <a:pt x="145" y="632"/>
                  </a:cubicBezTo>
                  <a:lnTo>
                    <a:pt x="149" y="630"/>
                  </a:lnTo>
                  <a:cubicBezTo>
                    <a:pt x="151" y="629"/>
                    <a:pt x="152" y="629"/>
                    <a:pt x="153" y="629"/>
                  </a:cubicBezTo>
                  <a:lnTo>
                    <a:pt x="159" y="630"/>
                  </a:lnTo>
                  <a:cubicBezTo>
                    <a:pt x="160" y="630"/>
                    <a:pt x="161" y="631"/>
                    <a:pt x="162" y="631"/>
                  </a:cubicBezTo>
                  <a:lnTo>
                    <a:pt x="165" y="633"/>
                  </a:lnTo>
                  <a:cubicBezTo>
                    <a:pt x="167" y="634"/>
                    <a:pt x="168" y="635"/>
                    <a:pt x="169" y="637"/>
                  </a:cubicBezTo>
                  <a:lnTo>
                    <a:pt x="170" y="641"/>
                  </a:lnTo>
                  <a:cubicBezTo>
                    <a:pt x="170" y="641"/>
                    <a:pt x="170" y="642"/>
                    <a:pt x="170" y="643"/>
                  </a:cubicBezTo>
                  <a:lnTo>
                    <a:pt x="171" y="648"/>
                  </a:lnTo>
                  <a:cubicBezTo>
                    <a:pt x="171" y="649"/>
                    <a:pt x="170" y="650"/>
                    <a:pt x="170" y="651"/>
                  </a:cubicBezTo>
                  <a:lnTo>
                    <a:pt x="167" y="662"/>
                  </a:lnTo>
                  <a:cubicBezTo>
                    <a:pt x="168" y="665"/>
                    <a:pt x="166" y="667"/>
                    <a:pt x="164" y="669"/>
                  </a:cubicBezTo>
                  <a:cubicBezTo>
                    <a:pt x="163" y="669"/>
                    <a:pt x="162" y="670"/>
                    <a:pt x="161" y="670"/>
                  </a:cubicBezTo>
                  <a:lnTo>
                    <a:pt x="154" y="672"/>
                  </a:lnTo>
                  <a:cubicBezTo>
                    <a:pt x="154" y="674"/>
                    <a:pt x="153" y="677"/>
                    <a:pt x="151" y="678"/>
                  </a:cubicBezTo>
                  <a:lnTo>
                    <a:pt x="149" y="680"/>
                  </a:lnTo>
                  <a:cubicBezTo>
                    <a:pt x="148" y="681"/>
                    <a:pt x="148" y="681"/>
                    <a:pt x="147" y="681"/>
                  </a:cubicBezTo>
                  <a:lnTo>
                    <a:pt x="145" y="682"/>
                  </a:lnTo>
                  <a:cubicBezTo>
                    <a:pt x="145" y="683"/>
                    <a:pt x="145" y="683"/>
                    <a:pt x="145" y="684"/>
                  </a:cubicBezTo>
                  <a:cubicBezTo>
                    <a:pt x="145" y="687"/>
                    <a:pt x="144" y="689"/>
                    <a:pt x="142" y="690"/>
                  </a:cubicBezTo>
                  <a:lnTo>
                    <a:pt x="122" y="705"/>
                  </a:lnTo>
                  <a:lnTo>
                    <a:pt x="120" y="709"/>
                  </a:lnTo>
                  <a:cubicBezTo>
                    <a:pt x="119" y="710"/>
                    <a:pt x="119" y="710"/>
                    <a:pt x="119" y="710"/>
                  </a:cubicBezTo>
                  <a:lnTo>
                    <a:pt x="122" y="711"/>
                  </a:lnTo>
                  <a:cubicBezTo>
                    <a:pt x="123" y="712"/>
                    <a:pt x="125" y="713"/>
                    <a:pt x="126" y="715"/>
                  </a:cubicBezTo>
                  <a:lnTo>
                    <a:pt x="127" y="719"/>
                  </a:lnTo>
                  <a:lnTo>
                    <a:pt x="130" y="730"/>
                  </a:lnTo>
                  <a:cubicBezTo>
                    <a:pt x="130" y="731"/>
                    <a:pt x="130" y="731"/>
                    <a:pt x="130" y="732"/>
                  </a:cubicBezTo>
                  <a:lnTo>
                    <a:pt x="133" y="735"/>
                  </a:lnTo>
                  <a:lnTo>
                    <a:pt x="144" y="741"/>
                  </a:lnTo>
                  <a:lnTo>
                    <a:pt x="151" y="749"/>
                  </a:lnTo>
                  <a:lnTo>
                    <a:pt x="156" y="758"/>
                  </a:lnTo>
                  <a:lnTo>
                    <a:pt x="158" y="764"/>
                  </a:lnTo>
                  <a:cubicBezTo>
                    <a:pt x="159" y="767"/>
                    <a:pt x="158" y="770"/>
                    <a:pt x="156" y="772"/>
                  </a:cubicBezTo>
                  <a:lnTo>
                    <a:pt x="154" y="774"/>
                  </a:lnTo>
                  <a:cubicBezTo>
                    <a:pt x="154" y="775"/>
                    <a:pt x="152" y="776"/>
                    <a:pt x="151" y="776"/>
                  </a:cubicBezTo>
                  <a:lnTo>
                    <a:pt x="145" y="779"/>
                  </a:lnTo>
                  <a:lnTo>
                    <a:pt x="145" y="779"/>
                  </a:lnTo>
                  <a:cubicBezTo>
                    <a:pt x="145" y="781"/>
                    <a:pt x="145" y="784"/>
                    <a:pt x="144" y="785"/>
                  </a:cubicBezTo>
                  <a:lnTo>
                    <a:pt x="142" y="788"/>
                  </a:lnTo>
                  <a:lnTo>
                    <a:pt x="142" y="790"/>
                  </a:lnTo>
                  <a:lnTo>
                    <a:pt x="142" y="792"/>
                  </a:lnTo>
                  <a:lnTo>
                    <a:pt x="145" y="793"/>
                  </a:lnTo>
                  <a:cubicBezTo>
                    <a:pt x="146" y="794"/>
                    <a:pt x="148" y="795"/>
                    <a:pt x="149" y="796"/>
                  </a:cubicBezTo>
                  <a:lnTo>
                    <a:pt x="149" y="797"/>
                  </a:lnTo>
                  <a:lnTo>
                    <a:pt x="153" y="794"/>
                  </a:lnTo>
                  <a:cubicBezTo>
                    <a:pt x="155" y="792"/>
                    <a:pt x="157" y="791"/>
                    <a:pt x="159" y="791"/>
                  </a:cubicBezTo>
                  <a:cubicBezTo>
                    <a:pt x="160" y="792"/>
                    <a:pt x="161" y="792"/>
                    <a:pt x="162" y="792"/>
                  </a:cubicBezTo>
                  <a:lnTo>
                    <a:pt x="164" y="792"/>
                  </a:lnTo>
                  <a:cubicBezTo>
                    <a:pt x="166" y="791"/>
                    <a:pt x="169" y="791"/>
                    <a:pt x="171" y="793"/>
                  </a:cubicBezTo>
                  <a:cubicBezTo>
                    <a:pt x="172" y="794"/>
                    <a:pt x="173" y="795"/>
                    <a:pt x="174" y="796"/>
                  </a:cubicBezTo>
                  <a:lnTo>
                    <a:pt x="176" y="793"/>
                  </a:lnTo>
                  <a:cubicBezTo>
                    <a:pt x="179" y="791"/>
                    <a:pt x="183" y="791"/>
                    <a:pt x="186" y="793"/>
                  </a:cubicBezTo>
                  <a:lnTo>
                    <a:pt x="190" y="796"/>
                  </a:lnTo>
                  <a:cubicBezTo>
                    <a:pt x="192" y="797"/>
                    <a:pt x="193" y="800"/>
                    <a:pt x="193" y="802"/>
                  </a:cubicBezTo>
                  <a:lnTo>
                    <a:pt x="193" y="805"/>
                  </a:lnTo>
                  <a:cubicBezTo>
                    <a:pt x="193" y="806"/>
                    <a:pt x="192" y="807"/>
                    <a:pt x="192" y="808"/>
                  </a:cubicBezTo>
                  <a:lnTo>
                    <a:pt x="193" y="809"/>
                  </a:lnTo>
                  <a:cubicBezTo>
                    <a:pt x="194" y="811"/>
                    <a:pt x="194" y="814"/>
                    <a:pt x="193" y="816"/>
                  </a:cubicBezTo>
                  <a:lnTo>
                    <a:pt x="192" y="820"/>
                  </a:lnTo>
                  <a:cubicBezTo>
                    <a:pt x="191" y="821"/>
                    <a:pt x="190" y="823"/>
                    <a:pt x="188" y="824"/>
                  </a:cubicBezTo>
                  <a:lnTo>
                    <a:pt x="184" y="826"/>
                  </a:lnTo>
                  <a:cubicBezTo>
                    <a:pt x="182" y="828"/>
                    <a:pt x="179" y="828"/>
                    <a:pt x="177" y="827"/>
                  </a:cubicBezTo>
                  <a:lnTo>
                    <a:pt x="175" y="828"/>
                  </a:lnTo>
                  <a:cubicBezTo>
                    <a:pt x="176" y="830"/>
                    <a:pt x="176" y="832"/>
                    <a:pt x="175" y="834"/>
                  </a:cubicBezTo>
                  <a:lnTo>
                    <a:pt x="172" y="837"/>
                  </a:lnTo>
                  <a:cubicBezTo>
                    <a:pt x="172" y="839"/>
                    <a:pt x="170" y="840"/>
                    <a:pt x="169" y="840"/>
                  </a:cubicBezTo>
                  <a:lnTo>
                    <a:pt x="169" y="841"/>
                  </a:lnTo>
                  <a:cubicBezTo>
                    <a:pt x="169" y="842"/>
                    <a:pt x="169" y="844"/>
                    <a:pt x="168" y="844"/>
                  </a:cubicBezTo>
                  <a:lnTo>
                    <a:pt x="168" y="848"/>
                  </a:lnTo>
                  <a:cubicBezTo>
                    <a:pt x="167" y="851"/>
                    <a:pt x="165" y="853"/>
                    <a:pt x="162" y="853"/>
                  </a:cubicBezTo>
                  <a:cubicBezTo>
                    <a:pt x="162" y="854"/>
                    <a:pt x="162" y="855"/>
                    <a:pt x="161" y="855"/>
                  </a:cubicBezTo>
                  <a:cubicBezTo>
                    <a:pt x="160" y="857"/>
                    <a:pt x="157" y="859"/>
                    <a:pt x="155" y="859"/>
                  </a:cubicBezTo>
                  <a:lnTo>
                    <a:pt x="152" y="859"/>
                  </a:lnTo>
                  <a:cubicBezTo>
                    <a:pt x="151" y="859"/>
                    <a:pt x="150" y="859"/>
                    <a:pt x="149" y="859"/>
                  </a:cubicBezTo>
                  <a:lnTo>
                    <a:pt x="143" y="856"/>
                  </a:lnTo>
                  <a:cubicBezTo>
                    <a:pt x="142" y="856"/>
                    <a:pt x="141" y="856"/>
                    <a:pt x="141" y="856"/>
                  </a:cubicBezTo>
                  <a:lnTo>
                    <a:pt x="139" y="856"/>
                  </a:lnTo>
                  <a:cubicBezTo>
                    <a:pt x="139" y="855"/>
                    <a:pt x="138" y="855"/>
                    <a:pt x="138" y="855"/>
                  </a:cubicBezTo>
                  <a:lnTo>
                    <a:pt x="137" y="856"/>
                  </a:lnTo>
                  <a:cubicBezTo>
                    <a:pt x="136" y="857"/>
                    <a:pt x="135" y="857"/>
                    <a:pt x="134" y="857"/>
                  </a:cubicBezTo>
                  <a:lnTo>
                    <a:pt x="128" y="859"/>
                  </a:lnTo>
                  <a:lnTo>
                    <a:pt x="132" y="863"/>
                  </a:lnTo>
                  <a:cubicBezTo>
                    <a:pt x="133" y="865"/>
                    <a:pt x="133" y="868"/>
                    <a:pt x="133" y="870"/>
                  </a:cubicBezTo>
                  <a:lnTo>
                    <a:pt x="133" y="870"/>
                  </a:lnTo>
                  <a:cubicBezTo>
                    <a:pt x="133" y="871"/>
                    <a:pt x="134" y="872"/>
                    <a:pt x="134" y="873"/>
                  </a:cubicBezTo>
                  <a:lnTo>
                    <a:pt x="137" y="874"/>
                  </a:lnTo>
                  <a:cubicBezTo>
                    <a:pt x="138" y="874"/>
                    <a:pt x="138" y="874"/>
                    <a:pt x="139" y="875"/>
                  </a:cubicBezTo>
                  <a:cubicBezTo>
                    <a:pt x="141" y="874"/>
                    <a:pt x="144" y="874"/>
                    <a:pt x="146" y="876"/>
                  </a:cubicBezTo>
                  <a:lnTo>
                    <a:pt x="149" y="879"/>
                  </a:lnTo>
                  <a:cubicBezTo>
                    <a:pt x="151" y="881"/>
                    <a:pt x="152" y="884"/>
                    <a:pt x="152" y="887"/>
                  </a:cubicBezTo>
                  <a:lnTo>
                    <a:pt x="150" y="893"/>
                  </a:lnTo>
                  <a:lnTo>
                    <a:pt x="155" y="897"/>
                  </a:lnTo>
                  <a:lnTo>
                    <a:pt x="158" y="900"/>
                  </a:lnTo>
                  <a:cubicBezTo>
                    <a:pt x="159" y="902"/>
                    <a:pt x="160" y="904"/>
                    <a:pt x="160" y="906"/>
                  </a:cubicBezTo>
                  <a:lnTo>
                    <a:pt x="160" y="906"/>
                  </a:lnTo>
                  <a:lnTo>
                    <a:pt x="160" y="906"/>
                  </a:lnTo>
                  <a:lnTo>
                    <a:pt x="166" y="915"/>
                  </a:lnTo>
                  <a:lnTo>
                    <a:pt x="175" y="911"/>
                  </a:lnTo>
                  <a:cubicBezTo>
                    <a:pt x="175" y="911"/>
                    <a:pt x="176" y="911"/>
                    <a:pt x="177" y="911"/>
                  </a:cubicBezTo>
                  <a:lnTo>
                    <a:pt x="183" y="910"/>
                  </a:lnTo>
                  <a:cubicBezTo>
                    <a:pt x="184" y="910"/>
                    <a:pt x="185" y="911"/>
                    <a:pt x="186" y="911"/>
                  </a:cubicBezTo>
                  <a:lnTo>
                    <a:pt x="189" y="912"/>
                  </a:lnTo>
                  <a:lnTo>
                    <a:pt x="190" y="912"/>
                  </a:lnTo>
                  <a:lnTo>
                    <a:pt x="195" y="913"/>
                  </a:lnTo>
                  <a:lnTo>
                    <a:pt x="197" y="912"/>
                  </a:lnTo>
                  <a:cubicBezTo>
                    <a:pt x="199" y="911"/>
                    <a:pt x="201" y="911"/>
                    <a:pt x="203" y="912"/>
                  </a:cubicBezTo>
                  <a:cubicBezTo>
                    <a:pt x="205" y="912"/>
                    <a:pt x="207" y="912"/>
                    <a:pt x="208" y="913"/>
                  </a:cubicBezTo>
                  <a:lnTo>
                    <a:pt x="210" y="915"/>
                  </a:lnTo>
                  <a:cubicBezTo>
                    <a:pt x="212" y="916"/>
                    <a:pt x="213" y="919"/>
                    <a:pt x="213" y="921"/>
                  </a:cubicBezTo>
                  <a:cubicBezTo>
                    <a:pt x="213" y="924"/>
                    <a:pt x="212" y="928"/>
                    <a:pt x="209" y="930"/>
                  </a:cubicBezTo>
                  <a:lnTo>
                    <a:pt x="205" y="932"/>
                  </a:lnTo>
                  <a:lnTo>
                    <a:pt x="201" y="936"/>
                  </a:lnTo>
                  <a:lnTo>
                    <a:pt x="195" y="940"/>
                  </a:lnTo>
                  <a:cubicBezTo>
                    <a:pt x="193" y="942"/>
                    <a:pt x="190" y="942"/>
                    <a:pt x="187" y="941"/>
                  </a:cubicBezTo>
                  <a:lnTo>
                    <a:pt x="185" y="940"/>
                  </a:lnTo>
                  <a:cubicBezTo>
                    <a:pt x="183" y="940"/>
                    <a:pt x="182" y="941"/>
                    <a:pt x="180" y="940"/>
                  </a:cubicBezTo>
                  <a:cubicBezTo>
                    <a:pt x="180" y="940"/>
                    <a:pt x="179" y="940"/>
                    <a:pt x="178" y="940"/>
                  </a:cubicBezTo>
                  <a:lnTo>
                    <a:pt x="177" y="940"/>
                  </a:lnTo>
                  <a:cubicBezTo>
                    <a:pt x="177" y="941"/>
                    <a:pt x="175" y="941"/>
                    <a:pt x="175" y="942"/>
                  </a:cubicBezTo>
                  <a:cubicBezTo>
                    <a:pt x="174" y="942"/>
                    <a:pt x="174" y="942"/>
                    <a:pt x="173" y="942"/>
                  </a:cubicBezTo>
                  <a:lnTo>
                    <a:pt x="170" y="943"/>
                  </a:lnTo>
                  <a:lnTo>
                    <a:pt x="162" y="947"/>
                  </a:lnTo>
                  <a:cubicBezTo>
                    <a:pt x="161" y="947"/>
                    <a:pt x="160" y="948"/>
                    <a:pt x="159" y="948"/>
                  </a:cubicBezTo>
                  <a:lnTo>
                    <a:pt x="142" y="950"/>
                  </a:lnTo>
                  <a:lnTo>
                    <a:pt x="140" y="951"/>
                  </a:lnTo>
                  <a:cubicBezTo>
                    <a:pt x="139" y="952"/>
                    <a:pt x="138" y="952"/>
                    <a:pt x="137" y="952"/>
                  </a:cubicBezTo>
                  <a:lnTo>
                    <a:pt x="134" y="953"/>
                  </a:lnTo>
                  <a:cubicBezTo>
                    <a:pt x="132" y="953"/>
                    <a:pt x="130" y="952"/>
                    <a:pt x="129" y="951"/>
                  </a:cubicBezTo>
                  <a:cubicBezTo>
                    <a:pt x="127" y="951"/>
                    <a:pt x="126" y="951"/>
                    <a:pt x="125" y="951"/>
                  </a:cubicBezTo>
                  <a:cubicBezTo>
                    <a:pt x="122" y="950"/>
                    <a:pt x="121" y="948"/>
                    <a:pt x="120" y="946"/>
                  </a:cubicBezTo>
                  <a:lnTo>
                    <a:pt x="117" y="937"/>
                  </a:lnTo>
                  <a:lnTo>
                    <a:pt x="118" y="944"/>
                  </a:lnTo>
                  <a:cubicBezTo>
                    <a:pt x="119" y="945"/>
                    <a:pt x="120" y="946"/>
                    <a:pt x="120" y="946"/>
                  </a:cubicBezTo>
                  <a:lnTo>
                    <a:pt x="121" y="949"/>
                  </a:lnTo>
                  <a:cubicBezTo>
                    <a:pt x="123" y="951"/>
                    <a:pt x="123" y="953"/>
                    <a:pt x="122" y="955"/>
                  </a:cubicBezTo>
                  <a:lnTo>
                    <a:pt x="121" y="958"/>
                  </a:lnTo>
                  <a:cubicBezTo>
                    <a:pt x="120" y="961"/>
                    <a:pt x="118" y="962"/>
                    <a:pt x="116" y="963"/>
                  </a:cubicBezTo>
                  <a:lnTo>
                    <a:pt x="112" y="965"/>
                  </a:lnTo>
                  <a:cubicBezTo>
                    <a:pt x="108" y="966"/>
                    <a:pt x="104" y="965"/>
                    <a:pt x="102" y="961"/>
                  </a:cubicBezTo>
                  <a:lnTo>
                    <a:pt x="99" y="956"/>
                  </a:lnTo>
                  <a:lnTo>
                    <a:pt x="92" y="938"/>
                  </a:lnTo>
                  <a:cubicBezTo>
                    <a:pt x="89" y="937"/>
                    <a:pt x="87" y="936"/>
                    <a:pt x="86" y="933"/>
                  </a:cubicBezTo>
                  <a:cubicBezTo>
                    <a:pt x="85" y="933"/>
                    <a:pt x="85" y="932"/>
                    <a:pt x="85" y="931"/>
                  </a:cubicBezTo>
                  <a:lnTo>
                    <a:pt x="82" y="936"/>
                  </a:lnTo>
                  <a:cubicBezTo>
                    <a:pt x="82" y="937"/>
                    <a:pt x="80" y="939"/>
                    <a:pt x="79" y="940"/>
                  </a:cubicBezTo>
                  <a:lnTo>
                    <a:pt x="79" y="943"/>
                  </a:lnTo>
                  <a:cubicBezTo>
                    <a:pt x="79" y="945"/>
                    <a:pt x="78" y="947"/>
                    <a:pt x="76" y="949"/>
                  </a:cubicBezTo>
                  <a:lnTo>
                    <a:pt x="73" y="951"/>
                  </a:lnTo>
                  <a:cubicBezTo>
                    <a:pt x="73" y="951"/>
                    <a:pt x="71" y="952"/>
                    <a:pt x="70" y="953"/>
                  </a:cubicBezTo>
                  <a:lnTo>
                    <a:pt x="62" y="957"/>
                  </a:lnTo>
                  <a:cubicBezTo>
                    <a:pt x="62" y="958"/>
                    <a:pt x="61" y="958"/>
                    <a:pt x="61" y="958"/>
                  </a:cubicBezTo>
                  <a:cubicBezTo>
                    <a:pt x="61" y="958"/>
                    <a:pt x="61" y="958"/>
                    <a:pt x="60" y="958"/>
                  </a:cubicBezTo>
                  <a:lnTo>
                    <a:pt x="59" y="960"/>
                  </a:lnTo>
                  <a:cubicBezTo>
                    <a:pt x="59" y="960"/>
                    <a:pt x="58" y="961"/>
                    <a:pt x="57" y="962"/>
                  </a:cubicBezTo>
                  <a:cubicBezTo>
                    <a:pt x="59" y="962"/>
                    <a:pt x="61" y="964"/>
                    <a:pt x="61" y="966"/>
                  </a:cubicBezTo>
                  <a:lnTo>
                    <a:pt x="62" y="968"/>
                  </a:lnTo>
                  <a:cubicBezTo>
                    <a:pt x="63" y="969"/>
                    <a:pt x="63" y="970"/>
                    <a:pt x="63" y="971"/>
                  </a:cubicBezTo>
                  <a:lnTo>
                    <a:pt x="63" y="972"/>
                  </a:lnTo>
                  <a:lnTo>
                    <a:pt x="67" y="974"/>
                  </a:lnTo>
                  <a:cubicBezTo>
                    <a:pt x="68" y="974"/>
                    <a:pt x="69" y="975"/>
                    <a:pt x="70" y="976"/>
                  </a:cubicBezTo>
                  <a:lnTo>
                    <a:pt x="76" y="982"/>
                  </a:lnTo>
                  <a:lnTo>
                    <a:pt x="77" y="981"/>
                  </a:lnTo>
                  <a:cubicBezTo>
                    <a:pt x="80" y="980"/>
                    <a:pt x="83" y="981"/>
                    <a:pt x="85" y="983"/>
                  </a:cubicBezTo>
                  <a:cubicBezTo>
                    <a:pt x="87" y="985"/>
                    <a:pt x="87" y="987"/>
                    <a:pt x="87" y="990"/>
                  </a:cubicBezTo>
                  <a:cubicBezTo>
                    <a:pt x="89" y="989"/>
                    <a:pt x="91" y="990"/>
                    <a:pt x="93" y="991"/>
                  </a:cubicBezTo>
                  <a:lnTo>
                    <a:pt x="94" y="982"/>
                  </a:lnTo>
                  <a:cubicBezTo>
                    <a:pt x="95" y="979"/>
                    <a:pt x="96" y="977"/>
                    <a:pt x="99" y="975"/>
                  </a:cubicBezTo>
                  <a:lnTo>
                    <a:pt x="101" y="975"/>
                  </a:lnTo>
                  <a:cubicBezTo>
                    <a:pt x="102" y="974"/>
                    <a:pt x="103" y="974"/>
                    <a:pt x="104" y="974"/>
                  </a:cubicBezTo>
                  <a:lnTo>
                    <a:pt x="120" y="972"/>
                  </a:lnTo>
                  <a:cubicBezTo>
                    <a:pt x="121" y="972"/>
                    <a:pt x="122" y="972"/>
                    <a:pt x="123" y="972"/>
                  </a:cubicBezTo>
                  <a:lnTo>
                    <a:pt x="126" y="972"/>
                  </a:lnTo>
                  <a:cubicBezTo>
                    <a:pt x="128" y="971"/>
                    <a:pt x="130" y="972"/>
                    <a:pt x="132" y="974"/>
                  </a:cubicBezTo>
                  <a:lnTo>
                    <a:pt x="134" y="976"/>
                  </a:lnTo>
                  <a:cubicBezTo>
                    <a:pt x="136" y="978"/>
                    <a:pt x="137" y="980"/>
                    <a:pt x="137" y="983"/>
                  </a:cubicBezTo>
                  <a:lnTo>
                    <a:pt x="137" y="984"/>
                  </a:lnTo>
                  <a:cubicBezTo>
                    <a:pt x="138" y="984"/>
                    <a:pt x="139" y="985"/>
                    <a:pt x="139" y="986"/>
                  </a:cubicBezTo>
                  <a:lnTo>
                    <a:pt x="145" y="992"/>
                  </a:lnTo>
                  <a:lnTo>
                    <a:pt x="146" y="993"/>
                  </a:lnTo>
                  <a:lnTo>
                    <a:pt x="150" y="1001"/>
                  </a:lnTo>
                  <a:lnTo>
                    <a:pt x="151" y="1011"/>
                  </a:lnTo>
                  <a:lnTo>
                    <a:pt x="151" y="1011"/>
                  </a:lnTo>
                  <a:cubicBezTo>
                    <a:pt x="152" y="1011"/>
                    <a:pt x="152" y="1011"/>
                    <a:pt x="152" y="1011"/>
                  </a:cubicBezTo>
                  <a:lnTo>
                    <a:pt x="154" y="1010"/>
                  </a:lnTo>
                  <a:lnTo>
                    <a:pt x="162" y="1009"/>
                  </a:lnTo>
                  <a:cubicBezTo>
                    <a:pt x="163" y="1009"/>
                    <a:pt x="163" y="1009"/>
                    <a:pt x="164" y="1009"/>
                  </a:cubicBezTo>
                  <a:lnTo>
                    <a:pt x="169" y="1009"/>
                  </a:lnTo>
                  <a:cubicBezTo>
                    <a:pt x="170" y="1009"/>
                    <a:pt x="171" y="1009"/>
                    <a:pt x="171" y="1010"/>
                  </a:cubicBezTo>
                  <a:lnTo>
                    <a:pt x="181" y="1014"/>
                  </a:lnTo>
                  <a:lnTo>
                    <a:pt x="186" y="1014"/>
                  </a:lnTo>
                  <a:cubicBezTo>
                    <a:pt x="187" y="1014"/>
                    <a:pt x="188" y="1015"/>
                    <a:pt x="189" y="1016"/>
                  </a:cubicBezTo>
                  <a:lnTo>
                    <a:pt x="191" y="1017"/>
                  </a:lnTo>
                  <a:cubicBezTo>
                    <a:pt x="192" y="1018"/>
                    <a:pt x="194" y="1020"/>
                    <a:pt x="194" y="1022"/>
                  </a:cubicBezTo>
                  <a:lnTo>
                    <a:pt x="196" y="1023"/>
                  </a:lnTo>
                  <a:cubicBezTo>
                    <a:pt x="197" y="1023"/>
                    <a:pt x="199" y="1024"/>
                    <a:pt x="200" y="1025"/>
                  </a:cubicBezTo>
                  <a:cubicBezTo>
                    <a:pt x="200" y="1026"/>
                    <a:pt x="201" y="1028"/>
                    <a:pt x="202" y="1029"/>
                  </a:cubicBezTo>
                  <a:lnTo>
                    <a:pt x="204" y="1029"/>
                  </a:lnTo>
                  <a:lnTo>
                    <a:pt x="209" y="1030"/>
                  </a:lnTo>
                  <a:lnTo>
                    <a:pt x="214" y="1030"/>
                  </a:lnTo>
                  <a:lnTo>
                    <a:pt x="217" y="1029"/>
                  </a:lnTo>
                  <a:cubicBezTo>
                    <a:pt x="221" y="1028"/>
                    <a:pt x="225" y="1029"/>
                    <a:pt x="227" y="1032"/>
                  </a:cubicBezTo>
                  <a:lnTo>
                    <a:pt x="232" y="1041"/>
                  </a:lnTo>
                  <a:lnTo>
                    <a:pt x="235" y="1049"/>
                  </a:lnTo>
                  <a:cubicBezTo>
                    <a:pt x="235" y="1051"/>
                    <a:pt x="235" y="1054"/>
                    <a:pt x="233" y="1056"/>
                  </a:cubicBezTo>
                  <a:lnTo>
                    <a:pt x="233" y="1057"/>
                  </a:lnTo>
                  <a:cubicBezTo>
                    <a:pt x="233" y="1058"/>
                    <a:pt x="233" y="1059"/>
                    <a:pt x="233" y="1059"/>
                  </a:cubicBezTo>
                  <a:lnTo>
                    <a:pt x="232" y="1064"/>
                  </a:lnTo>
                  <a:cubicBezTo>
                    <a:pt x="232" y="1065"/>
                    <a:pt x="232" y="1065"/>
                    <a:pt x="231" y="1066"/>
                  </a:cubicBezTo>
                  <a:lnTo>
                    <a:pt x="230" y="1068"/>
                  </a:lnTo>
                  <a:cubicBezTo>
                    <a:pt x="230" y="1068"/>
                    <a:pt x="229" y="1069"/>
                    <a:pt x="229" y="1070"/>
                  </a:cubicBezTo>
                  <a:lnTo>
                    <a:pt x="228" y="1070"/>
                  </a:lnTo>
                  <a:lnTo>
                    <a:pt x="231" y="1074"/>
                  </a:lnTo>
                  <a:cubicBezTo>
                    <a:pt x="232" y="1076"/>
                    <a:pt x="232" y="1077"/>
                    <a:pt x="232" y="1078"/>
                  </a:cubicBezTo>
                  <a:lnTo>
                    <a:pt x="233" y="1081"/>
                  </a:lnTo>
                  <a:lnTo>
                    <a:pt x="231" y="1094"/>
                  </a:lnTo>
                  <a:lnTo>
                    <a:pt x="230" y="1099"/>
                  </a:lnTo>
                  <a:cubicBezTo>
                    <a:pt x="229" y="1100"/>
                    <a:pt x="229" y="1101"/>
                    <a:pt x="228" y="1101"/>
                  </a:cubicBezTo>
                  <a:lnTo>
                    <a:pt x="224" y="1107"/>
                  </a:lnTo>
                  <a:cubicBezTo>
                    <a:pt x="223" y="1108"/>
                    <a:pt x="223" y="1108"/>
                    <a:pt x="222" y="1109"/>
                  </a:cubicBezTo>
                  <a:lnTo>
                    <a:pt x="220" y="1110"/>
                  </a:lnTo>
                  <a:cubicBezTo>
                    <a:pt x="219" y="1111"/>
                    <a:pt x="218" y="1111"/>
                    <a:pt x="218" y="1112"/>
                  </a:cubicBezTo>
                  <a:lnTo>
                    <a:pt x="203" y="1117"/>
                  </a:lnTo>
                  <a:cubicBezTo>
                    <a:pt x="204" y="1117"/>
                    <a:pt x="204" y="1117"/>
                    <a:pt x="204" y="1118"/>
                  </a:cubicBezTo>
                  <a:lnTo>
                    <a:pt x="217" y="1125"/>
                  </a:lnTo>
                  <a:cubicBezTo>
                    <a:pt x="219" y="1126"/>
                    <a:pt x="221" y="1128"/>
                    <a:pt x="222" y="1131"/>
                  </a:cubicBezTo>
                  <a:lnTo>
                    <a:pt x="223" y="1133"/>
                  </a:lnTo>
                  <a:cubicBezTo>
                    <a:pt x="223" y="1134"/>
                    <a:pt x="223" y="1135"/>
                    <a:pt x="223" y="1136"/>
                  </a:cubicBezTo>
                  <a:lnTo>
                    <a:pt x="222" y="1142"/>
                  </a:lnTo>
                  <a:cubicBezTo>
                    <a:pt x="222" y="1143"/>
                    <a:pt x="222" y="1143"/>
                    <a:pt x="222" y="1144"/>
                  </a:cubicBezTo>
                  <a:lnTo>
                    <a:pt x="220" y="1148"/>
                  </a:lnTo>
                  <a:cubicBezTo>
                    <a:pt x="219" y="1149"/>
                    <a:pt x="219" y="1150"/>
                    <a:pt x="218" y="1151"/>
                  </a:cubicBezTo>
                  <a:lnTo>
                    <a:pt x="218" y="1151"/>
                  </a:lnTo>
                  <a:cubicBezTo>
                    <a:pt x="219" y="1152"/>
                    <a:pt x="219" y="1153"/>
                    <a:pt x="219" y="1154"/>
                  </a:cubicBezTo>
                  <a:cubicBezTo>
                    <a:pt x="220" y="1155"/>
                    <a:pt x="221" y="1155"/>
                    <a:pt x="222" y="1156"/>
                  </a:cubicBezTo>
                  <a:cubicBezTo>
                    <a:pt x="224" y="1158"/>
                    <a:pt x="225" y="1160"/>
                    <a:pt x="225" y="1163"/>
                  </a:cubicBezTo>
                  <a:lnTo>
                    <a:pt x="224" y="1172"/>
                  </a:lnTo>
                  <a:lnTo>
                    <a:pt x="225" y="1175"/>
                  </a:lnTo>
                  <a:cubicBezTo>
                    <a:pt x="226" y="1176"/>
                    <a:pt x="226" y="1177"/>
                    <a:pt x="226" y="1178"/>
                  </a:cubicBezTo>
                  <a:cubicBezTo>
                    <a:pt x="226" y="1181"/>
                    <a:pt x="224" y="1184"/>
                    <a:pt x="222" y="1186"/>
                  </a:cubicBezTo>
                  <a:lnTo>
                    <a:pt x="222" y="1187"/>
                  </a:lnTo>
                  <a:lnTo>
                    <a:pt x="222" y="1187"/>
                  </a:lnTo>
                  <a:lnTo>
                    <a:pt x="224" y="1186"/>
                  </a:lnTo>
                  <a:cubicBezTo>
                    <a:pt x="225" y="1186"/>
                    <a:pt x="225" y="1186"/>
                    <a:pt x="226" y="1186"/>
                  </a:cubicBezTo>
                  <a:lnTo>
                    <a:pt x="229" y="1185"/>
                  </a:lnTo>
                  <a:cubicBezTo>
                    <a:pt x="230" y="1185"/>
                    <a:pt x="230" y="1184"/>
                    <a:pt x="231" y="1183"/>
                  </a:cubicBezTo>
                  <a:cubicBezTo>
                    <a:pt x="232" y="1182"/>
                    <a:pt x="234" y="1180"/>
                    <a:pt x="236" y="1180"/>
                  </a:cubicBezTo>
                  <a:lnTo>
                    <a:pt x="237" y="1180"/>
                  </a:lnTo>
                  <a:lnTo>
                    <a:pt x="237" y="1180"/>
                  </a:lnTo>
                  <a:lnTo>
                    <a:pt x="239" y="1176"/>
                  </a:lnTo>
                  <a:cubicBezTo>
                    <a:pt x="240" y="1174"/>
                    <a:pt x="241" y="1173"/>
                    <a:pt x="242" y="1173"/>
                  </a:cubicBezTo>
                  <a:lnTo>
                    <a:pt x="245" y="1171"/>
                  </a:lnTo>
                  <a:cubicBezTo>
                    <a:pt x="246" y="1170"/>
                    <a:pt x="247" y="1170"/>
                    <a:pt x="249" y="1170"/>
                  </a:cubicBezTo>
                  <a:lnTo>
                    <a:pt x="252" y="1170"/>
                  </a:lnTo>
                  <a:cubicBezTo>
                    <a:pt x="253" y="1170"/>
                    <a:pt x="255" y="1170"/>
                    <a:pt x="256" y="1171"/>
                  </a:cubicBezTo>
                  <a:lnTo>
                    <a:pt x="260" y="1172"/>
                  </a:lnTo>
                  <a:cubicBezTo>
                    <a:pt x="262" y="1173"/>
                    <a:pt x="263" y="1174"/>
                    <a:pt x="264" y="1175"/>
                  </a:cubicBezTo>
                  <a:lnTo>
                    <a:pt x="266" y="1179"/>
                  </a:lnTo>
                  <a:cubicBezTo>
                    <a:pt x="267" y="1181"/>
                    <a:pt x="267" y="1183"/>
                    <a:pt x="267" y="1185"/>
                  </a:cubicBezTo>
                  <a:cubicBezTo>
                    <a:pt x="267" y="1186"/>
                    <a:pt x="267" y="1186"/>
                    <a:pt x="266" y="1187"/>
                  </a:cubicBezTo>
                  <a:cubicBezTo>
                    <a:pt x="269" y="1187"/>
                    <a:pt x="273" y="1189"/>
                    <a:pt x="274" y="1191"/>
                  </a:cubicBezTo>
                  <a:lnTo>
                    <a:pt x="276" y="1195"/>
                  </a:lnTo>
                  <a:cubicBezTo>
                    <a:pt x="277" y="1196"/>
                    <a:pt x="278" y="1198"/>
                    <a:pt x="277" y="1199"/>
                  </a:cubicBezTo>
                  <a:lnTo>
                    <a:pt x="277" y="1203"/>
                  </a:lnTo>
                  <a:cubicBezTo>
                    <a:pt x="277" y="1203"/>
                    <a:pt x="277" y="1204"/>
                    <a:pt x="277" y="1205"/>
                  </a:cubicBezTo>
                  <a:lnTo>
                    <a:pt x="276" y="1206"/>
                  </a:lnTo>
                  <a:lnTo>
                    <a:pt x="276" y="1206"/>
                  </a:lnTo>
                  <a:cubicBezTo>
                    <a:pt x="277" y="1205"/>
                    <a:pt x="278" y="1205"/>
                    <a:pt x="279" y="1204"/>
                  </a:cubicBezTo>
                  <a:lnTo>
                    <a:pt x="282" y="1204"/>
                  </a:lnTo>
                  <a:cubicBezTo>
                    <a:pt x="282" y="1204"/>
                    <a:pt x="283" y="1203"/>
                    <a:pt x="284" y="1203"/>
                  </a:cubicBezTo>
                  <a:lnTo>
                    <a:pt x="284" y="1204"/>
                  </a:lnTo>
                  <a:cubicBezTo>
                    <a:pt x="286" y="1202"/>
                    <a:pt x="289" y="1201"/>
                    <a:pt x="291" y="1202"/>
                  </a:cubicBezTo>
                  <a:cubicBezTo>
                    <a:pt x="293" y="1202"/>
                    <a:pt x="294" y="1203"/>
                    <a:pt x="296" y="1204"/>
                  </a:cubicBezTo>
                  <a:lnTo>
                    <a:pt x="296" y="1203"/>
                  </a:lnTo>
                  <a:lnTo>
                    <a:pt x="298" y="1205"/>
                  </a:lnTo>
                  <a:cubicBezTo>
                    <a:pt x="301" y="1207"/>
                    <a:pt x="302" y="1210"/>
                    <a:pt x="302" y="1213"/>
                  </a:cubicBezTo>
                  <a:lnTo>
                    <a:pt x="301" y="1217"/>
                  </a:lnTo>
                  <a:cubicBezTo>
                    <a:pt x="301" y="1218"/>
                    <a:pt x="300" y="1220"/>
                    <a:pt x="300" y="1221"/>
                  </a:cubicBezTo>
                  <a:cubicBezTo>
                    <a:pt x="300" y="1222"/>
                    <a:pt x="299" y="1223"/>
                    <a:pt x="299" y="1224"/>
                  </a:cubicBezTo>
                  <a:cubicBezTo>
                    <a:pt x="298" y="1224"/>
                    <a:pt x="298" y="1224"/>
                    <a:pt x="298" y="1224"/>
                  </a:cubicBezTo>
                  <a:cubicBezTo>
                    <a:pt x="299" y="1225"/>
                    <a:pt x="300" y="1227"/>
                    <a:pt x="300" y="1228"/>
                  </a:cubicBezTo>
                  <a:cubicBezTo>
                    <a:pt x="301" y="1231"/>
                    <a:pt x="300" y="1233"/>
                    <a:pt x="299" y="1235"/>
                  </a:cubicBezTo>
                  <a:lnTo>
                    <a:pt x="296" y="1239"/>
                  </a:lnTo>
                  <a:cubicBezTo>
                    <a:pt x="295" y="1239"/>
                    <a:pt x="293" y="1241"/>
                    <a:pt x="293" y="1241"/>
                  </a:cubicBezTo>
                  <a:cubicBezTo>
                    <a:pt x="293" y="1242"/>
                    <a:pt x="294" y="1244"/>
                    <a:pt x="294" y="1245"/>
                  </a:cubicBezTo>
                  <a:cubicBezTo>
                    <a:pt x="294" y="1248"/>
                    <a:pt x="292" y="1253"/>
                    <a:pt x="290" y="1254"/>
                  </a:cubicBezTo>
                  <a:lnTo>
                    <a:pt x="288" y="1255"/>
                  </a:lnTo>
                  <a:cubicBezTo>
                    <a:pt x="286" y="1256"/>
                    <a:pt x="285" y="1256"/>
                    <a:pt x="284" y="1256"/>
                  </a:cubicBezTo>
                  <a:lnTo>
                    <a:pt x="281" y="1256"/>
                  </a:lnTo>
                  <a:lnTo>
                    <a:pt x="280" y="1257"/>
                  </a:lnTo>
                  <a:lnTo>
                    <a:pt x="279" y="1258"/>
                  </a:lnTo>
                  <a:lnTo>
                    <a:pt x="275" y="1260"/>
                  </a:lnTo>
                  <a:lnTo>
                    <a:pt x="271" y="1263"/>
                  </a:lnTo>
                  <a:cubicBezTo>
                    <a:pt x="270" y="1263"/>
                    <a:pt x="269" y="1264"/>
                    <a:pt x="268" y="1264"/>
                  </a:cubicBezTo>
                  <a:lnTo>
                    <a:pt x="265" y="1265"/>
                  </a:lnTo>
                  <a:cubicBezTo>
                    <a:pt x="264" y="1265"/>
                    <a:pt x="263" y="1265"/>
                    <a:pt x="263" y="1265"/>
                  </a:cubicBezTo>
                  <a:cubicBezTo>
                    <a:pt x="263" y="1265"/>
                    <a:pt x="264" y="1266"/>
                    <a:pt x="265" y="1266"/>
                  </a:cubicBezTo>
                  <a:cubicBezTo>
                    <a:pt x="265" y="1267"/>
                    <a:pt x="267" y="1268"/>
                    <a:pt x="267" y="1269"/>
                  </a:cubicBezTo>
                  <a:lnTo>
                    <a:pt x="270" y="1273"/>
                  </a:lnTo>
                  <a:lnTo>
                    <a:pt x="273" y="1272"/>
                  </a:lnTo>
                  <a:cubicBezTo>
                    <a:pt x="274" y="1272"/>
                    <a:pt x="275" y="1272"/>
                    <a:pt x="275" y="1272"/>
                  </a:cubicBezTo>
                  <a:lnTo>
                    <a:pt x="278" y="1273"/>
                  </a:lnTo>
                  <a:cubicBezTo>
                    <a:pt x="279" y="1273"/>
                    <a:pt x="279" y="1273"/>
                    <a:pt x="279" y="1273"/>
                  </a:cubicBezTo>
                  <a:cubicBezTo>
                    <a:pt x="280" y="1272"/>
                    <a:pt x="282" y="1272"/>
                    <a:pt x="283" y="1272"/>
                  </a:cubicBezTo>
                  <a:lnTo>
                    <a:pt x="288" y="1271"/>
                  </a:lnTo>
                  <a:cubicBezTo>
                    <a:pt x="289" y="1271"/>
                    <a:pt x="291" y="1271"/>
                    <a:pt x="292" y="1272"/>
                  </a:cubicBezTo>
                  <a:lnTo>
                    <a:pt x="296" y="1274"/>
                  </a:lnTo>
                  <a:cubicBezTo>
                    <a:pt x="297" y="1273"/>
                    <a:pt x="298" y="1272"/>
                    <a:pt x="299" y="1272"/>
                  </a:cubicBezTo>
                  <a:lnTo>
                    <a:pt x="305" y="1270"/>
                  </a:lnTo>
                  <a:cubicBezTo>
                    <a:pt x="306" y="1270"/>
                    <a:pt x="307" y="1269"/>
                    <a:pt x="308" y="1269"/>
                  </a:cubicBezTo>
                  <a:lnTo>
                    <a:pt x="314" y="1269"/>
                  </a:lnTo>
                  <a:cubicBezTo>
                    <a:pt x="316" y="1270"/>
                    <a:pt x="317" y="1270"/>
                    <a:pt x="319" y="1271"/>
                  </a:cubicBezTo>
                  <a:lnTo>
                    <a:pt x="319" y="1272"/>
                  </a:lnTo>
                  <a:cubicBezTo>
                    <a:pt x="320" y="1272"/>
                    <a:pt x="320" y="1272"/>
                    <a:pt x="320" y="1272"/>
                  </a:cubicBezTo>
                  <a:lnTo>
                    <a:pt x="321" y="1271"/>
                  </a:lnTo>
                  <a:cubicBezTo>
                    <a:pt x="323" y="1269"/>
                    <a:pt x="326" y="1268"/>
                    <a:pt x="331" y="1269"/>
                  </a:cubicBezTo>
                  <a:lnTo>
                    <a:pt x="344" y="1265"/>
                  </a:lnTo>
                  <a:lnTo>
                    <a:pt x="351" y="1264"/>
                  </a:lnTo>
                  <a:cubicBezTo>
                    <a:pt x="352" y="1264"/>
                    <a:pt x="353" y="1264"/>
                    <a:pt x="353" y="1264"/>
                  </a:cubicBezTo>
                  <a:lnTo>
                    <a:pt x="358" y="1265"/>
                  </a:lnTo>
                  <a:lnTo>
                    <a:pt x="359" y="1265"/>
                  </a:lnTo>
                  <a:cubicBezTo>
                    <a:pt x="360" y="1264"/>
                    <a:pt x="361" y="1264"/>
                    <a:pt x="362" y="1263"/>
                  </a:cubicBezTo>
                  <a:lnTo>
                    <a:pt x="364" y="1263"/>
                  </a:lnTo>
                  <a:cubicBezTo>
                    <a:pt x="365" y="1262"/>
                    <a:pt x="366" y="1262"/>
                    <a:pt x="368" y="1262"/>
                  </a:cubicBezTo>
                  <a:lnTo>
                    <a:pt x="385" y="1265"/>
                  </a:lnTo>
                  <a:cubicBezTo>
                    <a:pt x="386" y="1264"/>
                    <a:pt x="387" y="1263"/>
                    <a:pt x="388" y="1263"/>
                  </a:cubicBezTo>
                  <a:lnTo>
                    <a:pt x="392" y="1262"/>
                  </a:lnTo>
                  <a:cubicBezTo>
                    <a:pt x="392" y="1262"/>
                    <a:pt x="393" y="1262"/>
                    <a:pt x="394" y="1262"/>
                  </a:cubicBezTo>
                  <a:lnTo>
                    <a:pt x="403" y="1262"/>
                  </a:lnTo>
                  <a:lnTo>
                    <a:pt x="427" y="1259"/>
                  </a:lnTo>
                  <a:cubicBezTo>
                    <a:pt x="428" y="1258"/>
                    <a:pt x="429" y="1258"/>
                    <a:pt x="430" y="1259"/>
                  </a:cubicBezTo>
                  <a:lnTo>
                    <a:pt x="432" y="1259"/>
                  </a:lnTo>
                  <a:cubicBezTo>
                    <a:pt x="433" y="1259"/>
                    <a:pt x="434" y="1260"/>
                    <a:pt x="435" y="1261"/>
                  </a:cubicBezTo>
                  <a:cubicBezTo>
                    <a:pt x="436" y="1261"/>
                    <a:pt x="438" y="1263"/>
                    <a:pt x="438" y="1263"/>
                  </a:cubicBezTo>
                  <a:lnTo>
                    <a:pt x="440" y="1265"/>
                  </a:lnTo>
                  <a:cubicBezTo>
                    <a:pt x="441" y="1267"/>
                    <a:pt x="441" y="1268"/>
                    <a:pt x="441" y="1270"/>
                  </a:cubicBezTo>
                  <a:cubicBezTo>
                    <a:pt x="441" y="1274"/>
                    <a:pt x="439" y="1278"/>
                    <a:pt x="435" y="1279"/>
                  </a:cubicBezTo>
                  <a:lnTo>
                    <a:pt x="426" y="1282"/>
                  </a:lnTo>
                  <a:cubicBezTo>
                    <a:pt x="426" y="1284"/>
                    <a:pt x="425" y="1285"/>
                    <a:pt x="423" y="1287"/>
                  </a:cubicBezTo>
                  <a:lnTo>
                    <a:pt x="422" y="1288"/>
                  </a:lnTo>
                  <a:cubicBezTo>
                    <a:pt x="420" y="1289"/>
                    <a:pt x="419" y="1290"/>
                    <a:pt x="417" y="1290"/>
                  </a:cubicBezTo>
                  <a:cubicBezTo>
                    <a:pt x="417" y="1290"/>
                    <a:pt x="417" y="1290"/>
                    <a:pt x="416" y="1291"/>
                  </a:cubicBezTo>
                  <a:lnTo>
                    <a:pt x="415" y="1292"/>
                  </a:lnTo>
                  <a:lnTo>
                    <a:pt x="412" y="1298"/>
                  </a:lnTo>
                  <a:cubicBezTo>
                    <a:pt x="411" y="1299"/>
                    <a:pt x="411" y="1300"/>
                    <a:pt x="410" y="1300"/>
                  </a:cubicBezTo>
                  <a:cubicBezTo>
                    <a:pt x="409" y="1301"/>
                    <a:pt x="409" y="1302"/>
                    <a:pt x="409" y="1302"/>
                  </a:cubicBezTo>
                  <a:cubicBezTo>
                    <a:pt x="408" y="1305"/>
                    <a:pt x="405" y="1307"/>
                    <a:pt x="401" y="1308"/>
                  </a:cubicBezTo>
                  <a:cubicBezTo>
                    <a:pt x="398" y="1308"/>
                    <a:pt x="395" y="1306"/>
                    <a:pt x="394" y="1304"/>
                  </a:cubicBezTo>
                  <a:lnTo>
                    <a:pt x="393" y="1303"/>
                  </a:lnTo>
                  <a:lnTo>
                    <a:pt x="392" y="1303"/>
                  </a:lnTo>
                  <a:cubicBezTo>
                    <a:pt x="391" y="1304"/>
                    <a:pt x="388" y="1303"/>
                    <a:pt x="386" y="1303"/>
                  </a:cubicBezTo>
                  <a:cubicBezTo>
                    <a:pt x="386" y="1303"/>
                    <a:pt x="386" y="1303"/>
                    <a:pt x="385" y="1303"/>
                  </a:cubicBezTo>
                  <a:lnTo>
                    <a:pt x="385" y="1303"/>
                  </a:lnTo>
                  <a:lnTo>
                    <a:pt x="385" y="1303"/>
                  </a:lnTo>
                  <a:cubicBezTo>
                    <a:pt x="387" y="1305"/>
                    <a:pt x="388" y="1307"/>
                    <a:pt x="388" y="1309"/>
                  </a:cubicBezTo>
                  <a:cubicBezTo>
                    <a:pt x="388" y="1312"/>
                    <a:pt x="386" y="1315"/>
                    <a:pt x="384" y="1317"/>
                  </a:cubicBezTo>
                  <a:cubicBezTo>
                    <a:pt x="385" y="1318"/>
                    <a:pt x="385" y="1318"/>
                    <a:pt x="386" y="1319"/>
                  </a:cubicBezTo>
                  <a:lnTo>
                    <a:pt x="386" y="1319"/>
                  </a:lnTo>
                  <a:lnTo>
                    <a:pt x="388" y="1319"/>
                  </a:lnTo>
                  <a:cubicBezTo>
                    <a:pt x="389" y="1319"/>
                    <a:pt x="391" y="1319"/>
                    <a:pt x="392" y="1319"/>
                  </a:cubicBezTo>
                  <a:lnTo>
                    <a:pt x="394" y="1320"/>
                  </a:lnTo>
                  <a:cubicBezTo>
                    <a:pt x="396" y="1320"/>
                    <a:pt x="398" y="1322"/>
                    <a:pt x="399" y="1324"/>
                  </a:cubicBezTo>
                  <a:lnTo>
                    <a:pt x="400" y="1326"/>
                  </a:lnTo>
                  <a:cubicBezTo>
                    <a:pt x="401" y="1327"/>
                    <a:pt x="401" y="1328"/>
                    <a:pt x="401" y="1329"/>
                  </a:cubicBezTo>
                  <a:lnTo>
                    <a:pt x="402" y="1337"/>
                  </a:lnTo>
                  <a:cubicBezTo>
                    <a:pt x="403" y="1340"/>
                    <a:pt x="402" y="1343"/>
                    <a:pt x="400" y="1345"/>
                  </a:cubicBezTo>
                  <a:lnTo>
                    <a:pt x="400" y="1347"/>
                  </a:lnTo>
                  <a:cubicBezTo>
                    <a:pt x="400" y="1348"/>
                    <a:pt x="399" y="1349"/>
                    <a:pt x="399" y="1349"/>
                  </a:cubicBezTo>
                  <a:lnTo>
                    <a:pt x="400" y="1349"/>
                  </a:lnTo>
                  <a:cubicBezTo>
                    <a:pt x="400" y="1348"/>
                    <a:pt x="401" y="1348"/>
                    <a:pt x="402" y="1348"/>
                  </a:cubicBezTo>
                  <a:lnTo>
                    <a:pt x="406" y="1346"/>
                  </a:lnTo>
                  <a:lnTo>
                    <a:pt x="407" y="1345"/>
                  </a:lnTo>
                  <a:cubicBezTo>
                    <a:pt x="408" y="1343"/>
                    <a:pt x="409" y="1341"/>
                    <a:pt x="411" y="1340"/>
                  </a:cubicBezTo>
                  <a:cubicBezTo>
                    <a:pt x="410" y="1338"/>
                    <a:pt x="409" y="1336"/>
                    <a:pt x="410" y="1334"/>
                  </a:cubicBezTo>
                  <a:lnTo>
                    <a:pt x="410" y="1333"/>
                  </a:lnTo>
                  <a:cubicBezTo>
                    <a:pt x="409" y="1332"/>
                    <a:pt x="408" y="1330"/>
                    <a:pt x="408" y="1329"/>
                  </a:cubicBezTo>
                  <a:lnTo>
                    <a:pt x="407" y="1325"/>
                  </a:lnTo>
                  <a:cubicBezTo>
                    <a:pt x="407" y="1324"/>
                    <a:pt x="407" y="1323"/>
                    <a:pt x="407" y="1322"/>
                  </a:cubicBezTo>
                  <a:lnTo>
                    <a:pt x="409" y="1318"/>
                  </a:lnTo>
                  <a:cubicBezTo>
                    <a:pt x="409" y="1317"/>
                    <a:pt x="409" y="1316"/>
                    <a:pt x="410" y="1316"/>
                  </a:cubicBezTo>
                  <a:lnTo>
                    <a:pt x="413" y="1312"/>
                  </a:lnTo>
                  <a:cubicBezTo>
                    <a:pt x="413" y="1310"/>
                    <a:pt x="414" y="1309"/>
                    <a:pt x="416" y="1309"/>
                  </a:cubicBezTo>
                  <a:lnTo>
                    <a:pt x="419" y="1307"/>
                  </a:lnTo>
                  <a:cubicBezTo>
                    <a:pt x="421" y="1306"/>
                    <a:pt x="423" y="1306"/>
                    <a:pt x="426" y="1307"/>
                  </a:cubicBezTo>
                  <a:lnTo>
                    <a:pt x="429" y="1309"/>
                  </a:lnTo>
                  <a:lnTo>
                    <a:pt x="430" y="1310"/>
                  </a:lnTo>
                  <a:lnTo>
                    <a:pt x="435" y="1314"/>
                  </a:lnTo>
                  <a:cubicBezTo>
                    <a:pt x="435" y="1310"/>
                    <a:pt x="437" y="1307"/>
                    <a:pt x="440" y="1306"/>
                  </a:cubicBezTo>
                  <a:lnTo>
                    <a:pt x="442" y="1306"/>
                  </a:lnTo>
                  <a:lnTo>
                    <a:pt x="448" y="1305"/>
                  </a:lnTo>
                  <a:cubicBezTo>
                    <a:pt x="449" y="1302"/>
                    <a:pt x="452" y="1300"/>
                    <a:pt x="455" y="1299"/>
                  </a:cubicBezTo>
                  <a:cubicBezTo>
                    <a:pt x="458" y="1299"/>
                    <a:pt x="462" y="1300"/>
                    <a:pt x="464" y="1303"/>
                  </a:cubicBezTo>
                  <a:cubicBezTo>
                    <a:pt x="464" y="1304"/>
                    <a:pt x="466" y="1306"/>
                    <a:pt x="466" y="1307"/>
                  </a:cubicBezTo>
                  <a:lnTo>
                    <a:pt x="466" y="1308"/>
                  </a:lnTo>
                  <a:cubicBezTo>
                    <a:pt x="467" y="1309"/>
                    <a:pt x="467" y="1311"/>
                    <a:pt x="468" y="1312"/>
                  </a:cubicBezTo>
                  <a:cubicBezTo>
                    <a:pt x="468" y="1313"/>
                    <a:pt x="468" y="1314"/>
                    <a:pt x="468" y="1316"/>
                  </a:cubicBezTo>
                  <a:lnTo>
                    <a:pt x="469" y="1316"/>
                  </a:lnTo>
                  <a:lnTo>
                    <a:pt x="471" y="1315"/>
                  </a:lnTo>
                  <a:cubicBezTo>
                    <a:pt x="473" y="1314"/>
                    <a:pt x="475" y="1314"/>
                    <a:pt x="477" y="1314"/>
                  </a:cubicBezTo>
                  <a:lnTo>
                    <a:pt x="482" y="1315"/>
                  </a:lnTo>
                  <a:cubicBezTo>
                    <a:pt x="483" y="1315"/>
                    <a:pt x="484" y="1315"/>
                    <a:pt x="485" y="1316"/>
                  </a:cubicBezTo>
                  <a:cubicBezTo>
                    <a:pt x="488" y="1315"/>
                    <a:pt x="493" y="1316"/>
                    <a:pt x="494" y="1319"/>
                  </a:cubicBezTo>
                  <a:cubicBezTo>
                    <a:pt x="495" y="1321"/>
                    <a:pt x="496" y="1323"/>
                    <a:pt x="496" y="1325"/>
                  </a:cubicBezTo>
                  <a:cubicBezTo>
                    <a:pt x="496" y="1326"/>
                    <a:pt x="496" y="1327"/>
                    <a:pt x="496" y="1327"/>
                  </a:cubicBezTo>
                  <a:cubicBezTo>
                    <a:pt x="496" y="1328"/>
                    <a:pt x="496" y="1329"/>
                    <a:pt x="497" y="1330"/>
                  </a:cubicBezTo>
                  <a:lnTo>
                    <a:pt x="497" y="1334"/>
                  </a:lnTo>
                  <a:cubicBezTo>
                    <a:pt x="497" y="1335"/>
                    <a:pt x="497" y="1336"/>
                    <a:pt x="497" y="1337"/>
                  </a:cubicBezTo>
                  <a:lnTo>
                    <a:pt x="497" y="1339"/>
                  </a:lnTo>
                  <a:cubicBezTo>
                    <a:pt x="498" y="1340"/>
                    <a:pt x="500" y="1340"/>
                    <a:pt x="501" y="1341"/>
                  </a:cubicBezTo>
                  <a:lnTo>
                    <a:pt x="503" y="1343"/>
                  </a:lnTo>
                  <a:lnTo>
                    <a:pt x="503" y="1343"/>
                  </a:lnTo>
                  <a:cubicBezTo>
                    <a:pt x="504" y="1342"/>
                    <a:pt x="506" y="1342"/>
                    <a:pt x="507" y="1343"/>
                  </a:cubicBezTo>
                  <a:lnTo>
                    <a:pt x="516" y="1344"/>
                  </a:lnTo>
                  <a:cubicBezTo>
                    <a:pt x="517" y="1345"/>
                    <a:pt x="518" y="1345"/>
                    <a:pt x="519" y="1346"/>
                  </a:cubicBezTo>
                  <a:lnTo>
                    <a:pt x="526" y="1351"/>
                  </a:lnTo>
                  <a:cubicBezTo>
                    <a:pt x="527" y="1351"/>
                    <a:pt x="528" y="1352"/>
                    <a:pt x="529" y="1354"/>
                  </a:cubicBezTo>
                  <a:cubicBezTo>
                    <a:pt x="529" y="1353"/>
                    <a:pt x="529" y="1353"/>
                    <a:pt x="529" y="1353"/>
                  </a:cubicBezTo>
                  <a:lnTo>
                    <a:pt x="530" y="1351"/>
                  </a:lnTo>
                  <a:cubicBezTo>
                    <a:pt x="531" y="1349"/>
                    <a:pt x="532" y="1348"/>
                    <a:pt x="533" y="1347"/>
                  </a:cubicBezTo>
                  <a:cubicBezTo>
                    <a:pt x="534" y="1346"/>
                    <a:pt x="535" y="1346"/>
                    <a:pt x="536" y="1345"/>
                  </a:cubicBezTo>
                  <a:cubicBezTo>
                    <a:pt x="536" y="1344"/>
                    <a:pt x="537" y="1344"/>
                    <a:pt x="537" y="1343"/>
                  </a:cubicBezTo>
                  <a:lnTo>
                    <a:pt x="547" y="1333"/>
                  </a:lnTo>
                  <a:cubicBezTo>
                    <a:pt x="549" y="1331"/>
                    <a:pt x="552" y="1331"/>
                    <a:pt x="554" y="1332"/>
                  </a:cubicBezTo>
                  <a:cubicBezTo>
                    <a:pt x="557" y="1332"/>
                    <a:pt x="559" y="1334"/>
                    <a:pt x="560" y="1336"/>
                  </a:cubicBezTo>
                  <a:lnTo>
                    <a:pt x="561" y="1338"/>
                  </a:lnTo>
                  <a:lnTo>
                    <a:pt x="574" y="1344"/>
                  </a:lnTo>
                  <a:lnTo>
                    <a:pt x="588" y="1354"/>
                  </a:lnTo>
                  <a:lnTo>
                    <a:pt x="590" y="1356"/>
                  </a:lnTo>
                  <a:lnTo>
                    <a:pt x="594" y="1362"/>
                  </a:lnTo>
                  <a:lnTo>
                    <a:pt x="595" y="1366"/>
                  </a:lnTo>
                  <a:cubicBezTo>
                    <a:pt x="595" y="1368"/>
                    <a:pt x="595" y="1370"/>
                    <a:pt x="594" y="1372"/>
                  </a:cubicBezTo>
                  <a:lnTo>
                    <a:pt x="593" y="1374"/>
                  </a:lnTo>
                  <a:cubicBezTo>
                    <a:pt x="591" y="1376"/>
                    <a:pt x="590" y="1377"/>
                    <a:pt x="588" y="1377"/>
                  </a:cubicBezTo>
                  <a:lnTo>
                    <a:pt x="586" y="1378"/>
                  </a:lnTo>
                  <a:cubicBezTo>
                    <a:pt x="585" y="1378"/>
                    <a:pt x="584" y="1378"/>
                    <a:pt x="584" y="1378"/>
                  </a:cubicBezTo>
                  <a:cubicBezTo>
                    <a:pt x="585" y="1378"/>
                    <a:pt x="585" y="1379"/>
                    <a:pt x="586" y="1379"/>
                  </a:cubicBezTo>
                  <a:cubicBezTo>
                    <a:pt x="587" y="1379"/>
                    <a:pt x="589" y="1380"/>
                    <a:pt x="590" y="1380"/>
                  </a:cubicBezTo>
                  <a:cubicBezTo>
                    <a:pt x="592" y="1381"/>
                    <a:pt x="594" y="1383"/>
                    <a:pt x="594" y="1385"/>
                  </a:cubicBezTo>
                  <a:lnTo>
                    <a:pt x="595" y="1389"/>
                  </a:lnTo>
                  <a:lnTo>
                    <a:pt x="596" y="1399"/>
                  </a:lnTo>
                  <a:cubicBezTo>
                    <a:pt x="596" y="1399"/>
                    <a:pt x="596" y="1401"/>
                    <a:pt x="596" y="1402"/>
                  </a:cubicBezTo>
                  <a:cubicBezTo>
                    <a:pt x="596" y="1403"/>
                    <a:pt x="596" y="1405"/>
                    <a:pt x="595" y="1407"/>
                  </a:cubicBezTo>
                  <a:cubicBezTo>
                    <a:pt x="595" y="1407"/>
                    <a:pt x="596" y="1408"/>
                    <a:pt x="596" y="1409"/>
                  </a:cubicBezTo>
                  <a:lnTo>
                    <a:pt x="597" y="1413"/>
                  </a:lnTo>
                  <a:cubicBezTo>
                    <a:pt x="598" y="1415"/>
                    <a:pt x="598" y="1416"/>
                    <a:pt x="597" y="1417"/>
                  </a:cubicBezTo>
                  <a:lnTo>
                    <a:pt x="597" y="1418"/>
                  </a:lnTo>
                  <a:cubicBezTo>
                    <a:pt x="597" y="1419"/>
                    <a:pt x="597" y="1419"/>
                    <a:pt x="598" y="1420"/>
                  </a:cubicBezTo>
                  <a:cubicBezTo>
                    <a:pt x="598" y="1421"/>
                    <a:pt x="598" y="1422"/>
                    <a:pt x="597" y="1423"/>
                  </a:cubicBezTo>
                  <a:cubicBezTo>
                    <a:pt x="599" y="1425"/>
                    <a:pt x="600" y="1426"/>
                    <a:pt x="600" y="1429"/>
                  </a:cubicBezTo>
                  <a:cubicBezTo>
                    <a:pt x="601" y="1429"/>
                    <a:pt x="601" y="1429"/>
                    <a:pt x="601" y="1430"/>
                  </a:cubicBezTo>
                  <a:lnTo>
                    <a:pt x="603" y="1432"/>
                  </a:lnTo>
                  <a:lnTo>
                    <a:pt x="613" y="1435"/>
                  </a:lnTo>
                  <a:cubicBezTo>
                    <a:pt x="614" y="1435"/>
                    <a:pt x="615" y="1436"/>
                    <a:pt x="616" y="1437"/>
                  </a:cubicBezTo>
                  <a:lnTo>
                    <a:pt x="621" y="1444"/>
                  </a:lnTo>
                  <a:lnTo>
                    <a:pt x="628" y="1451"/>
                  </a:lnTo>
                  <a:lnTo>
                    <a:pt x="629" y="1451"/>
                  </a:lnTo>
                  <a:cubicBezTo>
                    <a:pt x="630" y="1452"/>
                    <a:pt x="631" y="1452"/>
                    <a:pt x="632" y="1452"/>
                  </a:cubicBezTo>
                  <a:cubicBezTo>
                    <a:pt x="633" y="1452"/>
                    <a:pt x="633" y="1451"/>
                    <a:pt x="633" y="1451"/>
                  </a:cubicBezTo>
                  <a:cubicBezTo>
                    <a:pt x="634" y="1451"/>
                    <a:pt x="635" y="1450"/>
                    <a:pt x="636" y="1450"/>
                  </a:cubicBezTo>
                  <a:lnTo>
                    <a:pt x="638" y="1449"/>
                  </a:lnTo>
                  <a:cubicBezTo>
                    <a:pt x="639" y="1448"/>
                    <a:pt x="641" y="1448"/>
                    <a:pt x="642" y="1448"/>
                  </a:cubicBezTo>
                  <a:cubicBezTo>
                    <a:pt x="643" y="1448"/>
                    <a:pt x="643" y="1449"/>
                    <a:pt x="643" y="1449"/>
                  </a:cubicBezTo>
                  <a:cubicBezTo>
                    <a:pt x="644" y="1448"/>
                    <a:pt x="645" y="1448"/>
                    <a:pt x="647" y="1449"/>
                  </a:cubicBezTo>
                  <a:cubicBezTo>
                    <a:pt x="650" y="1449"/>
                    <a:pt x="652" y="1452"/>
                    <a:pt x="653" y="1455"/>
                  </a:cubicBezTo>
                  <a:lnTo>
                    <a:pt x="653" y="1456"/>
                  </a:lnTo>
                  <a:lnTo>
                    <a:pt x="653" y="1456"/>
                  </a:lnTo>
                  <a:lnTo>
                    <a:pt x="664" y="1462"/>
                  </a:lnTo>
                  <a:lnTo>
                    <a:pt x="668" y="1463"/>
                  </a:lnTo>
                  <a:lnTo>
                    <a:pt x="682" y="1463"/>
                  </a:lnTo>
                  <a:cubicBezTo>
                    <a:pt x="683" y="1463"/>
                    <a:pt x="684" y="1463"/>
                    <a:pt x="685" y="1464"/>
                  </a:cubicBezTo>
                  <a:lnTo>
                    <a:pt x="689" y="1465"/>
                  </a:lnTo>
                  <a:cubicBezTo>
                    <a:pt x="691" y="1466"/>
                    <a:pt x="692" y="1467"/>
                    <a:pt x="692" y="1468"/>
                  </a:cubicBezTo>
                  <a:cubicBezTo>
                    <a:pt x="693" y="1468"/>
                    <a:pt x="693" y="1468"/>
                    <a:pt x="693" y="1468"/>
                  </a:cubicBezTo>
                  <a:cubicBezTo>
                    <a:pt x="695" y="1470"/>
                    <a:pt x="697" y="1473"/>
                    <a:pt x="698" y="1475"/>
                  </a:cubicBezTo>
                  <a:lnTo>
                    <a:pt x="698" y="1476"/>
                  </a:lnTo>
                  <a:cubicBezTo>
                    <a:pt x="698" y="1476"/>
                    <a:pt x="699" y="1476"/>
                    <a:pt x="699" y="1475"/>
                  </a:cubicBezTo>
                  <a:lnTo>
                    <a:pt x="701" y="1474"/>
                  </a:lnTo>
                  <a:cubicBezTo>
                    <a:pt x="702" y="1474"/>
                    <a:pt x="703" y="1474"/>
                    <a:pt x="703" y="1474"/>
                  </a:cubicBezTo>
                  <a:lnTo>
                    <a:pt x="706" y="1473"/>
                  </a:lnTo>
                  <a:cubicBezTo>
                    <a:pt x="707" y="1473"/>
                    <a:pt x="709" y="1473"/>
                    <a:pt x="710" y="1474"/>
                  </a:cubicBezTo>
                  <a:lnTo>
                    <a:pt x="712" y="1474"/>
                  </a:lnTo>
                  <a:cubicBezTo>
                    <a:pt x="713" y="1475"/>
                    <a:pt x="713" y="1475"/>
                    <a:pt x="713" y="1475"/>
                  </a:cubicBezTo>
                  <a:lnTo>
                    <a:pt x="715" y="1475"/>
                  </a:lnTo>
                  <a:lnTo>
                    <a:pt x="715" y="1475"/>
                  </a:lnTo>
                  <a:cubicBezTo>
                    <a:pt x="716" y="1473"/>
                    <a:pt x="717" y="1472"/>
                    <a:pt x="719" y="1472"/>
                  </a:cubicBezTo>
                  <a:lnTo>
                    <a:pt x="720" y="1471"/>
                  </a:lnTo>
                  <a:cubicBezTo>
                    <a:pt x="721" y="1470"/>
                    <a:pt x="722" y="1470"/>
                    <a:pt x="723" y="1469"/>
                  </a:cubicBezTo>
                  <a:lnTo>
                    <a:pt x="726" y="1468"/>
                  </a:lnTo>
                  <a:cubicBezTo>
                    <a:pt x="726" y="1467"/>
                    <a:pt x="727" y="1467"/>
                    <a:pt x="727" y="1467"/>
                  </a:cubicBezTo>
                  <a:lnTo>
                    <a:pt x="735" y="1465"/>
                  </a:lnTo>
                  <a:lnTo>
                    <a:pt x="737" y="1463"/>
                  </a:lnTo>
                  <a:cubicBezTo>
                    <a:pt x="737" y="1462"/>
                    <a:pt x="738" y="1462"/>
                    <a:pt x="739" y="1461"/>
                  </a:cubicBezTo>
                  <a:cubicBezTo>
                    <a:pt x="740" y="1461"/>
                    <a:pt x="742" y="1460"/>
                    <a:pt x="743" y="1460"/>
                  </a:cubicBezTo>
                  <a:cubicBezTo>
                    <a:pt x="743" y="1460"/>
                    <a:pt x="746" y="1460"/>
                    <a:pt x="747" y="1460"/>
                  </a:cubicBezTo>
                  <a:lnTo>
                    <a:pt x="751" y="1461"/>
                  </a:lnTo>
                  <a:cubicBezTo>
                    <a:pt x="752" y="1460"/>
                    <a:pt x="754" y="1460"/>
                    <a:pt x="756" y="1460"/>
                  </a:cubicBezTo>
                  <a:lnTo>
                    <a:pt x="756" y="1460"/>
                  </a:lnTo>
                  <a:lnTo>
                    <a:pt x="759" y="1459"/>
                  </a:lnTo>
                  <a:cubicBezTo>
                    <a:pt x="759" y="1456"/>
                    <a:pt x="761" y="1453"/>
                    <a:pt x="764" y="1452"/>
                  </a:cubicBezTo>
                  <a:lnTo>
                    <a:pt x="766" y="1451"/>
                  </a:lnTo>
                  <a:cubicBezTo>
                    <a:pt x="768" y="1450"/>
                    <a:pt x="770" y="1450"/>
                    <a:pt x="772" y="1451"/>
                  </a:cubicBezTo>
                  <a:lnTo>
                    <a:pt x="774" y="1452"/>
                  </a:lnTo>
                  <a:cubicBezTo>
                    <a:pt x="775" y="1452"/>
                    <a:pt x="776" y="1453"/>
                    <a:pt x="777" y="1453"/>
                  </a:cubicBezTo>
                  <a:lnTo>
                    <a:pt x="777" y="1454"/>
                  </a:lnTo>
                  <a:lnTo>
                    <a:pt x="778" y="1453"/>
                  </a:lnTo>
                  <a:cubicBezTo>
                    <a:pt x="778" y="1450"/>
                    <a:pt x="780" y="1449"/>
                    <a:pt x="782" y="1448"/>
                  </a:cubicBezTo>
                  <a:cubicBezTo>
                    <a:pt x="782" y="1447"/>
                    <a:pt x="782" y="1446"/>
                    <a:pt x="783" y="1446"/>
                  </a:cubicBezTo>
                  <a:lnTo>
                    <a:pt x="785" y="1444"/>
                  </a:lnTo>
                  <a:cubicBezTo>
                    <a:pt x="786" y="1442"/>
                    <a:pt x="788" y="1441"/>
                    <a:pt x="789" y="1441"/>
                  </a:cubicBezTo>
                  <a:lnTo>
                    <a:pt x="804" y="1438"/>
                  </a:lnTo>
                  <a:lnTo>
                    <a:pt x="810" y="1438"/>
                  </a:lnTo>
                  <a:cubicBezTo>
                    <a:pt x="811" y="1438"/>
                    <a:pt x="812" y="1439"/>
                    <a:pt x="813" y="1439"/>
                  </a:cubicBezTo>
                  <a:lnTo>
                    <a:pt x="831" y="1448"/>
                  </a:lnTo>
                  <a:lnTo>
                    <a:pt x="833" y="1447"/>
                  </a:lnTo>
                  <a:cubicBezTo>
                    <a:pt x="835" y="1446"/>
                    <a:pt x="838" y="1447"/>
                    <a:pt x="840" y="1449"/>
                  </a:cubicBezTo>
                  <a:lnTo>
                    <a:pt x="843" y="1451"/>
                  </a:lnTo>
                  <a:lnTo>
                    <a:pt x="843" y="1451"/>
                  </a:lnTo>
                  <a:lnTo>
                    <a:pt x="843" y="1451"/>
                  </a:lnTo>
                  <a:cubicBezTo>
                    <a:pt x="843" y="1450"/>
                    <a:pt x="843" y="1449"/>
                    <a:pt x="844" y="1448"/>
                  </a:cubicBezTo>
                  <a:lnTo>
                    <a:pt x="846" y="1443"/>
                  </a:lnTo>
                  <a:cubicBezTo>
                    <a:pt x="847" y="1442"/>
                    <a:pt x="847" y="1441"/>
                    <a:pt x="848" y="1440"/>
                  </a:cubicBezTo>
                  <a:lnTo>
                    <a:pt x="849" y="1440"/>
                  </a:lnTo>
                  <a:cubicBezTo>
                    <a:pt x="849" y="1438"/>
                    <a:pt x="848" y="1437"/>
                    <a:pt x="848" y="1436"/>
                  </a:cubicBezTo>
                  <a:lnTo>
                    <a:pt x="848" y="1436"/>
                  </a:lnTo>
                  <a:lnTo>
                    <a:pt x="846" y="1432"/>
                  </a:lnTo>
                  <a:cubicBezTo>
                    <a:pt x="846" y="1431"/>
                    <a:pt x="845" y="1430"/>
                    <a:pt x="845" y="1429"/>
                  </a:cubicBezTo>
                  <a:lnTo>
                    <a:pt x="845" y="1425"/>
                  </a:lnTo>
                  <a:cubicBezTo>
                    <a:pt x="844" y="1423"/>
                    <a:pt x="845" y="1421"/>
                    <a:pt x="846" y="1419"/>
                  </a:cubicBezTo>
                  <a:lnTo>
                    <a:pt x="847" y="1418"/>
                  </a:lnTo>
                  <a:cubicBezTo>
                    <a:pt x="847" y="1416"/>
                    <a:pt x="848" y="1415"/>
                    <a:pt x="848" y="1413"/>
                  </a:cubicBezTo>
                  <a:lnTo>
                    <a:pt x="852" y="1408"/>
                  </a:lnTo>
                  <a:lnTo>
                    <a:pt x="854" y="1400"/>
                  </a:lnTo>
                  <a:cubicBezTo>
                    <a:pt x="854" y="1399"/>
                    <a:pt x="855" y="1398"/>
                    <a:pt x="855" y="1398"/>
                  </a:cubicBezTo>
                  <a:lnTo>
                    <a:pt x="858" y="1394"/>
                  </a:lnTo>
                  <a:lnTo>
                    <a:pt x="863" y="1390"/>
                  </a:lnTo>
                  <a:cubicBezTo>
                    <a:pt x="863" y="1389"/>
                    <a:pt x="863" y="1389"/>
                    <a:pt x="863" y="1388"/>
                  </a:cubicBezTo>
                  <a:lnTo>
                    <a:pt x="865" y="1381"/>
                  </a:lnTo>
                  <a:lnTo>
                    <a:pt x="865" y="1381"/>
                  </a:lnTo>
                  <a:lnTo>
                    <a:pt x="862" y="1374"/>
                  </a:lnTo>
                  <a:cubicBezTo>
                    <a:pt x="861" y="1374"/>
                    <a:pt x="861" y="1373"/>
                    <a:pt x="861" y="1372"/>
                  </a:cubicBezTo>
                  <a:lnTo>
                    <a:pt x="861" y="1367"/>
                  </a:lnTo>
                  <a:lnTo>
                    <a:pt x="862" y="1358"/>
                  </a:lnTo>
                  <a:lnTo>
                    <a:pt x="864" y="1356"/>
                  </a:lnTo>
                  <a:lnTo>
                    <a:pt x="864" y="1356"/>
                  </a:lnTo>
                  <a:cubicBezTo>
                    <a:pt x="863" y="1354"/>
                    <a:pt x="863" y="1353"/>
                    <a:pt x="862" y="1352"/>
                  </a:cubicBezTo>
                  <a:lnTo>
                    <a:pt x="862" y="1348"/>
                  </a:lnTo>
                  <a:lnTo>
                    <a:pt x="863" y="1338"/>
                  </a:lnTo>
                  <a:lnTo>
                    <a:pt x="863" y="1332"/>
                  </a:lnTo>
                  <a:cubicBezTo>
                    <a:pt x="863" y="1331"/>
                    <a:pt x="864" y="1330"/>
                    <a:pt x="864" y="1328"/>
                  </a:cubicBezTo>
                  <a:lnTo>
                    <a:pt x="870" y="1315"/>
                  </a:lnTo>
                  <a:cubicBezTo>
                    <a:pt x="870" y="1314"/>
                    <a:pt x="871" y="1313"/>
                    <a:pt x="872" y="1312"/>
                  </a:cubicBezTo>
                  <a:lnTo>
                    <a:pt x="877" y="1307"/>
                  </a:lnTo>
                  <a:lnTo>
                    <a:pt x="890" y="1298"/>
                  </a:lnTo>
                  <a:cubicBezTo>
                    <a:pt x="892" y="1296"/>
                    <a:pt x="896" y="1297"/>
                    <a:pt x="899" y="1299"/>
                  </a:cubicBezTo>
                  <a:lnTo>
                    <a:pt x="909" y="1306"/>
                  </a:lnTo>
                  <a:lnTo>
                    <a:pt x="912" y="1307"/>
                  </a:lnTo>
                  <a:lnTo>
                    <a:pt x="943" y="1305"/>
                  </a:lnTo>
                  <a:lnTo>
                    <a:pt x="1023" y="1317"/>
                  </a:lnTo>
                  <a:cubicBezTo>
                    <a:pt x="1024" y="1317"/>
                    <a:pt x="1025" y="1318"/>
                    <a:pt x="1026" y="1318"/>
                  </a:cubicBezTo>
                  <a:lnTo>
                    <a:pt x="1033" y="1322"/>
                  </a:lnTo>
                  <a:cubicBezTo>
                    <a:pt x="1035" y="1324"/>
                    <a:pt x="1037" y="1326"/>
                    <a:pt x="1037" y="1328"/>
                  </a:cubicBezTo>
                  <a:lnTo>
                    <a:pt x="1075" y="1345"/>
                  </a:lnTo>
                  <a:cubicBezTo>
                    <a:pt x="1076" y="1346"/>
                    <a:pt x="1077" y="1347"/>
                    <a:pt x="1078" y="1347"/>
                  </a:cubicBezTo>
                  <a:lnTo>
                    <a:pt x="1082" y="1352"/>
                  </a:lnTo>
                  <a:lnTo>
                    <a:pt x="1097" y="1358"/>
                  </a:lnTo>
                  <a:lnTo>
                    <a:pt x="1098" y="1358"/>
                  </a:lnTo>
                  <a:cubicBezTo>
                    <a:pt x="1101" y="1357"/>
                    <a:pt x="1103" y="1358"/>
                    <a:pt x="1105" y="1360"/>
                  </a:cubicBezTo>
                  <a:lnTo>
                    <a:pt x="1111" y="1367"/>
                  </a:lnTo>
                  <a:lnTo>
                    <a:pt x="1116" y="1369"/>
                  </a:lnTo>
                  <a:cubicBezTo>
                    <a:pt x="1117" y="1369"/>
                    <a:pt x="1117" y="1370"/>
                    <a:pt x="1117" y="1370"/>
                  </a:cubicBezTo>
                  <a:cubicBezTo>
                    <a:pt x="1118" y="1370"/>
                    <a:pt x="1119" y="1370"/>
                    <a:pt x="1120" y="1370"/>
                  </a:cubicBezTo>
                  <a:lnTo>
                    <a:pt x="1125" y="1371"/>
                  </a:lnTo>
                  <a:lnTo>
                    <a:pt x="1132" y="1373"/>
                  </a:lnTo>
                  <a:cubicBezTo>
                    <a:pt x="1133" y="1373"/>
                    <a:pt x="1134" y="1374"/>
                    <a:pt x="1135" y="1375"/>
                  </a:cubicBezTo>
                  <a:lnTo>
                    <a:pt x="1138" y="1378"/>
                  </a:lnTo>
                  <a:lnTo>
                    <a:pt x="1144" y="1377"/>
                  </a:lnTo>
                  <a:cubicBezTo>
                    <a:pt x="1146" y="1377"/>
                    <a:pt x="1147" y="1377"/>
                    <a:pt x="1149" y="1378"/>
                  </a:cubicBezTo>
                  <a:cubicBezTo>
                    <a:pt x="1149" y="1378"/>
                    <a:pt x="1151" y="1379"/>
                    <a:pt x="1151" y="1380"/>
                  </a:cubicBezTo>
                  <a:lnTo>
                    <a:pt x="1151" y="1380"/>
                  </a:lnTo>
                  <a:lnTo>
                    <a:pt x="1152" y="1381"/>
                  </a:lnTo>
                  <a:lnTo>
                    <a:pt x="1153" y="1380"/>
                  </a:lnTo>
                  <a:lnTo>
                    <a:pt x="1156" y="1381"/>
                  </a:lnTo>
                  <a:cubicBezTo>
                    <a:pt x="1157" y="1381"/>
                    <a:pt x="1158" y="1381"/>
                    <a:pt x="1158" y="1382"/>
                  </a:cubicBezTo>
                  <a:cubicBezTo>
                    <a:pt x="1159" y="1382"/>
                    <a:pt x="1161" y="1383"/>
                    <a:pt x="1162" y="1384"/>
                  </a:cubicBezTo>
                  <a:lnTo>
                    <a:pt x="1175" y="1396"/>
                  </a:lnTo>
                  <a:cubicBezTo>
                    <a:pt x="1176" y="1397"/>
                    <a:pt x="1177" y="1398"/>
                    <a:pt x="1178" y="1399"/>
                  </a:cubicBezTo>
                  <a:lnTo>
                    <a:pt x="1183" y="1409"/>
                  </a:lnTo>
                  <a:cubicBezTo>
                    <a:pt x="1184" y="1409"/>
                    <a:pt x="1186" y="1410"/>
                    <a:pt x="1186" y="1411"/>
                  </a:cubicBezTo>
                  <a:lnTo>
                    <a:pt x="1191" y="1419"/>
                  </a:lnTo>
                  <a:cubicBezTo>
                    <a:pt x="1192" y="1419"/>
                    <a:pt x="1193" y="1422"/>
                    <a:pt x="1193" y="1422"/>
                  </a:cubicBezTo>
                  <a:cubicBezTo>
                    <a:pt x="1193" y="1423"/>
                    <a:pt x="1194" y="1423"/>
                    <a:pt x="1194" y="1424"/>
                  </a:cubicBezTo>
                  <a:lnTo>
                    <a:pt x="1195" y="1430"/>
                  </a:lnTo>
                  <a:lnTo>
                    <a:pt x="1206" y="1439"/>
                  </a:lnTo>
                  <a:lnTo>
                    <a:pt x="1212" y="1447"/>
                  </a:lnTo>
                  <a:cubicBezTo>
                    <a:pt x="1212" y="1448"/>
                    <a:pt x="1212" y="1448"/>
                    <a:pt x="1213" y="1449"/>
                  </a:cubicBezTo>
                  <a:lnTo>
                    <a:pt x="1214" y="1457"/>
                  </a:lnTo>
                  <a:lnTo>
                    <a:pt x="1215" y="1458"/>
                  </a:lnTo>
                  <a:cubicBezTo>
                    <a:pt x="1216" y="1458"/>
                    <a:pt x="1216" y="1458"/>
                    <a:pt x="1217" y="1459"/>
                  </a:cubicBezTo>
                  <a:cubicBezTo>
                    <a:pt x="1218" y="1459"/>
                    <a:pt x="1219" y="1460"/>
                    <a:pt x="1220" y="1461"/>
                  </a:cubicBezTo>
                  <a:lnTo>
                    <a:pt x="1229" y="1472"/>
                  </a:lnTo>
                  <a:lnTo>
                    <a:pt x="1236" y="1475"/>
                  </a:lnTo>
                  <a:cubicBezTo>
                    <a:pt x="1238" y="1476"/>
                    <a:pt x="1239" y="1477"/>
                    <a:pt x="1240" y="1479"/>
                  </a:cubicBezTo>
                  <a:lnTo>
                    <a:pt x="1242" y="1481"/>
                  </a:lnTo>
                  <a:lnTo>
                    <a:pt x="1257" y="1489"/>
                  </a:lnTo>
                  <a:lnTo>
                    <a:pt x="1263" y="1490"/>
                  </a:lnTo>
                  <a:cubicBezTo>
                    <a:pt x="1264" y="1490"/>
                    <a:pt x="1265" y="1490"/>
                    <a:pt x="1267" y="1491"/>
                  </a:cubicBezTo>
                  <a:lnTo>
                    <a:pt x="1286" y="1502"/>
                  </a:lnTo>
                  <a:lnTo>
                    <a:pt x="1306" y="1506"/>
                  </a:lnTo>
                  <a:lnTo>
                    <a:pt x="1313" y="1499"/>
                  </a:lnTo>
                  <a:cubicBezTo>
                    <a:pt x="1314" y="1498"/>
                    <a:pt x="1316" y="1496"/>
                    <a:pt x="1318" y="1496"/>
                  </a:cubicBezTo>
                  <a:lnTo>
                    <a:pt x="1320" y="1495"/>
                  </a:lnTo>
                  <a:lnTo>
                    <a:pt x="1331" y="1489"/>
                  </a:lnTo>
                  <a:cubicBezTo>
                    <a:pt x="1332" y="1488"/>
                    <a:pt x="1334" y="1488"/>
                    <a:pt x="1335" y="1488"/>
                  </a:cubicBezTo>
                  <a:lnTo>
                    <a:pt x="1339" y="1488"/>
                  </a:lnTo>
                  <a:lnTo>
                    <a:pt x="1353" y="1491"/>
                  </a:lnTo>
                  <a:lnTo>
                    <a:pt x="1358" y="1491"/>
                  </a:lnTo>
                  <a:lnTo>
                    <a:pt x="1362" y="1491"/>
                  </a:lnTo>
                  <a:lnTo>
                    <a:pt x="1362" y="1491"/>
                  </a:lnTo>
                  <a:lnTo>
                    <a:pt x="1367" y="1484"/>
                  </a:lnTo>
                  <a:cubicBezTo>
                    <a:pt x="1368" y="1483"/>
                    <a:pt x="1369" y="1482"/>
                    <a:pt x="1371" y="1481"/>
                  </a:cubicBezTo>
                  <a:lnTo>
                    <a:pt x="1375" y="1480"/>
                  </a:lnTo>
                  <a:cubicBezTo>
                    <a:pt x="1377" y="1480"/>
                    <a:pt x="1378" y="1480"/>
                    <a:pt x="1379" y="1480"/>
                  </a:cubicBezTo>
                  <a:lnTo>
                    <a:pt x="1381" y="1480"/>
                  </a:lnTo>
                  <a:lnTo>
                    <a:pt x="1386" y="1483"/>
                  </a:lnTo>
                  <a:lnTo>
                    <a:pt x="1388" y="1483"/>
                  </a:lnTo>
                  <a:lnTo>
                    <a:pt x="1392" y="1482"/>
                  </a:lnTo>
                  <a:cubicBezTo>
                    <a:pt x="1393" y="1481"/>
                    <a:pt x="1393" y="1481"/>
                    <a:pt x="1394" y="1481"/>
                  </a:cubicBezTo>
                  <a:lnTo>
                    <a:pt x="1403" y="1481"/>
                  </a:lnTo>
                  <a:lnTo>
                    <a:pt x="1404" y="1479"/>
                  </a:lnTo>
                  <a:cubicBezTo>
                    <a:pt x="1406" y="1477"/>
                    <a:pt x="1409" y="1476"/>
                    <a:pt x="1412" y="1477"/>
                  </a:cubicBezTo>
                  <a:lnTo>
                    <a:pt x="1416" y="1477"/>
                  </a:lnTo>
                  <a:lnTo>
                    <a:pt x="1423" y="1479"/>
                  </a:lnTo>
                  <a:lnTo>
                    <a:pt x="1423" y="1479"/>
                  </a:lnTo>
                  <a:lnTo>
                    <a:pt x="1428" y="1476"/>
                  </a:lnTo>
                  <a:cubicBezTo>
                    <a:pt x="1429" y="1476"/>
                    <a:pt x="1430" y="1476"/>
                    <a:pt x="1430" y="1476"/>
                  </a:cubicBezTo>
                  <a:lnTo>
                    <a:pt x="1435" y="1475"/>
                  </a:lnTo>
                  <a:cubicBezTo>
                    <a:pt x="1436" y="1475"/>
                    <a:pt x="1436" y="1475"/>
                    <a:pt x="1437" y="1475"/>
                  </a:cubicBezTo>
                  <a:lnTo>
                    <a:pt x="1441" y="1475"/>
                  </a:lnTo>
                  <a:lnTo>
                    <a:pt x="1454" y="1478"/>
                  </a:lnTo>
                  <a:lnTo>
                    <a:pt x="1455" y="1478"/>
                  </a:lnTo>
                  <a:lnTo>
                    <a:pt x="1457" y="1475"/>
                  </a:lnTo>
                  <a:lnTo>
                    <a:pt x="1463" y="1470"/>
                  </a:lnTo>
                  <a:cubicBezTo>
                    <a:pt x="1463" y="1469"/>
                    <a:pt x="1464" y="1469"/>
                    <a:pt x="1465" y="1469"/>
                  </a:cubicBezTo>
                  <a:lnTo>
                    <a:pt x="1471" y="1467"/>
                  </a:lnTo>
                  <a:cubicBezTo>
                    <a:pt x="1473" y="1466"/>
                    <a:pt x="1475" y="1466"/>
                    <a:pt x="1477" y="1467"/>
                  </a:cubicBezTo>
                  <a:lnTo>
                    <a:pt x="1479" y="1468"/>
                  </a:lnTo>
                  <a:lnTo>
                    <a:pt x="1480" y="1469"/>
                  </a:lnTo>
                  <a:lnTo>
                    <a:pt x="1484" y="1465"/>
                  </a:lnTo>
                  <a:cubicBezTo>
                    <a:pt x="1485" y="1465"/>
                    <a:pt x="1487" y="1463"/>
                    <a:pt x="1487" y="1463"/>
                  </a:cubicBezTo>
                  <a:cubicBezTo>
                    <a:pt x="1487" y="1463"/>
                    <a:pt x="1488" y="1462"/>
                    <a:pt x="1489" y="1462"/>
                  </a:cubicBezTo>
                  <a:lnTo>
                    <a:pt x="1495" y="1459"/>
                  </a:lnTo>
                  <a:cubicBezTo>
                    <a:pt x="1496" y="1459"/>
                    <a:pt x="1497" y="1459"/>
                    <a:pt x="1497" y="1459"/>
                  </a:cubicBezTo>
                  <a:lnTo>
                    <a:pt x="1498" y="1457"/>
                  </a:lnTo>
                  <a:lnTo>
                    <a:pt x="1498" y="1457"/>
                  </a:lnTo>
                  <a:cubicBezTo>
                    <a:pt x="1498" y="1453"/>
                    <a:pt x="1499" y="1450"/>
                    <a:pt x="1503" y="1449"/>
                  </a:cubicBezTo>
                  <a:lnTo>
                    <a:pt x="1504" y="1448"/>
                  </a:lnTo>
                  <a:lnTo>
                    <a:pt x="1507" y="1443"/>
                  </a:lnTo>
                  <a:cubicBezTo>
                    <a:pt x="1507" y="1442"/>
                    <a:pt x="1508" y="1442"/>
                    <a:pt x="1509" y="1441"/>
                  </a:cubicBezTo>
                  <a:lnTo>
                    <a:pt x="1512" y="1439"/>
                  </a:lnTo>
                  <a:cubicBezTo>
                    <a:pt x="1514" y="1437"/>
                    <a:pt x="1516" y="1436"/>
                    <a:pt x="1519" y="1437"/>
                  </a:cubicBezTo>
                  <a:lnTo>
                    <a:pt x="1521" y="1438"/>
                  </a:lnTo>
                  <a:cubicBezTo>
                    <a:pt x="1522" y="1438"/>
                    <a:pt x="1523" y="1438"/>
                    <a:pt x="1524" y="1439"/>
                  </a:cubicBezTo>
                  <a:lnTo>
                    <a:pt x="1527" y="1440"/>
                  </a:lnTo>
                  <a:cubicBezTo>
                    <a:pt x="1528" y="1441"/>
                    <a:pt x="1528" y="1441"/>
                    <a:pt x="1529" y="1441"/>
                  </a:cubicBezTo>
                  <a:lnTo>
                    <a:pt x="1533" y="1444"/>
                  </a:lnTo>
                  <a:lnTo>
                    <a:pt x="1534" y="1445"/>
                  </a:lnTo>
                  <a:lnTo>
                    <a:pt x="1535" y="1445"/>
                  </a:lnTo>
                  <a:cubicBezTo>
                    <a:pt x="1535" y="1443"/>
                    <a:pt x="1537" y="1441"/>
                    <a:pt x="1539" y="1440"/>
                  </a:cubicBezTo>
                  <a:lnTo>
                    <a:pt x="1550" y="1437"/>
                  </a:lnTo>
                  <a:lnTo>
                    <a:pt x="1550" y="1434"/>
                  </a:lnTo>
                  <a:lnTo>
                    <a:pt x="1549" y="1428"/>
                  </a:lnTo>
                  <a:lnTo>
                    <a:pt x="1549" y="1420"/>
                  </a:lnTo>
                  <a:cubicBezTo>
                    <a:pt x="1549" y="1418"/>
                    <a:pt x="1551" y="1415"/>
                    <a:pt x="1553" y="1414"/>
                  </a:cubicBezTo>
                  <a:lnTo>
                    <a:pt x="1559" y="1411"/>
                  </a:lnTo>
                  <a:lnTo>
                    <a:pt x="1565" y="1404"/>
                  </a:lnTo>
                  <a:cubicBezTo>
                    <a:pt x="1566" y="1404"/>
                    <a:pt x="1567" y="1403"/>
                    <a:pt x="1568" y="1403"/>
                  </a:cubicBezTo>
                  <a:lnTo>
                    <a:pt x="1570" y="1401"/>
                  </a:lnTo>
                  <a:lnTo>
                    <a:pt x="1572" y="1397"/>
                  </a:lnTo>
                  <a:lnTo>
                    <a:pt x="1590" y="1374"/>
                  </a:lnTo>
                  <a:lnTo>
                    <a:pt x="1597" y="1368"/>
                  </a:lnTo>
                  <a:lnTo>
                    <a:pt x="1619" y="1354"/>
                  </a:lnTo>
                  <a:lnTo>
                    <a:pt x="1635" y="1339"/>
                  </a:lnTo>
                  <a:lnTo>
                    <a:pt x="1641" y="1336"/>
                  </a:lnTo>
                  <a:lnTo>
                    <a:pt x="1642" y="1333"/>
                  </a:lnTo>
                  <a:cubicBezTo>
                    <a:pt x="1642" y="1332"/>
                    <a:pt x="1643" y="1331"/>
                    <a:pt x="1644" y="1330"/>
                  </a:cubicBezTo>
                  <a:cubicBezTo>
                    <a:pt x="1644" y="1330"/>
                    <a:pt x="1646" y="1328"/>
                    <a:pt x="1647" y="1328"/>
                  </a:cubicBezTo>
                  <a:lnTo>
                    <a:pt x="1656" y="1323"/>
                  </a:lnTo>
                  <a:lnTo>
                    <a:pt x="1662" y="1322"/>
                  </a:lnTo>
                  <a:lnTo>
                    <a:pt x="1674" y="1316"/>
                  </a:lnTo>
                  <a:lnTo>
                    <a:pt x="1684" y="1314"/>
                  </a:lnTo>
                  <a:cubicBezTo>
                    <a:pt x="1686" y="1314"/>
                    <a:pt x="1688" y="1314"/>
                    <a:pt x="1690" y="1315"/>
                  </a:cubicBezTo>
                  <a:lnTo>
                    <a:pt x="1691" y="1315"/>
                  </a:lnTo>
                  <a:cubicBezTo>
                    <a:pt x="1693" y="1315"/>
                    <a:pt x="1695" y="1315"/>
                    <a:pt x="1696" y="1316"/>
                  </a:cubicBezTo>
                  <a:lnTo>
                    <a:pt x="1712" y="1325"/>
                  </a:lnTo>
                  <a:cubicBezTo>
                    <a:pt x="1713" y="1325"/>
                    <a:pt x="1714" y="1325"/>
                    <a:pt x="1715" y="1326"/>
                  </a:cubicBezTo>
                  <a:lnTo>
                    <a:pt x="1723" y="1334"/>
                  </a:lnTo>
                  <a:cubicBezTo>
                    <a:pt x="1724" y="1335"/>
                    <a:pt x="1725" y="1336"/>
                    <a:pt x="1726" y="1337"/>
                  </a:cubicBezTo>
                  <a:lnTo>
                    <a:pt x="1727" y="1337"/>
                  </a:lnTo>
                  <a:lnTo>
                    <a:pt x="1731" y="1337"/>
                  </a:lnTo>
                  <a:cubicBezTo>
                    <a:pt x="1732" y="1337"/>
                    <a:pt x="1732" y="1337"/>
                    <a:pt x="1733" y="1337"/>
                  </a:cubicBezTo>
                  <a:lnTo>
                    <a:pt x="1737" y="1339"/>
                  </a:lnTo>
                  <a:cubicBezTo>
                    <a:pt x="1737" y="1339"/>
                    <a:pt x="1738" y="1339"/>
                    <a:pt x="1739" y="1340"/>
                  </a:cubicBezTo>
                  <a:lnTo>
                    <a:pt x="1744" y="1344"/>
                  </a:lnTo>
                  <a:lnTo>
                    <a:pt x="1748" y="1345"/>
                  </a:lnTo>
                  <a:lnTo>
                    <a:pt x="1804" y="1377"/>
                  </a:lnTo>
                  <a:cubicBezTo>
                    <a:pt x="1804" y="1378"/>
                    <a:pt x="1805" y="1378"/>
                    <a:pt x="1806" y="1379"/>
                  </a:cubicBezTo>
                  <a:cubicBezTo>
                    <a:pt x="1806" y="1378"/>
                    <a:pt x="1807" y="1378"/>
                    <a:pt x="1808" y="1378"/>
                  </a:cubicBezTo>
                  <a:lnTo>
                    <a:pt x="1811" y="1377"/>
                  </a:lnTo>
                  <a:cubicBezTo>
                    <a:pt x="1811" y="1376"/>
                    <a:pt x="1811" y="1376"/>
                    <a:pt x="1811" y="1375"/>
                  </a:cubicBezTo>
                  <a:cubicBezTo>
                    <a:pt x="1812" y="1375"/>
                    <a:pt x="1814" y="1373"/>
                    <a:pt x="1814" y="1373"/>
                  </a:cubicBezTo>
                  <a:lnTo>
                    <a:pt x="1819" y="1370"/>
                  </a:lnTo>
                  <a:cubicBezTo>
                    <a:pt x="1820" y="1370"/>
                    <a:pt x="1822" y="1369"/>
                    <a:pt x="1822" y="1369"/>
                  </a:cubicBezTo>
                  <a:cubicBezTo>
                    <a:pt x="1823" y="1369"/>
                    <a:pt x="1824" y="1368"/>
                    <a:pt x="1825" y="1369"/>
                  </a:cubicBezTo>
                  <a:cubicBezTo>
                    <a:pt x="1826" y="1368"/>
                    <a:pt x="1826" y="1368"/>
                    <a:pt x="1826" y="1368"/>
                  </a:cubicBezTo>
                  <a:lnTo>
                    <a:pt x="1828" y="1367"/>
                  </a:lnTo>
                  <a:cubicBezTo>
                    <a:pt x="1829" y="1366"/>
                    <a:pt x="1830" y="1365"/>
                    <a:pt x="1831" y="1365"/>
                  </a:cubicBezTo>
                  <a:lnTo>
                    <a:pt x="1834" y="1364"/>
                  </a:lnTo>
                  <a:cubicBezTo>
                    <a:pt x="1836" y="1363"/>
                    <a:pt x="1838" y="1364"/>
                    <a:pt x="1839" y="1365"/>
                  </a:cubicBezTo>
                  <a:lnTo>
                    <a:pt x="1841" y="1366"/>
                  </a:lnTo>
                  <a:cubicBezTo>
                    <a:pt x="1842" y="1366"/>
                    <a:pt x="1843" y="1366"/>
                    <a:pt x="1843" y="1367"/>
                  </a:cubicBezTo>
                  <a:lnTo>
                    <a:pt x="1847" y="1371"/>
                  </a:lnTo>
                  <a:lnTo>
                    <a:pt x="1851" y="1370"/>
                  </a:lnTo>
                  <a:cubicBezTo>
                    <a:pt x="1850" y="1369"/>
                    <a:pt x="1849" y="1367"/>
                    <a:pt x="1848" y="1366"/>
                  </a:cubicBezTo>
                  <a:lnTo>
                    <a:pt x="1848" y="1363"/>
                  </a:lnTo>
                  <a:lnTo>
                    <a:pt x="1848" y="1363"/>
                  </a:lnTo>
                  <a:cubicBezTo>
                    <a:pt x="1846" y="1362"/>
                    <a:pt x="1844" y="1360"/>
                    <a:pt x="1843" y="1358"/>
                  </a:cubicBezTo>
                  <a:lnTo>
                    <a:pt x="1842" y="1354"/>
                  </a:lnTo>
                  <a:cubicBezTo>
                    <a:pt x="1841" y="1352"/>
                    <a:pt x="1841" y="1349"/>
                    <a:pt x="1843" y="1347"/>
                  </a:cubicBezTo>
                  <a:lnTo>
                    <a:pt x="1849" y="1338"/>
                  </a:lnTo>
                  <a:cubicBezTo>
                    <a:pt x="1850" y="1336"/>
                    <a:pt x="1852" y="1334"/>
                    <a:pt x="1854" y="1334"/>
                  </a:cubicBezTo>
                  <a:cubicBezTo>
                    <a:pt x="1855" y="1334"/>
                    <a:pt x="1856" y="1334"/>
                    <a:pt x="1857" y="1334"/>
                  </a:cubicBezTo>
                  <a:lnTo>
                    <a:pt x="1858" y="1333"/>
                  </a:lnTo>
                  <a:cubicBezTo>
                    <a:pt x="1859" y="1332"/>
                    <a:pt x="1860" y="1331"/>
                    <a:pt x="1861" y="1331"/>
                  </a:cubicBezTo>
                  <a:lnTo>
                    <a:pt x="1868" y="1328"/>
                  </a:lnTo>
                  <a:cubicBezTo>
                    <a:pt x="1869" y="1328"/>
                    <a:pt x="1870" y="1328"/>
                    <a:pt x="1871" y="1328"/>
                  </a:cubicBezTo>
                  <a:lnTo>
                    <a:pt x="1891" y="1326"/>
                  </a:lnTo>
                  <a:lnTo>
                    <a:pt x="1893" y="1325"/>
                  </a:lnTo>
                  <a:lnTo>
                    <a:pt x="1901" y="1316"/>
                  </a:lnTo>
                  <a:cubicBezTo>
                    <a:pt x="1902" y="1315"/>
                    <a:pt x="1903" y="1314"/>
                    <a:pt x="1904" y="1314"/>
                  </a:cubicBezTo>
                  <a:lnTo>
                    <a:pt x="1907" y="1313"/>
                  </a:lnTo>
                  <a:lnTo>
                    <a:pt x="1917" y="1300"/>
                  </a:lnTo>
                  <a:lnTo>
                    <a:pt x="1925" y="1293"/>
                  </a:lnTo>
                  <a:cubicBezTo>
                    <a:pt x="1925" y="1293"/>
                    <a:pt x="1926" y="1292"/>
                    <a:pt x="1927" y="1292"/>
                  </a:cubicBezTo>
                  <a:lnTo>
                    <a:pt x="1934" y="1289"/>
                  </a:lnTo>
                  <a:cubicBezTo>
                    <a:pt x="1936" y="1288"/>
                    <a:pt x="1937" y="1288"/>
                    <a:pt x="1939" y="1289"/>
                  </a:cubicBezTo>
                  <a:lnTo>
                    <a:pt x="1946" y="1291"/>
                  </a:lnTo>
                  <a:cubicBezTo>
                    <a:pt x="1947" y="1291"/>
                    <a:pt x="1948" y="1291"/>
                    <a:pt x="1949" y="1292"/>
                  </a:cubicBezTo>
                  <a:lnTo>
                    <a:pt x="1956" y="1297"/>
                  </a:lnTo>
                  <a:lnTo>
                    <a:pt x="1964" y="1305"/>
                  </a:lnTo>
                  <a:lnTo>
                    <a:pt x="1979" y="1328"/>
                  </a:lnTo>
                  <a:lnTo>
                    <a:pt x="1980" y="1333"/>
                  </a:lnTo>
                  <a:lnTo>
                    <a:pt x="1982" y="1353"/>
                  </a:lnTo>
                  <a:lnTo>
                    <a:pt x="1983" y="1356"/>
                  </a:lnTo>
                  <a:cubicBezTo>
                    <a:pt x="1983" y="1357"/>
                    <a:pt x="1983" y="1358"/>
                    <a:pt x="1983" y="1358"/>
                  </a:cubicBezTo>
                  <a:lnTo>
                    <a:pt x="1983" y="1361"/>
                  </a:lnTo>
                  <a:cubicBezTo>
                    <a:pt x="1983" y="1362"/>
                    <a:pt x="1983" y="1363"/>
                    <a:pt x="1983" y="1364"/>
                  </a:cubicBezTo>
                  <a:lnTo>
                    <a:pt x="1980" y="1373"/>
                  </a:lnTo>
                  <a:lnTo>
                    <a:pt x="1977" y="1379"/>
                  </a:lnTo>
                  <a:cubicBezTo>
                    <a:pt x="1977" y="1379"/>
                    <a:pt x="1976" y="1380"/>
                    <a:pt x="1975" y="1381"/>
                  </a:cubicBezTo>
                  <a:lnTo>
                    <a:pt x="1973" y="1382"/>
                  </a:lnTo>
                  <a:cubicBezTo>
                    <a:pt x="1972" y="1383"/>
                    <a:pt x="1971" y="1384"/>
                    <a:pt x="1970" y="1384"/>
                  </a:cubicBezTo>
                  <a:lnTo>
                    <a:pt x="1968" y="1385"/>
                  </a:lnTo>
                  <a:lnTo>
                    <a:pt x="1948" y="1397"/>
                  </a:lnTo>
                  <a:cubicBezTo>
                    <a:pt x="1948" y="1398"/>
                    <a:pt x="1947" y="1398"/>
                    <a:pt x="1947" y="1398"/>
                  </a:cubicBezTo>
                  <a:lnTo>
                    <a:pt x="1937" y="1410"/>
                  </a:lnTo>
                  <a:cubicBezTo>
                    <a:pt x="1937" y="1411"/>
                    <a:pt x="1936" y="1411"/>
                    <a:pt x="1935" y="1412"/>
                  </a:cubicBezTo>
                  <a:cubicBezTo>
                    <a:pt x="1935" y="1412"/>
                    <a:pt x="1933" y="1413"/>
                    <a:pt x="1932" y="1413"/>
                  </a:cubicBezTo>
                  <a:lnTo>
                    <a:pt x="1926" y="1415"/>
                  </a:lnTo>
                  <a:cubicBezTo>
                    <a:pt x="1926" y="1416"/>
                    <a:pt x="1925" y="1417"/>
                    <a:pt x="1924" y="1417"/>
                  </a:cubicBezTo>
                  <a:lnTo>
                    <a:pt x="1922" y="1423"/>
                  </a:lnTo>
                  <a:cubicBezTo>
                    <a:pt x="1922" y="1424"/>
                    <a:pt x="1921" y="1425"/>
                    <a:pt x="1920" y="1426"/>
                  </a:cubicBezTo>
                  <a:lnTo>
                    <a:pt x="1915" y="1429"/>
                  </a:lnTo>
                  <a:lnTo>
                    <a:pt x="1913" y="1433"/>
                  </a:lnTo>
                  <a:cubicBezTo>
                    <a:pt x="1913" y="1434"/>
                    <a:pt x="1912" y="1435"/>
                    <a:pt x="1911" y="1436"/>
                  </a:cubicBezTo>
                  <a:cubicBezTo>
                    <a:pt x="1910" y="1437"/>
                    <a:pt x="1907" y="1439"/>
                    <a:pt x="1906" y="1439"/>
                  </a:cubicBezTo>
                  <a:lnTo>
                    <a:pt x="1903" y="1441"/>
                  </a:lnTo>
                  <a:lnTo>
                    <a:pt x="1900" y="1446"/>
                  </a:lnTo>
                  <a:lnTo>
                    <a:pt x="1902" y="1450"/>
                  </a:lnTo>
                  <a:lnTo>
                    <a:pt x="1908" y="1456"/>
                  </a:lnTo>
                  <a:cubicBezTo>
                    <a:pt x="1909" y="1457"/>
                    <a:pt x="1909" y="1458"/>
                    <a:pt x="1910" y="1459"/>
                  </a:cubicBezTo>
                  <a:lnTo>
                    <a:pt x="1913" y="1469"/>
                  </a:lnTo>
                  <a:lnTo>
                    <a:pt x="1916" y="1472"/>
                  </a:lnTo>
                  <a:lnTo>
                    <a:pt x="1930" y="1495"/>
                  </a:lnTo>
                  <a:lnTo>
                    <a:pt x="1936" y="1514"/>
                  </a:lnTo>
                  <a:lnTo>
                    <a:pt x="1936" y="1520"/>
                  </a:lnTo>
                  <a:cubicBezTo>
                    <a:pt x="1937" y="1522"/>
                    <a:pt x="1936" y="1525"/>
                    <a:pt x="1934" y="1526"/>
                  </a:cubicBezTo>
                  <a:lnTo>
                    <a:pt x="1933" y="1527"/>
                  </a:lnTo>
                  <a:lnTo>
                    <a:pt x="1931" y="1530"/>
                  </a:lnTo>
                  <a:cubicBezTo>
                    <a:pt x="1933" y="1531"/>
                    <a:pt x="1934" y="1531"/>
                    <a:pt x="1935" y="1533"/>
                  </a:cubicBezTo>
                  <a:lnTo>
                    <a:pt x="1938" y="1536"/>
                  </a:lnTo>
                  <a:cubicBezTo>
                    <a:pt x="1939" y="1537"/>
                    <a:pt x="1940" y="1539"/>
                    <a:pt x="1940" y="1541"/>
                  </a:cubicBezTo>
                  <a:lnTo>
                    <a:pt x="1940" y="1544"/>
                  </a:lnTo>
                  <a:lnTo>
                    <a:pt x="1939" y="1545"/>
                  </a:lnTo>
                  <a:lnTo>
                    <a:pt x="1943" y="1545"/>
                  </a:lnTo>
                  <a:cubicBezTo>
                    <a:pt x="1944" y="1545"/>
                    <a:pt x="1945" y="1545"/>
                    <a:pt x="1946" y="1545"/>
                  </a:cubicBezTo>
                  <a:lnTo>
                    <a:pt x="1952" y="1548"/>
                  </a:lnTo>
                  <a:lnTo>
                    <a:pt x="1958" y="1553"/>
                  </a:lnTo>
                  <a:lnTo>
                    <a:pt x="1959" y="1538"/>
                  </a:lnTo>
                  <a:cubicBezTo>
                    <a:pt x="1959" y="1537"/>
                    <a:pt x="1960" y="1536"/>
                    <a:pt x="1960" y="1535"/>
                  </a:cubicBezTo>
                  <a:lnTo>
                    <a:pt x="1965" y="1528"/>
                  </a:lnTo>
                  <a:cubicBezTo>
                    <a:pt x="1966" y="1526"/>
                    <a:pt x="1967" y="1525"/>
                    <a:pt x="1969" y="1524"/>
                  </a:cubicBezTo>
                  <a:lnTo>
                    <a:pt x="1975" y="1522"/>
                  </a:lnTo>
                  <a:cubicBezTo>
                    <a:pt x="1976" y="1522"/>
                    <a:pt x="1978" y="1522"/>
                    <a:pt x="1979" y="1522"/>
                  </a:cubicBezTo>
                  <a:lnTo>
                    <a:pt x="1979" y="1520"/>
                  </a:lnTo>
                  <a:cubicBezTo>
                    <a:pt x="1980" y="1520"/>
                    <a:pt x="1980" y="1519"/>
                    <a:pt x="1980" y="1518"/>
                  </a:cubicBezTo>
                  <a:cubicBezTo>
                    <a:pt x="1981" y="1516"/>
                    <a:pt x="1982" y="1515"/>
                    <a:pt x="1984" y="1514"/>
                  </a:cubicBezTo>
                  <a:lnTo>
                    <a:pt x="1988" y="1513"/>
                  </a:lnTo>
                  <a:cubicBezTo>
                    <a:pt x="1990" y="1512"/>
                    <a:pt x="1992" y="1512"/>
                    <a:pt x="1994" y="1513"/>
                  </a:cubicBezTo>
                  <a:lnTo>
                    <a:pt x="1995" y="1513"/>
                  </a:lnTo>
                  <a:lnTo>
                    <a:pt x="1996" y="1476"/>
                  </a:lnTo>
                  <a:cubicBezTo>
                    <a:pt x="1996" y="1475"/>
                    <a:pt x="1996" y="1473"/>
                    <a:pt x="1997" y="1472"/>
                  </a:cubicBezTo>
                  <a:lnTo>
                    <a:pt x="1997" y="1472"/>
                  </a:lnTo>
                  <a:cubicBezTo>
                    <a:pt x="1995" y="1469"/>
                    <a:pt x="1995" y="1465"/>
                    <a:pt x="1998" y="1462"/>
                  </a:cubicBezTo>
                  <a:lnTo>
                    <a:pt x="2000" y="1460"/>
                  </a:lnTo>
                  <a:cubicBezTo>
                    <a:pt x="2002" y="1458"/>
                    <a:pt x="2004" y="1457"/>
                    <a:pt x="2006" y="1457"/>
                  </a:cubicBezTo>
                  <a:cubicBezTo>
                    <a:pt x="2009" y="1458"/>
                    <a:pt x="2011" y="1459"/>
                    <a:pt x="2012" y="1460"/>
                  </a:cubicBezTo>
                  <a:lnTo>
                    <a:pt x="2014" y="1463"/>
                  </a:lnTo>
                  <a:lnTo>
                    <a:pt x="2017" y="1464"/>
                  </a:lnTo>
                  <a:cubicBezTo>
                    <a:pt x="2019" y="1462"/>
                    <a:pt x="2020" y="1460"/>
                    <a:pt x="2022" y="1459"/>
                  </a:cubicBezTo>
                  <a:lnTo>
                    <a:pt x="2029" y="1458"/>
                  </a:lnTo>
                  <a:cubicBezTo>
                    <a:pt x="2030" y="1457"/>
                    <a:pt x="2031" y="1457"/>
                    <a:pt x="2032" y="1458"/>
                  </a:cubicBezTo>
                  <a:lnTo>
                    <a:pt x="2049" y="1460"/>
                  </a:lnTo>
                  <a:lnTo>
                    <a:pt x="2056" y="1458"/>
                  </a:lnTo>
                  <a:lnTo>
                    <a:pt x="2052" y="1451"/>
                  </a:lnTo>
                  <a:lnTo>
                    <a:pt x="2047" y="1450"/>
                  </a:lnTo>
                  <a:cubicBezTo>
                    <a:pt x="2045" y="1450"/>
                    <a:pt x="2044" y="1449"/>
                    <a:pt x="2042" y="1448"/>
                  </a:cubicBezTo>
                  <a:lnTo>
                    <a:pt x="2040" y="1446"/>
                  </a:lnTo>
                  <a:cubicBezTo>
                    <a:pt x="2038" y="1444"/>
                    <a:pt x="2037" y="1440"/>
                    <a:pt x="2038" y="1437"/>
                  </a:cubicBezTo>
                  <a:cubicBezTo>
                    <a:pt x="2039" y="1436"/>
                    <a:pt x="2040" y="1435"/>
                    <a:pt x="2041" y="1434"/>
                  </a:cubicBezTo>
                  <a:lnTo>
                    <a:pt x="2041" y="1433"/>
                  </a:lnTo>
                  <a:lnTo>
                    <a:pt x="2040" y="1432"/>
                  </a:lnTo>
                  <a:cubicBezTo>
                    <a:pt x="2040" y="1432"/>
                    <a:pt x="2039" y="1431"/>
                    <a:pt x="2038" y="1431"/>
                  </a:cubicBezTo>
                  <a:cubicBezTo>
                    <a:pt x="2038" y="1430"/>
                    <a:pt x="2036" y="1428"/>
                    <a:pt x="2035" y="1428"/>
                  </a:cubicBezTo>
                  <a:lnTo>
                    <a:pt x="2034" y="1426"/>
                  </a:lnTo>
                  <a:lnTo>
                    <a:pt x="2029" y="1406"/>
                  </a:lnTo>
                  <a:cubicBezTo>
                    <a:pt x="2029" y="1405"/>
                    <a:pt x="2029" y="1404"/>
                    <a:pt x="2029" y="1403"/>
                  </a:cubicBezTo>
                  <a:lnTo>
                    <a:pt x="2030" y="1399"/>
                  </a:lnTo>
                  <a:cubicBezTo>
                    <a:pt x="2030" y="1398"/>
                    <a:pt x="2031" y="1398"/>
                    <a:pt x="2031" y="1397"/>
                  </a:cubicBezTo>
                  <a:lnTo>
                    <a:pt x="2036" y="1389"/>
                  </a:lnTo>
                  <a:lnTo>
                    <a:pt x="2037" y="1381"/>
                  </a:lnTo>
                  <a:lnTo>
                    <a:pt x="2036" y="1371"/>
                  </a:lnTo>
                  <a:cubicBezTo>
                    <a:pt x="2036" y="1370"/>
                    <a:pt x="2036" y="1369"/>
                    <a:pt x="2037" y="1368"/>
                  </a:cubicBezTo>
                  <a:lnTo>
                    <a:pt x="2043" y="1338"/>
                  </a:lnTo>
                  <a:cubicBezTo>
                    <a:pt x="2043" y="1338"/>
                    <a:pt x="2044" y="1337"/>
                    <a:pt x="2044" y="1336"/>
                  </a:cubicBezTo>
                  <a:lnTo>
                    <a:pt x="2046" y="1331"/>
                  </a:lnTo>
                  <a:lnTo>
                    <a:pt x="2051" y="1325"/>
                  </a:lnTo>
                  <a:lnTo>
                    <a:pt x="2050" y="1321"/>
                  </a:lnTo>
                  <a:cubicBezTo>
                    <a:pt x="2050" y="1319"/>
                    <a:pt x="2051" y="1317"/>
                    <a:pt x="2052" y="1315"/>
                  </a:cubicBezTo>
                  <a:cubicBezTo>
                    <a:pt x="2053" y="1313"/>
                    <a:pt x="2055" y="1312"/>
                    <a:pt x="2058" y="1312"/>
                  </a:cubicBezTo>
                  <a:cubicBezTo>
                    <a:pt x="2058" y="1312"/>
                    <a:pt x="2060" y="1312"/>
                    <a:pt x="2061" y="1312"/>
                  </a:cubicBezTo>
                  <a:lnTo>
                    <a:pt x="2064" y="1312"/>
                  </a:lnTo>
                  <a:lnTo>
                    <a:pt x="2100" y="1325"/>
                  </a:lnTo>
                  <a:lnTo>
                    <a:pt x="2116" y="1327"/>
                  </a:lnTo>
                  <a:lnTo>
                    <a:pt x="2126" y="1331"/>
                  </a:lnTo>
                  <a:lnTo>
                    <a:pt x="2136" y="1341"/>
                  </a:lnTo>
                  <a:cubicBezTo>
                    <a:pt x="2137" y="1341"/>
                    <a:pt x="2137" y="1342"/>
                    <a:pt x="2138" y="1343"/>
                  </a:cubicBezTo>
                  <a:lnTo>
                    <a:pt x="2139" y="1346"/>
                  </a:lnTo>
                  <a:cubicBezTo>
                    <a:pt x="2140" y="1347"/>
                    <a:pt x="2140" y="1348"/>
                    <a:pt x="2140" y="1349"/>
                  </a:cubicBezTo>
                  <a:lnTo>
                    <a:pt x="2140" y="1354"/>
                  </a:lnTo>
                  <a:cubicBezTo>
                    <a:pt x="2140" y="1355"/>
                    <a:pt x="2140" y="1356"/>
                    <a:pt x="2140" y="1356"/>
                  </a:cubicBezTo>
                  <a:lnTo>
                    <a:pt x="2140" y="1359"/>
                  </a:lnTo>
                  <a:lnTo>
                    <a:pt x="2140" y="1359"/>
                  </a:lnTo>
                  <a:cubicBezTo>
                    <a:pt x="2140" y="1358"/>
                    <a:pt x="2141" y="1358"/>
                    <a:pt x="2142" y="1357"/>
                  </a:cubicBezTo>
                  <a:lnTo>
                    <a:pt x="2146" y="1356"/>
                  </a:lnTo>
                  <a:cubicBezTo>
                    <a:pt x="2147" y="1355"/>
                    <a:pt x="2148" y="1355"/>
                    <a:pt x="2150" y="1355"/>
                  </a:cubicBezTo>
                  <a:lnTo>
                    <a:pt x="2158" y="1357"/>
                  </a:lnTo>
                  <a:lnTo>
                    <a:pt x="2175" y="1353"/>
                  </a:lnTo>
                  <a:cubicBezTo>
                    <a:pt x="2176" y="1353"/>
                    <a:pt x="2177" y="1353"/>
                    <a:pt x="2177" y="1353"/>
                  </a:cubicBezTo>
                  <a:lnTo>
                    <a:pt x="2209" y="1359"/>
                  </a:lnTo>
                  <a:lnTo>
                    <a:pt x="2213" y="1359"/>
                  </a:lnTo>
                  <a:lnTo>
                    <a:pt x="2240" y="1342"/>
                  </a:lnTo>
                  <a:lnTo>
                    <a:pt x="2253" y="1336"/>
                  </a:lnTo>
                  <a:lnTo>
                    <a:pt x="2287" y="1329"/>
                  </a:lnTo>
                  <a:lnTo>
                    <a:pt x="2325" y="1312"/>
                  </a:lnTo>
                  <a:lnTo>
                    <a:pt x="2344" y="1299"/>
                  </a:lnTo>
                  <a:lnTo>
                    <a:pt x="2358" y="1294"/>
                  </a:lnTo>
                  <a:cubicBezTo>
                    <a:pt x="2359" y="1293"/>
                    <a:pt x="2360" y="1293"/>
                    <a:pt x="2360" y="1293"/>
                  </a:cubicBezTo>
                  <a:lnTo>
                    <a:pt x="2367" y="1292"/>
                  </a:lnTo>
                  <a:lnTo>
                    <a:pt x="2382" y="1294"/>
                  </a:lnTo>
                  <a:lnTo>
                    <a:pt x="2420" y="1306"/>
                  </a:lnTo>
                  <a:lnTo>
                    <a:pt x="2431" y="1312"/>
                  </a:lnTo>
                  <a:cubicBezTo>
                    <a:pt x="2432" y="1312"/>
                    <a:pt x="2433" y="1312"/>
                    <a:pt x="2433" y="1313"/>
                  </a:cubicBezTo>
                  <a:lnTo>
                    <a:pt x="2459" y="1340"/>
                  </a:lnTo>
                  <a:lnTo>
                    <a:pt x="2468" y="1345"/>
                  </a:lnTo>
                  <a:lnTo>
                    <a:pt x="2481" y="1346"/>
                  </a:lnTo>
                  <a:lnTo>
                    <a:pt x="2525" y="1343"/>
                  </a:lnTo>
                  <a:cubicBezTo>
                    <a:pt x="2526" y="1343"/>
                    <a:pt x="2527" y="1343"/>
                    <a:pt x="2528" y="1343"/>
                  </a:cubicBezTo>
                  <a:lnTo>
                    <a:pt x="2557" y="1353"/>
                  </a:lnTo>
                  <a:lnTo>
                    <a:pt x="2566" y="1353"/>
                  </a:lnTo>
                  <a:lnTo>
                    <a:pt x="2668" y="1333"/>
                  </a:lnTo>
                  <a:lnTo>
                    <a:pt x="2708" y="1318"/>
                  </a:lnTo>
                  <a:lnTo>
                    <a:pt x="2727" y="1307"/>
                  </a:lnTo>
                  <a:lnTo>
                    <a:pt x="2735" y="1304"/>
                  </a:lnTo>
                  <a:lnTo>
                    <a:pt x="2744" y="1302"/>
                  </a:lnTo>
                  <a:lnTo>
                    <a:pt x="2749" y="1299"/>
                  </a:lnTo>
                  <a:lnTo>
                    <a:pt x="2792" y="1270"/>
                  </a:lnTo>
                  <a:lnTo>
                    <a:pt x="2803" y="1267"/>
                  </a:lnTo>
                  <a:lnTo>
                    <a:pt x="2809" y="1266"/>
                  </a:lnTo>
                  <a:lnTo>
                    <a:pt x="2816" y="1264"/>
                  </a:lnTo>
                  <a:lnTo>
                    <a:pt x="2840" y="1250"/>
                  </a:lnTo>
                  <a:lnTo>
                    <a:pt x="2851" y="1246"/>
                  </a:lnTo>
                  <a:lnTo>
                    <a:pt x="2889" y="1240"/>
                  </a:lnTo>
                  <a:cubicBezTo>
                    <a:pt x="2890" y="1240"/>
                    <a:pt x="2891" y="1240"/>
                    <a:pt x="2892" y="1240"/>
                  </a:cubicBezTo>
                  <a:lnTo>
                    <a:pt x="2939" y="1250"/>
                  </a:lnTo>
                  <a:lnTo>
                    <a:pt x="2951" y="1254"/>
                  </a:lnTo>
                  <a:lnTo>
                    <a:pt x="3004" y="1252"/>
                  </a:lnTo>
                  <a:lnTo>
                    <a:pt x="3105" y="1228"/>
                  </a:lnTo>
                  <a:lnTo>
                    <a:pt x="3113" y="1223"/>
                  </a:lnTo>
                  <a:lnTo>
                    <a:pt x="3126" y="1210"/>
                  </a:lnTo>
                  <a:lnTo>
                    <a:pt x="3135" y="1198"/>
                  </a:lnTo>
                  <a:cubicBezTo>
                    <a:pt x="3135" y="1198"/>
                    <a:pt x="3136" y="1197"/>
                    <a:pt x="3137" y="1196"/>
                  </a:cubicBezTo>
                  <a:lnTo>
                    <a:pt x="3143" y="1192"/>
                  </a:lnTo>
                  <a:cubicBezTo>
                    <a:pt x="3146" y="1190"/>
                    <a:pt x="3151" y="1190"/>
                    <a:pt x="3154" y="1194"/>
                  </a:cubicBezTo>
                  <a:lnTo>
                    <a:pt x="3156" y="1196"/>
                  </a:lnTo>
                  <a:cubicBezTo>
                    <a:pt x="3157" y="1198"/>
                    <a:pt x="3158" y="1199"/>
                    <a:pt x="3158" y="1201"/>
                  </a:cubicBezTo>
                  <a:lnTo>
                    <a:pt x="3158" y="1202"/>
                  </a:lnTo>
                  <a:cubicBezTo>
                    <a:pt x="3160" y="1201"/>
                    <a:pt x="3163" y="1200"/>
                    <a:pt x="3165" y="1200"/>
                  </a:cubicBezTo>
                  <a:cubicBezTo>
                    <a:pt x="3166" y="1201"/>
                    <a:pt x="3169" y="1202"/>
                    <a:pt x="3170" y="1204"/>
                  </a:cubicBezTo>
                  <a:cubicBezTo>
                    <a:pt x="3170" y="1204"/>
                    <a:pt x="3171" y="1206"/>
                    <a:pt x="3172" y="1207"/>
                  </a:cubicBezTo>
                  <a:lnTo>
                    <a:pt x="3172" y="1208"/>
                  </a:lnTo>
                  <a:lnTo>
                    <a:pt x="3178" y="1213"/>
                  </a:lnTo>
                  <a:cubicBezTo>
                    <a:pt x="3179" y="1213"/>
                    <a:pt x="3181" y="1215"/>
                    <a:pt x="3181" y="1216"/>
                  </a:cubicBezTo>
                  <a:lnTo>
                    <a:pt x="3183" y="1220"/>
                  </a:lnTo>
                  <a:cubicBezTo>
                    <a:pt x="3183" y="1221"/>
                    <a:pt x="3184" y="1223"/>
                    <a:pt x="3183" y="1225"/>
                  </a:cubicBezTo>
                  <a:lnTo>
                    <a:pt x="3181" y="1235"/>
                  </a:lnTo>
                  <a:lnTo>
                    <a:pt x="3181" y="1235"/>
                  </a:lnTo>
                  <a:cubicBezTo>
                    <a:pt x="3182" y="1236"/>
                    <a:pt x="3183" y="1238"/>
                    <a:pt x="3184" y="1240"/>
                  </a:cubicBezTo>
                  <a:lnTo>
                    <a:pt x="3184" y="1242"/>
                  </a:lnTo>
                  <a:lnTo>
                    <a:pt x="3193" y="1239"/>
                  </a:lnTo>
                  <a:lnTo>
                    <a:pt x="3210" y="1236"/>
                  </a:lnTo>
                  <a:lnTo>
                    <a:pt x="3212" y="1232"/>
                  </a:lnTo>
                  <a:cubicBezTo>
                    <a:pt x="3212" y="1231"/>
                    <a:pt x="3212" y="1230"/>
                    <a:pt x="3213" y="1230"/>
                  </a:cubicBezTo>
                  <a:lnTo>
                    <a:pt x="3237" y="1194"/>
                  </a:lnTo>
                  <a:lnTo>
                    <a:pt x="3237" y="1194"/>
                  </a:lnTo>
                  <a:cubicBezTo>
                    <a:pt x="3237" y="1193"/>
                    <a:pt x="3238" y="1190"/>
                    <a:pt x="3238" y="1189"/>
                  </a:cubicBezTo>
                  <a:lnTo>
                    <a:pt x="3239" y="1187"/>
                  </a:lnTo>
                  <a:cubicBezTo>
                    <a:pt x="3240" y="1186"/>
                    <a:pt x="3241" y="1185"/>
                    <a:pt x="3242" y="1185"/>
                  </a:cubicBezTo>
                  <a:cubicBezTo>
                    <a:pt x="3242" y="1184"/>
                    <a:pt x="3244" y="1183"/>
                    <a:pt x="3244" y="1183"/>
                  </a:cubicBezTo>
                  <a:lnTo>
                    <a:pt x="3254" y="1179"/>
                  </a:lnTo>
                  <a:cubicBezTo>
                    <a:pt x="3255" y="1179"/>
                    <a:pt x="3256" y="1178"/>
                    <a:pt x="3257" y="1178"/>
                  </a:cubicBezTo>
                  <a:cubicBezTo>
                    <a:pt x="3257" y="1178"/>
                    <a:pt x="3259" y="1178"/>
                    <a:pt x="3260" y="1178"/>
                  </a:cubicBezTo>
                  <a:lnTo>
                    <a:pt x="3262" y="1179"/>
                  </a:lnTo>
                  <a:cubicBezTo>
                    <a:pt x="3264" y="1179"/>
                    <a:pt x="3265" y="1179"/>
                    <a:pt x="3266" y="1180"/>
                  </a:cubicBezTo>
                  <a:lnTo>
                    <a:pt x="3268" y="1181"/>
                  </a:lnTo>
                  <a:cubicBezTo>
                    <a:pt x="3269" y="1183"/>
                    <a:pt x="3270" y="1184"/>
                    <a:pt x="3271" y="1186"/>
                  </a:cubicBezTo>
                  <a:lnTo>
                    <a:pt x="3271" y="1187"/>
                  </a:lnTo>
                  <a:lnTo>
                    <a:pt x="3289" y="1192"/>
                  </a:lnTo>
                  <a:lnTo>
                    <a:pt x="3294" y="1190"/>
                  </a:lnTo>
                  <a:lnTo>
                    <a:pt x="3298" y="1187"/>
                  </a:lnTo>
                  <a:lnTo>
                    <a:pt x="3307" y="1183"/>
                  </a:lnTo>
                  <a:lnTo>
                    <a:pt x="3316" y="1180"/>
                  </a:lnTo>
                  <a:lnTo>
                    <a:pt x="3324" y="1180"/>
                  </a:lnTo>
                  <a:cubicBezTo>
                    <a:pt x="3325" y="1179"/>
                    <a:pt x="3326" y="1180"/>
                    <a:pt x="3327" y="1180"/>
                  </a:cubicBezTo>
                  <a:lnTo>
                    <a:pt x="3330" y="1181"/>
                  </a:lnTo>
                  <a:lnTo>
                    <a:pt x="3355" y="1194"/>
                  </a:lnTo>
                  <a:cubicBezTo>
                    <a:pt x="3356" y="1194"/>
                    <a:pt x="3356" y="1194"/>
                    <a:pt x="3357" y="1193"/>
                  </a:cubicBezTo>
                  <a:lnTo>
                    <a:pt x="3360" y="1192"/>
                  </a:lnTo>
                  <a:lnTo>
                    <a:pt x="3364" y="1192"/>
                  </a:lnTo>
                  <a:cubicBezTo>
                    <a:pt x="3365" y="1191"/>
                    <a:pt x="3366" y="1191"/>
                    <a:pt x="3367" y="1192"/>
                  </a:cubicBezTo>
                  <a:lnTo>
                    <a:pt x="3369" y="1192"/>
                  </a:lnTo>
                  <a:cubicBezTo>
                    <a:pt x="3370" y="1192"/>
                    <a:pt x="3372" y="1193"/>
                    <a:pt x="3373" y="1194"/>
                  </a:cubicBezTo>
                  <a:lnTo>
                    <a:pt x="3380" y="1200"/>
                  </a:lnTo>
                  <a:lnTo>
                    <a:pt x="3387" y="1203"/>
                  </a:lnTo>
                  <a:lnTo>
                    <a:pt x="3397" y="1210"/>
                  </a:lnTo>
                  <a:lnTo>
                    <a:pt x="3404" y="1208"/>
                  </a:lnTo>
                  <a:cubicBezTo>
                    <a:pt x="3405" y="1208"/>
                    <a:pt x="3406" y="1208"/>
                    <a:pt x="3407" y="1208"/>
                  </a:cubicBezTo>
                  <a:lnTo>
                    <a:pt x="3409" y="1209"/>
                  </a:lnTo>
                  <a:cubicBezTo>
                    <a:pt x="3410" y="1209"/>
                    <a:pt x="3411" y="1209"/>
                    <a:pt x="3412" y="1209"/>
                  </a:cubicBezTo>
                  <a:cubicBezTo>
                    <a:pt x="3412" y="1210"/>
                    <a:pt x="3414" y="1211"/>
                    <a:pt x="3414" y="1211"/>
                  </a:cubicBezTo>
                  <a:lnTo>
                    <a:pt x="3420" y="1214"/>
                  </a:lnTo>
                  <a:lnTo>
                    <a:pt x="3424" y="1215"/>
                  </a:lnTo>
                  <a:lnTo>
                    <a:pt x="3442" y="1213"/>
                  </a:lnTo>
                  <a:lnTo>
                    <a:pt x="3455" y="1215"/>
                  </a:lnTo>
                  <a:cubicBezTo>
                    <a:pt x="3456" y="1215"/>
                    <a:pt x="3456" y="1216"/>
                    <a:pt x="3457" y="1216"/>
                  </a:cubicBezTo>
                  <a:lnTo>
                    <a:pt x="3461" y="1219"/>
                  </a:lnTo>
                  <a:cubicBezTo>
                    <a:pt x="3462" y="1218"/>
                    <a:pt x="3463" y="1218"/>
                    <a:pt x="3465" y="1217"/>
                  </a:cubicBezTo>
                  <a:lnTo>
                    <a:pt x="3473" y="1216"/>
                  </a:lnTo>
                  <a:lnTo>
                    <a:pt x="3477" y="1211"/>
                  </a:lnTo>
                  <a:lnTo>
                    <a:pt x="3482" y="1203"/>
                  </a:lnTo>
                  <a:lnTo>
                    <a:pt x="3483" y="1202"/>
                  </a:lnTo>
                  <a:lnTo>
                    <a:pt x="3491" y="1196"/>
                  </a:lnTo>
                  <a:cubicBezTo>
                    <a:pt x="3492" y="1195"/>
                    <a:pt x="3493" y="1194"/>
                    <a:pt x="3494" y="1194"/>
                  </a:cubicBezTo>
                  <a:lnTo>
                    <a:pt x="3503" y="1193"/>
                  </a:lnTo>
                  <a:cubicBezTo>
                    <a:pt x="3504" y="1192"/>
                    <a:pt x="3505" y="1192"/>
                    <a:pt x="3506" y="1193"/>
                  </a:cubicBezTo>
                  <a:lnTo>
                    <a:pt x="3516" y="1194"/>
                  </a:lnTo>
                  <a:lnTo>
                    <a:pt x="3537" y="1203"/>
                  </a:lnTo>
                  <a:lnTo>
                    <a:pt x="3542" y="1206"/>
                  </a:lnTo>
                  <a:lnTo>
                    <a:pt x="3547" y="1211"/>
                  </a:lnTo>
                  <a:lnTo>
                    <a:pt x="3548" y="1212"/>
                  </a:lnTo>
                  <a:lnTo>
                    <a:pt x="3551" y="1216"/>
                  </a:lnTo>
                  <a:lnTo>
                    <a:pt x="3554" y="1234"/>
                  </a:lnTo>
                  <a:lnTo>
                    <a:pt x="3554" y="1238"/>
                  </a:lnTo>
                  <a:cubicBezTo>
                    <a:pt x="3554" y="1239"/>
                    <a:pt x="3554" y="1240"/>
                    <a:pt x="3553" y="1241"/>
                  </a:cubicBezTo>
                  <a:lnTo>
                    <a:pt x="3552" y="1244"/>
                  </a:lnTo>
                  <a:cubicBezTo>
                    <a:pt x="3551" y="1245"/>
                    <a:pt x="3549" y="1246"/>
                    <a:pt x="3548" y="1247"/>
                  </a:cubicBezTo>
                  <a:lnTo>
                    <a:pt x="3546" y="1248"/>
                  </a:lnTo>
                  <a:cubicBezTo>
                    <a:pt x="3545" y="1248"/>
                    <a:pt x="3545" y="1248"/>
                    <a:pt x="3544" y="1248"/>
                  </a:cubicBezTo>
                  <a:lnTo>
                    <a:pt x="3543" y="1249"/>
                  </a:lnTo>
                  <a:lnTo>
                    <a:pt x="3541" y="1253"/>
                  </a:lnTo>
                  <a:lnTo>
                    <a:pt x="3541" y="1256"/>
                  </a:lnTo>
                  <a:lnTo>
                    <a:pt x="3542" y="1260"/>
                  </a:lnTo>
                  <a:lnTo>
                    <a:pt x="3550" y="1276"/>
                  </a:lnTo>
                  <a:lnTo>
                    <a:pt x="3552" y="1277"/>
                  </a:lnTo>
                  <a:lnTo>
                    <a:pt x="3552" y="1276"/>
                  </a:lnTo>
                  <a:lnTo>
                    <a:pt x="3553" y="1275"/>
                  </a:lnTo>
                  <a:lnTo>
                    <a:pt x="3555" y="1269"/>
                  </a:lnTo>
                  <a:cubicBezTo>
                    <a:pt x="3555" y="1268"/>
                    <a:pt x="3556" y="1268"/>
                    <a:pt x="3556" y="1267"/>
                  </a:cubicBezTo>
                  <a:lnTo>
                    <a:pt x="3558" y="1264"/>
                  </a:lnTo>
                  <a:cubicBezTo>
                    <a:pt x="3559" y="1262"/>
                    <a:pt x="3560" y="1261"/>
                    <a:pt x="3562" y="1260"/>
                  </a:cubicBezTo>
                  <a:lnTo>
                    <a:pt x="3583" y="1253"/>
                  </a:lnTo>
                  <a:lnTo>
                    <a:pt x="3586" y="1249"/>
                  </a:lnTo>
                  <a:lnTo>
                    <a:pt x="3590" y="1245"/>
                  </a:lnTo>
                  <a:lnTo>
                    <a:pt x="3598" y="1237"/>
                  </a:lnTo>
                  <a:lnTo>
                    <a:pt x="3606" y="1231"/>
                  </a:lnTo>
                  <a:lnTo>
                    <a:pt x="3614" y="1227"/>
                  </a:lnTo>
                  <a:cubicBezTo>
                    <a:pt x="3615" y="1227"/>
                    <a:pt x="3616" y="1227"/>
                    <a:pt x="3617" y="1227"/>
                  </a:cubicBezTo>
                  <a:lnTo>
                    <a:pt x="3620" y="1227"/>
                  </a:lnTo>
                  <a:lnTo>
                    <a:pt x="3637" y="1229"/>
                  </a:lnTo>
                  <a:lnTo>
                    <a:pt x="3637" y="1227"/>
                  </a:lnTo>
                  <a:cubicBezTo>
                    <a:pt x="3637" y="1225"/>
                    <a:pt x="3637" y="1224"/>
                    <a:pt x="3637" y="1223"/>
                  </a:cubicBezTo>
                  <a:lnTo>
                    <a:pt x="3639" y="1219"/>
                  </a:lnTo>
                  <a:cubicBezTo>
                    <a:pt x="3639" y="1217"/>
                    <a:pt x="3640" y="1216"/>
                    <a:pt x="3641" y="1215"/>
                  </a:cubicBezTo>
                  <a:lnTo>
                    <a:pt x="3646" y="1212"/>
                  </a:lnTo>
                  <a:lnTo>
                    <a:pt x="3646" y="1209"/>
                  </a:lnTo>
                  <a:lnTo>
                    <a:pt x="3645" y="1208"/>
                  </a:lnTo>
                  <a:lnTo>
                    <a:pt x="3634" y="120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39" name="Freeform 124">
              <a:extLst>
                <a:ext uri="{FF2B5EF4-FFF2-40B4-BE49-F238E27FC236}">
                  <a16:creationId xmlns:a16="http://schemas.microsoft.com/office/drawing/2014/main" id="{67B442A4-4976-47EA-B6C5-6E10E7CAC4B6}"/>
                </a:ext>
              </a:extLst>
            </p:cNvPr>
            <p:cNvSpPr>
              <a:spLocks noChangeArrowheads="1"/>
            </p:cNvSpPr>
            <p:nvPr/>
          </p:nvSpPr>
          <p:spPr bwMode="auto">
            <a:xfrm>
              <a:off x="9683750" y="4279900"/>
              <a:ext cx="6350" cy="7938"/>
            </a:xfrm>
            <a:custGeom>
              <a:avLst/>
              <a:gdLst>
                <a:gd name="T0" fmla="*/ 14 w 16"/>
                <a:gd name="T1" fmla="*/ 9 h 24"/>
                <a:gd name="T2" fmla="*/ 13 w 16"/>
                <a:gd name="T3" fmla="*/ 7 h 24"/>
                <a:gd name="T4" fmla="*/ 12 w 16"/>
                <a:gd name="T5" fmla="*/ 2 h 24"/>
                <a:gd name="T6" fmla="*/ 12 w 16"/>
                <a:gd name="T7" fmla="*/ 0 h 24"/>
                <a:gd name="T8" fmla="*/ 11 w 16"/>
                <a:gd name="T9" fmla="*/ 4 h 24"/>
                <a:gd name="T10" fmla="*/ 10 w 16"/>
                <a:gd name="T11" fmla="*/ 7 h 24"/>
                <a:gd name="T12" fmla="*/ 0 w 16"/>
                <a:gd name="T13" fmla="*/ 23 h 24"/>
                <a:gd name="T14" fmla="*/ 0 w 16"/>
                <a:gd name="T15" fmla="*/ 22 h 24"/>
                <a:gd name="T16" fmla="*/ 15 w 16"/>
                <a:gd name="T17" fmla="*/ 12 h 24"/>
                <a:gd name="T18" fmla="*/ 14 w 16"/>
                <a:gd name="T19"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4">
                  <a:moveTo>
                    <a:pt x="14" y="9"/>
                  </a:moveTo>
                  <a:cubicBezTo>
                    <a:pt x="13" y="8"/>
                    <a:pt x="13" y="7"/>
                    <a:pt x="13" y="7"/>
                  </a:cubicBezTo>
                  <a:lnTo>
                    <a:pt x="12" y="2"/>
                  </a:lnTo>
                  <a:cubicBezTo>
                    <a:pt x="12" y="1"/>
                    <a:pt x="12" y="1"/>
                    <a:pt x="12" y="0"/>
                  </a:cubicBezTo>
                  <a:lnTo>
                    <a:pt x="11" y="4"/>
                  </a:lnTo>
                  <a:cubicBezTo>
                    <a:pt x="11" y="5"/>
                    <a:pt x="10" y="6"/>
                    <a:pt x="10" y="7"/>
                  </a:cubicBezTo>
                  <a:lnTo>
                    <a:pt x="0" y="23"/>
                  </a:lnTo>
                  <a:lnTo>
                    <a:pt x="0" y="22"/>
                  </a:lnTo>
                  <a:lnTo>
                    <a:pt x="15" y="12"/>
                  </a:lnTo>
                  <a:lnTo>
                    <a:pt x="14" y="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40" name="Freeform 125">
              <a:extLst>
                <a:ext uri="{FF2B5EF4-FFF2-40B4-BE49-F238E27FC236}">
                  <a16:creationId xmlns:a16="http://schemas.microsoft.com/office/drawing/2014/main" id="{832960F4-7B70-456B-ABF0-7B0A9BC2DDA4}"/>
                </a:ext>
              </a:extLst>
            </p:cNvPr>
            <p:cNvSpPr>
              <a:spLocks noChangeArrowheads="1"/>
            </p:cNvSpPr>
            <p:nvPr/>
          </p:nvSpPr>
          <p:spPr bwMode="auto">
            <a:xfrm>
              <a:off x="9756775" y="4559300"/>
              <a:ext cx="12700" cy="7938"/>
            </a:xfrm>
            <a:custGeom>
              <a:avLst/>
              <a:gdLst>
                <a:gd name="T0" fmla="*/ 30 w 34"/>
                <a:gd name="T1" fmla="*/ 7 h 23"/>
                <a:gd name="T2" fmla="*/ 27 w 34"/>
                <a:gd name="T3" fmla="*/ 5 h 23"/>
                <a:gd name="T4" fmla="*/ 26 w 34"/>
                <a:gd name="T5" fmla="*/ 2 h 23"/>
                <a:gd name="T6" fmla="*/ 23 w 34"/>
                <a:gd name="T7" fmla="*/ 1 h 23"/>
                <a:gd name="T8" fmla="*/ 23 w 34"/>
                <a:gd name="T9" fmla="*/ 0 h 23"/>
                <a:gd name="T10" fmla="*/ 19 w 34"/>
                <a:gd name="T11" fmla="*/ 0 h 23"/>
                <a:gd name="T12" fmla="*/ 14 w 34"/>
                <a:gd name="T13" fmla="*/ 1 h 23"/>
                <a:gd name="T14" fmla="*/ 12 w 34"/>
                <a:gd name="T15" fmla="*/ 2 h 23"/>
                <a:gd name="T16" fmla="*/ 11 w 34"/>
                <a:gd name="T17" fmla="*/ 2 h 23"/>
                <a:gd name="T18" fmla="*/ 11 w 34"/>
                <a:gd name="T19" fmla="*/ 3 h 23"/>
                <a:gd name="T20" fmla="*/ 8 w 34"/>
                <a:gd name="T21" fmla="*/ 6 h 23"/>
                <a:gd name="T22" fmla="*/ 6 w 34"/>
                <a:gd name="T23" fmla="*/ 7 h 23"/>
                <a:gd name="T24" fmla="*/ 0 w 34"/>
                <a:gd name="T25" fmla="*/ 11 h 23"/>
                <a:gd name="T26" fmla="*/ 1 w 34"/>
                <a:gd name="T27" fmla="*/ 12 h 23"/>
                <a:gd name="T28" fmla="*/ 2 w 34"/>
                <a:gd name="T29" fmla="*/ 14 h 23"/>
                <a:gd name="T30" fmla="*/ 3 w 34"/>
                <a:gd name="T31" fmla="*/ 22 h 23"/>
                <a:gd name="T32" fmla="*/ 8 w 34"/>
                <a:gd name="T33" fmla="*/ 14 h 23"/>
                <a:gd name="T34" fmla="*/ 10 w 34"/>
                <a:gd name="T35" fmla="*/ 13 h 23"/>
                <a:gd name="T36" fmla="*/ 16 w 34"/>
                <a:gd name="T37" fmla="*/ 11 h 23"/>
                <a:gd name="T38" fmla="*/ 22 w 34"/>
                <a:gd name="T39" fmla="*/ 10 h 23"/>
                <a:gd name="T40" fmla="*/ 27 w 34"/>
                <a:gd name="T41" fmla="*/ 10 h 23"/>
                <a:gd name="T42" fmla="*/ 29 w 34"/>
                <a:gd name="T43" fmla="*/ 10 h 23"/>
                <a:gd name="T44" fmla="*/ 32 w 34"/>
                <a:gd name="T45" fmla="*/ 10 h 23"/>
                <a:gd name="T46" fmla="*/ 33 w 34"/>
                <a:gd name="T47" fmla="*/ 10 h 23"/>
                <a:gd name="T48" fmla="*/ 32 w 34"/>
                <a:gd name="T49" fmla="*/ 9 h 23"/>
                <a:gd name="T50" fmla="*/ 30 w 34"/>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 h="23">
                  <a:moveTo>
                    <a:pt x="30" y="7"/>
                  </a:moveTo>
                  <a:cubicBezTo>
                    <a:pt x="29" y="7"/>
                    <a:pt x="28" y="6"/>
                    <a:pt x="27" y="5"/>
                  </a:cubicBezTo>
                  <a:lnTo>
                    <a:pt x="26" y="2"/>
                  </a:lnTo>
                  <a:cubicBezTo>
                    <a:pt x="25" y="2"/>
                    <a:pt x="24" y="1"/>
                    <a:pt x="23" y="1"/>
                  </a:cubicBezTo>
                  <a:lnTo>
                    <a:pt x="23" y="0"/>
                  </a:lnTo>
                  <a:cubicBezTo>
                    <a:pt x="22" y="1"/>
                    <a:pt x="20" y="0"/>
                    <a:pt x="19" y="0"/>
                  </a:cubicBezTo>
                  <a:cubicBezTo>
                    <a:pt x="18" y="0"/>
                    <a:pt x="16" y="1"/>
                    <a:pt x="14" y="1"/>
                  </a:cubicBezTo>
                  <a:cubicBezTo>
                    <a:pt x="14" y="1"/>
                    <a:pt x="13" y="2"/>
                    <a:pt x="12" y="2"/>
                  </a:cubicBezTo>
                  <a:lnTo>
                    <a:pt x="11" y="2"/>
                  </a:lnTo>
                  <a:cubicBezTo>
                    <a:pt x="11" y="2"/>
                    <a:pt x="11" y="2"/>
                    <a:pt x="11" y="3"/>
                  </a:cubicBezTo>
                  <a:lnTo>
                    <a:pt x="8" y="6"/>
                  </a:lnTo>
                  <a:cubicBezTo>
                    <a:pt x="8" y="6"/>
                    <a:pt x="7" y="7"/>
                    <a:pt x="6" y="7"/>
                  </a:cubicBezTo>
                  <a:lnTo>
                    <a:pt x="0" y="11"/>
                  </a:lnTo>
                  <a:lnTo>
                    <a:pt x="1" y="12"/>
                  </a:lnTo>
                  <a:cubicBezTo>
                    <a:pt x="1" y="13"/>
                    <a:pt x="2" y="14"/>
                    <a:pt x="2" y="14"/>
                  </a:cubicBezTo>
                  <a:lnTo>
                    <a:pt x="3" y="22"/>
                  </a:lnTo>
                  <a:cubicBezTo>
                    <a:pt x="3" y="19"/>
                    <a:pt x="5" y="15"/>
                    <a:pt x="8" y="14"/>
                  </a:cubicBezTo>
                  <a:lnTo>
                    <a:pt x="10" y="13"/>
                  </a:lnTo>
                  <a:lnTo>
                    <a:pt x="16" y="11"/>
                  </a:lnTo>
                  <a:cubicBezTo>
                    <a:pt x="18" y="10"/>
                    <a:pt x="20" y="9"/>
                    <a:pt x="22" y="10"/>
                  </a:cubicBezTo>
                  <a:cubicBezTo>
                    <a:pt x="24" y="9"/>
                    <a:pt x="26" y="10"/>
                    <a:pt x="27" y="10"/>
                  </a:cubicBezTo>
                  <a:cubicBezTo>
                    <a:pt x="28" y="10"/>
                    <a:pt x="29" y="10"/>
                    <a:pt x="29" y="10"/>
                  </a:cubicBezTo>
                  <a:lnTo>
                    <a:pt x="32" y="10"/>
                  </a:lnTo>
                  <a:lnTo>
                    <a:pt x="33" y="10"/>
                  </a:lnTo>
                  <a:cubicBezTo>
                    <a:pt x="33" y="9"/>
                    <a:pt x="33" y="9"/>
                    <a:pt x="32" y="9"/>
                  </a:cubicBezTo>
                  <a:lnTo>
                    <a:pt x="30" y="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41" name="Freeform 126">
              <a:extLst>
                <a:ext uri="{FF2B5EF4-FFF2-40B4-BE49-F238E27FC236}">
                  <a16:creationId xmlns:a16="http://schemas.microsoft.com/office/drawing/2014/main" id="{D14E0D50-E013-4FEB-AF84-0A5B1E8823A9}"/>
                </a:ext>
              </a:extLst>
            </p:cNvPr>
            <p:cNvSpPr>
              <a:spLocks noChangeArrowheads="1"/>
            </p:cNvSpPr>
            <p:nvPr/>
          </p:nvSpPr>
          <p:spPr bwMode="auto">
            <a:xfrm>
              <a:off x="9790112" y="4252913"/>
              <a:ext cx="15875" cy="7937"/>
            </a:xfrm>
            <a:custGeom>
              <a:avLst/>
              <a:gdLst>
                <a:gd name="T0" fmla="*/ 8 w 46"/>
                <a:gd name="T1" fmla="*/ 3 h 21"/>
                <a:gd name="T2" fmla="*/ 2 w 46"/>
                <a:gd name="T3" fmla="*/ 1 h 21"/>
                <a:gd name="T4" fmla="*/ 0 w 46"/>
                <a:gd name="T5" fmla="*/ 0 h 21"/>
                <a:gd name="T6" fmla="*/ 0 w 46"/>
                <a:gd name="T7" fmla="*/ 1 h 21"/>
                <a:gd name="T8" fmla="*/ 1 w 46"/>
                <a:gd name="T9" fmla="*/ 2 h 21"/>
                <a:gd name="T10" fmla="*/ 2 w 46"/>
                <a:gd name="T11" fmla="*/ 2 h 21"/>
                <a:gd name="T12" fmla="*/ 9 w 46"/>
                <a:gd name="T13" fmla="*/ 7 h 21"/>
                <a:gd name="T14" fmla="*/ 10 w 46"/>
                <a:gd name="T15" fmla="*/ 11 h 21"/>
                <a:gd name="T16" fmla="*/ 11 w 46"/>
                <a:gd name="T17" fmla="*/ 13 h 21"/>
                <a:gd name="T18" fmla="*/ 12 w 46"/>
                <a:gd name="T19" fmla="*/ 14 h 21"/>
                <a:gd name="T20" fmla="*/ 15 w 46"/>
                <a:gd name="T21" fmla="*/ 17 h 21"/>
                <a:gd name="T22" fmla="*/ 17 w 46"/>
                <a:gd name="T23" fmla="*/ 17 h 21"/>
                <a:gd name="T24" fmla="*/ 25 w 46"/>
                <a:gd name="T25" fmla="*/ 20 h 21"/>
                <a:gd name="T26" fmla="*/ 27 w 46"/>
                <a:gd name="T27" fmla="*/ 19 h 21"/>
                <a:gd name="T28" fmla="*/ 32 w 46"/>
                <a:gd name="T29" fmla="*/ 14 h 21"/>
                <a:gd name="T30" fmla="*/ 45 w 46"/>
                <a:gd name="T31" fmla="*/ 7 h 21"/>
                <a:gd name="T32" fmla="*/ 42 w 46"/>
                <a:gd name="T33" fmla="*/ 6 h 21"/>
                <a:gd name="T34" fmla="*/ 14 w 46"/>
                <a:gd name="T35" fmla="*/ 2 h 21"/>
                <a:gd name="T36" fmla="*/ 8 w 46"/>
                <a:gd name="T37"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21">
                  <a:moveTo>
                    <a:pt x="8" y="3"/>
                  </a:moveTo>
                  <a:cubicBezTo>
                    <a:pt x="6" y="3"/>
                    <a:pt x="4" y="2"/>
                    <a:pt x="2" y="1"/>
                  </a:cubicBezTo>
                  <a:cubicBezTo>
                    <a:pt x="2" y="1"/>
                    <a:pt x="1" y="1"/>
                    <a:pt x="0" y="0"/>
                  </a:cubicBezTo>
                  <a:lnTo>
                    <a:pt x="0" y="1"/>
                  </a:lnTo>
                  <a:lnTo>
                    <a:pt x="1" y="2"/>
                  </a:lnTo>
                  <a:lnTo>
                    <a:pt x="2" y="2"/>
                  </a:lnTo>
                  <a:cubicBezTo>
                    <a:pt x="5" y="2"/>
                    <a:pt x="8" y="5"/>
                    <a:pt x="9" y="7"/>
                  </a:cubicBezTo>
                  <a:cubicBezTo>
                    <a:pt x="10" y="8"/>
                    <a:pt x="10" y="10"/>
                    <a:pt x="10" y="11"/>
                  </a:cubicBezTo>
                  <a:lnTo>
                    <a:pt x="11" y="13"/>
                  </a:lnTo>
                  <a:cubicBezTo>
                    <a:pt x="11" y="14"/>
                    <a:pt x="12" y="14"/>
                    <a:pt x="12" y="14"/>
                  </a:cubicBezTo>
                  <a:cubicBezTo>
                    <a:pt x="13" y="14"/>
                    <a:pt x="14" y="16"/>
                    <a:pt x="15" y="17"/>
                  </a:cubicBezTo>
                  <a:cubicBezTo>
                    <a:pt x="16" y="17"/>
                    <a:pt x="16" y="17"/>
                    <a:pt x="17" y="17"/>
                  </a:cubicBezTo>
                  <a:lnTo>
                    <a:pt x="25" y="20"/>
                  </a:lnTo>
                  <a:cubicBezTo>
                    <a:pt x="26" y="20"/>
                    <a:pt x="26" y="19"/>
                    <a:pt x="27" y="19"/>
                  </a:cubicBezTo>
                  <a:lnTo>
                    <a:pt x="32" y="14"/>
                  </a:lnTo>
                  <a:lnTo>
                    <a:pt x="45" y="7"/>
                  </a:lnTo>
                  <a:lnTo>
                    <a:pt x="42" y="6"/>
                  </a:lnTo>
                  <a:lnTo>
                    <a:pt x="14" y="2"/>
                  </a:lnTo>
                  <a:cubicBezTo>
                    <a:pt x="12" y="3"/>
                    <a:pt x="10" y="4"/>
                    <a:pt x="8" y="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42" name="Freeform 127">
              <a:extLst>
                <a:ext uri="{FF2B5EF4-FFF2-40B4-BE49-F238E27FC236}">
                  <a16:creationId xmlns:a16="http://schemas.microsoft.com/office/drawing/2014/main" id="{C116AF75-A3F6-4C56-A83B-F4BC4F88F4D9}"/>
                </a:ext>
              </a:extLst>
            </p:cNvPr>
            <p:cNvSpPr>
              <a:spLocks noChangeArrowheads="1"/>
            </p:cNvSpPr>
            <p:nvPr/>
          </p:nvSpPr>
          <p:spPr bwMode="auto">
            <a:xfrm>
              <a:off x="9769475" y="4587875"/>
              <a:ext cx="15875" cy="6350"/>
            </a:xfrm>
            <a:custGeom>
              <a:avLst/>
              <a:gdLst>
                <a:gd name="T0" fmla="*/ 38 w 42"/>
                <a:gd name="T1" fmla="*/ 3 h 18"/>
                <a:gd name="T2" fmla="*/ 33 w 42"/>
                <a:gd name="T3" fmla="*/ 7 h 18"/>
                <a:gd name="T4" fmla="*/ 29 w 42"/>
                <a:gd name="T5" fmla="*/ 8 h 18"/>
                <a:gd name="T6" fmla="*/ 26 w 42"/>
                <a:gd name="T7" fmla="*/ 9 h 18"/>
                <a:gd name="T8" fmla="*/ 19 w 42"/>
                <a:gd name="T9" fmla="*/ 8 h 18"/>
                <a:gd name="T10" fmla="*/ 7 w 42"/>
                <a:gd name="T11" fmla="*/ 10 h 18"/>
                <a:gd name="T12" fmla="*/ 2 w 42"/>
                <a:gd name="T13" fmla="*/ 10 h 18"/>
                <a:gd name="T14" fmla="*/ 2 w 42"/>
                <a:gd name="T15" fmla="*/ 10 h 18"/>
                <a:gd name="T16" fmla="*/ 1 w 42"/>
                <a:gd name="T17" fmla="*/ 12 h 18"/>
                <a:gd name="T18" fmla="*/ 0 w 42"/>
                <a:gd name="T19" fmla="*/ 15 h 18"/>
                <a:gd name="T20" fmla="*/ 0 w 42"/>
                <a:gd name="T21" fmla="*/ 16 h 18"/>
                <a:gd name="T22" fmla="*/ 0 w 42"/>
                <a:gd name="T23" fmla="*/ 16 h 18"/>
                <a:gd name="T24" fmla="*/ 2 w 42"/>
                <a:gd name="T25" fmla="*/ 17 h 18"/>
                <a:gd name="T26" fmla="*/ 3 w 42"/>
                <a:gd name="T27" fmla="*/ 16 h 18"/>
                <a:gd name="T28" fmla="*/ 17 w 42"/>
                <a:gd name="T29" fmla="*/ 11 h 18"/>
                <a:gd name="T30" fmla="*/ 25 w 42"/>
                <a:gd name="T31" fmla="*/ 13 h 18"/>
                <a:gd name="T32" fmla="*/ 28 w 42"/>
                <a:gd name="T33" fmla="*/ 13 h 18"/>
                <a:gd name="T34" fmla="*/ 30 w 42"/>
                <a:gd name="T35" fmla="*/ 13 h 18"/>
                <a:gd name="T36" fmla="*/ 36 w 42"/>
                <a:gd name="T37" fmla="*/ 14 h 18"/>
                <a:gd name="T38" fmla="*/ 37 w 42"/>
                <a:gd name="T39" fmla="*/ 12 h 18"/>
                <a:gd name="T40" fmla="*/ 37 w 42"/>
                <a:gd name="T41" fmla="*/ 9 h 18"/>
                <a:gd name="T42" fmla="*/ 40 w 42"/>
                <a:gd name="T43" fmla="*/ 2 h 18"/>
                <a:gd name="T44" fmla="*/ 41 w 42"/>
                <a:gd name="T45" fmla="*/ 1 h 18"/>
                <a:gd name="T46" fmla="*/ 39 w 42"/>
                <a:gd name="T47" fmla="*/ 0 h 18"/>
                <a:gd name="T48" fmla="*/ 38 w 42"/>
                <a:gd name="T49"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18">
                  <a:moveTo>
                    <a:pt x="38" y="3"/>
                  </a:moveTo>
                  <a:cubicBezTo>
                    <a:pt x="37" y="5"/>
                    <a:pt x="35" y="7"/>
                    <a:pt x="33" y="7"/>
                  </a:cubicBezTo>
                  <a:lnTo>
                    <a:pt x="29" y="8"/>
                  </a:lnTo>
                  <a:cubicBezTo>
                    <a:pt x="28" y="9"/>
                    <a:pt x="27" y="9"/>
                    <a:pt x="26" y="9"/>
                  </a:cubicBezTo>
                  <a:lnTo>
                    <a:pt x="19" y="8"/>
                  </a:lnTo>
                  <a:lnTo>
                    <a:pt x="7" y="10"/>
                  </a:lnTo>
                  <a:lnTo>
                    <a:pt x="2" y="10"/>
                  </a:lnTo>
                  <a:lnTo>
                    <a:pt x="2" y="10"/>
                  </a:lnTo>
                  <a:lnTo>
                    <a:pt x="1" y="12"/>
                  </a:lnTo>
                  <a:cubicBezTo>
                    <a:pt x="1" y="13"/>
                    <a:pt x="1" y="14"/>
                    <a:pt x="0" y="15"/>
                  </a:cubicBezTo>
                  <a:lnTo>
                    <a:pt x="0" y="16"/>
                  </a:lnTo>
                  <a:lnTo>
                    <a:pt x="0" y="16"/>
                  </a:lnTo>
                  <a:cubicBezTo>
                    <a:pt x="0" y="16"/>
                    <a:pt x="2" y="16"/>
                    <a:pt x="2" y="17"/>
                  </a:cubicBezTo>
                  <a:cubicBezTo>
                    <a:pt x="3" y="17"/>
                    <a:pt x="3" y="16"/>
                    <a:pt x="3" y="16"/>
                  </a:cubicBezTo>
                  <a:lnTo>
                    <a:pt x="17" y="11"/>
                  </a:lnTo>
                  <a:cubicBezTo>
                    <a:pt x="19" y="10"/>
                    <a:pt x="23" y="11"/>
                    <a:pt x="25" y="13"/>
                  </a:cubicBezTo>
                  <a:lnTo>
                    <a:pt x="28" y="13"/>
                  </a:lnTo>
                  <a:cubicBezTo>
                    <a:pt x="29" y="12"/>
                    <a:pt x="29" y="12"/>
                    <a:pt x="30" y="13"/>
                  </a:cubicBezTo>
                  <a:lnTo>
                    <a:pt x="36" y="14"/>
                  </a:lnTo>
                  <a:lnTo>
                    <a:pt x="37" y="12"/>
                  </a:lnTo>
                  <a:cubicBezTo>
                    <a:pt x="37" y="11"/>
                    <a:pt x="37" y="9"/>
                    <a:pt x="37" y="9"/>
                  </a:cubicBezTo>
                  <a:cubicBezTo>
                    <a:pt x="37" y="6"/>
                    <a:pt x="38" y="4"/>
                    <a:pt x="40" y="2"/>
                  </a:cubicBezTo>
                  <a:lnTo>
                    <a:pt x="41" y="1"/>
                  </a:lnTo>
                  <a:lnTo>
                    <a:pt x="39" y="0"/>
                  </a:lnTo>
                  <a:lnTo>
                    <a:pt x="38"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43" name="Freeform 128">
              <a:extLst>
                <a:ext uri="{FF2B5EF4-FFF2-40B4-BE49-F238E27FC236}">
                  <a16:creationId xmlns:a16="http://schemas.microsoft.com/office/drawing/2014/main" id="{BB659E43-1DF5-4878-AC9C-D004FE2E9A30}"/>
                </a:ext>
              </a:extLst>
            </p:cNvPr>
            <p:cNvSpPr>
              <a:spLocks noChangeArrowheads="1"/>
            </p:cNvSpPr>
            <p:nvPr/>
          </p:nvSpPr>
          <p:spPr bwMode="auto">
            <a:xfrm>
              <a:off x="8986837" y="754063"/>
              <a:ext cx="4763" cy="4762"/>
            </a:xfrm>
            <a:custGeom>
              <a:avLst/>
              <a:gdLst>
                <a:gd name="T0" fmla="*/ 0 w 14"/>
                <a:gd name="T1" fmla="*/ 13 h 15"/>
                <a:gd name="T2" fmla="*/ 0 w 14"/>
                <a:gd name="T3" fmla="*/ 14 h 15"/>
                <a:gd name="T4" fmla="*/ 13 w 14"/>
                <a:gd name="T5" fmla="*/ 2 h 15"/>
                <a:gd name="T6" fmla="*/ 9 w 14"/>
                <a:gd name="T7" fmla="*/ 1 h 15"/>
                <a:gd name="T8" fmla="*/ 7 w 14"/>
                <a:gd name="T9" fmla="*/ 0 h 15"/>
                <a:gd name="T10" fmla="*/ 3 w 14"/>
                <a:gd name="T11" fmla="*/ 5 h 15"/>
                <a:gd name="T12" fmla="*/ 1 w 14"/>
                <a:gd name="T13" fmla="*/ 7 h 15"/>
                <a:gd name="T14" fmla="*/ 1 w 14"/>
                <a:gd name="T15" fmla="*/ 9 h 15"/>
                <a:gd name="T16" fmla="*/ 0 w 14"/>
                <a:gd name="T17"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0" y="13"/>
                  </a:moveTo>
                  <a:lnTo>
                    <a:pt x="0" y="14"/>
                  </a:lnTo>
                  <a:lnTo>
                    <a:pt x="13" y="2"/>
                  </a:lnTo>
                  <a:cubicBezTo>
                    <a:pt x="12" y="2"/>
                    <a:pt x="10" y="2"/>
                    <a:pt x="9" y="1"/>
                  </a:cubicBezTo>
                  <a:lnTo>
                    <a:pt x="7" y="0"/>
                  </a:lnTo>
                  <a:lnTo>
                    <a:pt x="3" y="5"/>
                  </a:lnTo>
                  <a:cubicBezTo>
                    <a:pt x="2" y="6"/>
                    <a:pt x="2" y="6"/>
                    <a:pt x="1" y="7"/>
                  </a:cubicBezTo>
                  <a:cubicBezTo>
                    <a:pt x="1" y="7"/>
                    <a:pt x="1" y="8"/>
                    <a:pt x="1" y="9"/>
                  </a:cubicBezTo>
                  <a:lnTo>
                    <a:pt x="0"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44" name="Freeform 129">
              <a:extLst>
                <a:ext uri="{FF2B5EF4-FFF2-40B4-BE49-F238E27FC236}">
                  <a16:creationId xmlns:a16="http://schemas.microsoft.com/office/drawing/2014/main" id="{085BEE90-C4AF-4CB1-BF2D-B72A82EB46D4}"/>
                </a:ext>
              </a:extLst>
            </p:cNvPr>
            <p:cNvSpPr>
              <a:spLocks noChangeArrowheads="1"/>
            </p:cNvSpPr>
            <p:nvPr/>
          </p:nvSpPr>
          <p:spPr bwMode="auto">
            <a:xfrm>
              <a:off x="8736012" y="1089025"/>
              <a:ext cx="6350" cy="7938"/>
            </a:xfrm>
            <a:custGeom>
              <a:avLst/>
              <a:gdLst>
                <a:gd name="T0" fmla="*/ 6 w 18"/>
                <a:gd name="T1" fmla="*/ 21 h 22"/>
                <a:gd name="T2" fmla="*/ 12 w 18"/>
                <a:gd name="T3" fmla="*/ 20 h 22"/>
                <a:gd name="T4" fmla="*/ 17 w 18"/>
                <a:gd name="T5" fmla="*/ 11 h 22"/>
                <a:gd name="T6" fmla="*/ 15 w 18"/>
                <a:gd name="T7" fmla="*/ 2 h 22"/>
                <a:gd name="T8" fmla="*/ 13 w 18"/>
                <a:gd name="T9" fmla="*/ 1 h 22"/>
                <a:gd name="T10" fmla="*/ 11 w 18"/>
                <a:gd name="T11" fmla="*/ 0 h 22"/>
                <a:gd name="T12" fmla="*/ 0 w 18"/>
                <a:gd name="T13" fmla="*/ 12 h 22"/>
                <a:gd name="T14" fmla="*/ 4 w 18"/>
                <a:gd name="T15" fmla="*/ 15 h 22"/>
                <a:gd name="T16" fmla="*/ 6 w 18"/>
                <a:gd name="T17"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2">
                  <a:moveTo>
                    <a:pt x="6" y="21"/>
                  </a:moveTo>
                  <a:cubicBezTo>
                    <a:pt x="8" y="20"/>
                    <a:pt x="10" y="19"/>
                    <a:pt x="12" y="20"/>
                  </a:cubicBezTo>
                  <a:lnTo>
                    <a:pt x="17" y="11"/>
                  </a:lnTo>
                  <a:lnTo>
                    <a:pt x="15" y="2"/>
                  </a:lnTo>
                  <a:cubicBezTo>
                    <a:pt x="15" y="2"/>
                    <a:pt x="14" y="2"/>
                    <a:pt x="13" y="1"/>
                  </a:cubicBezTo>
                  <a:cubicBezTo>
                    <a:pt x="12" y="1"/>
                    <a:pt x="12" y="1"/>
                    <a:pt x="11" y="0"/>
                  </a:cubicBezTo>
                  <a:lnTo>
                    <a:pt x="0" y="12"/>
                  </a:lnTo>
                  <a:cubicBezTo>
                    <a:pt x="2" y="13"/>
                    <a:pt x="3" y="14"/>
                    <a:pt x="4" y="15"/>
                  </a:cubicBezTo>
                  <a:lnTo>
                    <a:pt x="6" y="2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45" name="Freeform 130">
              <a:extLst>
                <a:ext uri="{FF2B5EF4-FFF2-40B4-BE49-F238E27FC236}">
                  <a16:creationId xmlns:a16="http://schemas.microsoft.com/office/drawing/2014/main" id="{ADD031EF-7AF6-4B5E-8504-CC29A0181165}"/>
                </a:ext>
              </a:extLst>
            </p:cNvPr>
            <p:cNvSpPr>
              <a:spLocks noChangeArrowheads="1"/>
            </p:cNvSpPr>
            <p:nvPr/>
          </p:nvSpPr>
          <p:spPr bwMode="auto">
            <a:xfrm>
              <a:off x="8986837" y="727075"/>
              <a:ext cx="12700" cy="12700"/>
            </a:xfrm>
            <a:custGeom>
              <a:avLst/>
              <a:gdLst>
                <a:gd name="T0" fmla="*/ 32 w 36"/>
                <a:gd name="T1" fmla="*/ 30 h 34"/>
                <a:gd name="T2" fmla="*/ 35 w 36"/>
                <a:gd name="T3" fmla="*/ 33 h 34"/>
                <a:gd name="T4" fmla="*/ 34 w 36"/>
                <a:gd name="T5" fmla="*/ 21 h 34"/>
                <a:gd name="T6" fmla="*/ 27 w 36"/>
                <a:gd name="T7" fmla="*/ 12 h 34"/>
                <a:gd name="T8" fmla="*/ 7 w 36"/>
                <a:gd name="T9" fmla="*/ 2 h 34"/>
                <a:gd name="T10" fmla="*/ 5 w 36"/>
                <a:gd name="T11" fmla="*/ 0 h 34"/>
                <a:gd name="T12" fmla="*/ 1 w 36"/>
                <a:gd name="T13" fmla="*/ 1 h 34"/>
                <a:gd name="T14" fmla="*/ 0 w 36"/>
                <a:gd name="T15" fmla="*/ 1 h 34"/>
                <a:gd name="T16" fmla="*/ 1 w 36"/>
                <a:gd name="T17" fmla="*/ 1 h 34"/>
                <a:gd name="T18" fmla="*/ 5 w 36"/>
                <a:gd name="T19" fmla="*/ 3 h 34"/>
                <a:gd name="T20" fmla="*/ 7 w 36"/>
                <a:gd name="T21" fmla="*/ 5 h 34"/>
                <a:gd name="T22" fmla="*/ 9 w 36"/>
                <a:gd name="T23" fmla="*/ 8 h 34"/>
                <a:gd name="T24" fmla="*/ 10 w 36"/>
                <a:gd name="T25" fmla="*/ 12 h 34"/>
                <a:gd name="T26" fmla="*/ 10 w 36"/>
                <a:gd name="T27" fmla="*/ 14 h 34"/>
                <a:gd name="T28" fmla="*/ 10 w 36"/>
                <a:gd name="T29" fmla="*/ 18 h 34"/>
                <a:gd name="T30" fmla="*/ 9 w 36"/>
                <a:gd name="T31" fmla="*/ 22 h 34"/>
                <a:gd name="T32" fmla="*/ 12 w 36"/>
                <a:gd name="T33" fmla="*/ 18 h 34"/>
                <a:gd name="T34" fmla="*/ 14 w 36"/>
                <a:gd name="T35" fmla="*/ 15 h 34"/>
                <a:gd name="T36" fmla="*/ 17 w 36"/>
                <a:gd name="T37" fmla="*/ 14 h 34"/>
                <a:gd name="T38" fmla="*/ 23 w 36"/>
                <a:gd name="T39" fmla="*/ 12 h 34"/>
                <a:gd name="T40" fmla="*/ 28 w 36"/>
                <a:gd name="T41" fmla="*/ 16 h 34"/>
                <a:gd name="T42" fmla="*/ 30 w 36"/>
                <a:gd name="T43" fmla="*/ 18 h 34"/>
                <a:gd name="T44" fmla="*/ 31 w 36"/>
                <a:gd name="T45" fmla="*/ 22 h 34"/>
                <a:gd name="T46" fmla="*/ 31 w 36"/>
                <a:gd name="T47" fmla="*/ 29 h 34"/>
                <a:gd name="T48" fmla="*/ 32 w 36"/>
                <a:gd name="T49" fmla="*/ 3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 h="34">
                  <a:moveTo>
                    <a:pt x="32" y="30"/>
                  </a:moveTo>
                  <a:lnTo>
                    <a:pt x="35" y="33"/>
                  </a:lnTo>
                  <a:lnTo>
                    <a:pt x="34" y="21"/>
                  </a:lnTo>
                  <a:lnTo>
                    <a:pt x="27" y="12"/>
                  </a:lnTo>
                  <a:lnTo>
                    <a:pt x="7" y="2"/>
                  </a:lnTo>
                  <a:cubicBezTo>
                    <a:pt x="6" y="1"/>
                    <a:pt x="5" y="1"/>
                    <a:pt x="5" y="0"/>
                  </a:cubicBezTo>
                  <a:lnTo>
                    <a:pt x="1" y="1"/>
                  </a:lnTo>
                  <a:lnTo>
                    <a:pt x="0" y="1"/>
                  </a:lnTo>
                  <a:lnTo>
                    <a:pt x="1" y="1"/>
                  </a:lnTo>
                  <a:cubicBezTo>
                    <a:pt x="2" y="1"/>
                    <a:pt x="4" y="2"/>
                    <a:pt x="5" y="3"/>
                  </a:cubicBezTo>
                  <a:lnTo>
                    <a:pt x="7" y="5"/>
                  </a:lnTo>
                  <a:cubicBezTo>
                    <a:pt x="7" y="6"/>
                    <a:pt x="8" y="7"/>
                    <a:pt x="9" y="8"/>
                  </a:cubicBezTo>
                  <a:lnTo>
                    <a:pt x="10" y="12"/>
                  </a:lnTo>
                  <a:cubicBezTo>
                    <a:pt x="10" y="13"/>
                    <a:pt x="10" y="13"/>
                    <a:pt x="10" y="14"/>
                  </a:cubicBezTo>
                  <a:lnTo>
                    <a:pt x="10" y="18"/>
                  </a:lnTo>
                  <a:cubicBezTo>
                    <a:pt x="10" y="19"/>
                    <a:pt x="10" y="21"/>
                    <a:pt x="9" y="22"/>
                  </a:cubicBezTo>
                  <a:lnTo>
                    <a:pt x="12" y="18"/>
                  </a:lnTo>
                  <a:cubicBezTo>
                    <a:pt x="13" y="17"/>
                    <a:pt x="14" y="16"/>
                    <a:pt x="14" y="15"/>
                  </a:cubicBezTo>
                  <a:lnTo>
                    <a:pt x="17" y="14"/>
                  </a:lnTo>
                  <a:cubicBezTo>
                    <a:pt x="18" y="12"/>
                    <a:pt x="21" y="12"/>
                    <a:pt x="23" y="12"/>
                  </a:cubicBezTo>
                  <a:cubicBezTo>
                    <a:pt x="25" y="13"/>
                    <a:pt x="27" y="14"/>
                    <a:pt x="28" y="16"/>
                  </a:cubicBezTo>
                  <a:lnTo>
                    <a:pt x="30" y="18"/>
                  </a:lnTo>
                  <a:cubicBezTo>
                    <a:pt x="30" y="19"/>
                    <a:pt x="31" y="21"/>
                    <a:pt x="31" y="22"/>
                  </a:cubicBezTo>
                  <a:lnTo>
                    <a:pt x="31" y="29"/>
                  </a:lnTo>
                  <a:cubicBezTo>
                    <a:pt x="31" y="29"/>
                    <a:pt x="31" y="30"/>
                    <a:pt x="32" y="3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46" name="Freeform 131">
              <a:extLst>
                <a:ext uri="{FF2B5EF4-FFF2-40B4-BE49-F238E27FC236}">
                  <a16:creationId xmlns:a16="http://schemas.microsoft.com/office/drawing/2014/main" id="{FCC1B356-C67A-446C-9CFA-2EF1E9AF0221}"/>
                </a:ext>
              </a:extLst>
            </p:cNvPr>
            <p:cNvSpPr>
              <a:spLocks noChangeArrowheads="1"/>
            </p:cNvSpPr>
            <p:nvPr/>
          </p:nvSpPr>
          <p:spPr bwMode="auto">
            <a:xfrm>
              <a:off x="8769350" y="1025525"/>
              <a:ext cx="19050" cy="14288"/>
            </a:xfrm>
            <a:custGeom>
              <a:avLst/>
              <a:gdLst>
                <a:gd name="T0" fmla="*/ 7 w 54"/>
                <a:gd name="T1" fmla="*/ 21 h 39"/>
                <a:gd name="T2" fmla="*/ 6 w 54"/>
                <a:gd name="T3" fmla="*/ 27 h 39"/>
                <a:gd name="T4" fmla="*/ 1 w 54"/>
                <a:gd name="T5" fmla="*/ 33 h 39"/>
                <a:gd name="T6" fmla="*/ 0 w 54"/>
                <a:gd name="T7" fmla="*/ 38 h 39"/>
                <a:gd name="T8" fmla="*/ 0 w 54"/>
                <a:gd name="T9" fmla="*/ 38 h 39"/>
                <a:gd name="T10" fmla="*/ 3 w 54"/>
                <a:gd name="T11" fmla="*/ 38 h 39"/>
                <a:gd name="T12" fmla="*/ 14 w 54"/>
                <a:gd name="T13" fmla="*/ 35 h 39"/>
                <a:gd name="T14" fmla="*/ 16 w 54"/>
                <a:gd name="T15" fmla="*/ 34 h 39"/>
                <a:gd name="T16" fmla="*/ 28 w 54"/>
                <a:gd name="T17" fmla="*/ 33 h 39"/>
                <a:gd name="T18" fmla="*/ 37 w 54"/>
                <a:gd name="T19" fmla="*/ 18 h 39"/>
                <a:gd name="T20" fmla="*/ 39 w 54"/>
                <a:gd name="T21" fmla="*/ 16 h 39"/>
                <a:gd name="T22" fmla="*/ 45 w 54"/>
                <a:gd name="T23" fmla="*/ 11 h 39"/>
                <a:gd name="T24" fmla="*/ 48 w 54"/>
                <a:gd name="T25" fmla="*/ 10 h 39"/>
                <a:gd name="T26" fmla="*/ 53 w 54"/>
                <a:gd name="T27" fmla="*/ 9 h 39"/>
                <a:gd name="T28" fmla="*/ 51 w 54"/>
                <a:gd name="T29" fmla="*/ 9 h 39"/>
                <a:gd name="T30" fmla="*/ 49 w 54"/>
                <a:gd name="T31" fmla="*/ 8 h 39"/>
                <a:gd name="T32" fmla="*/ 36 w 54"/>
                <a:gd name="T33" fmla="*/ 0 h 39"/>
                <a:gd name="T34" fmla="*/ 34 w 54"/>
                <a:gd name="T35" fmla="*/ 1 h 39"/>
                <a:gd name="T36" fmla="*/ 34 w 54"/>
                <a:gd name="T37" fmla="*/ 2 h 39"/>
                <a:gd name="T38" fmla="*/ 38 w 54"/>
                <a:gd name="T39" fmla="*/ 8 h 39"/>
                <a:gd name="T40" fmla="*/ 35 w 54"/>
                <a:gd name="T41" fmla="*/ 15 h 39"/>
                <a:gd name="T42" fmla="*/ 30 w 54"/>
                <a:gd name="T43" fmla="*/ 18 h 39"/>
                <a:gd name="T44" fmla="*/ 23 w 54"/>
                <a:gd name="T45" fmla="*/ 19 h 39"/>
                <a:gd name="T46" fmla="*/ 17 w 54"/>
                <a:gd name="T47" fmla="*/ 17 h 39"/>
                <a:gd name="T48" fmla="*/ 11 w 54"/>
                <a:gd name="T49" fmla="*/ 20 h 39"/>
                <a:gd name="T50" fmla="*/ 9 w 54"/>
                <a:gd name="T51" fmla="*/ 21 h 39"/>
                <a:gd name="T52" fmla="*/ 7 w 54"/>
                <a:gd name="T53" fmla="*/ 2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39">
                  <a:moveTo>
                    <a:pt x="7" y="21"/>
                  </a:moveTo>
                  <a:cubicBezTo>
                    <a:pt x="7" y="23"/>
                    <a:pt x="7" y="25"/>
                    <a:pt x="6" y="27"/>
                  </a:cubicBezTo>
                  <a:lnTo>
                    <a:pt x="1" y="33"/>
                  </a:lnTo>
                  <a:lnTo>
                    <a:pt x="0" y="38"/>
                  </a:lnTo>
                  <a:lnTo>
                    <a:pt x="0" y="38"/>
                  </a:lnTo>
                  <a:lnTo>
                    <a:pt x="3" y="38"/>
                  </a:lnTo>
                  <a:lnTo>
                    <a:pt x="14" y="35"/>
                  </a:lnTo>
                  <a:cubicBezTo>
                    <a:pt x="15" y="34"/>
                    <a:pt x="16" y="34"/>
                    <a:pt x="16" y="34"/>
                  </a:cubicBezTo>
                  <a:lnTo>
                    <a:pt x="28" y="33"/>
                  </a:lnTo>
                  <a:lnTo>
                    <a:pt x="37" y="18"/>
                  </a:lnTo>
                  <a:cubicBezTo>
                    <a:pt x="37" y="17"/>
                    <a:pt x="38" y="16"/>
                    <a:pt x="39" y="16"/>
                  </a:cubicBezTo>
                  <a:lnTo>
                    <a:pt x="45" y="11"/>
                  </a:lnTo>
                  <a:cubicBezTo>
                    <a:pt x="46" y="10"/>
                    <a:pt x="47" y="10"/>
                    <a:pt x="48" y="10"/>
                  </a:cubicBezTo>
                  <a:lnTo>
                    <a:pt x="53" y="9"/>
                  </a:lnTo>
                  <a:lnTo>
                    <a:pt x="51" y="9"/>
                  </a:lnTo>
                  <a:cubicBezTo>
                    <a:pt x="50" y="8"/>
                    <a:pt x="49" y="8"/>
                    <a:pt x="49" y="8"/>
                  </a:cubicBezTo>
                  <a:lnTo>
                    <a:pt x="36" y="0"/>
                  </a:lnTo>
                  <a:lnTo>
                    <a:pt x="34" y="1"/>
                  </a:lnTo>
                  <a:lnTo>
                    <a:pt x="34" y="2"/>
                  </a:lnTo>
                  <a:cubicBezTo>
                    <a:pt x="37" y="3"/>
                    <a:pt x="38" y="6"/>
                    <a:pt x="38" y="8"/>
                  </a:cubicBezTo>
                  <a:cubicBezTo>
                    <a:pt x="38" y="11"/>
                    <a:pt x="37" y="13"/>
                    <a:pt x="35" y="15"/>
                  </a:cubicBezTo>
                  <a:lnTo>
                    <a:pt x="30" y="18"/>
                  </a:lnTo>
                  <a:cubicBezTo>
                    <a:pt x="28" y="19"/>
                    <a:pt x="25" y="20"/>
                    <a:pt x="23" y="19"/>
                  </a:cubicBezTo>
                  <a:lnTo>
                    <a:pt x="17" y="17"/>
                  </a:lnTo>
                  <a:lnTo>
                    <a:pt x="11" y="20"/>
                  </a:lnTo>
                  <a:cubicBezTo>
                    <a:pt x="11" y="20"/>
                    <a:pt x="10" y="20"/>
                    <a:pt x="9" y="21"/>
                  </a:cubicBezTo>
                  <a:lnTo>
                    <a:pt x="7" y="2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47" name="Freeform 132">
              <a:extLst>
                <a:ext uri="{FF2B5EF4-FFF2-40B4-BE49-F238E27FC236}">
                  <a16:creationId xmlns:a16="http://schemas.microsoft.com/office/drawing/2014/main" id="{B30BD101-B599-432E-849D-0DDEEE6A86B8}"/>
                </a:ext>
              </a:extLst>
            </p:cNvPr>
            <p:cNvSpPr>
              <a:spLocks noChangeArrowheads="1"/>
            </p:cNvSpPr>
            <p:nvPr/>
          </p:nvSpPr>
          <p:spPr bwMode="auto">
            <a:xfrm>
              <a:off x="8974137" y="679450"/>
              <a:ext cx="17463" cy="19050"/>
            </a:xfrm>
            <a:custGeom>
              <a:avLst/>
              <a:gdLst>
                <a:gd name="T0" fmla="*/ 39 w 48"/>
                <a:gd name="T1" fmla="*/ 29 h 53"/>
                <a:gd name="T2" fmla="*/ 42 w 48"/>
                <a:gd name="T3" fmla="*/ 27 h 53"/>
                <a:gd name="T4" fmla="*/ 47 w 48"/>
                <a:gd name="T5" fmla="*/ 25 h 53"/>
                <a:gd name="T6" fmla="*/ 47 w 48"/>
                <a:gd name="T7" fmla="*/ 25 h 53"/>
                <a:gd name="T8" fmla="*/ 45 w 48"/>
                <a:gd name="T9" fmla="*/ 23 h 53"/>
                <a:gd name="T10" fmla="*/ 43 w 48"/>
                <a:gd name="T11" fmla="*/ 19 h 53"/>
                <a:gd name="T12" fmla="*/ 43 w 48"/>
                <a:gd name="T13" fmla="*/ 17 h 53"/>
                <a:gd name="T14" fmla="*/ 41 w 48"/>
                <a:gd name="T15" fmla="*/ 5 h 53"/>
                <a:gd name="T16" fmla="*/ 39 w 48"/>
                <a:gd name="T17" fmla="*/ 4 h 53"/>
                <a:gd name="T18" fmla="*/ 34 w 48"/>
                <a:gd name="T19" fmla="*/ 0 h 53"/>
                <a:gd name="T20" fmla="*/ 15 w 48"/>
                <a:gd name="T21" fmla="*/ 6 h 53"/>
                <a:gd name="T22" fmla="*/ 12 w 48"/>
                <a:gd name="T23" fmla="*/ 8 h 53"/>
                <a:gd name="T24" fmla="*/ 8 w 48"/>
                <a:gd name="T25" fmla="*/ 16 h 53"/>
                <a:gd name="T26" fmla="*/ 2 w 48"/>
                <a:gd name="T27" fmla="*/ 31 h 53"/>
                <a:gd name="T28" fmla="*/ 0 w 48"/>
                <a:gd name="T29" fmla="*/ 42 h 53"/>
                <a:gd name="T30" fmla="*/ 1 w 48"/>
                <a:gd name="T31" fmla="*/ 42 h 53"/>
                <a:gd name="T32" fmla="*/ 2 w 48"/>
                <a:gd name="T33" fmla="*/ 42 h 53"/>
                <a:gd name="T34" fmla="*/ 9 w 48"/>
                <a:gd name="T35" fmla="*/ 47 h 53"/>
                <a:gd name="T36" fmla="*/ 9 w 48"/>
                <a:gd name="T37" fmla="*/ 52 h 53"/>
                <a:gd name="T38" fmla="*/ 9 w 48"/>
                <a:gd name="T39" fmla="*/ 52 h 53"/>
                <a:gd name="T40" fmla="*/ 12 w 48"/>
                <a:gd name="T41" fmla="*/ 51 h 53"/>
                <a:gd name="T42" fmla="*/ 38 w 48"/>
                <a:gd name="T43" fmla="*/ 50 h 53"/>
                <a:gd name="T44" fmla="*/ 34 w 48"/>
                <a:gd name="T45" fmla="*/ 44 h 53"/>
                <a:gd name="T46" fmla="*/ 35 w 48"/>
                <a:gd name="T47" fmla="*/ 34 h 53"/>
                <a:gd name="T48" fmla="*/ 39 w 48"/>
                <a:gd name="T49" fmla="*/ 2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53">
                  <a:moveTo>
                    <a:pt x="39" y="29"/>
                  </a:moveTo>
                  <a:cubicBezTo>
                    <a:pt x="39" y="28"/>
                    <a:pt x="41" y="28"/>
                    <a:pt x="42" y="27"/>
                  </a:cubicBezTo>
                  <a:lnTo>
                    <a:pt x="47" y="25"/>
                  </a:lnTo>
                  <a:lnTo>
                    <a:pt x="47" y="25"/>
                  </a:lnTo>
                  <a:cubicBezTo>
                    <a:pt x="46" y="24"/>
                    <a:pt x="46" y="24"/>
                    <a:pt x="45" y="23"/>
                  </a:cubicBezTo>
                  <a:lnTo>
                    <a:pt x="43" y="19"/>
                  </a:lnTo>
                  <a:cubicBezTo>
                    <a:pt x="43" y="19"/>
                    <a:pt x="43" y="18"/>
                    <a:pt x="43" y="17"/>
                  </a:cubicBezTo>
                  <a:lnTo>
                    <a:pt x="41" y="5"/>
                  </a:lnTo>
                  <a:cubicBezTo>
                    <a:pt x="40" y="5"/>
                    <a:pt x="39" y="4"/>
                    <a:pt x="39" y="4"/>
                  </a:cubicBezTo>
                  <a:lnTo>
                    <a:pt x="34" y="0"/>
                  </a:lnTo>
                  <a:lnTo>
                    <a:pt x="15" y="6"/>
                  </a:lnTo>
                  <a:lnTo>
                    <a:pt x="12" y="8"/>
                  </a:lnTo>
                  <a:lnTo>
                    <a:pt x="8" y="16"/>
                  </a:lnTo>
                  <a:lnTo>
                    <a:pt x="2" y="31"/>
                  </a:lnTo>
                  <a:lnTo>
                    <a:pt x="0" y="42"/>
                  </a:lnTo>
                  <a:lnTo>
                    <a:pt x="1" y="42"/>
                  </a:lnTo>
                  <a:cubicBezTo>
                    <a:pt x="1" y="42"/>
                    <a:pt x="1" y="42"/>
                    <a:pt x="2" y="42"/>
                  </a:cubicBezTo>
                  <a:cubicBezTo>
                    <a:pt x="5" y="42"/>
                    <a:pt x="8" y="44"/>
                    <a:pt x="9" y="47"/>
                  </a:cubicBezTo>
                  <a:cubicBezTo>
                    <a:pt x="10" y="49"/>
                    <a:pt x="10" y="51"/>
                    <a:pt x="9" y="52"/>
                  </a:cubicBezTo>
                  <a:lnTo>
                    <a:pt x="9" y="52"/>
                  </a:lnTo>
                  <a:cubicBezTo>
                    <a:pt x="10" y="52"/>
                    <a:pt x="11" y="52"/>
                    <a:pt x="12" y="51"/>
                  </a:cubicBezTo>
                  <a:lnTo>
                    <a:pt x="38" y="50"/>
                  </a:lnTo>
                  <a:lnTo>
                    <a:pt x="34" y="44"/>
                  </a:lnTo>
                  <a:cubicBezTo>
                    <a:pt x="32" y="41"/>
                    <a:pt x="32" y="37"/>
                    <a:pt x="35" y="34"/>
                  </a:cubicBezTo>
                  <a:lnTo>
                    <a:pt x="39" y="2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48" name="Freeform 133">
              <a:extLst>
                <a:ext uri="{FF2B5EF4-FFF2-40B4-BE49-F238E27FC236}">
                  <a16:creationId xmlns:a16="http://schemas.microsoft.com/office/drawing/2014/main" id="{14D07627-E257-489E-8566-C610C9E62211}"/>
                </a:ext>
              </a:extLst>
            </p:cNvPr>
            <p:cNvSpPr>
              <a:spLocks noChangeArrowheads="1"/>
            </p:cNvSpPr>
            <p:nvPr/>
          </p:nvSpPr>
          <p:spPr bwMode="auto">
            <a:xfrm>
              <a:off x="8826500" y="942975"/>
              <a:ext cx="7937" cy="11113"/>
            </a:xfrm>
            <a:custGeom>
              <a:avLst/>
              <a:gdLst>
                <a:gd name="T0" fmla="*/ 6 w 23"/>
                <a:gd name="T1" fmla="*/ 0 h 30"/>
                <a:gd name="T2" fmla="*/ 0 w 23"/>
                <a:gd name="T3" fmla="*/ 9 h 30"/>
                <a:gd name="T4" fmla="*/ 4 w 23"/>
                <a:gd name="T5" fmla="*/ 10 h 30"/>
                <a:gd name="T6" fmla="*/ 6 w 23"/>
                <a:gd name="T7" fmla="*/ 11 h 30"/>
                <a:gd name="T8" fmla="*/ 12 w 23"/>
                <a:gd name="T9" fmla="*/ 15 h 30"/>
                <a:gd name="T10" fmla="*/ 15 w 23"/>
                <a:gd name="T11" fmla="*/ 17 h 30"/>
                <a:gd name="T12" fmla="*/ 22 w 23"/>
                <a:gd name="T13" fmla="*/ 29 h 30"/>
                <a:gd name="T14" fmla="*/ 22 w 23"/>
                <a:gd name="T15" fmla="*/ 28 h 30"/>
                <a:gd name="T16" fmla="*/ 19 w 23"/>
                <a:gd name="T17" fmla="*/ 12 h 30"/>
                <a:gd name="T18" fmla="*/ 19 w 23"/>
                <a:gd name="T19" fmla="*/ 7 h 30"/>
                <a:gd name="T20" fmla="*/ 15 w 23"/>
                <a:gd name="T21" fmla="*/ 6 h 30"/>
                <a:gd name="T22" fmla="*/ 12 w 23"/>
                <a:gd name="T23" fmla="*/ 5 h 30"/>
                <a:gd name="T24" fmla="*/ 9 w 23"/>
                <a:gd name="T25" fmla="*/ 3 h 30"/>
                <a:gd name="T26" fmla="*/ 6 w 23"/>
                <a:gd name="T2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30">
                  <a:moveTo>
                    <a:pt x="6" y="0"/>
                  </a:moveTo>
                  <a:lnTo>
                    <a:pt x="0" y="9"/>
                  </a:lnTo>
                  <a:lnTo>
                    <a:pt x="4" y="10"/>
                  </a:lnTo>
                  <a:cubicBezTo>
                    <a:pt x="5" y="10"/>
                    <a:pt x="5" y="10"/>
                    <a:pt x="6" y="11"/>
                  </a:cubicBezTo>
                  <a:lnTo>
                    <a:pt x="12" y="15"/>
                  </a:lnTo>
                  <a:cubicBezTo>
                    <a:pt x="14" y="15"/>
                    <a:pt x="14" y="16"/>
                    <a:pt x="15" y="17"/>
                  </a:cubicBezTo>
                  <a:lnTo>
                    <a:pt x="22" y="29"/>
                  </a:lnTo>
                  <a:lnTo>
                    <a:pt x="22" y="28"/>
                  </a:lnTo>
                  <a:lnTo>
                    <a:pt x="19" y="12"/>
                  </a:lnTo>
                  <a:cubicBezTo>
                    <a:pt x="18" y="10"/>
                    <a:pt x="18" y="8"/>
                    <a:pt x="19" y="7"/>
                  </a:cubicBezTo>
                  <a:cubicBezTo>
                    <a:pt x="18" y="7"/>
                    <a:pt x="17" y="7"/>
                    <a:pt x="15" y="6"/>
                  </a:cubicBezTo>
                  <a:lnTo>
                    <a:pt x="12" y="5"/>
                  </a:lnTo>
                  <a:cubicBezTo>
                    <a:pt x="11" y="4"/>
                    <a:pt x="10" y="4"/>
                    <a:pt x="9" y="3"/>
                  </a:cubicBezTo>
                  <a:lnTo>
                    <a:pt x="6"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49" name="Freeform 134">
              <a:extLst>
                <a:ext uri="{FF2B5EF4-FFF2-40B4-BE49-F238E27FC236}">
                  <a16:creationId xmlns:a16="http://schemas.microsoft.com/office/drawing/2014/main" id="{E64627DB-C9F5-461B-BD01-27161911EEFF}"/>
                </a:ext>
              </a:extLst>
            </p:cNvPr>
            <p:cNvSpPr>
              <a:spLocks noChangeArrowheads="1"/>
            </p:cNvSpPr>
            <p:nvPr/>
          </p:nvSpPr>
          <p:spPr bwMode="auto">
            <a:xfrm>
              <a:off x="8974137" y="720725"/>
              <a:ext cx="11113" cy="6350"/>
            </a:xfrm>
            <a:custGeom>
              <a:avLst/>
              <a:gdLst>
                <a:gd name="T0" fmla="*/ 22 w 33"/>
                <a:gd name="T1" fmla="*/ 9 h 19"/>
                <a:gd name="T2" fmla="*/ 21 w 33"/>
                <a:gd name="T3" fmla="*/ 6 h 19"/>
                <a:gd name="T4" fmla="*/ 21 w 33"/>
                <a:gd name="T5" fmla="*/ 6 h 19"/>
                <a:gd name="T6" fmla="*/ 18 w 33"/>
                <a:gd name="T7" fmla="*/ 6 h 19"/>
                <a:gd name="T8" fmla="*/ 14 w 33"/>
                <a:gd name="T9" fmla="*/ 6 h 19"/>
                <a:gd name="T10" fmla="*/ 10 w 33"/>
                <a:gd name="T11" fmla="*/ 4 h 19"/>
                <a:gd name="T12" fmla="*/ 9 w 33"/>
                <a:gd name="T13" fmla="*/ 3 h 19"/>
                <a:gd name="T14" fmla="*/ 4 w 33"/>
                <a:gd name="T15" fmla="*/ 0 h 19"/>
                <a:gd name="T16" fmla="*/ 0 w 33"/>
                <a:gd name="T17" fmla="*/ 9 h 19"/>
                <a:gd name="T18" fmla="*/ 0 w 33"/>
                <a:gd name="T19" fmla="*/ 9 h 19"/>
                <a:gd name="T20" fmla="*/ 9 w 33"/>
                <a:gd name="T21" fmla="*/ 15 h 19"/>
                <a:gd name="T22" fmla="*/ 32 w 33"/>
                <a:gd name="T23" fmla="*/ 18 h 19"/>
                <a:gd name="T24" fmla="*/ 28 w 33"/>
                <a:gd name="T25" fmla="*/ 17 h 19"/>
                <a:gd name="T26" fmla="*/ 24 w 33"/>
                <a:gd name="T27" fmla="*/ 13 h 19"/>
                <a:gd name="T28" fmla="*/ 22 w 33"/>
                <a:gd name="T29" fmla="*/ 11 h 19"/>
                <a:gd name="T30" fmla="*/ 22 w 33"/>
                <a:gd name="T31"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19">
                  <a:moveTo>
                    <a:pt x="22" y="9"/>
                  </a:moveTo>
                  <a:lnTo>
                    <a:pt x="21" y="6"/>
                  </a:lnTo>
                  <a:lnTo>
                    <a:pt x="21" y="6"/>
                  </a:lnTo>
                  <a:lnTo>
                    <a:pt x="18" y="6"/>
                  </a:lnTo>
                  <a:cubicBezTo>
                    <a:pt x="17" y="6"/>
                    <a:pt x="16" y="6"/>
                    <a:pt x="14" y="6"/>
                  </a:cubicBezTo>
                  <a:lnTo>
                    <a:pt x="10" y="4"/>
                  </a:lnTo>
                  <a:cubicBezTo>
                    <a:pt x="10" y="4"/>
                    <a:pt x="9" y="4"/>
                    <a:pt x="9" y="3"/>
                  </a:cubicBezTo>
                  <a:lnTo>
                    <a:pt x="4" y="0"/>
                  </a:lnTo>
                  <a:lnTo>
                    <a:pt x="0" y="9"/>
                  </a:lnTo>
                  <a:lnTo>
                    <a:pt x="0" y="9"/>
                  </a:lnTo>
                  <a:lnTo>
                    <a:pt x="9" y="15"/>
                  </a:lnTo>
                  <a:lnTo>
                    <a:pt x="32" y="18"/>
                  </a:lnTo>
                  <a:lnTo>
                    <a:pt x="28" y="17"/>
                  </a:lnTo>
                  <a:cubicBezTo>
                    <a:pt x="26" y="16"/>
                    <a:pt x="25" y="15"/>
                    <a:pt x="24" y="13"/>
                  </a:cubicBezTo>
                  <a:lnTo>
                    <a:pt x="22" y="11"/>
                  </a:lnTo>
                  <a:cubicBezTo>
                    <a:pt x="22" y="10"/>
                    <a:pt x="22" y="10"/>
                    <a:pt x="22" y="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50" name="Freeform 135">
              <a:extLst>
                <a:ext uri="{FF2B5EF4-FFF2-40B4-BE49-F238E27FC236}">
                  <a16:creationId xmlns:a16="http://schemas.microsoft.com/office/drawing/2014/main" id="{13896551-31E6-48B7-917F-7ABCA9B0773C}"/>
                </a:ext>
              </a:extLst>
            </p:cNvPr>
            <p:cNvSpPr>
              <a:spLocks noChangeArrowheads="1"/>
            </p:cNvSpPr>
            <p:nvPr/>
          </p:nvSpPr>
          <p:spPr bwMode="auto">
            <a:xfrm>
              <a:off x="8651875" y="1290638"/>
              <a:ext cx="9525" cy="7937"/>
            </a:xfrm>
            <a:custGeom>
              <a:avLst/>
              <a:gdLst>
                <a:gd name="T0" fmla="*/ 0 w 25"/>
                <a:gd name="T1" fmla="*/ 19 h 20"/>
                <a:gd name="T2" fmla="*/ 2 w 25"/>
                <a:gd name="T3" fmla="*/ 18 h 20"/>
                <a:gd name="T4" fmla="*/ 11 w 25"/>
                <a:gd name="T5" fmla="*/ 10 h 20"/>
                <a:gd name="T6" fmla="*/ 14 w 25"/>
                <a:gd name="T7" fmla="*/ 8 h 20"/>
                <a:gd name="T8" fmla="*/ 16 w 25"/>
                <a:gd name="T9" fmla="*/ 7 h 20"/>
                <a:gd name="T10" fmla="*/ 19 w 25"/>
                <a:gd name="T11" fmla="*/ 5 h 20"/>
                <a:gd name="T12" fmla="*/ 24 w 25"/>
                <a:gd name="T13" fmla="*/ 2 h 20"/>
                <a:gd name="T14" fmla="*/ 24 w 25"/>
                <a:gd name="T15" fmla="*/ 1 h 20"/>
                <a:gd name="T16" fmla="*/ 22 w 25"/>
                <a:gd name="T17" fmla="*/ 0 h 20"/>
                <a:gd name="T18" fmla="*/ 19 w 25"/>
                <a:gd name="T19" fmla="*/ 0 h 20"/>
                <a:gd name="T20" fmla="*/ 6 w 25"/>
                <a:gd name="T21" fmla="*/ 3 h 20"/>
                <a:gd name="T22" fmla="*/ 4 w 25"/>
                <a:gd name="T23" fmla="*/ 6 h 20"/>
                <a:gd name="T24" fmla="*/ 2 w 25"/>
                <a:gd name="T25" fmla="*/ 8 h 20"/>
                <a:gd name="T26" fmla="*/ 1 w 25"/>
                <a:gd name="T27" fmla="*/ 10 h 20"/>
                <a:gd name="T28" fmla="*/ 0 w 25"/>
                <a:gd name="T29" fmla="*/ 15 h 20"/>
                <a:gd name="T30" fmla="*/ 0 w 25"/>
                <a:gd name="T31" fmla="*/ 18 h 20"/>
                <a:gd name="T32" fmla="*/ 0 w 25"/>
                <a:gd name="T33"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20">
                  <a:moveTo>
                    <a:pt x="0" y="19"/>
                  </a:moveTo>
                  <a:lnTo>
                    <a:pt x="2" y="18"/>
                  </a:lnTo>
                  <a:lnTo>
                    <a:pt x="11" y="10"/>
                  </a:lnTo>
                  <a:cubicBezTo>
                    <a:pt x="12" y="9"/>
                    <a:pt x="13" y="9"/>
                    <a:pt x="14" y="8"/>
                  </a:cubicBezTo>
                  <a:cubicBezTo>
                    <a:pt x="15" y="8"/>
                    <a:pt x="15" y="8"/>
                    <a:pt x="16" y="7"/>
                  </a:cubicBezTo>
                  <a:lnTo>
                    <a:pt x="19" y="5"/>
                  </a:lnTo>
                  <a:lnTo>
                    <a:pt x="24" y="2"/>
                  </a:lnTo>
                  <a:cubicBezTo>
                    <a:pt x="24" y="2"/>
                    <a:pt x="24" y="2"/>
                    <a:pt x="24" y="1"/>
                  </a:cubicBezTo>
                  <a:lnTo>
                    <a:pt x="22" y="0"/>
                  </a:lnTo>
                  <a:lnTo>
                    <a:pt x="19" y="0"/>
                  </a:lnTo>
                  <a:lnTo>
                    <a:pt x="6" y="3"/>
                  </a:lnTo>
                  <a:lnTo>
                    <a:pt x="4" y="6"/>
                  </a:lnTo>
                  <a:cubicBezTo>
                    <a:pt x="4" y="7"/>
                    <a:pt x="3" y="8"/>
                    <a:pt x="2" y="8"/>
                  </a:cubicBezTo>
                  <a:lnTo>
                    <a:pt x="1" y="10"/>
                  </a:lnTo>
                  <a:lnTo>
                    <a:pt x="0" y="15"/>
                  </a:lnTo>
                  <a:cubicBezTo>
                    <a:pt x="0" y="16"/>
                    <a:pt x="0" y="17"/>
                    <a:pt x="0" y="18"/>
                  </a:cubicBezTo>
                  <a:lnTo>
                    <a:pt x="0" y="1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51" name="Freeform 136">
              <a:extLst>
                <a:ext uri="{FF2B5EF4-FFF2-40B4-BE49-F238E27FC236}">
                  <a16:creationId xmlns:a16="http://schemas.microsoft.com/office/drawing/2014/main" id="{C5B082C8-B833-47D0-9D6E-0F7DA8D3BA58}"/>
                </a:ext>
              </a:extLst>
            </p:cNvPr>
            <p:cNvSpPr>
              <a:spLocks noChangeArrowheads="1"/>
            </p:cNvSpPr>
            <p:nvPr/>
          </p:nvSpPr>
          <p:spPr bwMode="auto">
            <a:xfrm>
              <a:off x="8893175" y="784225"/>
              <a:ext cx="14287" cy="6350"/>
            </a:xfrm>
            <a:custGeom>
              <a:avLst/>
              <a:gdLst>
                <a:gd name="T0" fmla="*/ 26 w 40"/>
                <a:gd name="T1" fmla="*/ 16 h 19"/>
                <a:gd name="T2" fmla="*/ 30 w 40"/>
                <a:gd name="T3" fmla="*/ 18 h 19"/>
                <a:gd name="T4" fmla="*/ 39 w 40"/>
                <a:gd name="T5" fmla="*/ 16 h 19"/>
                <a:gd name="T6" fmla="*/ 37 w 40"/>
                <a:gd name="T7" fmla="*/ 13 h 19"/>
                <a:gd name="T8" fmla="*/ 30 w 40"/>
                <a:gd name="T9" fmla="*/ 12 h 19"/>
                <a:gd name="T10" fmla="*/ 27 w 40"/>
                <a:gd name="T11" fmla="*/ 11 h 19"/>
                <a:gd name="T12" fmla="*/ 23 w 40"/>
                <a:gd name="T13" fmla="*/ 9 h 19"/>
                <a:gd name="T14" fmla="*/ 20 w 40"/>
                <a:gd name="T15" fmla="*/ 6 h 19"/>
                <a:gd name="T16" fmla="*/ 16 w 40"/>
                <a:gd name="T17" fmla="*/ 0 h 19"/>
                <a:gd name="T18" fmla="*/ 16 w 40"/>
                <a:gd name="T19" fmla="*/ 0 h 19"/>
                <a:gd name="T20" fmla="*/ 11 w 40"/>
                <a:gd name="T21" fmla="*/ 4 h 19"/>
                <a:gd name="T22" fmla="*/ 8 w 40"/>
                <a:gd name="T23" fmla="*/ 5 h 19"/>
                <a:gd name="T24" fmla="*/ 4 w 40"/>
                <a:gd name="T25" fmla="*/ 4 h 19"/>
                <a:gd name="T26" fmla="*/ 2 w 40"/>
                <a:gd name="T27" fmla="*/ 4 h 19"/>
                <a:gd name="T28" fmla="*/ 1 w 40"/>
                <a:gd name="T29" fmla="*/ 6 h 19"/>
                <a:gd name="T30" fmla="*/ 0 w 40"/>
                <a:gd name="T31" fmla="*/ 7 h 19"/>
                <a:gd name="T32" fmla="*/ 0 w 40"/>
                <a:gd name="T33" fmla="*/ 10 h 19"/>
                <a:gd name="T34" fmla="*/ 1 w 40"/>
                <a:gd name="T35" fmla="*/ 15 h 19"/>
                <a:gd name="T36" fmla="*/ 2 w 40"/>
                <a:gd name="T37" fmla="*/ 14 h 19"/>
                <a:gd name="T38" fmla="*/ 4 w 40"/>
                <a:gd name="T39" fmla="*/ 14 h 19"/>
                <a:gd name="T40" fmla="*/ 4 w 40"/>
                <a:gd name="T41" fmla="*/ 14 h 19"/>
                <a:gd name="T42" fmla="*/ 23 w 40"/>
                <a:gd name="T43" fmla="*/ 16 h 19"/>
                <a:gd name="T44" fmla="*/ 26 w 40"/>
                <a:gd name="T45"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 h="19">
                  <a:moveTo>
                    <a:pt x="26" y="16"/>
                  </a:moveTo>
                  <a:lnTo>
                    <a:pt x="30" y="18"/>
                  </a:lnTo>
                  <a:lnTo>
                    <a:pt x="39" y="16"/>
                  </a:lnTo>
                  <a:cubicBezTo>
                    <a:pt x="38" y="15"/>
                    <a:pt x="37" y="14"/>
                    <a:pt x="37" y="13"/>
                  </a:cubicBezTo>
                  <a:lnTo>
                    <a:pt x="30" y="12"/>
                  </a:lnTo>
                  <a:cubicBezTo>
                    <a:pt x="29" y="11"/>
                    <a:pt x="28" y="11"/>
                    <a:pt x="27" y="11"/>
                  </a:cubicBezTo>
                  <a:lnTo>
                    <a:pt x="23" y="9"/>
                  </a:lnTo>
                  <a:cubicBezTo>
                    <a:pt x="22" y="8"/>
                    <a:pt x="21" y="7"/>
                    <a:pt x="20" y="6"/>
                  </a:cubicBezTo>
                  <a:lnTo>
                    <a:pt x="16" y="0"/>
                  </a:lnTo>
                  <a:lnTo>
                    <a:pt x="16" y="0"/>
                  </a:lnTo>
                  <a:cubicBezTo>
                    <a:pt x="15" y="2"/>
                    <a:pt x="13" y="4"/>
                    <a:pt x="11" y="4"/>
                  </a:cubicBezTo>
                  <a:lnTo>
                    <a:pt x="8" y="5"/>
                  </a:lnTo>
                  <a:cubicBezTo>
                    <a:pt x="7" y="5"/>
                    <a:pt x="5" y="5"/>
                    <a:pt x="4" y="4"/>
                  </a:cubicBezTo>
                  <a:lnTo>
                    <a:pt x="2" y="4"/>
                  </a:lnTo>
                  <a:cubicBezTo>
                    <a:pt x="2" y="4"/>
                    <a:pt x="2" y="5"/>
                    <a:pt x="1" y="6"/>
                  </a:cubicBezTo>
                  <a:lnTo>
                    <a:pt x="0" y="7"/>
                  </a:lnTo>
                  <a:lnTo>
                    <a:pt x="0" y="10"/>
                  </a:lnTo>
                  <a:lnTo>
                    <a:pt x="1" y="15"/>
                  </a:lnTo>
                  <a:lnTo>
                    <a:pt x="2" y="14"/>
                  </a:lnTo>
                  <a:cubicBezTo>
                    <a:pt x="2" y="14"/>
                    <a:pt x="3" y="14"/>
                    <a:pt x="4" y="14"/>
                  </a:cubicBezTo>
                  <a:lnTo>
                    <a:pt x="4" y="14"/>
                  </a:lnTo>
                  <a:lnTo>
                    <a:pt x="23" y="16"/>
                  </a:lnTo>
                  <a:cubicBezTo>
                    <a:pt x="24" y="16"/>
                    <a:pt x="25" y="16"/>
                    <a:pt x="26" y="1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52" name="Freeform 137">
              <a:extLst>
                <a:ext uri="{FF2B5EF4-FFF2-40B4-BE49-F238E27FC236}">
                  <a16:creationId xmlns:a16="http://schemas.microsoft.com/office/drawing/2014/main" id="{A150CB47-03BE-414D-BDDF-2DE452E1B489}"/>
                </a:ext>
              </a:extLst>
            </p:cNvPr>
            <p:cNvSpPr>
              <a:spLocks noChangeArrowheads="1"/>
            </p:cNvSpPr>
            <p:nvPr/>
          </p:nvSpPr>
          <p:spPr bwMode="auto">
            <a:xfrm>
              <a:off x="8907462" y="776288"/>
              <a:ext cx="3175" cy="4762"/>
            </a:xfrm>
            <a:custGeom>
              <a:avLst/>
              <a:gdLst>
                <a:gd name="T0" fmla="*/ 7 w 8"/>
                <a:gd name="T1" fmla="*/ 13 h 14"/>
                <a:gd name="T2" fmla="*/ 6 w 8"/>
                <a:gd name="T3" fmla="*/ 8 h 14"/>
                <a:gd name="T4" fmla="*/ 3 w 8"/>
                <a:gd name="T5" fmla="*/ 0 h 14"/>
                <a:gd name="T6" fmla="*/ 0 w 8"/>
                <a:gd name="T7" fmla="*/ 6 h 14"/>
                <a:gd name="T8" fmla="*/ 2 w 8"/>
                <a:gd name="T9" fmla="*/ 13 h 14"/>
                <a:gd name="T10" fmla="*/ 7 w 8"/>
                <a:gd name="T11" fmla="*/ 13 h 14"/>
              </a:gdLst>
              <a:ahLst/>
              <a:cxnLst>
                <a:cxn ang="0">
                  <a:pos x="T0" y="T1"/>
                </a:cxn>
                <a:cxn ang="0">
                  <a:pos x="T2" y="T3"/>
                </a:cxn>
                <a:cxn ang="0">
                  <a:pos x="T4" y="T5"/>
                </a:cxn>
                <a:cxn ang="0">
                  <a:pos x="T6" y="T7"/>
                </a:cxn>
                <a:cxn ang="0">
                  <a:pos x="T8" y="T9"/>
                </a:cxn>
                <a:cxn ang="0">
                  <a:pos x="T10" y="T11"/>
                </a:cxn>
              </a:cxnLst>
              <a:rect l="0" t="0" r="r" b="b"/>
              <a:pathLst>
                <a:path w="8" h="14">
                  <a:moveTo>
                    <a:pt x="7" y="13"/>
                  </a:moveTo>
                  <a:lnTo>
                    <a:pt x="6" y="8"/>
                  </a:lnTo>
                  <a:lnTo>
                    <a:pt x="3" y="0"/>
                  </a:lnTo>
                  <a:lnTo>
                    <a:pt x="0" y="6"/>
                  </a:lnTo>
                  <a:lnTo>
                    <a:pt x="2" y="13"/>
                  </a:lnTo>
                  <a:lnTo>
                    <a:pt x="7"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53" name="Freeform 138">
              <a:extLst>
                <a:ext uri="{FF2B5EF4-FFF2-40B4-BE49-F238E27FC236}">
                  <a16:creationId xmlns:a16="http://schemas.microsoft.com/office/drawing/2014/main" id="{43F5FFC9-886E-401B-B621-BD71086437FF}"/>
                </a:ext>
              </a:extLst>
            </p:cNvPr>
            <p:cNvSpPr>
              <a:spLocks noChangeArrowheads="1"/>
            </p:cNvSpPr>
            <p:nvPr/>
          </p:nvSpPr>
          <p:spPr bwMode="auto">
            <a:xfrm>
              <a:off x="8877300" y="862013"/>
              <a:ext cx="15875" cy="11112"/>
            </a:xfrm>
            <a:custGeom>
              <a:avLst/>
              <a:gdLst>
                <a:gd name="T0" fmla="*/ 34 w 43"/>
                <a:gd name="T1" fmla="*/ 2 h 29"/>
                <a:gd name="T2" fmla="*/ 32 w 43"/>
                <a:gd name="T3" fmla="*/ 0 h 29"/>
                <a:gd name="T4" fmla="*/ 6 w 43"/>
                <a:gd name="T5" fmla="*/ 16 h 29"/>
                <a:gd name="T6" fmla="*/ 0 w 43"/>
                <a:gd name="T7" fmla="*/ 23 h 29"/>
                <a:gd name="T8" fmla="*/ 4 w 43"/>
                <a:gd name="T9" fmla="*/ 28 h 29"/>
                <a:gd name="T10" fmla="*/ 5 w 43"/>
                <a:gd name="T11" fmla="*/ 28 h 29"/>
                <a:gd name="T12" fmla="*/ 16 w 43"/>
                <a:gd name="T13" fmla="*/ 22 h 29"/>
                <a:gd name="T14" fmla="*/ 20 w 43"/>
                <a:gd name="T15" fmla="*/ 21 h 29"/>
                <a:gd name="T16" fmla="*/ 40 w 43"/>
                <a:gd name="T17" fmla="*/ 21 h 29"/>
                <a:gd name="T18" fmla="*/ 42 w 43"/>
                <a:gd name="T19" fmla="*/ 16 h 29"/>
                <a:gd name="T20" fmla="*/ 42 w 43"/>
                <a:gd name="T21" fmla="*/ 16 h 29"/>
                <a:gd name="T22" fmla="*/ 36 w 43"/>
                <a:gd name="T23" fmla="*/ 5 h 29"/>
                <a:gd name="T24" fmla="*/ 34 w 43"/>
                <a:gd name="T25"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29">
                  <a:moveTo>
                    <a:pt x="34" y="2"/>
                  </a:moveTo>
                  <a:cubicBezTo>
                    <a:pt x="33" y="1"/>
                    <a:pt x="33" y="1"/>
                    <a:pt x="32" y="0"/>
                  </a:cubicBezTo>
                  <a:lnTo>
                    <a:pt x="6" y="16"/>
                  </a:lnTo>
                  <a:lnTo>
                    <a:pt x="0" y="23"/>
                  </a:lnTo>
                  <a:lnTo>
                    <a:pt x="4" y="28"/>
                  </a:lnTo>
                  <a:lnTo>
                    <a:pt x="5" y="28"/>
                  </a:lnTo>
                  <a:lnTo>
                    <a:pt x="16" y="22"/>
                  </a:lnTo>
                  <a:cubicBezTo>
                    <a:pt x="17" y="21"/>
                    <a:pt x="18" y="21"/>
                    <a:pt x="20" y="21"/>
                  </a:cubicBezTo>
                  <a:lnTo>
                    <a:pt x="40" y="21"/>
                  </a:lnTo>
                  <a:lnTo>
                    <a:pt x="42" y="16"/>
                  </a:lnTo>
                  <a:lnTo>
                    <a:pt x="42" y="16"/>
                  </a:lnTo>
                  <a:lnTo>
                    <a:pt x="36" y="5"/>
                  </a:lnTo>
                  <a:lnTo>
                    <a:pt x="34" y="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54" name="Freeform 139">
              <a:extLst>
                <a:ext uri="{FF2B5EF4-FFF2-40B4-BE49-F238E27FC236}">
                  <a16:creationId xmlns:a16="http://schemas.microsoft.com/office/drawing/2014/main" id="{C416277E-D5E2-46D4-B968-E00F11F83D9A}"/>
                </a:ext>
              </a:extLst>
            </p:cNvPr>
            <p:cNvSpPr>
              <a:spLocks noChangeArrowheads="1"/>
            </p:cNvSpPr>
            <p:nvPr/>
          </p:nvSpPr>
          <p:spPr bwMode="auto">
            <a:xfrm>
              <a:off x="8880475" y="800100"/>
              <a:ext cx="36512" cy="41275"/>
            </a:xfrm>
            <a:custGeom>
              <a:avLst/>
              <a:gdLst>
                <a:gd name="T0" fmla="*/ 100 w 103"/>
                <a:gd name="T1" fmla="*/ 3 h 113"/>
                <a:gd name="T2" fmla="*/ 102 w 103"/>
                <a:gd name="T3" fmla="*/ 0 h 113"/>
                <a:gd name="T4" fmla="*/ 101 w 103"/>
                <a:gd name="T5" fmla="*/ 0 h 113"/>
                <a:gd name="T6" fmla="*/ 99 w 103"/>
                <a:gd name="T7" fmla="*/ 0 h 113"/>
                <a:gd name="T8" fmla="*/ 82 w 103"/>
                <a:gd name="T9" fmla="*/ 28 h 113"/>
                <a:gd name="T10" fmla="*/ 73 w 103"/>
                <a:gd name="T11" fmla="*/ 31 h 113"/>
                <a:gd name="T12" fmla="*/ 67 w 103"/>
                <a:gd name="T13" fmla="*/ 25 h 113"/>
                <a:gd name="T14" fmla="*/ 66 w 103"/>
                <a:gd name="T15" fmla="*/ 16 h 113"/>
                <a:gd name="T16" fmla="*/ 66 w 103"/>
                <a:gd name="T17" fmla="*/ 13 h 113"/>
                <a:gd name="T18" fmla="*/ 68 w 103"/>
                <a:gd name="T19" fmla="*/ 7 h 113"/>
                <a:gd name="T20" fmla="*/ 69 w 103"/>
                <a:gd name="T21" fmla="*/ 4 h 113"/>
                <a:gd name="T22" fmla="*/ 70 w 103"/>
                <a:gd name="T23" fmla="*/ 3 h 113"/>
                <a:gd name="T24" fmla="*/ 57 w 103"/>
                <a:gd name="T25" fmla="*/ 3 h 113"/>
                <a:gd name="T26" fmla="*/ 62 w 103"/>
                <a:gd name="T27" fmla="*/ 8 h 113"/>
                <a:gd name="T28" fmla="*/ 64 w 103"/>
                <a:gd name="T29" fmla="*/ 14 h 113"/>
                <a:gd name="T30" fmla="*/ 61 w 103"/>
                <a:gd name="T31" fmla="*/ 19 h 113"/>
                <a:gd name="T32" fmla="*/ 54 w 103"/>
                <a:gd name="T33" fmla="*/ 26 h 113"/>
                <a:gd name="T34" fmla="*/ 49 w 103"/>
                <a:gd name="T35" fmla="*/ 28 h 113"/>
                <a:gd name="T36" fmla="*/ 30 w 103"/>
                <a:gd name="T37" fmla="*/ 28 h 113"/>
                <a:gd name="T38" fmla="*/ 15 w 103"/>
                <a:gd name="T39" fmla="*/ 35 h 113"/>
                <a:gd name="T40" fmla="*/ 11 w 103"/>
                <a:gd name="T41" fmla="*/ 36 h 113"/>
                <a:gd name="T42" fmla="*/ 7 w 103"/>
                <a:gd name="T43" fmla="*/ 35 h 113"/>
                <a:gd name="T44" fmla="*/ 7 w 103"/>
                <a:gd name="T45" fmla="*/ 36 h 113"/>
                <a:gd name="T46" fmla="*/ 10 w 103"/>
                <a:gd name="T47" fmla="*/ 39 h 113"/>
                <a:gd name="T48" fmla="*/ 11 w 103"/>
                <a:gd name="T49" fmla="*/ 44 h 113"/>
                <a:gd name="T50" fmla="*/ 11 w 103"/>
                <a:gd name="T51" fmla="*/ 45 h 113"/>
                <a:gd name="T52" fmla="*/ 42 w 103"/>
                <a:gd name="T53" fmla="*/ 41 h 113"/>
                <a:gd name="T54" fmla="*/ 50 w 103"/>
                <a:gd name="T55" fmla="*/ 45 h 113"/>
                <a:gd name="T56" fmla="*/ 49 w 103"/>
                <a:gd name="T57" fmla="*/ 54 h 113"/>
                <a:gd name="T58" fmla="*/ 45 w 103"/>
                <a:gd name="T59" fmla="*/ 58 h 113"/>
                <a:gd name="T60" fmla="*/ 45 w 103"/>
                <a:gd name="T61" fmla="*/ 59 h 113"/>
                <a:gd name="T62" fmla="*/ 46 w 103"/>
                <a:gd name="T63" fmla="*/ 60 h 113"/>
                <a:gd name="T64" fmla="*/ 51 w 103"/>
                <a:gd name="T65" fmla="*/ 58 h 113"/>
                <a:gd name="T66" fmla="*/ 57 w 103"/>
                <a:gd name="T67" fmla="*/ 59 h 113"/>
                <a:gd name="T68" fmla="*/ 63 w 103"/>
                <a:gd name="T69" fmla="*/ 63 h 113"/>
                <a:gd name="T70" fmla="*/ 67 w 103"/>
                <a:gd name="T71" fmla="*/ 71 h 113"/>
                <a:gd name="T72" fmla="*/ 60 w 103"/>
                <a:gd name="T73" fmla="*/ 78 h 113"/>
                <a:gd name="T74" fmla="*/ 19 w 103"/>
                <a:gd name="T75" fmla="*/ 82 h 113"/>
                <a:gd name="T76" fmla="*/ 20 w 103"/>
                <a:gd name="T77" fmla="*/ 87 h 113"/>
                <a:gd name="T78" fmla="*/ 20 w 103"/>
                <a:gd name="T79" fmla="*/ 91 h 113"/>
                <a:gd name="T80" fmla="*/ 17 w 103"/>
                <a:gd name="T81" fmla="*/ 98 h 113"/>
                <a:gd name="T82" fmla="*/ 0 w 103"/>
                <a:gd name="T83" fmla="*/ 110 h 113"/>
                <a:gd name="T84" fmla="*/ 3 w 103"/>
                <a:gd name="T85" fmla="*/ 111 h 113"/>
                <a:gd name="T86" fmla="*/ 5 w 103"/>
                <a:gd name="T87" fmla="*/ 112 h 113"/>
                <a:gd name="T88" fmla="*/ 19 w 103"/>
                <a:gd name="T89" fmla="*/ 107 h 113"/>
                <a:gd name="T90" fmla="*/ 21 w 103"/>
                <a:gd name="T91" fmla="*/ 105 h 113"/>
                <a:gd name="T92" fmla="*/ 24 w 103"/>
                <a:gd name="T93" fmla="*/ 102 h 113"/>
                <a:gd name="T94" fmla="*/ 40 w 103"/>
                <a:gd name="T95" fmla="*/ 96 h 113"/>
                <a:gd name="T96" fmla="*/ 63 w 103"/>
                <a:gd name="T97" fmla="*/ 78 h 113"/>
                <a:gd name="T98" fmla="*/ 66 w 103"/>
                <a:gd name="T99" fmla="*/ 77 h 113"/>
                <a:gd name="T100" fmla="*/ 68 w 103"/>
                <a:gd name="T101" fmla="*/ 76 h 113"/>
                <a:gd name="T102" fmla="*/ 73 w 103"/>
                <a:gd name="T103" fmla="*/ 65 h 113"/>
                <a:gd name="T104" fmla="*/ 76 w 103"/>
                <a:gd name="T105" fmla="*/ 62 h 113"/>
                <a:gd name="T106" fmla="*/ 82 w 103"/>
                <a:gd name="T107" fmla="*/ 58 h 113"/>
                <a:gd name="T108" fmla="*/ 90 w 103"/>
                <a:gd name="T109" fmla="*/ 47 h 113"/>
                <a:gd name="T110" fmla="*/ 102 w 103"/>
                <a:gd name="T111" fmla="*/ 35 h 113"/>
                <a:gd name="T112" fmla="*/ 101 w 103"/>
                <a:gd name="T113" fmla="*/ 33 h 113"/>
                <a:gd name="T114" fmla="*/ 97 w 103"/>
                <a:gd name="T115" fmla="*/ 14 h 113"/>
                <a:gd name="T116" fmla="*/ 98 w 103"/>
                <a:gd name="T117" fmla="*/ 10 h 113"/>
                <a:gd name="T118" fmla="*/ 100 w 103"/>
                <a:gd name="T119" fmla="*/ 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 h="113">
                  <a:moveTo>
                    <a:pt x="100" y="3"/>
                  </a:moveTo>
                  <a:cubicBezTo>
                    <a:pt x="100" y="2"/>
                    <a:pt x="101" y="1"/>
                    <a:pt x="102" y="0"/>
                  </a:cubicBezTo>
                  <a:lnTo>
                    <a:pt x="101" y="0"/>
                  </a:lnTo>
                  <a:cubicBezTo>
                    <a:pt x="101" y="0"/>
                    <a:pt x="100" y="0"/>
                    <a:pt x="99" y="0"/>
                  </a:cubicBezTo>
                  <a:lnTo>
                    <a:pt x="82" y="28"/>
                  </a:lnTo>
                  <a:cubicBezTo>
                    <a:pt x="80" y="31"/>
                    <a:pt x="77" y="32"/>
                    <a:pt x="73" y="31"/>
                  </a:cubicBezTo>
                  <a:cubicBezTo>
                    <a:pt x="70" y="31"/>
                    <a:pt x="68" y="28"/>
                    <a:pt x="67" y="25"/>
                  </a:cubicBezTo>
                  <a:lnTo>
                    <a:pt x="66" y="16"/>
                  </a:lnTo>
                  <a:cubicBezTo>
                    <a:pt x="66" y="15"/>
                    <a:pt x="66" y="14"/>
                    <a:pt x="66" y="13"/>
                  </a:cubicBezTo>
                  <a:lnTo>
                    <a:pt x="68" y="7"/>
                  </a:lnTo>
                  <a:cubicBezTo>
                    <a:pt x="68" y="6"/>
                    <a:pt x="68" y="5"/>
                    <a:pt x="69" y="4"/>
                  </a:cubicBezTo>
                  <a:lnTo>
                    <a:pt x="70" y="3"/>
                  </a:lnTo>
                  <a:lnTo>
                    <a:pt x="57" y="3"/>
                  </a:lnTo>
                  <a:lnTo>
                    <a:pt x="62" y="8"/>
                  </a:lnTo>
                  <a:cubicBezTo>
                    <a:pt x="64" y="9"/>
                    <a:pt x="65" y="11"/>
                    <a:pt x="64" y="14"/>
                  </a:cubicBezTo>
                  <a:cubicBezTo>
                    <a:pt x="64" y="16"/>
                    <a:pt x="63" y="18"/>
                    <a:pt x="61" y="19"/>
                  </a:cubicBezTo>
                  <a:lnTo>
                    <a:pt x="54" y="26"/>
                  </a:lnTo>
                  <a:cubicBezTo>
                    <a:pt x="52" y="27"/>
                    <a:pt x="51" y="27"/>
                    <a:pt x="49" y="28"/>
                  </a:cubicBezTo>
                  <a:lnTo>
                    <a:pt x="30" y="28"/>
                  </a:lnTo>
                  <a:lnTo>
                    <a:pt x="15" y="35"/>
                  </a:lnTo>
                  <a:cubicBezTo>
                    <a:pt x="13" y="36"/>
                    <a:pt x="12" y="36"/>
                    <a:pt x="11" y="36"/>
                  </a:cubicBezTo>
                  <a:lnTo>
                    <a:pt x="7" y="35"/>
                  </a:lnTo>
                  <a:lnTo>
                    <a:pt x="7" y="36"/>
                  </a:lnTo>
                  <a:lnTo>
                    <a:pt x="10" y="39"/>
                  </a:lnTo>
                  <a:cubicBezTo>
                    <a:pt x="11" y="40"/>
                    <a:pt x="11" y="42"/>
                    <a:pt x="11" y="44"/>
                  </a:cubicBezTo>
                  <a:lnTo>
                    <a:pt x="11" y="45"/>
                  </a:lnTo>
                  <a:lnTo>
                    <a:pt x="42" y="41"/>
                  </a:lnTo>
                  <a:cubicBezTo>
                    <a:pt x="45" y="40"/>
                    <a:pt x="48" y="42"/>
                    <a:pt x="50" y="45"/>
                  </a:cubicBezTo>
                  <a:cubicBezTo>
                    <a:pt x="52" y="48"/>
                    <a:pt x="51" y="51"/>
                    <a:pt x="49" y="54"/>
                  </a:cubicBezTo>
                  <a:lnTo>
                    <a:pt x="45" y="58"/>
                  </a:lnTo>
                  <a:cubicBezTo>
                    <a:pt x="45" y="58"/>
                    <a:pt x="45" y="58"/>
                    <a:pt x="45" y="59"/>
                  </a:cubicBezTo>
                  <a:lnTo>
                    <a:pt x="46" y="60"/>
                  </a:lnTo>
                  <a:lnTo>
                    <a:pt x="51" y="58"/>
                  </a:lnTo>
                  <a:cubicBezTo>
                    <a:pt x="54" y="58"/>
                    <a:pt x="56" y="58"/>
                    <a:pt x="57" y="59"/>
                  </a:cubicBezTo>
                  <a:lnTo>
                    <a:pt x="63" y="63"/>
                  </a:lnTo>
                  <a:cubicBezTo>
                    <a:pt x="66" y="64"/>
                    <a:pt x="68" y="68"/>
                    <a:pt x="67" y="71"/>
                  </a:cubicBezTo>
                  <a:cubicBezTo>
                    <a:pt x="66" y="75"/>
                    <a:pt x="64" y="77"/>
                    <a:pt x="60" y="78"/>
                  </a:cubicBezTo>
                  <a:lnTo>
                    <a:pt x="19" y="82"/>
                  </a:lnTo>
                  <a:cubicBezTo>
                    <a:pt x="20" y="84"/>
                    <a:pt x="20" y="85"/>
                    <a:pt x="20" y="87"/>
                  </a:cubicBezTo>
                  <a:lnTo>
                    <a:pt x="20" y="91"/>
                  </a:lnTo>
                  <a:cubicBezTo>
                    <a:pt x="20" y="94"/>
                    <a:pt x="19" y="96"/>
                    <a:pt x="17" y="98"/>
                  </a:cubicBezTo>
                  <a:lnTo>
                    <a:pt x="0" y="110"/>
                  </a:lnTo>
                  <a:cubicBezTo>
                    <a:pt x="1" y="110"/>
                    <a:pt x="2" y="110"/>
                    <a:pt x="3" y="111"/>
                  </a:cubicBezTo>
                  <a:lnTo>
                    <a:pt x="5" y="112"/>
                  </a:lnTo>
                  <a:lnTo>
                    <a:pt x="19" y="107"/>
                  </a:lnTo>
                  <a:lnTo>
                    <a:pt x="21" y="105"/>
                  </a:lnTo>
                  <a:cubicBezTo>
                    <a:pt x="22" y="104"/>
                    <a:pt x="23" y="103"/>
                    <a:pt x="24" y="102"/>
                  </a:cubicBezTo>
                  <a:lnTo>
                    <a:pt x="40" y="96"/>
                  </a:lnTo>
                  <a:lnTo>
                    <a:pt x="63" y="78"/>
                  </a:lnTo>
                  <a:cubicBezTo>
                    <a:pt x="64" y="78"/>
                    <a:pt x="65" y="77"/>
                    <a:pt x="66" y="77"/>
                  </a:cubicBezTo>
                  <a:lnTo>
                    <a:pt x="68" y="76"/>
                  </a:lnTo>
                  <a:lnTo>
                    <a:pt x="73" y="65"/>
                  </a:lnTo>
                  <a:cubicBezTo>
                    <a:pt x="74" y="64"/>
                    <a:pt x="75" y="63"/>
                    <a:pt x="76" y="62"/>
                  </a:cubicBezTo>
                  <a:lnTo>
                    <a:pt x="82" y="58"/>
                  </a:lnTo>
                  <a:lnTo>
                    <a:pt x="90" y="47"/>
                  </a:lnTo>
                  <a:lnTo>
                    <a:pt x="102" y="35"/>
                  </a:lnTo>
                  <a:lnTo>
                    <a:pt x="101" y="33"/>
                  </a:lnTo>
                  <a:lnTo>
                    <a:pt x="97" y="14"/>
                  </a:lnTo>
                  <a:cubicBezTo>
                    <a:pt x="97" y="13"/>
                    <a:pt x="97" y="12"/>
                    <a:pt x="98" y="10"/>
                  </a:cubicBezTo>
                  <a:lnTo>
                    <a:pt x="100"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55" name="Freeform 140">
              <a:extLst>
                <a:ext uri="{FF2B5EF4-FFF2-40B4-BE49-F238E27FC236}">
                  <a16:creationId xmlns:a16="http://schemas.microsoft.com/office/drawing/2014/main" id="{F065ED16-B490-4B3C-962A-2871BD1213D6}"/>
                </a:ext>
              </a:extLst>
            </p:cNvPr>
            <p:cNvSpPr>
              <a:spLocks noChangeArrowheads="1"/>
            </p:cNvSpPr>
            <p:nvPr/>
          </p:nvSpPr>
          <p:spPr bwMode="auto">
            <a:xfrm>
              <a:off x="8890000" y="800100"/>
              <a:ext cx="7937" cy="3175"/>
            </a:xfrm>
            <a:custGeom>
              <a:avLst/>
              <a:gdLst>
                <a:gd name="T0" fmla="*/ 4 w 22"/>
                <a:gd name="T1" fmla="*/ 4 h 8"/>
                <a:gd name="T2" fmla="*/ 0 w 22"/>
                <a:gd name="T3" fmla="*/ 7 h 8"/>
                <a:gd name="T4" fmla="*/ 21 w 22"/>
                <a:gd name="T5" fmla="*/ 3 h 8"/>
                <a:gd name="T6" fmla="*/ 16 w 22"/>
                <a:gd name="T7" fmla="*/ 1 h 8"/>
                <a:gd name="T8" fmla="*/ 11 w 22"/>
                <a:gd name="T9" fmla="*/ 0 h 8"/>
                <a:gd name="T10" fmla="*/ 4 w 22"/>
                <a:gd name="T11" fmla="*/ 4 h 8"/>
              </a:gdLst>
              <a:ahLst/>
              <a:cxnLst>
                <a:cxn ang="0">
                  <a:pos x="T0" y="T1"/>
                </a:cxn>
                <a:cxn ang="0">
                  <a:pos x="T2" y="T3"/>
                </a:cxn>
                <a:cxn ang="0">
                  <a:pos x="T4" y="T5"/>
                </a:cxn>
                <a:cxn ang="0">
                  <a:pos x="T6" y="T7"/>
                </a:cxn>
                <a:cxn ang="0">
                  <a:pos x="T8" y="T9"/>
                </a:cxn>
                <a:cxn ang="0">
                  <a:pos x="T10" y="T11"/>
                </a:cxn>
              </a:cxnLst>
              <a:rect l="0" t="0" r="r" b="b"/>
              <a:pathLst>
                <a:path w="22" h="8">
                  <a:moveTo>
                    <a:pt x="4" y="4"/>
                  </a:moveTo>
                  <a:lnTo>
                    <a:pt x="0" y="7"/>
                  </a:lnTo>
                  <a:lnTo>
                    <a:pt x="21" y="3"/>
                  </a:lnTo>
                  <a:lnTo>
                    <a:pt x="16" y="1"/>
                  </a:lnTo>
                  <a:lnTo>
                    <a:pt x="11" y="0"/>
                  </a:lnTo>
                  <a:lnTo>
                    <a:pt x="4" y="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56" name="Freeform 141">
              <a:extLst>
                <a:ext uri="{FF2B5EF4-FFF2-40B4-BE49-F238E27FC236}">
                  <a16:creationId xmlns:a16="http://schemas.microsoft.com/office/drawing/2014/main" id="{ED44AEC3-7260-4583-8719-246B2F815D70}"/>
                </a:ext>
              </a:extLst>
            </p:cNvPr>
            <p:cNvSpPr>
              <a:spLocks noChangeArrowheads="1"/>
            </p:cNvSpPr>
            <p:nvPr/>
          </p:nvSpPr>
          <p:spPr bwMode="auto">
            <a:xfrm>
              <a:off x="8915400" y="758825"/>
              <a:ext cx="12700" cy="15875"/>
            </a:xfrm>
            <a:custGeom>
              <a:avLst/>
              <a:gdLst>
                <a:gd name="T0" fmla="*/ 29 w 35"/>
                <a:gd name="T1" fmla="*/ 6 h 42"/>
                <a:gd name="T2" fmla="*/ 27 w 35"/>
                <a:gd name="T3" fmla="*/ 1 h 42"/>
                <a:gd name="T4" fmla="*/ 27 w 35"/>
                <a:gd name="T5" fmla="*/ 0 h 42"/>
                <a:gd name="T6" fmla="*/ 20 w 35"/>
                <a:gd name="T7" fmla="*/ 5 h 42"/>
                <a:gd name="T8" fmla="*/ 13 w 35"/>
                <a:gd name="T9" fmla="*/ 15 h 42"/>
                <a:gd name="T10" fmla="*/ 11 w 35"/>
                <a:gd name="T11" fmla="*/ 25 h 42"/>
                <a:gd name="T12" fmla="*/ 7 w 35"/>
                <a:gd name="T13" fmla="*/ 31 h 42"/>
                <a:gd name="T14" fmla="*/ 0 w 35"/>
                <a:gd name="T15" fmla="*/ 34 h 42"/>
                <a:gd name="T16" fmla="*/ 3 w 35"/>
                <a:gd name="T17" fmla="*/ 41 h 42"/>
                <a:gd name="T18" fmla="*/ 6 w 35"/>
                <a:gd name="T19" fmla="*/ 35 h 42"/>
                <a:gd name="T20" fmla="*/ 34 w 35"/>
                <a:gd name="T21" fmla="*/ 12 h 42"/>
                <a:gd name="T22" fmla="*/ 32 w 35"/>
                <a:gd name="T23" fmla="*/ 10 h 42"/>
                <a:gd name="T24" fmla="*/ 29 w 35"/>
                <a:gd name="T25"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42">
                  <a:moveTo>
                    <a:pt x="29" y="6"/>
                  </a:moveTo>
                  <a:lnTo>
                    <a:pt x="27" y="1"/>
                  </a:lnTo>
                  <a:lnTo>
                    <a:pt x="27" y="0"/>
                  </a:lnTo>
                  <a:lnTo>
                    <a:pt x="20" y="5"/>
                  </a:lnTo>
                  <a:lnTo>
                    <a:pt x="13" y="15"/>
                  </a:lnTo>
                  <a:lnTo>
                    <a:pt x="11" y="25"/>
                  </a:lnTo>
                  <a:cubicBezTo>
                    <a:pt x="11" y="28"/>
                    <a:pt x="9" y="30"/>
                    <a:pt x="7" y="31"/>
                  </a:cubicBezTo>
                  <a:lnTo>
                    <a:pt x="0" y="34"/>
                  </a:lnTo>
                  <a:lnTo>
                    <a:pt x="3" y="41"/>
                  </a:lnTo>
                  <a:cubicBezTo>
                    <a:pt x="4" y="39"/>
                    <a:pt x="5" y="37"/>
                    <a:pt x="6" y="35"/>
                  </a:cubicBezTo>
                  <a:lnTo>
                    <a:pt x="34" y="12"/>
                  </a:lnTo>
                  <a:lnTo>
                    <a:pt x="32" y="10"/>
                  </a:lnTo>
                  <a:cubicBezTo>
                    <a:pt x="31" y="9"/>
                    <a:pt x="30" y="8"/>
                    <a:pt x="29" y="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57" name="Freeform 142">
              <a:extLst>
                <a:ext uri="{FF2B5EF4-FFF2-40B4-BE49-F238E27FC236}">
                  <a16:creationId xmlns:a16="http://schemas.microsoft.com/office/drawing/2014/main" id="{F4B8C63E-384D-448B-B87A-FDAD72694B46}"/>
                </a:ext>
              </a:extLst>
            </p:cNvPr>
            <p:cNvSpPr>
              <a:spLocks noChangeArrowheads="1"/>
            </p:cNvSpPr>
            <p:nvPr/>
          </p:nvSpPr>
          <p:spPr bwMode="auto">
            <a:xfrm>
              <a:off x="8920162" y="796925"/>
              <a:ext cx="7938" cy="6350"/>
            </a:xfrm>
            <a:custGeom>
              <a:avLst/>
              <a:gdLst>
                <a:gd name="T0" fmla="*/ 16 w 20"/>
                <a:gd name="T1" fmla="*/ 6 h 16"/>
                <a:gd name="T2" fmla="*/ 19 w 20"/>
                <a:gd name="T3" fmla="*/ 0 h 16"/>
                <a:gd name="T4" fmla="*/ 0 w 20"/>
                <a:gd name="T5" fmla="*/ 11 h 16"/>
                <a:gd name="T6" fmla="*/ 4 w 20"/>
                <a:gd name="T7" fmla="*/ 14 h 16"/>
                <a:gd name="T8" fmla="*/ 4 w 20"/>
                <a:gd name="T9" fmla="*/ 14 h 16"/>
                <a:gd name="T10" fmla="*/ 4 w 20"/>
                <a:gd name="T11" fmla="*/ 14 h 16"/>
                <a:gd name="T12" fmla="*/ 9 w 20"/>
                <a:gd name="T13" fmla="*/ 12 h 16"/>
                <a:gd name="T14" fmla="*/ 11 w 20"/>
                <a:gd name="T15" fmla="*/ 13 h 16"/>
                <a:gd name="T16" fmla="*/ 15 w 20"/>
                <a:gd name="T17" fmla="*/ 15 h 16"/>
                <a:gd name="T18" fmla="*/ 15 w 20"/>
                <a:gd name="T19" fmla="*/ 14 h 16"/>
                <a:gd name="T20" fmla="*/ 15 w 20"/>
                <a:gd name="T21" fmla="*/ 12 h 16"/>
                <a:gd name="T22" fmla="*/ 15 w 20"/>
                <a:gd name="T23" fmla="*/ 9 h 16"/>
                <a:gd name="T24" fmla="*/ 16 w 20"/>
                <a:gd name="T25"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6">
                  <a:moveTo>
                    <a:pt x="16" y="6"/>
                  </a:moveTo>
                  <a:lnTo>
                    <a:pt x="19" y="0"/>
                  </a:lnTo>
                  <a:lnTo>
                    <a:pt x="0" y="11"/>
                  </a:lnTo>
                  <a:cubicBezTo>
                    <a:pt x="1" y="11"/>
                    <a:pt x="3" y="12"/>
                    <a:pt x="4" y="14"/>
                  </a:cubicBezTo>
                  <a:lnTo>
                    <a:pt x="4" y="14"/>
                  </a:lnTo>
                  <a:lnTo>
                    <a:pt x="4" y="14"/>
                  </a:lnTo>
                  <a:cubicBezTo>
                    <a:pt x="5" y="13"/>
                    <a:pt x="7" y="12"/>
                    <a:pt x="9" y="12"/>
                  </a:cubicBezTo>
                  <a:cubicBezTo>
                    <a:pt x="10" y="12"/>
                    <a:pt x="10" y="12"/>
                    <a:pt x="11" y="13"/>
                  </a:cubicBezTo>
                  <a:cubicBezTo>
                    <a:pt x="13" y="13"/>
                    <a:pt x="14" y="14"/>
                    <a:pt x="15" y="15"/>
                  </a:cubicBezTo>
                  <a:lnTo>
                    <a:pt x="15" y="14"/>
                  </a:lnTo>
                  <a:cubicBezTo>
                    <a:pt x="15" y="13"/>
                    <a:pt x="15" y="12"/>
                    <a:pt x="15" y="12"/>
                  </a:cubicBezTo>
                  <a:lnTo>
                    <a:pt x="15" y="9"/>
                  </a:lnTo>
                  <a:cubicBezTo>
                    <a:pt x="15" y="8"/>
                    <a:pt x="16" y="7"/>
                    <a:pt x="16" y="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58" name="Freeform 143">
              <a:extLst>
                <a:ext uri="{FF2B5EF4-FFF2-40B4-BE49-F238E27FC236}">
                  <a16:creationId xmlns:a16="http://schemas.microsoft.com/office/drawing/2014/main" id="{514C70CC-F639-4DB7-A0A1-7E94EA0E8C64}"/>
                </a:ext>
              </a:extLst>
            </p:cNvPr>
            <p:cNvSpPr>
              <a:spLocks noChangeArrowheads="1"/>
            </p:cNvSpPr>
            <p:nvPr/>
          </p:nvSpPr>
          <p:spPr bwMode="auto">
            <a:xfrm>
              <a:off x="8931275" y="776288"/>
              <a:ext cx="7937" cy="1587"/>
            </a:xfrm>
            <a:custGeom>
              <a:avLst/>
              <a:gdLst>
                <a:gd name="T0" fmla="*/ 0 w 22"/>
                <a:gd name="T1" fmla="*/ 4 h 6"/>
                <a:gd name="T2" fmla="*/ 13 w 22"/>
                <a:gd name="T3" fmla="*/ 5 h 6"/>
                <a:gd name="T4" fmla="*/ 18 w 22"/>
                <a:gd name="T5" fmla="*/ 5 h 6"/>
                <a:gd name="T6" fmla="*/ 21 w 22"/>
                <a:gd name="T7" fmla="*/ 0 h 6"/>
                <a:gd name="T8" fmla="*/ 6 w 22"/>
                <a:gd name="T9" fmla="*/ 0 h 6"/>
                <a:gd name="T10" fmla="*/ 0 w 22"/>
                <a:gd name="T11" fmla="*/ 4 h 6"/>
              </a:gdLst>
              <a:ahLst/>
              <a:cxnLst>
                <a:cxn ang="0">
                  <a:pos x="T0" y="T1"/>
                </a:cxn>
                <a:cxn ang="0">
                  <a:pos x="T2" y="T3"/>
                </a:cxn>
                <a:cxn ang="0">
                  <a:pos x="T4" y="T5"/>
                </a:cxn>
                <a:cxn ang="0">
                  <a:pos x="T6" y="T7"/>
                </a:cxn>
                <a:cxn ang="0">
                  <a:pos x="T8" y="T9"/>
                </a:cxn>
                <a:cxn ang="0">
                  <a:pos x="T10" y="T11"/>
                </a:cxn>
              </a:cxnLst>
              <a:rect l="0" t="0" r="r" b="b"/>
              <a:pathLst>
                <a:path w="22" h="6">
                  <a:moveTo>
                    <a:pt x="0" y="4"/>
                  </a:moveTo>
                  <a:lnTo>
                    <a:pt x="13" y="5"/>
                  </a:lnTo>
                  <a:lnTo>
                    <a:pt x="18" y="5"/>
                  </a:lnTo>
                  <a:lnTo>
                    <a:pt x="21" y="0"/>
                  </a:lnTo>
                  <a:lnTo>
                    <a:pt x="6" y="0"/>
                  </a:lnTo>
                  <a:lnTo>
                    <a:pt x="0" y="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59" name="Freeform 144">
              <a:extLst>
                <a:ext uri="{FF2B5EF4-FFF2-40B4-BE49-F238E27FC236}">
                  <a16:creationId xmlns:a16="http://schemas.microsoft.com/office/drawing/2014/main" id="{738C95D4-BF0E-4A54-A4E3-21098C36202A}"/>
                </a:ext>
              </a:extLst>
            </p:cNvPr>
            <p:cNvSpPr>
              <a:spLocks noChangeArrowheads="1"/>
            </p:cNvSpPr>
            <p:nvPr/>
          </p:nvSpPr>
          <p:spPr bwMode="auto">
            <a:xfrm>
              <a:off x="8667750" y="1190625"/>
              <a:ext cx="9525" cy="12700"/>
            </a:xfrm>
            <a:custGeom>
              <a:avLst/>
              <a:gdLst>
                <a:gd name="T0" fmla="*/ 12 w 28"/>
                <a:gd name="T1" fmla="*/ 29 h 35"/>
                <a:gd name="T2" fmla="*/ 16 w 28"/>
                <a:gd name="T3" fmla="*/ 31 h 35"/>
                <a:gd name="T4" fmla="*/ 19 w 28"/>
                <a:gd name="T5" fmla="*/ 33 h 35"/>
                <a:gd name="T6" fmla="*/ 21 w 28"/>
                <a:gd name="T7" fmla="*/ 34 h 35"/>
                <a:gd name="T8" fmla="*/ 26 w 28"/>
                <a:gd name="T9" fmla="*/ 23 h 35"/>
                <a:gd name="T10" fmla="*/ 25 w 28"/>
                <a:gd name="T11" fmla="*/ 21 h 35"/>
                <a:gd name="T12" fmla="*/ 23 w 28"/>
                <a:gd name="T13" fmla="*/ 15 h 35"/>
                <a:gd name="T14" fmla="*/ 26 w 28"/>
                <a:gd name="T15" fmla="*/ 5 h 35"/>
                <a:gd name="T16" fmla="*/ 27 w 28"/>
                <a:gd name="T17" fmla="*/ 5 h 35"/>
                <a:gd name="T18" fmla="*/ 24 w 28"/>
                <a:gd name="T19" fmla="*/ 3 h 35"/>
                <a:gd name="T20" fmla="*/ 21 w 28"/>
                <a:gd name="T21" fmla="*/ 0 h 35"/>
                <a:gd name="T22" fmla="*/ 20 w 28"/>
                <a:gd name="T23" fmla="*/ 0 h 35"/>
                <a:gd name="T24" fmla="*/ 10 w 28"/>
                <a:gd name="T25" fmla="*/ 5 h 35"/>
                <a:gd name="T26" fmla="*/ 8 w 28"/>
                <a:gd name="T27" fmla="*/ 8 h 35"/>
                <a:gd name="T28" fmla="*/ 0 w 28"/>
                <a:gd name="T29" fmla="*/ 30 h 35"/>
                <a:gd name="T30" fmla="*/ 7 w 28"/>
                <a:gd name="T31" fmla="*/ 29 h 35"/>
                <a:gd name="T32" fmla="*/ 12 w 28"/>
                <a:gd name="T3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5">
                  <a:moveTo>
                    <a:pt x="12" y="29"/>
                  </a:moveTo>
                  <a:lnTo>
                    <a:pt x="16" y="31"/>
                  </a:lnTo>
                  <a:cubicBezTo>
                    <a:pt x="17" y="31"/>
                    <a:pt x="19" y="32"/>
                    <a:pt x="19" y="33"/>
                  </a:cubicBezTo>
                  <a:cubicBezTo>
                    <a:pt x="20" y="34"/>
                    <a:pt x="20" y="34"/>
                    <a:pt x="21" y="34"/>
                  </a:cubicBezTo>
                  <a:lnTo>
                    <a:pt x="26" y="23"/>
                  </a:lnTo>
                  <a:lnTo>
                    <a:pt x="25" y="21"/>
                  </a:lnTo>
                  <a:lnTo>
                    <a:pt x="23" y="15"/>
                  </a:lnTo>
                  <a:cubicBezTo>
                    <a:pt x="21" y="12"/>
                    <a:pt x="23" y="7"/>
                    <a:pt x="26" y="5"/>
                  </a:cubicBezTo>
                  <a:lnTo>
                    <a:pt x="27" y="5"/>
                  </a:lnTo>
                  <a:cubicBezTo>
                    <a:pt x="26" y="4"/>
                    <a:pt x="25" y="4"/>
                    <a:pt x="24" y="3"/>
                  </a:cubicBezTo>
                  <a:lnTo>
                    <a:pt x="21" y="0"/>
                  </a:lnTo>
                  <a:lnTo>
                    <a:pt x="20" y="0"/>
                  </a:lnTo>
                  <a:lnTo>
                    <a:pt x="10" y="5"/>
                  </a:lnTo>
                  <a:lnTo>
                    <a:pt x="8" y="8"/>
                  </a:lnTo>
                  <a:lnTo>
                    <a:pt x="0" y="30"/>
                  </a:lnTo>
                  <a:lnTo>
                    <a:pt x="7" y="29"/>
                  </a:lnTo>
                  <a:cubicBezTo>
                    <a:pt x="8" y="28"/>
                    <a:pt x="10" y="28"/>
                    <a:pt x="12" y="2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60" name="Freeform 145">
              <a:extLst>
                <a:ext uri="{FF2B5EF4-FFF2-40B4-BE49-F238E27FC236}">
                  <a16:creationId xmlns:a16="http://schemas.microsoft.com/office/drawing/2014/main" id="{B4E3CBBB-D625-4F54-9338-1A5C77126B4C}"/>
                </a:ext>
              </a:extLst>
            </p:cNvPr>
            <p:cNvSpPr>
              <a:spLocks noChangeArrowheads="1"/>
            </p:cNvSpPr>
            <p:nvPr/>
          </p:nvSpPr>
          <p:spPr bwMode="auto">
            <a:xfrm>
              <a:off x="8955087" y="733425"/>
              <a:ext cx="14288" cy="38100"/>
            </a:xfrm>
            <a:custGeom>
              <a:avLst/>
              <a:gdLst>
                <a:gd name="T0" fmla="*/ 35 w 38"/>
                <a:gd name="T1" fmla="*/ 54 h 106"/>
                <a:gd name="T2" fmla="*/ 37 w 38"/>
                <a:gd name="T3" fmla="*/ 45 h 106"/>
                <a:gd name="T4" fmla="*/ 35 w 38"/>
                <a:gd name="T5" fmla="*/ 46 h 106"/>
                <a:gd name="T6" fmla="*/ 25 w 38"/>
                <a:gd name="T7" fmla="*/ 40 h 106"/>
                <a:gd name="T8" fmla="*/ 23 w 38"/>
                <a:gd name="T9" fmla="*/ 30 h 106"/>
                <a:gd name="T10" fmla="*/ 23 w 38"/>
                <a:gd name="T11" fmla="*/ 24 h 106"/>
                <a:gd name="T12" fmla="*/ 28 w 38"/>
                <a:gd name="T13" fmla="*/ 21 h 106"/>
                <a:gd name="T14" fmla="*/ 29 w 38"/>
                <a:gd name="T15" fmla="*/ 18 h 106"/>
                <a:gd name="T16" fmla="*/ 27 w 38"/>
                <a:gd name="T17" fmla="*/ 15 h 106"/>
                <a:gd name="T18" fmla="*/ 27 w 38"/>
                <a:gd name="T19" fmla="*/ 13 h 106"/>
                <a:gd name="T20" fmla="*/ 25 w 38"/>
                <a:gd name="T21" fmla="*/ 0 h 106"/>
                <a:gd name="T22" fmla="*/ 23 w 38"/>
                <a:gd name="T23" fmla="*/ 0 h 106"/>
                <a:gd name="T24" fmla="*/ 22 w 38"/>
                <a:gd name="T25" fmla="*/ 2 h 106"/>
                <a:gd name="T26" fmla="*/ 24 w 38"/>
                <a:gd name="T27" fmla="*/ 15 h 106"/>
                <a:gd name="T28" fmla="*/ 23 w 38"/>
                <a:gd name="T29" fmla="*/ 17 h 106"/>
                <a:gd name="T30" fmla="*/ 21 w 38"/>
                <a:gd name="T31" fmla="*/ 27 h 106"/>
                <a:gd name="T32" fmla="*/ 13 w 38"/>
                <a:gd name="T33" fmla="*/ 33 h 106"/>
                <a:gd name="T34" fmla="*/ 8 w 38"/>
                <a:gd name="T35" fmla="*/ 33 h 106"/>
                <a:gd name="T36" fmla="*/ 11 w 38"/>
                <a:gd name="T37" fmla="*/ 39 h 106"/>
                <a:gd name="T38" fmla="*/ 17 w 38"/>
                <a:gd name="T39" fmla="*/ 50 h 106"/>
                <a:gd name="T40" fmla="*/ 17 w 38"/>
                <a:gd name="T41" fmla="*/ 58 h 106"/>
                <a:gd name="T42" fmla="*/ 10 w 38"/>
                <a:gd name="T43" fmla="*/ 62 h 106"/>
                <a:gd name="T44" fmla="*/ 10 w 38"/>
                <a:gd name="T45" fmla="*/ 62 h 106"/>
                <a:gd name="T46" fmla="*/ 5 w 38"/>
                <a:gd name="T47" fmla="*/ 72 h 106"/>
                <a:gd name="T48" fmla="*/ 0 w 38"/>
                <a:gd name="T49" fmla="*/ 78 h 106"/>
                <a:gd name="T50" fmla="*/ 1 w 38"/>
                <a:gd name="T51" fmla="*/ 78 h 106"/>
                <a:gd name="T52" fmla="*/ 5 w 38"/>
                <a:gd name="T53" fmla="*/ 79 h 106"/>
                <a:gd name="T54" fmla="*/ 9 w 38"/>
                <a:gd name="T55" fmla="*/ 81 h 106"/>
                <a:gd name="T56" fmla="*/ 12 w 38"/>
                <a:gd name="T57" fmla="*/ 91 h 106"/>
                <a:gd name="T58" fmla="*/ 10 w 38"/>
                <a:gd name="T59" fmla="*/ 96 h 106"/>
                <a:gd name="T60" fmla="*/ 9 w 38"/>
                <a:gd name="T61" fmla="*/ 98 h 106"/>
                <a:gd name="T62" fmla="*/ 6 w 38"/>
                <a:gd name="T63" fmla="*/ 101 h 106"/>
                <a:gd name="T64" fmla="*/ 8 w 38"/>
                <a:gd name="T65" fmla="*/ 103 h 106"/>
                <a:gd name="T66" fmla="*/ 25 w 38"/>
                <a:gd name="T67" fmla="*/ 105 h 106"/>
                <a:gd name="T68" fmla="*/ 26 w 38"/>
                <a:gd name="T69" fmla="*/ 104 h 106"/>
                <a:gd name="T70" fmla="*/ 28 w 38"/>
                <a:gd name="T71" fmla="*/ 99 h 106"/>
                <a:gd name="T72" fmla="*/ 29 w 38"/>
                <a:gd name="T73" fmla="*/ 96 h 106"/>
                <a:gd name="T74" fmla="*/ 34 w 38"/>
                <a:gd name="T75" fmla="*/ 90 h 106"/>
                <a:gd name="T76" fmla="*/ 34 w 38"/>
                <a:gd name="T77" fmla="*/ 84 h 106"/>
                <a:gd name="T78" fmla="*/ 31 w 38"/>
                <a:gd name="T79" fmla="*/ 65 h 106"/>
                <a:gd name="T80" fmla="*/ 32 w 38"/>
                <a:gd name="T81" fmla="*/ 60 h 106"/>
                <a:gd name="T82" fmla="*/ 35 w 38"/>
                <a:gd name="T83" fmla="*/ 5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 h="106">
                  <a:moveTo>
                    <a:pt x="35" y="54"/>
                  </a:moveTo>
                  <a:lnTo>
                    <a:pt x="37" y="45"/>
                  </a:lnTo>
                  <a:lnTo>
                    <a:pt x="35" y="46"/>
                  </a:lnTo>
                  <a:cubicBezTo>
                    <a:pt x="31" y="47"/>
                    <a:pt x="27" y="44"/>
                    <a:pt x="25" y="40"/>
                  </a:cubicBezTo>
                  <a:lnTo>
                    <a:pt x="23" y="30"/>
                  </a:lnTo>
                  <a:cubicBezTo>
                    <a:pt x="22" y="28"/>
                    <a:pt x="22" y="26"/>
                    <a:pt x="23" y="24"/>
                  </a:cubicBezTo>
                  <a:cubicBezTo>
                    <a:pt x="24" y="23"/>
                    <a:pt x="26" y="21"/>
                    <a:pt x="28" y="21"/>
                  </a:cubicBezTo>
                  <a:lnTo>
                    <a:pt x="29" y="18"/>
                  </a:lnTo>
                  <a:lnTo>
                    <a:pt x="27" y="15"/>
                  </a:lnTo>
                  <a:cubicBezTo>
                    <a:pt x="27" y="14"/>
                    <a:pt x="27" y="14"/>
                    <a:pt x="27" y="13"/>
                  </a:cubicBezTo>
                  <a:lnTo>
                    <a:pt x="25" y="0"/>
                  </a:lnTo>
                  <a:lnTo>
                    <a:pt x="23" y="0"/>
                  </a:lnTo>
                  <a:lnTo>
                    <a:pt x="22" y="2"/>
                  </a:lnTo>
                  <a:lnTo>
                    <a:pt x="24" y="15"/>
                  </a:lnTo>
                  <a:cubicBezTo>
                    <a:pt x="24" y="16"/>
                    <a:pt x="24" y="17"/>
                    <a:pt x="23" y="17"/>
                  </a:cubicBezTo>
                  <a:lnTo>
                    <a:pt x="21" y="27"/>
                  </a:lnTo>
                  <a:cubicBezTo>
                    <a:pt x="20" y="31"/>
                    <a:pt x="17" y="34"/>
                    <a:pt x="13" y="33"/>
                  </a:cubicBezTo>
                  <a:lnTo>
                    <a:pt x="8" y="33"/>
                  </a:lnTo>
                  <a:lnTo>
                    <a:pt x="11" y="39"/>
                  </a:lnTo>
                  <a:lnTo>
                    <a:pt x="17" y="50"/>
                  </a:lnTo>
                  <a:cubicBezTo>
                    <a:pt x="19" y="52"/>
                    <a:pt x="19" y="55"/>
                    <a:pt x="17" y="58"/>
                  </a:cubicBezTo>
                  <a:cubicBezTo>
                    <a:pt x="16" y="60"/>
                    <a:pt x="13" y="62"/>
                    <a:pt x="10" y="62"/>
                  </a:cubicBezTo>
                  <a:lnTo>
                    <a:pt x="10" y="62"/>
                  </a:lnTo>
                  <a:lnTo>
                    <a:pt x="5" y="72"/>
                  </a:lnTo>
                  <a:lnTo>
                    <a:pt x="0" y="78"/>
                  </a:lnTo>
                  <a:lnTo>
                    <a:pt x="1" y="78"/>
                  </a:lnTo>
                  <a:cubicBezTo>
                    <a:pt x="2" y="78"/>
                    <a:pt x="3" y="78"/>
                    <a:pt x="5" y="79"/>
                  </a:cubicBezTo>
                  <a:lnTo>
                    <a:pt x="9" y="81"/>
                  </a:lnTo>
                  <a:cubicBezTo>
                    <a:pt x="12" y="83"/>
                    <a:pt x="14" y="87"/>
                    <a:pt x="12" y="91"/>
                  </a:cubicBezTo>
                  <a:lnTo>
                    <a:pt x="10" y="96"/>
                  </a:lnTo>
                  <a:cubicBezTo>
                    <a:pt x="10" y="97"/>
                    <a:pt x="10" y="97"/>
                    <a:pt x="9" y="98"/>
                  </a:cubicBezTo>
                  <a:lnTo>
                    <a:pt x="6" y="101"/>
                  </a:lnTo>
                  <a:lnTo>
                    <a:pt x="8" y="103"/>
                  </a:lnTo>
                  <a:lnTo>
                    <a:pt x="25" y="105"/>
                  </a:lnTo>
                  <a:cubicBezTo>
                    <a:pt x="26" y="105"/>
                    <a:pt x="26" y="105"/>
                    <a:pt x="26" y="104"/>
                  </a:cubicBezTo>
                  <a:lnTo>
                    <a:pt x="28" y="99"/>
                  </a:lnTo>
                  <a:cubicBezTo>
                    <a:pt x="28" y="98"/>
                    <a:pt x="29" y="97"/>
                    <a:pt x="29" y="96"/>
                  </a:cubicBezTo>
                  <a:lnTo>
                    <a:pt x="34" y="90"/>
                  </a:lnTo>
                  <a:lnTo>
                    <a:pt x="34" y="84"/>
                  </a:lnTo>
                  <a:lnTo>
                    <a:pt x="31" y="65"/>
                  </a:lnTo>
                  <a:cubicBezTo>
                    <a:pt x="30" y="63"/>
                    <a:pt x="31" y="62"/>
                    <a:pt x="32" y="60"/>
                  </a:cubicBezTo>
                  <a:lnTo>
                    <a:pt x="35" y="5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61" name="Freeform 146">
              <a:extLst>
                <a:ext uri="{FF2B5EF4-FFF2-40B4-BE49-F238E27FC236}">
                  <a16:creationId xmlns:a16="http://schemas.microsoft.com/office/drawing/2014/main" id="{2B8BCF52-9989-49F1-8C1D-B840364EFC7E}"/>
                </a:ext>
              </a:extLst>
            </p:cNvPr>
            <p:cNvSpPr>
              <a:spLocks noChangeArrowheads="1"/>
            </p:cNvSpPr>
            <p:nvPr/>
          </p:nvSpPr>
          <p:spPr bwMode="auto">
            <a:xfrm>
              <a:off x="8948737" y="776288"/>
              <a:ext cx="7938" cy="3175"/>
            </a:xfrm>
            <a:custGeom>
              <a:avLst/>
              <a:gdLst>
                <a:gd name="T0" fmla="*/ 3 w 20"/>
                <a:gd name="T1" fmla="*/ 3 h 7"/>
                <a:gd name="T2" fmla="*/ 11 w 20"/>
                <a:gd name="T3" fmla="*/ 6 h 7"/>
                <a:gd name="T4" fmla="*/ 16 w 20"/>
                <a:gd name="T5" fmla="*/ 6 h 7"/>
                <a:gd name="T6" fmla="*/ 19 w 20"/>
                <a:gd name="T7" fmla="*/ 4 h 7"/>
                <a:gd name="T8" fmla="*/ 16 w 20"/>
                <a:gd name="T9" fmla="*/ 3 h 7"/>
                <a:gd name="T10" fmla="*/ 11 w 20"/>
                <a:gd name="T11" fmla="*/ 0 h 7"/>
                <a:gd name="T12" fmla="*/ 0 w 20"/>
                <a:gd name="T13" fmla="*/ 0 h 7"/>
                <a:gd name="T14" fmla="*/ 3 w 20"/>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7">
                  <a:moveTo>
                    <a:pt x="3" y="3"/>
                  </a:moveTo>
                  <a:lnTo>
                    <a:pt x="11" y="6"/>
                  </a:lnTo>
                  <a:lnTo>
                    <a:pt x="16" y="6"/>
                  </a:lnTo>
                  <a:lnTo>
                    <a:pt x="19" y="4"/>
                  </a:lnTo>
                  <a:lnTo>
                    <a:pt x="16" y="3"/>
                  </a:lnTo>
                  <a:lnTo>
                    <a:pt x="11" y="0"/>
                  </a:lnTo>
                  <a:lnTo>
                    <a:pt x="0" y="0"/>
                  </a:lnTo>
                  <a:lnTo>
                    <a:pt x="3"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62" name="Freeform 147">
              <a:extLst>
                <a:ext uri="{FF2B5EF4-FFF2-40B4-BE49-F238E27FC236}">
                  <a16:creationId xmlns:a16="http://schemas.microsoft.com/office/drawing/2014/main" id="{B8386CD2-0C25-49FE-9390-56B4C0469129}"/>
                </a:ext>
              </a:extLst>
            </p:cNvPr>
            <p:cNvSpPr>
              <a:spLocks noChangeArrowheads="1"/>
            </p:cNvSpPr>
            <p:nvPr/>
          </p:nvSpPr>
          <p:spPr bwMode="auto">
            <a:xfrm>
              <a:off x="8937625" y="754063"/>
              <a:ext cx="4762" cy="3175"/>
            </a:xfrm>
            <a:custGeom>
              <a:avLst/>
              <a:gdLst>
                <a:gd name="T0" fmla="*/ 11 w 12"/>
                <a:gd name="T1" fmla="*/ 10 h 11"/>
                <a:gd name="T2" fmla="*/ 10 w 12"/>
                <a:gd name="T3" fmla="*/ 9 h 11"/>
                <a:gd name="T4" fmla="*/ 7 w 12"/>
                <a:gd name="T5" fmla="*/ 5 h 11"/>
                <a:gd name="T6" fmla="*/ 4 w 12"/>
                <a:gd name="T7" fmla="*/ 0 h 11"/>
                <a:gd name="T8" fmla="*/ 0 w 12"/>
                <a:gd name="T9" fmla="*/ 7 h 11"/>
                <a:gd name="T10" fmla="*/ 1 w 12"/>
                <a:gd name="T11" fmla="*/ 6 h 11"/>
                <a:gd name="T12" fmla="*/ 5 w 12"/>
                <a:gd name="T13" fmla="*/ 7 h 11"/>
                <a:gd name="T14" fmla="*/ 11 w 12"/>
                <a:gd name="T15" fmla="*/ 1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11" y="10"/>
                  </a:moveTo>
                  <a:lnTo>
                    <a:pt x="10" y="9"/>
                  </a:lnTo>
                  <a:lnTo>
                    <a:pt x="7" y="5"/>
                  </a:lnTo>
                  <a:cubicBezTo>
                    <a:pt x="5" y="3"/>
                    <a:pt x="4" y="2"/>
                    <a:pt x="4" y="0"/>
                  </a:cubicBezTo>
                  <a:lnTo>
                    <a:pt x="0" y="7"/>
                  </a:lnTo>
                  <a:cubicBezTo>
                    <a:pt x="0" y="6"/>
                    <a:pt x="1" y="6"/>
                    <a:pt x="1" y="6"/>
                  </a:cubicBezTo>
                  <a:cubicBezTo>
                    <a:pt x="3" y="6"/>
                    <a:pt x="4" y="7"/>
                    <a:pt x="5" y="7"/>
                  </a:cubicBezTo>
                  <a:lnTo>
                    <a:pt x="11" y="1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63" name="Freeform 148">
              <a:extLst>
                <a:ext uri="{FF2B5EF4-FFF2-40B4-BE49-F238E27FC236}">
                  <a16:creationId xmlns:a16="http://schemas.microsoft.com/office/drawing/2014/main" id="{715FA1B8-1913-41FB-9743-D623510C6155}"/>
                </a:ext>
              </a:extLst>
            </p:cNvPr>
            <p:cNvSpPr>
              <a:spLocks noChangeArrowheads="1"/>
            </p:cNvSpPr>
            <p:nvPr/>
          </p:nvSpPr>
          <p:spPr bwMode="auto">
            <a:xfrm>
              <a:off x="8942387" y="763588"/>
              <a:ext cx="9525" cy="6350"/>
            </a:xfrm>
            <a:custGeom>
              <a:avLst/>
              <a:gdLst>
                <a:gd name="T0" fmla="*/ 19 w 26"/>
                <a:gd name="T1" fmla="*/ 1 h 16"/>
                <a:gd name="T2" fmla="*/ 19 w 26"/>
                <a:gd name="T3" fmla="*/ 1 h 16"/>
                <a:gd name="T4" fmla="*/ 15 w 26"/>
                <a:gd name="T5" fmla="*/ 7 h 16"/>
                <a:gd name="T6" fmla="*/ 10 w 26"/>
                <a:gd name="T7" fmla="*/ 10 h 16"/>
                <a:gd name="T8" fmla="*/ 6 w 26"/>
                <a:gd name="T9" fmla="*/ 11 h 16"/>
                <a:gd name="T10" fmla="*/ 0 w 26"/>
                <a:gd name="T11" fmla="*/ 11 h 16"/>
                <a:gd name="T12" fmla="*/ 0 w 26"/>
                <a:gd name="T13" fmla="*/ 13 h 16"/>
                <a:gd name="T14" fmla="*/ 0 w 26"/>
                <a:gd name="T15" fmla="*/ 14 h 16"/>
                <a:gd name="T16" fmla="*/ 13 w 26"/>
                <a:gd name="T17" fmla="*/ 15 h 16"/>
                <a:gd name="T18" fmla="*/ 16 w 26"/>
                <a:gd name="T19" fmla="*/ 10 h 16"/>
                <a:gd name="T20" fmla="*/ 18 w 26"/>
                <a:gd name="T21" fmla="*/ 8 h 16"/>
                <a:gd name="T22" fmla="*/ 25 w 26"/>
                <a:gd name="T23" fmla="*/ 0 h 16"/>
                <a:gd name="T24" fmla="*/ 24 w 26"/>
                <a:gd name="T25" fmla="*/ 1 h 16"/>
                <a:gd name="T26" fmla="*/ 19 w 26"/>
                <a:gd name="T27"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16">
                  <a:moveTo>
                    <a:pt x="19" y="1"/>
                  </a:moveTo>
                  <a:lnTo>
                    <a:pt x="19" y="1"/>
                  </a:lnTo>
                  <a:cubicBezTo>
                    <a:pt x="19" y="3"/>
                    <a:pt x="17" y="6"/>
                    <a:pt x="15" y="7"/>
                  </a:cubicBezTo>
                  <a:lnTo>
                    <a:pt x="10" y="10"/>
                  </a:lnTo>
                  <a:cubicBezTo>
                    <a:pt x="8" y="11"/>
                    <a:pt x="7" y="11"/>
                    <a:pt x="6" y="11"/>
                  </a:cubicBezTo>
                  <a:lnTo>
                    <a:pt x="0" y="11"/>
                  </a:lnTo>
                  <a:lnTo>
                    <a:pt x="0" y="13"/>
                  </a:lnTo>
                  <a:lnTo>
                    <a:pt x="0" y="14"/>
                  </a:lnTo>
                  <a:lnTo>
                    <a:pt x="13" y="15"/>
                  </a:lnTo>
                  <a:lnTo>
                    <a:pt x="16" y="10"/>
                  </a:lnTo>
                  <a:cubicBezTo>
                    <a:pt x="17" y="9"/>
                    <a:pt x="17" y="8"/>
                    <a:pt x="18" y="8"/>
                  </a:cubicBezTo>
                  <a:lnTo>
                    <a:pt x="25" y="0"/>
                  </a:lnTo>
                  <a:lnTo>
                    <a:pt x="24" y="1"/>
                  </a:lnTo>
                  <a:lnTo>
                    <a:pt x="19" y="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64" name="Freeform 149">
              <a:extLst>
                <a:ext uri="{FF2B5EF4-FFF2-40B4-BE49-F238E27FC236}">
                  <a16:creationId xmlns:a16="http://schemas.microsoft.com/office/drawing/2014/main" id="{E74D3DF7-EFF6-4FD8-8B25-967FB23690BE}"/>
                </a:ext>
              </a:extLst>
            </p:cNvPr>
            <p:cNvSpPr>
              <a:spLocks noChangeArrowheads="1"/>
            </p:cNvSpPr>
            <p:nvPr/>
          </p:nvSpPr>
          <p:spPr bwMode="auto">
            <a:xfrm>
              <a:off x="9209087" y="387350"/>
              <a:ext cx="23813" cy="28575"/>
            </a:xfrm>
            <a:custGeom>
              <a:avLst/>
              <a:gdLst>
                <a:gd name="T0" fmla="*/ 58 w 66"/>
                <a:gd name="T1" fmla="*/ 3 h 79"/>
                <a:gd name="T2" fmla="*/ 55 w 66"/>
                <a:gd name="T3" fmla="*/ 10 h 79"/>
                <a:gd name="T4" fmla="*/ 47 w 66"/>
                <a:gd name="T5" fmla="*/ 20 h 79"/>
                <a:gd name="T6" fmla="*/ 27 w 66"/>
                <a:gd name="T7" fmla="*/ 38 h 79"/>
                <a:gd name="T8" fmla="*/ 17 w 66"/>
                <a:gd name="T9" fmla="*/ 44 h 79"/>
                <a:gd name="T10" fmla="*/ 13 w 66"/>
                <a:gd name="T11" fmla="*/ 58 h 79"/>
                <a:gd name="T12" fmla="*/ 12 w 66"/>
                <a:gd name="T13" fmla="*/ 60 h 79"/>
                <a:gd name="T14" fmla="*/ 0 w 66"/>
                <a:gd name="T15" fmla="*/ 78 h 79"/>
                <a:gd name="T16" fmla="*/ 0 w 66"/>
                <a:gd name="T17" fmla="*/ 78 h 79"/>
                <a:gd name="T18" fmla="*/ 35 w 66"/>
                <a:gd name="T19" fmla="*/ 70 h 79"/>
                <a:gd name="T20" fmla="*/ 40 w 66"/>
                <a:gd name="T21" fmla="*/ 66 h 79"/>
                <a:gd name="T22" fmla="*/ 47 w 66"/>
                <a:gd name="T23" fmla="*/ 53 h 79"/>
                <a:gd name="T24" fmla="*/ 53 w 66"/>
                <a:gd name="T25" fmla="*/ 35 h 79"/>
                <a:gd name="T26" fmla="*/ 62 w 66"/>
                <a:gd name="T27" fmla="*/ 19 h 79"/>
                <a:gd name="T28" fmla="*/ 65 w 66"/>
                <a:gd name="T29" fmla="*/ 10 h 79"/>
                <a:gd name="T30" fmla="*/ 60 w 66"/>
                <a:gd name="T31" fmla="*/ 0 h 79"/>
                <a:gd name="T32" fmla="*/ 58 w 66"/>
                <a:gd name="T33" fmla="*/ 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79">
                  <a:moveTo>
                    <a:pt x="58" y="3"/>
                  </a:moveTo>
                  <a:lnTo>
                    <a:pt x="55" y="10"/>
                  </a:lnTo>
                  <a:lnTo>
                    <a:pt x="47" y="20"/>
                  </a:lnTo>
                  <a:lnTo>
                    <a:pt x="27" y="38"/>
                  </a:lnTo>
                  <a:lnTo>
                    <a:pt x="17" y="44"/>
                  </a:lnTo>
                  <a:lnTo>
                    <a:pt x="13" y="58"/>
                  </a:lnTo>
                  <a:cubicBezTo>
                    <a:pt x="13" y="58"/>
                    <a:pt x="12" y="59"/>
                    <a:pt x="12" y="60"/>
                  </a:cubicBezTo>
                  <a:lnTo>
                    <a:pt x="0" y="78"/>
                  </a:lnTo>
                  <a:lnTo>
                    <a:pt x="0" y="78"/>
                  </a:lnTo>
                  <a:lnTo>
                    <a:pt x="35" y="70"/>
                  </a:lnTo>
                  <a:lnTo>
                    <a:pt x="40" y="66"/>
                  </a:lnTo>
                  <a:lnTo>
                    <a:pt x="47" y="53"/>
                  </a:lnTo>
                  <a:lnTo>
                    <a:pt x="53" y="35"/>
                  </a:lnTo>
                  <a:lnTo>
                    <a:pt x="62" y="19"/>
                  </a:lnTo>
                  <a:lnTo>
                    <a:pt x="65" y="10"/>
                  </a:lnTo>
                  <a:lnTo>
                    <a:pt x="60" y="0"/>
                  </a:lnTo>
                  <a:lnTo>
                    <a:pt x="58"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65" name="Freeform 150">
              <a:extLst>
                <a:ext uri="{FF2B5EF4-FFF2-40B4-BE49-F238E27FC236}">
                  <a16:creationId xmlns:a16="http://schemas.microsoft.com/office/drawing/2014/main" id="{A1E36533-0A0F-417D-90FF-6B8831846468}"/>
                </a:ext>
              </a:extLst>
            </p:cNvPr>
            <p:cNvSpPr>
              <a:spLocks noChangeArrowheads="1"/>
            </p:cNvSpPr>
            <p:nvPr/>
          </p:nvSpPr>
          <p:spPr bwMode="auto">
            <a:xfrm>
              <a:off x="8794750" y="998538"/>
              <a:ext cx="7937" cy="1587"/>
            </a:xfrm>
            <a:custGeom>
              <a:avLst/>
              <a:gdLst>
                <a:gd name="T0" fmla="*/ 15 w 21"/>
                <a:gd name="T1" fmla="*/ 1 h 5"/>
                <a:gd name="T2" fmla="*/ 3 w 21"/>
                <a:gd name="T3" fmla="*/ 0 h 5"/>
                <a:gd name="T4" fmla="*/ 0 w 21"/>
                <a:gd name="T5" fmla="*/ 1 h 5"/>
                <a:gd name="T6" fmla="*/ 20 w 21"/>
                <a:gd name="T7" fmla="*/ 4 h 5"/>
                <a:gd name="T8" fmla="*/ 15 w 21"/>
                <a:gd name="T9" fmla="*/ 1 h 5"/>
              </a:gdLst>
              <a:ahLst/>
              <a:cxnLst>
                <a:cxn ang="0">
                  <a:pos x="T0" y="T1"/>
                </a:cxn>
                <a:cxn ang="0">
                  <a:pos x="T2" y="T3"/>
                </a:cxn>
                <a:cxn ang="0">
                  <a:pos x="T4" y="T5"/>
                </a:cxn>
                <a:cxn ang="0">
                  <a:pos x="T6" y="T7"/>
                </a:cxn>
                <a:cxn ang="0">
                  <a:pos x="T8" y="T9"/>
                </a:cxn>
              </a:cxnLst>
              <a:rect l="0" t="0" r="r" b="b"/>
              <a:pathLst>
                <a:path w="21" h="5">
                  <a:moveTo>
                    <a:pt x="15" y="1"/>
                  </a:moveTo>
                  <a:lnTo>
                    <a:pt x="3" y="0"/>
                  </a:lnTo>
                  <a:lnTo>
                    <a:pt x="0" y="1"/>
                  </a:lnTo>
                  <a:lnTo>
                    <a:pt x="20" y="4"/>
                  </a:lnTo>
                  <a:lnTo>
                    <a:pt x="15" y="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66" name="Freeform 151">
              <a:extLst>
                <a:ext uri="{FF2B5EF4-FFF2-40B4-BE49-F238E27FC236}">
                  <a16:creationId xmlns:a16="http://schemas.microsoft.com/office/drawing/2014/main" id="{4524F911-16BE-4A0B-A69D-066FC3AE90FE}"/>
                </a:ext>
              </a:extLst>
            </p:cNvPr>
            <p:cNvSpPr>
              <a:spLocks noChangeArrowheads="1"/>
            </p:cNvSpPr>
            <p:nvPr/>
          </p:nvSpPr>
          <p:spPr bwMode="auto">
            <a:xfrm>
              <a:off x="9180512" y="336550"/>
              <a:ext cx="9525" cy="22225"/>
            </a:xfrm>
            <a:custGeom>
              <a:avLst/>
              <a:gdLst>
                <a:gd name="T0" fmla="*/ 12 w 27"/>
                <a:gd name="T1" fmla="*/ 60 h 61"/>
                <a:gd name="T2" fmla="*/ 14 w 27"/>
                <a:gd name="T3" fmla="*/ 60 h 61"/>
                <a:gd name="T4" fmla="*/ 21 w 27"/>
                <a:gd name="T5" fmla="*/ 52 h 61"/>
                <a:gd name="T6" fmla="*/ 21 w 27"/>
                <a:gd name="T7" fmla="*/ 44 h 61"/>
                <a:gd name="T8" fmla="*/ 22 w 27"/>
                <a:gd name="T9" fmla="*/ 39 h 61"/>
                <a:gd name="T10" fmla="*/ 26 w 27"/>
                <a:gd name="T11" fmla="*/ 31 h 61"/>
                <a:gd name="T12" fmla="*/ 26 w 27"/>
                <a:gd name="T13" fmla="*/ 25 h 61"/>
                <a:gd name="T14" fmla="*/ 24 w 27"/>
                <a:gd name="T15" fmla="*/ 20 h 61"/>
                <a:gd name="T16" fmla="*/ 22 w 27"/>
                <a:gd name="T17" fmla="*/ 14 h 61"/>
                <a:gd name="T18" fmla="*/ 21 w 27"/>
                <a:gd name="T19" fmla="*/ 10 h 61"/>
                <a:gd name="T20" fmla="*/ 22 w 27"/>
                <a:gd name="T21" fmla="*/ 0 h 61"/>
                <a:gd name="T22" fmla="*/ 16 w 27"/>
                <a:gd name="T23" fmla="*/ 4 h 61"/>
                <a:gd name="T24" fmla="*/ 15 w 27"/>
                <a:gd name="T25" fmla="*/ 4 h 61"/>
                <a:gd name="T26" fmla="*/ 15 w 27"/>
                <a:gd name="T27" fmla="*/ 7 h 61"/>
                <a:gd name="T28" fmla="*/ 15 w 27"/>
                <a:gd name="T29" fmla="*/ 8 h 61"/>
                <a:gd name="T30" fmla="*/ 15 w 27"/>
                <a:gd name="T31" fmla="*/ 9 h 61"/>
                <a:gd name="T32" fmla="*/ 17 w 27"/>
                <a:gd name="T33" fmla="*/ 11 h 61"/>
                <a:gd name="T34" fmla="*/ 20 w 27"/>
                <a:gd name="T35" fmla="*/ 17 h 61"/>
                <a:gd name="T36" fmla="*/ 19 w 27"/>
                <a:gd name="T37" fmla="*/ 20 h 61"/>
                <a:gd name="T38" fmla="*/ 15 w 27"/>
                <a:gd name="T39" fmla="*/ 27 h 61"/>
                <a:gd name="T40" fmla="*/ 12 w 27"/>
                <a:gd name="T41" fmla="*/ 29 h 61"/>
                <a:gd name="T42" fmla="*/ 12 w 27"/>
                <a:gd name="T43" fmla="*/ 42 h 61"/>
                <a:gd name="T44" fmla="*/ 5 w 27"/>
                <a:gd name="T45" fmla="*/ 50 h 61"/>
                <a:gd name="T46" fmla="*/ 3 w 27"/>
                <a:gd name="T47" fmla="*/ 50 h 61"/>
                <a:gd name="T48" fmla="*/ 0 w 27"/>
                <a:gd name="T49" fmla="*/ 50 h 61"/>
                <a:gd name="T50" fmla="*/ 9 w 27"/>
                <a:gd name="T51" fmla="*/ 59 h 61"/>
                <a:gd name="T52" fmla="*/ 12 w 27"/>
                <a:gd name="T53" fmla="*/ 6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61">
                  <a:moveTo>
                    <a:pt x="12" y="60"/>
                  </a:moveTo>
                  <a:lnTo>
                    <a:pt x="14" y="60"/>
                  </a:lnTo>
                  <a:lnTo>
                    <a:pt x="21" y="52"/>
                  </a:lnTo>
                  <a:lnTo>
                    <a:pt x="21" y="44"/>
                  </a:lnTo>
                  <a:lnTo>
                    <a:pt x="22" y="39"/>
                  </a:lnTo>
                  <a:lnTo>
                    <a:pt x="26" y="31"/>
                  </a:lnTo>
                  <a:lnTo>
                    <a:pt x="26" y="25"/>
                  </a:lnTo>
                  <a:lnTo>
                    <a:pt x="24" y="20"/>
                  </a:lnTo>
                  <a:lnTo>
                    <a:pt x="22" y="14"/>
                  </a:lnTo>
                  <a:cubicBezTo>
                    <a:pt x="21" y="13"/>
                    <a:pt x="21" y="12"/>
                    <a:pt x="21" y="10"/>
                  </a:cubicBezTo>
                  <a:lnTo>
                    <a:pt x="22" y="0"/>
                  </a:lnTo>
                  <a:cubicBezTo>
                    <a:pt x="20" y="1"/>
                    <a:pt x="18" y="3"/>
                    <a:pt x="16" y="4"/>
                  </a:cubicBezTo>
                  <a:cubicBezTo>
                    <a:pt x="15" y="4"/>
                    <a:pt x="15" y="4"/>
                    <a:pt x="15" y="4"/>
                  </a:cubicBezTo>
                  <a:cubicBezTo>
                    <a:pt x="15" y="5"/>
                    <a:pt x="15" y="6"/>
                    <a:pt x="15" y="7"/>
                  </a:cubicBezTo>
                  <a:lnTo>
                    <a:pt x="15" y="8"/>
                  </a:lnTo>
                  <a:lnTo>
                    <a:pt x="15" y="9"/>
                  </a:lnTo>
                  <a:lnTo>
                    <a:pt x="17" y="11"/>
                  </a:lnTo>
                  <a:cubicBezTo>
                    <a:pt x="19" y="13"/>
                    <a:pt x="20" y="15"/>
                    <a:pt x="20" y="17"/>
                  </a:cubicBezTo>
                  <a:lnTo>
                    <a:pt x="19" y="20"/>
                  </a:lnTo>
                  <a:cubicBezTo>
                    <a:pt x="19" y="23"/>
                    <a:pt x="18" y="25"/>
                    <a:pt x="15" y="27"/>
                  </a:cubicBezTo>
                  <a:lnTo>
                    <a:pt x="12" y="29"/>
                  </a:lnTo>
                  <a:lnTo>
                    <a:pt x="12" y="42"/>
                  </a:lnTo>
                  <a:cubicBezTo>
                    <a:pt x="12" y="46"/>
                    <a:pt x="9" y="50"/>
                    <a:pt x="5" y="50"/>
                  </a:cubicBezTo>
                  <a:lnTo>
                    <a:pt x="3" y="50"/>
                  </a:lnTo>
                  <a:cubicBezTo>
                    <a:pt x="2" y="50"/>
                    <a:pt x="1" y="50"/>
                    <a:pt x="0" y="50"/>
                  </a:cubicBezTo>
                  <a:lnTo>
                    <a:pt x="9" y="59"/>
                  </a:lnTo>
                  <a:lnTo>
                    <a:pt x="12" y="6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67" name="Freeform 152">
              <a:extLst>
                <a:ext uri="{FF2B5EF4-FFF2-40B4-BE49-F238E27FC236}">
                  <a16:creationId xmlns:a16="http://schemas.microsoft.com/office/drawing/2014/main" id="{84ED33D1-3E15-4E8A-8E0D-C526AF40A7AF}"/>
                </a:ext>
              </a:extLst>
            </p:cNvPr>
            <p:cNvSpPr>
              <a:spLocks noChangeArrowheads="1"/>
            </p:cNvSpPr>
            <p:nvPr/>
          </p:nvSpPr>
          <p:spPr bwMode="auto">
            <a:xfrm>
              <a:off x="9283700" y="406400"/>
              <a:ext cx="7937" cy="17463"/>
            </a:xfrm>
            <a:custGeom>
              <a:avLst/>
              <a:gdLst>
                <a:gd name="T0" fmla="*/ 20 w 24"/>
                <a:gd name="T1" fmla="*/ 0 h 49"/>
                <a:gd name="T2" fmla="*/ 7 w 24"/>
                <a:gd name="T3" fmla="*/ 3 h 49"/>
                <a:gd name="T4" fmla="*/ 0 w 24"/>
                <a:gd name="T5" fmla="*/ 32 h 49"/>
                <a:gd name="T6" fmla="*/ 2 w 24"/>
                <a:gd name="T7" fmla="*/ 43 h 49"/>
                <a:gd name="T8" fmla="*/ 4 w 24"/>
                <a:gd name="T9" fmla="*/ 46 h 49"/>
                <a:gd name="T10" fmla="*/ 8 w 24"/>
                <a:gd name="T11" fmla="*/ 48 h 49"/>
                <a:gd name="T12" fmla="*/ 16 w 24"/>
                <a:gd name="T13" fmla="*/ 44 h 49"/>
                <a:gd name="T14" fmla="*/ 21 w 24"/>
                <a:gd name="T15" fmla="*/ 39 h 49"/>
                <a:gd name="T16" fmla="*/ 23 w 24"/>
                <a:gd name="T17" fmla="*/ 32 h 49"/>
                <a:gd name="T18" fmla="*/ 18 w 24"/>
                <a:gd name="T19" fmla="*/ 10 h 49"/>
                <a:gd name="T20" fmla="*/ 18 w 24"/>
                <a:gd name="T21" fmla="*/ 8 h 49"/>
                <a:gd name="T22" fmla="*/ 20 w 24"/>
                <a:gd name="T23" fmla="*/ 1 h 49"/>
                <a:gd name="T24" fmla="*/ 20 w 24"/>
                <a:gd name="T2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49">
                  <a:moveTo>
                    <a:pt x="20" y="0"/>
                  </a:moveTo>
                  <a:lnTo>
                    <a:pt x="7" y="3"/>
                  </a:lnTo>
                  <a:lnTo>
                    <a:pt x="0" y="32"/>
                  </a:lnTo>
                  <a:lnTo>
                    <a:pt x="2" y="43"/>
                  </a:lnTo>
                  <a:lnTo>
                    <a:pt x="4" y="46"/>
                  </a:lnTo>
                  <a:lnTo>
                    <a:pt x="8" y="48"/>
                  </a:lnTo>
                  <a:lnTo>
                    <a:pt x="16" y="44"/>
                  </a:lnTo>
                  <a:lnTo>
                    <a:pt x="21" y="39"/>
                  </a:lnTo>
                  <a:lnTo>
                    <a:pt x="23" y="32"/>
                  </a:lnTo>
                  <a:lnTo>
                    <a:pt x="18" y="10"/>
                  </a:lnTo>
                  <a:cubicBezTo>
                    <a:pt x="18" y="10"/>
                    <a:pt x="18" y="9"/>
                    <a:pt x="18" y="8"/>
                  </a:cubicBezTo>
                  <a:lnTo>
                    <a:pt x="20" y="1"/>
                  </a:lnTo>
                  <a:cubicBezTo>
                    <a:pt x="20" y="0"/>
                    <a:pt x="20" y="0"/>
                    <a:pt x="20" y="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68" name="Freeform 153">
              <a:extLst>
                <a:ext uri="{FF2B5EF4-FFF2-40B4-BE49-F238E27FC236}">
                  <a16:creationId xmlns:a16="http://schemas.microsoft.com/office/drawing/2014/main" id="{FBBF02CB-921A-436E-B14B-20F188172648}"/>
                </a:ext>
              </a:extLst>
            </p:cNvPr>
            <p:cNvSpPr>
              <a:spLocks noChangeArrowheads="1"/>
            </p:cNvSpPr>
            <p:nvPr/>
          </p:nvSpPr>
          <p:spPr bwMode="auto">
            <a:xfrm>
              <a:off x="9153525" y="412750"/>
              <a:ext cx="22225" cy="34925"/>
            </a:xfrm>
            <a:custGeom>
              <a:avLst/>
              <a:gdLst>
                <a:gd name="T0" fmla="*/ 14 w 62"/>
                <a:gd name="T1" fmla="*/ 90 h 97"/>
                <a:gd name="T2" fmla="*/ 15 w 62"/>
                <a:gd name="T3" fmla="*/ 93 h 97"/>
                <a:gd name="T4" fmla="*/ 17 w 62"/>
                <a:gd name="T5" fmla="*/ 95 h 97"/>
                <a:gd name="T6" fmla="*/ 17 w 62"/>
                <a:gd name="T7" fmla="*/ 96 h 97"/>
                <a:gd name="T8" fmla="*/ 22 w 62"/>
                <a:gd name="T9" fmla="*/ 93 h 97"/>
                <a:gd name="T10" fmla="*/ 24 w 62"/>
                <a:gd name="T11" fmla="*/ 92 h 97"/>
                <a:gd name="T12" fmla="*/ 31 w 62"/>
                <a:gd name="T13" fmla="*/ 91 h 97"/>
                <a:gd name="T14" fmla="*/ 35 w 62"/>
                <a:gd name="T15" fmla="*/ 88 h 97"/>
                <a:gd name="T16" fmla="*/ 45 w 62"/>
                <a:gd name="T17" fmla="*/ 71 h 97"/>
                <a:gd name="T18" fmla="*/ 48 w 62"/>
                <a:gd name="T19" fmla="*/ 68 h 97"/>
                <a:gd name="T20" fmla="*/ 58 w 62"/>
                <a:gd name="T21" fmla="*/ 63 h 97"/>
                <a:gd name="T22" fmla="*/ 61 w 62"/>
                <a:gd name="T23" fmla="*/ 56 h 97"/>
                <a:gd name="T24" fmla="*/ 61 w 62"/>
                <a:gd name="T25" fmla="*/ 46 h 97"/>
                <a:gd name="T26" fmla="*/ 59 w 62"/>
                <a:gd name="T27" fmla="*/ 39 h 97"/>
                <a:gd name="T28" fmla="*/ 55 w 62"/>
                <a:gd name="T29" fmla="*/ 34 h 97"/>
                <a:gd name="T30" fmla="*/ 50 w 62"/>
                <a:gd name="T31" fmla="*/ 25 h 97"/>
                <a:gd name="T32" fmla="*/ 37 w 62"/>
                <a:gd name="T33" fmla="*/ 19 h 97"/>
                <a:gd name="T34" fmla="*/ 32 w 62"/>
                <a:gd name="T35" fmla="*/ 20 h 97"/>
                <a:gd name="T36" fmla="*/ 29 w 62"/>
                <a:gd name="T37" fmla="*/ 20 h 97"/>
                <a:gd name="T38" fmla="*/ 25 w 62"/>
                <a:gd name="T39" fmla="*/ 19 h 97"/>
                <a:gd name="T40" fmla="*/ 19 w 62"/>
                <a:gd name="T41" fmla="*/ 16 h 97"/>
                <a:gd name="T42" fmla="*/ 18 w 62"/>
                <a:gd name="T43" fmla="*/ 10 h 97"/>
                <a:gd name="T44" fmla="*/ 19 w 62"/>
                <a:gd name="T45" fmla="*/ 4 h 97"/>
                <a:gd name="T46" fmla="*/ 14 w 62"/>
                <a:gd name="T47" fmla="*/ 5 h 97"/>
                <a:gd name="T48" fmla="*/ 7 w 62"/>
                <a:gd name="T49" fmla="*/ 4 h 97"/>
                <a:gd name="T50" fmla="*/ 1 w 62"/>
                <a:gd name="T51" fmla="*/ 0 h 97"/>
                <a:gd name="T52" fmla="*/ 0 w 62"/>
                <a:gd name="T53" fmla="*/ 3 h 97"/>
                <a:gd name="T54" fmla="*/ 2 w 62"/>
                <a:gd name="T55" fmla="*/ 9 h 97"/>
                <a:gd name="T56" fmla="*/ 4 w 62"/>
                <a:gd name="T57" fmla="*/ 14 h 97"/>
                <a:gd name="T58" fmla="*/ 20 w 62"/>
                <a:gd name="T59" fmla="*/ 35 h 97"/>
                <a:gd name="T60" fmla="*/ 24 w 62"/>
                <a:gd name="T61" fmla="*/ 43 h 97"/>
                <a:gd name="T62" fmla="*/ 24 w 62"/>
                <a:gd name="T63" fmla="*/ 49 h 97"/>
                <a:gd name="T64" fmla="*/ 17 w 62"/>
                <a:gd name="T65" fmla="*/ 67 h 97"/>
                <a:gd name="T66" fmla="*/ 14 w 62"/>
                <a:gd name="T67" fmla="*/ 9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 h="97">
                  <a:moveTo>
                    <a:pt x="14" y="90"/>
                  </a:moveTo>
                  <a:lnTo>
                    <a:pt x="15" y="93"/>
                  </a:lnTo>
                  <a:lnTo>
                    <a:pt x="17" y="95"/>
                  </a:lnTo>
                  <a:cubicBezTo>
                    <a:pt x="17" y="95"/>
                    <a:pt x="17" y="95"/>
                    <a:pt x="17" y="96"/>
                  </a:cubicBezTo>
                  <a:lnTo>
                    <a:pt x="22" y="93"/>
                  </a:lnTo>
                  <a:cubicBezTo>
                    <a:pt x="22" y="92"/>
                    <a:pt x="23" y="92"/>
                    <a:pt x="24" y="92"/>
                  </a:cubicBezTo>
                  <a:lnTo>
                    <a:pt x="31" y="91"/>
                  </a:lnTo>
                  <a:lnTo>
                    <a:pt x="35" y="88"/>
                  </a:lnTo>
                  <a:lnTo>
                    <a:pt x="45" y="71"/>
                  </a:lnTo>
                  <a:cubicBezTo>
                    <a:pt x="45" y="69"/>
                    <a:pt x="47" y="68"/>
                    <a:pt x="48" y="68"/>
                  </a:cubicBezTo>
                  <a:lnTo>
                    <a:pt x="58" y="63"/>
                  </a:lnTo>
                  <a:lnTo>
                    <a:pt x="61" y="56"/>
                  </a:lnTo>
                  <a:lnTo>
                    <a:pt x="61" y="46"/>
                  </a:lnTo>
                  <a:lnTo>
                    <a:pt x="59" y="39"/>
                  </a:lnTo>
                  <a:lnTo>
                    <a:pt x="55" y="34"/>
                  </a:lnTo>
                  <a:lnTo>
                    <a:pt x="50" y="25"/>
                  </a:lnTo>
                  <a:lnTo>
                    <a:pt x="37" y="19"/>
                  </a:lnTo>
                  <a:lnTo>
                    <a:pt x="32" y="20"/>
                  </a:lnTo>
                  <a:cubicBezTo>
                    <a:pt x="31" y="20"/>
                    <a:pt x="30" y="20"/>
                    <a:pt x="29" y="20"/>
                  </a:cubicBezTo>
                  <a:lnTo>
                    <a:pt x="25" y="19"/>
                  </a:lnTo>
                  <a:cubicBezTo>
                    <a:pt x="22" y="19"/>
                    <a:pt x="21" y="18"/>
                    <a:pt x="19" y="16"/>
                  </a:cubicBezTo>
                  <a:cubicBezTo>
                    <a:pt x="18" y="14"/>
                    <a:pt x="17" y="12"/>
                    <a:pt x="18" y="10"/>
                  </a:cubicBezTo>
                  <a:lnTo>
                    <a:pt x="19" y="4"/>
                  </a:lnTo>
                  <a:lnTo>
                    <a:pt x="14" y="5"/>
                  </a:lnTo>
                  <a:cubicBezTo>
                    <a:pt x="11" y="6"/>
                    <a:pt x="9" y="6"/>
                    <a:pt x="7" y="4"/>
                  </a:cubicBezTo>
                  <a:lnTo>
                    <a:pt x="1" y="0"/>
                  </a:lnTo>
                  <a:lnTo>
                    <a:pt x="0" y="3"/>
                  </a:lnTo>
                  <a:lnTo>
                    <a:pt x="2" y="9"/>
                  </a:lnTo>
                  <a:lnTo>
                    <a:pt x="4" y="14"/>
                  </a:lnTo>
                  <a:lnTo>
                    <a:pt x="20" y="35"/>
                  </a:lnTo>
                  <a:lnTo>
                    <a:pt x="24" y="43"/>
                  </a:lnTo>
                  <a:cubicBezTo>
                    <a:pt x="25" y="45"/>
                    <a:pt x="25" y="47"/>
                    <a:pt x="24" y="49"/>
                  </a:cubicBezTo>
                  <a:lnTo>
                    <a:pt x="17" y="67"/>
                  </a:lnTo>
                  <a:lnTo>
                    <a:pt x="14" y="9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69" name="Freeform 154">
              <a:extLst>
                <a:ext uri="{FF2B5EF4-FFF2-40B4-BE49-F238E27FC236}">
                  <a16:creationId xmlns:a16="http://schemas.microsoft.com/office/drawing/2014/main" id="{C618EA50-A3D4-4EC8-BD6E-5458A160E0F9}"/>
                </a:ext>
              </a:extLst>
            </p:cNvPr>
            <p:cNvSpPr>
              <a:spLocks noChangeArrowheads="1"/>
            </p:cNvSpPr>
            <p:nvPr/>
          </p:nvSpPr>
          <p:spPr bwMode="auto">
            <a:xfrm>
              <a:off x="9153525" y="366713"/>
              <a:ext cx="7937" cy="12700"/>
            </a:xfrm>
            <a:custGeom>
              <a:avLst/>
              <a:gdLst>
                <a:gd name="T0" fmla="*/ 4 w 20"/>
                <a:gd name="T1" fmla="*/ 31 h 36"/>
                <a:gd name="T2" fmla="*/ 6 w 20"/>
                <a:gd name="T3" fmla="*/ 35 h 36"/>
                <a:gd name="T4" fmla="*/ 8 w 20"/>
                <a:gd name="T5" fmla="*/ 33 h 36"/>
                <a:gd name="T6" fmla="*/ 19 w 20"/>
                <a:gd name="T7" fmla="*/ 24 h 36"/>
                <a:gd name="T8" fmla="*/ 13 w 20"/>
                <a:gd name="T9" fmla="*/ 20 h 36"/>
                <a:gd name="T10" fmla="*/ 12 w 20"/>
                <a:gd name="T11" fmla="*/ 16 h 36"/>
                <a:gd name="T12" fmla="*/ 11 w 20"/>
                <a:gd name="T13" fmla="*/ 14 h 36"/>
                <a:gd name="T14" fmla="*/ 10 w 20"/>
                <a:gd name="T15" fmla="*/ 3 h 36"/>
                <a:gd name="T16" fmla="*/ 9 w 20"/>
                <a:gd name="T17" fmla="*/ 6 h 36"/>
                <a:gd name="T18" fmla="*/ 7 w 20"/>
                <a:gd name="T19" fmla="*/ 10 h 36"/>
                <a:gd name="T20" fmla="*/ 2 w 20"/>
                <a:gd name="T21" fmla="*/ 18 h 36"/>
                <a:gd name="T22" fmla="*/ 0 w 20"/>
                <a:gd name="T23" fmla="*/ 24 h 36"/>
                <a:gd name="T24" fmla="*/ 0 w 20"/>
                <a:gd name="T25" fmla="*/ 28 h 36"/>
                <a:gd name="T26" fmla="*/ 4 w 20"/>
                <a:gd name="T27" fmla="*/ 31 h 36"/>
                <a:gd name="T28" fmla="*/ 10 w 20"/>
                <a:gd name="T29" fmla="*/ 1 h 36"/>
                <a:gd name="T30" fmla="*/ 10 w 20"/>
                <a:gd name="T31" fmla="*/ 3 h 36"/>
                <a:gd name="T32" fmla="*/ 10 w 20"/>
                <a:gd name="T33" fmla="*/ 1 h 36"/>
                <a:gd name="T34" fmla="*/ 10 w 20"/>
                <a:gd name="T35" fmla="*/ 0 h 36"/>
                <a:gd name="T36" fmla="*/ 10 w 20"/>
                <a:gd name="T37" fmla="*/ 0 h 36"/>
                <a:gd name="T38" fmla="*/ 10 w 20"/>
                <a:gd name="T39" fmla="*/ 1 h 36"/>
                <a:gd name="T40" fmla="*/ 10 w 20"/>
                <a:gd name="T4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36">
                  <a:moveTo>
                    <a:pt x="4" y="31"/>
                  </a:moveTo>
                  <a:cubicBezTo>
                    <a:pt x="5" y="32"/>
                    <a:pt x="6" y="34"/>
                    <a:pt x="6" y="35"/>
                  </a:cubicBezTo>
                  <a:cubicBezTo>
                    <a:pt x="6" y="34"/>
                    <a:pt x="7" y="34"/>
                    <a:pt x="8" y="33"/>
                  </a:cubicBezTo>
                  <a:lnTo>
                    <a:pt x="19" y="24"/>
                  </a:lnTo>
                  <a:cubicBezTo>
                    <a:pt x="16" y="24"/>
                    <a:pt x="14" y="22"/>
                    <a:pt x="13" y="20"/>
                  </a:cubicBezTo>
                  <a:lnTo>
                    <a:pt x="12" y="16"/>
                  </a:lnTo>
                  <a:cubicBezTo>
                    <a:pt x="11" y="15"/>
                    <a:pt x="11" y="14"/>
                    <a:pt x="11" y="14"/>
                  </a:cubicBezTo>
                  <a:lnTo>
                    <a:pt x="10" y="3"/>
                  </a:lnTo>
                  <a:cubicBezTo>
                    <a:pt x="10" y="4"/>
                    <a:pt x="10" y="5"/>
                    <a:pt x="9" y="6"/>
                  </a:cubicBezTo>
                  <a:lnTo>
                    <a:pt x="7" y="10"/>
                  </a:lnTo>
                  <a:lnTo>
                    <a:pt x="2" y="18"/>
                  </a:lnTo>
                  <a:lnTo>
                    <a:pt x="0" y="24"/>
                  </a:lnTo>
                  <a:lnTo>
                    <a:pt x="0" y="28"/>
                  </a:lnTo>
                  <a:cubicBezTo>
                    <a:pt x="2" y="28"/>
                    <a:pt x="3" y="29"/>
                    <a:pt x="4" y="31"/>
                  </a:cubicBezTo>
                  <a:close/>
                  <a:moveTo>
                    <a:pt x="10" y="1"/>
                  </a:moveTo>
                  <a:cubicBezTo>
                    <a:pt x="10" y="2"/>
                    <a:pt x="10" y="2"/>
                    <a:pt x="10" y="3"/>
                  </a:cubicBezTo>
                  <a:lnTo>
                    <a:pt x="10" y="1"/>
                  </a:lnTo>
                  <a:close/>
                  <a:moveTo>
                    <a:pt x="10" y="0"/>
                  </a:moveTo>
                  <a:lnTo>
                    <a:pt x="10" y="0"/>
                  </a:lnTo>
                  <a:cubicBezTo>
                    <a:pt x="10" y="1"/>
                    <a:pt x="10" y="1"/>
                    <a:pt x="10" y="1"/>
                  </a:cubicBezTo>
                  <a:lnTo>
                    <a:pt x="10" y="0"/>
                  </a:lnTo>
                  <a:close/>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70" name="Freeform 155">
              <a:extLst>
                <a:ext uri="{FF2B5EF4-FFF2-40B4-BE49-F238E27FC236}">
                  <a16:creationId xmlns:a16="http://schemas.microsoft.com/office/drawing/2014/main" id="{940C5BE6-CBA9-4831-88A7-D849195397B5}"/>
                </a:ext>
              </a:extLst>
            </p:cNvPr>
            <p:cNvSpPr>
              <a:spLocks noChangeArrowheads="1"/>
            </p:cNvSpPr>
            <p:nvPr/>
          </p:nvSpPr>
          <p:spPr bwMode="auto">
            <a:xfrm>
              <a:off x="9158287" y="369888"/>
              <a:ext cx="61913" cy="55562"/>
            </a:xfrm>
            <a:custGeom>
              <a:avLst/>
              <a:gdLst>
                <a:gd name="T0" fmla="*/ 20 w 171"/>
                <a:gd name="T1" fmla="*/ 42 h 154"/>
                <a:gd name="T2" fmla="*/ 24 w 171"/>
                <a:gd name="T3" fmla="*/ 49 h 154"/>
                <a:gd name="T4" fmla="*/ 39 w 171"/>
                <a:gd name="T5" fmla="*/ 56 h 154"/>
                <a:gd name="T6" fmla="*/ 34 w 171"/>
                <a:gd name="T7" fmla="*/ 69 h 154"/>
                <a:gd name="T8" fmla="*/ 25 w 171"/>
                <a:gd name="T9" fmla="*/ 80 h 154"/>
                <a:gd name="T10" fmla="*/ 15 w 171"/>
                <a:gd name="T11" fmla="*/ 82 h 154"/>
                <a:gd name="T12" fmla="*/ 0 w 171"/>
                <a:gd name="T13" fmla="*/ 78 h 154"/>
                <a:gd name="T14" fmla="*/ 17 w 171"/>
                <a:gd name="T15" fmla="*/ 89 h 154"/>
                <a:gd name="T16" fmla="*/ 59 w 171"/>
                <a:gd name="T17" fmla="*/ 128 h 154"/>
                <a:gd name="T18" fmla="*/ 62 w 171"/>
                <a:gd name="T19" fmla="*/ 134 h 154"/>
                <a:gd name="T20" fmla="*/ 71 w 171"/>
                <a:gd name="T21" fmla="*/ 153 h 154"/>
                <a:gd name="T22" fmla="*/ 112 w 171"/>
                <a:gd name="T23" fmla="*/ 136 h 154"/>
                <a:gd name="T24" fmla="*/ 119 w 171"/>
                <a:gd name="T25" fmla="*/ 119 h 154"/>
                <a:gd name="T26" fmla="*/ 130 w 171"/>
                <a:gd name="T27" fmla="*/ 102 h 154"/>
                <a:gd name="T28" fmla="*/ 135 w 171"/>
                <a:gd name="T29" fmla="*/ 92 h 154"/>
                <a:gd name="T30" fmla="*/ 139 w 171"/>
                <a:gd name="T31" fmla="*/ 78 h 154"/>
                <a:gd name="T32" fmla="*/ 147 w 171"/>
                <a:gd name="T33" fmla="*/ 62 h 154"/>
                <a:gd name="T34" fmla="*/ 170 w 171"/>
                <a:gd name="T35" fmla="*/ 47 h 154"/>
                <a:gd name="T36" fmla="*/ 168 w 171"/>
                <a:gd name="T37" fmla="*/ 46 h 154"/>
                <a:gd name="T38" fmla="*/ 164 w 171"/>
                <a:gd name="T39" fmla="*/ 51 h 154"/>
                <a:gd name="T40" fmla="*/ 151 w 171"/>
                <a:gd name="T41" fmla="*/ 48 h 154"/>
                <a:gd name="T42" fmla="*/ 148 w 171"/>
                <a:gd name="T43" fmla="*/ 40 h 154"/>
                <a:gd name="T44" fmla="*/ 150 w 171"/>
                <a:gd name="T45" fmla="*/ 22 h 154"/>
                <a:gd name="T46" fmla="*/ 141 w 171"/>
                <a:gd name="T47" fmla="*/ 21 h 154"/>
                <a:gd name="T48" fmla="*/ 134 w 171"/>
                <a:gd name="T49" fmla="*/ 35 h 154"/>
                <a:gd name="T50" fmla="*/ 132 w 171"/>
                <a:gd name="T51" fmla="*/ 54 h 154"/>
                <a:gd name="T52" fmla="*/ 119 w 171"/>
                <a:gd name="T53" fmla="*/ 54 h 154"/>
                <a:gd name="T54" fmla="*/ 105 w 171"/>
                <a:gd name="T55" fmla="*/ 37 h 154"/>
                <a:gd name="T56" fmla="*/ 94 w 171"/>
                <a:gd name="T57" fmla="*/ 23 h 154"/>
                <a:gd name="T58" fmla="*/ 93 w 171"/>
                <a:gd name="T59" fmla="*/ 12 h 154"/>
                <a:gd name="T60" fmla="*/ 81 w 171"/>
                <a:gd name="T61" fmla="*/ 3 h 154"/>
                <a:gd name="T62" fmla="*/ 73 w 171"/>
                <a:gd name="T63" fmla="*/ 6 h 154"/>
                <a:gd name="T64" fmla="*/ 68 w 171"/>
                <a:gd name="T65" fmla="*/ 9 h 154"/>
                <a:gd name="T66" fmla="*/ 71 w 171"/>
                <a:gd name="T67" fmla="*/ 13 h 154"/>
                <a:gd name="T68" fmla="*/ 73 w 171"/>
                <a:gd name="T69" fmla="*/ 30 h 154"/>
                <a:gd name="T70" fmla="*/ 58 w 171"/>
                <a:gd name="T71" fmla="*/ 40 h 154"/>
                <a:gd name="T72" fmla="*/ 48 w 171"/>
                <a:gd name="T73" fmla="*/ 34 h 154"/>
                <a:gd name="T74" fmla="*/ 48 w 171"/>
                <a:gd name="T75" fmla="*/ 34 h 154"/>
                <a:gd name="T76" fmla="*/ 39 w 171"/>
                <a:gd name="T77" fmla="*/ 35 h 154"/>
                <a:gd name="T78" fmla="*/ 24 w 171"/>
                <a:gd name="T79" fmla="*/ 3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1" h="154">
                  <a:moveTo>
                    <a:pt x="21" y="38"/>
                  </a:moveTo>
                  <a:lnTo>
                    <a:pt x="20" y="42"/>
                  </a:lnTo>
                  <a:lnTo>
                    <a:pt x="21" y="47"/>
                  </a:lnTo>
                  <a:lnTo>
                    <a:pt x="24" y="49"/>
                  </a:lnTo>
                  <a:lnTo>
                    <a:pt x="33" y="51"/>
                  </a:lnTo>
                  <a:cubicBezTo>
                    <a:pt x="36" y="52"/>
                    <a:pt x="38" y="54"/>
                    <a:pt x="39" y="56"/>
                  </a:cubicBezTo>
                  <a:cubicBezTo>
                    <a:pt x="40" y="59"/>
                    <a:pt x="39" y="62"/>
                    <a:pt x="38" y="64"/>
                  </a:cubicBezTo>
                  <a:lnTo>
                    <a:pt x="34" y="69"/>
                  </a:lnTo>
                  <a:lnTo>
                    <a:pt x="28" y="77"/>
                  </a:lnTo>
                  <a:cubicBezTo>
                    <a:pt x="28" y="78"/>
                    <a:pt x="27" y="79"/>
                    <a:pt x="25" y="80"/>
                  </a:cubicBezTo>
                  <a:lnTo>
                    <a:pt x="22" y="82"/>
                  </a:lnTo>
                  <a:cubicBezTo>
                    <a:pt x="20" y="83"/>
                    <a:pt x="17" y="83"/>
                    <a:pt x="15" y="82"/>
                  </a:cubicBezTo>
                  <a:lnTo>
                    <a:pt x="0" y="76"/>
                  </a:lnTo>
                  <a:lnTo>
                    <a:pt x="0" y="78"/>
                  </a:lnTo>
                  <a:lnTo>
                    <a:pt x="4" y="84"/>
                  </a:lnTo>
                  <a:lnTo>
                    <a:pt x="17" y="89"/>
                  </a:lnTo>
                  <a:cubicBezTo>
                    <a:pt x="18" y="90"/>
                    <a:pt x="19" y="90"/>
                    <a:pt x="19" y="91"/>
                  </a:cubicBezTo>
                  <a:lnTo>
                    <a:pt x="59" y="128"/>
                  </a:lnTo>
                  <a:lnTo>
                    <a:pt x="60" y="129"/>
                  </a:lnTo>
                  <a:lnTo>
                    <a:pt x="62" y="134"/>
                  </a:lnTo>
                  <a:lnTo>
                    <a:pt x="69" y="151"/>
                  </a:lnTo>
                  <a:lnTo>
                    <a:pt x="71" y="153"/>
                  </a:lnTo>
                  <a:lnTo>
                    <a:pt x="106" y="141"/>
                  </a:lnTo>
                  <a:lnTo>
                    <a:pt x="112" y="136"/>
                  </a:lnTo>
                  <a:lnTo>
                    <a:pt x="118" y="127"/>
                  </a:lnTo>
                  <a:lnTo>
                    <a:pt x="119" y="119"/>
                  </a:lnTo>
                  <a:lnTo>
                    <a:pt x="122" y="112"/>
                  </a:lnTo>
                  <a:lnTo>
                    <a:pt x="130" y="102"/>
                  </a:lnTo>
                  <a:lnTo>
                    <a:pt x="134" y="94"/>
                  </a:lnTo>
                  <a:cubicBezTo>
                    <a:pt x="134" y="93"/>
                    <a:pt x="134" y="93"/>
                    <a:pt x="135" y="92"/>
                  </a:cubicBezTo>
                  <a:lnTo>
                    <a:pt x="138" y="86"/>
                  </a:lnTo>
                  <a:lnTo>
                    <a:pt x="139" y="78"/>
                  </a:lnTo>
                  <a:lnTo>
                    <a:pt x="143" y="66"/>
                  </a:lnTo>
                  <a:cubicBezTo>
                    <a:pt x="144" y="64"/>
                    <a:pt x="145" y="63"/>
                    <a:pt x="147" y="62"/>
                  </a:cubicBezTo>
                  <a:lnTo>
                    <a:pt x="166" y="52"/>
                  </a:lnTo>
                  <a:lnTo>
                    <a:pt x="170" y="47"/>
                  </a:lnTo>
                  <a:lnTo>
                    <a:pt x="170" y="40"/>
                  </a:lnTo>
                  <a:lnTo>
                    <a:pt x="168" y="46"/>
                  </a:lnTo>
                  <a:cubicBezTo>
                    <a:pt x="168" y="47"/>
                    <a:pt x="167" y="47"/>
                    <a:pt x="167" y="48"/>
                  </a:cubicBezTo>
                  <a:lnTo>
                    <a:pt x="164" y="51"/>
                  </a:lnTo>
                  <a:cubicBezTo>
                    <a:pt x="163" y="53"/>
                    <a:pt x="160" y="54"/>
                    <a:pt x="157" y="53"/>
                  </a:cubicBezTo>
                  <a:cubicBezTo>
                    <a:pt x="154" y="53"/>
                    <a:pt x="152" y="51"/>
                    <a:pt x="151" y="48"/>
                  </a:cubicBezTo>
                  <a:lnTo>
                    <a:pt x="149" y="43"/>
                  </a:lnTo>
                  <a:cubicBezTo>
                    <a:pt x="148" y="42"/>
                    <a:pt x="148" y="41"/>
                    <a:pt x="148" y="40"/>
                  </a:cubicBezTo>
                  <a:lnTo>
                    <a:pt x="148" y="33"/>
                  </a:lnTo>
                  <a:lnTo>
                    <a:pt x="150" y="22"/>
                  </a:lnTo>
                  <a:lnTo>
                    <a:pt x="149" y="17"/>
                  </a:lnTo>
                  <a:lnTo>
                    <a:pt x="141" y="21"/>
                  </a:lnTo>
                  <a:lnTo>
                    <a:pt x="137" y="26"/>
                  </a:lnTo>
                  <a:lnTo>
                    <a:pt x="134" y="35"/>
                  </a:lnTo>
                  <a:lnTo>
                    <a:pt x="135" y="47"/>
                  </a:lnTo>
                  <a:cubicBezTo>
                    <a:pt x="135" y="50"/>
                    <a:pt x="134" y="52"/>
                    <a:pt x="132" y="54"/>
                  </a:cubicBezTo>
                  <a:cubicBezTo>
                    <a:pt x="130" y="55"/>
                    <a:pt x="127" y="56"/>
                    <a:pt x="125" y="55"/>
                  </a:cubicBezTo>
                  <a:lnTo>
                    <a:pt x="119" y="54"/>
                  </a:lnTo>
                  <a:cubicBezTo>
                    <a:pt x="118" y="53"/>
                    <a:pt x="116" y="52"/>
                    <a:pt x="115" y="51"/>
                  </a:cubicBezTo>
                  <a:lnTo>
                    <a:pt x="105" y="37"/>
                  </a:lnTo>
                  <a:lnTo>
                    <a:pt x="97" y="30"/>
                  </a:lnTo>
                  <a:cubicBezTo>
                    <a:pt x="95" y="28"/>
                    <a:pt x="94" y="26"/>
                    <a:pt x="94" y="23"/>
                  </a:cubicBezTo>
                  <a:lnTo>
                    <a:pt x="95" y="11"/>
                  </a:lnTo>
                  <a:lnTo>
                    <a:pt x="93" y="12"/>
                  </a:lnTo>
                  <a:cubicBezTo>
                    <a:pt x="89" y="13"/>
                    <a:pt x="85" y="11"/>
                    <a:pt x="83" y="8"/>
                  </a:cubicBezTo>
                  <a:lnTo>
                    <a:pt x="81" y="3"/>
                  </a:lnTo>
                  <a:cubicBezTo>
                    <a:pt x="81" y="2"/>
                    <a:pt x="80" y="1"/>
                    <a:pt x="80" y="0"/>
                  </a:cubicBezTo>
                  <a:lnTo>
                    <a:pt x="73" y="6"/>
                  </a:lnTo>
                  <a:cubicBezTo>
                    <a:pt x="72" y="7"/>
                    <a:pt x="72" y="7"/>
                    <a:pt x="71" y="7"/>
                  </a:cubicBezTo>
                  <a:lnTo>
                    <a:pt x="68" y="9"/>
                  </a:lnTo>
                  <a:lnTo>
                    <a:pt x="68" y="9"/>
                  </a:lnTo>
                  <a:lnTo>
                    <a:pt x="71" y="13"/>
                  </a:lnTo>
                  <a:lnTo>
                    <a:pt x="75" y="20"/>
                  </a:lnTo>
                  <a:cubicBezTo>
                    <a:pt x="77" y="24"/>
                    <a:pt x="76" y="28"/>
                    <a:pt x="73" y="30"/>
                  </a:cubicBezTo>
                  <a:lnTo>
                    <a:pt x="64" y="38"/>
                  </a:lnTo>
                  <a:cubicBezTo>
                    <a:pt x="63" y="40"/>
                    <a:pt x="61" y="41"/>
                    <a:pt x="58" y="40"/>
                  </a:cubicBezTo>
                  <a:lnTo>
                    <a:pt x="55" y="40"/>
                  </a:lnTo>
                  <a:cubicBezTo>
                    <a:pt x="52" y="40"/>
                    <a:pt x="49" y="37"/>
                    <a:pt x="48" y="34"/>
                  </a:cubicBezTo>
                  <a:lnTo>
                    <a:pt x="48" y="34"/>
                  </a:lnTo>
                  <a:lnTo>
                    <a:pt x="48" y="34"/>
                  </a:lnTo>
                  <a:lnTo>
                    <a:pt x="45" y="35"/>
                  </a:lnTo>
                  <a:cubicBezTo>
                    <a:pt x="43" y="36"/>
                    <a:pt x="41" y="36"/>
                    <a:pt x="39" y="35"/>
                  </a:cubicBezTo>
                  <a:lnTo>
                    <a:pt x="32" y="33"/>
                  </a:lnTo>
                  <a:lnTo>
                    <a:pt x="24" y="35"/>
                  </a:lnTo>
                  <a:lnTo>
                    <a:pt x="21" y="3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71" name="Freeform 156">
              <a:extLst>
                <a:ext uri="{FF2B5EF4-FFF2-40B4-BE49-F238E27FC236}">
                  <a16:creationId xmlns:a16="http://schemas.microsoft.com/office/drawing/2014/main" id="{D4C2CF75-E376-4F7D-85B0-EF3F98CD0091}"/>
                </a:ext>
              </a:extLst>
            </p:cNvPr>
            <p:cNvSpPr>
              <a:spLocks noChangeArrowheads="1"/>
            </p:cNvSpPr>
            <p:nvPr/>
          </p:nvSpPr>
          <p:spPr bwMode="auto">
            <a:xfrm>
              <a:off x="9304337" y="407988"/>
              <a:ext cx="4763" cy="6350"/>
            </a:xfrm>
            <a:custGeom>
              <a:avLst/>
              <a:gdLst>
                <a:gd name="T0" fmla="*/ 0 w 14"/>
                <a:gd name="T1" fmla="*/ 9 h 16"/>
                <a:gd name="T2" fmla="*/ 3 w 14"/>
                <a:gd name="T3" fmla="*/ 15 h 16"/>
                <a:gd name="T4" fmla="*/ 3 w 14"/>
                <a:gd name="T5" fmla="*/ 15 h 16"/>
                <a:gd name="T6" fmla="*/ 6 w 14"/>
                <a:gd name="T7" fmla="*/ 8 h 16"/>
                <a:gd name="T8" fmla="*/ 10 w 14"/>
                <a:gd name="T9" fmla="*/ 5 h 16"/>
                <a:gd name="T10" fmla="*/ 13 w 14"/>
                <a:gd name="T11" fmla="*/ 0 h 16"/>
                <a:gd name="T12" fmla="*/ 3 w 14"/>
                <a:gd name="T13" fmla="*/ 8 h 16"/>
                <a:gd name="T14" fmla="*/ 0 w 14"/>
                <a:gd name="T15" fmla="*/ 9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6">
                  <a:moveTo>
                    <a:pt x="0" y="9"/>
                  </a:moveTo>
                  <a:lnTo>
                    <a:pt x="3" y="15"/>
                  </a:lnTo>
                  <a:lnTo>
                    <a:pt x="3" y="15"/>
                  </a:lnTo>
                  <a:cubicBezTo>
                    <a:pt x="3" y="12"/>
                    <a:pt x="4" y="10"/>
                    <a:pt x="6" y="8"/>
                  </a:cubicBezTo>
                  <a:lnTo>
                    <a:pt x="10" y="5"/>
                  </a:lnTo>
                  <a:lnTo>
                    <a:pt x="13" y="0"/>
                  </a:lnTo>
                  <a:lnTo>
                    <a:pt x="3" y="8"/>
                  </a:lnTo>
                  <a:cubicBezTo>
                    <a:pt x="2" y="8"/>
                    <a:pt x="1" y="9"/>
                    <a:pt x="0" y="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72" name="Freeform 157">
              <a:extLst>
                <a:ext uri="{FF2B5EF4-FFF2-40B4-BE49-F238E27FC236}">
                  <a16:creationId xmlns:a16="http://schemas.microsoft.com/office/drawing/2014/main" id="{48270E4D-0643-4A5B-84E7-E77CA2E69B0E}"/>
                </a:ext>
              </a:extLst>
            </p:cNvPr>
            <p:cNvSpPr>
              <a:spLocks noChangeArrowheads="1"/>
            </p:cNvSpPr>
            <p:nvPr/>
          </p:nvSpPr>
          <p:spPr bwMode="auto">
            <a:xfrm>
              <a:off x="9163050" y="366713"/>
              <a:ext cx="6350" cy="6350"/>
            </a:xfrm>
            <a:custGeom>
              <a:avLst/>
              <a:gdLst>
                <a:gd name="T0" fmla="*/ 13 w 18"/>
                <a:gd name="T1" fmla="*/ 12 h 19"/>
                <a:gd name="T2" fmla="*/ 17 w 18"/>
                <a:gd name="T3" fmla="*/ 5 h 19"/>
                <a:gd name="T4" fmla="*/ 17 w 18"/>
                <a:gd name="T5" fmla="*/ 5 h 19"/>
                <a:gd name="T6" fmla="*/ 11 w 18"/>
                <a:gd name="T7" fmla="*/ 0 h 19"/>
                <a:gd name="T8" fmla="*/ 2 w 18"/>
                <a:gd name="T9" fmla="*/ 15 h 19"/>
                <a:gd name="T10" fmla="*/ 1 w 18"/>
                <a:gd name="T11" fmla="*/ 17 h 19"/>
                <a:gd name="T12" fmla="*/ 0 w 18"/>
                <a:gd name="T13" fmla="*/ 18 h 19"/>
                <a:gd name="T14" fmla="*/ 9 w 18"/>
                <a:gd name="T15" fmla="*/ 15 h 19"/>
                <a:gd name="T16" fmla="*/ 13 w 18"/>
                <a:gd name="T17"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13" y="12"/>
                  </a:moveTo>
                  <a:lnTo>
                    <a:pt x="17" y="5"/>
                  </a:lnTo>
                  <a:lnTo>
                    <a:pt x="17" y="5"/>
                  </a:lnTo>
                  <a:lnTo>
                    <a:pt x="11" y="0"/>
                  </a:lnTo>
                  <a:lnTo>
                    <a:pt x="2" y="15"/>
                  </a:lnTo>
                  <a:cubicBezTo>
                    <a:pt x="2" y="15"/>
                    <a:pt x="2" y="16"/>
                    <a:pt x="1" y="17"/>
                  </a:cubicBezTo>
                  <a:lnTo>
                    <a:pt x="0" y="18"/>
                  </a:lnTo>
                  <a:lnTo>
                    <a:pt x="9" y="15"/>
                  </a:lnTo>
                  <a:lnTo>
                    <a:pt x="13" y="1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73" name="Freeform 158">
              <a:extLst>
                <a:ext uri="{FF2B5EF4-FFF2-40B4-BE49-F238E27FC236}">
                  <a16:creationId xmlns:a16="http://schemas.microsoft.com/office/drawing/2014/main" id="{DF8E39A4-BD2A-414A-A228-88BF1F5822E0}"/>
                </a:ext>
              </a:extLst>
            </p:cNvPr>
            <p:cNvSpPr>
              <a:spLocks noChangeArrowheads="1"/>
            </p:cNvSpPr>
            <p:nvPr/>
          </p:nvSpPr>
          <p:spPr bwMode="auto">
            <a:xfrm>
              <a:off x="9415462" y="309563"/>
              <a:ext cx="39688" cy="20637"/>
            </a:xfrm>
            <a:custGeom>
              <a:avLst/>
              <a:gdLst>
                <a:gd name="T0" fmla="*/ 12 w 111"/>
                <a:gd name="T1" fmla="*/ 26 h 57"/>
                <a:gd name="T2" fmla="*/ 5 w 111"/>
                <a:gd name="T3" fmla="*/ 19 h 57"/>
                <a:gd name="T4" fmla="*/ 1 w 111"/>
                <a:gd name="T5" fmla="*/ 12 h 57"/>
                <a:gd name="T6" fmla="*/ 0 w 111"/>
                <a:gd name="T7" fmla="*/ 15 h 57"/>
                <a:gd name="T8" fmla="*/ 1 w 111"/>
                <a:gd name="T9" fmla="*/ 17 h 57"/>
                <a:gd name="T10" fmla="*/ 11 w 111"/>
                <a:gd name="T11" fmla="*/ 33 h 57"/>
                <a:gd name="T12" fmla="*/ 64 w 111"/>
                <a:gd name="T13" fmla="*/ 52 h 57"/>
                <a:gd name="T14" fmla="*/ 110 w 111"/>
                <a:gd name="T15" fmla="*/ 56 h 57"/>
                <a:gd name="T16" fmla="*/ 110 w 111"/>
                <a:gd name="T17" fmla="*/ 56 h 57"/>
                <a:gd name="T18" fmla="*/ 109 w 111"/>
                <a:gd name="T19" fmla="*/ 49 h 57"/>
                <a:gd name="T20" fmla="*/ 106 w 111"/>
                <a:gd name="T21" fmla="*/ 45 h 57"/>
                <a:gd name="T22" fmla="*/ 101 w 111"/>
                <a:gd name="T23" fmla="*/ 43 h 57"/>
                <a:gd name="T24" fmla="*/ 99 w 111"/>
                <a:gd name="T25" fmla="*/ 42 h 57"/>
                <a:gd name="T26" fmla="*/ 95 w 111"/>
                <a:gd name="T27" fmla="*/ 39 h 57"/>
                <a:gd name="T28" fmla="*/ 92 w 111"/>
                <a:gd name="T29" fmla="*/ 30 h 57"/>
                <a:gd name="T30" fmla="*/ 93 w 111"/>
                <a:gd name="T31" fmla="*/ 26 h 57"/>
                <a:gd name="T32" fmla="*/ 79 w 111"/>
                <a:gd name="T33" fmla="*/ 23 h 57"/>
                <a:gd name="T34" fmla="*/ 75 w 111"/>
                <a:gd name="T35" fmla="*/ 21 h 57"/>
                <a:gd name="T36" fmla="*/ 71 w 111"/>
                <a:gd name="T37" fmla="*/ 16 h 57"/>
                <a:gd name="T38" fmla="*/ 69 w 111"/>
                <a:gd name="T39" fmla="*/ 13 h 57"/>
                <a:gd name="T40" fmla="*/ 68 w 111"/>
                <a:gd name="T41" fmla="*/ 14 h 57"/>
                <a:gd name="T42" fmla="*/ 65 w 111"/>
                <a:gd name="T43" fmla="*/ 18 h 57"/>
                <a:gd name="T44" fmla="*/ 58 w 111"/>
                <a:gd name="T45" fmla="*/ 22 h 57"/>
                <a:gd name="T46" fmla="*/ 51 w 111"/>
                <a:gd name="T47" fmla="*/ 16 h 57"/>
                <a:gd name="T48" fmla="*/ 48 w 111"/>
                <a:gd name="T49" fmla="*/ 7 h 57"/>
                <a:gd name="T50" fmla="*/ 47 w 111"/>
                <a:gd name="T51" fmla="*/ 5 h 57"/>
                <a:gd name="T52" fmla="*/ 47 w 111"/>
                <a:gd name="T53" fmla="*/ 1 h 57"/>
                <a:gd name="T54" fmla="*/ 43 w 111"/>
                <a:gd name="T55" fmla="*/ 0 h 57"/>
                <a:gd name="T56" fmla="*/ 38 w 111"/>
                <a:gd name="T57" fmla="*/ 4 h 57"/>
                <a:gd name="T58" fmla="*/ 30 w 111"/>
                <a:gd name="T59" fmla="*/ 1 h 57"/>
                <a:gd name="T60" fmla="*/ 29 w 111"/>
                <a:gd name="T61" fmla="*/ 3 h 57"/>
                <a:gd name="T62" fmla="*/ 22 w 111"/>
                <a:gd name="T63" fmla="*/ 6 h 57"/>
                <a:gd name="T64" fmla="*/ 20 w 111"/>
                <a:gd name="T65" fmla="*/ 5 h 57"/>
                <a:gd name="T66" fmla="*/ 25 w 111"/>
                <a:gd name="T67" fmla="*/ 17 h 57"/>
                <a:gd name="T68" fmla="*/ 22 w 111"/>
                <a:gd name="T69" fmla="*/ 27 h 57"/>
                <a:gd name="T70" fmla="*/ 12 w 111"/>
                <a:gd name="T71"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1" h="57">
                  <a:moveTo>
                    <a:pt x="12" y="26"/>
                  </a:moveTo>
                  <a:lnTo>
                    <a:pt x="5" y="19"/>
                  </a:lnTo>
                  <a:lnTo>
                    <a:pt x="1" y="12"/>
                  </a:lnTo>
                  <a:lnTo>
                    <a:pt x="0" y="15"/>
                  </a:lnTo>
                  <a:lnTo>
                    <a:pt x="1" y="17"/>
                  </a:lnTo>
                  <a:lnTo>
                    <a:pt x="11" y="33"/>
                  </a:lnTo>
                  <a:lnTo>
                    <a:pt x="64" y="52"/>
                  </a:lnTo>
                  <a:lnTo>
                    <a:pt x="110" y="56"/>
                  </a:lnTo>
                  <a:lnTo>
                    <a:pt x="110" y="56"/>
                  </a:lnTo>
                  <a:lnTo>
                    <a:pt x="109" y="49"/>
                  </a:lnTo>
                  <a:lnTo>
                    <a:pt x="106" y="45"/>
                  </a:lnTo>
                  <a:lnTo>
                    <a:pt x="101" y="43"/>
                  </a:lnTo>
                  <a:cubicBezTo>
                    <a:pt x="100" y="42"/>
                    <a:pt x="100" y="42"/>
                    <a:pt x="99" y="42"/>
                  </a:cubicBezTo>
                  <a:lnTo>
                    <a:pt x="95" y="39"/>
                  </a:lnTo>
                  <a:cubicBezTo>
                    <a:pt x="92" y="37"/>
                    <a:pt x="91" y="34"/>
                    <a:pt x="92" y="30"/>
                  </a:cubicBezTo>
                  <a:lnTo>
                    <a:pt x="93" y="26"/>
                  </a:lnTo>
                  <a:lnTo>
                    <a:pt x="79" y="23"/>
                  </a:lnTo>
                  <a:cubicBezTo>
                    <a:pt x="78" y="23"/>
                    <a:pt x="76" y="22"/>
                    <a:pt x="75" y="21"/>
                  </a:cubicBezTo>
                  <a:lnTo>
                    <a:pt x="71" y="16"/>
                  </a:lnTo>
                  <a:cubicBezTo>
                    <a:pt x="70" y="15"/>
                    <a:pt x="69" y="14"/>
                    <a:pt x="69" y="13"/>
                  </a:cubicBezTo>
                  <a:cubicBezTo>
                    <a:pt x="69" y="13"/>
                    <a:pt x="69" y="13"/>
                    <a:pt x="68" y="14"/>
                  </a:cubicBezTo>
                  <a:lnTo>
                    <a:pt x="65" y="18"/>
                  </a:lnTo>
                  <a:cubicBezTo>
                    <a:pt x="64" y="21"/>
                    <a:pt x="61" y="22"/>
                    <a:pt x="58" y="22"/>
                  </a:cubicBezTo>
                  <a:cubicBezTo>
                    <a:pt x="55" y="21"/>
                    <a:pt x="52" y="19"/>
                    <a:pt x="51" y="16"/>
                  </a:cubicBezTo>
                  <a:lnTo>
                    <a:pt x="48" y="7"/>
                  </a:lnTo>
                  <a:cubicBezTo>
                    <a:pt x="48" y="6"/>
                    <a:pt x="47" y="6"/>
                    <a:pt x="47" y="5"/>
                  </a:cubicBezTo>
                  <a:lnTo>
                    <a:pt x="47" y="1"/>
                  </a:lnTo>
                  <a:cubicBezTo>
                    <a:pt x="46" y="1"/>
                    <a:pt x="45" y="1"/>
                    <a:pt x="43" y="0"/>
                  </a:cubicBezTo>
                  <a:cubicBezTo>
                    <a:pt x="42" y="2"/>
                    <a:pt x="40" y="4"/>
                    <a:pt x="38" y="4"/>
                  </a:cubicBezTo>
                  <a:cubicBezTo>
                    <a:pt x="35" y="5"/>
                    <a:pt x="32" y="4"/>
                    <a:pt x="30" y="1"/>
                  </a:cubicBezTo>
                  <a:lnTo>
                    <a:pt x="29" y="3"/>
                  </a:lnTo>
                  <a:cubicBezTo>
                    <a:pt x="27" y="5"/>
                    <a:pt x="25" y="6"/>
                    <a:pt x="22" y="6"/>
                  </a:cubicBezTo>
                  <a:cubicBezTo>
                    <a:pt x="22" y="6"/>
                    <a:pt x="21" y="6"/>
                    <a:pt x="20" y="5"/>
                  </a:cubicBezTo>
                  <a:lnTo>
                    <a:pt x="25" y="17"/>
                  </a:lnTo>
                  <a:cubicBezTo>
                    <a:pt x="27" y="21"/>
                    <a:pt x="25" y="25"/>
                    <a:pt x="22" y="27"/>
                  </a:cubicBezTo>
                  <a:cubicBezTo>
                    <a:pt x="19" y="29"/>
                    <a:pt x="15" y="29"/>
                    <a:pt x="12" y="2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74" name="Freeform 159">
              <a:extLst>
                <a:ext uri="{FF2B5EF4-FFF2-40B4-BE49-F238E27FC236}">
                  <a16:creationId xmlns:a16="http://schemas.microsoft.com/office/drawing/2014/main" id="{513BE952-1958-4B16-8282-87D71E4A7810}"/>
                </a:ext>
              </a:extLst>
            </p:cNvPr>
            <p:cNvSpPr>
              <a:spLocks noChangeArrowheads="1"/>
            </p:cNvSpPr>
            <p:nvPr/>
          </p:nvSpPr>
          <p:spPr bwMode="auto">
            <a:xfrm>
              <a:off x="9366250" y="309563"/>
              <a:ext cx="3175" cy="15875"/>
            </a:xfrm>
            <a:custGeom>
              <a:avLst/>
              <a:gdLst>
                <a:gd name="T0" fmla="*/ 0 w 9"/>
                <a:gd name="T1" fmla="*/ 44 h 45"/>
                <a:gd name="T2" fmla="*/ 2 w 9"/>
                <a:gd name="T3" fmla="*/ 40 h 45"/>
                <a:gd name="T4" fmla="*/ 7 w 9"/>
                <a:gd name="T5" fmla="*/ 20 h 45"/>
                <a:gd name="T6" fmla="*/ 8 w 9"/>
                <a:gd name="T7" fmla="*/ 9 h 45"/>
                <a:gd name="T8" fmla="*/ 7 w 9"/>
                <a:gd name="T9" fmla="*/ 6 h 45"/>
                <a:gd name="T10" fmla="*/ 2 w 9"/>
                <a:gd name="T11" fmla="*/ 0 h 45"/>
                <a:gd name="T12" fmla="*/ 2 w 9"/>
                <a:gd name="T13" fmla="*/ 0 h 45"/>
                <a:gd name="T14" fmla="*/ 2 w 9"/>
                <a:gd name="T15" fmla="*/ 3 h 45"/>
                <a:gd name="T16" fmla="*/ 2 w 9"/>
                <a:gd name="T17" fmla="*/ 15 h 45"/>
                <a:gd name="T18" fmla="*/ 0 w 9"/>
                <a:gd name="T19"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45">
                  <a:moveTo>
                    <a:pt x="0" y="44"/>
                  </a:moveTo>
                  <a:lnTo>
                    <a:pt x="2" y="40"/>
                  </a:lnTo>
                  <a:lnTo>
                    <a:pt x="7" y="20"/>
                  </a:lnTo>
                  <a:lnTo>
                    <a:pt x="8" y="9"/>
                  </a:lnTo>
                  <a:lnTo>
                    <a:pt x="7" y="6"/>
                  </a:lnTo>
                  <a:lnTo>
                    <a:pt x="2" y="0"/>
                  </a:lnTo>
                  <a:lnTo>
                    <a:pt x="2" y="0"/>
                  </a:lnTo>
                  <a:lnTo>
                    <a:pt x="2" y="3"/>
                  </a:lnTo>
                  <a:lnTo>
                    <a:pt x="2" y="15"/>
                  </a:lnTo>
                  <a:lnTo>
                    <a:pt x="0" y="4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75" name="Freeform 160">
              <a:extLst>
                <a:ext uri="{FF2B5EF4-FFF2-40B4-BE49-F238E27FC236}">
                  <a16:creationId xmlns:a16="http://schemas.microsoft.com/office/drawing/2014/main" id="{F78F46C4-4AD4-49BA-B581-3D423CD738C8}"/>
                </a:ext>
              </a:extLst>
            </p:cNvPr>
            <p:cNvSpPr>
              <a:spLocks noChangeArrowheads="1"/>
            </p:cNvSpPr>
            <p:nvPr/>
          </p:nvSpPr>
          <p:spPr bwMode="auto">
            <a:xfrm>
              <a:off x="9451975" y="271463"/>
              <a:ext cx="47625" cy="52387"/>
            </a:xfrm>
            <a:custGeom>
              <a:avLst/>
              <a:gdLst>
                <a:gd name="T0" fmla="*/ 118 w 134"/>
                <a:gd name="T1" fmla="*/ 6 h 147"/>
                <a:gd name="T2" fmla="*/ 118 w 134"/>
                <a:gd name="T3" fmla="*/ 6 h 147"/>
                <a:gd name="T4" fmla="*/ 107 w 134"/>
                <a:gd name="T5" fmla="*/ 5 h 147"/>
                <a:gd name="T6" fmla="*/ 100 w 134"/>
                <a:gd name="T7" fmla="*/ 3 h 147"/>
                <a:gd name="T8" fmla="*/ 91 w 134"/>
                <a:gd name="T9" fmla="*/ 14 h 147"/>
                <a:gd name="T10" fmla="*/ 83 w 134"/>
                <a:gd name="T11" fmla="*/ 11 h 147"/>
                <a:gd name="T12" fmla="*/ 78 w 134"/>
                <a:gd name="T13" fmla="*/ 35 h 147"/>
                <a:gd name="T14" fmla="*/ 74 w 134"/>
                <a:gd name="T15" fmla="*/ 42 h 147"/>
                <a:gd name="T16" fmla="*/ 62 w 134"/>
                <a:gd name="T17" fmla="*/ 45 h 147"/>
                <a:gd name="T18" fmla="*/ 56 w 134"/>
                <a:gd name="T19" fmla="*/ 36 h 147"/>
                <a:gd name="T20" fmla="*/ 57 w 134"/>
                <a:gd name="T21" fmla="*/ 23 h 147"/>
                <a:gd name="T22" fmla="*/ 51 w 134"/>
                <a:gd name="T23" fmla="*/ 30 h 147"/>
                <a:gd name="T24" fmla="*/ 39 w 134"/>
                <a:gd name="T25" fmla="*/ 33 h 147"/>
                <a:gd name="T26" fmla="*/ 34 w 134"/>
                <a:gd name="T27" fmla="*/ 24 h 147"/>
                <a:gd name="T28" fmla="*/ 20 w 134"/>
                <a:gd name="T29" fmla="*/ 41 h 147"/>
                <a:gd name="T30" fmla="*/ 12 w 134"/>
                <a:gd name="T31" fmla="*/ 46 h 147"/>
                <a:gd name="T32" fmla="*/ 11 w 134"/>
                <a:gd name="T33" fmla="*/ 50 h 147"/>
                <a:gd name="T34" fmla="*/ 3 w 134"/>
                <a:gd name="T35" fmla="*/ 56 h 147"/>
                <a:gd name="T36" fmla="*/ 1 w 134"/>
                <a:gd name="T37" fmla="*/ 57 h 147"/>
                <a:gd name="T38" fmla="*/ 10 w 134"/>
                <a:gd name="T39" fmla="*/ 64 h 147"/>
                <a:gd name="T40" fmla="*/ 8 w 134"/>
                <a:gd name="T41" fmla="*/ 83 h 147"/>
                <a:gd name="T42" fmla="*/ 7 w 134"/>
                <a:gd name="T43" fmla="*/ 99 h 147"/>
                <a:gd name="T44" fmla="*/ 11 w 134"/>
                <a:gd name="T45" fmla="*/ 99 h 147"/>
                <a:gd name="T46" fmla="*/ 19 w 134"/>
                <a:gd name="T47" fmla="*/ 104 h 147"/>
                <a:gd name="T48" fmla="*/ 20 w 134"/>
                <a:gd name="T49" fmla="*/ 102 h 147"/>
                <a:gd name="T50" fmla="*/ 40 w 134"/>
                <a:gd name="T51" fmla="*/ 66 h 147"/>
                <a:gd name="T52" fmla="*/ 48 w 134"/>
                <a:gd name="T53" fmla="*/ 82 h 147"/>
                <a:gd name="T54" fmla="*/ 45 w 134"/>
                <a:gd name="T55" fmla="*/ 101 h 147"/>
                <a:gd name="T56" fmla="*/ 37 w 134"/>
                <a:gd name="T57" fmla="*/ 127 h 147"/>
                <a:gd name="T58" fmla="*/ 39 w 134"/>
                <a:gd name="T59" fmla="*/ 144 h 147"/>
                <a:gd name="T60" fmla="*/ 52 w 134"/>
                <a:gd name="T61" fmla="*/ 143 h 147"/>
                <a:gd name="T62" fmla="*/ 71 w 134"/>
                <a:gd name="T63" fmla="*/ 130 h 147"/>
                <a:gd name="T64" fmla="*/ 64 w 134"/>
                <a:gd name="T65" fmla="*/ 117 h 147"/>
                <a:gd name="T66" fmla="*/ 72 w 134"/>
                <a:gd name="T67" fmla="*/ 109 h 147"/>
                <a:gd name="T68" fmla="*/ 123 w 134"/>
                <a:gd name="T69" fmla="*/ 68 h 147"/>
                <a:gd name="T70" fmla="*/ 133 w 134"/>
                <a:gd name="T71" fmla="*/ 44 h 147"/>
                <a:gd name="T72" fmla="*/ 129 w 134"/>
                <a:gd name="T73" fmla="*/ 25 h 147"/>
                <a:gd name="T74" fmla="*/ 128 w 134"/>
                <a:gd name="T75" fmla="*/ 24 h 147"/>
                <a:gd name="T76" fmla="*/ 121 w 134"/>
                <a:gd name="T77" fmla="*/ 1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4" h="147">
                  <a:moveTo>
                    <a:pt x="118" y="8"/>
                  </a:moveTo>
                  <a:cubicBezTo>
                    <a:pt x="118" y="7"/>
                    <a:pt x="118" y="7"/>
                    <a:pt x="118" y="6"/>
                  </a:cubicBezTo>
                  <a:lnTo>
                    <a:pt x="118" y="6"/>
                  </a:lnTo>
                  <a:lnTo>
                    <a:pt x="118" y="6"/>
                  </a:lnTo>
                  <a:lnTo>
                    <a:pt x="111" y="6"/>
                  </a:lnTo>
                  <a:cubicBezTo>
                    <a:pt x="110" y="6"/>
                    <a:pt x="109" y="6"/>
                    <a:pt x="107" y="5"/>
                  </a:cubicBezTo>
                  <a:lnTo>
                    <a:pt x="99" y="0"/>
                  </a:lnTo>
                  <a:lnTo>
                    <a:pt x="100" y="3"/>
                  </a:lnTo>
                  <a:cubicBezTo>
                    <a:pt x="101" y="6"/>
                    <a:pt x="101" y="8"/>
                    <a:pt x="99" y="11"/>
                  </a:cubicBezTo>
                  <a:cubicBezTo>
                    <a:pt x="97" y="13"/>
                    <a:pt x="94" y="15"/>
                    <a:pt x="91" y="14"/>
                  </a:cubicBezTo>
                  <a:lnTo>
                    <a:pt x="87" y="13"/>
                  </a:lnTo>
                  <a:cubicBezTo>
                    <a:pt x="85" y="13"/>
                    <a:pt x="84" y="12"/>
                    <a:pt x="83" y="11"/>
                  </a:cubicBezTo>
                  <a:lnTo>
                    <a:pt x="81" y="17"/>
                  </a:lnTo>
                  <a:lnTo>
                    <a:pt x="78" y="35"/>
                  </a:lnTo>
                  <a:cubicBezTo>
                    <a:pt x="77" y="36"/>
                    <a:pt x="77" y="37"/>
                    <a:pt x="77" y="38"/>
                  </a:cubicBezTo>
                  <a:lnTo>
                    <a:pt x="74" y="42"/>
                  </a:lnTo>
                  <a:cubicBezTo>
                    <a:pt x="73" y="44"/>
                    <a:pt x="71" y="46"/>
                    <a:pt x="69" y="46"/>
                  </a:cubicBezTo>
                  <a:cubicBezTo>
                    <a:pt x="67" y="46"/>
                    <a:pt x="64" y="46"/>
                    <a:pt x="62" y="45"/>
                  </a:cubicBezTo>
                  <a:lnTo>
                    <a:pt x="59" y="42"/>
                  </a:lnTo>
                  <a:cubicBezTo>
                    <a:pt x="57" y="41"/>
                    <a:pt x="56" y="38"/>
                    <a:pt x="56" y="36"/>
                  </a:cubicBezTo>
                  <a:lnTo>
                    <a:pt x="56" y="29"/>
                  </a:lnTo>
                  <a:lnTo>
                    <a:pt x="57" y="23"/>
                  </a:lnTo>
                  <a:lnTo>
                    <a:pt x="53" y="28"/>
                  </a:lnTo>
                  <a:cubicBezTo>
                    <a:pt x="52" y="29"/>
                    <a:pt x="51" y="29"/>
                    <a:pt x="51" y="30"/>
                  </a:cubicBezTo>
                  <a:lnTo>
                    <a:pt x="46" y="32"/>
                  </a:lnTo>
                  <a:cubicBezTo>
                    <a:pt x="44" y="34"/>
                    <a:pt x="41" y="34"/>
                    <a:pt x="39" y="33"/>
                  </a:cubicBezTo>
                  <a:cubicBezTo>
                    <a:pt x="37" y="32"/>
                    <a:pt x="35" y="30"/>
                    <a:pt x="34" y="27"/>
                  </a:cubicBezTo>
                  <a:lnTo>
                    <a:pt x="34" y="24"/>
                  </a:lnTo>
                  <a:lnTo>
                    <a:pt x="22" y="32"/>
                  </a:lnTo>
                  <a:lnTo>
                    <a:pt x="20" y="41"/>
                  </a:lnTo>
                  <a:cubicBezTo>
                    <a:pt x="19" y="44"/>
                    <a:pt x="17" y="45"/>
                    <a:pt x="14" y="46"/>
                  </a:cubicBezTo>
                  <a:cubicBezTo>
                    <a:pt x="14" y="46"/>
                    <a:pt x="13" y="46"/>
                    <a:pt x="12" y="46"/>
                  </a:cubicBezTo>
                  <a:lnTo>
                    <a:pt x="12" y="47"/>
                  </a:lnTo>
                  <a:cubicBezTo>
                    <a:pt x="12" y="48"/>
                    <a:pt x="11" y="49"/>
                    <a:pt x="11" y="50"/>
                  </a:cubicBezTo>
                  <a:cubicBezTo>
                    <a:pt x="9" y="51"/>
                    <a:pt x="7" y="54"/>
                    <a:pt x="5" y="54"/>
                  </a:cubicBezTo>
                  <a:lnTo>
                    <a:pt x="3" y="56"/>
                  </a:lnTo>
                  <a:lnTo>
                    <a:pt x="2" y="57"/>
                  </a:lnTo>
                  <a:lnTo>
                    <a:pt x="1" y="57"/>
                  </a:lnTo>
                  <a:lnTo>
                    <a:pt x="2" y="59"/>
                  </a:lnTo>
                  <a:lnTo>
                    <a:pt x="10" y="64"/>
                  </a:lnTo>
                  <a:cubicBezTo>
                    <a:pt x="13" y="66"/>
                    <a:pt x="15" y="71"/>
                    <a:pt x="13" y="74"/>
                  </a:cubicBezTo>
                  <a:lnTo>
                    <a:pt x="8" y="83"/>
                  </a:lnTo>
                  <a:cubicBezTo>
                    <a:pt x="6" y="85"/>
                    <a:pt x="3" y="87"/>
                    <a:pt x="0" y="87"/>
                  </a:cubicBezTo>
                  <a:lnTo>
                    <a:pt x="7" y="99"/>
                  </a:lnTo>
                  <a:lnTo>
                    <a:pt x="8" y="99"/>
                  </a:lnTo>
                  <a:cubicBezTo>
                    <a:pt x="9" y="99"/>
                    <a:pt x="10" y="99"/>
                    <a:pt x="11" y="99"/>
                  </a:cubicBezTo>
                  <a:lnTo>
                    <a:pt x="14" y="100"/>
                  </a:lnTo>
                  <a:cubicBezTo>
                    <a:pt x="16" y="101"/>
                    <a:pt x="18" y="102"/>
                    <a:pt x="19" y="104"/>
                  </a:cubicBezTo>
                  <a:lnTo>
                    <a:pt x="19" y="104"/>
                  </a:lnTo>
                  <a:lnTo>
                    <a:pt x="20" y="102"/>
                  </a:lnTo>
                  <a:lnTo>
                    <a:pt x="31" y="72"/>
                  </a:lnTo>
                  <a:cubicBezTo>
                    <a:pt x="33" y="68"/>
                    <a:pt x="36" y="66"/>
                    <a:pt x="40" y="66"/>
                  </a:cubicBezTo>
                  <a:cubicBezTo>
                    <a:pt x="44" y="67"/>
                    <a:pt x="47" y="70"/>
                    <a:pt x="47" y="74"/>
                  </a:cubicBezTo>
                  <a:lnTo>
                    <a:pt x="48" y="82"/>
                  </a:lnTo>
                  <a:lnTo>
                    <a:pt x="47" y="92"/>
                  </a:lnTo>
                  <a:lnTo>
                    <a:pt x="45" y="101"/>
                  </a:lnTo>
                  <a:lnTo>
                    <a:pt x="42" y="109"/>
                  </a:lnTo>
                  <a:lnTo>
                    <a:pt x="37" y="127"/>
                  </a:lnTo>
                  <a:lnTo>
                    <a:pt x="37" y="139"/>
                  </a:lnTo>
                  <a:lnTo>
                    <a:pt x="39" y="144"/>
                  </a:lnTo>
                  <a:lnTo>
                    <a:pt x="43" y="146"/>
                  </a:lnTo>
                  <a:lnTo>
                    <a:pt x="52" y="143"/>
                  </a:lnTo>
                  <a:lnTo>
                    <a:pt x="73" y="130"/>
                  </a:lnTo>
                  <a:lnTo>
                    <a:pt x="71" y="130"/>
                  </a:lnTo>
                  <a:cubicBezTo>
                    <a:pt x="67" y="131"/>
                    <a:pt x="65" y="129"/>
                    <a:pt x="63" y="126"/>
                  </a:cubicBezTo>
                  <a:cubicBezTo>
                    <a:pt x="62" y="123"/>
                    <a:pt x="62" y="120"/>
                    <a:pt x="64" y="117"/>
                  </a:cubicBezTo>
                  <a:lnTo>
                    <a:pt x="69" y="111"/>
                  </a:lnTo>
                  <a:cubicBezTo>
                    <a:pt x="70" y="110"/>
                    <a:pt x="71" y="109"/>
                    <a:pt x="72" y="109"/>
                  </a:cubicBezTo>
                  <a:lnTo>
                    <a:pt x="88" y="103"/>
                  </a:lnTo>
                  <a:lnTo>
                    <a:pt x="123" y="68"/>
                  </a:lnTo>
                  <a:lnTo>
                    <a:pt x="129" y="58"/>
                  </a:lnTo>
                  <a:lnTo>
                    <a:pt x="133" y="44"/>
                  </a:lnTo>
                  <a:lnTo>
                    <a:pt x="128" y="34"/>
                  </a:lnTo>
                  <a:cubicBezTo>
                    <a:pt x="127" y="31"/>
                    <a:pt x="127" y="27"/>
                    <a:pt x="129" y="25"/>
                  </a:cubicBezTo>
                  <a:lnTo>
                    <a:pt x="130" y="25"/>
                  </a:lnTo>
                  <a:cubicBezTo>
                    <a:pt x="129" y="25"/>
                    <a:pt x="128" y="24"/>
                    <a:pt x="128" y="24"/>
                  </a:cubicBezTo>
                  <a:lnTo>
                    <a:pt x="124" y="21"/>
                  </a:lnTo>
                  <a:cubicBezTo>
                    <a:pt x="122" y="20"/>
                    <a:pt x="121" y="19"/>
                    <a:pt x="121" y="17"/>
                  </a:cubicBezTo>
                  <a:lnTo>
                    <a:pt x="118" y="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76" name="Freeform 161">
              <a:extLst>
                <a:ext uri="{FF2B5EF4-FFF2-40B4-BE49-F238E27FC236}">
                  <a16:creationId xmlns:a16="http://schemas.microsoft.com/office/drawing/2014/main" id="{04045FEA-A07F-4F05-888D-6AA8FB843C92}"/>
                </a:ext>
              </a:extLst>
            </p:cNvPr>
            <p:cNvSpPr>
              <a:spLocks noChangeArrowheads="1"/>
            </p:cNvSpPr>
            <p:nvPr/>
          </p:nvSpPr>
          <p:spPr bwMode="auto">
            <a:xfrm>
              <a:off x="9275762" y="338138"/>
              <a:ext cx="25400" cy="31750"/>
            </a:xfrm>
            <a:custGeom>
              <a:avLst/>
              <a:gdLst>
                <a:gd name="T0" fmla="*/ 6 w 70"/>
                <a:gd name="T1" fmla="*/ 82 h 88"/>
                <a:gd name="T2" fmla="*/ 7 w 70"/>
                <a:gd name="T3" fmla="*/ 82 h 88"/>
                <a:gd name="T4" fmla="*/ 9 w 70"/>
                <a:gd name="T5" fmla="*/ 82 h 88"/>
                <a:gd name="T6" fmla="*/ 11 w 70"/>
                <a:gd name="T7" fmla="*/ 77 h 88"/>
                <a:gd name="T8" fmla="*/ 17 w 70"/>
                <a:gd name="T9" fmla="*/ 74 h 88"/>
                <a:gd name="T10" fmla="*/ 17 w 70"/>
                <a:gd name="T11" fmla="*/ 74 h 88"/>
                <a:gd name="T12" fmla="*/ 18 w 70"/>
                <a:gd name="T13" fmla="*/ 73 h 88"/>
                <a:gd name="T14" fmla="*/ 19 w 70"/>
                <a:gd name="T15" fmla="*/ 66 h 88"/>
                <a:gd name="T16" fmla="*/ 20 w 70"/>
                <a:gd name="T17" fmla="*/ 62 h 88"/>
                <a:gd name="T18" fmla="*/ 23 w 70"/>
                <a:gd name="T19" fmla="*/ 60 h 88"/>
                <a:gd name="T20" fmla="*/ 33 w 70"/>
                <a:gd name="T21" fmla="*/ 58 h 88"/>
                <a:gd name="T22" fmla="*/ 36 w 70"/>
                <a:gd name="T23" fmla="*/ 60 h 88"/>
                <a:gd name="T24" fmla="*/ 39 w 70"/>
                <a:gd name="T25" fmla="*/ 64 h 88"/>
                <a:gd name="T26" fmla="*/ 41 w 70"/>
                <a:gd name="T27" fmla="*/ 69 h 88"/>
                <a:gd name="T28" fmla="*/ 42 w 70"/>
                <a:gd name="T29" fmla="*/ 72 h 88"/>
                <a:gd name="T30" fmla="*/ 42 w 70"/>
                <a:gd name="T31" fmla="*/ 78 h 88"/>
                <a:gd name="T32" fmla="*/ 42 w 70"/>
                <a:gd name="T33" fmla="*/ 84 h 88"/>
                <a:gd name="T34" fmla="*/ 44 w 70"/>
                <a:gd name="T35" fmla="*/ 82 h 88"/>
                <a:gd name="T36" fmla="*/ 46 w 70"/>
                <a:gd name="T37" fmla="*/ 80 h 88"/>
                <a:gd name="T38" fmla="*/ 51 w 70"/>
                <a:gd name="T39" fmla="*/ 79 h 88"/>
                <a:gd name="T40" fmla="*/ 55 w 70"/>
                <a:gd name="T41" fmla="*/ 80 h 88"/>
                <a:gd name="T42" fmla="*/ 58 w 70"/>
                <a:gd name="T43" fmla="*/ 82 h 88"/>
                <a:gd name="T44" fmla="*/ 63 w 70"/>
                <a:gd name="T45" fmla="*/ 87 h 88"/>
                <a:gd name="T46" fmla="*/ 63 w 70"/>
                <a:gd name="T47" fmla="*/ 83 h 88"/>
                <a:gd name="T48" fmla="*/ 63 w 70"/>
                <a:gd name="T49" fmla="*/ 77 h 88"/>
                <a:gd name="T50" fmla="*/ 63 w 70"/>
                <a:gd name="T51" fmla="*/ 76 h 88"/>
                <a:gd name="T52" fmla="*/ 59 w 70"/>
                <a:gd name="T53" fmla="*/ 63 h 88"/>
                <a:gd name="T54" fmla="*/ 59 w 70"/>
                <a:gd name="T55" fmla="*/ 61 h 88"/>
                <a:gd name="T56" fmla="*/ 61 w 70"/>
                <a:gd name="T57" fmla="*/ 45 h 88"/>
                <a:gd name="T58" fmla="*/ 69 w 70"/>
                <a:gd name="T59" fmla="*/ 14 h 88"/>
                <a:gd name="T60" fmla="*/ 69 w 70"/>
                <a:gd name="T61" fmla="*/ 9 h 88"/>
                <a:gd name="T62" fmla="*/ 68 w 70"/>
                <a:gd name="T63" fmla="*/ 6 h 88"/>
                <a:gd name="T64" fmla="*/ 63 w 70"/>
                <a:gd name="T65" fmla="*/ 2 h 88"/>
                <a:gd name="T66" fmla="*/ 58 w 70"/>
                <a:gd name="T67" fmla="*/ 0 h 88"/>
                <a:gd name="T68" fmla="*/ 31 w 70"/>
                <a:gd name="T69" fmla="*/ 0 h 88"/>
                <a:gd name="T70" fmla="*/ 31 w 70"/>
                <a:gd name="T71" fmla="*/ 6 h 88"/>
                <a:gd name="T72" fmla="*/ 28 w 70"/>
                <a:gd name="T73" fmla="*/ 14 h 88"/>
                <a:gd name="T74" fmla="*/ 24 w 70"/>
                <a:gd name="T75" fmla="*/ 17 h 88"/>
                <a:gd name="T76" fmla="*/ 21 w 70"/>
                <a:gd name="T77" fmla="*/ 19 h 88"/>
                <a:gd name="T78" fmla="*/ 11 w 70"/>
                <a:gd name="T79" fmla="*/ 22 h 88"/>
                <a:gd name="T80" fmla="*/ 8 w 70"/>
                <a:gd name="T81" fmla="*/ 25 h 88"/>
                <a:gd name="T82" fmla="*/ 4 w 70"/>
                <a:gd name="T83" fmla="*/ 33 h 88"/>
                <a:gd name="T84" fmla="*/ 2 w 70"/>
                <a:gd name="T85" fmla="*/ 43 h 88"/>
                <a:gd name="T86" fmla="*/ 0 w 70"/>
                <a:gd name="T87" fmla="*/ 70 h 88"/>
                <a:gd name="T88" fmla="*/ 2 w 70"/>
                <a:gd name="T89" fmla="*/ 77 h 88"/>
                <a:gd name="T90" fmla="*/ 6 w 70"/>
                <a:gd name="T91" fmla="*/ 8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88">
                  <a:moveTo>
                    <a:pt x="6" y="82"/>
                  </a:moveTo>
                  <a:lnTo>
                    <a:pt x="7" y="82"/>
                  </a:lnTo>
                  <a:cubicBezTo>
                    <a:pt x="8" y="82"/>
                    <a:pt x="9" y="82"/>
                    <a:pt x="9" y="82"/>
                  </a:cubicBezTo>
                  <a:cubicBezTo>
                    <a:pt x="9" y="80"/>
                    <a:pt x="10" y="78"/>
                    <a:pt x="11" y="77"/>
                  </a:cubicBezTo>
                  <a:cubicBezTo>
                    <a:pt x="13" y="75"/>
                    <a:pt x="15" y="74"/>
                    <a:pt x="17" y="74"/>
                  </a:cubicBezTo>
                  <a:lnTo>
                    <a:pt x="17" y="74"/>
                  </a:lnTo>
                  <a:cubicBezTo>
                    <a:pt x="17" y="74"/>
                    <a:pt x="17" y="73"/>
                    <a:pt x="18" y="73"/>
                  </a:cubicBezTo>
                  <a:lnTo>
                    <a:pt x="19" y="66"/>
                  </a:lnTo>
                  <a:cubicBezTo>
                    <a:pt x="19" y="65"/>
                    <a:pt x="19" y="64"/>
                    <a:pt x="20" y="62"/>
                  </a:cubicBezTo>
                  <a:lnTo>
                    <a:pt x="23" y="60"/>
                  </a:lnTo>
                  <a:cubicBezTo>
                    <a:pt x="25" y="57"/>
                    <a:pt x="30" y="56"/>
                    <a:pt x="33" y="58"/>
                  </a:cubicBezTo>
                  <a:lnTo>
                    <a:pt x="36" y="60"/>
                  </a:lnTo>
                  <a:cubicBezTo>
                    <a:pt x="38" y="61"/>
                    <a:pt x="39" y="63"/>
                    <a:pt x="39" y="64"/>
                  </a:cubicBezTo>
                  <a:lnTo>
                    <a:pt x="41" y="69"/>
                  </a:lnTo>
                  <a:cubicBezTo>
                    <a:pt x="41" y="70"/>
                    <a:pt x="42" y="71"/>
                    <a:pt x="42" y="72"/>
                  </a:cubicBezTo>
                  <a:lnTo>
                    <a:pt x="42" y="78"/>
                  </a:lnTo>
                  <a:lnTo>
                    <a:pt x="42" y="84"/>
                  </a:lnTo>
                  <a:cubicBezTo>
                    <a:pt x="42" y="83"/>
                    <a:pt x="43" y="82"/>
                    <a:pt x="44" y="82"/>
                  </a:cubicBezTo>
                  <a:lnTo>
                    <a:pt x="46" y="80"/>
                  </a:lnTo>
                  <a:cubicBezTo>
                    <a:pt x="47" y="79"/>
                    <a:pt x="49" y="79"/>
                    <a:pt x="51" y="79"/>
                  </a:cubicBezTo>
                  <a:cubicBezTo>
                    <a:pt x="52" y="79"/>
                    <a:pt x="54" y="79"/>
                    <a:pt x="55" y="80"/>
                  </a:cubicBezTo>
                  <a:lnTo>
                    <a:pt x="58" y="82"/>
                  </a:lnTo>
                  <a:lnTo>
                    <a:pt x="63" y="87"/>
                  </a:lnTo>
                  <a:lnTo>
                    <a:pt x="63" y="83"/>
                  </a:lnTo>
                  <a:lnTo>
                    <a:pt x="63" y="77"/>
                  </a:lnTo>
                  <a:lnTo>
                    <a:pt x="63" y="76"/>
                  </a:lnTo>
                  <a:lnTo>
                    <a:pt x="59" y="63"/>
                  </a:lnTo>
                  <a:cubicBezTo>
                    <a:pt x="59" y="62"/>
                    <a:pt x="59" y="61"/>
                    <a:pt x="59" y="61"/>
                  </a:cubicBezTo>
                  <a:lnTo>
                    <a:pt x="61" y="45"/>
                  </a:lnTo>
                  <a:lnTo>
                    <a:pt x="69" y="14"/>
                  </a:lnTo>
                  <a:lnTo>
                    <a:pt x="69" y="9"/>
                  </a:lnTo>
                  <a:lnTo>
                    <a:pt x="68" y="6"/>
                  </a:lnTo>
                  <a:lnTo>
                    <a:pt x="63" y="2"/>
                  </a:lnTo>
                  <a:lnTo>
                    <a:pt x="58" y="0"/>
                  </a:lnTo>
                  <a:lnTo>
                    <a:pt x="31" y="0"/>
                  </a:lnTo>
                  <a:lnTo>
                    <a:pt x="31" y="6"/>
                  </a:lnTo>
                  <a:cubicBezTo>
                    <a:pt x="30" y="9"/>
                    <a:pt x="29" y="12"/>
                    <a:pt x="28" y="14"/>
                  </a:cubicBezTo>
                  <a:lnTo>
                    <a:pt x="24" y="17"/>
                  </a:lnTo>
                  <a:cubicBezTo>
                    <a:pt x="23" y="18"/>
                    <a:pt x="22" y="18"/>
                    <a:pt x="21" y="19"/>
                  </a:cubicBezTo>
                  <a:lnTo>
                    <a:pt x="11" y="22"/>
                  </a:lnTo>
                  <a:lnTo>
                    <a:pt x="8" y="25"/>
                  </a:lnTo>
                  <a:lnTo>
                    <a:pt x="4" y="33"/>
                  </a:lnTo>
                  <a:lnTo>
                    <a:pt x="2" y="43"/>
                  </a:lnTo>
                  <a:lnTo>
                    <a:pt x="0" y="70"/>
                  </a:lnTo>
                  <a:lnTo>
                    <a:pt x="2" y="77"/>
                  </a:lnTo>
                  <a:lnTo>
                    <a:pt x="6" y="8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77" name="Freeform 162">
              <a:extLst>
                <a:ext uri="{FF2B5EF4-FFF2-40B4-BE49-F238E27FC236}">
                  <a16:creationId xmlns:a16="http://schemas.microsoft.com/office/drawing/2014/main" id="{C7EDD23E-F92B-48FA-A731-E1C8F3B0FFE0}"/>
                </a:ext>
              </a:extLst>
            </p:cNvPr>
            <p:cNvSpPr>
              <a:spLocks noChangeArrowheads="1"/>
            </p:cNvSpPr>
            <p:nvPr/>
          </p:nvSpPr>
          <p:spPr bwMode="auto">
            <a:xfrm>
              <a:off x="9304337" y="358775"/>
              <a:ext cx="3175" cy="9525"/>
            </a:xfrm>
            <a:custGeom>
              <a:avLst/>
              <a:gdLst>
                <a:gd name="T0" fmla="*/ 4 w 9"/>
                <a:gd name="T1" fmla="*/ 24 h 25"/>
                <a:gd name="T2" fmla="*/ 5 w 9"/>
                <a:gd name="T3" fmla="*/ 22 h 25"/>
                <a:gd name="T4" fmla="*/ 8 w 9"/>
                <a:gd name="T5" fmla="*/ 16 h 25"/>
                <a:gd name="T6" fmla="*/ 8 w 9"/>
                <a:gd name="T7" fmla="*/ 13 h 25"/>
                <a:gd name="T8" fmla="*/ 1 w 9"/>
                <a:gd name="T9" fmla="*/ 0 h 25"/>
                <a:gd name="T10" fmla="*/ 0 w 9"/>
                <a:gd name="T11" fmla="*/ 5 h 25"/>
                <a:gd name="T12" fmla="*/ 3 w 9"/>
                <a:gd name="T13" fmla="*/ 24 h 25"/>
                <a:gd name="T14" fmla="*/ 4 w 9"/>
                <a:gd name="T15" fmla="*/ 24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5">
                  <a:moveTo>
                    <a:pt x="4" y="24"/>
                  </a:moveTo>
                  <a:lnTo>
                    <a:pt x="5" y="22"/>
                  </a:lnTo>
                  <a:lnTo>
                    <a:pt x="8" y="16"/>
                  </a:lnTo>
                  <a:lnTo>
                    <a:pt x="8" y="13"/>
                  </a:lnTo>
                  <a:lnTo>
                    <a:pt x="1" y="0"/>
                  </a:lnTo>
                  <a:lnTo>
                    <a:pt x="0" y="5"/>
                  </a:lnTo>
                  <a:lnTo>
                    <a:pt x="3" y="24"/>
                  </a:lnTo>
                  <a:lnTo>
                    <a:pt x="4" y="2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78" name="Freeform 163">
              <a:extLst>
                <a:ext uri="{FF2B5EF4-FFF2-40B4-BE49-F238E27FC236}">
                  <a16:creationId xmlns:a16="http://schemas.microsoft.com/office/drawing/2014/main" id="{DE27D6CB-A0F6-4F1A-8FCA-2723F6865DED}"/>
                </a:ext>
              </a:extLst>
            </p:cNvPr>
            <p:cNvSpPr>
              <a:spLocks noChangeArrowheads="1"/>
            </p:cNvSpPr>
            <p:nvPr/>
          </p:nvSpPr>
          <p:spPr bwMode="auto">
            <a:xfrm>
              <a:off x="9301162" y="379413"/>
              <a:ext cx="11113" cy="15875"/>
            </a:xfrm>
            <a:custGeom>
              <a:avLst/>
              <a:gdLst>
                <a:gd name="T0" fmla="*/ 2 w 29"/>
                <a:gd name="T1" fmla="*/ 30 h 45"/>
                <a:gd name="T2" fmla="*/ 7 w 29"/>
                <a:gd name="T3" fmla="*/ 41 h 45"/>
                <a:gd name="T4" fmla="*/ 11 w 29"/>
                <a:gd name="T5" fmla="*/ 44 h 45"/>
                <a:gd name="T6" fmla="*/ 15 w 29"/>
                <a:gd name="T7" fmla="*/ 44 h 45"/>
                <a:gd name="T8" fmla="*/ 22 w 29"/>
                <a:gd name="T9" fmla="*/ 41 h 45"/>
                <a:gd name="T10" fmla="*/ 26 w 29"/>
                <a:gd name="T11" fmla="*/ 35 h 45"/>
                <a:gd name="T12" fmla="*/ 27 w 29"/>
                <a:gd name="T13" fmla="*/ 26 h 45"/>
                <a:gd name="T14" fmla="*/ 28 w 29"/>
                <a:gd name="T15" fmla="*/ 23 h 45"/>
                <a:gd name="T16" fmla="*/ 26 w 29"/>
                <a:gd name="T17" fmla="*/ 21 h 45"/>
                <a:gd name="T18" fmla="*/ 21 w 29"/>
                <a:gd name="T19" fmla="*/ 17 h 45"/>
                <a:gd name="T20" fmla="*/ 19 w 29"/>
                <a:gd name="T21" fmla="*/ 15 h 45"/>
                <a:gd name="T22" fmla="*/ 9 w 29"/>
                <a:gd name="T23" fmla="*/ 0 h 45"/>
                <a:gd name="T24" fmla="*/ 6 w 29"/>
                <a:gd name="T25" fmla="*/ 0 h 45"/>
                <a:gd name="T26" fmla="*/ 4 w 29"/>
                <a:gd name="T27" fmla="*/ 6 h 45"/>
                <a:gd name="T28" fmla="*/ 0 w 29"/>
                <a:gd name="T29" fmla="*/ 18 h 45"/>
                <a:gd name="T30" fmla="*/ 0 w 29"/>
                <a:gd name="T31" fmla="*/ 22 h 45"/>
                <a:gd name="T32" fmla="*/ 2 w 29"/>
                <a:gd name="T33" fmla="*/ 3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45">
                  <a:moveTo>
                    <a:pt x="2" y="30"/>
                  </a:moveTo>
                  <a:lnTo>
                    <a:pt x="7" y="41"/>
                  </a:lnTo>
                  <a:lnTo>
                    <a:pt x="11" y="44"/>
                  </a:lnTo>
                  <a:lnTo>
                    <a:pt x="15" y="44"/>
                  </a:lnTo>
                  <a:lnTo>
                    <a:pt x="22" y="41"/>
                  </a:lnTo>
                  <a:lnTo>
                    <a:pt x="26" y="35"/>
                  </a:lnTo>
                  <a:lnTo>
                    <a:pt x="27" y="26"/>
                  </a:lnTo>
                  <a:cubicBezTo>
                    <a:pt x="27" y="25"/>
                    <a:pt x="27" y="24"/>
                    <a:pt x="28" y="23"/>
                  </a:cubicBezTo>
                  <a:cubicBezTo>
                    <a:pt x="27" y="22"/>
                    <a:pt x="26" y="22"/>
                    <a:pt x="26" y="21"/>
                  </a:cubicBezTo>
                  <a:lnTo>
                    <a:pt x="21" y="17"/>
                  </a:lnTo>
                  <a:cubicBezTo>
                    <a:pt x="20" y="17"/>
                    <a:pt x="20" y="16"/>
                    <a:pt x="19" y="15"/>
                  </a:cubicBezTo>
                  <a:lnTo>
                    <a:pt x="9" y="0"/>
                  </a:lnTo>
                  <a:lnTo>
                    <a:pt x="6" y="0"/>
                  </a:lnTo>
                  <a:lnTo>
                    <a:pt x="4" y="6"/>
                  </a:lnTo>
                  <a:lnTo>
                    <a:pt x="0" y="18"/>
                  </a:lnTo>
                  <a:lnTo>
                    <a:pt x="0" y="22"/>
                  </a:lnTo>
                  <a:lnTo>
                    <a:pt x="2" y="3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79" name="Freeform 164">
              <a:extLst>
                <a:ext uri="{FF2B5EF4-FFF2-40B4-BE49-F238E27FC236}">
                  <a16:creationId xmlns:a16="http://schemas.microsoft.com/office/drawing/2014/main" id="{D002D1DB-FD3B-4FC5-A1FD-CFA16AFFB98C}"/>
                </a:ext>
              </a:extLst>
            </p:cNvPr>
            <p:cNvSpPr>
              <a:spLocks noChangeArrowheads="1"/>
            </p:cNvSpPr>
            <p:nvPr/>
          </p:nvSpPr>
          <p:spPr bwMode="auto">
            <a:xfrm>
              <a:off x="9107487" y="446088"/>
              <a:ext cx="53975" cy="31750"/>
            </a:xfrm>
            <a:custGeom>
              <a:avLst/>
              <a:gdLst>
                <a:gd name="T0" fmla="*/ 18 w 148"/>
                <a:gd name="T1" fmla="*/ 65 h 87"/>
                <a:gd name="T2" fmla="*/ 24 w 148"/>
                <a:gd name="T3" fmla="*/ 71 h 87"/>
                <a:gd name="T4" fmla="*/ 42 w 148"/>
                <a:gd name="T5" fmla="*/ 86 h 87"/>
                <a:gd name="T6" fmla="*/ 87 w 148"/>
                <a:gd name="T7" fmla="*/ 70 h 87"/>
                <a:gd name="T8" fmla="*/ 100 w 148"/>
                <a:gd name="T9" fmla="*/ 70 h 87"/>
                <a:gd name="T10" fmla="*/ 117 w 148"/>
                <a:gd name="T11" fmla="*/ 60 h 87"/>
                <a:gd name="T12" fmla="*/ 138 w 148"/>
                <a:gd name="T13" fmla="*/ 64 h 87"/>
                <a:gd name="T14" fmla="*/ 147 w 148"/>
                <a:gd name="T15" fmla="*/ 52 h 87"/>
                <a:gd name="T16" fmla="*/ 144 w 148"/>
                <a:gd name="T17" fmla="*/ 45 h 87"/>
                <a:gd name="T18" fmla="*/ 140 w 148"/>
                <a:gd name="T19" fmla="*/ 42 h 87"/>
                <a:gd name="T20" fmla="*/ 135 w 148"/>
                <a:gd name="T21" fmla="*/ 31 h 87"/>
                <a:gd name="T22" fmla="*/ 135 w 148"/>
                <a:gd name="T23" fmla="*/ 23 h 87"/>
                <a:gd name="T24" fmla="*/ 131 w 148"/>
                <a:gd name="T25" fmla="*/ 14 h 87"/>
                <a:gd name="T26" fmla="*/ 120 w 148"/>
                <a:gd name="T27" fmla="*/ 5 h 87"/>
                <a:gd name="T28" fmla="*/ 109 w 148"/>
                <a:gd name="T29" fmla="*/ 10 h 87"/>
                <a:gd name="T30" fmla="*/ 62 w 148"/>
                <a:gd name="T31" fmla="*/ 4 h 87"/>
                <a:gd name="T32" fmla="*/ 51 w 148"/>
                <a:gd name="T33" fmla="*/ 1 h 87"/>
                <a:gd name="T34" fmla="*/ 41 w 148"/>
                <a:gd name="T35" fmla="*/ 0 h 87"/>
                <a:gd name="T36" fmla="*/ 68 w 148"/>
                <a:gd name="T37" fmla="*/ 24 h 87"/>
                <a:gd name="T38" fmla="*/ 77 w 148"/>
                <a:gd name="T39" fmla="*/ 36 h 87"/>
                <a:gd name="T40" fmla="*/ 73 w 148"/>
                <a:gd name="T41" fmla="*/ 42 h 87"/>
                <a:gd name="T42" fmla="*/ 62 w 148"/>
                <a:gd name="T43" fmla="*/ 52 h 87"/>
                <a:gd name="T44" fmla="*/ 60 w 148"/>
                <a:gd name="T45" fmla="*/ 54 h 87"/>
                <a:gd name="T46" fmla="*/ 57 w 148"/>
                <a:gd name="T47" fmla="*/ 62 h 87"/>
                <a:gd name="T48" fmla="*/ 45 w 148"/>
                <a:gd name="T49" fmla="*/ 66 h 87"/>
                <a:gd name="T50" fmla="*/ 38 w 148"/>
                <a:gd name="T51" fmla="*/ 59 h 87"/>
                <a:gd name="T52" fmla="*/ 38 w 148"/>
                <a:gd name="T53" fmla="*/ 53 h 87"/>
                <a:gd name="T54" fmla="*/ 37 w 148"/>
                <a:gd name="T55" fmla="*/ 48 h 87"/>
                <a:gd name="T56" fmla="*/ 19 w 148"/>
                <a:gd name="T57" fmla="*/ 43 h 87"/>
                <a:gd name="T58" fmla="*/ 16 w 148"/>
                <a:gd name="T59" fmla="*/ 46 h 87"/>
                <a:gd name="T60" fmla="*/ 12 w 148"/>
                <a:gd name="T61" fmla="*/ 49 h 87"/>
                <a:gd name="T62" fmla="*/ 3 w 148"/>
                <a:gd name="T63" fmla="*/ 52 h 87"/>
                <a:gd name="T64" fmla="*/ 3 w 148"/>
                <a:gd name="T65" fmla="*/ 6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8" h="87">
                  <a:moveTo>
                    <a:pt x="13" y="63"/>
                  </a:moveTo>
                  <a:cubicBezTo>
                    <a:pt x="14" y="63"/>
                    <a:pt x="16" y="63"/>
                    <a:pt x="18" y="65"/>
                  </a:cubicBezTo>
                  <a:lnTo>
                    <a:pt x="22" y="68"/>
                  </a:lnTo>
                  <a:cubicBezTo>
                    <a:pt x="23" y="69"/>
                    <a:pt x="23" y="70"/>
                    <a:pt x="24" y="71"/>
                  </a:cubicBezTo>
                  <a:lnTo>
                    <a:pt x="33" y="86"/>
                  </a:lnTo>
                  <a:lnTo>
                    <a:pt x="42" y="86"/>
                  </a:lnTo>
                  <a:lnTo>
                    <a:pt x="84" y="71"/>
                  </a:lnTo>
                  <a:cubicBezTo>
                    <a:pt x="85" y="70"/>
                    <a:pt x="86" y="70"/>
                    <a:pt x="87" y="70"/>
                  </a:cubicBezTo>
                  <a:lnTo>
                    <a:pt x="100" y="70"/>
                  </a:lnTo>
                  <a:lnTo>
                    <a:pt x="100" y="70"/>
                  </a:lnTo>
                  <a:lnTo>
                    <a:pt x="110" y="61"/>
                  </a:lnTo>
                  <a:cubicBezTo>
                    <a:pt x="112" y="59"/>
                    <a:pt x="114" y="59"/>
                    <a:pt x="117" y="60"/>
                  </a:cubicBezTo>
                  <a:lnTo>
                    <a:pt x="135" y="66"/>
                  </a:lnTo>
                  <a:lnTo>
                    <a:pt x="138" y="64"/>
                  </a:lnTo>
                  <a:lnTo>
                    <a:pt x="146" y="56"/>
                  </a:lnTo>
                  <a:lnTo>
                    <a:pt x="147" y="52"/>
                  </a:lnTo>
                  <a:lnTo>
                    <a:pt x="146" y="45"/>
                  </a:lnTo>
                  <a:lnTo>
                    <a:pt x="144" y="45"/>
                  </a:lnTo>
                  <a:cubicBezTo>
                    <a:pt x="144" y="44"/>
                    <a:pt x="143" y="44"/>
                    <a:pt x="143" y="44"/>
                  </a:cubicBezTo>
                  <a:lnTo>
                    <a:pt x="140" y="42"/>
                  </a:lnTo>
                  <a:cubicBezTo>
                    <a:pt x="138" y="40"/>
                    <a:pt x="137" y="39"/>
                    <a:pt x="136" y="37"/>
                  </a:cubicBezTo>
                  <a:lnTo>
                    <a:pt x="135" y="31"/>
                  </a:lnTo>
                  <a:cubicBezTo>
                    <a:pt x="134" y="30"/>
                    <a:pt x="134" y="28"/>
                    <a:pt x="135" y="27"/>
                  </a:cubicBezTo>
                  <a:lnTo>
                    <a:pt x="135" y="23"/>
                  </a:lnTo>
                  <a:lnTo>
                    <a:pt x="138" y="14"/>
                  </a:lnTo>
                  <a:lnTo>
                    <a:pt x="131" y="14"/>
                  </a:lnTo>
                  <a:cubicBezTo>
                    <a:pt x="128" y="14"/>
                    <a:pt x="125" y="13"/>
                    <a:pt x="123" y="10"/>
                  </a:cubicBezTo>
                  <a:lnTo>
                    <a:pt x="120" y="5"/>
                  </a:lnTo>
                  <a:lnTo>
                    <a:pt x="118" y="8"/>
                  </a:lnTo>
                  <a:cubicBezTo>
                    <a:pt x="115" y="10"/>
                    <a:pt x="112" y="11"/>
                    <a:pt x="109" y="10"/>
                  </a:cubicBezTo>
                  <a:lnTo>
                    <a:pt x="84" y="2"/>
                  </a:lnTo>
                  <a:lnTo>
                    <a:pt x="62" y="4"/>
                  </a:lnTo>
                  <a:cubicBezTo>
                    <a:pt x="61" y="4"/>
                    <a:pt x="60" y="4"/>
                    <a:pt x="59" y="4"/>
                  </a:cubicBezTo>
                  <a:lnTo>
                    <a:pt x="51" y="1"/>
                  </a:lnTo>
                  <a:cubicBezTo>
                    <a:pt x="50" y="1"/>
                    <a:pt x="50" y="1"/>
                    <a:pt x="50" y="1"/>
                  </a:cubicBezTo>
                  <a:lnTo>
                    <a:pt x="41" y="0"/>
                  </a:lnTo>
                  <a:lnTo>
                    <a:pt x="55" y="28"/>
                  </a:lnTo>
                  <a:lnTo>
                    <a:pt x="68" y="24"/>
                  </a:lnTo>
                  <a:cubicBezTo>
                    <a:pt x="71" y="23"/>
                    <a:pt x="75" y="24"/>
                    <a:pt x="77" y="27"/>
                  </a:cubicBezTo>
                  <a:cubicBezTo>
                    <a:pt x="79" y="29"/>
                    <a:pt x="79" y="34"/>
                    <a:pt x="77" y="36"/>
                  </a:cubicBezTo>
                  <a:lnTo>
                    <a:pt x="75" y="40"/>
                  </a:lnTo>
                  <a:cubicBezTo>
                    <a:pt x="74" y="41"/>
                    <a:pt x="74" y="41"/>
                    <a:pt x="73" y="42"/>
                  </a:cubicBezTo>
                  <a:lnTo>
                    <a:pt x="65" y="50"/>
                  </a:lnTo>
                  <a:cubicBezTo>
                    <a:pt x="64" y="51"/>
                    <a:pt x="63" y="51"/>
                    <a:pt x="62" y="52"/>
                  </a:cubicBezTo>
                  <a:cubicBezTo>
                    <a:pt x="62" y="52"/>
                    <a:pt x="61" y="53"/>
                    <a:pt x="61" y="54"/>
                  </a:cubicBezTo>
                  <a:lnTo>
                    <a:pt x="60" y="54"/>
                  </a:lnTo>
                  <a:lnTo>
                    <a:pt x="58" y="60"/>
                  </a:lnTo>
                  <a:cubicBezTo>
                    <a:pt x="57" y="61"/>
                    <a:pt x="57" y="62"/>
                    <a:pt x="57" y="62"/>
                  </a:cubicBezTo>
                  <a:lnTo>
                    <a:pt x="55" y="64"/>
                  </a:lnTo>
                  <a:cubicBezTo>
                    <a:pt x="53" y="67"/>
                    <a:pt x="48" y="68"/>
                    <a:pt x="45" y="66"/>
                  </a:cubicBezTo>
                  <a:lnTo>
                    <a:pt x="43" y="65"/>
                  </a:lnTo>
                  <a:cubicBezTo>
                    <a:pt x="40" y="64"/>
                    <a:pt x="39" y="61"/>
                    <a:pt x="38" y="59"/>
                  </a:cubicBezTo>
                  <a:lnTo>
                    <a:pt x="38" y="56"/>
                  </a:lnTo>
                  <a:cubicBezTo>
                    <a:pt x="38" y="55"/>
                    <a:pt x="38" y="54"/>
                    <a:pt x="38" y="53"/>
                  </a:cubicBezTo>
                  <a:lnTo>
                    <a:pt x="39" y="51"/>
                  </a:lnTo>
                  <a:lnTo>
                    <a:pt x="37" y="48"/>
                  </a:lnTo>
                  <a:lnTo>
                    <a:pt x="35" y="46"/>
                  </a:lnTo>
                  <a:lnTo>
                    <a:pt x="19" y="43"/>
                  </a:lnTo>
                  <a:lnTo>
                    <a:pt x="19" y="43"/>
                  </a:lnTo>
                  <a:lnTo>
                    <a:pt x="16" y="46"/>
                  </a:lnTo>
                  <a:cubicBezTo>
                    <a:pt x="15" y="47"/>
                    <a:pt x="15" y="47"/>
                    <a:pt x="14" y="48"/>
                  </a:cubicBezTo>
                  <a:lnTo>
                    <a:pt x="12" y="49"/>
                  </a:lnTo>
                  <a:cubicBezTo>
                    <a:pt x="10" y="50"/>
                    <a:pt x="7" y="50"/>
                    <a:pt x="5" y="50"/>
                  </a:cubicBezTo>
                  <a:lnTo>
                    <a:pt x="3" y="52"/>
                  </a:lnTo>
                  <a:lnTo>
                    <a:pt x="0" y="59"/>
                  </a:lnTo>
                  <a:lnTo>
                    <a:pt x="3" y="63"/>
                  </a:lnTo>
                  <a:lnTo>
                    <a:pt x="13" y="6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80" name="Freeform 165">
              <a:extLst>
                <a:ext uri="{FF2B5EF4-FFF2-40B4-BE49-F238E27FC236}">
                  <a16:creationId xmlns:a16="http://schemas.microsoft.com/office/drawing/2014/main" id="{3685017B-61BF-49E7-AB19-BFDC8BFD080A}"/>
                </a:ext>
              </a:extLst>
            </p:cNvPr>
            <p:cNvSpPr>
              <a:spLocks noChangeArrowheads="1"/>
            </p:cNvSpPr>
            <p:nvPr/>
          </p:nvSpPr>
          <p:spPr bwMode="auto">
            <a:xfrm>
              <a:off x="8929687" y="527050"/>
              <a:ext cx="41275" cy="58738"/>
            </a:xfrm>
            <a:custGeom>
              <a:avLst/>
              <a:gdLst>
                <a:gd name="T0" fmla="*/ 9 w 115"/>
                <a:gd name="T1" fmla="*/ 148 h 163"/>
                <a:gd name="T2" fmla="*/ 12 w 115"/>
                <a:gd name="T3" fmla="*/ 150 h 163"/>
                <a:gd name="T4" fmla="*/ 15 w 115"/>
                <a:gd name="T5" fmla="*/ 152 h 163"/>
                <a:gd name="T6" fmla="*/ 20 w 115"/>
                <a:gd name="T7" fmla="*/ 160 h 163"/>
                <a:gd name="T8" fmla="*/ 22 w 115"/>
                <a:gd name="T9" fmla="*/ 162 h 163"/>
                <a:gd name="T10" fmla="*/ 42 w 115"/>
                <a:gd name="T11" fmla="*/ 154 h 163"/>
                <a:gd name="T12" fmla="*/ 52 w 115"/>
                <a:gd name="T13" fmla="*/ 145 h 163"/>
                <a:gd name="T14" fmla="*/ 53 w 115"/>
                <a:gd name="T15" fmla="*/ 144 h 163"/>
                <a:gd name="T16" fmla="*/ 59 w 115"/>
                <a:gd name="T17" fmla="*/ 140 h 163"/>
                <a:gd name="T18" fmla="*/ 61 w 115"/>
                <a:gd name="T19" fmla="*/ 128 h 163"/>
                <a:gd name="T20" fmla="*/ 64 w 115"/>
                <a:gd name="T21" fmla="*/ 123 h 163"/>
                <a:gd name="T22" fmla="*/ 67 w 115"/>
                <a:gd name="T23" fmla="*/ 121 h 163"/>
                <a:gd name="T24" fmla="*/ 69 w 115"/>
                <a:gd name="T25" fmla="*/ 119 h 163"/>
                <a:gd name="T26" fmla="*/ 75 w 115"/>
                <a:gd name="T27" fmla="*/ 104 h 163"/>
                <a:gd name="T28" fmla="*/ 77 w 115"/>
                <a:gd name="T29" fmla="*/ 102 h 163"/>
                <a:gd name="T30" fmla="*/ 81 w 115"/>
                <a:gd name="T31" fmla="*/ 98 h 163"/>
                <a:gd name="T32" fmla="*/ 89 w 115"/>
                <a:gd name="T33" fmla="*/ 87 h 163"/>
                <a:gd name="T34" fmla="*/ 91 w 115"/>
                <a:gd name="T35" fmla="*/ 84 h 163"/>
                <a:gd name="T36" fmla="*/ 99 w 115"/>
                <a:gd name="T37" fmla="*/ 79 h 163"/>
                <a:gd name="T38" fmla="*/ 100 w 115"/>
                <a:gd name="T39" fmla="*/ 76 h 163"/>
                <a:gd name="T40" fmla="*/ 103 w 115"/>
                <a:gd name="T41" fmla="*/ 68 h 163"/>
                <a:gd name="T42" fmla="*/ 104 w 115"/>
                <a:gd name="T43" fmla="*/ 47 h 163"/>
                <a:gd name="T44" fmla="*/ 107 w 115"/>
                <a:gd name="T45" fmla="*/ 34 h 163"/>
                <a:gd name="T46" fmla="*/ 111 w 115"/>
                <a:gd name="T47" fmla="*/ 24 h 163"/>
                <a:gd name="T48" fmla="*/ 114 w 115"/>
                <a:gd name="T49" fmla="*/ 14 h 163"/>
                <a:gd name="T50" fmla="*/ 114 w 115"/>
                <a:gd name="T51" fmla="*/ 5 h 163"/>
                <a:gd name="T52" fmla="*/ 112 w 115"/>
                <a:gd name="T53" fmla="*/ 0 h 163"/>
                <a:gd name="T54" fmla="*/ 94 w 115"/>
                <a:gd name="T55" fmla="*/ 12 h 163"/>
                <a:gd name="T56" fmla="*/ 86 w 115"/>
                <a:gd name="T57" fmla="*/ 23 h 163"/>
                <a:gd name="T58" fmla="*/ 84 w 115"/>
                <a:gd name="T59" fmla="*/ 26 h 163"/>
                <a:gd name="T60" fmla="*/ 81 w 115"/>
                <a:gd name="T61" fmla="*/ 28 h 163"/>
                <a:gd name="T62" fmla="*/ 79 w 115"/>
                <a:gd name="T63" fmla="*/ 29 h 163"/>
                <a:gd name="T64" fmla="*/ 75 w 115"/>
                <a:gd name="T65" fmla="*/ 31 h 163"/>
                <a:gd name="T66" fmla="*/ 75 w 115"/>
                <a:gd name="T67" fmla="*/ 37 h 163"/>
                <a:gd name="T68" fmla="*/ 73 w 115"/>
                <a:gd name="T69" fmla="*/ 44 h 163"/>
                <a:gd name="T70" fmla="*/ 69 w 115"/>
                <a:gd name="T71" fmla="*/ 47 h 163"/>
                <a:gd name="T72" fmla="*/ 60 w 115"/>
                <a:gd name="T73" fmla="*/ 78 h 163"/>
                <a:gd name="T74" fmla="*/ 58 w 115"/>
                <a:gd name="T75" fmla="*/ 80 h 163"/>
                <a:gd name="T76" fmla="*/ 52 w 115"/>
                <a:gd name="T77" fmla="*/ 88 h 163"/>
                <a:gd name="T78" fmla="*/ 47 w 115"/>
                <a:gd name="T79" fmla="*/ 91 h 163"/>
                <a:gd name="T80" fmla="*/ 30 w 115"/>
                <a:gd name="T81" fmla="*/ 95 h 163"/>
                <a:gd name="T82" fmla="*/ 22 w 115"/>
                <a:gd name="T83" fmla="*/ 100 h 163"/>
                <a:gd name="T84" fmla="*/ 15 w 115"/>
                <a:gd name="T85" fmla="*/ 110 h 163"/>
                <a:gd name="T86" fmla="*/ 6 w 115"/>
                <a:gd name="T87" fmla="*/ 136 h 163"/>
                <a:gd name="T88" fmla="*/ 0 w 115"/>
                <a:gd name="T89" fmla="*/ 148 h 163"/>
                <a:gd name="T90" fmla="*/ 9 w 115"/>
                <a:gd name="T91" fmla="*/ 14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 h="163">
                  <a:moveTo>
                    <a:pt x="9" y="148"/>
                  </a:moveTo>
                  <a:lnTo>
                    <a:pt x="12" y="150"/>
                  </a:lnTo>
                  <a:cubicBezTo>
                    <a:pt x="13" y="150"/>
                    <a:pt x="14" y="151"/>
                    <a:pt x="15" y="152"/>
                  </a:cubicBezTo>
                  <a:lnTo>
                    <a:pt x="20" y="160"/>
                  </a:lnTo>
                  <a:lnTo>
                    <a:pt x="22" y="162"/>
                  </a:lnTo>
                  <a:lnTo>
                    <a:pt x="42" y="154"/>
                  </a:lnTo>
                  <a:lnTo>
                    <a:pt x="52" y="145"/>
                  </a:lnTo>
                  <a:cubicBezTo>
                    <a:pt x="52" y="144"/>
                    <a:pt x="53" y="144"/>
                    <a:pt x="53" y="144"/>
                  </a:cubicBezTo>
                  <a:lnTo>
                    <a:pt x="59" y="140"/>
                  </a:lnTo>
                  <a:lnTo>
                    <a:pt x="61" y="128"/>
                  </a:lnTo>
                  <a:cubicBezTo>
                    <a:pt x="61" y="126"/>
                    <a:pt x="63" y="124"/>
                    <a:pt x="64" y="123"/>
                  </a:cubicBezTo>
                  <a:lnTo>
                    <a:pt x="67" y="121"/>
                  </a:lnTo>
                  <a:lnTo>
                    <a:pt x="69" y="119"/>
                  </a:lnTo>
                  <a:lnTo>
                    <a:pt x="75" y="104"/>
                  </a:lnTo>
                  <a:cubicBezTo>
                    <a:pt x="76" y="104"/>
                    <a:pt x="76" y="103"/>
                    <a:pt x="77" y="102"/>
                  </a:cubicBezTo>
                  <a:lnTo>
                    <a:pt x="81" y="98"/>
                  </a:lnTo>
                  <a:lnTo>
                    <a:pt x="89" y="87"/>
                  </a:lnTo>
                  <a:cubicBezTo>
                    <a:pt x="89" y="86"/>
                    <a:pt x="90" y="85"/>
                    <a:pt x="91" y="84"/>
                  </a:cubicBezTo>
                  <a:lnTo>
                    <a:pt x="99" y="79"/>
                  </a:lnTo>
                  <a:lnTo>
                    <a:pt x="100" y="76"/>
                  </a:lnTo>
                  <a:lnTo>
                    <a:pt x="103" y="68"/>
                  </a:lnTo>
                  <a:lnTo>
                    <a:pt x="104" y="47"/>
                  </a:lnTo>
                  <a:lnTo>
                    <a:pt x="107" y="34"/>
                  </a:lnTo>
                  <a:lnTo>
                    <a:pt x="111" y="24"/>
                  </a:lnTo>
                  <a:lnTo>
                    <a:pt x="114" y="14"/>
                  </a:lnTo>
                  <a:lnTo>
                    <a:pt x="114" y="5"/>
                  </a:lnTo>
                  <a:lnTo>
                    <a:pt x="112" y="0"/>
                  </a:lnTo>
                  <a:lnTo>
                    <a:pt x="94" y="12"/>
                  </a:lnTo>
                  <a:lnTo>
                    <a:pt x="86" y="23"/>
                  </a:lnTo>
                  <a:cubicBezTo>
                    <a:pt x="86" y="24"/>
                    <a:pt x="85" y="25"/>
                    <a:pt x="84" y="26"/>
                  </a:cubicBezTo>
                  <a:lnTo>
                    <a:pt x="81" y="28"/>
                  </a:lnTo>
                  <a:cubicBezTo>
                    <a:pt x="81" y="28"/>
                    <a:pt x="80" y="29"/>
                    <a:pt x="79" y="29"/>
                  </a:cubicBezTo>
                  <a:lnTo>
                    <a:pt x="75" y="31"/>
                  </a:lnTo>
                  <a:lnTo>
                    <a:pt x="75" y="37"/>
                  </a:lnTo>
                  <a:cubicBezTo>
                    <a:pt x="76" y="39"/>
                    <a:pt x="75" y="42"/>
                    <a:pt x="73" y="44"/>
                  </a:cubicBezTo>
                  <a:lnTo>
                    <a:pt x="69" y="47"/>
                  </a:lnTo>
                  <a:lnTo>
                    <a:pt x="60" y="78"/>
                  </a:lnTo>
                  <a:cubicBezTo>
                    <a:pt x="59" y="79"/>
                    <a:pt x="59" y="79"/>
                    <a:pt x="58" y="80"/>
                  </a:cubicBezTo>
                  <a:lnTo>
                    <a:pt x="52" y="88"/>
                  </a:lnTo>
                  <a:cubicBezTo>
                    <a:pt x="51" y="89"/>
                    <a:pt x="49" y="90"/>
                    <a:pt x="47" y="91"/>
                  </a:cubicBezTo>
                  <a:lnTo>
                    <a:pt x="30" y="95"/>
                  </a:lnTo>
                  <a:lnTo>
                    <a:pt x="22" y="100"/>
                  </a:lnTo>
                  <a:lnTo>
                    <a:pt x="15" y="110"/>
                  </a:lnTo>
                  <a:lnTo>
                    <a:pt x="6" y="136"/>
                  </a:lnTo>
                  <a:lnTo>
                    <a:pt x="0" y="148"/>
                  </a:lnTo>
                  <a:cubicBezTo>
                    <a:pt x="3" y="146"/>
                    <a:pt x="6" y="146"/>
                    <a:pt x="9" y="148"/>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81" name="Freeform 166">
              <a:extLst>
                <a:ext uri="{FF2B5EF4-FFF2-40B4-BE49-F238E27FC236}">
                  <a16:creationId xmlns:a16="http://schemas.microsoft.com/office/drawing/2014/main" id="{3FDF2111-6C87-408A-9B97-B84AA4CCE687}"/>
                </a:ext>
              </a:extLst>
            </p:cNvPr>
            <p:cNvSpPr>
              <a:spLocks noChangeArrowheads="1"/>
            </p:cNvSpPr>
            <p:nvPr/>
          </p:nvSpPr>
          <p:spPr bwMode="auto">
            <a:xfrm>
              <a:off x="8439150" y="1508125"/>
              <a:ext cx="17462" cy="11113"/>
            </a:xfrm>
            <a:custGeom>
              <a:avLst/>
              <a:gdLst>
                <a:gd name="T0" fmla="*/ 3 w 47"/>
                <a:gd name="T1" fmla="*/ 28 h 29"/>
                <a:gd name="T2" fmla="*/ 35 w 47"/>
                <a:gd name="T3" fmla="*/ 25 h 29"/>
                <a:gd name="T4" fmla="*/ 42 w 47"/>
                <a:gd name="T5" fmla="*/ 22 h 29"/>
                <a:gd name="T6" fmla="*/ 46 w 47"/>
                <a:gd name="T7" fmla="*/ 16 h 29"/>
                <a:gd name="T8" fmla="*/ 43 w 47"/>
                <a:gd name="T9" fmla="*/ 0 h 29"/>
                <a:gd name="T10" fmla="*/ 42 w 47"/>
                <a:gd name="T11" fmla="*/ 1 h 29"/>
                <a:gd name="T12" fmla="*/ 0 w 47"/>
                <a:gd name="T13" fmla="*/ 24 h 29"/>
                <a:gd name="T14" fmla="*/ 2 w 47"/>
                <a:gd name="T15" fmla="*/ 27 h 29"/>
                <a:gd name="T16" fmla="*/ 3 w 47"/>
                <a:gd name="T17"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29">
                  <a:moveTo>
                    <a:pt x="3" y="28"/>
                  </a:moveTo>
                  <a:lnTo>
                    <a:pt x="35" y="25"/>
                  </a:lnTo>
                  <a:lnTo>
                    <a:pt x="42" y="22"/>
                  </a:lnTo>
                  <a:lnTo>
                    <a:pt x="46" y="16"/>
                  </a:lnTo>
                  <a:lnTo>
                    <a:pt x="43" y="0"/>
                  </a:lnTo>
                  <a:cubicBezTo>
                    <a:pt x="43" y="1"/>
                    <a:pt x="42" y="1"/>
                    <a:pt x="42" y="1"/>
                  </a:cubicBezTo>
                  <a:lnTo>
                    <a:pt x="0" y="24"/>
                  </a:lnTo>
                  <a:cubicBezTo>
                    <a:pt x="1" y="25"/>
                    <a:pt x="2" y="26"/>
                    <a:pt x="2" y="27"/>
                  </a:cubicBezTo>
                  <a:cubicBezTo>
                    <a:pt x="3" y="28"/>
                    <a:pt x="3" y="28"/>
                    <a:pt x="3" y="28"/>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82" name="Freeform 167">
              <a:extLst>
                <a:ext uri="{FF2B5EF4-FFF2-40B4-BE49-F238E27FC236}">
                  <a16:creationId xmlns:a16="http://schemas.microsoft.com/office/drawing/2014/main" id="{5CA98292-32BD-4A91-A4B0-2F37BE01C922}"/>
                </a:ext>
              </a:extLst>
            </p:cNvPr>
            <p:cNvSpPr>
              <a:spLocks noChangeArrowheads="1"/>
            </p:cNvSpPr>
            <p:nvPr/>
          </p:nvSpPr>
          <p:spPr bwMode="auto">
            <a:xfrm>
              <a:off x="9129712" y="427038"/>
              <a:ext cx="17463" cy="14287"/>
            </a:xfrm>
            <a:custGeom>
              <a:avLst/>
              <a:gdLst>
                <a:gd name="T0" fmla="*/ 3 w 49"/>
                <a:gd name="T1" fmla="*/ 22 h 39"/>
                <a:gd name="T2" fmla="*/ 4 w 49"/>
                <a:gd name="T3" fmla="*/ 30 h 39"/>
                <a:gd name="T4" fmla="*/ 7 w 49"/>
                <a:gd name="T5" fmla="*/ 32 h 39"/>
                <a:gd name="T6" fmla="*/ 45 w 49"/>
                <a:gd name="T7" fmla="*/ 37 h 39"/>
                <a:gd name="T8" fmla="*/ 48 w 49"/>
                <a:gd name="T9" fmla="*/ 38 h 39"/>
                <a:gd name="T10" fmla="*/ 48 w 49"/>
                <a:gd name="T11" fmla="*/ 38 h 39"/>
                <a:gd name="T12" fmla="*/ 45 w 49"/>
                <a:gd name="T13" fmla="*/ 21 h 39"/>
                <a:gd name="T14" fmla="*/ 45 w 49"/>
                <a:gd name="T15" fmla="*/ 19 h 39"/>
                <a:gd name="T16" fmla="*/ 47 w 49"/>
                <a:gd name="T17" fmla="*/ 0 h 39"/>
                <a:gd name="T18" fmla="*/ 45 w 49"/>
                <a:gd name="T19" fmla="*/ 0 h 39"/>
                <a:gd name="T20" fmla="*/ 43 w 49"/>
                <a:gd name="T21" fmla="*/ 2 h 39"/>
                <a:gd name="T22" fmla="*/ 40 w 49"/>
                <a:gd name="T23" fmla="*/ 8 h 39"/>
                <a:gd name="T24" fmla="*/ 36 w 49"/>
                <a:gd name="T25" fmla="*/ 23 h 39"/>
                <a:gd name="T26" fmla="*/ 34 w 49"/>
                <a:gd name="T27" fmla="*/ 26 h 39"/>
                <a:gd name="T28" fmla="*/ 32 w 49"/>
                <a:gd name="T29" fmla="*/ 28 h 39"/>
                <a:gd name="T30" fmla="*/ 25 w 49"/>
                <a:gd name="T31" fmla="*/ 31 h 39"/>
                <a:gd name="T32" fmla="*/ 21 w 49"/>
                <a:gd name="T33" fmla="*/ 30 h 39"/>
                <a:gd name="T34" fmla="*/ 14 w 49"/>
                <a:gd name="T35" fmla="*/ 23 h 39"/>
                <a:gd name="T36" fmla="*/ 14 w 49"/>
                <a:gd name="T37" fmla="*/ 18 h 39"/>
                <a:gd name="T38" fmla="*/ 15 w 49"/>
                <a:gd name="T39" fmla="*/ 16 h 39"/>
                <a:gd name="T40" fmla="*/ 9 w 49"/>
                <a:gd name="T41" fmla="*/ 14 h 39"/>
                <a:gd name="T42" fmla="*/ 5 w 49"/>
                <a:gd name="T43" fmla="*/ 12 h 39"/>
                <a:gd name="T44" fmla="*/ 3 w 49"/>
                <a:gd name="T45" fmla="*/ 9 h 39"/>
                <a:gd name="T46" fmla="*/ 2 w 49"/>
                <a:gd name="T47" fmla="*/ 7 h 39"/>
                <a:gd name="T48" fmla="*/ 1 w 49"/>
                <a:gd name="T49" fmla="*/ 8 h 39"/>
                <a:gd name="T50" fmla="*/ 0 w 49"/>
                <a:gd name="T51" fmla="*/ 13 h 39"/>
                <a:gd name="T52" fmla="*/ 3 w 49"/>
                <a:gd name="T53" fmla="*/ 20 h 39"/>
                <a:gd name="T54" fmla="*/ 3 w 49"/>
                <a:gd name="T5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39">
                  <a:moveTo>
                    <a:pt x="3" y="22"/>
                  </a:moveTo>
                  <a:lnTo>
                    <a:pt x="4" y="30"/>
                  </a:lnTo>
                  <a:lnTo>
                    <a:pt x="7" y="32"/>
                  </a:lnTo>
                  <a:lnTo>
                    <a:pt x="45" y="37"/>
                  </a:lnTo>
                  <a:cubicBezTo>
                    <a:pt x="46" y="37"/>
                    <a:pt x="47" y="37"/>
                    <a:pt x="48" y="38"/>
                  </a:cubicBezTo>
                  <a:lnTo>
                    <a:pt x="48" y="38"/>
                  </a:lnTo>
                  <a:lnTo>
                    <a:pt x="45" y="21"/>
                  </a:lnTo>
                  <a:cubicBezTo>
                    <a:pt x="45" y="20"/>
                    <a:pt x="45" y="19"/>
                    <a:pt x="45" y="19"/>
                  </a:cubicBezTo>
                  <a:lnTo>
                    <a:pt x="47" y="0"/>
                  </a:lnTo>
                  <a:lnTo>
                    <a:pt x="45" y="0"/>
                  </a:lnTo>
                  <a:lnTo>
                    <a:pt x="43" y="2"/>
                  </a:lnTo>
                  <a:lnTo>
                    <a:pt x="40" y="8"/>
                  </a:lnTo>
                  <a:lnTo>
                    <a:pt x="36" y="23"/>
                  </a:lnTo>
                  <a:cubicBezTo>
                    <a:pt x="36" y="24"/>
                    <a:pt x="35" y="25"/>
                    <a:pt x="34" y="26"/>
                  </a:cubicBezTo>
                  <a:lnTo>
                    <a:pt x="32" y="28"/>
                  </a:lnTo>
                  <a:cubicBezTo>
                    <a:pt x="30" y="30"/>
                    <a:pt x="28" y="31"/>
                    <a:pt x="25" y="31"/>
                  </a:cubicBezTo>
                  <a:lnTo>
                    <a:pt x="21" y="30"/>
                  </a:lnTo>
                  <a:cubicBezTo>
                    <a:pt x="17" y="29"/>
                    <a:pt x="15" y="26"/>
                    <a:pt x="14" y="23"/>
                  </a:cubicBezTo>
                  <a:lnTo>
                    <a:pt x="14" y="18"/>
                  </a:lnTo>
                  <a:lnTo>
                    <a:pt x="15" y="16"/>
                  </a:lnTo>
                  <a:cubicBezTo>
                    <a:pt x="12" y="16"/>
                    <a:pt x="10" y="16"/>
                    <a:pt x="9" y="14"/>
                  </a:cubicBezTo>
                  <a:lnTo>
                    <a:pt x="5" y="12"/>
                  </a:lnTo>
                  <a:cubicBezTo>
                    <a:pt x="4" y="11"/>
                    <a:pt x="4" y="10"/>
                    <a:pt x="3" y="9"/>
                  </a:cubicBezTo>
                  <a:lnTo>
                    <a:pt x="2" y="7"/>
                  </a:lnTo>
                  <a:lnTo>
                    <a:pt x="1" y="8"/>
                  </a:lnTo>
                  <a:lnTo>
                    <a:pt x="0" y="13"/>
                  </a:lnTo>
                  <a:lnTo>
                    <a:pt x="3" y="20"/>
                  </a:lnTo>
                  <a:cubicBezTo>
                    <a:pt x="3" y="20"/>
                    <a:pt x="3" y="21"/>
                    <a:pt x="3" y="2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83" name="Freeform 168">
              <a:extLst>
                <a:ext uri="{FF2B5EF4-FFF2-40B4-BE49-F238E27FC236}">
                  <a16:creationId xmlns:a16="http://schemas.microsoft.com/office/drawing/2014/main" id="{2D2FCBFB-B363-4553-9C24-2467D2056192}"/>
                </a:ext>
              </a:extLst>
            </p:cNvPr>
            <p:cNvSpPr>
              <a:spLocks noChangeArrowheads="1"/>
            </p:cNvSpPr>
            <p:nvPr/>
          </p:nvSpPr>
          <p:spPr bwMode="auto">
            <a:xfrm>
              <a:off x="8875712" y="698500"/>
              <a:ext cx="3175" cy="7938"/>
            </a:xfrm>
            <a:custGeom>
              <a:avLst/>
              <a:gdLst>
                <a:gd name="T0" fmla="*/ 7 w 8"/>
                <a:gd name="T1" fmla="*/ 11 h 21"/>
                <a:gd name="T2" fmla="*/ 6 w 8"/>
                <a:gd name="T3" fmla="*/ 3 h 21"/>
                <a:gd name="T4" fmla="*/ 4 w 8"/>
                <a:gd name="T5" fmla="*/ 2 h 21"/>
                <a:gd name="T6" fmla="*/ 1 w 8"/>
                <a:gd name="T7" fmla="*/ 0 h 21"/>
                <a:gd name="T8" fmla="*/ 0 w 8"/>
                <a:gd name="T9" fmla="*/ 3 h 21"/>
                <a:gd name="T10" fmla="*/ 0 w 8"/>
                <a:gd name="T11" fmla="*/ 15 h 21"/>
                <a:gd name="T12" fmla="*/ 0 w 8"/>
                <a:gd name="T13" fmla="*/ 20 h 21"/>
                <a:gd name="T14" fmla="*/ 7 w 8"/>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1">
                  <a:moveTo>
                    <a:pt x="7" y="11"/>
                  </a:moveTo>
                  <a:lnTo>
                    <a:pt x="6" y="3"/>
                  </a:lnTo>
                  <a:lnTo>
                    <a:pt x="4" y="2"/>
                  </a:lnTo>
                  <a:lnTo>
                    <a:pt x="1" y="0"/>
                  </a:lnTo>
                  <a:lnTo>
                    <a:pt x="0" y="3"/>
                  </a:lnTo>
                  <a:lnTo>
                    <a:pt x="0" y="15"/>
                  </a:lnTo>
                  <a:lnTo>
                    <a:pt x="0" y="20"/>
                  </a:lnTo>
                  <a:lnTo>
                    <a:pt x="7" y="1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84" name="Freeform 169">
              <a:extLst>
                <a:ext uri="{FF2B5EF4-FFF2-40B4-BE49-F238E27FC236}">
                  <a16:creationId xmlns:a16="http://schemas.microsoft.com/office/drawing/2014/main" id="{1089AFAD-F164-4165-BBBD-2CD3700EF12A}"/>
                </a:ext>
              </a:extLst>
            </p:cNvPr>
            <p:cNvSpPr>
              <a:spLocks noChangeArrowheads="1"/>
            </p:cNvSpPr>
            <p:nvPr/>
          </p:nvSpPr>
          <p:spPr bwMode="auto">
            <a:xfrm>
              <a:off x="8882062" y="723900"/>
              <a:ext cx="4763" cy="7938"/>
            </a:xfrm>
            <a:custGeom>
              <a:avLst/>
              <a:gdLst>
                <a:gd name="T0" fmla="*/ 0 w 15"/>
                <a:gd name="T1" fmla="*/ 20 h 24"/>
                <a:gd name="T2" fmla="*/ 1 w 15"/>
                <a:gd name="T3" fmla="*/ 22 h 24"/>
                <a:gd name="T4" fmla="*/ 2 w 15"/>
                <a:gd name="T5" fmla="*/ 23 h 24"/>
                <a:gd name="T6" fmla="*/ 4 w 15"/>
                <a:gd name="T7" fmla="*/ 19 h 24"/>
                <a:gd name="T8" fmla="*/ 14 w 15"/>
                <a:gd name="T9" fmla="*/ 3 h 24"/>
                <a:gd name="T10" fmla="*/ 13 w 15"/>
                <a:gd name="T11" fmla="*/ 0 h 24"/>
                <a:gd name="T12" fmla="*/ 3 w 15"/>
                <a:gd name="T13" fmla="*/ 13 h 24"/>
                <a:gd name="T14" fmla="*/ 0 w 15"/>
                <a:gd name="T15" fmla="*/ 2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4">
                  <a:moveTo>
                    <a:pt x="0" y="20"/>
                  </a:moveTo>
                  <a:lnTo>
                    <a:pt x="1" y="22"/>
                  </a:lnTo>
                  <a:lnTo>
                    <a:pt x="2" y="23"/>
                  </a:lnTo>
                  <a:lnTo>
                    <a:pt x="4" y="19"/>
                  </a:lnTo>
                  <a:lnTo>
                    <a:pt x="14" y="3"/>
                  </a:lnTo>
                  <a:lnTo>
                    <a:pt x="13" y="0"/>
                  </a:lnTo>
                  <a:lnTo>
                    <a:pt x="3" y="13"/>
                  </a:lnTo>
                  <a:lnTo>
                    <a:pt x="0" y="2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85" name="Freeform 170">
              <a:extLst>
                <a:ext uri="{FF2B5EF4-FFF2-40B4-BE49-F238E27FC236}">
                  <a16:creationId xmlns:a16="http://schemas.microsoft.com/office/drawing/2014/main" id="{4615E1E8-A5A0-4945-A641-12CC4CB05F48}"/>
                </a:ext>
              </a:extLst>
            </p:cNvPr>
            <p:cNvSpPr>
              <a:spLocks noChangeArrowheads="1"/>
            </p:cNvSpPr>
            <p:nvPr/>
          </p:nvSpPr>
          <p:spPr bwMode="auto">
            <a:xfrm>
              <a:off x="8877300" y="693738"/>
              <a:ext cx="23812" cy="30162"/>
            </a:xfrm>
            <a:custGeom>
              <a:avLst/>
              <a:gdLst>
                <a:gd name="T0" fmla="*/ 0 w 67"/>
                <a:gd name="T1" fmla="*/ 82 h 83"/>
                <a:gd name="T2" fmla="*/ 27 w 67"/>
                <a:gd name="T3" fmla="*/ 53 h 83"/>
                <a:gd name="T4" fmla="*/ 29 w 67"/>
                <a:gd name="T5" fmla="*/ 52 h 83"/>
                <a:gd name="T6" fmla="*/ 29 w 67"/>
                <a:gd name="T7" fmla="*/ 52 h 83"/>
                <a:gd name="T8" fmla="*/ 27 w 67"/>
                <a:gd name="T9" fmla="*/ 46 h 83"/>
                <a:gd name="T10" fmla="*/ 30 w 67"/>
                <a:gd name="T11" fmla="*/ 39 h 83"/>
                <a:gd name="T12" fmla="*/ 38 w 67"/>
                <a:gd name="T13" fmla="*/ 34 h 83"/>
                <a:gd name="T14" fmla="*/ 38 w 67"/>
                <a:gd name="T15" fmla="*/ 31 h 83"/>
                <a:gd name="T16" fmla="*/ 43 w 67"/>
                <a:gd name="T17" fmla="*/ 25 h 83"/>
                <a:gd name="T18" fmla="*/ 45 w 67"/>
                <a:gd name="T19" fmla="*/ 24 h 83"/>
                <a:gd name="T20" fmla="*/ 52 w 67"/>
                <a:gd name="T21" fmla="*/ 24 h 83"/>
                <a:gd name="T22" fmla="*/ 66 w 67"/>
                <a:gd name="T23" fmla="*/ 0 h 83"/>
                <a:gd name="T24" fmla="*/ 62 w 67"/>
                <a:gd name="T25" fmla="*/ 1 h 83"/>
                <a:gd name="T26" fmla="*/ 53 w 67"/>
                <a:gd name="T27" fmla="*/ 11 h 83"/>
                <a:gd name="T28" fmla="*/ 45 w 67"/>
                <a:gd name="T29" fmla="*/ 13 h 83"/>
                <a:gd name="T30" fmla="*/ 31 w 67"/>
                <a:gd name="T31" fmla="*/ 9 h 83"/>
                <a:gd name="T32" fmla="*/ 31 w 67"/>
                <a:gd name="T33" fmla="*/ 11 h 83"/>
                <a:gd name="T34" fmla="*/ 30 w 67"/>
                <a:gd name="T35" fmla="*/ 28 h 83"/>
                <a:gd name="T36" fmla="*/ 29 w 67"/>
                <a:gd name="T37" fmla="*/ 32 h 83"/>
                <a:gd name="T38" fmla="*/ 27 w 67"/>
                <a:gd name="T39" fmla="*/ 35 h 83"/>
                <a:gd name="T40" fmla="*/ 23 w 67"/>
                <a:gd name="T41" fmla="*/ 39 h 83"/>
                <a:gd name="T42" fmla="*/ 19 w 67"/>
                <a:gd name="T43" fmla="*/ 41 h 83"/>
                <a:gd name="T44" fmla="*/ 9 w 67"/>
                <a:gd name="T45" fmla="*/ 50 h 83"/>
                <a:gd name="T46" fmla="*/ 5 w 67"/>
                <a:gd name="T47" fmla="*/ 52 h 83"/>
                <a:gd name="T48" fmla="*/ 2 w 67"/>
                <a:gd name="T49" fmla="*/ 53 h 83"/>
                <a:gd name="T50" fmla="*/ 2 w 67"/>
                <a:gd name="T51" fmla="*/ 54 h 83"/>
                <a:gd name="T52" fmla="*/ 3 w 67"/>
                <a:gd name="T53" fmla="*/ 56 h 83"/>
                <a:gd name="T54" fmla="*/ 8 w 67"/>
                <a:gd name="T55" fmla="*/ 60 h 83"/>
                <a:gd name="T56" fmla="*/ 8 w 67"/>
                <a:gd name="T57" fmla="*/ 68 h 83"/>
                <a:gd name="T58" fmla="*/ 0 w 67"/>
                <a:gd name="T59" fmla="*/ 8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7" h="83">
                  <a:moveTo>
                    <a:pt x="0" y="82"/>
                  </a:moveTo>
                  <a:lnTo>
                    <a:pt x="27" y="53"/>
                  </a:lnTo>
                  <a:cubicBezTo>
                    <a:pt x="27" y="53"/>
                    <a:pt x="28" y="52"/>
                    <a:pt x="29" y="52"/>
                  </a:cubicBezTo>
                  <a:lnTo>
                    <a:pt x="29" y="52"/>
                  </a:lnTo>
                  <a:cubicBezTo>
                    <a:pt x="27" y="50"/>
                    <a:pt x="26" y="48"/>
                    <a:pt x="27" y="46"/>
                  </a:cubicBezTo>
                  <a:cubicBezTo>
                    <a:pt x="27" y="43"/>
                    <a:pt x="28" y="41"/>
                    <a:pt x="30" y="39"/>
                  </a:cubicBezTo>
                  <a:lnTo>
                    <a:pt x="38" y="34"/>
                  </a:lnTo>
                  <a:lnTo>
                    <a:pt x="38" y="31"/>
                  </a:lnTo>
                  <a:cubicBezTo>
                    <a:pt x="39" y="28"/>
                    <a:pt x="40" y="26"/>
                    <a:pt x="43" y="25"/>
                  </a:cubicBezTo>
                  <a:lnTo>
                    <a:pt x="45" y="24"/>
                  </a:lnTo>
                  <a:cubicBezTo>
                    <a:pt x="47" y="23"/>
                    <a:pt x="50" y="23"/>
                    <a:pt x="52" y="24"/>
                  </a:cubicBezTo>
                  <a:lnTo>
                    <a:pt x="66" y="0"/>
                  </a:lnTo>
                  <a:lnTo>
                    <a:pt x="62" y="1"/>
                  </a:lnTo>
                  <a:lnTo>
                    <a:pt x="53" y="11"/>
                  </a:lnTo>
                  <a:cubicBezTo>
                    <a:pt x="51" y="13"/>
                    <a:pt x="48" y="14"/>
                    <a:pt x="45" y="13"/>
                  </a:cubicBezTo>
                  <a:lnTo>
                    <a:pt x="31" y="9"/>
                  </a:lnTo>
                  <a:lnTo>
                    <a:pt x="31" y="11"/>
                  </a:lnTo>
                  <a:lnTo>
                    <a:pt x="30" y="28"/>
                  </a:lnTo>
                  <a:cubicBezTo>
                    <a:pt x="30" y="29"/>
                    <a:pt x="29" y="31"/>
                    <a:pt x="29" y="32"/>
                  </a:cubicBezTo>
                  <a:lnTo>
                    <a:pt x="27" y="35"/>
                  </a:lnTo>
                  <a:cubicBezTo>
                    <a:pt x="26" y="37"/>
                    <a:pt x="25" y="38"/>
                    <a:pt x="23" y="39"/>
                  </a:cubicBezTo>
                  <a:lnTo>
                    <a:pt x="19" y="41"/>
                  </a:lnTo>
                  <a:lnTo>
                    <a:pt x="9" y="50"/>
                  </a:lnTo>
                  <a:cubicBezTo>
                    <a:pt x="8" y="51"/>
                    <a:pt x="6" y="52"/>
                    <a:pt x="5" y="52"/>
                  </a:cubicBezTo>
                  <a:lnTo>
                    <a:pt x="2" y="53"/>
                  </a:lnTo>
                  <a:lnTo>
                    <a:pt x="2" y="54"/>
                  </a:lnTo>
                  <a:lnTo>
                    <a:pt x="3" y="56"/>
                  </a:lnTo>
                  <a:cubicBezTo>
                    <a:pt x="5" y="57"/>
                    <a:pt x="7" y="58"/>
                    <a:pt x="8" y="60"/>
                  </a:cubicBezTo>
                  <a:cubicBezTo>
                    <a:pt x="10" y="62"/>
                    <a:pt x="10" y="65"/>
                    <a:pt x="8" y="68"/>
                  </a:cubicBezTo>
                  <a:lnTo>
                    <a:pt x="0" y="8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86" name="Freeform 171">
              <a:extLst>
                <a:ext uri="{FF2B5EF4-FFF2-40B4-BE49-F238E27FC236}">
                  <a16:creationId xmlns:a16="http://schemas.microsoft.com/office/drawing/2014/main" id="{6A1718B4-CF10-477B-BB09-BEED9B030DA6}"/>
                </a:ext>
              </a:extLst>
            </p:cNvPr>
            <p:cNvSpPr>
              <a:spLocks noChangeArrowheads="1"/>
            </p:cNvSpPr>
            <p:nvPr/>
          </p:nvSpPr>
          <p:spPr bwMode="auto">
            <a:xfrm>
              <a:off x="9048750" y="604838"/>
              <a:ext cx="12700" cy="19050"/>
            </a:xfrm>
            <a:custGeom>
              <a:avLst/>
              <a:gdLst>
                <a:gd name="T0" fmla="*/ 16 w 36"/>
                <a:gd name="T1" fmla="*/ 33 h 54"/>
                <a:gd name="T2" fmla="*/ 11 w 36"/>
                <a:gd name="T3" fmla="*/ 35 h 54"/>
                <a:gd name="T4" fmla="*/ 4 w 36"/>
                <a:gd name="T5" fmla="*/ 34 h 54"/>
                <a:gd name="T6" fmla="*/ 0 w 36"/>
                <a:gd name="T7" fmla="*/ 32 h 54"/>
                <a:gd name="T8" fmla="*/ 1 w 36"/>
                <a:gd name="T9" fmla="*/ 47 h 54"/>
                <a:gd name="T10" fmla="*/ 3 w 36"/>
                <a:gd name="T11" fmla="*/ 50 h 54"/>
                <a:gd name="T12" fmla="*/ 5 w 36"/>
                <a:gd name="T13" fmla="*/ 53 h 54"/>
                <a:gd name="T14" fmla="*/ 7 w 36"/>
                <a:gd name="T15" fmla="*/ 53 h 54"/>
                <a:gd name="T16" fmla="*/ 11 w 36"/>
                <a:gd name="T17" fmla="*/ 50 h 54"/>
                <a:gd name="T18" fmla="*/ 20 w 36"/>
                <a:gd name="T19" fmla="*/ 34 h 54"/>
                <a:gd name="T20" fmla="*/ 21 w 36"/>
                <a:gd name="T21" fmla="*/ 32 h 54"/>
                <a:gd name="T22" fmla="*/ 35 w 36"/>
                <a:gd name="T23" fmla="*/ 20 h 54"/>
                <a:gd name="T24" fmla="*/ 31 w 36"/>
                <a:gd name="T25" fmla="*/ 12 h 54"/>
                <a:gd name="T26" fmla="*/ 24 w 36"/>
                <a:gd name="T27" fmla="*/ 4 h 54"/>
                <a:gd name="T28" fmla="*/ 18 w 36"/>
                <a:gd name="T29" fmla="*/ 1 h 54"/>
                <a:gd name="T30" fmla="*/ 7 w 36"/>
                <a:gd name="T31" fmla="*/ 0 h 54"/>
                <a:gd name="T32" fmla="*/ 7 w 36"/>
                <a:gd name="T33" fmla="*/ 5 h 54"/>
                <a:gd name="T34" fmla="*/ 8 w 36"/>
                <a:gd name="T35" fmla="*/ 8 h 54"/>
                <a:gd name="T36" fmla="*/ 15 w 36"/>
                <a:gd name="T37" fmla="*/ 14 h 54"/>
                <a:gd name="T38" fmla="*/ 17 w 36"/>
                <a:gd name="T39" fmla="*/ 16 h 54"/>
                <a:gd name="T40" fmla="*/ 20 w 36"/>
                <a:gd name="T41" fmla="*/ 21 h 54"/>
                <a:gd name="T42" fmla="*/ 21 w 36"/>
                <a:gd name="T43" fmla="*/ 28 h 54"/>
                <a:gd name="T44" fmla="*/ 16 w 36"/>
                <a:gd name="T45" fmla="*/ 3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54">
                  <a:moveTo>
                    <a:pt x="16" y="33"/>
                  </a:moveTo>
                  <a:lnTo>
                    <a:pt x="11" y="35"/>
                  </a:lnTo>
                  <a:cubicBezTo>
                    <a:pt x="9" y="36"/>
                    <a:pt x="6" y="35"/>
                    <a:pt x="4" y="34"/>
                  </a:cubicBezTo>
                  <a:lnTo>
                    <a:pt x="0" y="32"/>
                  </a:lnTo>
                  <a:lnTo>
                    <a:pt x="1" y="47"/>
                  </a:lnTo>
                  <a:lnTo>
                    <a:pt x="3" y="50"/>
                  </a:lnTo>
                  <a:lnTo>
                    <a:pt x="5" y="53"/>
                  </a:lnTo>
                  <a:lnTo>
                    <a:pt x="7" y="53"/>
                  </a:lnTo>
                  <a:lnTo>
                    <a:pt x="11" y="50"/>
                  </a:lnTo>
                  <a:lnTo>
                    <a:pt x="20" y="34"/>
                  </a:lnTo>
                  <a:cubicBezTo>
                    <a:pt x="20" y="34"/>
                    <a:pt x="21" y="33"/>
                    <a:pt x="21" y="32"/>
                  </a:cubicBezTo>
                  <a:lnTo>
                    <a:pt x="35" y="20"/>
                  </a:lnTo>
                  <a:lnTo>
                    <a:pt x="31" y="12"/>
                  </a:lnTo>
                  <a:lnTo>
                    <a:pt x="24" y="4"/>
                  </a:lnTo>
                  <a:lnTo>
                    <a:pt x="18" y="1"/>
                  </a:lnTo>
                  <a:lnTo>
                    <a:pt x="7" y="0"/>
                  </a:lnTo>
                  <a:lnTo>
                    <a:pt x="7" y="5"/>
                  </a:lnTo>
                  <a:lnTo>
                    <a:pt x="8" y="8"/>
                  </a:lnTo>
                  <a:lnTo>
                    <a:pt x="15" y="14"/>
                  </a:lnTo>
                  <a:cubicBezTo>
                    <a:pt x="16" y="15"/>
                    <a:pt x="17" y="15"/>
                    <a:pt x="17" y="16"/>
                  </a:cubicBezTo>
                  <a:lnTo>
                    <a:pt x="20" y="21"/>
                  </a:lnTo>
                  <a:cubicBezTo>
                    <a:pt x="22" y="24"/>
                    <a:pt x="22" y="26"/>
                    <a:pt x="21" y="28"/>
                  </a:cubicBezTo>
                  <a:cubicBezTo>
                    <a:pt x="20" y="31"/>
                    <a:pt x="18" y="32"/>
                    <a:pt x="16" y="3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87" name="Freeform 172">
              <a:extLst>
                <a:ext uri="{FF2B5EF4-FFF2-40B4-BE49-F238E27FC236}">
                  <a16:creationId xmlns:a16="http://schemas.microsoft.com/office/drawing/2014/main" id="{63114444-A751-4561-9F82-920F9EF9D25D}"/>
                </a:ext>
              </a:extLst>
            </p:cNvPr>
            <p:cNvSpPr>
              <a:spLocks noChangeArrowheads="1"/>
            </p:cNvSpPr>
            <p:nvPr/>
          </p:nvSpPr>
          <p:spPr bwMode="auto">
            <a:xfrm>
              <a:off x="8924925" y="585788"/>
              <a:ext cx="4762" cy="19050"/>
            </a:xfrm>
            <a:custGeom>
              <a:avLst/>
              <a:gdLst>
                <a:gd name="T0" fmla="*/ 2 w 15"/>
                <a:gd name="T1" fmla="*/ 44 h 54"/>
                <a:gd name="T2" fmla="*/ 0 w 15"/>
                <a:gd name="T3" fmla="*/ 48 h 54"/>
                <a:gd name="T4" fmla="*/ 1 w 15"/>
                <a:gd name="T5" fmla="*/ 53 h 54"/>
                <a:gd name="T6" fmla="*/ 2 w 15"/>
                <a:gd name="T7" fmla="*/ 52 h 54"/>
                <a:gd name="T8" fmla="*/ 7 w 15"/>
                <a:gd name="T9" fmla="*/ 44 h 54"/>
                <a:gd name="T10" fmla="*/ 14 w 15"/>
                <a:gd name="T11" fmla="*/ 20 h 54"/>
                <a:gd name="T12" fmla="*/ 13 w 15"/>
                <a:gd name="T13" fmla="*/ 13 h 54"/>
                <a:gd name="T14" fmla="*/ 10 w 15"/>
                <a:gd name="T15" fmla="*/ 4 h 54"/>
                <a:gd name="T16" fmla="*/ 7 w 15"/>
                <a:gd name="T17" fmla="*/ 0 h 54"/>
                <a:gd name="T18" fmla="*/ 7 w 15"/>
                <a:gd name="T19" fmla="*/ 1 h 54"/>
                <a:gd name="T20" fmla="*/ 2 w 15"/>
                <a:gd name="T21" fmla="*/ 16 h 54"/>
                <a:gd name="T22" fmla="*/ 1 w 15"/>
                <a:gd name="T23" fmla="*/ 22 h 54"/>
                <a:gd name="T24" fmla="*/ 2 w 15"/>
                <a:gd name="T25" fmla="*/ 35 h 54"/>
                <a:gd name="T26" fmla="*/ 2 w 15"/>
                <a:gd name="T27" fmla="*/ 42 h 54"/>
                <a:gd name="T28" fmla="*/ 2 w 15"/>
                <a:gd name="T29" fmla="*/ 4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54">
                  <a:moveTo>
                    <a:pt x="2" y="44"/>
                  </a:moveTo>
                  <a:lnTo>
                    <a:pt x="0" y="48"/>
                  </a:lnTo>
                  <a:lnTo>
                    <a:pt x="1" y="53"/>
                  </a:lnTo>
                  <a:lnTo>
                    <a:pt x="2" y="52"/>
                  </a:lnTo>
                  <a:lnTo>
                    <a:pt x="7" y="44"/>
                  </a:lnTo>
                  <a:lnTo>
                    <a:pt x="14" y="20"/>
                  </a:lnTo>
                  <a:lnTo>
                    <a:pt x="13" y="13"/>
                  </a:lnTo>
                  <a:lnTo>
                    <a:pt x="10" y="4"/>
                  </a:lnTo>
                  <a:lnTo>
                    <a:pt x="7" y="0"/>
                  </a:lnTo>
                  <a:lnTo>
                    <a:pt x="7" y="1"/>
                  </a:lnTo>
                  <a:lnTo>
                    <a:pt x="2" y="16"/>
                  </a:lnTo>
                  <a:lnTo>
                    <a:pt x="1" y="22"/>
                  </a:lnTo>
                  <a:lnTo>
                    <a:pt x="2" y="35"/>
                  </a:lnTo>
                  <a:lnTo>
                    <a:pt x="2" y="42"/>
                  </a:lnTo>
                  <a:cubicBezTo>
                    <a:pt x="2" y="43"/>
                    <a:pt x="2" y="43"/>
                    <a:pt x="2" y="4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88" name="Freeform 173">
              <a:extLst>
                <a:ext uri="{FF2B5EF4-FFF2-40B4-BE49-F238E27FC236}">
                  <a16:creationId xmlns:a16="http://schemas.microsoft.com/office/drawing/2014/main" id="{7AC13800-57C0-42E7-AF8C-386822872D0C}"/>
                </a:ext>
              </a:extLst>
            </p:cNvPr>
            <p:cNvSpPr>
              <a:spLocks noChangeArrowheads="1"/>
            </p:cNvSpPr>
            <p:nvPr/>
          </p:nvSpPr>
          <p:spPr bwMode="auto">
            <a:xfrm>
              <a:off x="9069387" y="471488"/>
              <a:ext cx="3175" cy="6350"/>
            </a:xfrm>
            <a:custGeom>
              <a:avLst/>
              <a:gdLst>
                <a:gd name="T0" fmla="*/ 4 w 8"/>
                <a:gd name="T1" fmla="*/ 14 h 17"/>
                <a:gd name="T2" fmla="*/ 7 w 8"/>
                <a:gd name="T3" fmla="*/ 16 h 17"/>
                <a:gd name="T4" fmla="*/ 1 w 8"/>
                <a:gd name="T5" fmla="*/ 0 h 17"/>
                <a:gd name="T6" fmla="*/ 0 w 8"/>
                <a:gd name="T7" fmla="*/ 2 h 17"/>
                <a:gd name="T8" fmla="*/ 2 w 8"/>
                <a:gd name="T9" fmla="*/ 10 h 17"/>
                <a:gd name="T10" fmla="*/ 4 w 8"/>
                <a:gd name="T11" fmla="*/ 14 h 17"/>
              </a:gdLst>
              <a:ahLst/>
              <a:cxnLst>
                <a:cxn ang="0">
                  <a:pos x="T0" y="T1"/>
                </a:cxn>
                <a:cxn ang="0">
                  <a:pos x="T2" y="T3"/>
                </a:cxn>
                <a:cxn ang="0">
                  <a:pos x="T4" y="T5"/>
                </a:cxn>
                <a:cxn ang="0">
                  <a:pos x="T6" y="T7"/>
                </a:cxn>
                <a:cxn ang="0">
                  <a:pos x="T8" y="T9"/>
                </a:cxn>
                <a:cxn ang="0">
                  <a:pos x="T10" y="T11"/>
                </a:cxn>
              </a:cxnLst>
              <a:rect l="0" t="0" r="r" b="b"/>
              <a:pathLst>
                <a:path w="8" h="17">
                  <a:moveTo>
                    <a:pt x="4" y="14"/>
                  </a:moveTo>
                  <a:lnTo>
                    <a:pt x="7" y="16"/>
                  </a:lnTo>
                  <a:lnTo>
                    <a:pt x="1" y="0"/>
                  </a:lnTo>
                  <a:lnTo>
                    <a:pt x="0" y="2"/>
                  </a:lnTo>
                  <a:lnTo>
                    <a:pt x="2" y="10"/>
                  </a:lnTo>
                  <a:lnTo>
                    <a:pt x="4" y="1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89" name="Freeform 174">
              <a:extLst>
                <a:ext uri="{FF2B5EF4-FFF2-40B4-BE49-F238E27FC236}">
                  <a16:creationId xmlns:a16="http://schemas.microsoft.com/office/drawing/2014/main" id="{29DA50BB-7232-4FCE-9263-76B16E0C1B59}"/>
                </a:ext>
              </a:extLst>
            </p:cNvPr>
            <p:cNvSpPr>
              <a:spLocks noChangeArrowheads="1"/>
            </p:cNvSpPr>
            <p:nvPr/>
          </p:nvSpPr>
          <p:spPr bwMode="auto">
            <a:xfrm>
              <a:off x="8388350" y="1557338"/>
              <a:ext cx="22225" cy="17462"/>
            </a:xfrm>
            <a:custGeom>
              <a:avLst/>
              <a:gdLst>
                <a:gd name="T0" fmla="*/ 0 w 61"/>
                <a:gd name="T1" fmla="*/ 29 h 48"/>
                <a:gd name="T2" fmla="*/ 28 w 61"/>
                <a:gd name="T3" fmla="*/ 36 h 48"/>
                <a:gd name="T4" fmla="*/ 31 w 61"/>
                <a:gd name="T5" fmla="*/ 38 h 48"/>
                <a:gd name="T6" fmla="*/ 37 w 61"/>
                <a:gd name="T7" fmla="*/ 42 h 48"/>
                <a:gd name="T8" fmla="*/ 40 w 61"/>
                <a:gd name="T9" fmla="*/ 47 h 48"/>
                <a:gd name="T10" fmla="*/ 41 w 61"/>
                <a:gd name="T11" fmla="*/ 47 h 48"/>
                <a:gd name="T12" fmla="*/ 45 w 61"/>
                <a:gd name="T13" fmla="*/ 47 h 48"/>
                <a:gd name="T14" fmla="*/ 45 w 61"/>
                <a:gd name="T15" fmla="*/ 46 h 48"/>
                <a:gd name="T16" fmla="*/ 50 w 61"/>
                <a:gd name="T17" fmla="*/ 41 h 48"/>
                <a:gd name="T18" fmla="*/ 55 w 61"/>
                <a:gd name="T19" fmla="*/ 39 h 48"/>
                <a:gd name="T20" fmla="*/ 56 w 61"/>
                <a:gd name="T21" fmla="*/ 37 h 48"/>
                <a:gd name="T22" fmla="*/ 60 w 61"/>
                <a:gd name="T23" fmla="*/ 27 h 48"/>
                <a:gd name="T24" fmla="*/ 60 w 61"/>
                <a:gd name="T25" fmla="*/ 25 h 48"/>
                <a:gd name="T26" fmla="*/ 52 w 61"/>
                <a:gd name="T27" fmla="*/ 18 h 48"/>
                <a:gd name="T28" fmla="*/ 50 w 61"/>
                <a:gd name="T29" fmla="*/ 15 h 48"/>
                <a:gd name="T30" fmla="*/ 46 w 61"/>
                <a:gd name="T31" fmla="*/ 1 h 48"/>
                <a:gd name="T32" fmla="*/ 45 w 61"/>
                <a:gd name="T33" fmla="*/ 0 h 48"/>
                <a:gd name="T34" fmla="*/ 36 w 61"/>
                <a:gd name="T35" fmla="*/ 0 h 48"/>
                <a:gd name="T36" fmla="*/ 34 w 61"/>
                <a:gd name="T37" fmla="*/ 1 h 48"/>
                <a:gd name="T38" fmla="*/ 25 w 61"/>
                <a:gd name="T39" fmla="*/ 13 h 48"/>
                <a:gd name="T40" fmla="*/ 22 w 61"/>
                <a:gd name="T41" fmla="*/ 15 h 48"/>
                <a:gd name="T42" fmla="*/ 17 w 61"/>
                <a:gd name="T43" fmla="*/ 17 h 48"/>
                <a:gd name="T44" fmla="*/ 14 w 61"/>
                <a:gd name="T45" fmla="*/ 18 h 48"/>
                <a:gd name="T46" fmla="*/ 4 w 61"/>
                <a:gd name="T47" fmla="*/ 19 h 48"/>
                <a:gd name="T48" fmla="*/ 0 w 61"/>
                <a:gd name="T49" fmla="*/ 21 h 48"/>
                <a:gd name="T50" fmla="*/ 0 w 61"/>
                <a:gd name="T51" fmla="*/ 23 h 48"/>
                <a:gd name="T52" fmla="*/ 0 w 61"/>
                <a:gd name="T53" fmla="*/ 2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48">
                  <a:moveTo>
                    <a:pt x="0" y="29"/>
                  </a:moveTo>
                  <a:lnTo>
                    <a:pt x="28" y="36"/>
                  </a:lnTo>
                  <a:cubicBezTo>
                    <a:pt x="29" y="37"/>
                    <a:pt x="30" y="37"/>
                    <a:pt x="31" y="38"/>
                  </a:cubicBezTo>
                  <a:lnTo>
                    <a:pt x="37" y="42"/>
                  </a:lnTo>
                  <a:cubicBezTo>
                    <a:pt x="39" y="43"/>
                    <a:pt x="40" y="45"/>
                    <a:pt x="40" y="47"/>
                  </a:cubicBezTo>
                  <a:lnTo>
                    <a:pt x="41" y="47"/>
                  </a:lnTo>
                  <a:lnTo>
                    <a:pt x="45" y="47"/>
                  </a:lnTo>
                  <a:cubicBezTo>
                    <a:pt x="45" y="46"/>
                    <a:pt x="45" y="46"/>
                    <a:pt x="45" y="46"/>
                  </a:cubicBezTo>
                  <a:cubicBezTo>
                    <a:pt x="46" y="44"/>
                    <a:pt x="48" y="42"/>
                    <a:pt x="50" y="41"/>
                  </a:cubicBezTo>
                  <a:lnTo>
                    <a:pt x="55" y="39"/>
                  </a:lnTo>
                  <a:lnTo>
                    <a:pt x="56" y="37"/>
                  </a:lnTo>
                  <a:lnTo>
                    <a:pt x="60" y="27"/>
                  </a:lnTo>
                  <a:lnTo>
                    <a:pt x="60" y="25"/>
                  </a:lnTo>
                  <a:lnTo>
                    <a:pt x="52" y="18"/>
                  </a:lnTo>
                  <a:cubicBezTo>
                    <a:pt x="51" y="17"/>
                    <a:pt x="50" y="16"/>
                    <a:pt x="50" y="15"/>
                  </a:cubicBezTo>
                  <a:lnTo>
                    <a:pt x="46" y="1"/>
                  </a:lnTo>
                  <a:lnTo>
                    <a:pt x="45" y="0"/>
                  </a:lnTo>
                  <a:lnTo>
                    <a:pt x="36" y="0"/>
                  </a:lnTo>
                  <a:lnTo>
                    <a:pt x="34" y="1"/>
                  </a:lnTo>
                  <a:lnTo>
                    <a:pt x="25" y="13"/>
                  </a:lnTo>
                  <a:cubicBezTo>
                    <a:pt x="24" y="13"/>
                    <a:pt x="23" y="14"/>
                    <a:pt x="22" y="15"/>
                  </a:cubicBezTo>
                  <a:lnTo>
                    <a:pt x="17" y="17"/>
                  </a:lnTo>
                  <a:cubicBezTo>
                    <a:pt x="16" y="18"/>
                    <a:pt x="15" y="18"/>
                    <a:pt x="14" y="18"/>
                  </a:cubicBezTo>
                  <a:lnTo>
                    <a:pt x="4" y="19"/>
                  </a:lnTo>
                  <a:lnTo>
                    <a:pt x="0" y="21"/>
                  </a:lnTo>
                  <a:cubicBezTo>
                    <a:pt x="0" y="21"/>
                    <a:pt x="1" y="22"/>
                    <a:pt x="0" y="23"/>
                  </a:cubicBezTo>
                  <a:lnTo>
                    <a:pt x="0" y="2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90" name="Freeform 175">
              <a:extLst>
                <a:ext uri="{FF2B5EF4-FFF2-40B4-BE49-F238E27FC236}">
                  <a16:creationId xmlns:a16="http://schemas.microsoft.com/office/drawing/2014/main" id="{1D43980A-A693-43D3-A114-9A0F243D4E98}"/>
                </a:ext>
              </a:extLst>
            </p:cNvPr>
            <p:cNvSpPr>
              <a:spLocks noChangeArrowheads="1"/>
            </p:cNvSpPr>
            <p:nvPr/>
          </p:nvSpPr>
          <p:spPr bwMode="auto">
            <a:xfrm>
              <a:off x="8896350" y="593725"/>
              <a:ext cx="104775" cy="130175"/>
            </a:xfrm>
            <a:custGeom>
              <a:avLst/>
              <a:gdLst>
                <a:gd name="T0" fmla="*/ 38 w 291"/>
                <a:gd name="T1" fmla="*/ 227 h 363"/>
                <a:gd name="T2" fmla="*/ 65 w 291"/>
                <a:gd name="T3" fmla="*/ 253 h 363"/>
                <a:gd name="T4" fmla="*/ 42 w 291"/>
                <a:gd name="T5" fmla="*/ 280 h 363"/>
                <a:gd name="T6" fmla="*/ 8 w 291"/>
                <a:gd name="T7" fmla="*/ 341 h 363"/>
                <a:gd name="T8" fmla="*/ 3 w 291"/>
                <a:gd name="T9" fmla="*/ 361 h 363"/>
                <a:gd name="T10" fmla="*/ 22 w 291"/>
                <a:gd name="T11" fmla="*/ 328 h 363"/>
                <a:gd name="T12" fmla="*/ 50 w 291"/>
                <a:gd name="T13" fmla="*/ 294 h 363"/>
                <a:gd name="T14" fmla="*/ 72 w 291"/>
                <a:gd name="T15" fmla="*/ 282 h 363"/>
                <a:gd name="T16" fmla="*/ 103 w 291"/>
                <a:gd name="T17" fmla="*/ 232 h 363"/>
                <a:gd name="T18" fmla="*/ 117 w 291"/>
                <a:gd name="T19" fmla="*/ 253 h 363"/>
                <a:gd name="T20" fmla="*/ 88 w 291"/>
                <a:gd name="T21" fmla="*/ 302 h 363"/>
                <a:gd name="T22" fmla="*/ 93 w 291"/>
                <a:gd name="T23" fmla="*/ 323 h 363"/>
                <a:gd name="T24" fmla="*/ 119 w 291"/>
                <a:gd name="T25" fmla="*/ 326 h 363"/>
                <a:gd name="T26" fmla="*/ 121 w 291"/>
                <a:gd name="T27" fmla="*/ 306 h 363"/>
                <a:gd name="T28" fmla="*/ 130 w 291"/>
                <a:gd name="T29" fmla="*/ 283 h 363"/>
                <a:gd name="T30" fmla="*/ 152 w 291"/>
                <a:gd name="T31" fmla="*/ 273 h 363"/>
                <a:gd name="T32" fmla="*/ 164 w 291"/>
                <a:gd name="T33" fmla="*/ 240 h 363"/>
                <a:gd name="T34" fmla="*/ 173 w 291"/>
                <a:gd name="T35" fmla="*/ 298 h 363"/>
                <a:gd name="T36" fmla="*/ 202 w 291"/>
                <a:gd name="T37" fmla="*/ 219 h 363"/>
                <a:gd name="T38" fmla="*/ 228 w 291"/>
                <a:gd name="T39" fmla="*/ 212 h 363"/>
                <a:gd name="T40" fmla="*/ 278 w 291"/>
                <a:gd name="T41" fmla="*/ 209 h 363"/>
                <a:gd name="T42" fmla="*/ 276 w 291"/>
                <a:gd name="T43" fmla="*/ 184 h 363"/>
                <a:gd name="T44" fmla="*/ 286 w 291"/>
                <a:gd name="T45" fmla="*/ 154 h 363"/>
                <a:gd name="T46" fmla="*/ 282 w 291"/>
                <a:gd name="T47" fmla="*/ 111 h 363"/>
                <a:gd name="T48" fmla="*/ 285 w 291"/>
                <a:gd name="T49" fmla="*/ 97 h 363"/>
                <a:gd name="T50" fmla="*/ 265 w 291"/>
                <a:gd name="T51" fmla="*/ 69 h 363"/>
                <a:gd name="T52" fmla="*/ 252 w 291"/>
                <a:gd name="T53" fmla="*/ 62 h 363"/>
                <a:gd name="T54" fmla="*/ 227 w 291"/>
                <a:gd name="T55" fmla="*/ 61 h 363"/>
                <a:gd name="T56" fmla="*/ 228 w 291"/>
                <a:gd name="T57" fmla="*/ 94 h 363"/>
                <a:gd name="T58" fmla="*/ 209 w 291"/>
                <a:gd name="T59" fmla="*/ 124 h 363"/>
                <a:gd name="T60" fmla="*/ 210 w 291"/>
                <a:gd name="T61" fmla="*/ 149 h 363"/>
                <a:gd name="T62" fmla="*/ 198 w 291"/>
                <a:gd name="T63" fmla="*/ 183 h 363"/>
                <a:gd name="T64" fmla="*/ 159 w 291"/>
                <a:gd name="T65" fmla="*/ 187 h 363"/>
                <a:gd name="T66" fmla="*/ 155 w 291"/>
                <a:gd name="T67" fmla="*/ 222 h 363"/>
                <a:gd name="T68" fmla="*/ 131 w 291"/>
                <a:gd name="T69" fmla="*/ 218 h 363"/>
                <a:gd name="T70" fmla="*/ 135 w 291"/>
                <a:gd name="T71" fmla="*/ 172 h 363"/>
                <a:gd name="T72" fmla="*/ 163 w 291"/>
                <a:gd name="T73" fmla="*/ 144 h 363"/>
                <a:gd name="T74" fmla="*/ 177 w 291"/>
                <a:gd name="T75" fmla="*/ 103 h 363"/>
                <a:gd name="T76" fmla="*/ 151 w 291"/>
                <a:gd name="T77" fmla="*/ 125 h 363"/>
                <a:gd name="T78" fmla="*/ 155 w 291"/>
                <a:gd name="T79" fmla="*/ 73 h 363"/>
                <a:gd name="T80" fmla="*/ 161 w 291"/>
                <a:gd name="T81" fmla="*/ 2 h 363"/>
                <a:gd name="T82" fmla="*/ 122 w 291"/>
                <a:gd name="T83" fmla="*/ 9 h 363"/>
                <a:gd name="T84" fmla="*/ 108 w 291"/>
                <a:gd name="T85" fmla="*/ 47 h 363"/>
                <a:gd name="T86" fmla="*/ 117 w 291"/>
                <a:gd name="T87" fmla="*/ 61 h 363"/>
                <a:gd name="T88" fmla="*/ 100 w 291"/>
                <a:gd name="T89" fmla="*/ 78 h 363"/>
                <a:gd name="T90" fmla="*/ 90 w 291"/>
                <a:gd name="T91" fmla="*/ 106 h 363"/>
                <a:gd name="T92" fmla="*/ 129 w 291"/>
                <a:gd name="T93" fmla="*/ 116 h 363"/>
                <a:gd name="T94" fmla="*/ 113 w 291"/>
                <a:gd name="T95" fmla="*/ 132 h 363"/>
                <a:gd name="T96" fmla="*/ 86 w 291"/>
                <a:gd name="T97" fmla="*/ 130 h 363"/>
                <a:gd name="T98" fmla="*/ 102 w 291"/>
                <a:gd name="T99" fmla="*/ 164 h 363"/>
                <a:gd name="T100" fmla="*/ 121 w 291"/>
                <a:gd name="T101" fmla="*/ 190 h 363"/>
                <a:gd name="T102" fmla="*/ 102 w 291"/>
                <a:gd name="T103" fmla="*/ 194 h 363"/>
                <a:gd name="T104" fmla="*/ 86 w 291"/>
                <a:gd name="T105" fmla="*/ 198 h 363"/>
                <a:gd name="T106" fmla="*/ 72 w 291"/>
                <a:gd name="T107" fmla="*/ 218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1" h="363">
                  <a:moveTo>
                    <a:pt x="60" y="217"/>
                  </a:moveTo>
                  <a:lnTo>
                    <a:pt x="58" y="220"/>
                  </a:lnTo>
                  <a:cubicBezTo>
                    <a:pt x="56" y="222"/>
                    <a:pt x="52" y="222"/>
                    <a:pt x="50" y="221"/>
                  </a:cubicBezTo>
                  <a:lnTo>
                    <a:pt x="42" y="219"/>
                  </a:lnTo>
                  <a:lnTo>
                    <a:pt x="41" y="220"/>
                  </a:lnTo>
                  <a:lnTo>
                    <a:pt x="38" y="227"/>
                  </a:lnTo>
                  <a:lnTo>
                    <a:pt x="47" y="229"/>
                  </a:lnTo>
                  <a:cubicBezTo>
                    <a:pt x="50" y="229"/>
                    <a:pt x="51" y="231"/>
                    <a:pt x="52" y="233"/>
                  </a:cubicBezTo>
                  <a:cubicBezTo>
                    <a:pt x="52" y="235"/>
                    <a:pt x="53" y="237"/>
                    <a:pt x="53" y="239"/>
                  </a:cubicBezTo>
                  <a:lnTo>
                    <a:pt x="53" y="241"/>
                  </a:lnTo>
                  <a:lnTo>
                    <a:pt x="60" y="244"/>
                  </a:lnTo>
                  <a:cubicBezTo>
                    <a:pt x="64" y="245"/>
                    <a:pt x="66" y="249"/>
                    <a:pt x="65" y="253"/>
                  </a:cubicBezTo>
                  <a:cubicBezTo>
                    <a:pt x="65" y="255"/>
                    <a:pt x="63" y="257"/>
                    <a:pt x="62" y="258"/>
                  </a:cubicBezTo>
                  <a:lnTo>
                    <a:pt x="64" y="258"/>
                  </a:lnTo>
                  <a:cubicBezTo>
                    <a:pt x="67" y="260"/>
                    <a:pt x="70" y="263"/>
                    <a:pt x="69" y="267"/>
                  </a:cubicBezTo>
                  <a:cubicBezTo>
                    <a:pt x="68" y="271"/>
                    <a:pt x="65" y="274"/>
                    <a:pt x="61" y="274"/>
                  </a:cubicBezTo>
                  <a:lnTo>
                    <a:pt x="47" y="274"/>
                  </a:lnTo>
                  <a:lnTo>
                    <a:pt x="42" y="280"/>
                  </a:lnTo>
                  <a:lnTo>
                    <a:pt x="36" y="285"/>
                  </a:lnTo>
                  <a:lnTo>
                    <a:pt x="23" y="306"/>
                  </a:lnTo>
                  <a:lnTo>
                    <a:pt x="20" y="314"/>
                  </a:lnTo>
                  <a:lnTo>
                    <a:pt x="13" y="333"/>
                  </a:lnTo>
                  <a:lnTo>
                    <a:pt x="10" y="339"/>
                  </a:lnTo>
                  <a:cubicBezTo>
                    <a:pt x="9" y="340"/>
                    <a:pt x="9" y="341"/>
                    <a:pt x="8" y="341"/>
                  </a:cubicBezTo>
                  <a:lnTo>
                    <a:pt x="5" y="343"/>
                  </a:lnTo>
                  <a:lnTo>
                    <a:pt x="1" y="348"/>
                  </a:lnTo>
                  <a:lnTo>
                    <a:pt x="0" y="352"/>
                  </a:lnTo>
                  <a:lnTo>
                    <a:pt x="1" y="358"/>
                  </a:lnTo>
                  <a:cubicBezTo>
                    <a:pt x="2" y="359"/>
                    <a:pt x="2" y="361"/>
                    <a:pt x="1" y="362"/>
                  </a:cubicBezTo>
                  <a:lnTo>
                    <a:pt x="3" y="361"/>
                  </a:lnTo>
                  <a:lnTo>
                    <a:pt x="8" y="354"/>
                  </a:lnTo>
                  <a:lnTo>
                    <a:pt x="11" y="344"/>
                  </a:lnTo>
                  <a:cubicBezTo>
                    <a:pt x="11" y="343"/>
                    <a:pt x="12" y="343"/>
                    <a:pt x="12" y="342"/>
                  </a:cubicBezTo>
                  <a:lnTo>
                    <a:pt x="15" y="339"/>
                  </a:lnTo>
                  <a:lnTo>
                    <a:pt x="24" y="331"/>
                  </a:lnTo>
                  <a:cubicBezTo>
                    <a:pt x="23" y="330"/>
                    <a:pt x="22" y="329"/>
                    <a:pt x="22" y="328"/>
                  </a:cubicBezTo>
                  <a:cubicBezTo>
                    <a:pt x="20" y="325"/>
                    <a:pt x="20" y="322"/>
                    <a:pt x="22" y="320"/>
                  </a:cubicBezTo>
                  <a:lnTo>
                    <a:pt x="27" y="312"/>
                  </a:lnTo>
                  <a:cubicBezTo>
                    <a:pt x="28" y="310"/>
                    <a:pt x="30" y="309"/>
                    <a:pt x="32" y="309"/>
                  </a:cubicBezTo>
                  <a:lnTo>
                    <a:pt x="42" y="306"/>
                  </a:lnTo>
                  <a:lnTo>
                    <a:pt x="47" y="296"/>
                  </a:lnTo>
                  <a:cubicBezTo>
                    <a:pt x="48" y="295"/>
                    <a:pt x="49" y="294"/>
                    <a:pt x="50" y="294"/>
                  </a:cubicBezTo>
                  <a:lnTo>
                    <a:pt x="56" y="289"/>
                  </a:lnTo>
                  <a:lnTo>
                    <a:pt x="58" y="286"/>
                  </a:lnTo>
                  <a:cubicBezTo>
                    <a:pt x="58" y="285"/>
                    <a:pt x="59" y="284"/>
                    <a:pt x="59" y="284"/>
                  </a:cubicBezTo>
                  <a:lnTo>
                    <a:pt x="61" y="282"/>
                  </a:lnTo>
                  <a:cubicBezTo>
                    <a:pt x="63" y="279"/>
                    <a:pt x="68" y="279"/>
                    <a:pt x="71" y="281"/>
                  </a:cubicBezTo>
                  <a:lnTo>
                    <a:pt x="72" y="282"/>
                  </a:lnTo>
                  <a:lnTo>
                    <a:pt x="92" y="257"/>
                  </a:lnTo>
                  <a:lnTo>
                    <a:pt x="92" y="252"/>
                  </a:lnTo>
                  <a:lnTo>
                    <a:pt x="90" y="241"/>
                  </a:lnTo>
                  <a:cubicBezTo>
                    <a:pt x="89" y="237"/>
                    <a:pt x="91" y="234"/>
                    <a:pt x="95" y="232"/>
                  </a:cubicBezTo>
                  <a:lnTo>
                    <a:pt x="97" y="231"/>
                  </a:lnTo>
                  <a:cubicBezTo>
                    <a:pt x="99" y="231"/>
                    <a:pt x="101" y="231"/>
                    <a:pt x="103" y="232"/>
                  </a:cubicBezTo>
                  <a:lnTo>
                    <a:pt x="106" y="233"/>
                  </a:lnTo>
                  <a:cubicBezTo>
                    <a:pt x="107" y="234"/>
                    <a:pt x="108" y="235"/>
                    <a:pt x="109" y="237"/>
                  </a:cubicBezTo>
                  <a:lnTo>
                    <a:pt x="111" y="240"/>
                  </a:lnTo>
                  <a:cubicBezTo>
                    <a:pt x="111" y="241"/>
                    <a:pt x="111" y="242"/>
                    <a:pt x="111" y="243"/>
                  </a:cubicBezTo>
                  <a:lnTo>
                    <a:pt x="112" y="247"/>
                  </a:lnTo>
                  <a:lnTo>
                    <a:pt x="117" y="253"/>
                  </a:lnTo>
                  <a:cubicBezTo>
                    <a:pt x="119" y="255"/>
                    <a:pt x="119" y="257"/>
                    <a:pt x="119" y="259"/>
                  </a:cubicBezTo>
                  <a:cubicBezTo>
                    <a:pt x="119" y="261"/>
                    <a:pt x="118" y="263"/>
                    <a:pt x="116" y="265"/>
                  </a:cubicBezTo>
                  <a:lnTo>
                    <a:pt x="109" y="270"/>
                  </a:lnTo>
                  <a:lnTo>
                    <a:pt x="98" y="290"/>
                  </a:lnTo>
                  <a:lnTo>
                    <a:pt x="90" y="300"/>
                  </a:lnTo>
                  <a:cubicBezTo>
                    <a:pt x="90" y="301"/>
                    <a:pt x="89" y="301"/>
                    <a:pt x="88" y="302"/>
                  </a:cubicBezTo>
                  <a:lnTo>
                    <a:pt x="76" y="309"/>
                  </a:lnTo>
                  <a:lnTo>
                    <a:pt x="74" y="312"/>
                  </a:lnTo>
                  <a:lnTo>
                    <a:pt x="69" y="325"/>
                  </a:lnTo>
                  <a:cubicBezTo>
                    <a:pt x="69" y="326"/>
                    <a:pt x="68" y="327"/>
                    <a:pt x="68" y="327"/>
                  </a:cubicBezTo>
                  <a:lnTo>
                    <a:pt x="67" y="328"/>
                  </a:lnTo>
                  <a:lnTo>
                    <a:pt x="93" y="323"/>
                  </a:lnTo>
                  <a:cubicBezTo>
                    <a:pt x="95" y="323"/>
                    <a:pt x="97" y="323"/>
                    <a:pt x="99" y="324"/>
                  </a:cubicBezTo>
                  <a:lnTo>
                    <a:pt x="102" y="326"/>
                  </a:lnTo>
                  <a:cubicBezTo>
                    <a:pt x="103" y="327"/>
                    <a:pt x="104" y="327"/>
                    <a:pt x="104" y="328"/>
                  </a:cubicBezTo>
                  <a:lnTo>
                    <a:pt x="110" y="334"/>
                  </a:lnTo>
                  <a:cubicBezTo>
                    <a:pt x="111" y="334"/>
                    <a:pt x="111" y="334"/>
                    <a:pt x="112" y="335"/>
                  </a:cubicBezTo>
                  <a:lnTo>
                    <a:pt x="119" y="326"/>
                  </a:lnTo>
                  <a:lnTo>
                    <a:pt x="119" y="326"/>
                  </a:lnTo>
                  <a:lnTo>
                    <a:pt x="115" y="323"/>
                  </a:lnTo>
                  <a:cubicBezTo>
                    <a:pt x="113" y="321"/>
                    <a:pt x="112" y="319"/>
                    <a:pt x="112" y="317"/>
                  </a:cubicBezTo>
                  <a:cubicBezTo>
                    <a:pt x="112" y="315"/>
                    <a:pt x="113" y="313"/>
                    <a:pt x="114" y="311"/>
                  </a:cubicBezTo>
                  <a:lnTo>
                    <a:pt x="117" y="308"/>
                  </a:lnTo>
                  <a:cubicBezTo>
                    <a:pt x="118" y="307"/>
                    <a:pt x="120" y="306"/>
                    <a:pt x="121" y="306"/>
                  </a:cubicBezTo>
                  <a:lnTo>
                    <a:pt x="124" y="305"/>
                  </a:lnTo>
                  <a:cubicBezTo>
                    <a:pt x="124" y="305"/>
                    <a:pt x="124" y="305"/>
                    <a:pt x="125" y="305"/>
                  </a:cubicBezTo>
                  <a:lnTo>
                    <a:pt x="124" y="303"/>
                  </a:lnTo>
                  <a:cubicBezTo>
                    <a:pt x="124" y="301"/>
                    <a:pt x="124" y="299"/>
                    <a:pt x="125" y="298"/>
                  </a:cubicBezTo>
                  <a:lnTo>
                    <a:pt x="127" y="295"/>
                  </a:lnTo>
                  <a:lnTo>
                    <a:pt x="130" y="283"/>
                  </a:lnTo>
                  <a:cubicBezTo>
                    <a:pt x="130" y="281"/>
                    <a:pt x="132" y="279"/>
                    <a:pt x="134" y="278"/>
                  </a:cubicBezTo>
                  <a:cubicBezTo>
                    <a:pt x="134" y="277"/>
                    <a:pt x="135" y="277"/>
                    <a:pt x="136" y="277"/>
                  </a:cubicBezTo>
                  <a:lnTo>
                    <a:pt x="137" y="275"/>
                  </a:lnTo>
                  <a:cubicBezTo>
                    <a:pt x="137" y="273"/>
                    <a:pt x="140" y="271"/>
                    <a:pt x="142" y="270"/>
                  </a:cubicBezTo>
                  <a:cubicBezTo>
                    <a:pt x="145" y="269"/>
                    <a:pt x="147" y="270"/>
                    <a:pt x="149" y="272"/>
                  </a:cubicBezTo>
                  <a:lnTo>
                    <a:pt x="152" y="273"/>
                  </a:lnTo>
                  <a:lnTo>
                    <a:pt x="152" y="273"/>
                  </a:lnTo>
                  <a:lnTo>
                    <a:pt x="153" y="268"/>
                  </a:lnTo>
                  <a:lnTo>
                    <a:pt x="151" y="253"/>
                  </a:lnTo>
                  <a:cubicBezTo>
                    <a:pt x="151" y="251"/>
                    <a:pt x="152" y="250"/>
                    <a:pt x="152" y="249"/>
                  </a:cubicBezTo>
                  <a:lnTo>
                    <a:pt x="155" y="244"/>
                  </a:lnTo>
                  <a:cubicBezTo>
                    <a:pt x="156" y="240"/>
                    <a:pt x="160" y="239"/>
                    <a:pt x="164" y="240"/>
                  </a:cubicBezTo>
                  <a:cubicBezTo>
                    <a:pt x="167" y="240"/>
                    <a:pt x="170" y="244"/>
                    <a:pt x="170" y="247"/>
                  </a:cubicBezTo>
                  <a:lnTo>
                    <a:pt x="170" y="256"/>
                  </a:lnTo>
                  <a:lnTo>
                    <a:pt x="172" y="274"/>
                  </a:lnTo>
                  <a:lnTo>
                    <a:pt x="170" y="297"/>
                  </a:lnTo>
                  <a:lnTo>
                    <a:pt x="171" y="302"/>
                  </a:lnTo>
                  <a:lnTo>
                    <a:pt x="173" y="298"/>
                  </a:lnTo>
                  <a:lnTo>
                    <a:pt x="182" y="270"/>
                  </a:lnTo>
                  <a:cubicBezTo>
                    <a:pt x="182" y="270"/>
                    <a:pt x="183" y="269"/>
                    <a:pt x="183" y="268"/>
                  </a:cubicBezTo>
                  <a:lnTo>
                    <a:pt x="190" y="260"/>
                  </a:lnTo>
                  <a:lnTo>
                    <a:pt x="198" y="225"/>
                  </a:lnTo>
                  <a:cubicBezTo>
                    <a:pt x="198" y="224"/>
                    <a:pt x="198" y="223"/>
                    <a:pt x="199" y="222"/>
                  </a:cubicBezTo>
                  <a:lnTo>
                    <a:pt x="202" y="219"/>
                  </a:lnTo>
                  <a:cubicBezTo>
                    <a:pt x="203" y="217"/>
                    <a:pt x="205" y="216"/>
                    <a:pt x="208" y="216"/>
                  </a:cubicBezTo>
                  <a:cubicBezTo>
                    <a:pt x="209" y="216"/>
                    <a:pt x="212" y="217"/>
                    <a:pt x="213" y="219"/>
                  </a:cubicBezTo>
                  <a:lnTo>
                    <a:pt x="216" y="221"/>
                  </a:lnTo>
                  <a:cubicBezTo>
                    <a:pt x="216" y="221"/>
                    <a:pt x="216" y="221"/>
                    <a:pt x="216" y="222"/>
                  </a:cubicBezTo>
                  <a:lnTo>
                    <a:pt x="225" y="214"/>
                  </a:lnTo>
                  <a:cubicBezTo>
                    <a:pt x="226" y="213"/>
                    <a:pt x="227" y="212"/>
                    <a:pt x="228" y="212"/>
                  </a:cubicBezTo>
                  <a:lnTo>
                    <a:pt x="253" y="205"/>
                  </a:lnTo>
                  <a:cubicBezTo>
                    <a:pt x="254" y="205"/>
                    <a:pt x="254" y="205"/>
                    <a:pt x="255" y="205"/>
                  </a:cubicBezTo>
                  <a:lnTo>
                    <a:pt x="270" y="206"/>
                  </a:lnTo>
                  <a:cubicBezTo>
                    <a:pt x="271" y="206"/>
                    <a:pt x="272" y="207"/>
                    <a:pt x="273" y="207"/>
                  </a:cubicBezTo>
                  <a:lnTo>
                    <a:pt x="277" y="210"/>
                  </a:lnTo>
                  <a:lnTo>
                    <a:pt x="278" y="209"/>
                  </a:lnTo>
                  <a:lnTo>
                    <a:pt x="277" y="206"/>
                  </a:lnTo>
                  <a:cubicBezTo>
                    <a:pt x="276" y="205"/>
                    <a:pt x="275" y="203"/>
                    <a:pt x="275" y="202"/>
                  </a:cubicBezTo>
                  <a:lnTo>
                    <a:pt x="274" y="195"/>
                  </a:lnTo>
                  <a:cubicBezTo>
                    <a:pt x="274" y="195"/>
                    <a:pt x="274" y="194"/>
                    <a:pt x="274" y="193"/>
                  </a:cubicBezTo>
                  <a:lnTo>
                    <a:pt x="275" y="187"/>
                  </a:lnTo>
                  <a:cubicBezTo>
                    <a:pt x="275" y="186"/>
                    <a:pt x="276" y="185"/>
                    <a:pt x="276" y="184"/>
                  </a:cubicBezTo>
                  <a:lnTo>
                    <a:pt x="278" y="181"/>
                  </a:lnTo>
                  <a:cubicBezTo>
                    <a:pt x="278" y="180"/>
                    <a:pt x="279" y="180"/>
                    <a:pt x="279" y="179"/>
                  </a:cubicBezTo>
                  <a:lnTo>
                    <a:pt x="283" y="175"/>
                  </a:lnTo>
                  <a:lnTo>
                    <a:pt x="288" y="160"/>
                  </a:lnTo>
                  <a:lnTo>
                    <a:pt x="289" y="156"/>
                  </a:lnTo>
                  <a:lnTo>
                    <a:pt x="286" y="154"/>
                  </a:lnTo>
                  <a:cubicBezTo>
                    <a:pt x="283" y="151"/>
                    <a:pt x="283" y="147"/>
                    <a:pt x="285" y="144"/>
                  </a:cubicBezTo>
                  <a:lnTo>
                    <a:pt x="290" y="136"/>
                  </a:lnTo>
                  <a:lnTo>
                    <a:pt x="285" y="132"/>
                  </a:lnTo>
                  <a:cubicBezTo>
                    <a:pt x="283" y="130"/>
                    <a:pt x="282" y="128"/>
                    <a:pt x="282" y="125"/>
                  </a:cubicBezTo>
                  <a:lnTo>
                    <a:pt x="283" y="116"/>
                  </a:lnTo>
                  <a:lnTo>
                    <a:pt x="282" y="111"/>
                  </a:lnTo>
                  <a:cubicBezTo>
                    <a:pt x="282" y="111"/>
                    <a:pt x="282" y="110"/>
                    <a:pt x="282" y="109"/>
                  </a:cubicBezTo>
                  <a:lnTo>
                    <a:pt x="282" y="105"/>
                  </a:lnTo>
                  <a:cubicBezTo>
                    <a:pt x="282" y="103"/>
                    <a:pt x="283" y="100"/>
                    <a:pt x="285" y="99"/>
                  </a:cubicBezTo>
                  <a:lnTo>
                    <a:pt x="287" y="97"/>
                  </a:lnTo>
                  <a:lnTo>
                    <a:pt x="286" y="97"/>
                  </a:lnTo>
                  <a:lnTo>
                    <a:pt x="285" y="97"/>
                  </a:lnTo>
                  <a:cubicBezTo>
                    <a:pt x="282" y="97"/>
                    <a:pt x="280" y="96"/>
                    <a:pt x="278" y="94"/>
                  </a:cubicBezTo>
                  <a:cubicBezTo>
                    <a:pt x="277" y="92"/>
                    <a:pt x="275" y="89"/>
                    <a:pt x="276" y="87"/>
                  </a:cubicBezTo>
                  <a:lnTo>
                    <a:pt x="277" y="84"/>
                  </a:lnTo>
                  <a:cubicBezTo>
                    <a:pt x="274" y="84"/>
                    <a:pt x="270" y="82"/>
                    <a:pt x="269" y="79"/>
                  </a:cubicBezTo>
                  <a:lnTo>
                    <a:pt x="266" y="72"/>
                  </a:lnTo>
                  <a:cubicBezTo>
                    <a:pt x="265" y="71"/>
                    <a:pt x="265" y="70"/>
                    <a:pt x="265" y="69"/>
                  </a:cubicBezTo>
                  <a:lnTo>
                    <a:pt x="265" y="63"/>
                  </a:lnTo>
                  <a:lnTo>
                    <a:pt x="262" y="62"/>
                  </a:lnTo>
                  <a:cubicBezTo>
                    <a:pt x="261" y="62"/>
                    <a:pt x="260" y="62"/>
                    <a:pt x="260" y="61"/>
                  </a:cubicBezTo>
                  <a:lnTo>
                    <a:pt x="253" y="57"/>
                  </a:lnTo>
                  <a:lnTo>
                    <a:pt x="253" y="59"/>
                  </a:lnTo>
                  <a:cubicBezTo>
                    <a:pt x="252" y="60"/>
                    <a:pt x="252" y="61"/>
                    <a:pt x="252" y="62"/>
                  </a:cubicBezTo>
                  <a:lnTo>
                    <a:pt x="250" y="66"/>
                  </a:lnTo>
                  <a:cubicBezTo>
                    <a:pt x="249" y="68"/>
                    <a:pt x="247" y="69"/>
                    <a:pt x="245" y="70"/>
                  </a:cubicBezTo>
                  <a:lnTo>
                    <a:pt x="242" y="71"/>
                  </a:lnTo>
                  <a:cubicBezTo>
                    <a:pt x="239" y="71"/>
                    <a:pt x="236" y="71"/>
                    <a:pt x="234" y="69"/>
                  </a:cubicBezTo>
                  <a:lnTo>
                    <a:pt x="231" y="67"/>
                  </a:lnTo>
                  <a:lnTo>
                    <a:pt x="227" y="61"/>
                  </a:lnTo>
                  <a:lnTo>
                    <a:pt x="214" y="70"/>
                  </a:lnTo>
                  <a:lnTo>
                    <a:pt x="213" y="76"/>
                  </a:lnTo>
                  <a:lnTo>
                    <a:pt x="213" y="81"/>
                  </a:lnTo>
                  <a:lnTo>
                    <a:pt x="217" y="86"/>
                  </a:lnTo>
                  <a:lnTo>
                    <a:pt x="226" y="92"/>
                  </a:lnTo>
                  <a:cubicBezTo>
                    <a:pt x="227" y="93"/>
                    <a:pt x="228" y="94"/>
                    <a:pt x="228" y="94"/>
                  </a:cubicBezTo>
                  <a:lnTo>
                    <a:pt x="233" y="100"/>
                  </a:lnTo>
                  <a:cubicBezTo>
                    <a:pt x="233" y="101"/>
                    <a:pt x="234" y="102"/>
                    <a:pt x="234" y="104"/>
                  </a:cubicBezTo>
                  <a:lnTo>
                    <a:pt x="237" y="117"/>
                  </a:lnTo>
                  <a:cubicBezTo>
                    <a:pt x="237" y="120"/>
                    <a:pt x="236" y="122"/>
                    <a:pt x="235" y="124"/>
                  </a:cubicBezTo>
                  <a:cubicBezTo>
                    <a:pt x="233" y="126"/>
                    <a:pt x="230" y="127"/>
                    <a:pt x="228" y="126"/>
                  </a:cubicBezTo>
                  <a:lnTo>
                    <a:pt x="209" y="124"/>
                  </a:lnTo>
                  <a:lnTo>
                    <a:pt x="207" y="125"/>
                  </a:lnTo>
                  <a:lnTo>
                    <a:pt x="203" y="133"/>
                  </a:lnTo>
                  <a:lnTo>
                    <a:pt x="203" y="134"/>
                  </a:lnTo>
                  <a:lnTo>
                    <a:pt x="204" y="136"/>
                  </a:lnTo>
                  <a:cubicBezTo>
                    <a:pt x="204" y="137"/>
                    <a:pt x="205" y="137"/>
                    <a:pt x="205" y="138"/>
                  </a:cubicBezTo>
                  <a:lnTo>
                    <a:pt x="210" y="149"/>
                  </a:lnTo>
                  <a:lnTo>
                    <a:pt x="213" y="160"/>
                  </a:lnTo>
                  <a:cubicBezTo>
                    <a:pt x="213" y="160"/>
                    <a:pt x="213" y="161"/>
                    <a:pt x="213" y="162"/>
                  </a:cubicBezTo>
                  <a:lnTo>
                    <a:pt x="211" y="172"/>
                  </a:lnTo>
                  <a:cubicBezTo>
                    <a:pt x="211" y="173"/>
                    <a:pt x="210" y="175"/>
                    <a:pt x="209" y="176"/>
                  </a:cubicBezTo>
                  <a:lnTo>
                    <a:pt x="205" y="181"/>
                  </a:lnTo>
                  <a:cubicBezTo>
                    <a:pt x="203" y="182"/>
                    <a:pt x="200" y="183"/>
                    <a:pt x="198" y="183"/>
                  </a:cubicBezTo>
                  <a:cubicBezTo>
                    <a:pt x="195" y="183"/>
                    <a:pt x="193" y="181"/>
                    <a:pt x="192" y="178"/>
                  </a:cubicBezTo>
                  <a:lnTo>
                    <a:pt x="189" y="172"/>
                  </a:lnTo>
                  <a:lnTo>
                    <a:pt x="186" y="161"/>
                  </a:lnTo>
                  <a:lnTo>
                    <a:pt x="180" y="168"/>
                  </a:lnTo>
                  <a:lnTo>
                    <a:pt x="162" y="182"/>
                  </a:lnTo>
                  <a:lnTo>
                    <a:pt x="159" y="187"/>
                  </a:lnTo>
                  <a:lnTo>
                    <a:pt x="159" y="193"/>
                  </a:lnTo>
                  <a:lnTo>
                    <a:pt x="160" y="199"/>
                  </a:lnTo>
                  <a:lnTo>
                    <a:pt x="159" y="211"/>
                  </a:lnTo>
                  <a:cubicBezTo>
                    <a:pt x="159" y="212"/>
                    <a:pt x="159" y="212"/>
                    <a:pt x="159" y="213"/>
                  </a:cubicBezTo>
                  <a:lnTo>
                    <a:pt x="156" y="220"/>
                  </a:lnTo>
                  <a:cubicBezTo>
                    <a:pt x="156" y="221"/>
                    <a:pt x="155" y="222"/>
                    <a:pt x="155" y="222"/>
                  </a:cubicBezTo>
                  <a:lnTo>
                    <a:pt x="150" y="228"/>
                  </a:lnTo>
                  <a:cubicBezTo>
                    <a:pt x="150" y="228"/>
                    <a:pt x="150" y="229"/>
                    <a:pt x="149" y="229"/>
                  </a:cubicBezTo>
                  <a:lnTo>
                    <a:pt x="141" y="235"/>
                  </a:lnTo>
                  <a:cubicBezTo>
                    <a:pt x="138" y="237"/>
                    <a:pt x="135" y="237"/>
                    <a:pt x="132" y="235"/>
                  </a:cubicBezTo>
                  <a:cubicBezTo>
                    <a:pt x="129" y="233"/>
                    <a:pt x="128" y="230"/>
                    <a:pt x="129" y="226"/>
                  </a:cubicBezTo>
                  <a:lnTo>
                    <a:pt x="131" y="218"/>
                  </a:lnTo>
                  <a:cubicBezTo>
                    <a:pt x="131" y="217"/>
                    <a:pt x="131" y="217"/>
                    <a:pt x="132" y="216"/>
                  </a:cubicBezTo>
                  <a:lnTo>
                    <a:pt x="136" y="209"/>
                  </a:lnTo>
                  <a:lnTo>
                    <a:pt x="136" y="202"/>
                  </a:lnTo>
                  <a:lnTo>
                    <a:pt x="133" y="184"/>
                  </a:lnTo>
                  <a:cubicBezTo>
                    <a:pt x="133" y="183"/>
                    <a:pt x="133" y="182"/>
                    <a:pt x="133" y="181"/>
                  </a:cubicBezTo>
                  <a:lnTo>
                    <a:pt x="135" y="172"/>
                  </a:lnTo>
                  <a:cubicBezTo>
                    <a:pt x="135" y="171"/>
                    <a:pt x="136" y="170"/>
                    <a:pt x="136" y="169"/>
                  </a:cubicBezTo>
                  <a:lnTo>
                    <a:pt x="140" y="164"/>
                  </a:lnTo>
                  <a:cubicBezTo>
                    <a:pt x="141" y="162"/>
                    <a:pt x="143" y="161"/>
                    <a:pt x="145" y="161"/>
                  </a:cubicBezTo>
                  <a:lnTo>
                    <a:pt x="156" y="156"/>
                  </a:lnTo>
                  <a:lnTo>
                    <a:pt x="162" y="146"/>
                  </a:lnTo>
                  <a:cubicBezTo>
                    <a:pt x="162" y="145"/>
                    <a:pt x="162" y="144"/>
                    <a:pt x="163" y="144"/>
                  </a:cubicBezTo>
                  <a:lnTo>
                    <a:pt x="165" y="142"/>
                  </a:lnTo>
                  <a:cubicBezTo>
                    <a:pt x="166" y="141"/>
                    <a:pt x="167" y="141"/>
                    <a:pt x="168" y="140"/>
                  </a:cubicBezTo>
                  <a:lnTo>
                    <a:pt x="169" y="139"/>
                  </a:lnTo>
                  <a:lnTo>
                    <a:pt x="176" y="111"/>
                  </a:lnTo>
                  <a:lnTo>
                    <a:pt x="177" y="104"/>
                  </a:lnTo>
                  <a:lnTo>
                    <a:pt x="177" y="103"/>
                  </a:lnTo>
                  <a:lnTo>
                    <a:pt x="174" y="107"/>
                  </a:lnTo>
                  <a:cubicBezTo>
                    <a:pt x="174" y="108"/>
                    <a:pt x="173" y="109"/>
                    <a:pt x="173" y="109"/>
                  </a:cubicBezTo>
                  <a:lnTo>
                    <a:pt x="164" y="118"/>
                  </a:lnTo>
                  <a:cubicBezTo>
                    <a:pt x="163" y="118"/>
                    <a:pt x="163" y="119"/>
                    <a:pt x="162" y="119"/>
                  </a:cubicBezTo>
                  <a:lnTo>
                    <a:pt x="153" y="124"/>
                  </a:lnTo>
                  <a:cubicBezTo>
                    <a:pt x="152" y="124"/>
                    <a:pt x="151" y="125"/>
                    <a:pt x="151" y="125"/>
                  </a:cubicBezTo>
                  <a:lnTo>
                    <a:pt x="142" y="126"/>
                  </a:lnTo>
                  <a:cubicBezTo>
                    <a:pt x="138" y="127"/>
                    <a:pt x="135" y="125"/>
                    <a:pt x="133" y="122"/>
                  </a:cubicBezTo>
                  <a:cubicBezTo>
                    <a:pt x="132" y="119"/>
                    <a:pt x="132" y="115"/>
                    <a:pt x="135" y="113"/>
                  </a:cubicBezTo>
                  <a:lnTo>
                    <a:pt x="146" y="102"/>
                  </a:lnTo>
                  <a:lnTo>
                    <a:pt x="155" y="84"/>
                  </a:lnTo>
                  <a:lnTo>
                    <a:pt x="155" y="73"/>
                  </a:lnTo>
                  <a:lnTo>
                    <a:pt x="164" y="37"/>
                  </a:lnTo>
                  <a:lnTo>
                    <a:pt x="161" y="31"/>
                  </a:lnTo>
                  <a:cubicBezTo>
                    <a:pt x="161" y="31"/>
                    <a:pt x="161" y="30"/>
                    <a:pt x="161" y="29"/>
                  </a:cubicBezTo>
                  <a:lnTo>
                    <a:pt x="159" y="22"/>
                  </a:lnTo>
                  <a:cubicBezTo>
                    <a:pt x="159" y="21"/>
                    <a:pt x="159" y="20"/>
                    <a:pt x="159" y="19"/>
                  </a:cubicBezTo>
                  <a:lnTo>
                    <a:pt x="161" y="2"/>
                  </a:lnTo>
                  <a:lnTo>
                    <a:pt x="160" y="0"/>
                  </a:lnTo>
                  <a:lnTo>
                    <a:pt x="148" y="7"/>
                  </a:lnTo>
                  <a:cubicBezTo>
                    <a:pt x="146" y="8"/>
                    <a:pt x="144" y="8"/>
                    <a:pt x="142" y="8"/>
                  </a:cubicBezTo>
                  <a:lnTo>
                    <a:pt x="126" y="4"/>
                  </a:lnTo>
                  <a:lnTo>
                    <a:pt x="124" y="5"/>
                  </a:lnTo>
                  <a:lnTo>
                    <a:pt x="122" y="9"/>
                  </a:lnTo>
                  <a:lnTo>
                    <a:pt x="118" y="24"/>
                  </a:lnTo>
                  <a:lnTo>
                    <a:pt x="118" y="25"/>
                  </a:lnTo>
                  <a:cubicBezTo>
                    <a:pt x="119" y="25"/>
                    <a:pt x="119" y="26"/>
                    <a:pt x="119" y="27"/>
                  </a:cubicBezTo>
                  <a:lnTo>
                    <a:pt x="121" y="36"/>
                  </a:lnTo>
                  <a:cubicBezTo>
                    <a:pt x="122" y="40"/>
                    <a:pt x="119" y="44"/>
                    <a:pt x="115" y="45"/>
                  </a:cubicBezTo>
                  <a:lnTo>
                    <a:pt x="108" y="47"/>
                  </a:lnTo>
                  <a:lnTo>
                    <a:pt x="107" y="48"/>
                  </a:lnTo>
                  <a:lnTo>
                    <a:pt x="107" y="54"/>
                  </a:lnTo>
                  <a:lnTo>
                    <a:pt x="108" y="57"/>
                  </a:lnTo>
                  <a:lnTo>
                    <a:pt x="111" y="59"/>
                  </a:lnTo>
                  <a:lnTo>
                    <a:pt x="115" y="60"/>
                  </a:lnTo>
                  <a:cubicBezTo>
                    <a:pt x="116" y="60"/>
                    <a:pt x="116" y="61"/>
                    <a:pt x="117" y="61"/>
                  </a:cubicBezTo>
                  <a:lnTo>
                    <a:pt x="121" y="64"/>
                  </a:lnTo>
                  <a:cubicBezTo>
                    <a:pt x="123" y="65"/>
                    <a:pt x="124" y="67"/>
                    <a:pt x="124" y="70"/>
                  </a:cubicBezTo>
                  <a:cubicBezTo>
                    <a:pt x="124" y="73"/>
                    <a:pt x="123" y="75"/>
                    <a:pt x="121" y="77"/>
                  </a:cubicBezTo>
                  <a:lnTo>
                    <a:pt x="116" y="80"/>
                  </a:lnTo>
                  <a:cubicBezTo>
                    <a:pt x="114" y="82"/>
                    <a:pt x="111" y="83"/>
                    <a:pt x="108" y="82"/>
                  </a:cubicBezTo>
                  <a:lnTo>
                    <a:pt x="100" y="78"/>
                  </a:lnTo>
                  <a:lnTo>
                    <a:pt x="98" y="83"/>
                  </a:lnTo>
                  <a:cubicBezTo>
                    <a:pt x="98" y="85"/>
                    <a:pt x="97" y="86"/>
                    <a:pt x="95" y="87"/>
                  </a:cubicBezTo>
                  <a:lnTo>
                    <a:pt x="93" y="88"/>
                  </a:lnTo>
                  <a:cubicBezTo>
                    <a:pt x="92" y="89"/>
                    <a:pt x="91" y="90"/>
                    <a:pt x="89" y="90"/>
                  </a:cubicBezTo>
                  <a:lnTo>
                    <a:pt x="89" y="101"/>
                  </a:lnTo>
                  <a:lnTo>
                    <a:pt x="90" y="106"/>
                  </a:lnTo>
                  <a:lnTo>
                    <a:pt x="91" y="107"/>
                  </a:lnTo>
                  <a:lnTo>
                    <a:pt x="117" y="106"/>
                  </a:lnTo>
                  <a:lnTo>
                    <a:pt x="117" y="106"/>
                  </a:lnTo>
                  <a:cubicBezTo>
                    <a:pt x="118" y="106"/>
                    <a:pt x="120" y="107"/>
                    <a:pt x="122" y="108"/>
                  </a:cubicBezTo>
                  <a:lnTo>
                    <a:pt x="127" y="112"/>
                  </a:lnTo>
                  <a:cubicBezTo>
                    <a:pt x="128" y="113"/>
                    <a:pt x="129" y="115"/>
                    <a:pt x="129" y="116"/>
                  </a:cubicBezTo>
                  <a:cubicBezTo>
                    <a:pt x="130" y="117"/>
                    <a:pt x="130" y="119"/>
                    <a:pt x="130" y="119"/>
                  </a:cubicBezTo>
                  <a:lnTo>
                    <a:pt x="132" y="127"/>
                  </a:lnTo>
                  <a:lnTo>
                    <a:pt x="137" y="131"/>
                  </a:lnTo>
                  <a:cubicBezTo>
                    <a:pt x="140" y="134"/>
                    <a:pt x="140" y="139"/>
                    <a:pt x="137" y="143"/>
                  </a:cubicBezTo>
                  <a:cubicBezTo>
                    <a:pt x="134" y="146"/>
                    <a:pt x="129" y="146"/>
                    <a:pt x="126" y="143"/>
                  </a:cubicBezTo>
                  <a:lnTo>
                    <a:pt x="113" y="132"/>
                  </a:lnTo>
                  <a:cubicBezTo>
                    <a:pt x="113" y="132"/>
                    <a:pt x="112" y="131"/>
                    <a:pt x="111" y="131"/>
                  </a:cubicBezTo>
                  <a:lnTo>
                    <a:pt x="109" y="128"/>
                  </a:lnTo>
                  <a:lnTo>
                    <a:pt x="108" y="128"/>
                  </a:lnTo>
                  <a:lnTo>
                    <a:pt x="106" y="129"/>
                  </a:lnTo>
                  <a:cubicBezTo>
                    <a:pt x="105" y="130"/>
                    <a:pt x="104" y="130"/>
                    <a:pt x="103" y="130"/>
                  </a:cubicBezTo>
                  <a:lnTo>
                    <a:pt x="86" y="130"/>
                  </a:lnTo>
                  <a:lnTo>
                    <a:pt x="85" y="134"/>
                  </a:lnTo>
                  <a:lnTo>
                    <a:pt x="86" y="146"/>
                  </a:lnTo>
                  <a:lnTo>
                    <a:pt x="89" y="153"/>
                  </a:lnTo>
                  <a:lnTo>
                    <a:pt x="92" y="157"/>
                  </a:lnTo>
                  <a:lnTo>
                    <a:pt x="96" y="164"/>
                  </a:lnTo>
                  <a:lnTo>
                    <a:pt x="102" y="164"/>
                  </a:lnTo>
                  <a:cubicBezTo>
                    <a:pt x="103" y="164"/>
                    <a:pt x="104" y="165"/>
                    <a:pt x="104" y="165"/>
                  </a:cubicBezTo>
                  <a:lnTo>
                    <a:pt x="108" y="166"/>
                  </a:lnTo>
                  <a:cubicBezTo>
                    <a:pt x="110" y="167"/>
                    <a:pt x="111" y="168"/>
                    <a:pt x="112" y="169"/>
                  </a:cubicBezTo>
                  <a:lnTo>
                    <a:pt x="117" y="177"/>
                  </a:lnTo>
                  <a:cubicBezTo>
                    <a:pt x="119" y="178"/>
                    <a:pt x="121" y="180"/>
                    <a:pt x="122" y="182"/>
                  </a:cubicBezTo>
                  <a:cubicBezTo>
                    <a:pt x="123" y="185"/>
                    <a:pt x="123" y="188"/>
                    <a:pt x="121" y="190"/>
                  </a:cubicBezTo>
                  <a:lnTo>
                    <a:pt x="118" y="193"/>
                  </a:lnTo>
                  <a:cubicBezTo>
                    <a:pt x="117" y="194"/>
                    <a:pt x="116" y="195"/>
                    <a:pt x="115" y="195"/>
                  </a:cubicBezTo>
                  <a:lnTo>
                    <a:pt x="112" y="196"/>
                  </a:lnTo>
                  <a:cubicBezTo>
                    <a:pt x="111" y="197"/>
                    <a:pt x="109" y="197"/>
                    <a:pt x="107" y="196"/>
                  </a:cubicBezTo>
                  <a:lnTo>
                    <a:pt x="105" y="196"/>
                  </a:lnTo>
                  <a:cubicBezTo>
                    <a:pt x="104" y="195"/>
                    <a:pt x="103" y="195"/>
                    <a:pt x="102" y="194"/>
                  </a:cubicBezTo>
                  <a:lnTo>
                    <a:pt x="99" y="192"/>
                  </a:lnTo>
                  <a:cubicBezTo>
                    <a:pt x="98" y="192"/>
                    <a:pt x="98" y="191"/>
                    <a:pt x="97" y="190"/>
                  </a:cubicBezTo>
                  <a:lnTo>
                    <a:pt x="95" y="186"/>
                  </a:lnTo>
                  <a:lnTo>
                    <a:pt x="87" y="187"/>
                  </a:lnTo>
                  <a:lnTo>
                    <a:pt x="88" y="190"/>
                  </a:lnTo>
                  <a:cubicBezTo>
                    <a:pt x="88" y="193"/>
                    <a:pt x="88" y="196"/>
                    <a:pt x="86" y="198"/>
                  </a:cubicBezTo>
                  <a:cubicBezTo>
                    <a:pt x="85" y="198"/>
                    <a:pt x="84" y="199"/>
                    <a:pt x="83" y="200"/>
                  </a:cubicBezTo>
                  <a:lnTo>
                    <a:pt x="84" y="202"/>
                  </a:lnTo>
                  <a:lnTo>
                    <a:pt x="88" y="212"/>
                  </a:lnTo>
                  <a:cubicBezTo>
                    <a:pt x="89" y="215"/>
                    <a:pt x="87" y="219"/>
                    <a:pt x="85" y="221"/>
                  </a:cubicBezTo>
                  <a:cubicBezTo>
                    <a:pt x="82" y="223"/>
                    <a:pt x="78" y="223"/>
                    <a:pt x="76" y="221"/>
                  </a:cubicBezTo>
                  <a:lnTo>
                    <a:pt x="72" y="218"/>
                  </a:lnTo>
                  <a:cubicBezTo>
                    <a:pt x="71" y="218"/>
                    <a:pt x="70" y="217"/>
                    <a:pt x="69" y="216"/>
                  </a:cubicBezTo>
                  <a:lnTo>
                    <a:pt x="65" y="208"/>
                  </a:lnTo>
                  <a:lnTo>
                    <a:pt x="62" y="209"/>
                  </a:lnTo>
                  <a:cubicBezTo>
                    <a:pt x="63" y="212"/>
                    <a:pt x="62" y="215"/>
                    <a:pt x="60" y="21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91" name="Freeform 176">
              <a:extLst>
                <a:ext uri="{FF2B5EF4-FFF2-40B4-BE49-F238E27FC236}">
                  <a16:creationId xmlns:a16="http://schemas.microsoft.com/office/drawing/2014/main" id="{C8E12BD5-FDB2-477A-A81E-014337F4680F}"/>
                </a:ext>
              </a:extLst>
            </p:cNvPr>
            <p:cNvSpPr>
              <a:spLocks noChangeArrowheads="1"/>
            </p:cNvSpPr>
            <p:nvPr/>
          </p:nvSpPr>
          <p:spPr bwMode="auto">
            <a:xfrm>
              <a:off x="9039225" y="577850"/>
              <a:ext cx="4762" cy="3175"/>
            </a:xfrm>
            <a:custGeom>
              <a:avLst/>
              <a:gdLst>
                <a:gd name="T0" fmla="*/ 13 w 14"/>
                <a:gd name="T1" fmla="*/ 2 h 9"/>
                <a:gd name="T2" fmla="*/ 12 w 14"/>
                <a:gd name="T3" fmla="*/ 2 h 9"/>
                <a:gd name="T4" fmla="*/ 10 w 14"/>
                <a:gd name="T5" fmla="*/ 0 h 9"/>
                <a:gd name="T6" fmla="*/ 3 w 14"/>
                <a:gd name="T7" fmla="*/ 5 h 9"/>
                <a:gd name="T8" fmla="*/ 0 w 14"/>
                <a:gd name="T9" fmla="*/ 6 h 9"/>
                <a:gd name="T10" fmla="*/ 0 w 14"/>
                <a:gd name="T11" fmla="*/ 8 h 9"/>
                <a:gd name="T12" fmla="*/ 0 w 14"/>
                <a:gd name="T13" fmla="*/ 8 h 9"/>
                <a:gd name="T14" fmla="*/ 6 w 14"/>
                <a:gd name="T15" fmla="*/ 7 h 9"/>
                <a:gd name="T16" fmla="*/ 13 w 14"/>
                <a:gd name="T1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9">
                  <a:moveTo>
                    <a:pt x="13" y="2"/>
                  </a:moveTo>
                  <a:cubicBezTo>
                    <a:pt x="12" y="2"/>
                    <a:pt x="12" y="2"/>
                    <a:pt x="12" y="2"/>
                  </a:cubicBezTo>
                  <a:lnTo>
                    <a:pt x="10" y="0"/>
                  </a:lnTo>
                  <a:cubicBezTo>
                    <a:pt x="9" y="2"/>
                    <a:pt x="6" y="4"/>
                    <a:pt x="3" y="5"/>
                  </a:cubicBezTo>
                  <a:lnTo>
                    <a:pt x="0" y="6"/>
                  </a:lnTo>
                  <a:lnTo>
                    <a:pt x="0" y="8"/>
                  </a:lnTo>
                  <a:lnTo>
                    <a:pt x="0" y="8"/>
                  </a:lnTo>
                  <a:lnTo>
                    <a:pt x="6" y="7"/>
                  </a:lnTo>
                  <a:lnTo>
                    <a:pt x="13" y="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92" name="Freeform 177">
              <a:extLst>
                <a:ext uri="{FF2B5EF4-FFF2-40B4-BE49-F238E27FC236}">
                  <a16:creationId xmlns:a16="http://schemas.microsoft.com/office/drawing/2014/main" id="{1A984506-332E-4FEF-A35C-A3C7E130C431}"/>
                </a:ext>
              </a:extLst>
            </p:cNvPr>
            <p:cNvSpPr>
              <a:spLocks noChangeArrowheads="1"/>
            </p:cNvSpPr>
            <p:nvPr/>
          </p:nvSpPr>
          <p:spPr bwMode="auto">
            <a:xfrm>
              <a:off x="9020175" y="473075"/>
              <a:ext cx="87312" cy="98425"/>
            </a:xfrm>
            <a:custGeom>
              <a:avLst/>
              <a:gdLst>
                <a:gd name="T0" fmla="*/ 56 w 244"/>
                <a:gd name="T1" fmla="*/ 260 h 275"/>
                <a:gd name="T2" fmla="*/ 67 w 244"/>
                <a:gd name="T3" fmla="*/ 263 h 275"/>
                <a:gd name="T4" fmla="*/ 111 w 244"/>
                <a:gd name="T5" fmla="*/ 211 h 275"/>
                <a:gd name="T6" fmla="*/ 127 w 244"/>
                <a:gd name="T7" fmla="*/ 196 h 275"/>
                <a:gd name="T8" fmla="*/ 141 w 244"/>
                <a:gd name="T9" fmla="*/ 196 h 275"/>
                <a:gd name="T10" fmla="*/ 142 w 244"/>
                <a:gd name="T11" fmla="*/ 220 h 275"/>
                <a:gd name="T12" fmla="*/ 175 w 244"/>
                <a:gd name="T13" fmla="*/ 211 h 275"/>
                <a:gd name="T14" fmla="*/ 214 w 244"/>
                <a:gd name="T15" fmla="*/ 203 h 275"/>
                <a:gd name="T16" fmla="*/ 204 w 244"/>
                <a:gd name="T17" fmla="*/ 187 h 275"/>
                <a:gd name="T18" fmla="*/ 203 w 244"/>
                <a:gd name="T19" fmla="*/ 171 h 275"/>
                <a:gd name="T20" fmla="*/ 213 w 244"/>
                <a:gd name="T21" fmla="*/ 166 h 275"/>
                <a:gd name="T22" fmla="*/ 209 w 244"/>
                <a:gd name="T23" fmla="*/ 154 h 275"/>
                <a:gd name="T24" fmla="*/ 206 w 244"/>
                <a:gd name="T25" fmla="*/ 136 h 275"/>
                <a:gd name="T26" fmla="*/ 218 w 244"/>
                <a:gd name="T27" fmla="*/ 119 h 275"/>
                <a:gd name="T28" fmla="*/ 236 w 244"/>
                <a:gd name="T29" fmla="*/ 112 h 275"/>
                <a:gd name="T30" fmla="*/ 242 w 244"/>
                <a:gd name="T31" fmla="*/ 107 h 275"/>
                <a:gd name="T32" fmla="*/ 240 w 244"/>
                <a:gd name="T33" fmla="*/ 92 h 275"/>
                <a:gd name="T34" fmla="*/ 225 w 244"/>
                <a:gd name="T35" fmla="*/ 94 h 275"/>
                <a:gd name="T36" fmla="*/ 214 w 244"/>
                <a:gd name="T37" fmla="*/ 73 h 275"/>
                <a:gd name="T38" fmla="*/ 221 w 244"/>
                <a:gd name="T39" fmla="*/ 50 h 275"/>
                <a:gd name="T40" fmla="*/ 229 w 244"/>
                <a:gd name="T41" fmla="*/ 40 h 275"/>
                <a:gd name="T42" fmla="*/ 221 w 244"/>
                <a:gd name="T43" fmla="*/ 41 h 275"/>
                <a:gd name="T44" fmla="*/ 215 w 244"/>
                <a:gd name="T45" fmla="*/ 55 h 275"/>
                <a:gd name="T46" fmla="*/ 208 w 244"/>
                <a:gd name="T47" fmla="*/ 73 h 275"/>
                <a:gd name="T48" fmla="*/ 191 w 244"/>
                <a:gd name="T49" fmla="*/ 69 h 275"/>
                <a:gd name="T50" fmla="*/ 190 w 244"/>
                <a:gd name="T51" fmla="*/ 56 h 275"/>
                <a:gd name="T52" fmla="*/ 203 w 244"/>
                <a:gd name="T53" fmla="*/ 17 h 275"/>
                <a:gd name="T54" fmla="*/ 193 w 244"/>
                <a:gd name="T55" fmla="*/ 17 h 275"/>
                <a:gd name="T56" fmla="*/ 179 w 244"/>
                <a:gd name="T57" fmla="*/ 22 h 275"/>
                <a:gd name="T58" fmla="*/ 177 w 244"/>
                <a:gd name="T59" fmla="*/ 35 h 275"/>
                <a:gd name="T60" fmla="*/ 162 w 244"/>
                <a:gd name="T61" fmla="*/ 40 h 275"/>
                <a:gd name="T62" fmla="*/ 167 w 244"/>
                <a:gd name="T63" fmla="*/ 49 h 275"/>
                <a:gd name="T64" fmla="*/ 168 w 244"/>
                <a:gd name="T65" fmla="*/ 65 h 275"/>
                <a:gd name="T66" fmla="*/ 149 w 244"/>
                <a:gd name="T67" fmla="*/ 65 h 275"/>
                <a:gd name="T68" fmla="*/ 133 w 244"/>
                <a:gd name="T69" fmla="*/ 49 h 275"/>
                <a:gd name="T70" fmla="*/ 124 w 244"/>
                <a:gd name="T71" fmla="*/ 44 h 275"/>
                <a:gd name="T72" fmla="*/ 117 w 244"/>
                <a:gd name="T73" fmla="*/ 35 h 275"/>
                <a:gd name="T74" fmla="*/ 112 w 244"/>
                <a:gd name="T75" fmla="*/ 32 h 275"/>
                <a:gd name="T76" fmla="*/ 121 w 244"/>
                <a:gd name="T77" fmla="*/ 48 h 275"/>
                <a:gd name="T78" fmla="*/ 107 w 244"/>
                <a:gd name="T79" fmla="*/ 59 h 275"/>
                <a:gd name="T80" fmla="*/ 135 w 244"/>
                <a:gd name="T81" fmla="*/ 70 h 275"/>
                <a:gd name="T82" fmla="*/ 129 w 244"/>
                <a:gd name="T83" fmla="*/ 92 h 275"/>
                <a:gd name="T84" fmla="*/ 114 w 244"/>
                <a:gd name="T85" fmla="*/ 95 h 275"/>
                <a:gd name="T86" fmla="*/ 122 w 244"/>
                <a:gd name="T87" fmla="*/ 110 h 275"/>
                <a:gd name="T88" fmla="*/ 108 w 244"/>
                <a:gd name="T89" fmla="*/ 120 h 275"/>
                <a:gd name="T90" fmla="*/ 65 w 244"/>
                <a:gd name="T91" fmla="*/ 102 h 275"/>
                <a:gd name="T92" fmla="*/ 58 w 244"/>
                <a:gd name="T93" fmla="*/ 109 h 275"/>
                <a:gd name="T94" fmla="*/ 64 w 244"/>
                <a:gd name="T95" fmla="*/ 125 h 275"/>
                <a:gd name="T96" fmla="*/ 68 w 244"/>
                <a:gd name="T97" fmla="*/ 137 h 275"/>
                <a:gd name="T98" fmla="*/ 61 w 244"/>
                <a:gd name="T99" fmla="*/ 151 h 275"/>
                <a:gd name="T100" fmla="*/ 66 w 244"/>
                <a:gd name="T101" fmla="*/ 165 h 275"/>
                <a:gd name="T102" fmla="*/ 60 w 244"/>
                <a:gd name="T103" fmla="*/ 193 h 275"/>
                <a:gd name="T104" fmla="*/ 28 w 244"/>
                <a:gd name="T105" fmla="*/ 198 h 275"/>
                <a:gd name="T106" fmla="*/ 35 w 244"/>
                <a:gd name="T107" fmla="*/ 200 h 275"/>
                <a:gd name="T108" fmla="*/ 66 w 244"/>
                <a:gd name="T109" fmla="*/ 197 h 275"/>
                <a:gd name="T110" fmla="*/ 71 w 244"/>
                <a:gd name="T111" fmla="*/ 217 h 275"/>
                <a:gd name="T112" fmla="*/ 58 w 244"/>
                <a:gd name="T113" fmla="*/ 236 h 275"/>
                <a:gd name="T114" fmla="*/ 44 w 244"/>
                <a:gd name="T115" fmla="*/ 250 h 275"/>
                <a:gd name="T116" fmla="*/ 24 w 244"/>
                <a:gd name="T117" fmla="*/ 250 h 275"/>
                <a:gd name="T118" fmla="*/ 16 w 244"/>
                <a:gd name="T119" fmla="*/ 265 h 275"/>
                <a:gd name="T120" fmla="*/ 2 w 244"/>
                <a:gd name="T121" fmla="*/ 260 h 275"/>
                <a:gd name="T122" fmla="*/ 3 w 244"/>
                <a:gd name="T123" fmla="*/ 27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4" h="275">
                  <a:moveTo>
                    <a:pt x="3" y="271"/>
                  </a:moveTo>
                  <a:cubicBezTo>
                    <a:pt x="4" y="272"/>
                    <a:pt x="5" y="273"/>
                    <a:pt x="6" y="274"/>
                  </a:cubicBezTo>
                  <a:lnTo>
                    <a:pt x="56" y="260"/>
                  </a:lnTo>
                  <a:cubicBezTo>
                    <a:pt x="59" y="259"/>
                    <a:pt x="62" y="260"/>
                    <a:pt x="64" y="262"/>
                  </a:cubicBezTo>
                  <a:lnTo>
                    <a:pt x="66" y="265"/>
                  </a:lnTo>
                  <a:cubicBezTo>
                    <a:pt x="66" y="264"/>
                    <a:pt x="66" y="264"/>
                    <a:pt x="67" y="263"/>
                  </a:cubicBezTo>
                  <a:lnTo>
                    <a:pt x="76" y="251"/>
                  </a:lnTo>
                  <a:lnTo>
                    <a:pt x="104" y="224"/>
                  </a:lnTo>
                  <a:lnTo>
                    <a:pt x="111" y="211"/>
                  </a:lnTo>
                  <a:lnTo>
                    <a:pt x="117" y="203"/>
                  </a:lnTo>
                  <a:lnTo>
                    <a:pt x="124" y="198"/>
                  </a:lnTo>
                  <a:cubicBezTo>
                    <a:pt x="124" y="197"/>
                    <a:pt x="125" y="197"/>
                    <a:pt x="127" y="196"/>
                  </a:cubicBezTo>
                  <a:lnTo>
                    <a:pt x="132" y="195"/>
                  </a:lnTo>
                  <a:cubicBezTo>
                    <a:pt x="133" y="195"/>
                    <a:pt x="134" y="194"/>
                    <a:pt x="135" y="195"/>
                  </a:cubicBezTo>
                  <a:lnTo>
                    <a:pt x="141" y="196"/>
                  </a:lnTo>
                  <a:cubicBezTo>
                    <a:pt x="144" y="196"/>
                    <a:pt x="146" y="197"/>
                    <a:pt x="147" y="200"/>
                  </a:cubicBezTo>
                  <a:cubicBezTo>
                    <a:pt x="148" y="202"/>
                    <a:pt x="148" y="204"/>
                    <a:pt x="147" y="207"/>
                  </a:cubicBezTo>
                  <a:lnTo>
                    <a:pt x="142" y="220"/>
                  </a:lnTo>
                  <a:lnTo>
                    <a:pt x="154" y="221"/>
                  </a:lnTo>
                  <a:lnTo>
                    <a:pt x="171" y="212"/>
                  </a:lnTo>
                  <a:cubicBezTo>
                    <a:pt x="172" y="211"/>
                    <a:pt x="174" y="211"/>
                    <a:pt x="175" y="211"/>
                  </a:cubicBezTo>
                  <a:lnTo>
                    <a:pt x="196" y="213"/>
                  </a:lnTo>
                  <a:lnTo>
                    <a:pt x="218" y="208"/>
                  </a:lnTo>
                  <a:cubicBezTo>
                    <a:pt x="216" y="207"/>
                    <a:pt x="215" y="205"/>
                    <a:pt x="214" y="203"/>
                  </a:cubicBezTo>
                  <a:lnTo>
                    <a:pt x="212" y="193"/>
                  </a:lnTo>
                  <a:lnTo>
                    <a:pt x="209" y="191"/>
                  </a:lnTo>
                  <a:lnTo>
                    <a:pt x="204" y="187"/>
                  </a:lnTo>
                  <a:cubicBezTo>
                    <a:pt x="202" y="186"/>
                    <a:pt x="200" y="183"/>
                    <a:pt x="200" y="181"/>
                  </a:cubicBezTo>
                  <a:lnTo>
                    <a:pt x="200" y="177"/>
                  </a:lnTo>
                  <a:cubicBezTo>
                    <a:pt x="200" y="175"/>
                    <a:pt x="201" y="172"/>
                    <a:pt x="203" y="171"/>
                  </a:cubicBezTo>
                  <a:cubicBezTo>
                    <a:pt x="205" y="169"/>
                    <a:pt x="207" y="169"/>
                    <a:pt x="209" y="169"/>
                  </a:cubicBezTo>
                  <a:lnTo>
                    <a:pt x="216" y="170"/>
                  </a:lnTo>
                  <a:lnTo>
                    <a:pt x="213" y="166"/>
                  </a:lnTo>
                  <a:lnTo>
                    <a:pt x="211" y="162"/>
                  </a:lnTo>
                  <a:cubicBezTo>
                    <a:pt x="210" y="161"/>
                    <a:pt x="210" y="160"/>
                    <a:pt x="210" y="159"/>
                  </a:cubicBezTo>
                  <a:lnTo>
                    <a:pt x="209" y="154"/>
                  </a:lnTo>
                  <a:lnTo>
                    <a:pt x="208" y="145"/>
                  </a:lnTo>
                  <a:lnTo>
                    <a:pt x="207" y="144"/>
                  </a:lnTo>
                  <a:cubicBezTo>
                    <a:pt x="205" y="141"/>
                    <a:pt x="205" y="138"/>
                    <a:pt x="206" y="136"/>
                  </a:cubicBezTo>
                  <a:lnTo>
                    <a:pt x="210" y="128"/>
                  </a:lnTo>
                  <a:cubicBezTo>
                    <a:pt x="210" y="127"/>
                    <a:pt x="211" y="126"/>
                    <a:pt x="212" y="125"/>
                  </a:cubicBezTo>
                  <a:lnTo>
                    <a:pt x="218" y="119"/>
                  </a:lnTo>
                  <a:cubicBezTo>
                    <a:pt x="219" y="119"/>
                    <a:pt x="219" y="118"/>
                    <a:pt x="220" y="118"/>
                  </a:cubicBezTo>
                  <a:lnTo>
                    <a:pt x="232" y="113"/>
                  </a:lnTo>
                  <a:cubicBezTo>
                    <a:pt x="233" y="112"/>
                    <a:pt x="235" y="112"/>
                    <a:pt x="236" y="112"/>
                  </a:cubicBezTo>
                  <a:lnTo>
                    <a:pt x="242" y="113"/>
                  </a:lnTo>
                  <a:lnTo>
                    <a:pt x="243" y="110"/>
                  </a:lnTo>
                  <a:cubicBezTo>
                    <a:pt x="242" y="109"/>
                    <a:pt x="242" y="108"/>
                    <a:pt x="242" y="107"/>
                  </a:cubicBezTo>
                  <a:lnTo>
                    <a:pt x="240" y="103"/>
                  </a:lnTo>
                  <a:cubicBezTo>
                    <a:pt x="240" y="102"/>
                    <a:pt x="240" y="101"/>
                    <a:pt x="240" y="101"/>
                  </a:cubicBezTo>
                  <a:lnTo>
                    <a:pt x="240" y="92"/>
                  </a:lnTo>
                  <a:cubicBezTo>
                    <a:pt x="239" y="93"/>
                    <a:pt x="237" y="95"/>
                    <a:pt x="235" y="96"/>
                  </a:cubicBezTo>
                  <a:cubicBezTo>
                    <a:pt x="233" y="96"/>
                    <a:pt x="231" y="96"/>
                    <a:pt x="229" y="95"/>
                  </a:cubicBezTo>
                  <a:lnTo>
                    <a:pt x="225" y="94"/>
                  </a:lnTo>
                  <a:cubicBezTo>
                    <a:pt x="224" y="93"/>
                    <a:pt x="223" y="93"/>
                    <a:pt x="223" y="92"/>
                  </a:cubicBezTo>
                  <a:lnTo>
                    <a:pt x="215" y="83"/>
                  </a:lnTo>
                  <a:cubicBezTo>
                    <a:pt x="212" y="81"/>
                    <a:pt x="212" y="76"/>
                    <a:pt x="214" y="73"/>
                  </a:cubicBezTo>
                  <a:lnTo>
                    <a:pt x="221" y="63"/>
                  </a:lnTo>
                  <a:lnTo>
                    <a:pt x="222" y="59"/>
                  </a:lnTo>
                  <a:lnTo>
                    <a:pt x="221" y="50"/>
                  </a:lnTo>
                  <a:cubicBezTo>
                    <a:pt x="220" y="47"/>
                    <a:pt x="221" y="44"/>
                    <a:pt x="222" y="43"/>
                  </a:cubicBezTo>
                  <a:cubicBezTo>
                    <a:pt x="224" y="41"/>
                    <a:pt x="227" y="40"/>
                    <a:pt x="229" y="40"/>
                  </a:cubicBezTo>
                  <a:lnTo>
                    <a:pt x="229" y="40"/>
                  </a:lnTo>
                  <a:lnTo>
                    <a:pt x="224" y="35"/>
                  </a:lnTo>
                  <a:lnTo>
                    <a:pt x="223" y="38"/>
                  </a:lnTo>
                  <a:cubicBezTo>
                    <a:pt x="223" y="39"/>
                    <a:pt x="222" y="40"/>
                    <a:pt x="221" y="41"/>
                  </a:cubicBezTo>
                  <a:lnTo>
                    <a:pt x="217" y="43"/>
                  </a:lnTo>
                  <a:lnTo>
                    <a:pt x="217" y="46"/>
                  </a:lnTo>
                  <a:lnTo>
                    <a:pt x="215" y="55"/>
                  </a:lnTo>
                  <a:lnTo>
                    <a:pt x="212" y="67"/>
                  </a:lnTo>
                  <a:cubicBezTo>
                    <a:pt x="211" y="67"/>
                    <a:pt x="211" y="68"/>
                    <a:pt x="211" y="69"/>
                  </a:cubicBezTo>
                  <a:lnTo>
                    <a:pt x="208" y="73"/>
                  </a:lnTo>
                  <a:cubicBezTo>
                    <a:pt x="206" y="76"/>
                    <a:pt x="201" y="78"/>
                    <a:pt x="198" y="75"/>
                  </a:cubicBezTo>
                  <a:lnTo>
                    <a:pt x="195" y="74"/>
                  </a:lnTo>
                  <a:cubicBezTo>
                    <a:pt x="193" y="73"/>
                    <a:pt x="192" y="71"/>
                    <a:pt x="191" y="69"/>
                  </a:cubicBezTo>
                  <a:lnTo>
                    <a:pt x="189" y="64"/>
                  </a:lnTo>
                  <a:cubicBezTo>
                    <a:pt x="189" y="63"/>
                    <a:pt x="189" y="62"/>
                    <a:pt x="189" y="61"/>
                  </a:cubicBezTo>
                  <a:lnTo>
                    <a:pt x="190" y="56"/>
                  </a:lnTo>
                  <a:lnTo>
                    <a:pt x="195" y="30"/>
                  </a:lnTo>
                  <a:lnTo>
                    <a:pt x="198" y="25"/>
                  </a:lnTo>
                  <a:lnTo>
                    <a:pt x="203" y="17"/>
                  </a:lnTo>
                  <a:lnTo>
                    <a:pt x="200" y="0"/>
                  </a:lnTo>
                  <a:lnTo>
                    <a:pt x="195" y="14"/>
                  </a:lnTo>
                  <a:cubicBezTo>
                    <a:pt x="194" y="15"/>
                    <a:pt x="194" y="16"/>
                    <a:pt x="193" y="17"/>
                  </a:cubicBezTo>
                  <a:lnTo>
                    <a:pt x="189" y="21"/>
                  </a:lnTo>
                  <a:cubicBezTo>
                    <a:pt x="188" y="23"/>
                    <a:pt x="185" y="24"/>
                    <a:pt x="183" y="23"/>
                  </a:cubicBezTo>
                  <a:cubicBezTo>
                    <a:pt x="181" y="23"/>
                    <a:pt x="180" y="23"/>
                    <a:pt x="179" y="22"/>
                  </a:cubicBezTo>
                  <a:lnTo>
                    <a:pt x="180" y="25"/>
                  </a:lnTo>
                  <a:cubicBezTo>
                    <a:pt x="180" y="27"/>
                    <a:pt x="180" y="28"/>
                    <a:pt x="180" y="29"/>
                  </a:cubicBezTo>
                  <a:lnTo>
                    <a:pt x="177" y="35"/>
                  </a:lnTo>
                  <a:cubicBezTo>
                    <a:pt x="176" y="38"/>
                    <a:pt x="174" y="41"/>
                    <a:pt x="170" y="41"/>
                  </a:cubicBezTo>
                  <a:lnTo>
                    <a:pt x="166" y="41"/>
                  </a:lnTo>
                  <a:cubicBezTo>
                    <a:pt x="164" y="41"/>
                    <a:pt x="163" y="41"/>
                    <a:pt x="162" y="40"/>
                  </a:cubicBezTo>
                  <a:lnTo>
                    <a:pt x="159" y="39"/>
                  </a:lnTo>
                  <a:lnTo>
                    <a:pt x="162" y="45"/>
                  </a:lnTo>
                  <a:lnTo>
                    <a:pt x="167" y="49"/>
                  </a:lnTo>
                  <a:cubicBezTo>
                    <a:pt x="169" y="51"/>
                    <a:pt x="170" y="53"/>
                    <a:pt x="170" y="55"/>
                  </a:cubicBezTo>
                  <a:lnTo>
                    <a:pt x="170" y="59"/>
                  </a:lnTo>
                  <a:cubicBezTo>
                    <a:pt x="170" y="62"/>
                    <a:pt x="170" y="64"/>
                    <a:pt x="168" y="65"/>
                  </a:cubicBezTo>
                  <a:cubicBezTo>
                    <a:pt x="166" y="67"/>
                    <a:pt x="164" y="68"/>
                    <a:pt x="162" y="67"/>
                  </a:cubicBezTo>
                  <a:lnTo>
                    <a:pt x="153" y="66"/>
                  </a:lnTo>
                  <a:cubicBezTo>
                    <a:pt x="152" y="66"/>
                    <a:pt x="150" y="66"/>
                    <a:pt x="149" y="65"/>
                  </a:cubicBezTo>
                  <a:lnTo>
                    <a:pt x="146" y="63"/>
                  </a:lnTo>
                  <a:cubicBezTo>
                    <a:pt x="145" y="62"/>
                    <a:pt x="145" y="62"/>
                    <a:pt x="144" y="61"/>
                  </a:cubicBezTo>
                  <a:lnTo>
                    <a:pt x="133" y="49"/>
                  </a:lnTo>
                  <a:lnTo>
                    <a:pt x="130" y="48"/>
                  </a:lnTo>
                  <a:cubicBezTo>
                    <a:pt x="129" y="48"/>
                    <a:pt x="127" y="47"/>
                    <a:pt x="126" y="46"/>
                  </a:cubicBezTo>
                  <a:lnTo>
                    <a:pt x="124" y="44"/>
                  </a:lnTo>
                  <a:cubicBezTo>
                    <a:pt x="123" y="44"/>
                    <a:pt x="123" y="43"/>
                    <a:pt x="122" y="41"/>
                  </a:cubicBezTo>
                  <a:lnTo>
                    <a:pt x="120" y="36"/>
                  </a:lnTo>
                  <a:lnTo>
                    <a:pt x="117" y="35"/>
                  </a:lnTo>
                  <a:cubicBezTo>
                    <a:pt x="116" y="35"/>
                    <a:pt x="115" y="34"/>
                    <a:pt x="115" y="34"/>
                  </a:cubicBezTo>
                  <a:lnTo>
                    <a:pt x="112" y="32"/>
                  </a:lnTo>
                  <a:lnTo>
                    <a:pt x="112" y="32"/>
                  </a:lnTo>
                  <a:lnTo>
                    <a:pt x="115" y="38"/>
                  </a:lnTo>
                  <a:lnTo>
                    <a:pt x="119" y="42"/>
                  </a:lnTo>
                  <a:cubicBezTo>
                    <a:pt x="120" y="44"/>
                    <a:pt x="121" y="45"/>
                    <a:pt x="121" y="48"/>
                  </a:cubicBezTo>
                  <a:cubicBezTo>
                    <a:pt x="121" y="50"/>
                    <a:pt x="120" y="53"/>
                    <a:pt x="118" y="54"/>
                  </a:cubicBezTo>
                  <a:lnTo>
                    <a:pt x="114" y="57"/>
                  </a:lnTo>
                  <a:cubicBezTo>
                    <a:pt x="112" y="59"/>
                    <a:pt x="110" y="59"/>
                    <a:pt x="107" y="59"/>
                  </a:cubicBezTo>
                  <a:lnTo>
                    <a:pt x="106" y="59"/>
                  </a:lnTo>
                  <a:cubicBezTo>
                    <a:pt x="106" y="61"/>
                    <a:pt x="106" y="63"/>
                    <a:pt x="104" y="64"/>
                  </a:cubicBezTo>
                  <a:lnTo>
                    <a:pt x="135" y="70"/>
                  </a:lnTo>
                  <a:cubicBezTo>
                    <a:pt x="138" y="71"/>
                    <a:pt x="140" y="73"/>
                    <a:pt x="141" y="76"/>
                  </a:cubicBezTo>
                  <a:cubicBezTo>
                    <a:pt x="142" y="79"/>
                    <a:pt x="141" y="82"/>
                    <a:pt x="138" y="84"/>
                  </a:cubicBezTo>
                  <a:lnTo>
                    <a:pt x="129" y="92"/>
                  </a:lnTo>
                  <a:cubicBezTo>
                    <a:pt x="127" y="93"/>
                    <a:pt x="125" y="94"/>
                    <a:pt x="124" y="94"/>
                  </a:cubicBezTo>
                  <a:lnTo>
                    <a:pt x="112" y="94"/>
                  </a:lnTo>
                  <a:cubicBezTo>
                    <a:pt x="113" y="94"/>
                    <a:pt x="114" y="95"/>
                    <a:pt x="114" y="95"/>
                  </a:cubicBezTo>
                  <a:lnTo>
                    <a:pt x="118" y="99"/>
                  </a:lnTo>
                  <a:cubicBezTo>
                    <a:pt x="119" y="100"/>
                    <a:pt x="120" y="101"/>
                    <a:pt x="120" y="103"/>
                  </a:cubicBezTo>
                  <a:lnTo>
                    <a:pt x="122" y="110"/>
                  </a:lnTo>
                  <a:cubicBezTo>
                    <a:pt x="123" y="113"/>
                    <a:pt x="122" y="116"/>
                    <a:pt x="120" y="118"/>
                  </a:cubicBezTo>
                  <a:cubicBezTo>
                    <a:pt x="119" y="119"/>
                    <a:pt x="116" y="120"/>
                    <a:pt x="114" y="120"/>
                  </a:cubicBezTo>
                  <a:lnTo>
                    <a:pt x="108" y="120"/>
                  </a:lnTo>
                  <a:cubicBezTo>
                    <a:pt x="106" y="120"/>
                    <a:pt x="104" y="119"/>
                    <a:pt x="103" y="118"/>
                  </a:cubicBezTo>
                  <a:lnTo>
                    <a:pt x="87" y="105"/>
                  </a:lnTo>
                  <a:lnTo>
                    <a:pt x="65" y="102"/>
                  </a:lnTo>
                  <a:lnTo>
                    <a:pt x="60" y="106"/>
                  </a:lnTo>
                  <a:cubicBezTo>
                    <a:pt x="60" y="107"/>
                    <a:pt x="58" y="108"/>
                    <a:pt x="57" y="108"/>
                  </a:cubicBezTo>
                  <a:cubicBezTo>
                    <a:pt x="58" y="109"/>
                    <a:pt x="58" y="109"/>
                    <a:pt x="58" y="109"/>
                  </a:cubicBezTo>
                  <a:lnTo>
                    <a:pt x="64" y="114"/>
                  </a:lnTo>
                  <a:cubicBezTo>
                    <a:pt x="66" y="117"/>
                    <a:pt x="67" y="120"/>
                    <a:pt x="65" y="123"/>
                  </a:cubicBezTo>
                  <a:cubicBezTo>
                    <a:pt x="65" y="124"/>
                    <a:pt x="65" y="125"/>
                    <a:pt x="64" y="125"/>
                  </a:cubicBezTo>
                  <a:cubicBezTo>
                    <a:pt x="65" y="126"/>
                    <a:pt x="66" y="127"/>
                    <a:pt x="66" y="128"/>
                  </a:cubicBezTo>
                  <a:cubicBezTo>
                    <a:pt x="68" y="130"/>
                    <a:pt x="68" y="133"/>
                    <a:pt x="66" y="136"/>
                  </a:cubicBezTo>
                  <a:lnTo>
                    <a:pt x="68" y="137"/>
                  </a:lnTo>
                  <a:cubicBezTo>
                    <a:pt x="70" y="140"/>
                    <a:pt x="71" y="143"/>
                    <a:pt x="69" y="146"/>
                  </a:cubicBezTo>
                  <a:cubicBezTo>
                    <a:pt x="68" y="149"/>
                    <a:pt x="65" y="151"/>
                    <a:pt x="61" y="151"/>
                  </a:cubicBezTo>
                  <a:lnTo>
                    <a:pt x="61" y="151"/>
                  </a:lnTo>
                  <a:cubicBezTo>
                    <a:pt x="61" y="151"/>
                    <a:pt x="61" y="151"/>
                    <a:pt x="61" y="152"/>
                  </a:cubicBezTo>
                  <a:lnTo>
                    <a:pt x="63" y="156"/>
                  </a:lnTo>
                  <a:lnTo>
                    <a:pt x="66" y="165"/>
                  </a:lnTo>
                  <a:cubicBezTo>
                    <a:pt x="67" y="165"/>
                    <a:pt x="69" y="166"/>
                    <a:pt x="70" y="168"/>
                  </a:cubicBezTo>
                  <a:cubicBezTo>
                    <a:pt x="73" y="170"/>
                    <a:pt x="74" y="175"/>
                    <a:pt x="71" y="178"/>
                  </a:cubicBezTo>
                  <a:lnTo>
                    <a:pt x="60" y="193"/>
                  </a:lnTo>
                  <a:cubicBezTo>
                    <a:pt x="58" y="196"/>
                    <a:pt x="55" y="197"/>
                    <a:pt x="52" y="196"/>
                  </a:cubicBezTo>
                  <a:lnTo>
                    <a:pt x="28" y="193"/>
                  </a:lnTo>
                  <a:cubicBezTo>
                    <a:pt x="29" y="194"/>
                    <a:pt x="29" y="196"/>
                    <a:pt x="28" y="198"/>
                  </a:cubicBezTo>
                  <a:lnTo>
                    <a:pt x="28" y="199"/>
                  </a:lnTo>
                  <a:lnTo>
                    <a:pt x="31" y="199"/>
                  </a:lnTo>
                  <a:cubicBezTo>
                    <a:pt x="33" y="199"/>
                    <a:pt x="34" y="199"/>
                    <a:pt x="35" y="200"/>
                  </a:cubicBezTo>
                  <a:lnTo>
                    <a:pt x="48" y="207"/>
                  </a:lnTo>
                  <a:lnTo>
                    <a:pt x="50" y="207"/>
                  </a:lnTo>
                  <a:lnTo>
                    <a:pt x="66" y="197"/>
                  </a:lnTo>
                  <a:cubicBezTo>
                    <a:pt x="69" y="195"/>
                    <a:pt x="73" y="195"/>
                    <a:pt x="76" y="198"/>
                  </a:cubicBezTo>
                  <a:cubicBezTo>
                    <a:pt x="78" y="201"/>
                    <a:pt x="79" y="205"/>
                    <a:pt x="77" y="208"/>
                  </a:cubicBezTo>
                  <a:lnTo>
                    <a:pt x="71" y="217"/>
                  </a:lnTo>
                  <a:cubicBezTo>
                    <a:pt x="71" y="218"/>
                    <a:pt x="70" y="219"/>
                    <a:pt x="69" y="219"/>
                  </a:cubicBezTo>
                  <a:lnTo>
                    <a:pt x="57" y="229"/>
                  </a:lnTo>
                  <a:cubicBezTo>
                    <a:pt x="58" y="231"/>
                    <a:pt x="58" y="234"/>
                    <a:pt x="58" y="236"/>
                  </a:cubicBezTo>
                  <a:lnTo>
                    <a:pt x="55" y="244"/>
                  </a:lnTo>
                  <a:cubicBezTo>
                    <a:pt x="54" y="247"/>
                    <a:pt x="51" y="249"/>
                    <a:pt x="48" y="249"/>
                  </a:cubicBezTo>
                  <a:lnTo>
                    <a:pt x="44" y="250"/>
                  </a:lnTo>
                  <a:cubicBezTo>
                    <a:pt x="42" y="250"/>
                    <a:pt x="41" y="249"/>
                    <a:pt x="39" y="249"/>
                  </a:cubicBezTo>
                  <a:lnTo>
                    <a:pt x="34" y="246"/>
                  </a:lnTo>
                  <a:lnTo>
                    <a:pt x="24" y="250"/>
                  </a:lnTo>
                  <a:lnTo>
                    <a:pt x="24" y="256"/>
                  </a:lnTo>
                  <a:cubicBezTo>
                    <a:pt x="24" y="259"/>
                    <a:pt x="23" y="261"/>
                    <a:pt x="22" y="262"/>
                  </a:cubicBezTo>
                  <a:cubicBezTo>
                    <a:pt x="20" y="264"/>
                    <a:pt x="18" y="265"/>
                    <a:pt x="16" y="265"/>
                  </a:cubicBezTo>
                  <a:lnTo>
                    <a:pt x="11" y="265"/>
                  </a:lnTo>
                  <a:cubicBezTo>
                    <a:pt x="10" y="265"/>
                    <a:pt x="8" y="264"/>
                    <a:pt x="7" y="263"/>
                  </a:cubicBezTo>
                  <a:lnTo>
                    <a:pt x="2" y="260"/>
                  </a:lnTo>
                  <a:lnTo>
                    <a:pt x="0" y="266"/>
                  </a:lnTo>
                  <a:lnTo>
                    <a:pt x="1" y="270"/>
                  </a:lnTo>
                  <a:lnTo>
                    <a:pt x="3" y="27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93" name="Freeform 178">
              <a:extLst>
                <a:ext uri="{FF2B5EF4-FFF2-40B4-BE49-F238E27FC236}">
                  <a16:creationId xmlns:a16="http://schemas.microsoft.com/office/drawing/2014/main" id="{6DDEE9B7-2117-4865-B67C-A0CDD5A22E20}"/>
                </a:ext>
              </a:extLst>
            </p:cNvPr>
            <p:cNvSpPr>
              <a:spLocks noChangeArrowheads="1"/>
            </p:cNvSpPr>
            <p:nvPr/>
          </p:nvSpPr>
          <p:spPr bwMode="auto">
            <a:xfrm>
              <a:off x="9061450" y="571500"/>
              <a:ext cx="7937" cy="12700"/>
            </a:xfrm>
            <a:custGeom>
              <a:avLst/>
              <a:gdLst>
                <a:gd name="T0" fmla="*/ 22 w 23"/>
                <a:gd name="T1" fmla="*/ 3 h 36"/>
                <a:gd name="T2" fmla="*/ 22 w 23"/>
                <a:gd name="T3" fmla="*/ 0 h 36"/>
                <a:gd name="T4" fmla="*/ 22 w 23"/>
                <a:gd name="T5" fmla="*/ 0 h 36"/>
                <a:gd name="T6" fmla="*/ 11 w 23"/>
                <a:gd name="T7" fmla="*/ 4 h 36"/>
                <a:gd name="T8" fmla="*/ 5 w 23"/>
                <a:gd name="T9" fmla="*/ 11 h 36"/>
                <a:gd name="T10" fmla="*/ 0 w 23"/>
                <a:gd name="T11" fmla="*/ 24 h 36"/>
                <a:gd name="T12" fmla="*/ 0 w 23"/>
                <a:gd name="T13" fmla="*/ 29 h 36"/>
                <a:gd name="T14" fmla="*/ 0 w 23"/>
                <a:gd name="T15" fmla="*/ 31 h 36"/>
                <a:gd name="T16" fmla="*/ 0 w 23"/>
                <a:gd name="T17" fmla="*/ 35 h 36"/>
                <a:gd name="T18" fmla="*/ 6 w 23"/>
                <a:gd name="T19" fmla="*/ 22 h 36"/>
                <a:gd name="T20" fmla="*/ 7 w 23"/>
                <a:gd name="T21" fmla="*/ 20 h 36"/>
                <a:gd name="T22" fmla="*/ 11 w 23"/>
                <a:gd name="T23" fmla="*/ 16 h 36"/>
                <a:gd name="T24" fmla="*/ 13 w 23"/>
                <a:gd name="T25" fmla="*/ 15 h 36"/>
                <a:gd name="T26" fmla="*/ 17 w 23"/>
                <a:gd name="T27" fmla="*/ 13 h 36"/>
                <a:gd name="T28" fmla="*/ 22 w 23"/>
                <a:gd name="T29" fmla="*/ 5 h 36"/>
                <a:gd name="T30" fmla="*/ 22 w 23"/>
                <a:gd name="T31"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36">
                  <a:moveTo>
                    <a:pt x="22" y="3"/>
                  </a:moveTo>
                  <a:lnTo>
                    <a:pt x="22" y="0"/>
                  </a:lnTo>
                  <a:lnTo>
                    <a:pt x="22" y="0"/>
                  </a:lnTo>
                  <a:lnTo>
                    <a:pt x="11" y="4"/>
                  </a:lnTo>
                  <a:lnTo>
                    <a:pt x="5" y="11"/>
                  </a:lnTo>
                  <a:lnTo>
                    <a:pt x="0" y="24"/>
                  </a:lnTo>
                  <a:lnTo>
                    <a:pt x="0" y="29"/>
                  </a:lnTo>
                  <a:lnTo>
                    <a:pt x="0" y="31"/>
                  </a:lnTo>
                  <a:lnTo>
                    <a:pt x="0" y="35"/>
                  </a:lnTo>
                  <a:lnTo>
                    <a:pt x="6" y="22"/>
                  </a:lnTo>
                  <a:cubicBezTo>
                    <a:pt x="6" y="21"/>
                    <a:pt x="7" y="21"/>
                    <a:pt x="7" y="20"/>
                  </a:cubicBezTo>
                  <a:lnTo>
                    <a:pt x="11" y="16"/>
                  </a:lnTo>
                  <a:cubicBezTo>
                    <a:pt x="12" y="16"/>
                    <a:pt x="12" y="15"/>
                    <a:pt x="13" y="15"/>
                  </a:cubicBezTo>
                  <a:lnTo>
                    <a:pt x="17" y="13"/>
                  </a:lnTo>
                  <a:lnTo>
                    <a:pt x="22" y="5"/>
                  </a:lnTo>
                  <a:lnTo>
                    <a:pt x="22"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94" name="Freeform 179">
              <a:extLst>
                <a:ext uri="{FF2B5EF4-FFF2-40B4-BE49-F238E27FC236}">
                  <a16:creationId xmlns:a16="http://schemas.microsoft.com/office/drawing/2014/main" id="{A7A0E728-0F61-43B5-BF05-0B1269AA3D9D}"/>
                </a:ext>
              </a:extLst>
            </p:cNvPr>
            <p:cNvSpPr>
              <a:spLocks noChangeArrowheads="1"/>
            </p:cNvSpPr>
            <p:nvPr/>
          </p:nvSpPr>
          <p:spPr bwMode="auto">
            <a:xfrm>
              <a:off x="8712200" y="1117600"/>
              <a:ext cx="9525" cy="11113"/>
            </a:xfrm>
            <a:custGeom>
              <a:avLst/>
              <a:gdLst>
                <a:gd name="T0" fmla="*/ 26 w 27"/>
                <a:gd name="T1" fmla="*/ 10 h 30"/>
                <a:gd name="T2" fmla="*/ 26 w 27"/>
                <a:gd name="T3" fmla="*/ 10 h 30"/>
                <a:gd name="T4" fmla="*/ 23 w 27"/>
                <a:gd name="T5" fmla="*/ 4 h 30"/>
                <a:gd name="T6" fmla="*/ 23 w 27"/>
                <a:gd name="T7" fmla="*/ 2 h 30"/>
                <a:gd name="T8" fmla="*/ 17 w 27"/>
                <a:gd name="T9" fmla="*/ 0 h 30"/>
                <a:gd name="T10" fmla="*/ 17 w 27"/>
                <a:gd name="T11" fmla="*/ 2 h 30"/>
                <a:gd name="T12" fmla="*/ 16 w 27"/>
                <a:gd name="T13" fmla="*/ 6 h 30"/>
                <a:gd name="T14" fmla="*/ 12 w 27"/>
                <a:gd name="T15" fmla="*/ 11 h 30"/>
                <a:gd name="T16" fmla="*/ 9 w 27"/>
                <a:gd name="T17" fmla="*/ 12 h 30"/>
                <a:gd name="T18" fmla="*/ 7 w 27"/>
                <a:gd name="T19" fmla="*/ 13 h 30"/>
                <a:gd name="T20" fmla="*/ 7 w 27"/>
                <a:gd name="T21" fmla="*/ 19 h 30"/>
                <a:gd name="T22" fmla="*/ 5 w 27"/>
                <a:gd name="T23" fmla="*/ 23 h 30"/>
                <a:gd name="T24" fmla="*/ 0 w 27"/>
                <a:gd name="T25" fmla="*/ 29 h 30"/>
                <a:gd name="T26" fmla="*/ 15 w 27"/>
                <a:gd name="T27" fmla="*/ 21 h 30"/>
                <a:gd name="T28" fmla="*/ 26 w 27"/>
                <a:gd name="T29"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0">
                  <a:moveTo>
                    <a:pt x="26" y="10"/>
                  </a:moveTo>
                  <a:lnTo>
                    <a:pt x="26" y="10"/>
                  </a:lnTo>
                  <a:cubicBezTo>
                    <a:pt x="24" y="8"/>
                    <a:pt x="23" y="6"/>
                    <a:pt x="23" y="4"/>
                  </a:cubicBezTo>
                  <a:lnTo>
                    <a:pt x="23" y="2"/>
                  </a:lnTo>
                  <a:cubicBezTo>
                    <a:pt x="20" y="2"/>
                    <a:pt x="18" y="1"/>
                    <a:pt x="17" y="0"/>
                  </a:cubicBezTo>
                  <a:lnTo>
                    <a:pt x="17" y="2"/>
                  </a:lnTo>
                  <a:lnTo>
                    <a:pt x="16" y="6"/>
                  </a:lnTo>
                  <a:cubicBezTo>
                    <a:pt x="15" y="8"/>
                    <a:pt x="14" y="10"/>
                    <a:pt x="12" y="11"/>
                  </a:cubicBezTo>
                  <a:lnTo>
                    <a:pt x="9" y="12"/>
                  </a:lnTo>
                  <a:cubicBezTo>
                    <a:pt x="9" y="13"/>
                    <a:pt x="8" y="13"/>
                    <a:pt x="7" y="13"/>
                  </a:cubicBezTo>
                  <a:cubicBezTo>
                    <a:pt x="8" y="15"/>
                    <a:pt x="8" y="17"/>
                    <a:pt x="7" y="19"/>
                  </a:cubicBezTo>
                  <a:lnTo>
                    <a:pt x="5" y="23"/>
                  </a:lnTo>
                  <a:lnTo>
                    <a:pt x="0" y="29"/>
                  </a:lnTo>
                  <a:lnTo>
                    <a:pt x="15" y="21"/>
                  </a:lnTo>
                  <a:lnTo>
                    <a:pt x="26" y="1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95" name="Freeform 180">
              <a:extLst>
                <a:ext uri="{FF2B5EF4-FFF2-40B4-BE49-F238E27FC236}">
                  <a16:creationId xmlns:a16="http://schemas.microsoft.com/office/drawing/2014/main" id="{06DABA82-BBEB-4483-BB84-2A5EE5807B98}"/>
                </a:ext>
              </a:extLst>
            </p:cNvPr>
            <p:cNvSpPr>
              <a:spLocks noChangeArrowheads="1"/>
            </p:cNvSpPr>
            <p:nvPr/>
          </p:nvSpPr>
          <p:spPr bwMode="auto">
            <a:xfrm>
              <a:off x="8197850" y="2001838"/>
              <a:ext cx="3175" cy="4762"/>
            </a:xfrm>
            <a:custGeom>
              <a:avLst/>
              <a:gdLst>
                <a:gd name="T0" fmla="*/ 1 w 10"/>
                <a:gd name="T1" fmla="*/ 7 h 12"/>
                <a:gd name="T2" fmla="*/ 7 w 10"/>
                <a:gd name="T3" fmla="*/ 10 h 12"/>
                <a:gd name="T4" fmla="*/ 9 w 10"/>
                <a:gd name="T5" fmla="*/ 11 h 12"/>
                <a:gd name="T6" fmla="*/ 8 w 10"/>
                <a:gd name="T7" fmla="*/ 10 h 12"/>
                <a:gd name="T8" fmla="*/ 2 w 10"/>
                <a:gd name="T9" fmla="*/ 1 h 12"/>
                <a:gd name="T10" fmla="*/ 0 w 10"/>
                <a:gd name="T11" fmla="*/ 0 h 12"/>
                <a:gd name="T12" fmla="*/ 1 w 10"/>
                <a:gd name="T13" fmla="*/ 4 h 12"/>
                <a:gd name="T14" fmla="*/ 1 w 10"/>
                <a:gd name="T15" fmla="*/ 6 h 12"/>
                <a:gd name="T16" fmla="*/ 1 w 10"/>
                <a:gd name="T17"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2">
                  <a:moveTo>
                    <a:pt x="1" y="7"/>
                  </a:moveTo>
                  <a:lnTo>
                    <a:pt x="7" y="10"/>
                  </a:lnTo>
                  <a:cubicBezTo>
                    <a:pt x="7" y="10"/>
                    <a:pt x="8" y="10"/>
                    <a:pt x="9" y="11"/>
                  </a:cubicBezTo>
                  <a:lnTo>
                    <a:pt x="8" y="10"/>
                  </a:lnTo>
                  <a:lnTo>
                    <a:pt x="2" y="1"/>
                  </a:lnTo>
                  <a:lnTo>
                    <a:pt x="0" y="0"/>
                  </a:lnTo>
                  <a:cubicBezTo>
                    <a:pt x="1" y="1"/>
                    <a:pt x="1" y="3"/>
                    <a:pt x="1" y="4"/>
                  </a:cubicBezTo>
                  <a:lnTo>
                    <a:pt x="1" y="6"/>
                  </a:lnTo>
                  <a:cubicBezTo>
                    <a:pt x="1" y="7"/>
                    <a:pt x="1" y="7"/>
                    <a:pt x="1" y="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96" name="Freeform 181">
              <a:extLst>
                <a:ext uri="{FF2B5EF4-FFF2-40B4-BE49-F238E27FC236}">
                  <a16:creationId xmlns:a16="http://schemas.microsoft.com/office/drawing/2014/main" id="{C0EAB781-3F51-4676-819A-ABD112171770}"/>
                </a:ext>
              </a:extLst>
            </p:cNvPr>
            <p:cNvSpPr>
              <a:spLocks noChangeArrowheads="1"/>
            </p:cNvSpPr>
            <p:nvPr/>
          </p:nvSpPr>
          <p:spPr bwMode="auto">
            <a:xfrm>
              <a:off x="8218487" y="1974850"/>
              <a:ext cx="17463" cy="31750"/>
            </a:xfrm>
            <a:custGeom>
              <a:avLst/>
              <a:gdLst>
                <a:gd name="T0" fmla="*/ 46 w 48"/>
                <a:gd name="T1" fmla="*/ 0 h 86"/>
                <a:gd name="T2" fmla="*/ 45 w 48"/>
                <a:gd name="T3" fmla="*/ 0 h 86"/>
                <a:gd name="T4" fmla="*/ 44 w 48"/>
                <a:gd name="T5" fmla="*/ 1 h 86"/>
                <a:gd name="T6" fmla="*/ 44 w 48"/>
                <a:gd name="T7" fmla="*/ 11 h 86"/>
                <a:gd name="T8" fmla="*/ 43 w 48"/>
                <a:gd name="T9" fmla="*/ 13 h 86"/>
                <a:gd name="T10" fmla="*/ 42 w 48"/>
                <a:gd name="T11" fmla="*/ 18 h 86"/>
                <a:gd name="T12" fmla="*/ 41 w 48"/>
                <a:gd name="T13" fmla="*/ 20 h 86"/>
                <a:gd name="T14" fmla="*/ 38 w 48"/>
                <a:gd name="T15" fmla="*/ 23 h 86"/>
                <a:gd name="T16" fmla="*/ 36 w 48"/>
                <a:gd name="T17" fmla="*/ 25 h 86"/>
                <a:gd name="T18" fmla="*/ 32 w 48"/>
                <a:gd name="T19" fmla="*/ 28 h 86"/>
                <a:gd name="T20" fmla="*/ 29 w 48"/>
                <a:gd name="T21" fmla="*/ 31 h 86"/>
                <a:gd name="T22" fmla="*/ 26 w 48"/>
                <a:gd name="T23" fmla="*/ 33 h 86"/>
                <a:gd name="T24" fmla="*/ 17 w 48"/>
                <a:gd name="T25" fmla="*/ 38 h 86"/>
                <a:gd name="T26" fmla="*/ 10 w 48"/>
                <a:gd name="T27" fmla="*/ 45 h 86"/>
                <a:gd name="T28" fmla="*/ 9 w 48"/>
                <a:gd name="T29" fmla="*/ 47 h 86"/>
                <a:gd name="T30" fmla="*/ 7 w 48"/>
                <a:gd name="T31" fmla="*/ 50 h 86"/>
                <a:gd name="T32" fmla="*/ 4 w 48"/>
                <a:gd name="T33" fmla="*/ 52 h 86"/>
                <a:gd name="T34" fmla="*/ 0 w 48"/>
                <a:gd name="T35" fmla="*/ 54 h 86"/>
                <a:gd name="T36" fmla="*/ 3 w 48"/>
                <a:gd name="T37" fmla="*/ 57 h 86"/>
                <a:gd name="T38" fmla="*/ 13 w 48"/>
                <a:gd name="T39" fmla="*/ 73 h 86"/>
                <a:gd name="T40" fmla="*/ 15 w 48"/>
                <a:gd name="T41" fmla="*/ 74 h 86"/>
                <a:gd name="T42" fmla="*/ 17 w 48"/>
                <a:gd name="T43" fmla="*/ 77 h 86"/>
                <a:gd name="T44" fmla="*/ 22 w 48"/>
                <a:gd name="T45" fmla="*/ 85 h 86"/>
                <a:gd name="T46" fmla="*/ 24 w 48"/>
                <a:gd name="T47" fmla="*/ 85 h 86"/>
                <a:gd name="T48" fmla="*/ 34 w 48"/>
                <a:gd name="T49" fmla="*/ 83 h 86"/>
                <a:gd name="T50" fmla="*/ 35 w 48"/>
                <a:gd name="T51" fmla="*/ 78 h 86"/>
                <a:gd name="T52" fmla="*/ 38 w 48"/>
                <a:gd name="T53" fmla="*/ 75 h 86"/>
                <a:gd name="T54" fmla="*/ 40 w 48"/>
                <a:gd name="T55" fmla="*/ 73 h 86"/>
                <a:gd name="T56" fmla="*/ 46 w 48"/>
                <a:gd name="T57" fmla="*/ 71 h 86"/>
                <a:gd name="T58" fmla="*/ 45 w 48"/>
                <a:gd name="T59" fmla="*/ 49 h 86"/>
                <a:gd name="T60" fmla="*/ 47 w 48"/>
                <a:gd name="T61" fmla="*/ 23 h 86"/>
                <a:gd name="T62" fmla="*/ 46 w 48"/>
                <a:gd name="T63"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86">
                  <a:moveTo>
                    <a:pt x="46" y="0"/>
                  </a:moveTo>
                  <a:lnTo>
                    <a:pt x="45" y="0"/>
                  </a:lnTo>
                  <a:lnTo>
                    <a:pt x="44" y="1"/>
                  </a:lnTo>
                  <a:lnTo>
                    <a:pt x="44" y="11"/>
                  </a:lnTo>
                  <a:cubicBezTo>
                    <a:pt x="44" y="12"/>
                    <a:pt x="43" y="13"/>
                    <a:pt x="43" y="13"/>
                  </a:cubicBezTo>
                  <a:lnTo>
                    <a:pt x="42" y="18"/>
                  </a:lnTo>
                  <a:cubicBezTo>
                    <a:pt x="42" y="19"/>
                    <a:pt x="41" y="20"/>
                    <a:pt x="41" y="20"/>
                  </a:cubicBezTo>
                  <a:lnTo>
                    <a:pt x="38" y="23"/>
                  </a:lnTo>
                  <a:cubicBezTo>
                    <a:pt x="38" y="24"/>
                    <a:pt x="37" y="25"/>
                    <a:pt x="36" y="25"/>
                  </a:cubicBezTo>
                  <a:lnTo>
                    <a:pt x="32" y="28"/>
                  </a:lnTo>
                  <a:lnTo>
                    <a:pt x="29" y="31"/>
                  </a:lnTo>
                  <a:cubicBezTo>
                    <a:pt x="28" y="32"/>
                    <a:pt x="27" y="32"/>
                    <a:pt x="26" y="33"/>
                  </a:cubicBezTo>
                  <a:lnTo>
                    <a:pt x="17" y="38"/>
                  </a:lnTo>
                  <a:lnTo>
                    <a:pt x="10" y="45"/>
                  </a:lnTo>
                  <a:lnTo>
                    <a:pt x="9" y="47"/>
                  </a:lnTo>
                  <a:cubicBezTo>
                    <a:pt x="9" y="47"/>
                    <a:pt x="7" y="49"/>
                    <a:pt x="7" y="50"/>
                  </a:cubicBezTo>
                  <a:cubicBezTo>
                    <a:pt x="6" y="51"/>
                    <a:pt x="5" y="52"/>
                    <a:pt x="4" y="52"/>
                  </a:cubicBezTo>
                  <a:lnTo>
                    <a:pt x="0" y="54"/>
                  </a:lnTo>
                  <a:lnTo>
                    <a:pt x="3" y="57"/>
                  </a:lnTo>
                  <a:lnTo>
                    <a:pt x="13" y="73"/>
                  </a:lnTo>
                  <a:lnTo>
                    <a:pt x="15" y="74"/>
                  </a:lnTo>
                  <a:cubicBezTo>
                    <a:pt x="16" y="75"/>
                    <a:pt x="17" y="76"/>
                    <a:pt x="17" y="77"/>
                  </a:cubicBezTo>
                  <a:lnTo>
                    <a:pt x="22" y="85"/>
                  </a:lnTo>
                  <a:lnTo>
                    <a:pt x="24" y="85"/>
                  </a:lnTo>
                  <a:lnTo>
                    <a:pt x="34" y="83"/>
                  </a:lnTo>
                  <a:lnTo>
                    <a:pt x="35" y="78"/>
                  </a:lnTo>
                  <a:cubicBezTo>
                    <a:pt x="36" y="77"/>
                    <a:pt x="37" y="75"/>
                    <a:pt x="38" y="75"/>
                  </a:cubicBezTo>
                  <a:lnTo>
                    <a:pt x="40" y="73"/>
                  </a:lnTo>
                  <a:cubicBezTo>
                    <a:pt x="42" y="72"/>
                    <a:pt x="44" y="71"/>
                    <a:pt x="46" y="71"/>
                  </a:cubicBezTo>
                  <a:lnTo>
                    <a:pt x="45" y="49"/>
                  </a:lnTo>
                  <a:lnTo>
                    <a:pt x="47" y="23"/>
                  </a:lnTo>
                  <a:lnTo>
                    <a:pt x="46"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97" name="Freeform 182">
              <a:extLst>
                <a:ext uri="{FF2B5EF4-FFF2-40B4-BE49-F238E27FC236}">
                  <a16:creationId xmlns:a16="http://schemas.microsoft.com/office/drawing/2014/main" id="{39095556-A5E3-402C-9C62-792AD165D4C2}"/>
                </a:ext>
              </a:extLst>
            </p:cNvPr>
            <p:cNvSpPr>
              <a:spLocks noChangeArrowheads="1"/>
            </p:cNvSpPr>
            <p:nvPr/>
          </p:nvSpPr>
          <p:spPr bwMode="auto">
            <a:xfrm>
              <a:off x="8243887" y="2060575"/>
              <a:ext cx="3175" cy="6350"/>
            </a:xfrm>
            <a:custGeom>
              <a:avLst/>
              <a:gdLst>
                <a:gd name="T0" fmla="*/ 8 w 11"/>
                <a:gd name="T1" fmla="*/ 16 h 17"/>
                <a:gd name="T2" fmla="*/ 8 w 11"/>
                <a:gd name="T3" fmla="*/ 16 h 17"/>
                <a:gd name="T4" fmla="*/ 10 w 11"/>
                <a:gd name="T5" fmla="*/ 9 h 17"/>
                <a:gd name="T6" fmla="*/ 10 w 11"/>
                <a:gd name="T7" fmla="*/ 0 h 17"/>
                <a:gd name="T8" fmla="*/ 10 w 11"/>
                <a:gd name="T9" fmla="*/ 1 h 17"/>
                <a:gd name="T10" fmla="*/ 9 w 11"/>
                <a:gd name="T11" fmla="*/ 4 h 17"/>
                <a:gd name="T12" fmla="*/ 6 w 11"/>
                <a:gd name="T13" fmla="*/ 8 h 17"/>
                <a:gd name="T14" fmla="*/ 3 w 11"/>
                <a:gd name="T15" fmla="*/ 11 h 17"/>
                <a:gd name="T16" fmla="*/ 0 w 11"/>
                <a:gd name="T17" fmla="*/ 13 h 17"/>
                <a:gd name="T18" fmla="*/ 2 w 11"/>
                <a:gd name="T19" fmla="*/ 13 h 17"/>
                <a:gd name="T20" fmla="*/ 5 w 11"/>
                <a:gd name="T21" fmla="*/ 15 h 17"/>
                <a:gd name="T22" fmla="*/ 8 w 11"/>
                <a:gd name="T23"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7">
                  <a:moveTo>
                    <a:pt x="8" y="16"/>
                  </a:moveTo>
                  <a:lnTo>
                    <a:pt x="8" y="16"/>
                  </a:lnTo>
                  <a:lnTo>
                    <a:pt x="10" y="9"/>
                  </a:lnTo>
                  <a:lnTo>
                    <a:pt x="10" y="0"/>
                  </a:lnTo>
                  <a:lnTo>
                    <a:pt x="10" y="1"/>
                  </a:lnTo>
                  <a:cubicBezTo>
                    <a:pt x="10" y="2"/>
                    <a:pt x="9" y="3"/>
                    <a:pt x="9" y="4"/>
                  </a:cubicBezTo>
                  <a:lnTo>
                    <a:pt x="6" y="8"/>
                  </a:lnTo>
                  <a:cubicBezTo>
                    <a:pt x="5" y="10"/>
                    <a:pt x="4" y="10"/>
                    <a:pt x="3" y="11"/>
                  </a:cubicBezTo>
                  <a:lnTo>
                    <a:pt x="0" y="13"/>
                  </a:lnTo>
                  <a:cubicBezTo>
                    <a:pt x="1" y="13"/>
                    <a:pt x="1" y="13"/>
                    <a:pt x="2" y="13"/>
                  </a:cubicBezTo>
                  <a:lnTo>
                    <a:pt x="5" y="15"/>
                  </a:lnTo>
                  <a:cubicBezTo>
                    <a:pt x="6" y="15"/>
                    <a:pt x="7" y="16"/>
                    <a:pt x="8" y="1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98" name="Freeform 183">
              <a:extLst>
                <a:ext uri="{FF2B5EF4-FFF2-40B4-BE49-F238E27FC236}">
                  <a16:creationId xmlns:a16="http://schemas.microsoft.com/office/drawing/2014/main" id="{683E37A4-96BD-41B2-A6DB-20473601C2AF}"/>
                </a:ext>
              </a:extLst>
            </p:cNvPr>
            <p:cNvSpPr>
              <a:spLocks noChangeArrowheads="1"/>
            </p:cNvSpPr>
            <p:nvPr/>
          </p:nvSpPr>
          <p:spPr bwMode="auto">
            <a:xfrm>
              <a:off x="8212137" y="1768475"/>
              <a:ext cx="6350" cy="6350"/>
            </a:xfrm>
            <a:custGeom>
              <a:avLst/>
              <a:gdLst>
                <a:gd name="T0" fmla="*/ 3 w 19"/>
                <a:gd name="T1" fmla="*/ 2 h 16"/>
                <a:gd name="T2" fmla="*/ 8 w 19"/>
                <a:gd name="T3" fmla="*/ 12 h 16"/>
                <a:gd name="T4" fmla="*/ 10 w 19"/>
                <a:gd name="T5" fmla="*/ 12 h 16"/>
                <a:gd name="T6" fmla="*/ 13 w 19"/>
                <a:gd name="T7" fmla="*/ 12 h 16"/>
                <a:gd name="T8" fmla="*/ 16 w 19"/>
                <a:gd name="T9" fmla="*/ 13 h 16"/>
                <a:gd name="T10" fmla="*/ 18 w 19"/>
                <a:gd name="T11" fmla="*/ 15 h 16"/>
                <a:gd name="T12" fmla="*/ 18 w 19"/>
                <a:gd name="T13" fmla="*/ 13 h 16"/>
                <a:gd name="T14" fmla="*/ 9 w 19"/>
                <a:gd name="T15" fmla="*/ 5 h 16"/>
                <a:gd name="T16" fmla="*/ 0 w 19"/>
                <a:gd name="T17" fmla="*/ 0 h 16"/>
                <a:gd name="T18" fmla="*/ 1 w 19"/>
                <a:gd name="T19" fmla="*/ 0 h 16"/>
                <a:gd name="T20" fmla="*/ 3 w 19"/>
                <a:gd name="T21"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3" y="2"/>
                  </a:moveTo>
                  <a:lnTo>
                    <a:pt x="8" y="12"/>
                  </a:lnTo>
                  <a:lnTo>
                    <a:pt x="10" y="12"/>
                  </a:lnTo>
                  <a:cubicBezTo>
                    <a:pt x="11" y="12"/>
                    <a:pt x="13" y="12"/>
                    <a:pt x="13" y="12"/>
                  </a:cubicBezTo>
                  <a:lnTo>
                    <a:pt x="16" y="13"/>
                  </a:lnTo>
                  <a:cubicBezTo>
                    <a:pt x="17" y="14"/>
                    <a:pt x="18" y="14"/>
                    <a:pt x="18" y="15"/>
                  </a:cubicBezTo>
                  <a:lnTo>
                    <a:pt x="18" y="13"/>
                  </a:lnTo>
                  <a:lnTo>
                    <a:pt x="9" y="5"/>
                  </a:lnTo>
                  <a:lnTo>
                    <a:pt x="0" y="0"/>
                  </a:lnTo>
                  <a:lnTo>
                    <a:pt x="1" y="0"/>
                  </a:lnTo>
                  <a:cubicBezTo>
                    <a:pt x="2" y="1"/>
                    <a:pt x="2" y="1"/>
                    <a:pt x="3" y="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99" name="Freeform 184">
              <a:extLst>
                <a:ext uri="{FF2B5EF4-FFF2-40B4-BE49-F238E27FC236}">
                  <a16:creationId xmlns:a16="http://schemas.microsoft.com/office/drawing/2014/main" id="{90ACF08B-CF79-443B-8F3A-EA6B95E2DBE0}"/>
                </a:ext>
              </a:extLst>
            </p:cNvPr>
            <p:cNvSpPr>
              <a:spLocks noChangeArrowheads="1"/>
            </p:cNvSpPr>
            <p:nvPr/>
          </p:nvSpPr>
          <p:spPr bwMode="auto">
            <a:xfrm>
              <a:off x="8234362" y="2152650"/>
              <a:ext cx="12700" cy="7938"/>
            </a:xfrm>
            <a:custGeom>
              <a:avLst/>
              <a:gdLst>
                <a:gd name="T0" fmla="*/ 20 w 34"/>
                <a:gd name="T1" fmla="*/ 0 h 22"/>
                <a:gd name="T2" fmla="*/ 7 w 34"/>
                <a:gd name="T3" fmla="*/ 8 h 22"/>
                <a:gd name="T4" fmla="*/ 1 w 34"/>
                <a:gd name="T5" fmla="*/ 9 h 22"/>
                <a:gd name="T6" fmla="*/ 0 w 34"/>
                <a:gd name="T7" fmla="*/ 9 h 22"/>
                <a:gd name="T8" fmla="*/ 2 w 34"/>
                <a:gd name="T9" fmla="*/ 18 h 22"/>
                <a:gd name="T10" fmla="*/ 4 w 34"/>
                <a:gd name="T11" fmla="*/ 21 h 22"/>
                <a:gd name="T12" fmla="*/ 5 w 34"/>
                <a:gd name="T13" fmla="*/ 21 h 22"/>
                <a:gd name="T14" fmla="*/ 13 w 34"/>
                <a:gd name="T15" fmla="*/ 19 h 22"/>
                <a:gd name="T16" fmla="*/ 15 w 34"/>
                <a:gd name="T17" fmla="*/ 20 h 22"/>
                <a:gd name="T18" fmla="*/ 25 w 34"/>
                <a:gd name="T19" fmla="*/ 17 h 22"/>
                <a:gd name="T20" fmla="*/ 27 w 34"/>
                <a:gd name="T21" fmla="*/ 17 h 22"/>
                <a:gd name="T22" fmla="*/ 33 w 34"/>
                <a:gd name="T23" fmla="*/ 17 h 22"/>
                <a:gd name="T24" fmla="*/ 32 w 34"/>
                <a:gd name="T25" fmla="*/ 14 h 22"/>
                <a:gd name="T26" fmla="*/ 21 w 34"/>
                <a:gd name="T27" fmla="*/ 0 h 22"/>
                <a:gd name="T28" fmla="*/ 20 w 34"/>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22">
                  <a:moveTo>
                    <a:pt x="20" y="0"/>
                  </a:moveTo>
                  <a:lnTo>
                    <a:pt x="7" y="8"/>
                  </a:lnTo>
                  <a:cubicBezTo>
                    <a:pt x="5" y="9"/>
                    <a:pt x="3" y="10"/>
                    <a:pt x="1" y="9"/>
                  </a:cubicBezTo>
                  <a:lnTo>
                    <a:pt x="0" y="9"/>
                  </a:lnTo>
                  <a:lnTo>
                    <a:pt x="2" y="18"/>
                  </a:lnTo>
                  <a:lnTo>
                    <a:pt x="4" y="21"/>
                  </a:lnTo>
                  <a:lnTo>
                    <a:pt x="5" y="21"/>
                  </a:lnTo>
                  <a:cubicBezTo>
                    <a:pt x="7" y="20"/>
                    <a:pt x="11" y="18"/>
                    <a:pt x="13" y="19"/>
                  </a:cubicBezTo>
                  <a:lnTo>
                    <a:pt x="15" y="20"/>
                  </a:lnTo>
                  <a:cubicBezTo>
                    <a:pt x="17" y="16"/>
                    <a:pt x="22" y="15"/>
                    <a:pt x="25" y="17"/>
                  </a:cubicBezTo>
                  <a:lnTo>
                    <a:pt x="27" y="17"/>
                  </a:lnTo>
                  <a:lnTo>
                    <a:pt x="33" y="17"/>
                  </a:lnTo>
                  <a:lnTo>
                    <a:pt x="32" y="14"/>
                  </a:lnTo>
                  <a:lnTo>
                    <a:pt x="21" y="0"/>
                  </a:lnTo>
                  <a:lnTo>
                    <a:pt x="20"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00" name="Freeform 185">
              <a:extLst>
                <a:ext uri="{FF2B5EF4-FFF2-40B4-BE49-F238E27FC236}">
                  <a16:creationId xmlns:a16="http://schemas.microsoft.com/office/drawing/2014/main" id="{FB8297EA-5758-4738-89F2-AD0A9938B0B2}"/>
                </a:ext>
              </a:extLst>
            </p:cNvPr>
            <p:cNvSpPr>
              <a:spLocks noChangeArrowheads="1"/>
            </p:cNvSpPr>
            <p:nvPr/>
          </p:nvSpPr>
          <p:spPr bwMode="auto">
            <a:xfrm>
              <a:off x="8204200" y="2171700"/>
              <a:ext cx="4762" cy="15875"/>
            </a:xfrm>
            <a:custGeom>
              <a:avLst/>
              <a:gdLst>
                <a:gd name="T0" fmla="*/ 4 w 15"/>
                <a:gd name="T1" fmla="*/ 40 h 42"/>
                <a:gd name="T2" fmla="*/ 4 w 15"/>
                <a:gd name="T3" fmla="*/ 41 h 42"/>
                <a:gd name="T4" fmla="*/ 10 w 15"/>
                <a:gd name="T5" fmla="*/ 36 h 42"/>
                <a:gd name="T6" fmla="*/ 11 w 15"/>
                <a:gd name="T7" fmla="*/ 25 h 42"/>
                <a:gd name="T8" fmla="*/ 14 w 15"/>
                <a:gd name="T9" fmla="*/ 15 h 42"/>
                <a:gd name="T10" fmla="*/ 14 w 15"/>
                <a:gd name="T11" fmla="*/ 6 h 42"/>
                <a:gd name="T12" fmla="*/ 13 w 15"/>
                <a:gd name="T13" fmla="*/ 3 h 42"/>
                <a:gd name="T14" fmla="*/ 10 w 15"/>
                <a:gd name="T15" fmla="*/ 0 h 42"/>
                <a:gd name="T16" fmla="*/ 2 w 15"/>
                <a:gd name="T17" fmla="*/ 2 h 42"/>
                <a:gd name="T18" fmla="*/ 1 w 15"/>
                <a:gd name="T19" fmla="*/ 2 h 42"/>
                <a:gd name="T20" fmla="*/ 1 w 15"/>
                <a:gd name="T21" fmla="*/ 5 h 42"/>
                <a:gd name="T22" fmla="*/ 1 w 15"/>
                <a:gd name="T23" fmla="*/ 11 h 42"/>
                <a:gd name="T24" fmla="*/ 0 w 15"/>
                <a:gd name="T25" fmla="*/ 22 h 42"/>
                <a:gd name="T26" fmla="*/ 0 w 15"/>
                <a:gd name="T27" fmla="*/ 29 h 42"/>
                <a:gd name="T28" fmla="*/ 4 w 15"/>
                <a:gd name="T29"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42">
                  <a:moveTo>
                    <a:pt x="4" y="40"/>
                  </a:moveTo>
                  <a:lnTo>
                    <a:pt x="4" y="41"/>
                  </a:lnTo>
                  <a:lnTo>
                    <a:pt x="10" y="36"/>
                  </a:lnTo>
                  <a:lnTo>
                    <a:pt x="11" y="25"/>
                  </a:lnTo>
                  <a:lnTo>
                    <a:pt x="14" y="15"/>
                  </a:lnTo>
                  <a:lnTo>
                    <a:pt x="14" y="6"/>
                  </a:lnTo>
                  <a:lnTo>
                    <a:pt x="13" y="3"/>
                  </a:lnTo>
                  <a:lnTo>
                    <a:pt x="10" y="0"/>
                  </a:lnTo>
                  <a:cubicBezTo>
                    <a:pt x="8" y="2"/>
                    <a:pt x="5" y="3"/>
                    <a:pt x="2" y="2"/>
                  </a:cubicBezTo>
                  <a:lnTo>
                    <a:pt x="1" y="2"/>
                  </a:lnTo>
                  <a:lnTo>
                    <a:pt x="1" y="5"/>
                  </a:lnTo>
                  <a:lnTo>
                    <a:pt x="1" y="11"/>
                  </a:lnTo>
                  <a:lnTo>
                    <a:pt x="0" y="22"/>
                  </a:lnTo>
                  <a:lnTo>
                    <a:pt x="0" y="29"/>
                  </a:lnTo>
                  <a:lnTo>
                    <a:pt x="4" y="4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01" name="Freeform 186">
              <a:extLst>
                <a:ext uri="{FF2B5EF4-FFF2-40B4-BE49-F238E27FC236}">
                  <a16:creationId xmlns:a16="http://schemas.microsoft.com/office/drawing/2014/main" id="{C969648E-5B82-40EA-A51A-8E0FA95048E7}"/>
                </a:ext>
              </a:extLst>
            </p:cNvPr>
            <p:cNvSpPr>
              <a:spLocks noChangeArrowheads="1"/>
            </p:cNvSpPr>
            <p:nvPr/>
          </p:nvSpPr>
          <p:spPr bwMode="auto">
            <a:xfrm>
              <a:off x="8180387" y="1798638"/>
              <a:ext cx="14288" cy="11112"/>
            </a:xfrm>
            <a:custGeom>
              <a:avLst/>
              <a:gdLst>
                <a:gd name="T0" fmla="*/ 10 w 41"/>
                <a:gd name="T1" fmla="*/ 13 h 31"/>
                <a:gd name="T2" fmla="*/ 10 w 41"/>
                <a:gd name="T3" fmla="*/ 13 h 31"/>
                <a:gd name="T4" fmla="*/ 17 w 41"/>
                <a:gd name="T5" fmla="*/ 17 h 31"/>
                <a:gd name="T6" fmla="*/ 17 w 41"/>
                <a:gd name="T7" fmla="*/ 25 h 31"/>
                <a:gd name="T8" fmla="*/ 15 w 41"/>
                <a:gd name="T9" fmla="*/ 30 h 31"/>
                <a:gd name="T10" fmla="*/ 24 w 41"/>
                <a:gd name="T11" fmla="*/ 27 h 31"/>
                <a:gd name="T12" fmla="*/ 31 w 41"/>
                <a:gd name="T13" fmla="*/ 23 h 31"/>
                <a:gd name="T14" fmla="*/ 36 w 41"/>
                <a:gd name="T15" fmla="*/ 16 h 31"/>
                <a:gd name="T16" fmla="*/ 40 w 41"/>
                <a:gd name="T17" fmla="*/ 10 h 31"/>
                <a:gd name="T18" fmla="*/ 14 w 41"/>
                <a:gd name="T19" fmla="*/ 1 h 31"/>
                <a:gd name="T20" fmla="*/ 8 w 41"/>
                <a:gd name="T21" fmla="*/ 0 h 31"/>
                <a:gd name="T22" fmla="*/ 6 w 41"/>
                <a:gd name="T23" fmla="*/ 1 h 31"/>
                <a:gd name="T24" fmla="*/ 6 w 41"/>
                <a:gd name="T25" fmla="*/ 3 h 31"/>
                <a:gd name="T26" fmla="*/ 4 w 41"/>
                <a:gd name="T27" fmla="*/ 8 h 31"/>
                <a:gd name="T28" fmla="*/ 0 w 41"/>
                <a:gd name="T29" fmla="*/ 12 h 31"/>
                <a:gd name="T30" fmla="*/ 5 w 41"/>
                <a:gd name="T31" fmla="*/ 14 h 31"/>
                <a:gd name="T32" fmla="*/ 10 w 41"/>
                <a:gd name="T33"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31">
                  <a:moveTo>
                    <a:pt x="10" y="13"/>
                  </a:moveTo>
                  <a:lnTo>
                    <a:pt x="10" y="13"/>
                  </a:lnTo>
                  <a:cubicBezTo>
                    <a:pt x="13" y="13"/>
                    <a:pt x="16" y="15"/>
                    <a:pt x="17" y="17"/>
                  </a:cubicBezTo>
                  <a:cubicBezTo>
                    <a:pt x="19" y="19"/>
                    <a:pt x="19" y="22"/>
                    <a:pt x="17" y="25"/>
                  </a:cubicBezTo>
                  <a:lnTo>
                    <a:pt x="15" y="30"/>
                  </a:lnTo>
                  <a:lnTo>
                    <a:pt x="24" y="27"/>
                  </a:lnTo>
                  <a:lnTo>
                    <a:pt x="31" y="23"/>
                  </a:lnTo>
                  <a:lnTo>
                    <a:pt x="36" y="16"/>
                  </a:lnTo>
                  <a:lnTo>
                    <a:pt x="40" y="10"/>
                  </a:lnTo>
                  <a:lnTo>
                    <a:pt x="14" y="1"/>
                  </a:lnTo>
                  <a:lnTo>
                    <a:pt x="8" y="0"/>
                  </a:lnTo>
                  <a:lnTo>
                    <a:pt x="6" y="1"/>
                  </a:lnTo>
                  <a:lnTo>
                    <a:pt x="6" y="3"/>
                  </a:lnTo>
                  <a:cubicBezTo>
                    <a:pt x="6" y="4"/>
                    <a:pt x="6" y="6"/>
                    <a:pt x="4" y="8"/>
                  </a:cubicBezTo>
                  <a:lnTo>
                    <a:pt x="0" y="12"/>
                  </a:lnTo>
                  <a:lnTo>
                    <a:pt x="5" y="14"/>
                  </a:lnTo>
                  <a:lnTo>
                    <a:pt x="10"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02" name="Freeform 187">
              <a:extLst>
                <a:ext uri="{FF2B5EF4-FFF2-40B4-BE49-F238E27FC236}">
                  <a16:creationId xmlns:a16="http://schemas.microsoft.com/office/drawing/2014/main" id="{A62A3F75-9E09-4536-8C8D-685BACBFFAAD}"/>
                </a:ext>
              </a:extLst>
            </p:cNvPr>
            <p:cNvSpPr>
              <a:spLocks noChangeArrowheads="1"/>
            </p:cNvSpPr>
            <p:nvPr/>
          </p:nvSpPr>
          <p:spPr bwMode="auto">
            <a:xfrm>
              <a:off x="8197850" y="1752600"/>
              <a:ext cx="11112" cy="12700"/>
            </a:xfrm>
            <a:custGeom>
              <a:avLst/>
              <a:gdLst>
                <a:gd name="T0" fmla="*/ 7 w 30"/>
                <a:gd name="T1" fmla="*/ 17 h 34"/>
                <a:gd name="T2" fmla="*/ 8 w 30"/>
                <a:gd name="T3" fmla="*/ 23 h 34"/>
                <a:gd name="T4" fmla="*/ 8 w 30"/>
                <a:gd name="T5" fmla="*/ 24 h 34"/>
                <a:gd name="T6" fmla="*/ 18 w 30"/>
                <a:gd name="T7" fmla="*/ 25 h 34"/>
                <a:gd name="T8" fmla="*/ 21 w 30"/>
                <a:gd name="T9" fmla="*/ 27 h 34"/>
                <a:gd name="T10" fmla="*/ 29 w 30"/>
                <a:gd name="T11" fmla="*/ 33 h 34"/>
                <a:gd name="T12" fmla="*/ 22 w 30"/>
                <a:gd name="T13" fmla="*/ 24 h 34"/>
                <a:gd name="T14" fmla="*/ 20 w 30"/>
                <a:gd name="T15" fmla="*/ 20 h 34"/>
                <a:gd name="T16" fmla="*/ 20 w 30"/>
                <a:gd name="T17" fmla="*/ 17 h 34"/>
                <a:gd name="T18" fmla="*/ 21 w 30"/>
                <a:gd name="T19" fmla="*/ 11 h 34"/>
                <a:gd name="T20" fmla="*/ 21 w 30"/>
                <a:gd name="T21" fmla="*/ 10 h 34"/>
                <a:gd name="T22" fmla="*/ 17 w 30"/>
                <a:gd name="T23" fmla="*/ 5 h 34"/>
                <a:gd name="T24" fmla="*/ 12 w 30"/>
                <a:gd name="T25" fmla="*/ 1 h 34"/>
                <a:gd name="T26" fmla="*/ 11 w 30"/>
                <a:gd name="T27" fmla="*/ 0 h 34"/>
                <a:gd name="T28" fmla="*/ 6 w 30"/>
                <a:gd name="T29" fmla="*/ 4 h 34"/>
                <a:gd name="T30" fmla="*/ 1 w 30"/>
                <a:gd name="T31" fmla="*/ 4 h 34"/>
                <a:gd name="T32" fmla="*/ 1 w 30"/>
                <a:gd name="T33" fmla="*/ 4 h 34"/>
                <a:gd name="T34" fmla="*/ 0 w 30"/>
                <a:gd name="T35" fmla="*/ 9 h 34"/>
                <a:gd name="T36" fmla="*/ 3 w 30"/>
                <a:gd name="T37" fmla="*/ 12 h 34"/>
                <a:gd name="T38" fmla="*/ 7 w 30"/>
                <a:gd name="T39"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34">
                  <a:moveTo>
                    <a:pt x="7" y="17"/>
                  </a:moveTo>
                  <a:cubicBezTo>
                    <a:pt x="8" y="19"/>
                    <a:pt x="9" y="21"/>
                    <a:pt x="8" y="23"/>
                  </a:cubicBezTo>
                  <a:cubicBezTo>
                    <a:pt x="8" y="24"/>
                    <a:pt x="8" y="24"/>
                    <a:pt x="8" y="24"/>
                  </a:cubicBezTo>
                  <a:lnTo>
                    <a:pt x="18" y="25"/>
                  </a:lnTo>
                  <a:cubicBezTo>
                    <a:pt x="19" y="26"/>
                    <a:pt x="20" y="26"/>
                    <a:pt x="21" y="27"/>
                  </a:cubicBezTo>
                  <a:lnTo>
                    <a:pt x="29" y="33"/>
                  </a:lnTo>
                  <a:lnTo>
                    <a:pt x="22" y="24"/>
                  </a:lnTo>
                  <a:cubicBezTo>
                    <a:pt x="21" y="23"/>
                    <a:pt x="20" y="21"/>
                    <a:pt x="20" y="20"/>
                  </a:cubicBezTo>
                  <a:lnTo>
                    <a:pt x="20" y="17"/>
                  </a:lnTo>
                  <a:lnTo>
                    <a:pt x="21" y="11"/>
                  </a:lnTo>
                  <a:cubicBezTo>
                    <a:pt x="21" y="11"/>
                    <a:pt x="21" y="11"/>
                    <a:pt x="21" y="10"/>
                  </a:cubicBezTo>
                  <a:lnTo>
                    <a:pt x="17" y="5"/>
                  </a:lnTo>
                  <a:lnTo>
                    <a:pt x="12" y="1"/>
                  </a:lnTo>
                  <a:cubicBezTo>
                    <a:pt x="11" y="1"/>
                    <a:pt x="11" y="1"/>
                    <a:pt x="11" y="0"/>
                  </a:cubicBezTo>
                  <a:cubicBezTo>
                    <a:pt x="10" y="2"/>
                    <a:pt x="8" y="4"/>
                    <a:pt x="6" y="4"/>
                  </a:cubicBezTo>
                  <a:cubicBezTo>
                    <a:pt x="5" y="4"/>
                    <a:pt x="3" y="5"/>
                    <a:pt x="1" y="4"/>
                  </a:cubicBezTo>
                  <a:lnTo>
                    <a:pt x="1" y="4"/>
                  </a:lnTo>
                  <a:cubicBezTo>
                    <a:pt x="1" y="6"/>
                    <a:pt x="1" y="8"/>
                    <a:pt x="0" y="9"/>
                  </a:cubicBezTo>
                  <a:lnTo>
                    <a:pt x="3" y="12"/>
                  </a:lnTo>
                  <a:lnTo>
                    <a:pt x="7" y="1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03" name="Freeform 188">
              <a:extLst>
                <a:ext uri="{FF2B5EF4-FFF2-40B4-BE49-F238E27FC236}">
                  <a16:creationId xmlns:a16="http://schemas.microsoft.com/office/drawing/2014/main" id="{7D44EAD8-F2D1-446F-82EB-72E44AB3A059}"/>
                </a:ext>
              </a:extLst>
            </p:cNvPr>
            <p:cNvSpPr>
              <a:spLocks noChangeArrowheads="1"/>
            </p:cNvSpPr>
            <p:nvPr/>
          </p:nvSpPr>
          <p:spPr bwMode="auto">
            <a:xfrm>
              <a:off x="8261350" y="2211388"/>
              <a:ext cx="4762" cy="4762"/>
            </a:xfrm>
            <a:custGeom>
              <a:avLst/>
              <a:gdLst>
                <a:gd name="T0" fmla="*/ 11 w 12"/>
                <a:gd name="T1" fmla="*/ 0 h 15"/>
                <a:gd name="T2" fmla="*/ 10 w 12"/>
                <a:gd name="T3" fmla="*/ 1 h 15"/>
                <a:gd name="T4" fmla="*/ 6 w 12"/>
                <a:gd name="T5" fmla="*/ 3 h 15"/>
                <a:gd name="T6" fmla="*/ 4 w 12"/>
                <a:gd name="T7" fmla="*/ 4 h 15"/>
                <a:gd name="T8" fmla="*/ 0 w 12"/>
                <a:gd name="T9" fmla="*/ 4 h 15"/>
                <a:gd name="T10" fmla="*/ 0 w 12"/>
                <a:gd name="T11" fmla="*/ 7 h 15"/>
                <a:gd name="T12" fmla="*/ 0 w 12"/>
                <a:gd name="T13" fmla="*/ 9 h 15"/>
                <a:gd name="T14" fmla="*/ 3 w 12"/>
                <a:gd name="T15" fmla="*/ 14 h 15"/>
                <a:gd name="T16" fmla="*/ 11 w 12"/>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5">
                  <a:moveTo>
                    <a:pt x="11" y="0"/>
                  </a:moveTo>
                  <a:lnTo>
                    <a:pt x="10" y="1"/>
                  </a:lnTo>
                  <a:lnTo>
                    <a:pt x="6" y="3"/>
                  </a:lnTo>
                  <a:cubicBezTo>
                    <a:pt x="5" y="4"/>
                    <a:pt x="5" y="4"/>
                    <a:pt x="4" y="4"/>
                  </a:cubicBezTo>
                  <a:lnTo>
                    <a:pt x="0" y="4"/>
                  </a:lnTo>
                  <a:lnTo>
                    <a:pt x="0" y="7"/>
                  </a:lnTo>
                  <a:lnTo>
                    <a:pt x="0" y="9"/>
                  </a:lnTo>
                  <a:lnTo>
                    <a:pt x="3" y="14"/>
                  </a:lnTo>
                  <a:lnTo>
                    <a:pt x="11"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04" name="Freeform 189">
              <a:extLst>
                <a:ext uri="{FF2B5EF4-FFF2-40B4-BE49-F238E27FC236}">
                  <a16:creationId xmlns:a16="http://schemas.microsoft.com/office/drawing/2014/main" id="{F2675F2B-8D46-4B32-92DC-16CB327B29F2}"/>
                </a:ext>
              </a:extLst>
            </p:cNvPr>
            <p:cNvSpPr>
              <a:spLocks noChangeArrowheads="1"/>
            </p:cNvSpPr>
            <p:nvPr/>
          </p:nvSpPr>
          <p:spPr bwMode="auto">
            <a:xfrm>
              <a:off x="8201025" y="1968500"/>
              <a:ext cx="15875" cy="20638"/>
            </a:xfrm>
            <a:custGeom>
              <a:avLst/>
              <a:gdLst>
                <a:gd name="T0" fmla="*/ 17 w 43"/>
                <a:gd name="T1" fmla="*/ 45 h 57"/>
                <a:gd name="T2" fmla="*/ 12 w 43"/>
                <a:gd name="T3" fmla="*/ 50 h 57"/>
                <a:gd name="T4" fmla="*/ 18 w 43"/>
                <a:gd name="T5" fmla="*/ 56 h 57"/>
                <a:gd name="T6" fmla="*/ 20 w 43"/>
                <a:gd name="T7" fmla="*/ 56 h 57"/>
                <a:gd name="T8" fmla="*/ 22 w 43"/>
                <a:gd name="T9" fmla="*/ 56 h 57"/>
                <a:gd name="T10" fmla="*/ 34 w 43"/>
                <a:gd name="T11" fmla="*/ 50 h 57"/>
                <a:gd name="T12" fmla="*/ 42 w 43"/>
                <a:gd name="T13" fmla="*/ 42 h 57"/>
                <a:gd name="T14" fmla="*/ 41 w 43"/>
                <a:gd name="T15" fmla="*/ 41 h 57"/>
                <a:gd name="T16" fmla="*/ 36 w 43"/>
                <a:gd name="T17" fmla="*/ 41 h 57"/>
                <a:gd name="T18" fmla="*/ 31 w 43"/>
                <a:gd name="T19" fmla="*/ 40 h 57"/>
                <a:gd name="T20" fmla="*/ 27 w 43"/>
                <a:gd name="T21" fmla="*/ 37 h 57"/>
                <a:gd name="T22" fmla="*/ 23 w 43"/>
                <a:gd name="T23" fmla="*/ 31 h 57"/>
                <a:gd name="T24" fmla="*/ 22 w 43"/>
                <a:gd name="T25" fmla="*/ 29 h 57"/>
                <a:gd name="T26" fmla="*/ 19 w 43"/>
                <a:gd name="T27" fmla="*/ 21 h 57"/>
                <a:gd name="T28" fmla="*/ 16 w 43"/>
                <a:gd name="T29" fmla="*/ 7 h 57"/>
                <a:gd name="T30" fmla="*/ 0 w 43"/>
                <a:gd name="T31" fmla="*/ 0 h 57"/>
                <a:gd name="T32" fmla="*/ 2 w 43"/>
                <a:gd name="T33" fmla="*/ 3 h 57"/>
                <a:gd name="T34" fmla="*/ 0 w 43"/>
                <a:gd name="T35" fmla="*/ 12 h 57"/>
                <a:gd name="T36" fmla="*/ 3 w 43"/>
                <a:gd name="T37" fmla="*/ 15 h 57"/>
                <a:gd name="T38" fmla="*/ 17 w 43"/>
                <a:gd name="T39" fmla="*/ 35 h 57"/>
                <a:gd name="T40" fmla="*/ 18 w 43"/>
                <a:gd name="T41" fmla="*/ 43 h 57"/>
                <a:gd name="T42" fmla="*/ 17 w 43"/>
                <a:gd name="T43" fmla="*/ 4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57">
                  <a:moveTo>
                    <a:pt x="17" y="45"/>
                  </a:moveTo>
                  <a:cubicBezTo>
                    <a:pt x="16" y="47"/>
                    <a:pt x="14" y="49"/>
                    <a:pt x="12" y="50"/>
                  </a:cubicBezTo>
                  <a:lnTo>
                    <a:pt x="18" y="56"/>
                  </a:lnTo>
                  <a:lnTo>
                    <a:pt x="20" y="56"/>
                  </a:lnTo>
                  <a:lnTo>
                    <a:pt x="22" y="56"/>
                  </a:lnTo>
                  <a:lnTo>
                    <a:pt x="34" y="50"/>
                  </a:lnTo>
                  <a:lnTo>
                    <a:pt x="42" y="42"/>
                  </a:lnTo>
                  <a:cubicBezTo>
                    <a:pt x="42" y="42"/>
                    <a:pt x="42" y="41"/>
                    <a:pt x="41" y="41"/>
                  </a:cubicBezTo>
                  <a:cubicBezTo>
                    <a:pt x="40" y="42"/>
                    <a:pt x="37" y="42"/>
                    <a:pt x="36" y="41"/>
                  </a:cubicBezTo>
                  <a:lnTo>
                    <a:pt x="31" y="40"/>
                  </a:lnTo>
                  <a:cubicBezTo>
                    <a:pt x="29" y="39"/>
                    <a:pt x="28" y="38"/>
                    <a:pt x="27" y="37"/>
                  </a:cubicBezTo>
                  <a:lnTo>
                    <a:pt x="23" y="31"/>
                  </a:lnTo>
                  <a:cubicBezTo>
                    <a:pt x="23" y="30"/>
                    <a:pt x="22" y="30"/>
                    <a:pt x="22" y="29"/>
                  </a:cubicBezTo>
                  <a:lnTo>
                    <a:pt x="19" y="21"/>
                  </a:lnTo>
                  <a:lnTo>
                    <a:pt x="16" y="7"/>
                  </a:lnTo>
                  <a:lnTo>
                    <a:pt x="0" y="0"/>
                  </a:lnTo>
                  <a:lnTo>
                    <a:pt x="2" y="3"/>
                  </a:lnTo>
                  <a:cubicBezTo>
                    <a:pt x="3" y="6"/>
                    <a:pt x="3" y="9"/>
                    <a:pt x="0" y="12"/>
                  </a:cubicBezTo>
                  <a:lnTo>
                    <a:pt x="3" y="15"/>
                  </a:lnTo>
                  <a:lnTo>
                    <a:pt x="17" y="35"/>
                  </a:lnTo>
                  <a:cubicBezTo>
                    <a:pt x="19" y="37"/>
                    <a:pt x="19" y="40"/>
                    <a:pt x="18" y="43"/>
                  </a:cubicBezTo>
                  <a:lnTo>
                    <a:pt x="17" y="4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05" name="Freeform 190">
              <a:extLst>
                <a:ext uri="{FF2B5EF4-FFF2-40B4-BE49-F238E27FC236}">
                  <a16:creationId xmlns:a16="http://schemas.microsoft.com/office/drawing/2014/main" id="{92816780-443A-4821-8E64-ED6FA81EE54E}"/>
                </a:ext>
              </a:extLst>
            </p:cNvPr>
            <p:cNvSpPr>
              <a:spLocks noChangeArrowheads="1"/>
            </p:cNvSpPr>
            <p:nvPr/>
          </p:nvSpPr>
          <p:spPr bwMode="auto">
            <a:xfrm>
              <a:off x="8258175" y="2171700"/>
              <a:ext cx="4762" cy="3175"/>
            </a:xfrm>
            <a:custGeom>
              <a:avLst/>
              <a:gdLst>
                <a:gd name="T0" fmla="*/ 11 w 15"/>
                <a:gd name="T1" fmla="*/ 5 h 9"/>
                <a:gd name="T2" fmla="*/ 14 w 15"/>
                <a:gd name="T3" fmla="*/ 2 h 9"/>
                <a:gd name="T4" fmla="*/ 8 w 15"/>
                <a:gd name="T5" fmla="*/ 0 h 9"/>
                <a:gd name="T6" fmla="*/ 5 w 15"/>
                <a:gd name="T7" fmla="*/ 1 h 9"/>
                <a:gd name="T8" fmla="*/ 1 w 15"/>
                <a:gd name="T9" fmla="*/ 2 h 9"/>
                <a:gd name="T10" fmla="*/ 0 w 15"/>
                <a:gd name="T11" fmla="*/ 4 h 9"/>
                <a:gd name="T12" fmla="*/ 0 w 15"/>
                <a:gd name="T13" fmla="*/ 8 h 9"/>
                <a:gd name="T14" fmla="*/ 0 w 15"/>
                <a:gd name="T15" fmla="*/ 8 h 9"/>
                <a:gd name="T16" fmla="*/ 5 w 15"/>
                <a:gd name="T17" fmla="*/ 8 h 9"/>
                <a:gd name="T18" fmla="*/ 11 w 15"/>
                <a:gd name="T19"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9">
                  <a:moveTo>
                    <a:pt x="11" y="5"/>
                  </a:moveTo>
                  <a:lnTo>
                    <a:pt x="14" y="2"/>
                  </a:lnTo>
                  <a:lnTo>
                    <a:pt x="8" y="0"/>
                  </a:lnTo>
                  <a:lnTo>
                    <a:pt x="5" y="1"/>
                  </a:lnTo>
                  <a:lnTo>
                    <a:pt x="1" y="2"/>
                  </a:lnTo>
                  <a:lnTo>
                    <a:pt x="0" y="4"/>
                  </a:lnTo>
                  <a:lnTo>
                    <a:pt x="0" y="8"/>
                  </a:lnTo>
                  <a:lnTo>
                    <a:pt x="0" y="8"/>
                  </a:lnTo>
                  <a:lnTo>
                    <a:pt x="5" y="8"/>
                  </a:lnTo>
                  <a:lnTo>
                    <a:pt x="11" y="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06" name="Freeform 191">
              <a:extLst>
                <a:ext uri="{FF2B5EF4-FFF2-40B4-BE49-F238E27FC236}">
                  <a16:creationId xmlns:a16="http://schemas.microsoft.com/office/drawing/2014/main" id="{E85572F9-41A9-475A-AE80-85A1F9974CC6}"/>
                </a:ext>
              </a:extLst>
            </p:cNvPr>
            <p:cNvSpPr>
              <a:spLocks noChangeArrowheads="1"/>
            </p:cNvSpPr>
            <p:nvPr/>
          </p:nvSpPr>
          <p:spPr bwMode="auto">
            <a:xfrm>
              <a:off x="8188325" y="153988"/>
              <a:ext cx="1833562" cy="2184400"/>
            </a:xfrm>
            <a:custGeom>
              <a:avLst/>
              <a:gdLst>
                <a:gd name="T0" fmla="*/ 35 w 5093"/>
                <a:gd name="T1" fmla="*/ 4775 h 6069"/>
                <a:gd name="T2" fmla="*/ 295 w 5093"/>
                <a:gd name="T3" fmla="*/ 4806 h 6069"/>
                <a:gd name="T4" fmla="*/ 484 w 5093"/>
                <a:gd name="T5" fmla="*/ 4858 h 6069"/>
                <a:gd name="T6" fmla="*/ 148 w 5093"/>
                <a:gd name="T7" fmla="*/ 4901 h 6069"/>
                <a:gd name="T8" fmla="*/ 95 w 5093"/>
                <a:gd name="T9" fmla="*/ 5071 h 6069"/>
                <a:gd name="T10" fmla="*/ 137 w 5093"/>
                <a:gd name="T11" fmla="*/ 5202 h 6069"/>
                <a:gd name="T12" fmla="*/ 417 w 5093"/>
                <a:gd name="T13" fmla="*/ 5139 h 6069"/>
                <a:gd name="T14" fmla="*/ 179 w 5093"/>
                <a:gd name="T15" fmla="*/ 5382 h 6069"/>
                <a:gd name="T16" fmla="*/ 51 w 5093"/>
                <a:gd name="T17" fmla="*/ 5516 h 6069"/>
                <a:gd name="T18" fmla="*/ 263 w 5093"/>
                <a:gd name="T19" fmla="*/ 5576 h 6069"/>
                <a:gd name="T20" fmla="*/ 123 w 5093"/>
                <a:gd name="T21" fmla="*/ 5845 h 6069"/>
                <a:gd name="T22" fmla="*/ 533 w 5093"/>
                <a:gd name="T23" fmla="*/ 6052 h 6069"/>
                <a:gd name="T24" fmla="*/ 852 w 5093"/>
                <a:gd name="T25" fmla="*/ 5781 h 6069"/>
                <a:gd name="T26" fmla="*/ 1065 w 5093"/>
                <a:gd name="T27" fmla="*/ 5585 h 6069"/>
                <a:gd name="T28" fmla="*/ 1116 w 5093"/>
                <a:gd name="T29" fmla="*/ 5491 h 6069"/>
                <a:gd name="T30" fmla="*/ 1346 w 5093"/>
                <a:gd name="T31" fmla="*/ 5412 h 6069"/>
                <a:gd name="T32" fmla="*/ 1616 w 5093"/>
                <a:gd name="T33" fmla="*/ 3609 h 6069"/>
                <a:gd name="T34" fmla="*/ 2995 w 5093"/>
                <a:gd name="T35" fmla="*/ 1324 h 6069"/>
                <a:gd name="T36" fmla="*/ 4051 w 5093"/>
                <a:gd name="T37" fmla="*/ 1222 h 6069"/>
                <a:gd name="T38" fmla="*/ 4437 w 5093"/>
                <a:gd name="T39" fmla="*/ 594 h 6069"/>
                <a:gd name="T40" fmla="*/ 5038 w 5093"/>
                <a:gd name="T41" fmla="*/ 778 h 6069"/>
                <a:gd name="T42" fmla="*/ 4834 w 5093"/>
                <a:gd name="T43" fmla="*/ 720 h 6069"/>
                <a:gd name="T44" fmla="*/ 5071 w 5093"/>
                <a:gd name="T45" fmla="*/ 389 h 6069"/>
                <a:gd name="T46" fmla="*/ 4643 w 5093"/>
                <a:gd name="T47" fmla="*/ 161 h 6069"/>
                <a:gd name="T48" fmla="*/ 4470 w 5093"/>
                <a:gd name="T49" fmla="*/ 394 h 6069"/>
                <a:gd name="T50" fmla="*/ 4533 w 5093"/>
                <a:gd name="T51" fmla="*/ 64 h 6069"/>
                <a:gd name="T52" fmla="*/ 4373 w 5093"/>
                <a:gd name="T53" fmla="*/ 216 h 6069"/>
                <a:gd name="T54" fmla="*/ 4229 w 5093"/>
                <a:gd name="T55" fmla="*/ 224 h 6069"/>
                <a:gd name="T56" fmla="*/ 3927 w 5093"/>
                <a:gd name="T57" fmla="*/ 444 h 6069"/>
                <a:gd name="T58" fmla="*/ 3880 w 5093"/>
                <a:gd name="T59" fmla="*/ 118 h 6069"/>
                <a:gd name="T60" fmla="*/ 3796 w 5093"/>
                <a:gd name="T61" fmla="*/ 373 h 6069"/>
                <a:gd name="T62" fmla="*/ 3531 w 5093"/>
                <a:gd name="T63" fmla="*/ 631 h 6069"/>
                <a:gd name="T64" fmla="*/ 3309 w 5093"/>
                <a:gd name="T65" fmla="*/ 531 h 6069"/>
                <a:gd name="T66" fmla="*/ 3321 w 5093"/>
                <a:gd name="T67" fmla="*/ 701 h 6069"/>
                <a:gd name="T68" fmla="*/ 3096 w 5093"/>
                <a:gd name="T69" fmla="*/ 757 h 6069"/>
                <a:gd name="T70" fmla="*/ 2985 w 5093"/>
                <a:gd name="T71" fmla="*/ 708 h 6069"/>
                <a:gd name="T72" fmla="*/ 2790 w 5093"/>
                <a:gd name="T73" fmla="*/ 878 h 6069"/>
                <a:gd name="T74" fmla="*/ 2643 w 5093"/>
                <a:gd name="T75" fmla="*/ 941 h 6069"/>
                <a:gd name="T76" fmla="*/ 2541 w 5093"/>
                <a:gd name="T77" fmla="*/ 1125 h 6069"/>
                <a:gd name="T78" fmla="*/ 2389 w 5093"/>
                <a:gd name="T79" fmla="*/ 1382 h 6069"/>
                <a:gd name="T80" fmla="*/ 2408 w 5093"/>
                <a:gd name="T81" fmla="*/ 1526 h 6069"/>
                <a:gd name="T82" fmla="*/ 2295 w 5093"/>
                <a:gd name="T83" fmla="*/ 1701 h 6069"/>
                <a:gd name="T84" fmla="*/ 2082 w 5093"/>
                <a:gd name="T85" fmla="*/ 1833 h 6069"/>
                <a:gd name="T86" fmla="*/ 2097 w 5093"/>
                <a:gd name="T87" fmla="*/ 2078 h 6069"/>
                <a:gd name="T88" fmla="*/ 2012 w 5093"/>
                <a:gd name="T89" fmla="*/ 2111 h 6069"/>
                <a:gd name="T90" fmla="*/ 1894 w 5093"/>
                <a:gd name="T91" fmla="*/ 2170 h 6069"/>
                <a:gd name="T92" fmla="*/ 1727 w 5093"/>
                <a:gd name="T93" fmla="*/ 2393 h 6069"/>
                <a:gd name="T94" fmla="*/ 1710 w 5093"/>
                <a:gd name="T95" fmla="*/ 2584 h 6069"/>
                <a:gd name="T96" fmla="*/ 1563 w 5093"/>
                <a:gd name="T97" fmla="*/ 2738 h 6069"/>
                <a:gd name="T98" fmla="*/ 1462 w 5093"/>
                <a:gd name="T99" fmla="*/ 2926 h 6069"/>
                <a:gd name="T100" fmla="*/ 1412 w 5093"/>
                <a:gd name="T101" fmla="*/ 3214 h 6069"/>
                <a:gd name="T102" fmla="*/ 1216 w 5093"/>
                <a:gd name="T103" fmla="*/ 3466 h 6069"/>
                <a:gd name="T104" fmla="*/ 1021 w 5093"/>
                <a:gd name="T105" fmla="*/ 3620 h 6069"/>
                <a:gd name="T106" fmla="*/ 1012 w 5093"/>
                <a:gd name="T107" fmla="*/ 3854 h 6069"/>
                <a:gd name="T108" fmla="*/ 1265 w 5093"/>
                <a:gd name="T109" fmla="*/ 3719 h 6069"/>
                <a:gd name="T110" fmla="*/ 1042 w 5093"/>
                <a:gd name="T111" fmla="*/ 3979 h 6069"/>
                <a:gd name="T112" fmla="*/ 785 w 5093"/>
                <a:gd name="T113" fmla="*/ 3922 h 6069"/>
                <a:gd name="T114" fmla="*/ 640 w 5093"/>
                <a:gd name="T115" fmla="*/ 4107 h 6069"/>
                <a:gd name="T116" fmla="*/ 393 w 5093"/>
                <a:gd name="T117" fmla="*/ 4134 h 6069"/>
                <a:gd name="T118" fmla="*/ 421 w 5093"/>
                <a:gd name="T119" fmla="*/ 4302 h 6069"/>
                <a:gd name="T120" fmla="*/ 427 w 5093"/>
                <a:gd name="T121" fmla="*/ 4482 h 6069"/>
                <a:gd name="T122" fmla="*/ 177 w 5093"/>
                <a:gd name="T123" fmla="*/ 4447 h 6069"/>
                <a:gd name="T124" fmla="*/ 368 w 5093"/>
                <a:gd name="T125" fmla="*/ 4572 h 6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93" h="6069">
                  <a:moveTo>
                    <a:pt x="11" y="4631"/>
                  </a:moveTo>
                  <a:cubicBezTo>
                    <a:pt x="11" y="4630"/>
                    <a:pt x="11" y="4629"/>
                    <a:pt x="11" y="4629"/>
                  </a:cubicBezTo>
                  <a:lnTo>
                    <a:pt x="10" y="4629"/>
                  </a:lnTo>
                  <a:lnTo>
                    <a:pt x="9" y="4629"/>
                  </a:lnTo>
                  <a:cubicBezTo>
                    <a:pt x="9" y="4631"/>
                    <a:pt x="9" y="4633"/>
                    <a:pt x="8" y="4635"/>
                  </a:cubicBezTo>
                  <a:cubicBezTo>
                    <a:pt x="7" y="4636"/>
                    <a:pt x="6" y="4638"/>
                    <a:pt x="4" y="4639"/>
                  </a:cubicBezTo>
                  <a:lnTo>
                    <a:pt x="5" y="4640"/>
                  </a:lnTo>
                  <a:cubicBezTo>
                    <a:pt x="6" y="4643"/>
                    <a:pt x="5" y="4647"/>
                    <a:pt x="2" y="4650"/>
                  </a:cubicBezTo>
                  <a:lnTo>
                    <a:pt x="0" y="4651"/>
                  </a:lnTo>
                  <a:lnTo>
                    <a:pt x="1" y="4654"/>
                  </a:lnTo>
                  <a:lnTo>
                    <a:pt x="4" y="4663"/>
                  </a:lnTo>
                  <a:lnTo>
                    <a:pt x="47" y="4663"/>
                  </a:lnTo>
                  <a:lnTo>
                    <a:pt x="48" y="4663"/>
                  </a:lnTo>
                  <a:lnTo>
                    <a:pt x="55" y="4659"/>
                  </a:lnTo>
                  <a:cubicBezTo>
                    <a:pt x="56" y="4658"/>
                    <a:pt x="57" y="4658"/>
                    <a:pt x="59" y="4658"/>
                  </a:cubicBezTo>
                  <a:lnTo>
                    <a:pt x="70" y="4657"/>
                  </a:lnTo>
                  <a:cubicBezTo>
                    <a:pt x="73" y="4657"/>
                    <a:pt x="76" y="4659"/>
                    <a:pt x="77" y="4661"/>
                  </a:cubicBezTo>
                  <a:cubicBezTo>
                    <a:pt x="79" y="4664"/>
                    <a:pt x="79" y="4667"/>
                    <a:pt x="77" y="4670"/>
                  </a:cubicBezTo>
                  <a:lnTo>
                    <a:pt x="75" y="4673"/>
                  </a:lnTo>
                  <a:lnTo>
                    <a:pt x="91" y="4680"/>
                  </a:lnTo>
                  <a:cubicBezTo>
                    <a:pt x="93" y="4682"/>
                    <a:pt x="95" y="4684"/>
                    <a:pt x="95" y="4687"/>
                  </a:cubicBezTo>
                  <a:cubicBezTo>
                    <a:pt x="95" y="4690"/>
                    <a:pt x="94" y="4692"/>
                    <a:pt x="92" y="4694"/>
                  </a:cubicBezTo>
                  <a:lnTo>
                    <a:pt x="87" y="4698"/>
                  </a:lnTo>
                  <a:cubicBezTo>
                    <a:pt x="86" y="4699"/>
                    <a:pt x="84" y="4699"/>
                    <a:pt x="82" y="4699"/>
                  </a:cubicBezTo>
                  <a:lnTo>
                    <a:pt x="82" y="4699"/>
                  </a:lnTo>
                  <a:lnTo>
                    <a:pt x="82" y="4702"/>
                  </a:lnTo>
                  <a:cubicBezTo>
                    <a:pt x="82" y="4706"/>
                    <a:pt x="78" y="4710"/>
                    <a:pt x="74" y="4710"/>
                  </a:cubicBezTo>
                  <a:lnTo>
                    <a:pt x="53" y="4710"/>
                  </a:lnTo>
                  <a:lnTo>
                    <a:pt x="49" y="4712"/>
                  </a:lnTo>
                  <a:cubicBezTo>
                    <a:pt x="48" y="4712"/>
                    <a:pt x="47" y="4712"/>
                    <a:pt x="47" y="4712"/>
                  </a:cubicBezTo>
                  <a:lnTo>
                    <a:pt x="44" y="4713"/>
                  </a:lnTo>
                  <a:cubicBezTo>
                    <a:pt x="43" y="4713"/>
                    <a:pt x="43" y="4713"/>
                    <a:pt x="42" y="4713"/>
                  </a:cubicBezTo>
                  <a:lnTo>
                    <a:pt x="42" y="4713"/>
                  </a:lnTo>
                  <a:lnTo>
                    <a:pt x="56" y="4719"/>
                  </a:lnTo>
                  <a:cubicBezTo>
                    <a:pt x="57" y="4719"/>
                    <a:pt x="58" y="4719"/>
                    <a:pt x="58" y="4720"/>
                  </a:cubicBezTo>
                  <a:lnTo>
                    <a:pt x="63" y="4724"/>
                  </a:lnTo>
                  <a:lnTo>
                    <a:pt x="80" y="4722"/>
                  </a:lnTo>
                  <a:cubicBezTo>
                    <a:pt x="82" y="4721"/>
                    <a:pt x="83" y="4722"/>
                    <a:pt x="84" y="4722"/>
                  </a:cubicBezTo>
                  <a:lnTo>
                    <a:pt x="93" y="4725"/>
                  </a:lnTo>
                  <a:cubicBezTo>
                    <a:pt x="96" y="4726"/>
                    <a:pt x="98" y="4730"/>
                    <a:pt x="98" y="4733"/>
                  </a:cubicBezTo>
                  <a:lnTo>
                    <a:pt x="98" y="4735"/>
                  </a:lnTo>
                  <a:lnTo>
                    <a:pt x="101" y="4732"/>
                  </a:lnTo>
                  <a:cubicBezTo>
                    <a:pt x="103" y="4731"/>
                    <a:pt x="104" y="4731"/>
                    <a:pt x="106" y="4731"/>
                  </a:cubicBezTo>
                  <a:lnTo>
                    <a:pt x="113" y="4730"/>
                  </a:lnTo>
                  <a:lnTo>
                    <a:pt x="117" y="4725"/>
                  </a:lnTo>
                  <a:cubicBezTo>
                    <a:pt x="117" y="4725"/>
                    <a:pt x="118" y="4724"/>
                    <a:pt x="119" y="4724"/>
                  </a:cubicBezTo>
                  <a:lnTo>
                    <a:pt x="124" y="4720"/>
                  </a:lnTo>
                  <a:cubicBezTo>
                    <a:pt x="124" y="4719"/>
                    <a:pt x="125" y="4719"/>
                    <a:pt x="126" y="4719"/>
                  </a:cubicBezTo>
                  <a:lnTo>
                    <a:pt x="131" y="4717"/>
                  </a:lnTo>
                  <a:cubicBezTo>
                    <a:pt x="132" y="4717"/>
                    <a:pt x="133" y="4717"/>
                    <a:pt x="133" y="4717"/>
                  </a:cubicBezTo>
                  <a:lnTo>
                    <a:pt x="145" y="4716"/>
                  </a:lnTo>
                  <a:cubicBezTo>
                    <a:pt x="146" y="4716"/>
                    <a:pt x="147" y="4717"/>
                    <a:pt x="149" y="4717"/>
                  </a:cubicBezTo>
                  <a:lnTo>
                    <a:pt x="153" y="4720"/>
                  </a:lnTo>
                  <a:cubicBezTo>
                    <a:pt x="155" y="4720"/>
                    <a:pt x="156" y="4721"/>
                    <a:pt x="156" y="4723"/>
                  </a:cubicBezTo>
                  <a:lnTo>
                    <a:pt x="162" y="4732"/>
                  </a:lnTo>
                  <a:lnTo>
                    <a:pt x="165" y="4735"/>
                  </a:lnTo>
                  <a:cubicBezTo>
                    <a:pt x="168" y="4736"/>
                    <a:pt x="169" y="4739"/>
                    <a:pt x="169" y="4741"/>
                  </a:cubicBezTo>
                  <a:lnTo>
                    <a:pt x="169" y="4744"/>
                  </a:lnTo>
                  <a:cubicBezTo>
                    <a:pt x="169" y="4748"/>
                    <a:pt x="166" y="4752"/>
                    <a:pt x="161" y="4752"/>
                  </a:cubicBezTo>
                  <a:lnTo>
                    <a:pt x="157" y="4752"/>
                  </a:lnTo>
                  <a:cubicBezTo>
                    <a:pt x="155" y="4752"/>
                    <a:pt x="153" y="4752"/>
                    <a:pt x="152" y="4750"/>
                  </a:cubicBezTo>
                  <a:lnTo>
                    <a:pt x="149" y="4749"/>
                  </a:lnTo>
                  <a:cubicBezTo>
                    <a:pt x="148" y="4748"/>
                    <a:pt x="147" y="4747"/>
                    <a:pt x="147" y="4745"/>
                  </a:cubicBezTo>
                  <a:lnTo>
                    <a:pt x="142" y="4737"/>
                  </a:lnTo>
                  <a:lnTo>
                    <a:pt x="136" y="4738"/>
                  </a:lnTo>
                  <a:lnTo>
                    <a:pt x="131" y="4746"/>
                  </a:lnTo>
                  <a:cubicBezTo>
                    <a:pt x="131" y="4747"/>
                    <a:pt x="130" y="4748"/>
                    <a:pt x="129" y="4748"/>
                  </a:cubicBezTo>
                  <a:lnTo>
                    <a:pt x="125" y="4750"/>
                  </a:lnTo>
                  <a:cubicBezTo>
                    <a:pt x="124" y="4751"/>
                    <a:pt x="123" y="4751"/>
                    <a:pt x="122" y="4751"/>
                  </a:cubicBezTo>
                  <a:lnTo>
                    <a:pt x="118" y="4752"/>
                  </a:lnTo>
                  <a:cubicBezTo>
                    <a:pt x="117" y="4754"/>
                    <a:pt x="116" y="4756"/>
                    <a:pt x="114" y="4757"/>
                  </a:cubicBezTo>
                  <a:lnTo>
                    <a:pt x="109" y="4760"/>
                  </a:lnTo>
                  <a:cubicBezTo>
                    <a:pt x="108" y="4760"/>
                    <a:pt x="106" y="4761"/>
                    <a:pt x="104" y="4761"/>
                  </a:cubicBezTo>
                  <a:lnTo>
                    <a:pt x="97" y="4760"/>
                  </a:lnTo>
                  <a:cubicBezTo>
                    <a:pt x="97" y="4760"/>
                    <a:pt x="96" y="4760"/>
                    <a:pt x="95" y="4759"/>
                  </a:cubicBezTo>
                  <a:lnTo>
                    <a:pt x="72" y="4748"/>
                  </a:lnTo>
                  <a:lnTo>
                    <a:pt x="71" y="4750"/>
                  </a:lnTo>
                  <a:cubicBezTo>
                    <a:pt x="69" y="4752"/>
                    <a:pt x="65" y="4753"/>
                    <a:pt x="62" y="4752"/>
                  </a:cubicBezTo>
                  <a:lnTo>
                    <a:pt x="54" y="4750"/>
                  </a:lnTo>
                  <a:lnTo>
                    <a:pt x="45" y="4746"/>
                  </a:lnTo>
                  <a:lnTo>
                    <a:pt x="42" y="4749"/>
                  </a:lnTo>
                  <a:cubicBezTo>
                    <a:pt x="40" y="4751"/>
                    <a:pt x="39" y="4752"/>
                    <a:pt x="37" y="4752"/>
                  </a:cubicBezTo>
                  <a:lnTo>
                    <a:pt x="34" y="4752"/>
                  </a:lnTo>
                  <a:cubicBezTo>
                    <a:pt x="34" y="4753"/>
                    <a:pt x="34" y="4754"/>
                    <a:pt x="34" y="4754"/>
                  </a:cubicBezTo>
                  <a:cubicBezTo>
                    <a:pt x="35" y="4758"/>
                    <a:pt x="32" y="4765"/>
                    <a:pt x="28" y="4766"/>
                  </a:cubicBezTo>
                  <a:lnTo>
                    <a:pt x="27" y="4766"/>
                  </a:lnTo>
                  <a:lnTo>
                    <a:pt x="27" y="4769"/>
                  </a:lnTo>
                  <a:lnTo>
                    <a:pt x="27" y="4773"/>
                  </a:lnTo>
                  <a:cubicBezTo>
                    <a:pt x="27" y="4775"/>
                    <a:pt x="26" y="4776"/>
                    <a:pt x="25" y="4777"/>
                  </a:cubicBezTo>
                  <a:lnTo>
                    <a:pt x="22" y="4781"/>
                  </a:lnTo>
                  <a:cubicBezTo>
                    <a:pt x="20" y="4783"/>
                    <a:pt x="17" y="4784"/>
                    <a:pt x="14" y="4783"/>
                  </a:cubicBezTo>
                  <a:lnTo>
                    <a:pt x="13" y="4783"/>
                  </a:lnTo>
                  <a:lnTo>
                    <a:pt x="14" y="4784"/>
                  </a:lnTo>
                  <a:cubicBezTo>
                    <a:pt x="15" y="4784"/>
                    <a:pt x="15" y="4785"/>
                    <a:pt x="16" y="4786"/>
                  </a:cubicBezTo>
                  <a:lnTo>
                    <a:pt x="16" y="4787"/>
                  </a:lnTo>
                  <a:lnTo>
                    <a:pt x="18" y="4787"/>
                  </a:lnTo>
                  <a:lnTo>
                    <a:pt x="24" y="4783"/>
                  </a:lnTo>
                  <a:lnTo>
                    <a:pt x="27" y="4779"/>
                  </a:lnTo>
                  <a:lnTo>
                    <a:pt x="31" y="4776"/>
                  </a:lnTo>
                  <a:cubicBezTo>
                    <a:pt x="32" y="4776"/>
                    <a:pt x="33" y="4775"/>
                    <a:pt x="35" y="4775"/>
                  </a:cubicBezTo>
                  <a:lnTo>
                    <a:pt x="111" y="4766"/>
                  </a:lnTo>
                  <a:lnTo>
                    <a:pt x="122" y="4767"/>
                  </a:lnTo>
                  <a:cubicBezTo>
                    <a:pt x="123" y="4767"/>
                    <a:pt x="125" y="4768"/>
                    <a:pt x="126" y="4769"/>
                  </a:cubicBezTo>
                  <a:lnTo>
                    <a:pt x="133" y="4775"/>
                  </a:lnTo>
                  <a:cubicBezTo>
                    <a:pt x="135" y="4777"/>
                    <a:pt x="136" y="4780"/>
                    <a:pt x="135" y="4784"/>
                  </a:cubicBezTo>
                  <a:cubicBezTo>
                    <a:pt x="133" y="4787"/>
                    <a:pt x="130" y="4789"/>
                    <a:pt x="127" y="4789"/>
                  </a:cubicBezTo>
                  <a:lnTo>
                    <a:pt x="90" y="4786"/>
                  </a:lnTo>
                  <a:lnTo>
                    <a:pt x="71" y="4791"/>
                  </a:lnTo>
                  <a:lnTo>
                    <a:pt x="73" y="4794"/>
                  </a:lnTo>
                  <a:cubicBezTo>
                    <a:pt x="73" y="4795"/>
                    <a:pt x="74" y="4796"/>
                    <a:pt x="74" y="4796"/>
                  </a:cubicBezTo>
                  <a:lnTo>
                    <a:pt x="77" y="4809"/>
                  </a:lnTo>
                  <a:lnTo>
                    <a:pt x="77" y="4818"/>
                  </a:lnTo>
                  <a:lnTo>
                    <a:pt x="77" y="4824"/>
                  </a:lnTo>
                  <a:cubicBezTo>
                    <a:pt x="77" y="4827"/>
                    <a:pt x="75" y="4829"/>
                    <a:pt x="73" y="4831"/>
                  </a:cubicBezTo>
                  <a:lnTo>
                    <a:pt x="70" y="4832"/>
                  </a:lnTo>
                  <a:cubicBezTo>
                    <a:pt x="68" y="4833"/>
                    <a:pt x="66" y="4833"/>
                    <a:pt x="63" y="4833"/>
                  </a:cubicBezTo>
                  <a:cubicBezTo>
                    <a:pt x="61" y="4832"/>
                    <a:pt x="59" y="4830"/>
                    <a:pt x="59" y="4828"/>
                  </a:cubicBezTo>
                  <a:lnTo>
                    <a:pt x="57" y="4822"/>
                  </a:lnTo>
                  <a:lnTo>
                    <a:pt x="53" y="4803"/>
                  </a:lnTo>
                  <a:lnTo>
                    <a:pt x="50" y="4799"/>
                  </a:lnTo>
                  <a:lnTo>
                    <a:pt x="44" y="4797"/>
                  </a:lnTo>
                  <a:lnTo>
                    <a:pt x="42" y="4804"/>
                  </a:lnTo>
                  <a:cubicBezTo>
                    <a:pt x="42" y="4806"/>
                    <a:pt x="40" y="4807"/>
                    <a:pt x="38" y="4808"/>
                  </a:cubicBezTo>
                  <a:lnTo>
                    <a:pt x="34" y="4810"/>
                  </a:lnTo>
                  <a:cubicBezTo>
                    <a:pt x="33" y="4811"/>
                    <a:pt x="32" y="4811"/>
                    <a:pt x="30" y="4811"/>
                  </a:cubicBezTo>
                  <a:lnTo>
                    <a:pt x="26" y="4811"/>
                  </a:lnTo>
                  <a:lnTo>
                    <a:pt x="24" y="4813"/>
                  </a:lnTo>
                  <a:cubicBezTo>
                    <a:pt x="23" y="4813"/>
                    <a:pt x="22" y="4814"/>
                    <a:pt x="21" y="4815"/>
                  </a:cubicBezTo>
                  <a:lnTo>
                    <a:pt x="19" y="4816"/>
                  </a:lnTo>
                  <a:cubicBezTo>
                    <a:pt x="19" y="4816"/>
                    <a:pt x="18" y="4816"/>
                    <a:pt x="17" y="4816"/>
                  </a:cubicBezTo>
                  <a:lnTo>
                    <a:pt x="10" y="4818"/>
                  </a:lnTo>
                  <a:lnTo>
                    <a:pt x="8" y="4820"/>
                  </a:lnTo>
                  <a:lnTo>
                    <a:pt x="9" y="4822"/>
                  </a:lnTo>
                  <a:lnTo>
                    <a:pt x="13" y="4821"/>
                  </a:lnTo>
                  <a:cubicBezTo>
                    <a:pt x="16" y="4819"/>
                    <a:pt x="19" y="4820"/>
                    <a:pt x="22" y="4822"/>
                  </a:cubicBezTo>
                  <a:cubicBezTo>
                    <a:pt x="24" y="4824"/>
                    <a:pt x="24" y="4827"/>
                    <a:pt x="24" y="4829"/>
                  </a:cubicBezTo>
                  <a:lnTo>
                    <a:pt x="30" y="4828"/>
                  </a:lnTo>
                  <a:cubicBezTo>
                    <a:pt x="31" y="4828"/>
                    <a:pt x="32" y="4828"/>
                    <a:pt x="33" y="4829"/>
                  </a:cubicBezTo>
                  <a:lnTo>
                    <a:pt x="38" y="4830"/>
                  </a:lnTo>
                  <a:cubicBezTo>
                    <a:pt x="39" y="4831"/>
                    <a:pt x="40" y="4831"/>
                    <a:pt x="41" y="4831"/>
                  </a:cubicBezTo>
                  <a:lnTo>
                    <a:pt x="47" y="4835"/>
                  </a:lnTo>
                  <a:lnTo>
                    <a:pt x="58" y="4848"/>
                  </a:lnTo>
                  <a:cubicBezTo>
                    <a:pt x="60" y="4850"/>
                    <a:pt x="61" y="4853"/>
                    <a:pt x="60" y="4856"/>
                  </a:cubicBezTo>
                  <a:cubicBezTo>
                    <a:pt x="59" y="4858"/>
                    <a:pt x="57" y="4860"/>
                    <a:pt x="55" y="4861"/>
                  </a:cubicBezTo>
                  <a:cubicBezTo>
                    <a:pt x="54" y="4862"/>
                    <a:pt x="54" y="4863"/>
                    <a:pt x="54" y="4864"/>
                  </a:cubicBezTo>
                  <a:cubicBezTo>
                    <a:pt x="55" y="4865"/>
                    <a:pt x="56" y="4867"/>
                    <a:pt x="56" y="4869"/>
                  </a:cubicBezTo>
                  <a:cubicBezTo>
                    <a:pt x="58" y="4868"/>
                    <a:pt x="59" y="4867"/>
                    <a:pt x="62" y="4867"/>
                  </a:cubicBezTo>
                  <a:cubicBezTo>
                    <a:pt x="65" y="4867"/>
                    <a:pt x="67" y="4869"/>
                    <a:pt x="69" y="4871"/>
                  </a:cubicBezTo>
                  <a:lnTo>
                    <a:pt x="75" y="4883"/>
                  </a:lnTo>
                  <a:lnTo>
                    <a:pt x="80" y="4887"/>
                  </a:lnTo>
                  <a:lnTo>
                    <a:pt x="84" y="4887"/>
                  </a:lnTo>
                  <a:lnTo>
                    <a:pt x="91" y="4883"/>
                  </a:lnTo>
                  <a:lnTo>
                    <a:pt x="102" y="4869"/>
                  </a:lnTo>
                  <a:cubicBezTo>
                    <a:pt x="103" y="4868"/>
                    <a:pt x="104" y="4868"/>
                    <a:pt x="105" y="4867"/>
                  </a:cubicBezTo>
                  <a:lnTo>
                    <a:pt x="109" y="4865"/>
                  </a:lnTo>
                  <a:cubicBezTo>
                    <a:pt x="110" y="4865"/>
                    <a:pt x="111" y="4864"/>
                    <a:pt x="112" y="4864"/>
                  </a:cubicBezTo>
                  <a:lnTo>
                    <a:pt x="133" y="4862"/>
                  </a:lnTo>
                  <a:cubicBezTo>
                    <a:pt x="134" y="4859"/>
                    <a:pt x="137" y="4857"/>
                    <a:pt x="140" y="4856"/>
                  </a:cubicBezTo>
                  <a:lnTo>
                    <a:pt x="143" y="4856"/>
                  </a:lnTo>
                  <a:lnTo>
                    <a:pt x="144" y="4856"/>
                  </a:lnTo>
                  <a:lnTo>
                    <a:pt x="145" y="4853"/>
                  </a:lnTo>
                  <a:lnTo>
                    <a:pt x="147" y="4847"/>
                  </a:lnTo>
                  <a:cubicBezTo>
                    <a:pt x="147" y="4846"/>
                    <a:pt x="148" y="4845"/>
                    <a:pt x="149" y="4844"/>
                  </a:cubicBezTo>
                  <a:lnTo>
                    <a:pt x="151" y="4842"/>
                  </a:lnTo>
                  <a:cubicBezTo>
                    <a:pt x="154" y="4840"/>
                    <a:pt x="157" y="4839"/>
                    <a:pt x="160" y="4841"/>
                  </a:cubicBezTo>
                  <a:cubicBezTo>
                    <a:pt x="163" y="4842"/>
                    <a:pt x="165" y="4845"/>
                    <a:pt x="165" y="4848"/>
                  </a:cubicBezTo>
                  <a:lnTo>
                    <a:pt x="164" y="4854"/>
                  </a:lnTo>
                  <a:lnTo>
                    <a:pt x="165" y="4856"/>
                  </a:lnTo>
                  <a:lnTo>
                    <a:pt x="173" y="4855"/>
                  </a:lnTo>
                  <a:lnTo>
                    <a:pt x="184" y="4851"/>
                  </a:lnTo>
                  <a:lnTo>
                    <a:pt x="202" y="4838"/>
                  </a:lnTo>
                  <a:cubicBezTo>
                    <a:pt x="204" y="4836"/>
                    <a:pt x="208" y="4836"/>
                    <a:pt x="211" y="4838"/>
                  </a:cubicBezTo>
                  <a:cubicBezTo>
                    <a:pt x="214" y="4840"/>
                    <a:pt x="215" y="4844"/>
                    <a:pt x="214" y="4847"/>
                  </a:cubicBezTo>
                  <a:lnTo>
                    <a:pt x="212" y="4853"/>
                  </a:lnTo>
                  <a:cubicBezTo>
                    <a:pt x="212" y="4855"/>
                    <a:pt x="211" y="4856"/>
                    <a:pt x="210" y="4857"/>
                  </a:cubicBezTo>
                  <a:lnTo>
                    <a:pt x="208" y="4859"/>
                  </a:lnTo>
                  <a:lnTo>
                    <a:pt x="212" y="4859"/>
                  </a:lnTo>
                  <a:lnTo>
                    <a:pt x="220" y="4856"/>
                  </a:lnTo>
                  <a:lnTo>
                    <a:pt x="227" y="4848"/>
                  </a:lnTo>
                  <a:cubicBezTo>
                    <a:pt x="229" y="4846"/>
                    <a:pt x="232" y="4845"/>
                    <a:pt x="234" y="4845"/>
                  </a:cubicBezTo>
                  <a:cubicBezTo>
                    <a:pt x="237" y="4846"/>
                    <a:pt x="239" y="4848"/>
                    <a:pt x="240" y="4850"/>
                  </a:cubicBezTo>
                  <a:lnTo>
                    <a:pt x="245" y="4862"/>
                  </a:lnTo>
                  <a:lnTo>
                    <a:pt x="257" y="4869"/>
                  </a:lnTo>
                  <a:lnTo>
                    <a:pt x="273" y="4873"/>
                  </a:lnTo>
                  <a:lnTo>
                    <a:pt x="281" y="4873"/>
                  </a:lnTo>
                  <a:lnTo>
                    <a:pt x="289" y="4868"/>
                  </a:lnTo>
                  <a:lnTo>
                    <a:pt x="290" y="4864"/>
                  </a:lnTo>
                  <a:lnTo>
                    <a:pt x="289" y="4853"/>
                  </a:lnTo>
                  <a:lnTo>
                    <a:pt x="288" y="4853"/>
                  </a:lnTo>
                  <a:cubicBezTo>
                    <a:pt x="287" y="4852"/>
                    <a:pt x="286" y="4852"/>
                    <a:pt x="286" y="4851"/>
                  </a:cubicBezTo>
                  <a:lnTo>
                    <a:pt x="284" y="4849"/>
                  </a:lnTo>
                  <a:cubicBezTo>
                    <a:pt x="281" y="4846"/>
                    <a:pt x="281" y="4842"/>
                    <a:pt x="284" y="4839"/>
                  </a:cubicBezTo>
                  <a:cubicBezTo>
                    <a:pt x="286" y="4836"/>
                    <a:pt x="290" y="4833"/>
                    <a:pt x="293" y="4834"/>
                  </a:cubicBezTo>
                  <a:lnTo>
                    <a:pt x="293" y="4834"/>
                  </a:lnTo>
                  <a:lnTo>
                    <a:pt x="289" y="4824"/>
                  </a:lnTo>
                  <a:cubicBezTo>
                    <a:pt x="289" y="4823"/>
                    <a:pt x="289" y="4821"/>
                    <a:pt x="289" y="4820"/>
                  </a:cubicBezTo>
                  <a:lnTo>
                    <a:pt x="289" y="4818"/>
                  </a:lnTo>
                  <a:cubicBezTo>
                    <a:pt x="289" y="4817"/>
                    <a:pt x="289" y="4816"/>
                    <a:pt x="290" y="4815"/>
                  </a:cubicBezTo>
                  <a:lnTo>
                    <a:pt x="294" y="4808"/>
                  </a:lnTo>
                  <a:cubicBezTo>
                    <a:pt x="294" y="4807"/>
                    <a:pt x="295" y="4807"/>
                    <a:pt x="295" y="4806"/>
                  </a:cubicBezTo>
                  <a:lnTo>
                    <a:pt x="297" y="4805"/>
                  </a:lnTo>
                  <a:cubicBezTo>
                    <a:pt x="300" y="4803"/>
                    <a:pt x="304" y="4802"/>
                    <a:pt x="307" y="4804"/>
                  </a:cubicBezTo>
                  <a:lnTo>
                    <a:pt x="309" y="4806"/>
                  </a:lnTo>
                  <a:cubicBezTo>
                    <a:pt x="310" y="4806"/>
                    <a:pt x="311" y="4807"/>
                    <a:pt x="311" y="4809"/>
                  </a:cubicBezTo>
                  <a:lnTo>
                    <a:pt x="316" y="4798"/>
                  </a:lnTo>
                  <a:lnTo>
                    <a:pt x="328" y="4763"/>
                  </a:lnTo>
                  <a:cubicBezTo>
                    <a:pt x="328" y="4762"/>
                    <a:pt x="328" y="4762"/>
                    <a:pt x="329" y="4761"/>
                  </a:cubicBezTo>
                  <a:cubicBezTo>
                    <a:pt x="331" y="4758"/>
                    <a:pt x="336" y="4755"/>
                    <a:pt x="339" y="4757"/>
                  </a:cubicBezTo>
                  <a:lnTo>
                    <a:pt x="342" y="4758"/>
                  </a:lnTo>
                  <a:cubicBezTo>
                    <a:pt x="345" y="4759"/>
                    <a:pt x="347" y="4762"/>
                    <a:pt x="347" y="4765"/>
                  </a:cubicBezTo>
                  <a:lnTo>
                    <a:pt x="347" y="4769"/>
                  </a:lnTo>
                  <a:cubicBezTo>
                    <a:pt x="347" y="4769"/>
                    <a:pt x="347" y="4770"/>
                    <a:pt x="347" y="4771"/>
                  </a:cubicBezTo>
                  <a:lnTo>
                    <a:pt x="343" y="4788"/>
                  </a:lnTo>
                  <a:cubicBezTo>
                    <a:pt x="343" y="4789"/>
                    <a:pt x="343" y="4791"/>
                    <a:pt x="342" y="4792"/>
                  </a:cubicBezTo>
                  <a:cubicBezTo>
                    <a:pt x="342" y="4792"/>
                    <a:pt x="341" y="4794"/>
                    <a:pt x="340" y="4794"/>
                  </a:cubicBezTo>
                  <a:lnTo>
                    <a:pt x="335" y="4802"/>
                  </a:lnTo>
                  <a:lnTo>
                    <a:pt x="328" y="4821"/>
                  </a:lnTo>
                  <a:lnTo>
                    <a:pt x="324" y="4828"/>
                  </a:lnTo>
                  <a:lnTo>
                    <a:pt x="319" y="4833"/>
                  </a:lnTo>
                  <a:lnTo>
                    <a:pt x="332" y="4841"/>
                  </a:lnTo>
                  <a:lnTo>
                    <a:pt x="359" y="4846"/>
                  </a:lnTo>
                  <a:lnTo>
                    <a:pt x="378" y="4854"/>
                  </a:lnTo>
                  <a:lnTo>
                    <a:pt x="382" y="4852"/>
                  </a:lnTo>
                  <a:lnTo>
                    <a:pt x="391" y="4846"/>
                  </a:lnTo>
                  <a:cubicBezTo>
                    <a:pt x="394" y="4844"/>
                    <a:pt x="398" y="4845"/>
                    <a:pt x="401" y="4848"/>
                  </a:cubicBezTo>
                  <a:cubicBezTo>
                    <a:pt x="404" y="4850"/>
                    <a:pt x="404" y="4855"/>
                    <a:pt x="402" y="4858"/>
                  </a:cubicBezTo>
                  <a:lnTo>
                    <a:pt x="397" y="4864"/>
                  </a:lnTo>
                  <a:cubicBezTo>
                    <a:pt x="397" y="4865"/>
                    <a:pt x="396" y="4866"/>
                    <a:pt x="396" y="4866"/>
                  </a:cubicBezTo>
                  <a:lnTo>
                    <a:pt x="394" y="4868"/>
                  </a:lnTo>
                  <a:lnTo>
                    <a:pt x="394" y="4868"/>
                  </a:lnTo>
                  <a:lnTo>
                    <a:pt x="417" y="4860"/>
                  </a:lnTo>
                  <a:lnTo>
                    <a:pt x="418" y="4859"/>
                  </a:lnTo>
                  <a:cubicBezTo>
                    <a:pt x="418" y="4858"/>
                    <a:pt x="418" y="4856"/>
                    <a:pt x="419" y="4856"/>
                  </a:cubicBezTo>
                  <a:cubicBezTo>
                    <a:pt x="419" y="4855"/>
                    <a:pt x="420" y="4854"/>
                    <a:pt x="421" y="4853"/>
                  </a:cubicBezTo>
                  <a:lnTo>
                    <a:pt x="424" y="4850"/>
                  </a:lnTo>
                  <a:cubicBezTo>
                    <a:pt x="424" y="4850"/>
                    <a:pt x="425" y="4849"/>
                    <a:pt x="426" y="4849"/>
                  </a:cubicBezTo>
                  <a:lnTo>
                    <a:pt x="433" y="4846"/>
                  </a:lnTo>
                  <a:cubicBezTo>
                    <a:pt x="434" y="4845"/>
                    <a:pt x="435" y="4845"/>
                    <a:pt x="436" y="4845"/>
                  </a:cubicBezTo>
                  <a:lnTo>
                    <a:pt x="439" y="4845"/>
                  </a:lnTo>
                  <a:cubicBezTo>
                    <a:pt x="441" y="4845"/>
                    <a:pt x="443" y="4846"/>
                    <a:pt x="444" y="4847"/>
                  </a:cubicBezTo>
                  <a:cubicBezTo>
                    <a:pt x="445" y="4847"/>
                    <a:pt x="446" y="4848"/>
                    <a:pt x="447" y="4849"/>
                  </a:cubicBezTo>
                  <a:lnTo>
                    <a:pt x="452" y="4853"/>
                  </a:lnTo>
                  <a:lnTo>
                    <a:pt x="454" y="4851"/>
                  </a:lnTo>
                  <a:lnTo>
                    <a:pt x="452" y="4850"/>
                  </a:lnTo>
                  <a:cubicBezTo>
                    <a:pt x="451" y="4849"/>
                    <a:pt x="451" y="4849"/>
                    <a:pt x="450" y="4848"/>
                  </a:cubicBezTo>
                  <a:lnTo>
                    <a:pt x="448" y="4843"/>
                  </a:lnTo>
                  <a:cubicBezTo>
                    <a:pt x="448" y="4842"/>
                    <a:pt x="447" y="4841"/>
                    <a:pt x="447" y="4840"/>
                  </a:cubicBezTo>
                  <a:lnTo>
                    <a:pt x="445" y="4825"/>
                  </a:lnTo>
                  <a:lnTo>
                    <a:pt x="443" y="4822"/>
                  </a:lnTo>
                  <a:lnTo>
                    <a:pt x="440" y="4819"/>
                  </a:lnTo>
                  <a:lnTo>
                    <a:pt x="435" y="4812"/>
                  </a:lnTo>
                  <a:cubicBezTo>
                    <a:pt x="434" y="4810"/>
                    <a:pt x="433" y="4807"/>
                    <a:pt x="434" y="4805"/>
                  </a:cubicBezTo>
                  <a:lnTo>
                    <a:pt x="435" y="4801"/>
                  </a:lnTo>
                  <a:cubicBezTo>
                    <a:pt x="435" y="4800"/>
                    <a:pt x="435" y="4799"/>
                    <a:pt x="436" y="4798"/>
                  </a:cubicBezTo>
                  <a:lnTo>
                    <a:pt x="447" y="4783"/>
                  </a:lnTo>
                  <a:lnTo>
                    <a:pt x="447" y="4781"/>
                  </a:lnTo>
                  <a:lnTo>
                    <a:pt x="446" y="4780"/>
                  </a:lnTo>
                  <a:lnTo>
                    <a:pt x="440" y="4771"/>
                  </a:lnTo>
                  <a:cubicBezTo>
                    <a:pt x="438" y="4769"/>
                    <a:pt x="438" y="4765"/>
                    <a:pt x="439" y="4763"/>
                  </a:cubicBezTo>
                  <a:cubicBezTo>
                    <a:pt x="441" y="4760"/>
                    <a:pt x="444" y="4758"/>
                    <a:pt x="447" y="4759"/>
                  </a:cubicBezTo>
                  <a:lnTo>
                    <a:pt x="451" y="4760"/>
                  </a:lnTo>
                  <a:cubicBezTo>
                    <a:pt x="452" y="4760"/>
                    <a:pt x="453" y="4760"/>
                    <a:pt x="454" y="4760"/>
                  </a:cubicBezTo>
                  <a:lnTo>
                    <a:pt x="458" y="4762"/>
                  </a:lnTo>
                  <a:lnTo>
                    <a:pt x="484" y="4735"/>
                  </a:lnTo>
                  <a:lnTo>
                    <a:pt x="502" y="4723"/>
                  </a:lnTo>
                  <a:cubicBezTo>
                    <a:pt x="505" y="4722"/>
                    <a:pt x="509" y="4722"/>
                    <a:pt x="512" y="4724"/>
                  </a:cubicBezTo>
                  <a:cubicBezTo>
                    <a:pt x="514" y="4727"/>
                    <a:pt x="515" y="4730"/>
                    <a:pt x="514" y="4734"/>
                  </a:cubicBezTo>
                  <a:lnTo>
                    <a:pt x="511" y="4740"/>
                  </a:lnTo>
                  <a:lnTo>
                    <a:pt x="506" y="4747"/>
                  </a:lnTo>
                  <a:cubicBezTo>
                    <a:pt x="505" y="4748"/>
                    <a:pt x="505" y="4748"/>
                    <a:pt x="504" y="4749"/>
                  </a:cubicBezTo>
                  <a:lnTo>
                    <a:pt x="499" y="4752"/>
                  </a:lnTo>
                  <a:cubicBezTo>
                    <a:pt x="498" y="4753"/>
                    <a:pt x="498" y="4753"/>
                    <a:pt x="497" y="4753"/>
                  </a:cubicBezTo>
                  <a:lnTo>
                    <a:pt x="492" y="4755"/>
                  </a:lnTo>
                  <a:lnTo>
                    <a:pt x="484" y="4771"/>
                  </a:lnTo>
                  <a:cubicBezTo>
                    <a:pt x="483" y="4772"/>
                    <a:pt x="483" y="4772"/>
                    <a:pt x="482" y="4773"/>
                  </a:cubicBezTo>
                  <a:lnTo>
                    <a:pt x="475" y="4781"/>
                  </a:lnTo>
                  <a:lnTo>
                    <a:pt x="474" y="4788"/>
                  </a:lnTo>
                  <a:lnTo>
                    <a:pt x="472" y="4797"/>
                  </a:lnTo>
                  <a:cubicBezTo>
                    <a:pt x="471" y="4799"/>
                    <a:pt x="471" y="4800"/>
                    <a:pt x="469" y="4801"/>
                  </a:cubicBezTo>
                  <a:lnTo>
                    <a:pt x="464" y="4806"/>
                  </a:lnTo>
                  <a:lnTo>
                    <a:pt x="464" y="4808"/>
                  </a:lnTo>
                  <a:cubicBezTo>
                    <a:pt x="464" y="4809"/>
                    <a:pt x="464" y="4809"/>
                    <a:pt x="465" y="4809"/>
                  </a:cubicBezTo>
                  <a:lnTo>
                    <a:pt x="466" y="4811"/>
                  </a:lnTo>
                  <a:cubicBezTo>
                    <a:pt x="467" y="4812"/>
                    <a:pt x="468" y="4814"/>
                    <a:pt x="468" y="4815"/>
                  </a:cubicBezTo>
                  <a:lnTo>
                    <a:pt x="471" y="4839"/>
                  </a:lnTo>
                  <a:lnTo>
                    <a:pt x="473" y="4839"/>
                  </a:lnTo>
                  <a:lnTo>
                    <a:pt x="483" y="4840"/>
                  </a:lnTo>
                  <a:lnTo>
                    <a:pt x="508" y="4834"/>
                  </a:lnTo>
                  <a:lnTo>
                    <a:pt x="514" y="4830"/>
                  </a:lnTo>
                  <a:lnTo>
                    <a:pt x="515" y="4829"/>
                  </a:lnTo>
                  <a:lnTo>
                    <a:pt x="521" y="4827"/>
                  </a:lnTo>
                  <a:cubicBezTo>
                    <a:pt x="521" y="4827"/>
                    <a:pt x="522" y="4827"/>
                    <a:pt x="523" y="4826"/>
                  </a:cubicBezTo>
                  <a:lnTo>
                    <a:pt x="529" y="4826"/>
                  </a:lnTo>
                  <a:cubicBezTo>
                    <a:pt x="533" y="4825"/>
                    <a:pt x="536" y="4827"/>
                    <a:pt x="537" y="4829"/>
                  </a:cubicBezTo>
                  <a:cubicBezTo>
                    <a:pt x="539" y="4832"/>
                    <a:pt x="539" y="4836"/>
                    <a:pt x="537" y="4838"/>
                  </a:cubicBezTo>
                  <a:lnTo>
                    <a:pt x="529" y="4849"/>
                  </a:lnTo>
                  <a:cubicBezTo>
                    <a:pt x="528" y="4850"/>
                    <a:pt x="527" y="4851"/>
                    <a:pt x="525" y="4851"/>
                  </a:cubicBezTo>
                  <a:lnTo>
                    <a:pt x="516" y="4855"/>
                  </a:lnTo>
                  <a:cubicBezTo>
                    <a:pt x="515" y="4855"/>
                    <a:pt x="514" y="4855"/>
                    <a:pt x="514" y="4855"/>
                  </a:cubicBezTo>
                  <a:lnTo>
                    <a:pt x="484" y="4858"/>
                  </a:lnTo>
                  <a:lnTo>
                    <a:pt x="480" y="4864"/>
                  </a:lnTo>
                  <a:cubicBezTo>
                    <a:pt x="480" y="4865"/>
                    <a:pt x="479" y="4866"/>
                    <a:pt x="478" y="4866"/>
                  </a:cubicBezTo>
                  <a:lnTo>
                    <a:pt x="473" y="4870"/>
                  </a:lnTo>
                  <a:lnTo>
                    <a:pt x="478" y="4875"/>
                  </a:lnTo>
                  <a:lnTo>
                    <a:pt x="480" y="4876"/>
                  </a:lnTo>
                  <a:cubicBezTo>
                    <a:pt x="484" y="4876"/>
                    <a:pt x="488" y="4879"/>
                    <a:pt x="488" y="4883"/>
                  </a:cubicBezTo>
                  <a:lnTo>
                    <a:pt x="488" y="4886"/>
                  </a:lnTo>
                  <a:cubicBezTo>
                    <a:pt x="488" y="4889"/>
                    <a:pt x="487" y="4891"/>
                    <a:pt x="485" y="4892"/>
                  </a:cubicBezTo>
                  <a:cubicBezTo>
                    <a:pt x="483" y="4894"/>
                    <a:pt x="481" y="4895"/>
                    <a:pt x="479" y="4894"/>
                  </a:cubicBezTo>
                  <a:lnTo>
                    <a:pt x="466" y="4893"/>
                  </a:lnTo>
                  <a:cubicBezTo>
                    <a:pt x="465" y="4893"/>
                    <a:pt x="464" y="4893"/>
                    <a:pt x="463" y="4892"/>
                  </a:cubicBezTo>
                  <a:lnTo>
                    <a:pt x="457" y="4889"/>
                  </a:lnTo>
                  <a:cubicBezTo>
                    <a:pt x="456" y="4889"/>
                    <a:pt x="455" y="4888"/>
                    <a:pt x="454" y="4887"/>
                  </a:cubicBezTo>
                  <a:lnTo>
                    <a:pt x="450" y="4882"/>
                  </a:lnTo>
                  <a:lnTo>
                    <a:pt x="440" y="4879"/>
                  </a:lnTo>
                  <a:lnTo>
                    <a:pt x="433" y="4888"/>
                  </a:lnTo>
                  <a:cubicBezTo>
                    <a:pt x="432" y="4889"/>
                    <a:pt x="430" y="4891"/>
                    <a:pt x="427" y="4891"/>
                  </a:cubicBezTo>
                  <a:lnTo>
                    <a:pt x="403" y="4893"/>
                  </a:lnTo>
                  <a:lnTo>
                    <a:pt x="406" y="4906"/>
                  </a:lnTo>
                  <a:lnTo>
                    <a:pt x="410" y="4913"/>
                  </a:lnTo>
                  <a:lnTo>
                    <a:pt x="419" y="4936"/>
                  </a:lnTo>
                  <a:lnTo>
                    <a:pt x="426" y="4938"/>
                  </a:lnTo>
                  <a:cubicBezTo>
                    <a:pt x="427" y="4938"/>
                    <a:pt x="428" y="4939"/>
                    <a:pt x="429" y="4939"/>
                  </a:cubicBezTo>
                  <a:cubicBezTo>
                    <a:pt x="430" y="4940"/>
                    <a:pt x="434" y="4943"/>
                    <a:pt x="434" y="4946"/>
                  </a:cubicBezTo>
                  <a:lnTo>
                    <a:pt x="436" y="4956"/>
                  </a:lnTo>
                  <a:cubicBezTo>
                    <a:pt x="436" y="4958"/>
                    <a:pt x="436" y="4959"/>
                    <a:pt x="436" y="4960"/>
                  </a:cubicBezTo>
                  <a:lnTo>
                    <a:pt x="433" y="4971"/>
                  </a:lnTo>
                  <a:cubicBezTo>
                    <a:pt x="433" y="4971"/>
                    <a:pt x="433" y="4972"/>
                    <a:pt x="432" y="4972"/>
                  </a:cubicBezTo>
                  <a:lnTo>
                    <a:pt x="427" y="4981"/>
                  </a:lnTo>
                  <a:lnTo>
                    <a:pt x="421" y="4988"/>
                  </a:lnTo>
                  <a:cubicBezTo>
                    <a:pt x="419" y="4991"/>
                    <a:pt x="414" y="4992"/>
                    <a:pt x="411" y="4990"/>
                  </a:cubicBezTo>
                  <a:cubicBezTo>
                    <a:pt x="407" y="4988"/>
                    <a:pt x="407" y="4985"/>
                    <a:pt x="407" y="4981"/>
                  </a:cubicBezTo>
                  <a:lnTo>
                    <a:pt x="412" y="4962"/>
                  </a:lnTo>
                  <a:lnTo>
                    <a:pt x="412" y="4959"/>
                  </a:lnTo>
                  <a:lnTo>
                    <a:pt x="411" y="4957"/>
                  </a:lnTo>
                  <a:lnTo>
                    <a:pt x="401" y="4949"/>
                  </a:lnTo>
                  <a:lnTo>
                    <a:pt x="396" y="4947"/>
                  </a:lnTo>
                  <a:lnTo>
                    <a:pt x="391" y="4949"/>
                  </a:lnTo>
                  <a:lnTo>
                    <a:pt x="374" y="4959"/>
                  </a:lnTo>
                  <a:cubicBezTo>
                    <a:pt x="371" y="4961"/>
                    <a:pt x="366" y="4961"/>
                    <a:pt x="364" y="4958"/>
                  </a:cubicBezTo>
                  <a:cubicBezTo>
                    <a:pt x="361" y="4955"/>
                    <a:pt x="361" y="4950"/>
                    <a:pt x="364" y="4947"/>
                  </a:cubicBezTo>
                  <a:lnTo>
                    <a:pt x="377" y="4933"/>
                  </a:lnTo>
                  <a:cubicBezTo>
                    <a:pt x="377" y="4932"/>
                    <a:pt x="378" y="4931"/>
                    <a:pt x="379" y="4931"/>
                  </a:cubicBezTo>
                  <a:lnTo>
                    <a:pt x="384" y="4928"/>
                  </a:lnTo>
                  <a:lnTo>
                    <a:pt x="388" y="4923"/>
                  </a:lnTo>
                  <a:lnTo>
                    <a:pt x="387" y="4918"/>
                  </a:lnTo>
                  <a:lnTo>
                    <a:pt x="384" y="4912"/>
                  </a:lnTo>
                  <a:lnTo>
                    <a:pt x="380" y="4899"/>
                  </a:lnTo>
                  <a:lnTo>
                    <a:pt x="372" y="4900"/>
                  </a:lnTo>
                  <a:cubicBezTo>
                    <a:pt x="371" y="4900"/>
                    <a:pt x="370" y="4900"/>
                    <a:pt x="368" y="4899"/>
                  </a:cubicBezTo>
                  <a:lnTo>
                    <a:pt x="366" y="4898"/>
                  </a:lnTo>
                  <a:cubicBezTo>
                    <a:pt x="364" y="4898"/>
                    <a:pt x="362" y="4896"/>
                    <a:pt x="362" y="4894"/>
                  </a:cubicBezTo>
                  <a:lnTo>
                    <a:pt x="360" y="4892"/>
                  </a:lnTo>
                  <a:cubicBezTo>
                    <a:pt x="360" y="4891"/>
                    <a:pt x="360" y="4890"/>
                    <a:pt x="360" y="4889"/>
                  </a:cubicBezTo>
                  <a:lnTo>
                    <a:pt x="358" y="4878"/>
                  </a:lnTo>
                  <a:lnTo>
                    <a:pt x="351" y="4874"/>
                  </a:lnTo>
                  <a:lnTo>
                    <a:pt x="325" y="4872"/>
                  </a:lnTo>
                  <a:cubicBezTo>
                    <a:pt x="324" y="4871"/>
                    <a:pt x="323" y="4871"/>
                    <a:pt x="321" y="4870"/>
                  </a:cubicBezTo>
                  <a:lnTo>
                    <a:pt x="321" y="4871"/>
                  </a:lnTo>
                  <a:lnTo>
                    <a:pt x="317" y="4882"/>
                  </a:lnTo>
                  <a:lnTo>
                    <a:pt x="312" y="4890"/>
                  </a:lnTo>
                  <a:cubicBezTo>
                    <a:pt x="312" y="4891"/>
                    <a:pt x="311" y="4891"/>
                    <a:pt x="310" y="4892"/>
                  </a:cubicBezTo>
                  <a:lnTo>
                    <a:pt x="305" y="4895"/>
                  </a:lnTo>
                  <a:cubicBezTo>
                    <a:pt x="305" y="4896"/>
                    <a:pt x="304" y="4896"/>
                    <a:pt x="303" y="4896"/>
                  </a:cubicBezTo>
                  <a:lnTo>
                    <a:pt x="293" y="4898"/>
                  </a:lnTo>
                  <a:lnTo>
                    <a:pt x="289" y="4901"/>
                  </a:lnTo>
                  <a:lnTo>
                    <a:pt x="286" y="4905"/>
                  </a:lnTo>
                  <a:lnTo>
                    <a:pt x="279" y="4917"/>
                  </a:lnTo>
                  <a:lnTo>
                    <a:pt x="280" y="4921"/>
                  </a:lnTo>
                  <a:cubicBezTo>
                    <a:pt x="280" y="4926"/>
                    <a:pt x="277" y="4929"/>
                    <a:pt x="273" y="4930"/>
                  </a:cubicBezTo>
                  <a:lnTo>
                    <a:pt x="270" y="4931"/>
                  </a:lnTo>
                  <a:cubicBezTo>
                    <a:pt x="269" y="4931"/>
                    <a:pt x="268" y="4931"/>
                    <a:pt x="267" y="4931"/>
                  </a:cubicBezTo>
                  <a:lnTo>
                    <a:pt x="264" y="4930"/>
                  </a:lnTo>
                  <a:cubicBezTo>
                    <a:pt x="262" y="4930"/>
                    <a:pt x="260" y="4928"/>
                    <a:pt x="259" y="4927"/>
                  </a:cubicBezTo>
                  <a:cubicBezTo>
                    <a:pt x="257" y="4925"/>
                    <a:pt x="257" y="4922"/>
                    <a:pt x="257" y="4920"/>
                  </a:cubicBezTo>
                  <a:lnTo>
                    <a:pt x="259" y="4913"/>
                  </a:lnTo>
                  <a:lnTo>
                    <a:pt x="258" y="4914"/>
                  </a:lnTo>
                  <a:cubicBezTo>
                    <a:pt x="257" y="4915"/>
                    <a:pt x="255" y="4916"/>
                    <a:pt x="253" y="4916"/>
                  </a:cubicBezTo>
                  <a:lnTo>
                    <a:pt x="247" y="4916"/>
                  </a:lnTo>
                  <a:cubicBezTo>
                    <a:pt x="244" y="4917"/>
                    <a:pt x="241" y="4915"/>
                    <a:pt x="239" y="4912"/>
                  </a:cubicBezTo>
                  <a:cubicBezTo>
                    <a:pt x="238" y="4909"/>
                    <a:pt x="238" y="4905"/>
                    <a:pt x="241" y="4903"/>
                  </a:cubicBezTo>
                  <a:lnTo>
                    <a:pt x="243" y="4900"/>
                  </a:lnTo>
                  <a:lnTo>
                    <a:pt x="244" y="4897"/>
                  </a:lnTo>
                  <a:lnTo>
                    <a:pt x="243" y="4895"/>
                  </a:lnTo>
                  <a:lnTo>
                    <a:pt x="241" y="4894"/>
                  </a:lnTo>
                  <a:lnTo>
                    <a:pt x="236" y="4893"/>
                  </a:lnTo>
                  <a:lnTo>
                    <a:pt x="219" y="4886"/>
                  </a:lnTo>
                  <a:lnTo>
                    <a:pt x="207" y="4889"/>
                  </a:lnTo>
                  <a:cubicBezTo>
                    <a:pt x="206" y="4889"/>
                    <a:pt x="206" y="4889"/>
                    <a:pt x="205" y="4889"/>
                  </a:cubicBezTo>
                  <a:lnTo>
                    <a:pt x="201" y="4889"/>
                  </a:lnTo>
                  <a:cubicBezTo>
                    <a:pt x="200" y="4889"/>
                    <a:pt x="199" y="4889"/>
                    <a:pt x="199" y="4888"/>
                  </a:cubicBezTo>
                  <a:lnTo>
                    <a:pt x="193" y="4886"/>
                  </a:lnTo>
                  <a:lnTo>
                    <a:pt x="179" y="4886"/>
                  </a:lnTo>
                  <a:lnTo>
                    <a:pt x="176" y="4887"/>
                  </a:lnTo>
                  <a:cubicBezTo>
                    <a:pt x="177" y="4889"/>
                    <a:pt x="177" y="4891"/>
                    <a:pt x="176" y="4892"/>
                  </a:cubicBezTo>
                  <a:cubicBezTo>
                    <a:pt x="175" y="4895"/>
                    <a:pt x="173" y="4896"/>
                    <a:pt x="171" y="4897"/>
                  </a:cubicBezTo>
                  <a:lnTo>
                    <a:pt x="168" y="4898"/>
                  </a:lnTo>
                  <a:lnTo>
                    <a:pt x="162" y="4907"/>
                  </a:lnTo>
                  <a:cubicBezTo>
                    <a:pt x="160" y="4909"/>
                    <a:pt x="156" y="4910"/>
                    <a:pt x="153" y="4909"/>
                  </a:cubicBezTo>
                  <a:cubicBezTo>
                    <a:pt x="150" y="4907"/>
                    <a:pt x="148" y="4904"/>
                    <a:pt x="148" y="4901"/>
                  </a:cubicBezTo>
                  <a:lnTo>
                    <a:pt x="149" y="4891"/>
                  </a:lnTo>
                  <a:lnTo>
                    <a:pt x="145" y="4894"/>
                  </a:lnTo>
                  <a:lnTo>
                    <a:pt x="141" y="4897"/>
                  </a:lnTo>
                  <a:cubicBezTo>
                    <a:pt x="140" y="4899"/>
                    <a:pt x="138" y="4899"/>
                    <a:pt x="137" y="4900"/>
                  </a:cubicBezTo>
                  <a:lnTo>
                    <a:pt x="137" y="4900"/>
                  </a:lnTo>
                  <a:lnTo>
                    <a:pt x="137" y="4903"/>
                  </a:lnTo>
                  <a:cubicBezTo>
                    <a:pt x="137" y="4905"/>
                    <a:pt x="136" y="4908"/>
                    <a:pt x="134" y="4909"/>
                  </a:cubicBezTo>
                  <a:cubicBezTo>
                    <a:pt x="132" y="4911"/>
                    <a:pt x="130" y="4911"/>
                    <a:pt x="127" y="4911"/>
                  </a:cubicBezTo>
                  <a:lnTo>
                    <a:pt x="121" y="4910"/>
                  </a:lnTo>
                  <a:lnTo>
                    <a:pt x="109" y="4905"/>
                  </a:lnTo>
                  <a:lnTo>
                    <a:pt x="104" y="4909"/>
                  </a:lnTo>
                  <a:cubicBezTo>
                    <a:pt x="104" y="4910"/>
                    <a:pt x="103" y="4910"/>
                    <a:pt x="102" y="4911"/>
                  </a:cubicBezTo>
                  <a:lnTo>
                    <a:pt x="101" y="4911"/>
                  </a:lnTo>
                  <a:lnTo>
                    <a:pt x="100" y="4913"/>
                  </a:lnTo>
                  <a:lnTo>
                    <a:pt x="103" y="4923"/>
                  </a:lnTo>
                  <a:cubicBezTo>
                    <a:pt x="103" y="4924"/>
                    <a:pt x="103" y="4925"/>
                    <a:pt x="102" y="4927"/>
                  </a:cubicBezTo>
                  <a:lnTo>
                    <a:pt x="101" y="4930"/>
                  </a:lnTo>
                  <a:cubicBezTo>
                    <a:pt x="101" y="4932"/>
                    <a:pt x="100" y="4933"/>
                    <a:pt x="98" y="4934"/>
                  </a:cubicBezTo>
                  <a:lnTo>
                    <a:pt x="95" y="4936"/>
                  </a:lnTo>
                  <a:cubicBezTo>
                    <a:pt x="93" y="4937"/>
                    <a:pt x="91" y="4937"/>
                    <a:pt x="88" y="4937"/>
                  </a:cubicBezTo>
                  <a:cubicBezTo>
                    <a:pt x="86" y="4936"/>
                    <a:pt x="84" y="4934"/>
                    <a:pt x="83" y="4931"/>
                  </a:cubicBezTo>
                  <a:lnTo>
                    <a:pt x="82" y="4924"/>
                  </a:lnTo>
                  <a:lnTo>
                    <a:pt x="78" y="4924"/>
                  </a:lnTo>
                  <a:cubicBezTo>
                    <a:pt x="77" y="4925"/>
                    <a:pt x="76" y="4924"/>
                    <a:pt x="75" y="4924"/>
                  </a:cubicBezTo>
                  <a:lnTo>
                    <a:pt x="63" y="4922"/>
                  </a:lnTo>
                  <a:lnTo>
                    <a:pt x="55" y="4919"/>
                  </a:lnTo>
                  <a:lnTo>
                    <a:pt x="38" y="4908"/>
                  </a:lnTo>
                  <a:lnTo>
                    <a:pt x="29" y="4904"/>
                  </a:lnTo>
                  <a:lnTo>
                    <a:pt x="21" y="4905"/>
                  </a:lnTo>
                  <a:lnTo>
                    <a:pt x="14" y="4913"/>
                  </a:lnTo>
                  <a:lnTo>
                    <a:pt x="13" y="4916"/>
                  </a:lnTo>
                  <a:lnTo>
                    <a:pt x="12" y="4922"/>
                  </a:lnTo>
                  <a:lnTo>
                    <a:pt x="13" y="4929"/>
                  </a:lnTo>
                  <a:lnTo>
                    <a:pt x="18" y="4930"/>
                  </a:lnTo>
                  <a:lnTo>
                    <a:pt x="22" y="4927"/>
                  </a:lnTo>
                  <a:cubicBezTo>
                    <a:pt x="23" y="4927"/>
                    <a:pt x="23" y="4927"/>
                    <a:pt x="24" y="4927"/>
                  </a:cubicBezTo>
                  <a:cubicBezTo>
                    <a:pt x="24" y="4926"/>
                    <a:pt x="24" y="4926"/>
                    <a:pt x="24" y="4926"/>
                  </a:cubicBezTo>
                  <a:cubicBezTo>
                    <a:pt x="26" y="4924"/>
                    <a:pt x="30" y="4923"/>
                    <a:pt x="33" y="4924"/>
                  </a:cubicBezTo>
                  <a:cubicBezTo>
                    <a:pt x="36" y="4925"/>
                    <a:pt x="39" y="4927"/>
                    <a:pt x="39" y="4930"/>
                  </a:cubicBezTo>
                  <a:lnTo>
                    <a:pt x="39" y="4938"/>
                  </a:lnTo>
                  <a:cubicBezTo>
                    <a:pt x="40" y="4940"/>
                    <a:pt x="39" y="4942"/>
                    <a:pt x="38" y="4944"/>
                  </a:cubicBezTo>
                  <a:lnTo>
                    <a:pt x="35" y="4946"/>
                  </a:lnTo>
                  <a:cubicBezTo>
                    <a:pt x="34" y="4947"/>
                    <a:pt x="33" y="4948"/>
                    <a:pt x="32" y="4948"/>
                  </a:cubicBezTo>
                  <a:lnTo>
                    <a:pt x="31" y="4950"/>
                  </a:lnTo>
                  <a:lnTo>
                    <a:pt x="30" y="4953"/>
                  </a:lnTo>
                  <a:lnTo>
                    <a:pt x="32" y="4970"/>
                  </a:lnTo>
                  <a:lnTo>
                    <a:pt x="31" y="4977"/>
                  </a:lnTo>
                  <a:cubicBezTo>
                    <a:pt x="31" y="4981"/>
                    <a:pt x="27" y="4984"/>
                    <a:pt x="23" y="4984"/>
                  </a:cubicBezTo>
                  <a:cubicBezTo>
                    <a:pt x="22" y="4984"/>
                    <a:pt x="21" y="4984"/>
                    <a:pt x="19" y="4984"/>
                  </a:cubicBezTo>
                  <a:lnTo>
                    <a:pt x="20" y="4985"/>
                  </a:lnTo>
                  <a:lnTo>
                    <a:pt x="25" y="4985"/>
                  </a:lnTo>
                  <a:cubicBezTo>
                    <a:pt x="26" y="4984"/>
                    <a:pt x="27" y="4984"/>
                    <a:pt x="28" y="4985"/>
                  </a:cubicBezTo>
                  <a:lnTo>
                    <a:pt x="28" y="4985"/>
                  </a:lnTo>
                  <a:cubicBezTo>
                    <a:pt x="29" y="4981"/>
                    <a:pt x="31" y="4978"/>
                    <a:pt x="35" y="4978"/>
                  </a:cubicBezTo>
                  <a:cubicBezTo>
                    <a:pt x="39" y="4977"/>
                    <a:pt x="43" y="4979"/>
                    <a:pt x="44" y="4983"/>
                  </a:cubicBezTo>
                  <a:lnTo>
                    <a:pt x="47" y="4991"/>
                  </a:lnTo>
                  <a:lnTo>
                    <a:pt x="51" y="4992"/>
                  </a:lnTo>
                  <a:lnTo>
                    <a:pt x="56" y="4991"/>
                  </a:lnTo>
                  <a:lnTo>
                    <a:pt x="58" y="4987"/>
                  </a:lnTo>
                  <a:lnTo>
                    <a:pt x="60" y="4979"/>
                  </a:lnTo>
                  <a:cubicBezTo>
                    <a:pt x="60" y="4977"/>
                    <a:pt x="61" y="4976"/>
                    <a:pt x="62" y="4974"/>
                  </a:cubicBezTo>
                  <a:lnTo>
                    <a:pt x="66" y="4971"/>
                  </a:lnTo>
                  <a:cubicBezTo>
                    <a:pt x="67" y="4970"/>
                    <a:pt x="69" y="4969"/>
                    <a:pt x="70" y="4969"/>
                  </a:cubicBezTo>
                  <a:lnTo>
                    <a:pt x="79" y="4967"/>
                  </a:lnTo>
                  <a:lnTo>
                    <a:pt x="91" y="4958"/>
                  </a:lnTo>
                  <a:cubicBezTo>
                    <a:pt x="92" y="4957"/>
                    <a:pt x="93" y="4957"/>
                    <a:pt x="94" y="4957"/>
                  </a:cubicBezTo>
                  <a:lnTo>
                    <a:pt x="99" y="4956"/>
                  </a:lnTo>
                  <a:cubicBezTo>
                    <a:pt x="102" y="4955"/>
                    <a:pt x="106" y="4957"/>
                    <a:pt x="107" y="4960"/>
                  </a:cubicBezTo>
                  <a:cubicBezTo>
                    <a:pt x="109" y="4962"/>
                    <a:pt x="109" y="4966"/>
                    <a:pt x="107" y="4969"/>
                  </a:cubicBezTo>
                  <a:lnTo>
                    <a:pt x="106" y="4969"/>
                  </a:lnTo>
                  <a:lnTo>
                    <a:pt x="109" y="4969"/>
                  </a:lnTo>
                  <a:cubicBezTo>
                    <a:pt x="113" y="4970"/>
                    <a:pt x="115" y="4972"/>
                    <a:pt x="116" y="4975"/>
                  </a:cubicBezTo>
                  <a:cubicBezTo>
                    <a:pt x="117" y="4978"/>
                    <a:pt x="116" y="4982"/>
                    <a:pt x="113" y="4984"/>
                  </a:cubicBezTo>
                  <a:lnTo>
                    <a:pt x="104" y="4990"/>
                  </a:lnTo>
                  <a:cubicBezTo>
                    <a:pt x="104" y="4990"/>
                    <a:pt x="103" y="4990"/>
                    <a:pt x="102" y="4990"/>
                  </a:cubicBezTo>
                  <a:lnTo>
                    <a:pt x="99" y="4991"/>
                  </a:lnTo>
                  <a:cubicBezTo>
                    <a:pt x="98" y="4991"/>
                    <a:pt x="97" y="4991"/>
                    <a:pt x="96" y="4991"/>
                  </a:cubicBezTo>
                  <a:lnTo>
                    <a:pt x="89" y="4988"/>
                  </a:lnTo>
                  <a:lnTo>
                    <a:pt x="78" y="4993"/>
                  </a:lnTo>
                  <a:lnTo>
                    <a:pt x="80" y="5001"/>
                  </a:lnTo>
                  <a:cubicBezTo>
                    <a:pt x="81" y="5004"/>
                    <a:pt x="80" y="5007"/>
                    <a:pt x="77" y="5009"/>
                  </a:cubicBezTo>
                  <a:lnTo>
                    <a:pt x="72" y="5012"/>
                  </a:lnTo>
                  <a:cubicBezTo>
                    <a:pt x="72" y="5012"/>
                    <a:pt x="71" y="5013"/>
                    <a:pt x="70" y="5013"/>
                  </a:cubicBezTo>
                  <a:lnTo>
                    <a:pt x="59" y="5018"/>
                  </a:lnTo>
                  <a:lnTo>
                    <a:pt x="63" y="5021"/>
                  </a:lnTo>
                  <a:lnTo>
                    <a:pt x="66" y="5022"/>
                  </a:lnTo>
                  <a:lnTo>
                    <a:pt x="73" y="5022"/>
                  </a:lnTo>
                  <a:lnTo>
                    <a:pt x="73" y="5022"/>
                  </a:lnTo>
                  <a:cubicBezTo>
                    <a:pt x="75" y="5022"/>
                    <a:pt x="77" y="5023"/>
                    <a:pt x="78" y="5024"/>
                  </a:cubicBezTo>
                  <a:cubicBezTo>
                    <a:pt x="80" y="5025"/>
                    <a:pt x="82" y="5028"/>
                    <a:pt x="82" y="5030"/>
                  </a:cubicBezTo>
                  <a:lnTo>
                    <a:pt x="83" y="5036"/>
                  </a:lnTo>
                  <a:lnTo>
                    <a:pt x="88" y="5039"/>
                  </a:lnTo>
                  <a:cubicBezTo>
                    <a:pt x="91" y="5041"/>
                    <a:pt x="93" y="5044"/>
                    <a:pt x="92" y="5047"/>
                  </a:cubicBezTo>
                  <a:lnTo>
                    <a:pt x="92" y="5051"/>
                  </a:lnTo>
                  <a:lnTo>
                    <a:pt x="94" y="5053"/>
                  </a:lnTo>
                  <a:cubicBezTo>
                    <a:pt x="95" y="5054"/>
                    <a:pt x="96" y="5056"/>
                    <a:pt x="96" y="5057"/>
                  </a:cubicBezTo>
                  <a:lnTo>
                    <a:pt x="96" y="5062"/>
                  </a:lnTo>
                  <a:cubicBezTo>
                    <a:pt x="97" y="5064"/>
                    <a:pt x="96" y="5066"/>
                    <a:pt x="94" y="5068"/>
                  </a:cubicBezTo>
                  <a:cubicBezTo>
                    <a:pt x="94" y="5068"/>
                    <a:pt x="94" y="5068"/>
                    <a:pt x="93" y="5069"/>
                  </a:cubicBezTo>
                  <a:lnTo>
                    <a:pt x="95" y="5071"/>
                  </a:lnTo>
                  <a:lnTo>
                    <a:pt x="100" y="5069"/>
                  </a:lnTo>
                  <a:lnTo>
                    <a:pt x="98" y="5054"/>
                  </a:lnTo>
                  <a:cubicBezTo>
                    <a:pt x="98" y="5053"/>
                    <a:pt x="98" y="5051"/>
                    <a:pt x="99" y="5050"/>
                  </a:cubicBezTo>
                  <a:lnTo>
                    <a:pt x="101" y="5045"/>
                  </a:lnTo>
                  <a:cubicBezTo>
                    <a:pt x="102" y="5042"/>
                    <a:pt x="105" y="5040"/>
                    <a:pt x="109" y="5041"/>
                  </a:cubicBezTo>
                  <a:lnTo>
                    <a:pt x="115" y="5041"/>
                  </a:lnTo>
                  <a:lnTo>
                    <a:pt x="118" y="5037"/>
                  </a:lnTo>
                  <a:cubicBezTo>
                    <a:pt x="119" y="5036"/>
                    <a:pt x="120" y="5035"/>
                    <a:pt x="121" y="5035"/>
                  </a:cubicBezTo>
                  <a:lnTo>
                    <a:pt x="123" y="5033"/>
                  </a:lnTo>
                  <a:lnTo>
                    <a:pt x="129" y="5021"/>
                  </a:lnTo>
                  <a:cubicBezTo>
                    <a:pt x="130" y="5019"/>
                    <a:pt x="131" y="5018"/>
                    <a:pt x="133" y="5017"/>
                  </a:cubicBezTo>
                  <a:cubicBezTo>
                    <a:pt x="136" y="5016"/>
                    <a:pt x="138" y="5017"/>
                    <a:pt x="140" y="5018"/>
                  </a:cubicBezTo>
                  <a:lnTo>
                    <a:pt x="143" y="5020"/>
                  </a:lnTo>
                  <a:cubicBezTo>
                    <a:pt x="147" y="5022"/>
                    <a:pt x="149" y="5027"/>
                    <a:pt x="146" y="5031"/>
                  </a:cubicBezTo>
                  <a:lnTo>
                    <a:pt x="144" y="5035"/>
                  </a:lnTo>
                  <a:lnTo>
                    <a:pt x="144" y="5035"/>
                  </a:lnTo>
                  <a:cubicBezTo>
                    <a:pt x="147" y="5032"/>
                    <a:pt x="151" y="5032"/>
                    <a:pt x="154" y="5034"/>
                  </a:cubicBezTo>
                  <a:cubicBezTo>
                    <a:pt x="158" y="5036"/>
                    <a:pt x="159" y="5040"/>
                    <a:pt x="158" y="5044"/>
                  </a:cubicBezTo>
                  <a:lnTo>
                    <a:pt x="153" y="5058"/>
                  </a:lnTo>
                  <a:lnTo>
                    <a:pt x="155" y="5060"/>
                  </a:lnTo>
                  <a:cubicBezTo>
                    <a:pt x="157" y="5062"/>
                    <a:pt x="157" y="5066"/>
                    <a:pt x="156" y="5069"/>
                  </a:cubicBezTo>
                  <a:lnTo>
                    <a:pt x="152" y="5075"/>
                  </a:lnTo>
                  <a:lnTo>
                    <a:pt x="150" y="5088"/>
                  </a:lnTo>
                  <a:lnTo>
                    <a:pt x="150" y="5103"/>
                  </a:lnTo>
                  <a:lnTo>
                    <a:pt x="151" y="5134"/>
                  </a:lnTo>
                  <a:lnTo>
                    <a:pt x="150" y="5141"/>
                  </a:lnTo>
                  <a:cubicBezTo>
                    <a:pt x="149" y="5142"/>
                    <a:pt x="149" y="5143"/>
                    <a:pt x="148" y="5144"/>
                  </a:cubicBezTo>
                  <a:lnTo>
                    <a:pt x="144" y="5148"/>
                  </a:lnTo>
                  <a:cubicBezTo>
                    <a:pt x="144" y="5149"/>
                    <a:pt x="143" y="5149"/>
                    <a:pt x="142" y="5150"/>
                  </a:cubicBezTo>
                  <a:lnTo>
                    <a:pt x="139" y="5151"/>
                  </a:lnTo>
                  <a:lnTo>
                    <a:pt x="139" y="5154"/>
                  </a:lnTo>
                  <a:cubicBezTo>
                    <a:pt x="140" y="5157"/>
                    <a:pt x="138" y="5159"/>
                    <a:pt x="136" y="5161"/>
                  </a:cubicBezTo>
                  <a:lnTo>
                    <a:pt x="129" y="5167"/>
                  </a:lnTo>
                  <a:cubicBezTo>
                    <a:pt x="128" y="5167"/>
                    <a:pt x="127" y="5168"/>
                    <a:pt x="125" y="5168"/>
                  </a:cubicBezTo>
                  <a:lnTo>
                    <a:pt x="116" y="5169"/>
                  </a:lnTo>
                  <a:cubicBezTo>
                    <a:pt x="115" y="5169"/>
                    <a:pt x="115" y="5169"/>
                    <a:pt x="114" y="5169"/>
                  </a:cubicBezTo>
                  <a:lnTo>
                    <a:pt x="105" y="5167"/>
                  </a:lnTo>
                  <a:cubicBezTo>
                    <a:pt x="104" y="5166"/>
                    <a:pt x="103" y="5166"/>
                    <a:pt x="103" y="5166"/>
                  </a:cubicBezTo>
                  <a:lnTo>
                    <a:pt x="93" y="5160"/>
                  </a:lnTo>
                  <a:lnTo>
                    <a:pt x="86" y="5155"/>
                  </a:lnTo>
                  <a:cubicBezTo>
                    <a:pt x="86" y="5154"/>
                    <a:pt x="85" y="5154"/>
                    <a:pt x="85" y="5153"/>
                  </a:cubicBezTo>
                  <a:lnTo>
                    <a:pt x="74" y="5140"/>
                  </a:lnTo>
                  <a:lnTo>
                    <a:pt x="69" y="5135"/>
                  </a:lnTo>
                  <a:lnTo>
                    <a:pt x="63" y="5126"/>
                  </a:lnTo>
                  <a:lnTo>
                    <a:pt x="58" y="5136"/>
                  </a:lnTo>
                  <a:lnTo>
                    <a:pt x="62" y="5143"/>
                  </a:lnTo>
                  <a:cubicBezTo>
                    <a:pt x="63" y="5145"/>
                    <a:pt x="63" y="5148"/>
                    <a:pt x="62" y="5151"/>
                  </a:cubicBezTo>
                  <a:lnTo>
                    <a:pt x="61" y="5154"/>
                  </a:lnTo>
                  <a:lnTo>
                    <a:pt x="66" y="5162"/>
                  </a:lnTo>
                  <a:cubicBezTo>
                    <a:pt x="69" y="5164"/>
                    <a:pt x="70" y="5166"/>
                    <a:pt x="70" y="5169"/>
                  </a:cubicBezTo>
                  <a:cubicBezTo>
                    <a:pt x="70" y="5172"/>
                    <a:pt x="68" y="5174"/>
                    <a:pt x="66" y="5175"/>
                  </a:cubicBezTo>
                  <a:lnTo>
                    <a:pt x="59" y="5179"/>
                  </a:lnTo>
                  <a:cubicBezTo>
                    <a:pt x="58" y="5180"/>
                    <a:pt x="57" y="5180"/>
                    <a:pt x="55" y="5180"/>
                  </a:cubicBezTo>
                  <a:lnTo>
                    <a:pt x="42" y="5180"/>
                  </a:lnTo>
                  <a:lnTo>
                    <a:pt x="40" y="5183"/>
                  </a:lnTo>
                  <a:lnTo>
                    <a:pt x="44" y="5183"/>
                  </a:lnTo>
                  <a:cubicBezTo>
                    <a:pt x="45" y="5184"/>
                    <a:pt x="46" y="5184"/>
                    <a:pt x="48" y="5185"/>
                  </a:cubicBezTo>
                  <a:lnTo>
                    <a:pt x="50" y="5187"/>
                  </a:lnTo>
                  <a:cubicBezTo>
                    <a:pt x="51" y="5188"/>
                    <a:pt x="51" y="5188"/>
                    <a:pt x="52" y="5189"/>
                  </a:cubicBezTo>
                  <a:lnTo>
                    <a:pt x="55" y="5194"/>
                  </a:lnTo>
                  <a:cubicBezTo>
                    <a:pt x="57" y="5196"/>
                    <a:pt x="57" y="5200"/>
                    <a:pt x="55" y="5202"/>
                  </a:cubicBezTo>
                  <a:cubicBezTo>
                    <a:pt x="53" y="5205"/>
                    <a:pt x="51" y="5207"/>
                    <a:pt x="47" y="5206"/>
                  </a:cubicBezTo>
                  <a:lnTo>
                    <a:pt x="44" y="5206"/>
                  </a:lnTo>
                  <a:lnTo>
                    <a:pt x="43" y="5208"/>
                  </a:lnTo>
                  <a:lnTo>
                    <a:pt x="59" y="5212"/>
                  </a:lnTo>
                  <a:lnTo>
                    <a:pt x="64" y="5212"/>
                  </a:lnTo>
                  <a:cubicBezTo>
                    <a:pt x="66" y="5212"/>
                    <a:pt x="69" y="5213"/>
                    <a:pt x="71" y="5215"/>
                  </a:cubicBezTo>
                  <a:cubicBezTo>
                    <a:pt x="72" y="5217"/>
                    <a:pt x="73" y="5220"/>
                    <a:pt x="72" y="5223"/>
                  </a:cubicBezTo>
                  <a:lnTo>
                    <a:pt x="69" y="5229"/>
                  </a:lnTo>
                  <a:lnTo>
                    <a:pt x="69" y="5230"/>
                  </a:lnTo>
                  <a:lnTo>
                    <a:pt x="75" y="5231"/>
                  </a:lnTo>
                  <a:cubicBezTo>
                    <a:pt x="78" y="5232"/>
                    <a:pt x="80" y="5235"/>
                    <a:pt x="80" y="5239"/>
                  </a:cubicBezTo>
                  <a:lnTo>
                    <a:pt x="80" y="5241"/>
                  </a:lnTo>
                  <a:cubicBezTo>
                    <a:pt x="80" y="5244"/>
                    <a:pt x="79" y="5247"/>
                    <a:pt x="76" y="5249"/>
                  </a:cubicBezTo>
                  <a:lnTo>
                    <a:pt x="80" y="5250"/>
                  </a:lnTo>
                  <a:cubicBezTo>
                    <a:pt x="81" y="5251"/>
                    <a:pt x="82" y="5251"/>
                    <a:pt x="83" y="5252"/>
                  </a:cubicBezTo>
                  <a:lnTo>
                    <a:pt x="84" y="5251"/>
                  </a:lnTo>
                  <a:lnTo>
                    <a:pt x="91" y="5245"/>
                  </a:lnTo>
                  <a:lnTo>
                    <a:pt x="99" y="5233"/>
                  </a:lnTo>
                  <a:lnTo>
                    <a:pt x="109" y="5208"/>
                  </a:lnTo>
                  <a:lnTo>
                    <a:pt x="110" y="5201"/>
                  </a:lnTo>
                  <a:lnTo>
                    <a:pt x="113" y="5191"/>
                  </a:lnTo>
                  <a:lnTo>
                    <a:pt x="120" y="5176"/>
                  </a:lnTo>
                  <a:cubicBezTo>
                    <a:pt x="122" y="5173"/>
                    <a:pt x="126" y="5171"/>
                    <a:pt x="129" y="5172"/>
                  </a:cubicBezTo>
                  <a:cubicBezTo>
                    <a:pt x="129" y="5172"/>
                    <a:pt x="129" y="5172"/>
                    <a:pt x="130" y="5172"/>
                  </a:cubicBezTo>
                  <a:cubicBezTo>
                    <a:pt x="130" y="5171"/>
                    <a:pt x="132" y="5170"/>
                    <a:pt x="133" y="5170"/>
                  </a:cubicBezTo>
                  <a:lnTo>
                    <a:pt x="133" y="5170"/>
                  </a:lnTo>
                  <a:cubicBezTo>
                    <a:pt x="134" y="5169"/>
                    <a:pt x="134" y="5169"/>
                    <a:pt x="135" y="5168"/>
                  </a:cubicBezTo>
                  <a:lnTo>
                    <a:pt x="139" y="5165"/>
                  </a:lnTo>
                  <a:cubicBezTo>
                    <a:pt x="140" y="5164"/>
                    <a:pt x="141" y="5164"/>
                    <a:pt x="142" y="5163"/>
                  </a:cubicBezTo>
                  <a:lnTo>
                    <a:pt x="145" y="5162"/>
                  </a:lnTo>
                  <a:cubicBezTo>
                    <a:pt x="148" y="5162"/>
                    <a:pt x="151" y="5162"/>
                    <a:pt x="153" y="5164"/>
                  </a:cubicBezTo>
                  <a:cubicBezTo>
                    <a:pt x="155" y="5166"/>
                    <a:pt x="156" y="5169"/>
                    <a:pt x="156" y="5171"/>
                  </a:cubicBezTo>
                  <a:lnTo>
                    <a:pt x="155" y="5177"/>
                  </a:lnTo>
                  <a:cubicBezTo>
                    <a:pt x="155" y="5178"/>
                    <a:pt x="154" y="5179"/>
                    <a:pt x="153" y="5180"/>
                  </a:cubicBezTo>
                  <a:lnTo>
                    <a:pt x="151" y="5184"/>
                  </a:lnTo>
                  <a:cubicBezTo>
                    <a:pt x="150" y="5185"/>
                    <a:pt x="149" y="5185"/>
                    <a:pt x="148" y="5186"/>
                  </a:cubicBezTo>
                  <a:lnTo>
                    <a:pt x="140" y="5191"/>
                  </a:lnTo>
                  <a:lnTo>
                    <a:pt x="138" y="5199"/>
                  </a:lnTo>
                  <a:cubicBezTo>
                    <a:pt x="138" y="5200"/>
                    <a:pt x="137" y="5201"/>
                    <a:pt x="137" y="5202"/>
                  </a:cubicBezTo>
                  <a:lnTo>
                    <a:pt x="133" y="5211"/>
                  </a:lnTo>
                  <a:cubicBezTo>
                    <a:pt x="134" y="5212"/>
                    <a:pt x="135" y="5213"/>
                    <a:pt x="135" y="5215"/>
                  </a:cubicBezTo>
                  <a:lnTo>
                    <a:pt x="136" y="5218"/>
                  </a:lnTo>
                  <a:cubicBezTo>
                    <a:pt x="137" y="5220"/>
                    <a:pt x="137" y="5221"/>
                    <a:pt x="136" y="5223"/>
                  </a:cubicBezTo>
                  <a:lnTo>
                    <a:pt x="142" y="5223"/>
                  </a:lnTo>
                  <a:cubicBezTo>
                    <a:pt x="144" y="5223"/>
                    <a:pt x="146" y="5223"/>
                    <a:pt x="148" y="5225"/>
                  </a:cubicBezTo>
                  <a:cubicBezTo>
                    <a:pt x="149" y="5226"/>
                    <a:pt x="150" y="5229"/>
                    <a:pt x="150" y="5231"/>
                  </a:cubicBezTo>
                  <a:lnTo>
                    <a:pt x="150" y="5233"/>
                  </a:lnTo>
                  <a:lnTo>
                    <a:pt x="150" y="5234"/>
                  </a:lnTo>
                  <a:cubicBezTo>
                    <a:pt x="151" y="5234"/>
                    <a:pt x="151" y="5234"/>
                    <a:pt x="151" y="5234"/>
                  </a:cubicBezTo>
                  <a:lnTo>
                    <a:pt x="158" y="5233"/>
                  </a:lnTo>
                  <a:cubicBezTo>
                    <a:pt x="160" y="5233"/>
                    <a:pt x="162" y="5234"/>
                    <a:pt x="164" y="5236"/>
                  </a:cubicBezTo>
                  <a:cubicBezTo>
                    <a:pt x="165" y="5237"/>
                    <a:pt x="166" y="5239"/>
                    <a:pt x="166" y="5241"/>
                  </a:cubicBezTo>
                  <a:lnTo>
                    <a:pt x="166" y="5244"/>
                  </a:lnTo>
                  <a:cubicBezTo>
                    <a:pt x="166" y="5247"/>
                    <a:pt x="165" y="5250"/>
                    <a:pt x="162" y="5251"/>
                  </a:cubicBezTo>
                  <a:lnTo>
                    <a:pt x="150" y="5258"/>
                  </a:lnTo>
                  <a:lnTo>
                    <a:pt x="150" y="5260"/>
                  </a:lnTo>
                  <a:lnTo>
                    <a:pt x="154" y="5269"/>
                  </a:lnTo>
                  <a:cubicBezTo>
                    <a:pt x="154" y="5271"/>
                    <a:pt x="154" y="5272"/>
                    <a:pt x="154" y="5273"/>
                  </a:cubicBezTo>
                  <a:lnTo>
                    <a:pt x="154" y="5279"/>
                  </a:lnTo>
                  <a:cubicBezTo>
                    <a:pt x="154" y="5279"/>
                    <a:pt x="154" y="5279"/>
                    <a:pt x="153" y="5279"/>
                  </a:cubicBezTo>
                  <a:lnTo>
                    <a:pt x="160" y="5279"/>
                  </a:lnTo>
                  <a:cubicBezTo>
                    <a:pt x="161" y="5279"/>
                    <a:pt x="163" y="5280"/>
                    <a:pt x="165" y="5281"/>
                  </a:cubicBezTo>
                  <a:lnTo>
                    <a:pt x="162" y="5266"/>
                  </a:lnTo>
                  <a:cubicBezTo>
                    <a:pt x="162" y="5265"/>
                    <a:pt x="162" y="5264"/>
                    <a:pt x="163" y="5263"/>
                  </a:cubicBezTo>
                  <a:lnTo>
                    <a:pt x="164" y="5258"/>
                  </a:lnTo>
                  <a:cubicBezTo>
                    <a:pt x="165" y="5255"/>
                    <a:pt x="168" y="5252"/>
                    <a:pt x="172" y="5252"/>
                  </a:cubicBezTo>
                  <a:lnTo>
                    <a:pt x="174" y="5252"/>
                  </a:lnTo>
                  <a:cubicBezTo>
                    <a:pt x="175" y="5252"/>
                    <a:pt x="176" y="5252"/>
                    <a:pt x="176" y="5252"/>
                  </a:cubicBezTo>
                  <a:lnTo>
                    <a:pt x="179" y="5246"/>
                  </a:lnTo>
                  <a:lnTo>
                    <a:pt x="186" y="5236"/>
                  </a:lnTo>
                  <a:lnTo>
                    <a:pt x="191" y="5217"/>
                  </a:lnTo>
                  <a:cubicBezTo>
                    <a:pt x="192" y="5216"/>
                    <a:pt x="193" y="5215"/>
                    <a:pt x="194" y="5214"/>
                  </a:cubicBezTo>
                  <a:lnTo>
                    <a:pt x="198" y="5211"/>
                  </a:lnTo>
                  <a:cubicBezTo>
                    <a:pt x="200" y="5209"/>
                    <a:pt x="202" y="5209"/>
                    <a:pt x="205" y="5210"/>
                  </a:cubicBezTo>
                  <a:lnTo>
                    <a:pt x="209" y="5211"/>
                  </a:lnTo>
                  <a:cubicBezTo>
                    <a:pt x="210" y="5211"/>
                    <a:pt x="211" y="5212"/>
                    <a:pt x="212" y="5212"/>
                  </a:cubicBezTo>
                  <a:lnTo>
                    <a:pt x="220" y="5219"/>
                  </a:lnTo>
                  <a:lnTo>
                    <a:pt x="222" y="5214"/>
                  </a:lnTo>
                  <a:lnTo>
                    <a:pt x="219" y="5207"/>
                  </a:lnTo>
                  <a:cubicBezTo>
                    <a:pt x="219" y="5205"/>
                    <a:pt x="219" y="5203"/>
                    <a:pt x="219" y="5201"/>
                  </a:cubicBezTo>
                  <a:lnTo>
                    <a:pt x="221" y="5196"/>
                  </a:lnTo>
                  <a:cubicBezTo>
                    <a:pt x="222" y="5195"/>
                    <a:pt x="222" y="5194"/>
                    <a:pt x="222" y="5193"/>
                  </a:cubicBezTo>
                  <a:lnTo>
                    <a:pt x="225" y="5190"/>
                  </a:lnTo>
                  <a:lnTo>
                    <a:pt x="224" y="5190"/>
                  </a:lnTo>
                  <a:cubicBezTo>
                    <a:pt x="222" y="5190"/>
                    <a:pt x="221" y="5189"/>
                    <a:pt x="221" y="5188"/>
                  </a:cubicBezTo>
                  <a:lnTo>
                    <a:pt x="218" y="5186"/>
                  </a:lnTo>
                  <a:cubicBezTo>
                    <a:pt x="216" y="5184"/>
                    <a:pt x="215" y="5181"/>
                    <a:pt x="215" y="5179"/>
                  </a:cubicBezTo>
                  <a:cubicBezTo>
                    <a:pt x="215" y="5176"/>
                    <a:pt x="216" y="5175"/>
                    <a:pt x="218" y="5173"/>
                  </a:cubicBezTo>
                  <a:lnTo>
                    <a:pt x="221" y="5171"/>
                  </a:lnTo>
                  <a:cubicBezTo>
                    <a:pt x="222" y="5170"/>
                    <a:pt x="224" y="5170"/>
                    <a:pt x="225" y="5170"/>
                  </a:cubicBezTo>
                  <a:lnTo>
                    <a:pt x="229" y="5170"/>
                  </a:lnTo>
                  <a:lnTo>
                    <a:pt x="232" y="5167"/>
                  </a:lnTo>
                  <a:lnTo>
                    <a:pt x="233" y="5167"/>
                  </a:lnTo>
                  <a:lnTo>
                    <a:pt x="227" y="5150"/>
                  </a:lnTo>
                  <a:lnTo>
                    <a:pt x="226" y="5144"/>
                  </a:lnTo>
                  <a:lnTo>
                    <a:pt x="226" y="5138"/>
                  </a:lnTo>
                  <a:cubicBezTo>
                    <a:pt x="227" y="5134"/>
                    <a:pt x="230" y="5131"/>
                    <a:pt x="234" y="5131"/>
                  </a:cubicBezTo>
                  <a:lnTo>
                    <a:pt x="236" y="5131"/>
                  </a:lnTo>
                  <a:cubicBezTo>
                    <a:pt x="240" y="5131"/>
                    <a:pt x="242" y="5133"/>
                    <a:pt x="243" y="5135"/>
                  </a:cubicBezTo>
                  <a:lnTo>
                    <a:pt x="245" y="5138"/>
                  </a:lnTo>
                  <a:cubicBezTo>
                    <a:pt x="245" y="5139"/>
                    <a:pt x="245" y="5139"/>
                    <a:pt x="245" y="5140"/>
                  </a:cubicBezTo>
                  <a:lnTo>
                    <a:pt x="248" y="5153"/>
                  </a:lnTo>
                  <a:lnTo>
                    <a:pt x="253" y="5162"/>
                  </a:lnTo>
                  <a:lnTo>
                    <a:pt x="255" y="5163"/>
                  </a:lnTo>
                  <a:lnTo>
                    <a:pt x="257" y="5162"/>
                  </a:lnTo>
                  <a:lnTo>
                    <a:pt x="266" y="5152"/>
                  </a:lnTo>
                  <a:cubicBezTo>
                    <a:pt x="267" y="5151"/>
                    <a:pt x="268" y="5151"/>
                    <a:pt x="268" y="5150"/>
                  </a:cubicBezTo>
                  <a:lnTo>
                    <a:pt x="274" y="5148"/>
                  </a:lnTo>
                  <a:lnTo>
                    <a:pt x="280" y="5146"/>
                  </a:lnTo>
                  <a:lnTo>
                    <a:pt x="290" y="5141"/>
                  </a:lnTo>
                  <a:cubicBezTo>
                    <a:pt x="291" y="5141"/>
                    <a:pt x="292" y="5141"/>
                    <a:pt x="292" y="5140"/>
                  </a:cubicBezTo>
                  <a:lnTo>
                    <a:pt x="297" y="5139"/>
                  </a:lnTo>
                  <a:lnTo>
                    <a:pt x="304" y="5136"/>
                  </a:lnTo>
                  <a:lnTo>
                    <a:pt x="320" y="5117"/>
                  </a:lnTo>
                  <a:cubicBezTo>
                    <a:pt x="321" y="5116"/>
                    <a:pt x="322" y="5115"/>
                    <a:pt x="324" y="5115"/>
                  </a:cubicBezTo>
                  <a:lnTo>
                    <a:pt x="333" y="5112"/>
                  </a:lnTo>
                  <a:cubicBezTo>
                    <a:pt x="337" y="5111"/>
                    <a:pt x="340" y="5113"/>
                    <a:pt x="342" y="5115"/>
                  </a:cubicBezTo>
                  <a:cubicBezTo>
                    <a:pt x="344" y="5118"/>
                    <a:pt x="344" y="5121"/>
                    <a:pt x="342" y="5124"/>
                  </a:cubicBezTo>
                  <a:lnTo>
                    <a:pt x="338" y="5131"/>
                  </a:lnTo>
                  <a:cubicBezTo>
                    <a:pt x="338" y="5132"/>
                    <a:pt x="337" y="5132"/>
                    <a:pt x="337" y="5133"/>
                  </a:cubicBezTo>
                  <a:lnTo>
                    <a:pt x="324" y="5147"/>
                  </a:lnTo>
                  <a:lnTo>
                    <a:pt x="327" y="5146"/>
                  </a:lnTo>
                  <a:lnTo>
                    <a:pt x="337" y="5134"/>
                  </a:lnTo>
                  <a:lnTo>
                    <a:pt x="345" y="5127"/>
                  </a:lnTo>
                  <a:cubicBezTo>
                    <a:pt x="346" y="5127"/>
                    <a:pt x="347" y="5126"/>
                    <a:pt x="348" y="5126"/>
                  </a:cubicBezTo>
                  <a:lnTo>
                    <a:pt x="360" y="5121"/>
                  </a:lnTo>
                  <a:lnTo>
                    <a:pt x="371" y="5102"/>
                  </a:lnTo>
                  <a:lnTo>
                    <a:pt x="379" y="5093"/>
                  </a:lnTo>
                  <a:lnTo>
                    <a:pt x="388" y="5086"/>
                  </a:lnTo>
                  <a:cubicBezTo>
                    <a:pt x="389" y="5084"/>
                    <a:pt x="391" y="5084"/>
                    <a:pt x="394" y="5084"/>
                  </a:cubicBezTo>
                  <a:lnTo>
                    <a:pt x="399" y="5085"/>
                  </a:lnTo>
                  <a:cubicBezTo>
                    <a:pt x="402" y="5085"/>
                    <a:pt x="403" y="5087"/>
                    <a:pt x="405" y="5089"/>
                  </a:cubicBezTo>
                  <a:cubicBezTo>
                    <a:pt x="406" y="5091"/>
                    <a:pt x="407" y="5094"/>
                    <a:pt x="405" y="5097"/>
                  </a:cubicBezTo>
                  <a:lnTo>
                    <a:pt x="395" y="5116"/>
                  </a:lnTo>
                  <a:cubicBezTo>
                    <a:pt x="394" y="5116"/>
                    <a:pt x="394" y="5117"/>
                    <a:pt x="394" y="5117"/>
                  </a:cubicBezTo>
                  <a:lnTo>
                    <a:pt x="416" y="5117"/>
                  </a:lnTo>
                  <a:cubicBezTo>
                    <a:pt x="418" y="5117"/>
                    <a:pt x="421" y="5119"/>
                    <a:pt x="422" y="5121"/>
                  </a:cubicBezTo>
                  <a:cubicBezTo>
                    <a:pt x="424" y="5123"/>
                    <a:pt x="424" y="5126"/>
                    <a:pt x="423" y="5129"/>
                  </a:cubicBezTo>
                  <a:lnTo>
                    <a:pt x="417" y="5139"/>
                  </a:lnTo>
                  <a:cubicBezTo>
                    <a:pt x="416" y="5142"/>
                    <a:pt x="414" y="5143"/>
                    <a:pt x="411" y="5144"/>
                  </a:cubicBezTo>
                  <a:lnTo>
                    <a:pt x="402" y="5144"/>
                  </a:lnTo>
                  <a:cubicBezTo>
                    <a:pt x="401" y="5144"/>
                    <a:pt x="400" y="5144"/>
                    <a:pt x="399" y="5144"/>
                  </a:cubicBezTo>
                  <a:lnTo>
                    <a:pt x="384" y="5139"/>
                  </a:lnTo>
                  <a:lnTo>
                    <a:pt x="357" y="5147"/>
                  </a:lnTo>
                  <a:lnTo>
                    <a:pt x="352" y="5153"/>
                  </a:lnTo>
                  <a:lnTo>
                    <a:pt x="347" y="5166"/>
                  </a:lnTo>
                  <a:lnTo>
                    <a:pt x="343" y="5172"/>
                  </a:lnTo>
                  <a:cubicBezTo>
                    <a:pt x="343" y="5173"/>
                    <a:pt x="342" y="5174"/>
                    <a:pt x="341" y="5174"/>
                  </a:cubicBezTo>
                  <a:lnTo>
                    <a:pt x="334" y="5178"/>
                  </a:lnTo>
                  <a:lnTo>
                    <a:pt x="330" y="5187"/>
                  </a:lnTo>
                  <a:lnTo>
                    <a:pt x="324" y="5211"/>
                  </a:lnTo>
                  <a:lnTo>
                    <a:pt x="320" y="5219"/>
                  </a:lnTo>
                  <a:lnTo>
                    <a:pt x="321" y="5231"/>
                  </a:lnTo>
                  <a:lnTo>
                    <a:pt x="321" y="5237"/>
                  </a:lnTo>
                  <a:lnTo>
                    <a:pt x="311" y="5262"/>
                  </a:lnTo>
                  <a:lnTo>
                    <a:pt x="310" y="5272"/>
                  </a:lnTo>
                  <a:lnTo>
                    <a:pt x="310" y="5293"/>
                  </a:lnTo>
                  <a:cubicBezTo>
                    <a:pt x="310" y="5297"/>
                    <a:pt x="306" y="5301"/>
                    <a:pt x="302" y="5301"/>
                  </a:cubicBezTo>
                  <a:cubicBezTo>
                    <a:pt x="298" y="5301"/>
                    <a:pt x="293" y="5298"/>
                    <a:pt x="293" y="5293"/>
                  </a:cubicBezTo>
                  <a:lnTo>
                    <a:pt x="291" y="5282"/>
                  </a:lnTo>
                  <a:lnTo>
                    <a:pt x="291" y="5271"/>
                  </a:lnTo>
                  <a:lnTo>
                    <a:pt x="295" y="5221"/>
                  </a:lnTo>
                  <a:cubicBezTo>
                    <a:pt x="295" y="5220"/>
                    <a:pt x="295" y="5220"/>
                    <a:pt x="296" y="5219"/>
                  </a:cubicBezTo>
                  <a:lnTo>
                    <a:pt x="297" y="5215"/>
                  </a:lnTo>
                  <a:cubicBezTo>
                    <a:pt x="297" y="5214"/>
                    <a:pt x="298" y="5213"/>
                    <a:pt x="298" y="5213"/>
                  </a:cubicBezTo>
                  <a:lnTo>
                    <a:pt x="304" y="5203"/>
                  </a:lnTo>
                  <a:lnTo>
                    <a:pt x="303" y="5195"/>
                  </a:lnTo>
                  <a:cubicBezTo>
                    <a:pt x="303" y="5194"/>
                    <a:pt x="303" y="5193"/>
                    <a:pt x="304" y="5192"/>
                  </a:cubicBezTo>
                  <a:lnTo>
                    <a:pt x="308" y="5179"/>
                  </a:lnTo>
                  <a:lnTo>
                    <a:pt x="314" y="5164"/>
                  </a:lnTo>
                  <a:lnTo>
                    <a:pt x="310" y="5162"/>
                  </a:lnTo>
                  <a:lnTo>
                    <a:pt x="305" y="5162"/>
                  </a:lnTo>
                  <a:lnTo>
                    <a:pt x="302" y="5162"/>
                  </a:lnTo>
                  <a:lnTo>
                    <a:pt x="299" y="5164"/>
                  </a:lnTo>
                  <a:lnTo>
                    <a:pt x="293" y="5175"/>
                  </a:lnTo>
                  <a:cubicBezTo>
                    <a:pt x="292" y="5177"/>
                    <a:pt x="291" y="5178"/>
                    <a:pt x="290" y="5178"/>
                  </a:cubicBezTo>
                  <a:lnTo>
                    <a:pt x="285" y="5181"/>
                  </a:lnTo>
                  <a:lnTo>
                    <a:pt x="274" y="5186"/>
                  </a:lnTo>
                  <a:lnTo>
                    <a:pt x="273" y="5187"/>
                  </a:lnTo>
                  <a:lnTo>
                    <a:pt x="273" y="5188"/>
                  </a:lnTo>
                  <a:cubicBezTo>
                    <a:pt x="273" y="5189"/>
                    <a:pt x="273" y="5191"/>
                    <a:pt x="273" y="5191"/>
                  </a:cubicBezTo>
                  <a:cubicBezTo>
                    <a:pt x="272" y="5194"/>
                    <a:pt x="269" y="5197"/>
                    <a:pt x="266" y="5197"/>
                  </a:cubicBezTo>
                  <a:lnTo>
                    <a:pt x="266" y="5198"/>
                  </a:lnTo>
                  <a:lnTo>
                    <a:pt x="260" y="5206"/>
                  </a:lnTo>
                  <a:cubicBezTo>
                    <a:pt x="259" y="5207"/>
                    <a:pt x="259" y="5207"/>
                    <a:pt x="258" y="5208"/>
                  </a:cubicBezTo>
                  <a:lnTo>
                    <a:pt x="254" y="5210"/>
                  </a:lnTo>
                  <a:lnTo>
                    <a:pt x="249" y="5212"/>
                  </a:lnTo>
                  <a:lnTo>
                    <a:pt x="249" y="5213"/>
                  </a:lnTo>
                  <a:lnTo>
                    <a:pt x="248" y="5217"/>
                  </a:lnTo>
                  <a:cubicBezTo>
                    <a:pt x="248" y="5218"/>
                    <a:pt x="247" y="5219"/>
                    <a:pt x="247" y="5220"/>
                  </a:cubicBezTo>
                  <a:lnTo>
                    <a:pt x="241" y="5227"/>
                  </a:lnTo>
                  <a:lnTo>
                    <a:pt x="238" y="5238"/>
                  </a:lnTo>
                  <a:lnTo>
                    <a:pt x="234" y="5244"/>
                  </a:lnTo>
                  <a:cubicBezTo>
                    <a:pt x="233" y="5245"/>
                    <a:pt x="232" y="5246"/>
                    <a:pt x="231" y="5247"/>
                  </a:cubicBezTo>
                  <a:lnTo>
                    <a:pt x="223" y="5251"/>
                  </a:lnTo>
                  <a:lnTo>
                    <a:pt x="224" y="5257"/>
                  </a:lnTo>
                  <a:lnTo>
                    <a:pt x="228" y="5269"/>
                  </a:lnTo>
                  <a:cubicBezTo>
                    <a:pt x="228" y="5270"/>
                    <a:pt x="229" y="5271"/>
                    <a:pt x="229" y="5272"/>
                  </a:cubicBezTo>
                  <a:lnTo>
                    <a:pt x="233" y="5269"/>
                  </a:lnTo>
                  <a:lnTo>
                    <a:pt x="235" y="5264"/>
                  </a:lnTo>
                  <a:cubicBezTo>
                    <a:pt x="235" y="5263"/>
                    <a:pt x="236" y="5263"/>
                    <a:pt x="236" y="5262"/>
                  </a:cubicBezTo>
                  <a:lnTo>
                    <a:pt x="242" y="5255"/>
                  </a:lnTo>
                  <a:cubicBezTo>
                    <a:pt x="243" y="5254"/>
                    <a:pt x="244" y="5254"/>
                    <a:pt x="246" y="5253"/>
                  </a:cubicBezTo>
                  <a:cubicBezTo>
                    <a:pt x="248" y="5253"/>
                    <a:pt x="251" y="5253"/>
                    <a:pt x="253" y="5254"/>
                  </a:cubicBezTo>
                  <a:cubicBezTo>
                    <a:pt x="255" y="5255"/>
                    <a:pt x="257" y="5256"/>
                    <a:pt x="257" y="5258"/>
                  </a:cubicBezTo>
                  <a:lnTo>
                    <a:pt x="259" y="5262"/>
                  </a:lnTo>
                  <a:cubicBezTo>
                    <a:pt x="259" y="5263"/>
                    <a:pt x="259" y="5264"/>
                    <a:pt x="259" y="5265"/>
                  </a:cubicBezTo>
                  <a:lnTo>
                    <a:pt x="259" y="5266"/>
                  </a:lnTo>
                  <a:cubicBezTo>
                    <a:pt x="260" y="5266"/>
                    <a:pt x="261" y="5267"/>
                    <a:pt x="262" y="5268"/>
                  </a:cubicBezTo>
                  <a:cubicBezTo>
                    <a:pt x="263" y="5269"/>
                    <a:pt x="264" y="5271"/>
                    <a:pt x="264" y="5274"/>
                  </a:cubicBezTo>
                  <a:lnTo>
                    <a:pt x="264" y="5277"/>
                  </a:lnTo>
                  <a:cubicBezTo>
                    <a:pt x="264" y="5280"/>
                    <a:pt x="262" y="5283"/>
                    <a:pt x="259" y="5284"/>
                  </a:cubicBezTo>
                  <a:lnTo>
                    <a:pt x="223" y="5295"/>
                  </a:lnTo>
                  <a:lnTo>
                    <a:pt x="208" y="5307"/>
                  </a:lnTo>
                  <a:lnTo>
                    <a:pt x="199" y="5323"/>
                  </a:lnTo>
                  <a:lnTo>
                    <a:pt x="200" y="5324"/>
                  </a:lnTo>
                  <a:cubicBezTo>
                    <a:pt x="201" y="5324"/>
                    <a:pt x="202" y="5325"/>
                    <a:pt x="202" y="5326"/>
                  </a:cubicBezTo>
                  <a:cubicBezTo>
                    <a:pt x="203" y="5327"/>
                    <a:pt x="204" y="5331"/>
                    <a:pt x="204" y="5332"/>
                  </a:cubicBezTo>
                  <a:lnTo>
                    <a:pt x="203" y="5339"/>
                  </a:lnTo>
                  <a:lnTo>
                    <a:pt x="201" y="5343"/>
                  </a:lnTo>
                  <a:cubicBezTo>
                    <a:pt x="201" y="5344"/>
                    <a:pt x="200" y="5345"/>
                    <a:pt x="199" y="5346"/>
                  </a:cubicBezTo>
                  <a:cubicBezTo>
                    <a:pt x="198" y="5347"/>
                    <a:pt x="195" y="5349"/>
                    <a:pt x="194" y="5349"/>
                  </a:cubicBezTo>
                  <a:lnTo>
                    <a:pt x="173" y="5351"/>
                  </a:lnTo>
                  <a:lnTo>
                    <a:pt x="166" y="5353"/>
                  </a:lnTo>
                  <a:lnTo>
                    <a:pt x="160" y="5357"/>
                  </a:lnTo>
                  <a:lnTo>
                    <a:pt x="157" y="5361"/>
                  </a:lnTo>
                  <a:lnTo>
                    <a:pt x="157" y="5369"/>
                  </a:lnTo>
                  <a:cubicBezTo>
                    <a:pt x="157" y="5372"/>
                    <a:pt x="156" y="5374"/>
                    <a:pt x="154" y="5376"/>
                  </a:cubicBezTo>
                  <a:lnTo>
                    <a:pt x="153" y="5377"/>
                  </a:lnTo>
                  <a:cubicBezTo>
                    <a:pt x="153" y="5378"/>
                    <a:pt x="153" y="5379"/>
                    <a:pt x="152" y="5380"/>
                  </a:cubicBezTo>
                  <a:lnTo>
                    <a:pt x="151" y="5383"/>
                  </a:lnTo>
                  <a:cubicBezTo>
                    <a:pt x="152" y="5384"/>
                    <a:pt x="153" y="5384"/>
                    <a:pt x="153" y="5385"/>
                  </a:cubicBezTo>
                  <a:lnTo>
                    <a:pt x="158" y="5389"/>
                  </a:lnTo>
                  <a:cubicBezTo>
                    <a:pt x="158" y="5390"/>
                    <a:pt x="159" y="5391"/>
                    <a:pt x="159" y="5391"/>
                  </a:cubicBezTo>
                  <a:lnTo>
                    <a:pt x="168" y="5404"/>
                  </a:lnTo>
                  <a:lnTo>
                    <a:pt x="169" y="5404"/>
                  </a:lnTo>
                  <a:lnTo>
                    <a:pt x="177" y="5398"/>
                  </a:lnTo>
                  <a:lnTo>
                    <a:pt x="178" y="5384"/>
                  </a:lnTo>
                  <a:cubicBezTo>
                    <a:pt x="179" y="5384"/>
                    <a:pt x="179" y="5383"/>
                    <a:pt x="179" y="5382"/>
                  </a:cubicBezTo>
                  <a:lnTo>
                    <a:pt x="181" y="5377"/>
                  </a:lnTo>
                  <a:cubicBezTo>
                    <a:pt x="182" y="5375"/>
                    <a:pt x="184" y="5374"/>
                    <a:pt x="185" y="5373"/>
                  </a:cubicBezTo>
                  <a:lnTo>
                    <a:pt x="190" y="5371"/>
                  </a:lnTo>
                  <a:cubicBezTo>
                    <a:pt x="193" y="5369"/>
                    <a:pt x="196" y="5370"/>
                    <a:pt x="199" y="5372"/>
                  </a:cubicBezTo>
                  <a:cubicBezTo>
                    <a:pt x="201" y="5375"/>
                    <a:pt x="202" y="5378"/>
                    <a:pt x="200" y="5381"/>
                  </a:cubicBezTo>
                  <a:lnTo>
                    <a:pt x="199" y="5386"/>
                  </a:lnTo>
                  <a:lnTo>
                    <a:pt x="200" y="5395"/>
                  </a:lnTo>
                  <a:cubicBezTo>
                    <a:pt x="200" y="5395"/>
                    <a:pt x="200" y="5396"/>
                    <a:pt x="199" y="5397"/>
                  </a:cubicBezTo>
                  <a:lnTo>
                    <a:pt x="198" y="5401"/>
                  </a:lnTo>
                  <a:cubicBezTo>
                    <a:pt x="198" y="5403"/>
                    <a:pt x="197" y="5404"/>
                    <a:pt x="196" y="5405"/>
                  </a:cubicBezTo>
                  <a:lnTo>
                    <a:pt x="194" y="5406"/>
                  </a:lnTo>
                  <a:lnTo>
                    <a:pt x="194" y="5408"/>
                  </a:lnTo>
                  <a:lnTo>
                    <a:pt x="195" y="5409"/>
                  </a:lnTo>
                  <a:lnTo>
                    <a:pt x="200" y="5410"/>
                  </a:lnTo>
                  <a:lnTo>
                    <a:pt x="203" y="5408"/>
                  </a:lnTo>
                  <a:lnTo>
                    <a:pt x="218" y="5394"/>
                  </a:lnTo>
                  <a:lnTo>
                    <a:pt x="243" y="5378"/>
                  </a:lnTo>
                  <a:cubicBezTo>
                    <a:pt x="243" y="5378"/>
                    <a:pt x="244" y="5377"/>
                    <a:pt x="245" y="5377"/>
                  </a:cubicBezTo>
                  <a:lnTo>
                    <a:pt x="258" y="5373"/>
                  </a:lnTo>
                  <a:cubicBezTo>
                    <a:pt x="261" y="5372"/>
                    <a:pt x="265" y="5373"/>
                    <a:pt x="267" y="5376"/>
                  </a:cubicBezTo>
                  <a:cubicBezTo>
                    <a:pt x="269" y="5379"/>
                    <a:pt x="269" y="5382"/>
                    <a:pt x="267" y="5385"/>
                  </a:cubicBezTo>
                  <a:lnTo>
                    <a:pt x="263" y="5391"/>
                  </a:lnTo>
                  <a:cubicBezTo>
                    <a:pt x="262" y="5392"/>
                    <a:pt x="260" y="5393"/>
                    <a:pt x="259" y="5394"/>
                  </a:cubicBezTo>
                  <a:lnTo>
                    <a:pt x="247" y="5398"/>
                  </a:lnTo>
                  <a:lnTo>
                    <a:pt x="245" y="5401"/>
                  </a:lnTo>
                  <a:cubicBezTo>
                    <a:pt x="245" y="5402"/>
                    <a:pt x="244" y="5403"/>
                    <a:pt x="244" y="5404"/>
                  </a:cubicBezTo>
                  <a:cubicBezTo>
                    <a:pt x="242" y="5405"/>
                    <a:pt x="240" y="5407"/>
                    <a:pt x="238" y="5407"/>
                  </a:cubicBezTo>
                  <a:lnTo>
                    <a:pt x="237" y="5408"/>
                  </a:lnTo>
                  <a:lnTo>
                    <a:pt x="212" y="5429"/>
                  </a:lnTo>
                  <a:cubicBezTo>
                    <a:pt x="211" y="5430"/>
                    <a:pt x="210" y="5430"/>
                    <a:pt x="209" y="5430"/>
                  </a:cubicBezTo>
                  <a:lnTo>
                    <a:pt x="199" y="5434"/>
                  </a:lnTo>
                  <a:cubicBezTo>
                    <a:pt x="197" y="5435"/>
                    <a:pt x="195" y="5435"/>
                    <a:pt x="194" y="5434"/>
                  </a:cubicBezTo>
                  <a:lnTo>
                    <a:pt x="184" y="5431"/>
                  </a:lnTo>
                  <a:lnTo>
                    <a:pt x="183" y="5430"/>
                  </a:lnTo>
                  <a:cubicBezTo>
                    <a:pt x="183" y="5431"/>
                    <a:pt x="182" y="5432"/>
                    <a:pt x="180" y="5433"/>
                  </a:cubicBezTo>
                  <a:lnTo>
                    <a:pt x="178" y="5434"/>
                  </a:lnTo>
                  <a:lnTo>
                    <a:pt x="168" y="5436"/>
                  </a:lnTo>
                  <a:lnTo>
                    <a:pt x="167" y="5440"/>
                  </a:lnTo>
                  <a:cubicBezTo>
                    <a:pt x="166" y="5441"/>
                    <a:pt x="166" y="5441"/>
                    <a:pt x="165" y="5442"/>
                  </a:cubicBezTo>
                  <a:lnTo>
                    <a:pt x="161" y="5446"/>
                  </a:lnTo>
                  <a:lnTo>
                    <a:pt x="173" y="5442"/>
                  </a:lnTo>
                  <a:cubicBezTo>
                    <a:pt x="175" y="5441"/>
                    <a:pt x="178" y="5441"/>
                    <a:pt x="180" y="5443"/>
                  </a:cubicBezTo>
                  <a:cubicBezTo>
                    <a:pt x="182" y="5444"/>
                    <a:pt x="184" y="5447"/>
                    <a:pt x="184" y="5449"/>
                  </a:cubicBezTo>
                  <a:lnTo>
                    <a:pt x="184" y="5458"/>
                  </a:lnTo>
                  <a:cubicBezTo>
                    <a:pt x="184" y="5460"/>
                    <a:pt x="183" y="5462"/>
                    <a:pt x="181" y="5464"/>
                  </a:cubicBezTo>
                  <a:cubicBezTo>
                    <a:pt x="179" y="5465"/>
                    <a:pt x="177" y="5466"/>
                    <a:pt x="175" y="5466"/>
                  </a:cubicBezTo>
                  <a:lnTo>
                    <a:pt x="164" y="5464"/>
                  </a:lnTo>
                  <a:lnTo>
                    <a:pt x="161" y="5466"/>
                  </a:lnTo>
                  <a:lnTo>
                    <a:pt x="161" y="5471"/>
                  </a:lnTo>
                  <a:lnTo>
                    <a:pt x="161" y="5475"/>
                  </a:lnTo>
                  <a:cubicBezTo>
                    <a:pt x="160" y="5476"/>
                    <a:pt x="160" y="5478"/>
                    <a:pt x="159" y="5479"/>
                  </a:cubicBezTo>
                  <a:lnTo>
                    <a:pt x="157" y="5481"/>
                  </a:lnTo>
                  <a:cubicBezTo>
                    <a:pt x="156" y="5482"/>
                    <a:pt x="155" y="5482"/>
                    <a:pt x="154" y="5483"/>
                  </a:cubicBezTo>
                  <a:lnTo>
                    <a:pt x="152" y="5483"/>
                  </a:lnTo>
                  <a:cubicBezTo>
                    <a:pt x="151" y="5484"/>
                    <a:pt x="150" y="5484"/>
                    <a:pt x="149" y="5484"/>
                  </a:cubicBezTo>
                  <a:lnTo>
                    <a:pt x="144" y="5484"/>
                  </a:lnTo>
                  <a:cubicBezTo>
                    <a:pt x="142" y="5484"/>
                    <a:pt x="139" y="5483"/>
                    <a:pt x="137" y="5481"/>
                  </a:cubicBezTo>
                  <a:cubicBezTo>
                    <a:pt x="136" y="5479"/>
                    <a:pt x="135" y="5476"/>
                    <a:pt x="136" y="5474"/>
                  </a:cubicBezTo>
                  <a:lnTo>
                    <a:pt x="138" y="5461"/>
                  </a:lnTo>
                  <a:lnTo>
                    <a:pt x="138" y="5460"/>
                  </a:lnTo>
                  <a:lnTo>
                    <a:pt x="126" y="5460"/>
                  </a:lnTo>
                  <a:lnTo>
                    <a:pt x="118" y="5458"/>
                  </a:lnTo>
                  <a:lnTo>
                    <a:pt x="118" y="5458"/>
                  </a:lnTo>
                  <a:lnTo>
                    <a:pt x="114" y="5472"/>
                  </a:lnTo>
                  <a:lnTo>
                    <a:pt x="114" y="5473"/>
                  </a:lnTo>
                  <a:lnTo>
                    <a:pt x="116" y="5475"/>
                  </a:lnTo>
                  <a:cubicBezTo>
                    <a:pt x="117" y="5476"/>
                    <a:pt x="117" y="5478"/>
                    <a:pt x="117" y="5480"/>
                  </a:cubicBezTo>
                  <a:lnTo>
                    <a:pt x="117" y="5488"/>
                  </a:lnTo>
                  <a:lnTo>
                    <a:pt x="115" y="5497"/>
                  </a:lnTo>
                  <a:cubicBezTo>
                    <a:pt x="115" y="5497"/>
                    <a:pt x="114" y="5499"/>
                    <a:pt x="114" y="5500"/>
                  </a:cubicBezTo>
                  <a:lnTo>
                    <a:pt x="112" y="5505"/>
                  </a:lnTo>
                  <a:cubicBezTo>
                    <a:pt x="112" y="5506"/>
                    <a:pt x="111" y="5507"/>
                    <a:pt x="111" y="5508"/>
                  </a:cubicBezTo>
                  <a:lnTo>
                    <a:pt x="109" y="5510"/>
                  </a:lnTo>
                  <a:cubicBezTo>
                    <a:pt x="108" y="5511"/>
                    <a:pt x="107" y="5511"/>
                    <a:pt x="106" y="5512"/>
                  </a:cubicBezTo>
                  <a:lnTo>
                    <a:pt x="95" y="5517"/>
                  </a:lnTo>
                  <a:lnTo>
                    <a:pt x="93" y="5519"/>
                  </a:lnTo>
                  <a:cubicBezTo>
                    <a:pt x="92" y="5520"/>
                    <a:pt x="91" y="5521"/>
                    <a:pt x="90" y="5522"/>
                  </a:cubicBezTo>
                  <a:cubicBezTo>
                    <a:pt x="87" y="5524"/>
                    <a:pt x="82" y="5524"/>
                    <a:pt x="79" y="5521"/>
                  </a:cubicBezTo>
                  <a:lnTo>
                    <a:pt x="77" y="5519"/>
                  </a:lnTo>
                  <a:cubicBezTo>
                    <a:pt x="76" y="5517"/>
                    <a:pt x="75" y="5516"/>
                    <a:pt x="75" y="5514"/>
                  </a:cubicBezTo>
                  <a:lnTo>
                    <a:pt x="75" y="5509"/>
                  </a:lnTo>
                  <a:lnTo>
                    <a:pt x="78" y="5499"/>
                  </a:lnTo>
                  <a:cubicBezTo>
                    <a:pt x="78" y="5497"/>
                    <a:pt x="79" y="5496"/>
                    <a:pt x="80" y="5495"/>
                  </a:cubicBezTo>
                  <a:cubicBezTo>
                    <a:pt x="81" y="5494"/>
                    <a:pt x="84" y="5492"/>
                    <a:pt x="85" y="5492"/>
                  </a:cubicBezTo>
                  <a:lnTo>
                    <a:pt x="86" y="5492"/>
                  </a:lnTo>
                  <a:cubicBezTo>
                    <a:pt x="87" y="5491"/>
                    <a:pt x="88" y="5489"/>
                    <a:pt x="89" y="5488"/>
                  </a:cubicBezTo>
                  <a:lnTo>
                    <a:pt x="90" y="5487"/>
                  </a:lnTo>
                  <a:cubicBezTo>
                    <a:pt x="89" y="5488"/>
                    <a:pt x="88" y="5489"/>
                    <a:pt x="86" y="5489"/>
                  </a:cubicBezTo>
                  <a:cubicBezTo>
                    <a:pt x="83" y="5489"/>
                    <a:pt x="79" y="5488"/>
                    <a:pt x="77" y="5485"/>
                  </a:cubicBezTo>
                  <a:lnTo>
                    <a:pt x="75" y="5481"/>
                  </a:lnTo>
                  <a:cubicBezTo>
                    <a:pt x="75" y="5480"/>
                    <a:pt x="74" y="5479"/>
                    <a:pt x="74" y="5478"/>
                  </a:cubicBezTo>
                  <a:lnTo>
                    <a:pt x="73" y="5469"/>
                  </a:lnTo>
                  <a:lnTo>
                    <a:pt x="70" y="5472"/>
                  </a:lnTo>
                  <a:lnTo>
                    <a:pt x="68" y="5481"/>
                  </a:lnTo>
                  <a:cubicBezTo>
                    <a:pt x="68" y="5481"/>
                    <a:pt x="68" y="5482"/>
                    <a:pt x="67" y="5483"/>
                  </a:cubicBezTo>
                  <a:lnTo>
                    <a:pt x="56" y="5499"/>
                  </a:lnTo>
                  <a:cubicBezTo>
                    <a:pt x="58" y="5501"/>
                    <a:pt x="59" y="5503"/>
                    <a:pt x="59" y="5505"/>
                  </a:cubicBezTo>
                  <a:lnTo>
                    <a:pt x="59" y="5508"/>
                  </a:lnTo>
                  <a:cubicBezTo>
                    <a:pt x="59" y="5510"/>
                    <a:pt x="58" y="5512"/>
                    <a:pt x="57" y="5513"/>
                  </a:cubicBezTo>
                  <a:cubicBezTo>
                    <a:pt x="55" y="5515"/>
                    <a:pt x="53" y="5516"/>
                    <a:pt x="51" y="5516"/>
                  </a:cubicBezTo>
                  <a:lnTo>
                    <a:pt x="48" y="5515"/>
                  </a:lnTo>
                  <a:cubicBezTo>
                    <a:pt x="48" y="5516"/>
                    <a:pt x="48" y="5518"/>
                    <a:pt x="48" y="5518"/>
                  </a:cubicBezTo>
                  <a:lnTo>
                    <a:pt x="50" y="5538"/>
                  </a:lnTo>
                  <a:lnTo>
                    <a:pt x="52" y="5539"/>
                  </a:lnTo>
                  <a:cubicBezTo>
                    <a:pt x="54" y="5540"/>
                    <a:pt x="55" y="5541"/>
                    <a:pt x="56" y="5543"/>
                  </a:cubicBezTo>
                  <a:lnTo>
                    <a:pt x="61" y="5554"/>
                  </a:lnTo>
                  <a:lnTo>
                    <a:pt x="61" y="5551"/>
                  </a:lnTo>
                  <a:cubicBezTo>
                    <a:pt x="61" y="5550"/>
                    <a:pt x="61" y="5549"/>
                    <a:pt x="62" y="5548"/>
                  </a:cubicBezTo>
                  <a:cubicBezTo>
                    <a:pt x="63" y="5545"/>
                    <a:pt x="66" y="5542"/>
                    <a:pt x="68" y="5542"/>
                  </a:cubicBezTo>
                  <a:lnTo>
                    <a:pt x="71" y="5542"/>
                  </a:lnTo>
                  <a:cubicBezTo>
                    <a:pt x="74" y="5541"/>
                    <a:pt x="77" y="5543"/>
                    <a:pt x="79" y="5546"/>
                  </a:cubicBezTo>
                  <a:lnTo>
                    <a:pt x="80" y="5548"/>
                  </a:lnTo>
                  <a:cubicBezTo>
                    <a:pt x="80" y="5548"/>
                    <a:pt x="81" y="5549"/>
                    <a:pt x="81" y="5550"/>
                  </a:cubicBezTo>
                  <a:lnTo>
                    <a:pt x="83" y="5548"/>
                  </a:lnTo>
                  <a:cubicBezTo>
                    <a:pt x="85" y="5546"/>
                    <a:pt x="88" y="5545"/>
                    <a:pt x="90" y="5546"/>
                  </a:cubicBezTo>
                  <a:cubicBezTo>
                    <a:pt x="93" y="5547"/>
                    <a:pt x="95" y="5549"/>
                    <a:pt x="96" y="5551"/>
                  </a:cubicBezTo>
                  <a:lnTo>
                    <a:pt x="98" y="5556"/>
                  </a:lnTo>
                  <a:cubicBezTo>
                    <a:pt x="98" y="5557"/>
                    <a:pt x="98" y="5558"/>
                    <a:pt x="98" y="5559"/>
                  </a:cubicBezTo>
                  <a:lnTo>
                    <a:pt x="98" y="5568"/>
                  </a:lnTo>
                  <a:lnTo>
                    <a:pt x="95" y="5582"/>
                  </a:lnTo>
                  <a:lnTo>
                    <a:pt x="97" y="5589"/>
                  </a:lnTo>
                  <a:lnTo>
                    <a:pt x="100" y="5594"/>
                  </a:lnTo>
                  <a:lnTo>
                    <a:pt x="102" y="5594"/>
                  </a:lnTo>
                  <a:lnTo>
                    <a:pt x="107" y="5585"/>
                  </a:lnTo>
                  <a:lnTo>
                    <a:pt x="109" y="5579"/>
                  </a:lnTo>
                  <a:lnTo>
                    <a:pt x="109" y="5565"/>
                  </a:lnTo>
                  <a:lnTo>
                    <a:pt x="110" y="5559"/>
                  </a:lnTo>
                  <a:cubicBezTo>
                    <a:pt x="108" y="5557"/>
                    <a:pt x="106" y="5555"/>
                    <a:pt x="106" y="5553"/>
                  </a:cubicBezTo>
                  <a:cubicBezTo>
                    <a:pt x="106" y="5550"/>
                    <a:pt x="107" y="5547"/>
                    <a:pt x="109" y="5545"/>
                  </a:cubicBezTo>
                  <a:lnTo>
                    <a:pt x="115" y="5542"/>
                  </a:lnTo>
                  <a:cubicBezTo>
                    <a:pt x="117" y="5541"/>
                    <a:pt x="119" y="5541"/>
                    <a:pt x="121" y="5542"/>
                  </a:cubicBezTo>
                  <a:cubicBezTo>
                    <a:pt x="123" y="5543"/>
                    <a:pt x="125" y="5544"/>
                    <a:pt x="125" y="5546"/>
                  </a:cubicBezTo>
                  <a:lnTo>
                    <a:pt x="133" y="5539"/>
                  </a:lnTo>
                  <a:lnTo>
                    <a:pt x="135" y="5536"/>
                  </a:lnTo>
                  <a:lnTo>
                    <a:pt x="134" y="5530"/>
                  </a:lnTo>
                  <a:cubicBezTo>
                    <a:pt x="134" y="5526"/>
                    <a:pt x="136" y="5522"/>
                    <a:pt x="140" y="5521"/>
                  </a:cubicBezTo>
                  <a:cubicBezTo>
                    <a:pt x="144" y="5520"/>
                    <a:pt x="148" y="5522"/>
                    <a:pt x="150" y="5526"/>
                  </a:cubicBezTo>
                  <a:lnTo>
                    <a:pt x="151" y="5529"/>
                  </a:lnTo>
                  <a:lnTo>
                    <a:pt x="152" y="5528"/>
                  </a:lnTo>
                  <a:lnTo>
                    <a:pt x="153" y="5524"/>
                  </a:lnTo>
                  <a:lnTo>
                    <a:pt x="153" y="5522"/>
                  </a:lnTo>
                  <a:lnTo>
                    <a:pt x="148" y="5511"/>
                  </a:lnTo>
                  <a:cubicBezTo>
                    <a:pt x="146" y="5507"/>
                    <a:pt x="148" y="5502"/>
                    <a:pt x="152" y="5500"/>
                  </a:cubicBezTo>
                  <a:lnTo>
                    <a:pt x="153" y="5500"/>
                  </a:lnTo>
                  <a:lnTo>
                    <a:pt x="155" y="5497"/>
                  </a:lnTo>
                  <a:cubicBezTo>
                    <a:pt x="157" y="5495"/>
                    <a:pt x="159" y="5494"/>
                    <a:pt x="161" y="5494"/>
                  </a:cubicBezTo>
                  <a:lnTo>
                    <a:pt x="163" y="5494"/>
                  </a:lnTo>
                  <a:lnTo>
                    <a:pt x="164" y="5494"/>
                  </a:lnTo>
                  <a:cubicBezTo>
                    <a:pt x="167" y="5494"/>
                    <a:pt x="169" y="5496"/>
                    <a:pt x="171" y="5499"/>
                  </a:cubicBezTo>
                  <a:lnTo>
                    <a:pt x="174" y="5507"/>
                  </a:lnTo>
                  <a:cubicBezTo>
                    <a:pt x="175" y="5508"/>
                    <a:pt x="176" y="5509"/>
                    <a:pt x="177" y="5510"/>
                  </a:cubicBezTo>
                  <a:lnTo>
                    <a:pt x="180" y="5516"/>
                  </a:lnTo>
                  <a:lnTo>
                    <a:pt x="182" y="5518"/>
                  </a:lnTo>
                  <a:lnTo>
                    <a:pt x="202" y="5519"/>
                  </a:lnTo>
                  <a:lnTo>
                    <a:pt x="210" y="5515"/>
                  </a:lnTo>
                  <a:cubicBezTo>
                    <a:pt x="210" y="5514"/>
                    <a:pt x="211" y="5514"/>
                    <a:pt x="212" y="5514"/>
                  </a:cubicBezTo>
                  <a:lnTo>
                    <a:pt x="218" y="5512"/>
                  </a:lnTo>
                  <a:cubicBezTo>
                    <a:pt x="219" y="5512"/>
                    <a:pt x="220" y="5512"/>
                    <a:pt x="221" y="5512"/>
                  </a:cubicBezTo>
                  <a:lnTo>
                    <a:pt x="227" y="5513"/>
                  </a:lnTo>
                  <a:cubicBezTo>
                    <a:pt x="228" y="5514"/>
                    <a:pt x="228" y="5514"/>
                    <a:pt x="229" y="5514"/>
                  </a:cubicBezTo>
                  <a:lnTo>
                    <a:pt x="231" y="5510"/>
                  </a:lnTo>
                  <a:lnTo>
                    <a:pt x="240" y="5489"/>
                  </a:lnTo>
                  <a:lnTo>
                    <a:pt x="241" y="5480"/>
                  </a:lnTo>
                  <a:lnTo>
                    <a:pt x="244" y="5467"/>
                  </a:lnTo>
                  <a:lnTo>
                    <a:pt x="248" y="5457"/>
                  </a:lnTo>
                  <a:cubicBezTo>
                    <a:pt x="249" y="5455"/>
                    <a:pt x="250" y="5454"/>
                    <a:pt x="252" y="5453"/>
                  </a:cubicBezTo>
                  <a:lnTo>
                    <a:pt x="257" y="5450"/>
                  </a:lnTo>
                  <a:cubicBezTo>
                    <a:pt x="260" y="5449"/>
                    <a:pt x="264" y="5449"/>
                    <a:pt x="266" y="5452"/>
                  </a:cubicBezTo>
                  <a:cubicBezTo>
                    <a:pt x="268" y="5455"/>
                    <a:pt x="269" y="5459"/>
                    <a:pt x="267" y="5462"/>
                  </a:cubicBezTo>
                  <a:lnTo>
                    <a:pt x="265" y="5465"/>
                  </a:lnTo>
                  <a:lnTo>
                    <a:pt x="263" y="5470"/>
                  </a:lnTo>
                  <a:lnTo>
                    <a:pt x="262" y="5489"/>
                  </a:lnTo>
                  <a:lnTo>
                    <a:pt x="263" y="5489"/>
                  </a:lnTo>
                  <a:lnTo>
                    <a:pt x="296" y="5482"/>
                  </a:lnTo>
                  <a:cubicBezTo>
                    <a:pt x="298" y="5482"/>
                    <a:pt x="300" y="5482"/>
                    <a:pt x="302" y="5483"/>
                  </a:cubicBezTo>
                  <a:lnTo>
                    <a:pt x="310" y="5487"/>
                  </a:lnTo>
                  <a:cubicBezTo>
                    <a:pt x="313" y="5489"/>
                    <a:pt x="314" y="5492"/>
                    <a:pt x="313" y="5496"/>
                  </a:cubicBezTo>
                  <a:cubicBezTo>
                    <a:pt x="313" y="5499"/>
                    <a:pt x="310" y="5502"/>
                    <a:pt x="307" y="5502"/>
                  </a:cubicBezTo>
                  <a:lnTo>
                    <a:pt x="285" y="5505"/>
                  </a:lnTo>
                  <a:lnTo>
                    <a:pt x="252" y="5520"/>
                  </a:lnTo>
                  <a:lnTo>
                    <a:pt x="250" y="5524"/>
                  </a:lnTo>
                  <a:lnTo>
                    <a:pt x="250" y="5530"/>
                  </a:lnTo>
                  <a:lnTo>
                    <a:pt x="248" y="5535"/>
                  </a:lnTo>
                  <a:lnTo>
                    <a:pt x="244" y="5546"/>
                  </a:lnTo>
                  <a:cubicBezTo>
                    <a:pt x="243" y="5550"/>
                    <a:pt x="240" y="5552"/>
                    <a:pt x="237" y="5552"/>
                  </a:cubicBezTo>
                  <a:cubicBezTo>
                    <a:pt x="236" y="5553"/>
                    <a:pt x="235" y="5552"/>
                    <a:pt x="234" y="5552"/>
                  </a:cubicBezTo>
                  <a:lnTo>
                    <a:pt x="230" y="5555"/>
                  </a:lnTo>
                  <a:lnTo>
                    <a:pt x="219" y="5562"/>
                  </a:lnTo>
                  <a:lnTo>
                    <a:pt x="214" y="5566"/>
                  </a:lnTo>
                  <a:cubicBezTo>
                    <a:pt x="216" y="5567"/>
                    <a:pt x="218" y="5569"/>
                    <a:pt x="218" y="5572"/>
                  </a:cubicBezTo>
                  <a:lnTo>
                    <a:pt x="220" y="5577"/>
                  </a:lnTo>
                  <a:lnTo>
                    <a:pt x="220" y="5576"/>
                  </a:lnTo>
                  <a:cubicBezTo>
                    <a:pt x="220" y="5576"/>
                    <a:pt x="221" y="5575"/>
                    <a:pt x="221" y="5574"/>
                  </a:cubicBezTo>
                  <a:cubicBezTo>
                    <a:pt x="223" y="5571"/>
                    <a:pt x="227" y="5570"/>
                    <a:pt x="231" y="5571"/>
                  </a:cubicBezTo>
                  <a:cubicBezTo>
                    <a:pt x="232" y="5569"/>
                    <a:pt x="234" y="5567"/>
                    <a:pt x="236" y="5567"/>
                  </a:cubicBezTo>
                  <a:cubicBezTo>
                    <a:pt x="239" y="5566"/>
                    <a:pt x="243" y="5567"/>
                    <a:pt x="245" y="5571"/>
                  </a:cubicBezTo>
                  <a:lnTo>
                    <a:pt x="252" y="5582"/>
                  </a:lnTo>
                  <a:lnTo>
                    <a:pt x="256" y="5579"/>
                  </a:lnTo>
                  <a:cubicBezTo>
                    <a:pt x="257" y="5578"/>
                    <a:pt x="257" y="5578"/>
                    <a:pt x="259" y="5578"/>
                  </a:cubicBezTo>
                  <a:lnTo>
                    <a:pt x="263" y="5576"/>
                  </a:lnTo>
                  <a:cubicBezTo>
                    <a:pt x="264" y="5576"/>
                    <a:pt x="265" y="5576"/>
                    <a:pt x="266" y="5576"/>
                  </a:cubicBezTo>
                  <a:lnTo>
                    <a:pt x="290" y="5576"/>
                  </a:lnTo>
                  <a:cubicBezTo>
                    <a:pt x="294" y="5576"/>
                    <a:pt x="298" y="5580"/>
                    <a:pt x="298" y="5584"/>
                  </a:cubicBezTo>
                  <a:lnTo>
                    <a:pt x="298" y="5587"/>
                  </a:lnTo>
                  <a:cubicBezTo>
                    <a:pt x="298" y="5589"/>
                    <a:pt x="297" y="5591"/>
                    <a:pt x="295" y="5592"/>
                  </a:cubicBezTo>
                  <a:cubicBezTo>
                    <a:pt x="294" y="5594"/>
                    <a:pt x="292" y="5595"/>
                    <a:pt x="289" y="5595"/>
                  </a:cubicBezTo>
                  <a:lnTo>
                    <a:pt x="272" y="5594"/>
                  </a:lnTo>
                  <a:lnTo>
                    <a:pt x="267" y="5596"/>
                  </a:lnTo>
                  <a:lnTo>
                    <a:pt x="254" y="5608"/>
                  </a:lnTo>
                  <a:cubicBezTo>
                    <a:pt x="254" y="5609"/>
                    <a:pt x="253" y="5610"/>
                    <a:pt x="251" y="5610"/>
                  </a:cubicBezTo>
                  <a:lnTo>
                    <a:pt x="238" y="5616"/>
                  </a:lnTo>
                  <a:lnTo>
                    <a:pt x="230" y="5625"/>
                  </a:lnTo>
                  <a:lnTo>
                    <a:pt x="218" y="5634"/>
                  </a:lnTo>
                  <a:lnTo>
                    <a:pt x="214" y="5643"/>
                  </a:lnTo>
                  <a:lnTo>
                    <a:pt x="215" y="5642"/>
                  </a:lnTo>
                  <a:cubicBezTo>
                    <a:pt x="216" y="5642"/>
                    <a:pt x="217" y="5642"/>
                    <a:pt x="219" y="5642"/>
                  </a:cubicBezTo>
                  <a:lnTo>
                    <a:pt x="226" y="5644"/>
                  </a:lnTo>
                  <a:cubicBezTo>
                    <a:pt x="229" y="5645"/>
                    <a:pt x="231" y="5647"/>
                    <a:pt x="232" y="5651"/>
                  </a:cubicBezTo>
                  <a:cubicBezTo>
                    <a:pt x="232" y="5654"/>
                    <a:pt x="231" y="5657"/>
                    <a:pt x="228" y="5659"/>
                  </a:cubicBezTo>
                  <a:lnTo>
                    <a:pt x="225" y="5661"/>
                  </a:lnTo>
                  <a:cubicBezTo>
                    <a:pt x="224" y="5661"/>
                    <a:pt x="223" y="5662"/>
                    <a:pt x="223" y="5662"/>
                  </a:cubicBezTo>
                  <a:lnTo>
                    <a:pt x="212" y="5665"/>
                  </a:lnTo>
                  <a:lnTo>
                    <a:pt x="208" y="5667"/>
                  </a:lnTo>
                  <a:cubicBezTo>
                    <a:pt x="207" y="5668"/>
                    <a:pt x="206" y="5668"/>
                    <a:pt x="206" y="5668"/>
                  </a:cubicBezTo>
                  <a:lnTo>
                    <a:pt x="187" y="5673"/>
                  </a:lnTo>
                  <a:lnTo>
                    <a:pt x="184" y="5675"/>
                  </a:lnTo>
                  <a:lnTo>
                    <a:pt x="182" y="5677"/>
                  </a:lnTo>
                  <a:lnTo>
                    <a:pt x="183" y="5681"/>
                  </a:lnTo>
                  <a:lnTo>
                    <a:pt x="185" y="5688"/>
                  </a:lnTo>
                  <a:lnTo>
                    <a:pt x="189" y="5694"/>
                  </a:lnTo>
                  <a:lnTo>
                    <a:pt x="194" y="5692"/>
                  </a:lnTo>
                  <a:cubicBezTo>
                    <a:pt x="195" y="5691"/>
                    <a:pt x="196" y="5691"/>
                    <a:pt x="197" y="5691"/>
                  </a:cubicBezTo>
                  <a:lnTo>
                    <a:pt x="201" y="5691"/>
                  </a:lnTo>
                  <a:cubicBezTo>
                    <a:pt x="203" y="5691"/>
                    <a:pt x="205" y="5691"/>
                    <a:pt x="207" y="5693"/>
                  </a:cubicBezTo>
                  <a:lnTo>
                    <a:pt x="209" y="5695"/>
                  </a:lnTo>
                  <a:cubicBezTo>
                    <a:pt x="209" y="5696"/>
                    <a:pt x="210" y="5696"/>
                    <a:pt x="210" y="5697"/>
                  </a:cubicBezTo>
                  <a:lnTo>
                    <a:pt x="214" y="5702"/>
                  </a:lnTo>
                  <a:cubicBezTo>
                    <a:pt x="216" y="5704"/>
                    <a:pt x="217" y="5707"/>
                    <a:pt x="217" y="5709"/>
                  </a:cubicBezTo>
                  <a:cubicBezTo>
                    <a:pt x="217" y="5710"/>
                    <a:pt x="217" y="5710"/>
                    <a:pt x="217" y="5711"/>
                  </a:cubicBezTo>
                  <a:lnTo>
                    <a:pt x="217" y="5710"/>
                  </a:lnTo>
                  <a:cubicBezTo>
                    <a:pt x="218" y="5710"/>
                    <a:pt x="218" y="5709"/>
                    <a:pt x="219" y="5708"/>
                  </a:cubicBezTo>
                  <a:lnTo>
                    <a:pt x="225" y="5703"/>
                  </a:lnTo>
                  <a:cubicBezTo>
                    <a:pt x="226" y="5702"/>
                    <a:pt x="227" y="5702"/>
                    <a:pt x="229" y="5701"/>
                  </a:cubicBezTo>
                  <a:lnTo>
                    <a:pt x="254" y="5695"/>
                  </a:lnTo>
                  <a:lnTo>
                    <a:pt x="264" y="5689"/>
                  </a:lnTo>
                  <a:cubicBezTo>
                    <a:pt x="265" y="5689"/>
                    <a:pt x="266" y="5688"/>
                    <a:pt x="267" y="5688"/>
                  </a:cubicBezTo>
                  <a:lnTo>
                    <a:pt x="320" y="5678"/>
                  </a:lnTo>
                  <a:cubicBezTo>
                    <a:pt x="322" y="5677"/>
                    <a:pt x="325" y="5678"/>
                    <a:pt x="327" y="5680"/>
                  </a:cubicBezTo>
                  <a:cubicBezTo>
                    <a:pt x="329" y="5681"/>
                    <a:pt x="330" y="5683"/>
                    <a:pt x="330" y="5686"/>
                  </a:cubicBezTo>
                  <a:lnTo>
                    <a:pt x="330" y="5688"/>
                  </a:lnTo>
                  <a:cubicBezTo>
                    <a:pt x="330" y="5692"/>
                    <a:pt x="327" y="5695"/>
                    <a:pt x="324" y="5696"/>
                  </a:cubicBezTo>
                  <a:lnTo>
                    <a:pt x="241" y="5722"/>
                  </a:lnTo>
                  <a:lnTo>
                    <a:pt x="229" y="5729"/>
                  </a:lnTo>
                  <a:lnTo>
                    <a:pt x="226" y="5733"/>
                  </a:lnTo>
                  <a:lnTo>
                    <a:pt x="219" y="5745"/>
                  </a:lnTo>
                  <a:lnTo>
                    <a:pt x="219" y="5749"/>
                  </a:lnTo>
                  <a:lnTo>
                    <a:pt x="222" y="5753"/>
                  </a:lnTo>
                  <a:lnTo>
                    <a:pt x="225" y="5756"/>
                  </a:lnTo>
                  <a:lnTo>
                    <a:pt x="240" y="5758"/>
                  </a:lnTo>
                  <a:cubicBezTo>
                    <a:pt x="242" y="5758"/>
                    <a:pt x="243" y="5758"/>
                    <a:pt x="244" y="5759"/>
                  </a:cubicBezTo>
                  <a:lnTo>
                    <a:pt x="249" y="5763"/>
                  </a:lnTo>
                  <a:cubicBezTo>
                    <a:pt x="252" y="5765"/>
                    <a:pt x="253" y="5768"/>
                    <a:pt x="252" y="5772"/>
                  </a:cubicBezTo>
                  <a:cubicBezTo>
                    <a:pt x="250" y="5775"/>
                    <a:pt x="247" y="5777"/>
                    <a:pt x="244" y="5777"/>
                  </a:cubicBezTo>
                  <a:lnTo>
                    <a:pt x="226" y="5777"/>
                  </a:lnTo>
                  <a:cubicBezTo>
                    <a:pt x="225" y="5777"/>
                    <a:pt x="224" y="5777"/>
                    <a:pt x="223" y="5777"/>
                  </a:cubicBezTo>
                  <a:lnTo>
                    <a:pt x="215" y="5774"/>
                  </a:lnTo>
                  <a:cubicBezTo>
                    <a:pt x="214" y="5773"/>
                    <a:pt x="213" y="5773"/>
                    <a:pt x="212" y="5772"/>
                  </a:cubicBezTo>
                  <a:lnTo>
                    <a:pt x="188" y="5751"/>
                  </a:lnTo>
                  <a:cubicBezTo>
                    <a:pt x="187" y="5750"/>
                    <a:pt x="187" y="5750"/>
                    <a:pt x="187" y="5749"/>
                  </a:cubicBezTo>
                  <a:lnTo>
                    <a:pt x="177" y="5734"/>
                  </a:lnTo>
                  <a:lnTo>
                    <a:pt x="172" y="5730"/>
                  </a:lnTo>
                  <a:lnTo>
                    <a:pt x="172" y="5733"/>
                  </a:lnTo>
                  <a:cubicBezTo>
                    <a:pt x="171" y="5736"/>
                    <a:pt x="170" y="5739"/>
                    <a:pt x="167" y="5740"/>
                  </a:cubicBezTo>
                  <a:lnTo>
                    <a:pt x="164" y="5741"/>
                  </a:lnTo>
                  <a:cubicBezTo>
                    <a:pt x="162" y="5742"/>
                    <a:pt x="161" y="5742"/>
                    <a:pt x="160" y="5742"/>
                  </a:cubicBezTo>
                  <a:lnTo>
                    <a:pt x="154" y="5742"/>
                  </a:lnTo>
                  <a:lnTo>
                    <a:pt x="151" y="5760"/>
                  </a:lnTo>
                  <a:cubicBezTo>
                    <a:pt x="151" y="5764"/>
                    <a:pt x="148" y="5766"/>
                    <a:pt x="144" y="5767"/>
                  </a:cubicBezTo>
                  <a:cubicBezTo>
                    <a:pt x="141" y="5767"/>
                    <a:pt x="137" y="5765"/>
                    <a:pt x="136" y="5761"/>
                  </a:cubicBezTo>
                  <a:lnTo>
                    <a:pt x="133" y="5753"/>
                  </a:lnTo>
                  <a:cubicBezTo>
                    <a:pt x="133" y="5753"/>
                    <a:pt x="133" y="5752"/>
                    <a:pt x="133" y="5751"/>
                  </a:cubicBezTo>
                  <a:lnTo>
                    <a:pt x="133" y="5743"/>
                  </a:lnTo>
                  <a:lnTo>
                    <a:pt x="132" y="5745"/>
                  </a:lnTo>
                  <a:cubicBezTo>
                    <a:pt x="131" y="5748"/>
                    <a:pt x="129" y="5750"/>
                    <a:pt x="127" y="5751"/>
                  </a:cubicBezTo>
                  <a:cubicBezTo>
                    <a:pt x="126" y="5752"/>
                    <a:pt x="124" y="5752"/>
                    <a:pt x="123" y="5751"/>
                  </a:cubicBezTo>
                  <a:lnTo>
                    <a:pt x="121" y="5756"/>
                  </a:lnTo>
                  <a:cubicBezTo>
                    <a:pt x="121" y="5757"/>
                    <a:pt x="120" y="5759"/>
                    <a:pt x="119" y="5760"/>
                  </a:cubicBezTo>
                  <a:lnTo>
                    <a:pt x="117" y="5761"/>
                  </a:lnTo>
                  <a:cubicBezTo>
                    <a:pt x="116" y="5761"/>
                    <a:pt x="116" y="5761"/>
                    <a:pt x="116" y="5761"/>
                  </a:cubicBezTo>
                  <a:lnTo>
                    <a:pt x="116" y="5762"/>
                  </a:lnTo>
                  <a:lnTo>
                    <a:pt x="117" y="5778"/>
                  </a:lnTo>
                  <a:lnTo>
                    <a:pt x="116" y="5785"/>
                  </a:lnTo>
                  <a:lnTo>
                    <a:pt x="114" y="5792"/>
                  </a:lnTo>
                  <a:cubicBezTo>
                    <a:pt x="114" y="5793"/>
                    <a:pt x="113" y="5794"/>
                    <a:pt x="112" y="5795"/>
                  </a:cubicBezTo>
                  <a:lnTo>
                    <a:pt x="107" y="5802"/>
                  </a:lnTo>
                  <a:lnTo>
                    <a:pt x="110" y="5806"/>
                  </a:lnTo>
                  <a:lnTo>
                    <a:pt x="112" y="5814"/>
                  </a:lnTo>
                  <a:lnTo>
                    <a:pt x="114" y="5822"/>
                  </a:lnTo>
                  <a:lnTo>
                    <a:pt x="118" y="5831"/>
                  </a:lnTo>
                  <a:lnTo>
                    <a:pt x="123" y="5845"/>
                  </a:lnTo>
                  <a:lnTo>
                    <a:pt x="138" y="5869"/>
                  </a:lnTo>
                  <a:cubicBezTo>
                    <a:pt x="139" y="5871"/>
                    <a:pt x="139" y="5873"/>
                    <a:pt x="139" y="5875"/>
                  </a:cubicBezTo>
                  <a:lnTo>
                    <a:pt x="139" y="5876"/>
                  </a:lnTo>
                  <a:lnTo>
                    <a:pt x="143" y="5880"/>
                  </a:lnTo>
                  <a:lnTo>
                    <a:pt x="146" y="5879"/>
                  </a:lnTo>
                  <a:cubicBezTo>
                    <a:pt x="148" y="5878"/>
                    <a:pt x="149" y="5878"/>
                    <a:pt x="151" y="5879"/>
                  </a:cubicBezTo>
                  <a:lnTo>
                    <a:pt x="158" y="5881"/>
                  </a:lnTo>
                  <a:cubicBezTo>
                    <a:pt x="161" y="5882"/>
                    <a:pt x="163" y="5884"/>
                    <a:pt x="163" y="5886"/>
                  </a:cubicBezTo>
                  <a:lnTo>
                    <a:pt x="166" y="5894"/>
                  </a:lnTo>
                  <a:lnTo>
                    <a:pt x="169" y="5895"/>
                  </a:lnTo>
                  <a:lnTo>
                    <a:pt x="185" y="5895"/>
                  </a:lnTo>
                  <a:cubicBezTo>
                    <a:pt x="186" y="5895"/>
                    <a:pt x="187" y="5895"/>
                    <a:pt x="188" y="5895"/>
                  </a:cubicBezTo>
                  <a:lnTo>
                    <a:pt x="193" y="5898"/>
                  </a:lnTo>
                  <a:cubicBezTo>
                    <a:pt x="195" y="5898"/>
                    <a:pt x="196" y="5900"/>
                    <a:pt x="197" y="5901"/>
                  </a:cubicBezTo>
                  <a:lnTo>
                    <a:pt x="199" y="5905"/>
                  </a:lnTo>
                  <a:cubicBezTo>
                    <a:pt x="200" y="5905"/>
                    <a:pt x="200" y="5906"/>
                    <a:pt x="200" y="5907"/>
                  </a:cubicBezTo>
                  <a:lnTo>
                    <a:pt x="203" y="5929"/>
                  </a:lnTo>
                  <a:lnTo>
                    <a:pt x="206" y="5933"/>
                  </a:lnTo>
                  <a:lnTo>
                    <a:pt x="210" y="5934"/>
                  </a:lnTo>
                  <a:cubicBezTo>
                    <a:pt x="212" y="5934"/>
                    <a:pt x="213" y="5934"/>
                    <a:pt x="214" y="5935"/>
                  </a:cubicBezTo>
                  <a:lnTo>
                    <a:pt x="216" y="5937"/>
                  </a:lnTo>
                  <a:lnTo>
                    <a:pt x="221" y="5943"/>
                  </a:lnTo>
                  <a:lnTo>
                    <a:pt x="229" y="5949"/>
                  </a:lnTo>
                  <a:lnTo>
                    <a:pt x="240" y="5950"/>
                  </a:lnTo>
                  <a:cubicBezTo>
                    <a:pt x="241" y="5950"/>
                    <a:pt x="242" y="5950"/>
                    <a:pt x="243" y="5951"/>
                  </a:cubicBezTo>
                  <a:lnTo>
                    <a:pt x="255" y="5958"/>
                  </a:lnTo>
                  <a:cubicBezTo>
                    <a:pt x="257" y="5958"/>
                    <a:pt x="258" y="5959"/>
                    <a:pt x="259" y="5960"/>
                  </a:cubicBezTo>
                  <a:lnTo>
                    <a:pt x="272" y="5970"/>
                  </a:lnTo>
                  <a:lnTo>
                    <a:pt x="280" y="5974"/>
                  </a:lnTo>
                  <a:lnTo>
                    <a:pt x="298" y="5977"/>
                  </a:lnTo>
                  <a:cubicBezTo>
                    <a:pt x="299" y="5977"/>
                    <a:pt x="300" y="5977"/>
                    <a:pt x="301" y="5978"/>
                  </a:cubicBezTo>
                  <a:lnTo>
                    <a:pt x="311" y="5984"/>
                  </a:lnTo>
                  <a:lnTo>
                    <a:pt x="312" y="5984"/>
                  </a:lnTo>
                  <a:lnTo>
                    <a:pt x="312" y="5964"/>
                  </a:lnTo>
                  <a:cubicBezTo>
                    <a:pt x="312" y="5961"/>
                    <a:pt x="313" y="5959"/>
                    <a:pt x="315" y="5958"/>
                  </a:cubicBezTo>
                  <a:cubicBezTo>
                    <a:pt x="317" y="5956"/>
                    <a:pt x="320" y="5955"/>
                    <a:pt x="322" y="5956"/>
                  </a:cubicBezTo>
                  <a:lnTo>
                    <a:pt x="323" y="5956"/>
                  </a:lnTo>
                  <a:lnTo>
                    <a:pt x="325" y="5955"/>
                  </a:lnTo>
                  <a:cubicBezTo>
                    <a:pt x="325" y="5955"/>
                    <a:pt x="326" y="5955"/>
                    <a:pt x="327" y="5954"/>
                  </a:cubicBezTo>
                  <a:lnTo>
                    <a:pt x="331" y="5953"/>
                  </a:lnTo>
                  <a:cubicBezTo>
                    <a:pt x="334" y="5952"/>
                    <a:pt x="338" y="5953"/>
                    <a:pt x="340" y="5956"/>
                  </a:cubicBezTo>
                  <a:lnTo>
                    <a:pt x="344" y="5961"/>
                  </a:lnTo>
                  <a:cubicBezTo>
                    <a:pt x="346" y="5963"/>
                    <a:pt x="346" y="5966"/>
                    <a:pt x="345" y="5969"/>
                  </a:cubicBezTo>
                  <a:lnTo>
                    <a:pt x="342" y="5977"/>
                  </a:lnTo>
                  <a:cubicBezTo>
                    <a:pt x="342" y="5979"/>
                    <a:pt x="339" y="5981"/>
                    <a:pt x="337" y="5982"/>
                  </a:cubicBezTo>
                  <a:cubicBezTo>
                    <a:pt x="335" y="5982"/>
                    <a:pt x="333" y="5982"/>
                    <a:pt x="331" y="5981"/>
                  </a:cubicBezTo>
                  <a:lnTo>
                    <a:pt x="332" y="5982"/>
                  </a:lnTo>
                  <a:lnTo>
                    <a:pt x="335" y="5989"/>
                  </a:lnTo>
                  <a:lnTo>
                    <a:pt x="341" y="5982"/>
                  </a:lnTo>
                  <a:lnTo>
                    <a:pt x="351" y="5975"/>
                  </a:lnTo>
                  <a:cubicBezTo>
                    <a:pt x="352" y="5975"/>
                    <a:pt x="353" y="5975"/>
                    <a:pt x="353" y="5974"/>
                  </a:cubicBezTo>
                  <a:lnTo>
                    <a:pt x="358" y="5973"/>
                  </a:lnTo>
                  <a:cubicBezTo>
                    <a:pt x="360" y="5972"/>
                    <a:pt x="362" y="5972"/>
                    <a:pt x="364" y="5973"/>
                  </a:cubicBezTo>
                  <a:lnTo>
                    <a:pt x="367" y="5974"/>
                  </a:lnTo>
                  <a:cubicBezTo>
                    <a:pt x="370" y="5975"/>
                    <a:pt x="372" y="5978"/>
                    <a:pt x="372" y="5981"/>
                  </a:cubicBezTo>
                  <a:cubicBezTo>
                    <a:pt x="373" y="5984"/>
                    <a:pt x="371" y="5987"/>
                    <a:pt x="368" y="5988"/>
                  </a:cubicBezTo>
                  <a:lnTo>
                    <a:pt x="354" y="5997"/>
                  </a:lnTo>
                  <a:lnTo>
                    <a:pt x="347" y="6005"/>
                  </a:lnTo>
                  <a:cubicBezTo>
                    <a:pt x="346" y="6006"/>
                    <a:pt x="346" y="6006"/>
                    <a:pt x="346" y="6006"/>
                  </a:cubicBezTo>
                  <a:cubicBezTo>
                    <a:pt x="346" y="6007"/>
                    <a:pt x="347" y="6007"/>
                    <a:pt x="347" y="6008"/>
                  </a:cubicBezTo>
                  <a:cubicBezTo>
                    <a:pt x="349" y="6007"/>
                    <a:pt x="351" y="6007"/>
                    <a:pt x="353" y="6007"/>
                  </a:cubicBezTo>
                  <a:lnTo>
                    <a:pt x="357" y="6008"/>
                  </a:lnTo>
                  <a:cubicBezTo>
                    <a:pt x="359" y="6008"/>
                    <a:pt x="361" y="6009"/>
                    <a:pt x="362" y="6011"/>
                  </a:cubicBezTo>
                  <a:lnTo>
                    <a:pt x="374" y="6025"/>
                  </a:lnTo>
                  <a:lnTo>
                    <a:pt x="375" y="6025"/>
                  </a:lnTo>
                  <a:lnTo>
                    <a:pt x="384" y="6023"/>
                  </a:lnTo>
                  <a:lnTo>
                    <a:pt x="392" y="6022"/>
                  </a:lnTo>
                  <a:cubicBezTo>
                    <a:pt x="395" y="6022"/>
                    <a:pt x="398" y="6023"/>
                    <a:pt x="399" y="6026"/>
                  </a:cubicBezTo>
                  <a:cubicBezTo>
                    <a:pt x="401" y="6028"/>
                    <a:pt x="401" y="6031"/>
                    <a:pt x="399" y="6034"/>
                  </a:cubicBezTo>
                  <a:lnTo>
                    <a:pt x="397" y="6038"/>
                  </a:lnTo>
                  <a:lnTo>
                    <a:pt x="398" y="6038"/>
                  </a:lnTo>
                  <a:cubicBezTo>
                    <a:pt x="400" y="6040"/>
                    <a:pt x="401" y="6042"/>
                    <a:pt x="402" y="6044"/>
                  </a:cubicBezTo>
                  <a:cubicBezTo>
                    <a:pt x="402" y="6045"/>
                    <a:pt x="402" y="6047"/>
                    <a:pt x="401" y="6048"/>
                  </a:cubicBezTo>
                  <a:cubicBezTo>
                    <a:pt x="402" y="6047"/>
                    <a:pt x="402" y="6047"/>
                    <a:pt x="403" y="6046"/>
                  </a:cubicBezTo>
                  <a:lnTo>
                    <a:pt x="415" y="6039"/>
                  </a:lnTo>
                  <a:cubicBezTo>
                    <a:pt x="416" y="6039"/>
                    <a:pt x="417" y="6038"/>
                    <a:pt x="418" y="6038"/>
                  </a:cubicBezTo>
                  <a:lnTo>
                    <a:pt x="421" y="6037"/>
                  </a:lnTo>
                  <a:cubicBezTo>
                    <a:pt x="424" y="6037"/>
                    <a:pt x="426" y="6037"/>
                    <a:pt x="428" y="6039"/>
                  </a:cubicBezTo>
                  <a:cubicBezTo>
                    <a:pt x="430" y="6040"/>
                    <a:pt x="431" y="6043"/>
                    <a:pt x="431" y="6045"/>
                  </a:cubicBezTo>
                  <a:lnTo>
                    <a:pt x="431" y="6048"/>
                  </a:lnTo>
                  <a:cubicBezTo>
                    <a:pt x="431" y="6049"/>
                    <a:pt x="431" y="6050"/>
                    <a:pt x="430" y="6052"/>
                  </a:cubicBezTo>
                  <a:lnTo>
                    <a:pt x="428" y="6056"/>
                  </a:lnTo>
                  <a:cubicBezTo>
                    <a:pt x="429" y="6056"/>
                    <a:pt x="429" y="6057"/>
                    <a:pt x="430" y="6057"/>
                  </a:cubicBezTo>
                  <a:lnTo>
                    <a:pt x="431" y="6058"/>
                  </a:lnTo>
                  <a:lnTo>
                    <a:pt x="440" y="6053"/>
                  </a:lnTo>
                  <a:cubicBezTo>
                    <a:pt x="442" y="6052"/>
                    <a:pt x="445" y="6051"/>
                    <a:pt x="447" y="6053"/>
                  </a:cubicBezTo>
                  <a:cubicBezTo>
                    <a:pt x="449" y="6054"/>
                    <a:pt x="451" y="6057"/>
                    <a:pt x="451" y="6059"/>
                  </a:cubicBezTo>
                  <a:lnTo>
                    <a:pt x="452" y="6062"/>
                  </a:lnTo>
                  <a:lnTo>
                    <a:pt x="472" y="6068"/>
                  </a:lnTo>
                  <a:lnTo>
                    <a:pt x="499" y="6068"/>
                  </a:lnTo>
                  <a:lnTo>
                    <a:pt x="500" y="6064"/>
                  </a:lnTo>
                  <a:cubicBezTo>
                    <a:pt x="500" y="6061"/>
                    <a:pt x="503" y="6058"/>
                    <a:pt x="507" y="6057"/>
                  </a:cubicBezTo>
                  <a:cubicBezTo>
                    <a:pt x="508" y="6057"/>
                    <a:pt x="510" y="6057"/>
                    <a:pt x="511" y="6058"/>
                  </a:cubicBezTo>
                  <a:cubicBezTo>
                    <a:pt x="512" y="6057"/>
                    <a:pt x="513" y="6056"/>
                    <a:pt x="514" y="6055"/>
                  </a:cubicBezTo>
                  <a:lnTo>
                    <a:pt x="515" y="6055"/>
                  </a:lnTo>
                  <a:cubicBezTo>
                    <a:pt x="516" y="6053"/>
                    <a:pt x="517" y="6052"/>
                    <a:pt x="519" y="6051"/>
                  </a:cubicBezTo>
                  <a:lnTo>
                    <a:pt x="521" y="6050"/>
                  </a:lnTo>
                  <a:cubicBezTo>
                    <a:pt x="523" y="6049"/>
                    <a:pt x="526" y="6049"/>
                    <a:pt x="528" y="6050"/>
                  </a:cubicBezTo>
                  <a:lnTo>
                    <a:pt x="532" y="6052"/>
                  </a:lnTo>
                  <a:lnTo>
                    <a:pt x="533" y="6052"/>
                  </a:lnTo>
                  <a:lnTo>
                    <a:pt x="539" y="6049"/>
                  </a:lnTo>
                  <a:cubicBezTo>
                    <a:pt x="540" y="6049"/>
                    <a:pt x="540" y="6048"/>
                    <a:pt x="541" y="6048"/>
                  </a:cubicBezTo>
                  <a:lnTo>
                    <a:pt x="570" y="6044"/>
                  </a:lnTo>
                  <a:cubicBezTo>
                    <a:pt x="569" y="6042"/>
                    <a:pt x="569" y="6039"/>
                    <a:pt x="571" y="6037"/>
                  </a:cubicBezTo>
                  <a:lnTo>
                    <a:pt x="574" y="6032"/>
                  </a:lnTo>
                  <a:cubicBezTo>
                    <a:pt x="575" y="6031"/>
                    <a:pt x="576" y="6030"/>
                    <a:pt x="576" y="6029"/>
                  </a:cubicBezTo>
                  <a:lnTo>
                    <a:pt x="585" y="6024"/>
                  </a:lnTo>
                  <a:lnTo>
                    <a:pt x="587" y="6019"/>
                  </a:lnTo>
                  <a:lnTo>
                    <a:pt x="588" y="6015"/>
                  </a:lnTo>
                  <a:lnTo>
                    <a:pt x="587" y="6009"/>
                  </a:lnTo>
                  <a:lnTo>
                    <a:pt x="584" y="6003"/>
                  </a:lnTo>
                  <a:cubicBezTo>
                    <a:pt x="583" y="6001"/>
                    <a:pt x="583" y="5998"/>
                    <a:pt x="584" y="5996"/>
                  </a:cubicBezTo>
                  <a:cubicBezTo>
                    <a:pt x="585" y="5994"/>
                    <a:pt x="587" y="5992"/>
                    <a:pt x="590" y="5992"/>
                  </a:cubicBezTo>
                  <a:lnTo>
                    <a:pt x="595" y="5991"/>
                  </a:lnTo>
                  <a:cubicBezTo>
                    <a:pt x="598" y="5990"/>
                    <a:pt x="602" y="5993"/>
                    <a:pt x="603" y="5996"/>
                  </a:cubicBezTo>
                  <a:lnTo>
                    <a:pt x="607" y="6004"/>
                  </a:lnTo>
                  <a:lnTo>
                    <a:pt x="609" y="6013"/>
                  </a:lnTo>
                  <a:lnTo>
                    <a:pt x="612" y="6018"/>
                  </a:lnTo>
                  <a:cubicBezTo>
                    <a:pt x="614" y="6021"/>
                    <a:pt x="614" y="6024"/>
                    <a:pt x="612" y="6027"/>
                  </a:cubicBezTo>
                  <a:lnTo>
                    <a:pt x="610" y="6030"/>
                  </a:lnTo>
                  <a:cubicBezTo>
                    <a:pt x="609" y="6031"/>
                    <a:pt x="609" y="6031"/>
                    <a:pt x="608" y="6032"/>
                  </a:cubicBezTo>
                  <a:lnTo>
                    <a:pt x="606" y="6034"/>
                  </a:lnTo>
                  <a:lnTo>
                    <a:pt x="606" y="6034"/>
                  </a:lnTo>
                  <a:lnTo>
                    <a:pt x="610" y="6034"/>
                  </a:lnTo>
                  <a:lnTo>
                    <a:pt x="610" y="6034"/>
                  </a:lnTo>
                  <a:lnTo>
                    <a:pt x="614" y="6026"/>
                  </a:lnTo>
                  <a:cubicBezTo>
                    <a:pt x="614" y="6023"/>
                    <a:pt x="617" y="6021"/>
                    <a:pt x="619" y="6021"/>
                  </a:cubicBezTo>
                  <a:lnTo>
                    <a:pt x="622" y="6020"/>
                  </a:lnTo>
                  <a:cubicBezTo>
                    <a:pt x="624" y="6020"/>
                    <a:pt x="625" y="6020"/>
                    <a:pt x="627" y="6021"/>
                  </a:cubicBezTo>
                  <a:lnTo>
                    <a:pt x="627" y="6020"/>
                  </a:lnTo>
                  <a:cubicBezTo>
                    <a:pt x="627" y="6018"/>
                    <a:pt x="628" y="6016"/>
                    <a:pt x="630" y="6015"/>
                  </a:cubicBezTo>
                  <a:lnTo>
                    <a:pt x="633" y="6013"/>
                  </a:lnTo>
                  <a:cubicBezTo>
                    <a:pt x="632" y="6012"/>
                    <a:pt x="631" y="6010"/>
                    <a:pt x="631" y="6008"/>
                  </a:cubicBezTo>
                  <a:cubicBezTo>
                    <a:pt x="630" y="6005"/>
                    <a:pt x="631" y="6002"/>
                    <a:pt x="634" y="6000"/>
                  </a:cubicBezTo>
                  <a:lnTo>
                    <a:pt x="637" y="5998"/>
                  </a:lnTo>
                  <a:lnTo>
                    <a:pt x="646" y="5994"/>
                  </a:lnTo>
                  <a:lnTo>
                    <a:pt x="655" y="5985"/>
                  </a:lnTo>
                  <a:cubicBezTo>
                    <a:pt x="656" y="5984"/>
                    <a:pt x="658" y="5983"/>
                    <a:pt x="660" y="5984"/>
                  </a:cubicBezTo>
                  <a:cubicBezTo>
                    <a:pt x="660" y="5982"/>
                    <a:pt x="661" y="5980"/>
                    <a:pt x="662" y="5979"/>
                  </a:cubicBezTo>
                  <a:lnTo>
                    <a:pt x="664" y="5977"/>
                  </a:lnTo>
                  <a:cubicBezTo>
                    <a:pt x="666" y="5974"/>
                    <a:pt x="669" y="5973"/>
                    <a:pt x="672" y="5974"/>
                  </a:cubicBezTo>
                  <a:lnTo>
                    <a:pt x="675" y="5974"/>
                  </a:lnTo>
                  <a:cubicBezTo>
                    <a:pt x="676" y="5975"/>
                    <a:pt x="678" y="5975"/>
                    <a:pt x="679" y="5976"/>
                  </a:cubicBezTo>
                  <a:cubicBezTo>
                    <a:pt x="679" y="5976"/>
                    <a:pt x="680" y="5976"/>
                    <a:pt x="681" y="5977"/>
                  </a:cubicBezTo>
                  <a:cubicBezTo>
                    <a:pt x="681" y="5976"/>
                    <a:pt x="681" y="5975"/>
                    <a:pt x="682" y="5975"/>
                  </a:cubicBezTo>
                  <a:lnTo>
                    <a:pt x="683" y="5971"/>
                  </a:lnTo>
                  <a:cubicBezTo>
                    <a:pt x="683" y="5970"/>
                    <a:pt x="684" y="5969"/>
                    <a:pt x="685" y="5968"/>
                  </a:cubicBezTo>
                  <a:lnTo>
                    <a:pt x="691" y="5961"/>
                  </a:lnTo>
                  <a:lnTo>
                    <a:pt x="696" y="5950"/>
                  </a:lnTo>
                  <a:cubicBezTo>
                    <a:pt x="698" y="5947"/>
                    <a:pt x="700" y="5946"/>
                    <a:pt x="703" y="5945"/>
                  </a:cubicBezTo>
                  <a:cubicBezTo>
                    <a:pt x="704" y="5945"/>
                    <a:pt x="706" y="5946"/>
                    <a:pt x="707" y="5946"/>
                  </a:cubicBezTo>
                  <a:lnTo>
                    <a:pt x="709" y="5943"/>
                  </a:lnTo>
                  <a:cubicBezTo>
                    <a:pt x="710" y="5942"/>
                    <a:pt x="711" y="5941"/>
                    <a:pt x="713" y="5940"/>
                  </a:cubicBezTo>
                  <a:lnTo>
                    <a:pt x="722" y="5937"/>
                  </a:lnTo>
                  <a:lnTo>
                    <a:pt x="722" y="5935"/>
                  </a:lnTo>
                  <a:cubicBezTo>
                    <a:pt x="722" y="5934"/>
                    <a:pt x="723" y="5933"/>
                    <a:pt x="724" y="5932"/>
                  </a:cubicBezTo>
                  <a:lnTo>
                    <a:pt x="726" y="5928"/>
                  </a:lnTo>
                  <a:lnTo>
                    <a:pt x="727" y="5925"/>
                  </a:lnTo>
                  <a:lnTo>
                    <a:pt x="731" y="5919"/>
                  </a:lnTo>
                  <a:cubicBezTo>
                    <a:pt x="732" y="5918"/>
                    <a:pt x="733" y="5917"/>
                    <a:pt x="734" y="5916"/>
                  </a:cubicBezTo>
                  <a:lnTo>
                    <a:pt x="741" y="5912"/>
                  </a:lnTo>
                  <a:lnTo>
                    <a:pt x="746" y="5908"/>
                  </a:lnTo>
                  <a:lnTo>
                    <a:pt x="750" y="5903"/>
                  </a:lnTo>
                  <a:lnTo>
                    <a:pt x="767" y="5884"/>
                  </a:lnTo>
                  <a:lnTo>
                    <a:pt x="768" y="5878"/>
                  </a:lnTo>
                  <a:lnTo>
                    <a:pt x="767" y="5871"/>
                  </a:lnTo>
                  <a:lnTo>
                    <a:pt x="768" y="5869"/>
                  </a:lnTo>
                  <a:lnTo>
                    <a:pt x="765" y="5866"/>
                  </a:lnTo>
                  <a:cubicBezTo>
                    <a:pt x="763" y="5865"/>
                    <a:pt x="763" y="5864"/>
                    <a:pt x="762" y="5862"/>
                  </a:cubicBezTo>
                  <a:lnTo>
                    <a:pt x="761" y="5859"/>
                  </a:lnTo>
                  <a:cubicBezTo>
                    <a:pt x="760" y="5856"/>
                    <a:pt x="761" y="5854"/>
                    <a:pt x="762" y="5852"/>
                  </a:cubicBezTo>
                  <a:cubicBezTo>
                    <a:pt x="764" y="5850"/>
                    <a:pt x="766" y="5849"/>
                    <a:pt x="769" y="5849"/>
                  </a:cubicBezTo>
                  <a:lnTo>
                    <a:pt x="771" y="5848"/>
                  </a:lnTo>
                  <a:cubicBezTo>
                    <a:pt x="772" y="5848"/>
                    <a:pt x="774" y="5849"/>
                    <a:pt x="775" y="5849"/>
                  </a:cubicBezTo>
                  <a:lnTo>
                    <a:pt x="780" y="5852"/>
                  </a:lnTo>
                  <a:lnTo>
                    <a:pt x="780" y="5852"/>
                  </a:lnTo>
                  <a:cubicBezTo>
                    <a:pt x="782" y="5851"/>
                    <a:pt x="784" y="5851"/>
                    <a:pt x="786" y="5851"/>
                  </a:cubicBezTo>
                  <a:lnTo>
                    <a:pt x="791" y="5852"/>
                  </a:lnTo>
                  <a:lnTo>
                    <a:pt x="799" y="5847"/>
                  </a:lnTo>
                  <a:lnTo>
                    <a:pt x="812" y="5835"/>
                  </a:lnTo>
                  <a:lnTo>
                    <a:pt x="798" y="5836"/>
                  </a:lnTo>
                  <a:lnTo>
                    <a:pt x="797" y="5836"/>
                  </a:lnTo>
                  <a:cubicBezTo>
                    <a:pt x="794" y="5836"/>
                    <a:pt x="790" y="5833"/>
                    <a:pt x="790" y="5830"/>
                  </a:cubicBezTo>
                  <a:cubicBezTo>
                    <a:pt x="789" y="5826"/>
                    <a:pt x="791" y="5822"/>
                    <a:pt x="794" y="5821"/>
                  </a:cubicBezTo>
                  <a:lnTo>
                    <a:pt x="795" y="5820"/>
                  </a:lnTo>
                  <a:cubicBezTo>
                    <a:pt x="794" y="5820"/>
                    <a:pt x="793" y="5819"/>
                    <a:pt x="792" y="5817"/>
                  </a:cubicBezTo>
                  <a:cubicBezTo>
                    <a:pt x="790" y="5815"/>
                    <a:pt x="789" y="5812"/>
                    <a:pt x="790" y="5809"/>
                  </a:cubicBezTo>
                  <a:lnTo>
                    <a:pt x="790" y="5806"/>
                  </a:lnTo>
                  <a:cubicBezTo>
                    <a:pt x="791" y="5806"/>
                    <a:pt x="791" y="5805"/>
                    <a:pt x="791" y="5804"/>
                  </a:cubicBezTo>
                  <a:lnTo>
                    <a:pt x="793" y="5802"/>
                  </a:lnTo>
                  <a:cubicBezTo>
                    <a:pt x="794" y="5801"/>
                    <a:pt x="794" y="5800"/>
                    <a:pt x="795" y="5799"/>
                  </a:cubicBezTo>
                  <a:lnTo>
                    <a:pt x="797" y="5798"/>
                  </a:lnTo>
                  <a:cubicBezTo>
                    <a:pt x="799" y="5797"/>
                    <a:pt x="800" y="5797"/>
                    <a:pt x="802" y="5797"/>
                  </a:cubicBezTo>
                  <a:lnTo>
                    <a:pt x="834" y="5801"/>
                  </a:lnTo>
                  <a:lnTo>
                    <a:pt x="843" y="5799"/>
                  </a:lnTo>
                  <a:lnTo>
                    <a:pt x="846" y="5797"/>
                  </a:lnTo>
                  <a:lnTo>
                    <a:pt x="847" y="5794"/>
                  </a:lnTo>
                  <a:cubicBezTo>
                    <a:pt x="847" y="5793"/>
                    <a:pt x="848" y="5793"/>
                    <a:pt x="848" y="5792"/>
                  </a:cubicBezTo>
                  <a:lnTo>
                    <a:pt x="850" y="5790"/>
                  </a:lnTo>
                  <a:cubicBezTo>
                    <a:pt x="849" y="5787"/>
                    <a:pt x="850" y="5784"/>
                    <a:pt x="852" y="5781"/>
                  </a:cubicBezTo>
                  <a:lnTo>
                    <a:pt x="853" y="5780"/>
                  </a:lnTo>
                  <a:lnTo>
                    <a:pt x="850" y="5781"/>
                  </a:lnTo>
                  <a:cubicBezTo>
                    <a:pt x="848" y="5782"/>
                    <a:pt x="847" y="5782"/>
                    <a:pt x="845" y="5782"/>
                  </a:cubicBezTo>
                  <a:cubicBezTo>
                    <a:pt x="845" y="5782"/>
                    <a:pt x="842" y="5781"/>
                    <a:pt x="841" y="5781"/>
                  </a:cubicBezTo>
                  <a:lnTo>
                    <a:pt x="839" y="5780"/>
                  </a:lnTo>
                  <a:cubicBezTo>
                    <a:pt x="836" y="5779"/>
                    <a:pt x="833" y="5778"/>
                    <a:pt x="832" y="5776"/>
                  </a:cubicBezTo>
                  <a:cubicBezTo>
                    <a:pt x="830" y="5774"/>
                    <a:pt x="830" y="5771"/>
                    <a:pt x="831" y="5769"/>
                  </a:cubicBezTo>
                  <a:lnTo>
                    <a:pt x="836" y="5752"/>
                  </a:lnTo>
                  <a:cubicBezTo>
                    <a:pt x="837" y="5749"/>
                    <a:pt x="839" y="5746"/>
                    <a:pt x="843" y="5745"/>
                  </a:cubicBezTo>
                  <a:cubicBezTo>
                    <a:pt x="845" y="5745"/>
                    <a:pt x="848" y="5746"/>
                    <a:pt x="850" y="5748"/>
                  </a:cubicBezTo>
                  <a:lnTo>
                    <a:pt x="852" y="5744"/>
                  </a:lnTo>
                  <a:cubicBezTo>
                    <a:pt x="853" y="5742"/>
                    <a:pt x="855" y="5741"/>
                    <a:pt x="857" y="5740"/>
                  </a:cubicBezTo>
                  <a:lnTo>
                    <a:pt x="862" y="5739"/>
                  </a:lnTo>
                  <a:cubicBezTo>
                    <a:pt x="864" y="5739"/>
                    <a:pt x="865" y="5739"/>
                    <a:pt x="867" y="5739"/>
                  </a:cubicBezTo>
                  <a:lnTo>
                    <a:pt x="870" y="5741"/>
                  </a:lnTo>
                  <a:cubicBezTo>
                    <a:pt x="871" y="5740"/>
                    <a:pt x="871" y="5740"/>
                    <a:pt x="871" y="5740"/>
                  </a:cubicBezTo>
                  <a:cubicBezTo>
                    <a:pt x="869" y="5738"/>
                    <a:pt x="869" y="5735"/>
                    <a:pt x="870" y="5732"/>
                  </a:cubicBezTo>
                  <a:cubicBezTo>
                    <a:pt x="872" y="5729"/>
                    <a:pt x="875" y="5727"/>
                    <a:pt x="879" y="5728"/>
                  </a:cubicBezTo>
                  <a:lnTo>
                    <a:pt x="894" y="5730"/>
                  </a:lnTo>
                  <a:cubicBezTo>
                    <a:pt x="894" y="5727"/>
                    <a:pt x="896" y="5724"/>
                    <a:pt x="899" y="5723"/>
                  </a:cubicBezTo>
                  <a:lnTo>
                    <a:pt x="906" y="5719"/>
                  </a:lnTo>
                  <a:cubicBezTo>
                    <a:pt x="906" y="5719"/>
                    <a:pt x="906" y="5718"/>
                    <a:pt x="906" y="5717"/>
                  </a:cubicBezTo>
                  <a:lnTo>
                    <a:pt x="906" y="5714"/>
                  </a:lnTo>
                  <a:cubicBezTo>
                    <a:pt x="906" y="5712"/>
                    <a:pt x="907" y="5710"/>
                    <a:pt x="908" y="5709"/>
                  </a:cubicBezTo>
                  <a:cubicBezTo>
                    <a:pt x="910" y="5707"/>
                    <a:pt x="912" y="5707"/>
                    <a:pt x="914" y="5706"/>
                  </a:cubicBezTo>
                  <a:lnTo>
                    <a:pt x="916" y="5707"/>
                  </a:lnTo>
                  <a:lnTo>
                    <a:pt x="916" y="5706"/>
                  </a:lnTo>
                  <a:cubicBezTo>
                    <a:pt x="916" y="5705"/>
                    <a:pt x="916" y="5705"/>
                    <a:pt x="917" y="5704"/>
                  </a:cubicBezTo>
                  <a:lnTo>
                    <a:pt x="911" y="5702"/>
                  </a:lnTo>
                  <a:cubicBezTo>
                    <a:pt x="910" y="5701"/>
                    <a:pt x="908" y="5700"/>
                    <a:pt x="908" y="5699"/>
                  </a:cubicBezTo>
                  <a:lnTo>
                    <a:pt x="904" y="5695"/>
                  </a:lnTo>
                  <a:cubicBezTo>
                    <a:pt x="903" y="5694"/>
                    <a:pt x="902" y="5693"/>
                    <a:pt x="902" y="5692"/>
                  </a:cubicBezTo>
                  <a:lnTo>
                    <a:pt x="900" y="5684"/>
                  </a:lnTo>
                  <a:lnTo>
                    <a:pt x="890" y="5676"/>
                  </a:lnTo>
                  <a:cubicBezTo>
                    <a:pt x="889" y="5675"/>
                    <a:pt x="889" y="5674"/>
                    <a:pt x="888" y="5673"/>
                  </a:cubicBezTo>
                  <a:lnTo>
                    <a:pt x="884" y="5667"/>
                  </a:lnTo>
                  <a:cubicBezTo>
                    <a:pt x="883" y="5664"/>
                    <a:pt x="883" y="5661"/>
                    <a:pt x="885" y="5658"/>
                  </a:cubicBezTo>
                  <a:cubicBezTo>
                    <a:pt x="886" y="5656"/>
                    <a:pt x="889" y="5654"/>
                    <a:pt x="892" y="5655"/>
                  </a:cubicBezTo>
                  <a:lnTo>
                    <a:pt x="900" y="5656"/>
                  </a:lnTo>
                  <a:lnTo>
                    <a:pt x="903" y="5653"/>
                  </a:lnTo>
                  <a:cubicBezTo>
                    <a:pt x="906" y="5650"/>
                    <a:pt x="911" y="5650"/>
                    <a:pt x="914" y="5652"/>
                  </a:cubicBezTo>
                  <a:lnTo>
                    <a:pt x="916" y="5654"/>
                  </a:lnTo>
                  <a:cubicBezTo>
                    <a:pt x="918" y="5656"/>
                    <a:pt x="919" y="5658"/>
                    <a:pt x="919" y="5660"/>
                  </a:cubicBezTo>
                  <a:lnTo>
                    <a:pt x="919" y="5664"/>
                  </a:lnTo>
                  <a:cubicBezTo>
                    <a:pt x="919" y="5664"/>
                    <a:pt x="919" y="5665"/>
                    <a:pt x="919" y="5666"/>
                  </a:cubicBezTo>
                  <a:cubicBezTo>
                    <a:pt x="920" y="5666"/>
                    <a:pt x="922" y="5666"/>
                    <a:pt x="924" y="5667"/>
                  </a:cubicBezTo>
                  <a:lnTo>
                    <a:pt x="927" y="5668"/>
                  </a:lnTo>
                  <a:cubicBezTo>
                    <a:pt x="929" y="5669"/>
                    <a:pt x="931" y="5672"/>
                    <a:pt x="931" y="5674"/>
                  </a:cubicBezTo>
                  <a:cubicBezTo>
                    <a:pt x="931" y="5675"/>
                    <a:pt x="931" y="5676"/>
                    <a:pt x="931" y="5677"/>
                  </a:cubicBezTo>
                  <a:lnTo>
                    <a:pt x="931" y="5679"/>
                  </a:lnTo>
                  <a:cubicBezTo>
                    <a:pt x="932" y="5679"/>
                    <a:pt x="933" y="5680"/>
                    <a:pt x="933" y="5681"/>
                  </a:cubicBezTo>
                  <a:cubicBezTo>
                    <a:pt x="935" y="5681"/>
                    <a:pt x="936" y="5680"/>
                    <a:pt x="937" y="5681"/>
                  </a:cubicBezTo>
                  <a:lnTo>
                    <a:pt x="940" y="5681"/>
                  </a:lnTo>
                  <a:cubicBezTo>
                    <a:pt x="942" y="5681"/>
                    <a:pt x="944" y="5683"/>
                    <a:pt x="945" y="5684"/>
                  </a:cubicBezTo>
                  <a:lnTo>
                    <a:pt x="952" y="5694"/>
                  </a:lnTo>
                  <a:lnTo>
                    <a:pt x="956" y="5701"/>
                  </a:lnTo>
                  <a:cubicBezTo>
                    <a:pt x="957" y="5702"/>
                    <a:pt x="957" y="5702"/>
                    <a:pt x="957" y="5703"/>
                  </a:cubicBezTo>
                  <a:lnTo>
                    <a:pt x="959" y="5711"/>
                  </a:lnTo>
                  <a:cubicBezTo>
                    <a:pt x="959" y="5712"/>
                    <a:pt x="959" y="5713"/>
                    <a:pt x="959" y="5714"/>
                  </a:cubicBezTo>
                  <a:lnTo>
                    <a:pt x="958" y="5717"/>
                  </a:lnTo>
                  <a:lnTo>
                    <a:pt x="974" y="5716"/>
                  </a:lnTo>
                  <a:lnTo>
                    <a:pt x="978" y="5713"/>
                  </a:lnTo>
                  <a:lnTo>
                    <a:pt x="979" y="5710"/>
                  </a:lnTo>
                  <a:lnTo>
                    <a:pt x="977" y="5697"/>
                  </a:lnTo>
                  <a:cubicBezTo>
                    <a:pt x="976" y="5695"/>
                    <a:pt x="977" y="5692"/>
                    <a:pt x="979" y="5690"/>
                  </a:cubicBezTo>
                  <a:cubicBezTo>
                    <a:pt x="981" y="5688"/>
                    <a:pt x="984" y="5687"/>
                    <a:pt x="987" y="5688"/>
                  </a:cubicBezTo>
                  <a:lnTo>
                    <a:pt x="990" y="5689"/>
                  </a:lnTo>
                  <a:cubicBezTo>
                    <a:pt x="991" y="5689"/>
                    <a:pt x="992" y="5690"/>
                    <a:pt x="993" y="5690"/>
                  </a:cubicBezTo>
                  <a:lnTo>
                    <a:pt x="994" y="5691"/>
                  </a:lnTo>
                  <a:lnTo>
                    <a:pt x="996" y="5689"/>
                  </a:lnTo>
                  <a:cubicBezTo>
                    <a:pt x="997" y="5689"/>
                    <a:pt x="997" y="5688"/>
                    <a:pt x="998" y="5688"/>
                  </a:cubicBezTo>
                  <a:lnTo>
                    <a:pt x="1000" y="5687"/>
                  </a:lnTo>
                  <a:lnTo>
                    <a:pt x="1005" y="5683"/>
                  </a:lnTo>
                  <a:cubicBezTo>
                    <a:pt x="1006" y="5682"/>
                    <a:pt x="1008" y="5681"/>
                    <a:pt x="1010" y="5681"/>
                  </a:cubicBezTo>
                  <a:lnTo>
                    <a:pt x="1012" y="5681"/>
                  </a:lnTo>
                  <a:cubicBezTo>
                    <a:pt x="1013" y="5681"/>
                    <a:pt x="1014" y="5681"/>
                    <a:pt x="1015" y="5681"/>
                  </a:cubicBezTo>
                  <a:lnTo>
                    <a:pt x="1015" y="5678"/>
                  </a:lnTo>
                  <a:lnTo>
                    <a:pt x="1017" y="5664"/>
                  </a:lnTo>
                  <a:cubicBezTo>
                    <a:pt x="1018" y="5659"/>
                    <a:pt x="1024" y="5655"/>
                    <a:pt x="1030" y="5658"/>
                  </a:cubicBezTo>
                  <a:lnTo>
                    <a:pt x="1030" y="5657"/>
                  </a:lnTo>
                  <a:cubicBezTo>
                    <a:pt x="1030" y="5654"/>
                    <a:pt x="1032" y="5652"/>
                    <a:pt x="1034" y="5650"/>
                  </a:cubicBezTo>
                  <a:lnTo>
                    <a:pt x="1034" y="5650"/>
                  </a:lnTo>
                  <a:lnTo>
                    <a:pt x="1035" y="5639"/>
                  </a:lnTo>
                  <a:lnTo>
                    <a:pt x="1038" y="5628"/>
                  </a:lnTo>
                  <a:cubicBezTo>
                    <a:pt x="1038" y="5627"/>
                    <a:pt x="1038" y="5626"/>
                    <a:pt x="1039" y="5625"/>
                  </a:cubicBezTo>
                  <a:lnTo>
                    <a:pt x="1039" y="5623"/>
                  </a:lnTo>
                  <a:cubicBezTo>
                    <a:pt x="1040" y="5621"/>
                    <a:pt x="1042" y="5620"/>
                    <a:pt x="1044" y="5619"/>
                  </a:cubicBezTo>
                  <a:lnTo>
                    <a:pt x="1043" y="5608"/>
                  </a:lnTo>
                  <a:lnTo>
                    <a:pt x="1044" y="5604"/>
                  </a:lnTo>
                  <a:cubicBezTo>
                    <a:pt x="1044" y="5601"/>
                    <a:pt x="1046" y="5599"/>
                    <a:pt x="1049" y="5598"/>
                  </a:cubicBezTo>
                  <a:lnTo>
                    <a:pt x="1051" y="5597"/>
                  </a:lnTo>
                  <a:cubicBezTo>
                    <a:pt x="1053" y="5596"/>
                    <a:pt x="1055" y="5596"/>
                    <a:pt x="1057" y="5597"/>
                  </a:cubicBezTo>
                  <a:lnTo>
                    <a:pt x="1066" y="5600"/>
                  </a:lnTo>
                  <a:cubicBezTo>
                    <a:pt x="1066" y="5600"/>
                    <a:pt x="1067" y="5601"/>
                    <a:pt x="1068" y="5601"/>
                  </a:cubicBezTo>
                  <a:lnTo>
                    <a:pt x="1069" y="5598"/>
                  </a:lnTo>
                  <a:cubicBezTo>
                    <a:pt x="1069" y="5597"/>
                    <a:pt x="1070" y="5596"/>
                    <a:pt x="1071" y="5595"/>
                  </a:cubicBezTo>
                  <a:lnTo>
                    <a:pt x="1073" y="5593"/>
                  </a:lnTo>
                  <a:lnTo>
                    <a:pt x="1072" y="5592"/>
                  </a:lnTo>
                  <a:lnTo>
                    <a:pt x="1066" y="5587"/>
                  </a:lnTo>
                  <a:cubicBezTo>
                    <a:pt x="1066" y="5586"/>
                    <a:pt x="1065" y="5586"/>
                    <a:pt x="1065" y="5585"/>
                  </a:cubicBezTo>
                  <a:lnTo>
                    <a:pt x="1062" y="5580"/>
                  </a:lnTo>
                  <a:cubicBezTo>
                    <a:pt x="1061" y="5578"/>
                    <a:pt x="1060" y="5577"/>
                    <a:pt x="1060" y="5575"/>
                  </a:cubicBezTo>
                  <a:lnTo>
                    <a:pt x="1061" y="5569"/>
                  </a:lnTo>
                  <a:cubicBezTo>
                    <a:pt x="1061" y="5568"/>
                    <a:pt x="1061" y="5567"/>
                    <a:pt x="1061" y="5566"/>
                  </a:cubicBezTo>
                  <a:lnTo>
                    <a:pt x="1067" y="5551"/>
                  </a:lnTo>
                  <a:lnTo>
                    <a:pt x="1066" y="5547"/>
                  </a:lnTo>
                  <a:lnTo>
                    <a:pt x="1051" y="5542"/>
                  </a:lnTo>
                  <a:cubicBezTo>
                    <a:pt x="1049" y="5542"/>
                    <a:pt x="1047" y="5540"/>
                    <a:pt x="1046" y="5538"/>
                  </a:cubicBezTo>
                  <a:lnTo>
                    <a:pt x="1040" y="5524"/>
                  </a:lnTo>
                  <a:lnTo>
                    <a:pt x="1034" y="5520"/>
                  </a:lnTo>
                  <a:cubicBezTo>
                    <a:pt x="1033" y="5520"/>
                    <a:pt x="1033" y="5519"/>
                    <a:pt x="1032" y="5518"/>
                  </a:cubicBezTo>
                  <a:lnTo>
                    <a:pt x="1027" y="5513"/>
                  </a:lnTo>
                  <a:lnTo>
                    <a:pt x="1023" y="5505"/>
                  </a:lnTo>
                  <a:lnTo>
                    <a:pt x="1020" y="5497"/>
                  </a:lnTo>
                  <a:cubicBezTo>
                    <a:pt x="1019" y="5494"/>
                    <a:pt x="1020" y="5492"/>
                    <a:pt x="1021" y="5489"/>
                  </a:cubicBezTo>
                  <a:cubicBezTo>
                    <a:pt x="1023" y="5487"/>
                    <a:pt x="1026" y="5487"/>
                    <a:pt x="1028" y="5486"/>
                  </a:cubicBezTo>
                  <a:lnTo>
                    <a:pt x="1034" y="5487"/>
                  </a:lnTo>
                  <a:cubicBezTo>
                    <a:pt x="1036" y="5487"/>
                    <a:pt x="1038" y="5488"/>
                    <a:pt x="1039" y="5489"/>
                  </a:cubicBezTo>
                  <a:lnTo>
                    <a:pt x="1049" y="5497"/>
                  </a:lnTo>
                  <a:lnTo>
                    <a:pt x="1050" y="5494"/>
                  </a:lnTo>
                  <a:lnTo>
                    <a:pt x="1050" y="5475"/>
                  </a:lnTo>
                  <a:lnTo>
                    <a:pt x="1050" y="5465"/>
                  </a:lnTo>
                  <a:lnTo>
                    <a:pt x="1048" y="5460"/>
                  </a:lnTo>
                  <a:lnTo>
                    <a:pt x="1046" y="5457"/>
                  </a:lnTo>
                  <a:lnTo>
                    <a:pt x="1032" y="5449"/>
                  </a:lnTo>
                  <a:cubicBezTo>
                    <a:pt x="1031" y="5449"/>
                    <a:pt x="1030" y="5449"/>
                    <a:pt x="1029" y="5448"/>
                  </a:cubicBezTo>
                  <a:lnTo>
                    <a:pt x="1027" y="5447"/>
                  </a:lnTo>
                  <a:cubicBezTo>
                    <a:pt x="1026" y="5446"/>
                    <a:pt x="1025" y="5445"/>
                    <a:pt x="1024" y="5444"/>
                  </a:cubicBezTo>
                  <a:lnTo>
                    <a:pt x="1020" y="5438"/>
                  </a:lnTo>
                  <a:cubicBezTo>
                    <a:pt x="1017" y="5435"/>
                    <a:pt x="1016" y="5431"/>
                    <a:pt x="1018" y="5428"/>
                  </a:cubicBezTo>
                  <a:lnTo>
                    <a:pt x="1021" y="5422"/>
                  </a:lnTo>
                  <a:cubicBezTo>
                    <a:pt x="1022" y="5419"/>
                    <a:pt x="1025" y="5418"/>
                    <a:pt x="1027" y="5417"/>
                  </a:cubicBezTo>
                  <a:lnTo>
                    <a:pt x="1033" y="5417"/>
                  </a:lnTo>
                  <a:cubicBezTo>
                    <a:pt x="1034" y="5417"/>
                    <a:pt x="1036" y="5417"/>
                    <a:pt x="1037" y="5418"/>
                  </a:cubicBezTo>
                  <a:lnTo>
                    <a:pt x="1043" y="5421"/>
                  </a:lnTo>
                  <a:cubicBezTo>
                    <a:pt x="1044" y="5421"/>
                    <a:pt x="1045" y="5422"/>
                    <a:pt x="1045" y="5423"/>
                  </a:cubicBezTo>
                  <a:lnTo>
                    <a:pt x="1050" y="5428"/>
                  </a:lnTo>
                  <a:cubicBezTo>
                    <a:pt x="1052" y="5428"/>
                    <a:pt x="1055" y="5428"/>
                    <a:pt x="1057" y="5430"/>
                  </a:cubicBezTo>
                  <a:lnTo>
                    <a:pt x="1059" y="5431"/>
                  </a:lnTo>
                  <a:cubicBezTo>
                    <a:pt x="1059" y="5432"/>
                    <a:pt x="1060" y="5432"/>
                    <a:pt x="1060" y="5433"/>
                  </a:cubicBezTo>
                  <a:lnTo>
                    <a:pt x="1067" y="5443"/>
                  </a:lnTo>
                  <a:lnTo>
                    <a:pt x="1070" y="5454"/>
                  </a:lnTo>
                  <a:lnTo>
                    <a:pt x="1073" y="5479"/>
                  </a:lnTo>
                  <a:lnTo>
                    <a:pt x="1072" y="5497"/>
                  </a:lnTo>
                  <a:lnTo>
                    <a:pt x="1072" y="5503"/>
                  </a:lnTo>
                  <a:lnTo>
                    <a:pt x="1074" y="5503"/>
                  </a:lnTo>
                  <a:lnTo>
                    <a:pt x="1082" y="5498"/>
                  </a:lnTo>
                  <a:lnTo>
                    <a:pt x="1090" y="5487"/>
                  </a:lnTo>
                  <a:lnTo>
                    <a:pt x="1093" y="5475"/>
                  </a:lnTo>
                  <a:lnTo>
                    <a:pt x="1093" y="5471"/>
                  </a:lnTo>
                  <a:lnTo>
                    <a:pt x="1089" y="5460"/>
                  </a:lnTo>
                  <a:lnTo>
                    <a:pt x="1087" y="5459"/>
                  </a:lnTo>
                  <a:lnTo>
                    <a:pt x="1083" y="5457"/>
                  </a:lnTo>
                  <a:cubicBezTo>
                    <a:pt x="1082" y="5457"/>
                    <a:pt x="1081" y="5456"/>
                    <a:pt x="1080" y="5455"/>
                  </a:cubicBezTo>
                  <a:lnTo>
                    <a:pt x="1076" y="5449"/>
                  </a:lnTo>
                  <a:lnTo>
                    <a:pt x="1072" y="5440"/>
                  </a:lnTo>
                  <a:lnTo>
                    <a:pt x="1069" y="5430"/>
                  </a:lnTo>
                  <a:lnTo>
                    <a:pt x="1068" y="5419"/>
                  </a:lnTo>
                  <a:lnTo>
                    <a:pt x="1068" y="5406"/>
                  </a:lnTo>
                  <a:lnTo>
                    <a:pt x="1069" y="5392"/>
                  </a:lnTo>
                  <a:cubicBezTo>
                    <a:pt x="1067" y="5390"/>
                    <a:pt x="1066" y="5388"/>
                    <a:pt x="1066" y="5385"/>
                  </a:cubicBezTo>
                  <a:lnTo>
                    <a:pt x="1066" y="5381"/>
                  </a:lnTo>
                  <a:cubicBezTo>
                    <a:pt x="1066" y="5380"/>
                    <a:pt x="1067" y="5378"/>
                    <a:pt x="1068" y="5377"/>
                  </a:cubicBezTo>
                  <a:lnTo>
                    <a:pt x="1079" y="5364"/>
                  </a:lnTo>
                  <a:cubicBezTo>
                    <a:pt x="1080" y="5363"/>
                    <a:pt x="1082" y="5362"/>
                    <a:pt x="1084" y="5362"/>
                  </a:cubicBezTo>
                  <a:lnTo>
                    <a:pt x="1088" y="5361"/>
                  </a:lnTo>
                  <a:lnTo>
                    <a:pt x="1094" y="5361"/>
                  </a:lnTo>
                  <a:lnTo>
                    <a:pt x="1095" y="5360"/>
                  </a:lnTo>
                  <a:cubicBezTo>
                    <a:pt x="1096" y="5359"/>
                    <a:pt x="1097" y="5358"/>
                    <a:pt x="1098" y="5358"/>
                  </a:cubicBezTo>
                  <a:cubicBezTo>
                    <a:pt x="1100" y="5357"/>
                    <a:pt x="1103" y="5356"/>
                    <a:pt x="1105" y="5356"/>
                  </a:cubicBezTo>
                  <a:lnTo>
                    <a:pt x="1107" y="5357"/>
                  </a:lnTo>
                  <a:lnTo>
                    <a:pt x="1109" y="5354"/>
                  </a:lnTo>
                  <a:cubicBezTo>
                    <a:pt x="1110" y="5352"/>
                    <a:pt x="1112" y="5350"/>
                    <a:pt x="1115" y="5350"/>
                  </a:cubicBezTo>
                  <a:cubicBezTo>
                    <a:pt x="1117" y="5350"/>
                    <a:pt x="1120" y="5351"/>
                    <a:pt x="1121" y="5352"/>
                  </a:cubicBezTo>
                  <a:lnTo>
                    <a:pt x="1125" y="5355"/>
                  </a:lnTo>
                  <a:lnTo>
                    <a:pt x="1129" y="5357"/>
                  </a:lnTo>
                  <a:cubicBezTo>
                    <a:pt x="1130" y="5357"/>
                    <a:pt x="1131" y="5358"/>
                    <a:pt x="1132" y="5359"/>
                  </a:cubicBezTo>
                  <a:lnTo>
                    <a:pt x="1134" y="5361"/>
                  </a:lnTo>
                  <a:cubicBezTo>
                    <a:pt x="1137" y="5364"/>
                    <a:pt x="1137" y="5368"/>
                    <a:pt x="1135" y="5371"/>
                  </a:cubicBezTo>
                  <a:lnTo>
                    <a:pt x="1135" y="5371"/>
                  </a:lnTo>
                  <a:lnTo>
                    <a:pt x="1137" y="5380"/>
                  </a:lnTo>
                  <a:cubicBezTo>
                    <a:pt x="1138" y="5381"/>
                    <a:pt x="1138" y="5382"/>
                    <a:pt x="1137" y="5383"/>
                  </a:cubicBezTo>
                  <a:lnTo>
                    <a:pt x="1135" y="5397"/>
                  </a:lnTo>
                  <a:lnTo>
                    <a:pt x="1131" y="5413"/>
                  </a:lnTo>
                  <a:lnTo>
                    <a:pt x="1130" y="5427"/>
                  </a:lnTo>
                  <a:cubicBezTo>
                    <a:pt x="1129" y="5430"/>
                    <a:pt x="1126" y="5433"/>
                    <a:pt x="1122" y="5433"/>
                  </a:cubicBezTo>
                  <a:cubicBezTo>
                    <a:pt x="1118" y="5434"/>
                    <a:pt x="1115" y="5431"/>
                    <a:pt x="1114" y="5427"/>
                  </a:cubicBezTo>
                  <a:lnTo>
                    <a:pt x="1110" y="5412"/>
                  </a:lnTo>
                  <a:lnTo>
                    <a:pt x="1107" y="5397"/>
                  </a:lnTo>
                  <a:lnTo>
                    <a:pt x="1107" y="5399"/>
                  </a:lnTo>
                  <a:lnTo>
                    <a:pt x="1099" y="5423"/>
                  </a:lnTo>
                  <a:lnTo>
                    <a:pt x="1099" y="5429"/>
                  </a:lnTo>
                  <a:lnTo>
                    <a:pt x="1100" y="5433"/>
                  </a:lnTo>
                  <a:cubicBezTo>
                    <a:pt x="1101" y="5433"/>
                    <a:pt x="1102" y="5433"/>
                    <a:pt x="1104" y="5434"/>
                  </a:cubicBezTo>
                  <a:cubicBezTo>
                    <a:pt x="1107" y="5435"/>
                    <a:pt x="1109" y="5438"/>
                    <a:pt x="1109" y="5441"/>
                  </a:cubicBezTo>
                  <a:lnTo>
                    <a:pt x="1110" y="5454"/>
                  </a:lnTo>
                  <a:lnTo>
                    <a:pt x="1112" y="5463"/>
                  </a:lnTo>
                  <a:lnTo>
                    <a:pt x="1117" y="5478"/>
                  </a:lnTo>
                  <a:cubicBezTo>
                    <a:pt x="1118" y="5479"/>
                    <a:pt x="1118" y="5481"/>
                    <a:pt x="1117" y="5483"/>
                  </a:cubicBezTo>
                  <a:lnTo>
                    <a:pt x="1116" y="5491"/>
                  </a:lnTo>
                  <a:lnTo>
                    <a:pt x="1115" y="5499"/>
                  </a:lnTo>
                  <a:lnTo>
                    <a:pt x="1116" y="5506"/>
                  </a:lnTo>
                  <a:lnTo>
                    <a:pt x="1121" y="5516"/>
                  </a:lnTo>
                  <a:cubicBezTo>
                    <a:pt x="1122" y="5517"/>
                    <a:pt x="1122" y="5518"/>
                    <a:pt x="1122" y="5519"/>
                  </a:cubicBezTo>
                  <a:lnTo>
                    <a:pt x="1124" y="5522"/>
                  </a:lnTo>
                  <a:cubicBezTo>
                    <a:pt x="1124" y="5523"/>
                    <a:pt x="1124" y="5524"/>
                    <a:pt x="1124" y="5525"/>
                  </a:cubicBezTo>
                  <a:lnTo>
                    <a:pt x="1124" y="5532"/>
                  </a:lnTo>
                  <a:lnTo>
                    <a:pt x="1123" y="5538"/>
                  </a:lnTo>
                  <a:cubicBezTo>
                    <a:pt x="1123" y="5539"/>
                    <a:pt x="1123" y="5540"/>
                    <a:pt x="1122" y="5540"/>
                  </a:cubicBezTo>
                  <a:lnTo>
                    <a:pt x="1120" y="5544"/>
                  </a:lnTo>
                  <a:cubicBezTo>
                    <a:pt x="1120" y="5545"/>
                    <a:pt x="1118" y="5547"/>
                    <a:pt x="1117" y="5547"/>
                  </a:cubicBezTo>
                  <a:lnTo>
                    <a:pt x="1115" y="5548"/>
                  </a:lnTo>
                  <a:cubicBezTo>
                    <a:pt x="1116" y="5548"/>
                    <a:pt x="1116" y="5549"/>
                    <a:pt x="1116" y="5550"/>
                  </a:cubicBezTo>
                  <a:lnTo>
                    <a:pt x="1118" y="5553"/>
                  </a:lnTo>
                  <a:cubicBezTo>
                    <a:pt x="1118" y="5554"/>
                    <a:pt x="1118" y="5556"/>
                    <a:pt x="1118" y="5557"/>
                  </a:cubicBezTo>
                  <a:lnTo>
                    <a:pt x="1118" y="5561"/>
                  </a:lnTo>
                  <a:cubicBezTo>
                    <a:pt x="1117" y="5562"/>
                    <a:pt x="1117" y="5562"/>
                    <a:pt x="1117" y="5563"/>
                  </a:cubicBezTo>
                  <a:lnTo>
                    <a:pt x="1116" y="5565"/>
                  </a:lnTo>
                  <a:lnTo>
                    <a:pt x="1117" y="5567"/>
                  </a:lnTo>
                  <a:cubicBezTo>
                    <a:pt x="1118" y="5568"/>
                    <a:pt x="1118" y="5569"/>
                    <a:pt x="1118" y="5570"/>
                  </a:cubicBezTo>
                  <a:lnTo>
                    <a:pt x="1119" y="5576"/>
                  </a:lnTo>
                  <a:lnTo>
                    <a:pt x="1120" y="5575"/>
                  </a:lnTo>
                  <a:cubicBezTo>
                    <a:pt x="1123" y="5573"/>
                    <a:pt x="1127" y="5572"/>
                    <a:pt x="1130" y="5575"/>
                  </a:cubicBezTo>
                  <a:lnTo>
                    <a:pt x="1132" y="5576"/>
                  </a:lnTo>
                  <a:cubicBezTo>
                    <a:pt x="1133" y="5577"/>
                    <a:pt x="1133" y="5578"/>
                    <a:pt x="1134" y="5578"/>
                  </a:cubicBezTo>
                  <a:lnTo>
                    <a:pt x="1136" y="5581"/>
                  </a:lnTo>
                  <a:cubicBezTo>
                    <a:pt x="1138" y="5582"/>
                    <a:pt x="1140" y="5584"/>
                    <a:pt x="1141" y="5586"/>
                  </a:cubicBezTo>
                  <a:cubicBezTo>
                    <a:pt x="1142" y="5588"/>
                    <a:pt x="1142" y="5590"/>
                    <a:pt x="1141" y="5592"/>
                  </a:cubicBezTo>
                  <a:lnTo>
                    <a:pt x="1136" y="5605"/>
                  </a:lnTo>
                  <a:lnTo>
                    <a:pt x="1136" y="5605"/>
                  </a:lnTo>
                  <a:cubicBezTo>
                    <a:pt x="1139" y="5606"/>
                    <a:pt x="1141" y="5610"/>
                    <a:pt x="1140" y="5614"/>
                  </a:cubicBezTo>
                  <a:lnTo>
                    <a:pt x="1139" y="5619"/>
                  </a:lnTo>
                  <a:lnTo>
                    <a:pt x="1142" y="5627"/>
                  </a:lnTo>
                  <a:cubicBezTo>
                    <a:pt x="1143" y="5628"/>
                    <a:pt x="1143" y="5629"/>
                    <a:pt x="1143" y="5630"/>
                  </a:cubicBezTo>
                  <a:cubicBezTo>
                    <a:pt x="1144" y="5630"/>
                    <a:pt x="1144" y="5631"/>
                    <a:pt x="1145" y="5632"/>
                  </a:cubicBezTo>
                  <a:lnTo>
                    <a:pt x="1150" y="5630"/>
                  </a:lnTo>
                  <a:lnTo>
                    <a:pt x="1152" y="5628"/>
                  </a:lnTo>
                  <a:cubicBezTo>
                    <a:pt x="1155" y="5625"/>
                    <a:pt x="1159" y="5625"/>
                    <a:pt x="1162" y="5626"/>
                  </a:cubicBezTo>
                  <a:cubicBezTo>
                    <a:pt x="1163" y="5627"/>
                    <a:pt x="1165" y="5629"/>
                    <a:pt x="1165" y="5631"/>
                  </a:cubicBezTo>
                  <a:lnTo>
                    <a:pt x="1167" y="5631"/>
                  </a:lnTo>
                  <a:cubicBezTo>
                    <a:pt x="1168" y="5631"/>
                    <a:pt x="1169" y="5631"/>
                    <a:pt x="1170" y="5631"/>
                  </a:cubicBezTo>
                  <a:lnTo>
                    <a:pt x="1178" y="5634"/>
                  </a:lnTo>
                  <a:cubicBezTo>
                    <a:pt x="1178" y="5634"/>
                    <a:pt x="1179" y="5635"/>
                    <a:pt x="1180" y="5635"/>
                  </a:cubicBezTo>
                  <a:lnTo>
                    <a:pt x="1181" y="5636"/>
                  </a:lnTo>
                  <a:cubicBezTo>
                    <a:pt x="1183" y="5637"/>
                    <a:pt x="1184" y="5639"/>
                    <a:pt x="1184" y="5640"/>
                  </a:cubicBezTo>
                  <a:lnTo>
                    <a:pt x="1186" y="5644"/>
                  </a:lnTo>
                  <a:lnTo>
                    <a:pt x="1186" y="5643"/>
                  </a:lnTo>
                  <a:cubicBezTo>
                    <a:pt x="1185" y="5639"/>
                    <a:pt x="1188" y="5635"/>
                    <a:pt x="1192" y="5634"/>
                  </a:cubicBezTo>
                  <a:cubicBezTo>
                    <a:pt x="1194" y="5633"/>
                    <a:pt x="1195" y="5633"/>
                    <a:pt x="1197" y="5634"/>
                  </a:cubicBezTo>
                  <a:cubicBezTo>
                    <a:pt x="1198" y="5633"/>
                    <a:pt x="1198" y="5632"/>
                    <a:pt x="1199" y="5632"/>
                  </a:cubicBezTo>
                  <a:lnTo>
                    <a:pt x="1206" y="5628"/>
                  </a:lnTo>
                  <a:cubicBezTo>
                    <a:pt x="1208" y="5626"/>
                    <a:pt x="1211" y="5625"/>
                    <a:pt x="1214" y="5626"/>
                  </a:cubicBezTo>
                  <a:cubicBezTo>
                    <a:pt x="1216" y="5626"/>
                    <a:pt x="1218" y="5629"/>
                    <a:pt x="1219" y="5631"/>
                  </a:cubicBezTo>
                  <a:lnTo>
                    <a:pt x="1220" y="5635"/>
                  </a:lnTo>
                  <a:cubicBezTo>
                    <a:pt x="1220" y="5636"/>
                    <a:pt x="1220" y="5636"/>
                    <a:pt x="1220" y="5637"/>
                  </a:cubicBezTo>
                  <a:cubicBezTo>
                    <a:pt x="1220" y="5638"/>
                    <a:pt x="1220" y="5640"/>
                    <a:pt x="1220" y="5641"/>
                  </a:cubicBezTo>
                  <a:lnTo>
                    <a:pt x="1220" y="5642"/>
                  </a:lnTo>
                  <a:lnTo>
                    <a:pt x="1221" y="5643"/>
                  </a:lnTo>
                  <a:lnTo>
                    <a:pt x="1223" y="5645"/>
                  </a:lnTo>
                  <a:cubicBezTo>
                    <a:pt x="1223" y="5646"/>
                    <a:pt x="1224" y="5647"/>
                    <a:pt x="1224" y="5647"/>
                  </a:cubicBezTo>
                  <a:lnTo>
                    <a:pt x="1225" y="5650"/>
                  </a:lnTo>
                  <a:cubicBezTo>
                    <a:pt x="1226" y="5653"/>
                    <a:pt x="1225" y="5656"/>
                    <a:pt x="1224" y="5658"/>
                  </a:cubicBezTo>
                  <a:lnTo>
                    <a:pt x="1238" y="5657"/>
                  </a:lnTo>
                  <a:cubicBezTo>
                    <a:pt x="1238" y="5656"/>
                    <a:pt x="1239" y="5657"/>
                    <a:pt x="1240" y="5657"/>
                  </a:cubicBezTo>
                  <a:lnTo>
                    <a:pt x="1246" y="5658"/>
                  </a:lnTo>
                  <a:cubicBezTo>
                    <a:pt x="1247" y="5658"/>
                    <a:pt x="1248" y="5659"/>
                    <a:pt x="1249" y="5660"/>
                  </a:cubicBezTo>
                  <a:lnTo>
                    <a:pt x="1254" y="5664"/>
                  </a:lnTo>
                  <a:cubicBezTo>
                    <a:pt x="1255" y="5665"/>
                    <a:pt x="1256" y="5666"/>
                    <a:pt x="1257" y="5667"/>
                  </a:cubicBezTo>
                  <a:lnTo>
                    <a:pt x="1260" y="5674"/>
                  </a:lnTo>
                  <a:lnTo>
                    <a:pt x="1262" y="5680"/>
                  </a:lnTo>
                  <a:lnTo>
                    <a:pt x="1264" y="5692"/>
                  </a:lnTo>
                  <a:lnTo>
                    <a:pt x="1270" y="5706"/>
                  </a:lnTo>
                  <a:cubicBezTo>
                    <a:pt x="1270" y="5707"/>
                    <a:pt x="1271" y="5708"/>
                    <a:pt x="1271" y="5709"/>
                  </a:cubicBezTo>
                  <a:lnTo>
                    <a:pt x="1271" y="5710"/>
                  </a:lnTo>
                  <a:lnTo>
                    <a:pt x="1273" y="5721"/>
                  </a:lnTo>
                  <a:cubicBezTo>
                    <a:pt x="1274" y="5722"/>
                    <a:pt x="1274" y="5723"/>
                    <a:pt x="1274" y="5723"/>
                  </a:cubicBezTo>
                  <a:lnTo>
                    <a:pt x="1273" y="5743"/>
                  </a:lnTo>
                  <a:lnTo>
                    <a:pt x="1274" y="5743"/>
                  </a:lnTo>
                  <a:lnTo>
                    <a:pt x="1283" y="5744"/>
                  </a:lnTo>
                  <a:lnTo>
                    <a:pt x="1293" y="5742"/>
                  </a:lnTo>
                  <a:lnTo>
                    <a:pt x="1300" y="5734"/>
                  </a:lnTo>
                  <a:lnTo>
                    <a:pt x="1305" y="5716"/>
                  </a:lnTo>
                  <a:lnTo>
                    <a:pt x="1308" y="5699"/>
                  </a:lnTo>
                  <a:lnTo>
                    <a:pt x="1315" y="5672"/>
                  </a:lnTo>
                  <a:lnTo>
                    <a:pt x="1315" y="5655"/>
                  </a:lnTo>
                  <a:lnTo>
                    <a:pt x="1323" y="5623"/>
                  </a:lnTo>
                  <a:lnTo>
                    <a:pt x="1328" y="5612"/>
                  </a:lnTo>
                  <a:lnTo>
                    <a:pt x="1327" y="5597"/>
                  </a:lnTo>
                  <a:lnTo>
                    <a:pt x="1323" y="5572"/>
                  </a:lnTo>
                  <a:lnTo>
                    <a:pt x="1302" y="5497"/>
                  </a:lnTo>
                  <a:lnTo>
                    <a:pt x="1300" y="5488"/>
                  </a:lnTo>
                  <a:lnTo>
                    <a:pt x="1301" y="5476"/>
                  </a:lnTo>
                  <a:cubicBezTo>
                    <a:pt x="1301" y="5474"/>
                    <a:pt x="1302" y="5473"/>
                    <a:pt x="1302" y="5472"/>
                  </a:cubicBezTo>
                  <a:lnTo>
                    <a:pt x="1306" y="5466"/>
                  </a:lnTo>
                  <a:cubicBezTo>
                    <a:pt x="1307" y="5465"/>
                    <a:pt x="1308" y="5464"/>
                    <a:pt x="1309" y="5463"/>
                  </a:cubicBezTo>
                  <a:lnTo>
                    <a:pt x="1334" y="5449"/>
                  </a:lnTo>
                  <a:lnTo>
                    <a:pt x="1338" y="5445"/>
                  </a:lnTo>
                  <a:lnTo>
                    <a:pt x="1345" y="5434"/>
                  </a:lnTo>
                  <a:lnTo>
                    <a:pt x="1345" y="5428"/>
                  </a:lnTo>
                  <a:lnTo>
                    <a:pt x="1346" y="5412"/>
                  </a:lnTo>
                  <a:lnTo>
                    <a:pt x="1346" y="5409"/>
                  </a:lnTo>
                  <a:lnTo>
                    <a:pt x="1344" y="5405"/>
                  </a:lnTo>
                  <a:lnTo>
                    <a:pt x="1338" y="5397"/>
                  </a:lnTo>
                  <a:cubicBezTo>
                    <a:pt x="1337" y="5396"/>
                    <a:pt x="1337" y="5396"/>
                    <a:pt x="1337" y="5395"/>
                  </a:cubicBezTo>
                  <a:lnTo>
                    <a:pt x="1335" y="5390"/>
                  </a:lnTo>
                  <a:cubicBezTo>
                    <a:pt x="1334" y="5388"/>
                    <a:pt x="1334" y="5387"/>
                    <a:pt x="1334" y="5386"/>
                  </a:cubicBezTo>
                  <a:lnTo>
                    <a:pt x="1335" y="5373"/>
                  </a:lnTo>
                  <a:cubicBezTo>
                    <a:pt x="1335" y="5371"/>
                    <a:pt x="1336" y="5369"/>
                    <a:pt x="1338" y="5368"/>
                  </a:cubicBezTo>
                  <a:lnTo>
                    <a:pt x="1345" y="5360"/>
                  </a:lnTo>
                  <a:cubicBezTo>
                    <a:pt x="1346" y="5359"/>
                    <a:pt x="1347" y="5358"/>
                    <a:pt x="1348" y="5358"/>
                  </a:cubicBezTo>
                  <a:lnTo>
                    <a:pt x="1359" y="5354"/>
                  </a:lnTo>
                  <a:cubicBezTo>
                    <a:pt x="1360" y="5354"/>
                    <a:pt x="1361" y="5354"/>
                    <a:pt x="1362" y="5354"/>
                  </a:cubicBezTo>
                  <a:lnTo>
                    <a:pt x="1392" y="5357"/>
                  </a:lnTo>
                  <a:lnTo>
                    <a:pt x="1397" y="5356"/>
                  </a:lnTo>
                  <a:lnTo>
                    <a:pt x="1424" y="5334"/>
                  </a:lnTo>
                  <a:lnTo>
                    <a:pt x="1454" y="5298"/>
                  </a:lnTo>
                  <a:lnTo>
                    <a:pt x="1460" y="5288"/>
                  </a:lnTo>
                  <a:lnTo>
                    <a:pt x="1465" y="5275"/>
                  </a:lnTo>
                  <a:lnTo>
                    <a:pt x="1467" y="5259"/>
                  </a:lnTo>
                  <a:lnTo>
                    <a:pt x="1467" y="5247"/>
                  </a:lnTo>
                  <a:lnTo>
                    <a:pt x="1462" y="5222"/>
                  </a:lnTo>
                  <a:lnTo>
                    <a:pt x="1460" y="5209"/>
                  </a:lnTo>
                  <a:cubicBezTo>
                    <a:pt x="1460" y="5208"/>
                    <a:pt x="1460" y="5207"/>
                    <a:pt x="1460" y="5207"/>
                  </a:cubicBezTo>
                  <a:lnTo>
                    <a:pt x="1461" y="5200"/>
                  </a:lnTo>
                  <a:cubicBezTo>
                    <a:pt x="1461" y="5199"/>
                    <a:pt x="1461" y="5198"/>
                    <a:pt x="1462" y="5198"/>
                  </a:cubicBezTo>
                  <a:lnTo>
                    <a:pt x="1464" y="5192"/>
                  </a:lnTo>
                  <a:lnTo>
                    <a:pt x="1479" y="5172"/>
                  </a:lnTo>
                  <a:lnTo>
                    <a:pt x="1481" y="5165"/>
                  </a:lnTo>
                  <a:lnTo>
                    <a:pt x="1483" y="5157"/>
                  </a:lnTo>
                  <a:lnTo>
                    <a:pt x="1484" y="5144"/>
                  </a:lnTo>
                  <a:lnTo>
                    <a:pt x="1484" y="5133"/>
                  </a:lnTo>
                  <a:lnTo>
                    <a:pt x="1481" y="5123"/>
                  </a:lnTo>
                  <a:lnTo>
                    <a:pt x="1459" y="5067"/>
                  </a:lnTo>
                  <a:lnTo>
                    <a:pt x="1439" y="5029"/>
                  </a:lnTo>
                  <a:lnTo>
                    <a:pt x="1433" y="5012"/>
                  </a:lnTo>
                  <a:lnTo>
                    <a:pt x="1430" y="4997"/>
                  </a:lnTo>
                  <a:lnTo>
                    <a:pt x="1426" y="4968"/>
                  </a:lnTo>
                  <a:lnTo>
                    <a:pt x="1423" y="4955"/>
                  </a:lnTo>
                  <a:lnTo>
                    <a:pt x="1415" y="4938"/>
                  </a:lnTo>
                  <a:cubicBezTo>
                    <a:pt x="1415" y="4937"/>
                    <a:pt x="1415" y="4936"/>
                    <a:pt x="1415" y="4935"/>
                  </a:cubicBezTo>
                  <a:lnTo>
                    <a:pt x="1414" y="4927"/>
                  </a:lnTo>
                  <a:cubicBezTo>
                    <a:pt x="1414" y="4925"/>
                    <a:pt x="1415" y="4922"/>
                    <a:pt x="1416" y="4921"/>
                  </a:cubicBezTo>
                  <a:lnTo>
                    <a:pt x="1422" y="4915"/>
                  </a:lnTo>
                  <a:cubicBezTo>
                    <a:pt x="1422" y="4915"/>
                    <a:pt x="1422" y="4915"/>
                    <a:pt x="1423" y="4915"/>
                  </a:cubicBezTo>
                  <a:cubicBezTo>
                    <a:pt x="1424" y="4914"/>
                    <a:pt x="1424" y="4913"/>
                    <a:pt x="1425" y="4913"/>
                  </a:cubicBezTo>
                  <a:lnTo>
                    <a:pt x="1460" y="4903"/>
                  </a:lnTo>
                  <a:lnTo>
                    <a:pt x="1470" y="4900"/>
                  </a:lnTo>
                  <a:lnTo>
                    <a:pt x="1484" y="4899"/>
                  </a:lnTo>
                  <a:lnTo>
                    <a:pt x="1504" y="4902"/>
                  </a:lnTo>
                  <a:lnTo>
                    <a:pt x="1504" y="4902"/>
                  </a:lnTo>
                  <a:lnTo>
                    <a:pt x="1509" y="4868"/>
                  </a:lnTo>
                  <a:lnTo>
                    <a:pt x="1511" y="4863"/>
                  </a:lnTo>
                  <a:lnTo>
                    <a:pt x="1526" y="4840"/>
                  </a:lnTo>
                  <a:lnTo>
                    <a:pt x="1529" y="4832"/>
                  </a:lnTo>
                  <a:lnTo>
                    <a:pt x="1532" y="4822"/>
                  </a:lnTo>
                  <a:lnTo>
                    <a:pt x="1538" y="4784"/>
                  </a:lnTo>
                  <a:lnTo>
                    <a:pt x="1538" y="4783"/>
                  </a:lnTo>
                  <a:lnTo>
                    <a:pt x="1537" y="4780"/>
                  </a:lnTo>
                  <a:lnTo>
                    <a:pt x="1482" y="4706"/>
                  </a:lnTo>
                  <a:lnTo>
                    <a:pt x="1479" y="4705"/>
                  </a:lnTo>
                  <a:lnTo>
                    <a:pt x="1466" y="4704"/>
                  </a:lnTo>
                  <a:lnTo>
                    <a:pt x="1458" y="4702"/>
                  </a:lnTo>
                  <a:cubicBezTo>
                    <a:pt x="1457" y="4702"/>
                    <a:pt x="1456" y="4701"/>
                    <a:pt x="1455" y="4701"/>
                  </a:cubicBezTo>
                  <a:lnTo>
                    <a:pt x="1450" y="4697"/>
                  </a:lnTo>
                  <a:cubicBezTo>
                    <a:pt x="1449" y="4697"/>
                    <a:pt x="1448" y="4696"/>
                    <a:pt x="1448" y="4695"/>
                  </a:cubicBezTo>
                  <a:lnTo>
                    <a:pt x="1432" y="4674"/>
                  </a:lnTo>
                  <a:lnTo>
                    <a:pt x="1424" y="4668"/>
                  </a:lnTo>
                  <a:lnTo>
                    <a:pt x="1401" y="4643"/>
                  </a:lnTo>
                  <a:cubicBezTo>
                    <a:pt x="1400" y="4642"/>
                    <a:pt x="1400" y="4642"/>
                    <a:pt x="1400" y="4641"/>
                  </a:cubicBezTo>
                  <a:lnTo>
                    <a:pt x="1397" y="4635"/>
                  </a:lnTo>
                  <a:cubicBezTo>
                    <a:pt x="1396" y="4634"/>
                    <a:pt x="1396" y="4632"/>
                    <a:pt x="1396" y="4631"/>
                  </a:cubicBezTo>
                  <a:lnTo>
                    <a:pt x="1427" y="4419"/>
                  </a:lnTo>
                  <a:lnTo>
                    <a:pt x="1426" y="4399"/>
                  </a:lnTo>
                  <a:lnTo>
                    <a:pt x="1420" y="4377"/>
                  </a:lnTo>
                  <a:lnTo>
                    <a:pt x="1383" y="4274"/>
                  </a:lnTo>
                  <a:cubicBezTo>
                    <a:pt x="1383" y="4274"/>
                    <a:pt x="1382" y="4273"/>
                    <a:pt x="1382" y="4272"/>
                  </a:cubicBezTo>
                  <a:lnTo>
                    <a:pt x="1382" y="4263"/>
                  </a:lnTo>
                  <a:lnTo>
                    <a:pt x="1385" y="4250"/>
                  </a:lnTo>
                  <a:lnTo>
                    <a:pt x="1395" y="4217"/>
                  </a:lnTo>
                  <a:lnTo>
                    <a:pt x="1395" y="4209"/>
                  </a:lnTo>
                  <a:lnTo>
                    <a:pt x="1383" y="4135"/>
                  </a:lnTo>
                  <a:cubicBezTo>
                    <a:pt x="1383" y="4134"/>
                    <a:pt x="1383" y="4133"/>
                    <a:pt x="1383" y="4132"/>
                  </a:cubicBezTo>
                  <a:lnTo>
                    <a:pt x="1385" y="4126"/>
                  </a:lnTo>
                  <a:cubicBezTo>
                    <a:pt x="1385" y="4125"/>
                    <a:pt x="1386" y="4124"/>
                    <a:pt x="1386" y="4123"/>
                  </a:cubicBezTo>
                  <a:lnTo>
                    <a:pt x="1407" y="4093"/>
                  </a:lnTo>
                  <a:lnTo>
                    <a:pt x="1363" y="3973"/>
                  </a:lnTo>
                  <a:cubicBezTo>
                    <a:pt x="1363" y="3971"/>
                    <a:pt x="1363" y="3968"/>
                    <a:pt x="1364" y="3966"/>
                  </a:cubicBezTo>
                  <a:lnTo>
                    <a:pt x="1406" y="3894"/>
                  </a:lnTo>
                  <a:lnTo>
                    <a:pt x="1407" y="3888"/>
                  </a:lnTo>
                  <a:lnTo>
                    <a:pt x="1407" y="3880"/>
                  </a:lnTo>
                  <a:lnTo>
                    <a:pt x="1398" y="3837"/>
                  </a:lnTo>
                  <a:cubicBezTo>
                    <a:pt x="1397" y="3834"/>
                    <a:pt x="1398" y="3832"/>
                    <a:pt x="1400" y="3830"/>
                  </a:cubicBezTo>
                  <a:lnTo>
                    <a:pt x="1424" y="3804"/>
                  </a:lnTo>
                  <a:lnTo>
                    <a:pt x="1460" y="3738"/>
                  </a:lnTo>
                  <a:lnTo>
                    <a:pt x="1499" y="3673"/>
                  </a:lnTo>
                  <a:lnTo>
                    <a:pt x="1514" y="3656"/>
                  </a:lnTo>
                  <a:lnTo>
                    <a:pt x="1560" y="3624"/>
                  </a:lnTo>
                  <a:cubicBezTo>
                    <a:pt x="1561" y="3624"/>
                    <a:pt x="1562" y="3624"/>
                    <a:pt x="1562" y="3623"/>
                  </a:cubicBezTo>
                  <a:lnTo>
                    <a:pt x="1612" y="3609"/>
                  </a:lnTo>
                  <a:cubicBezTo>
                    <a:pt x="1613" y="3609"/>
                    <a:pt x="1614" y="3609"/>
                    <a:pt x="1616" y="3609"/>
                  </a:cubicBezTo>
                  <a:lnTo>
                    <a:pt x="1753" y="3645"/>
                  </a:lnTo>
                  <a:lnTo>
                    <a:pt x="1754" y="3644"/>
                  </a:lnTo>
                  <a:lnTo>
                    <a:pt x="1785" y="3578"/>
                  </a:lnTo>
                  <a:lnTo>
                    <a:pt x="1787" y="3572"/>
                  </a:lnTo>
                  <a:lnTo>
                    <a:pt x="1787" y="3565"/>
                  </a:lnTo>
                  <a:lnTo>
                    <a:pt x="1778" y="3460"/>
                  </a:lnTo>
                  <a:lnTo>
                    <a:pt x="1776" y="3453"/>
                  </a:lnTo>
                  <a:lnTo>
                    <a:pt x="1772" y="3451"/>
                  </a:lnTo>
                  <a:lnTo>
                    <a:pt x="1758" y="3447"/>
                  </a:lnTo>
                  <a:lnTo>
                    <a:pt x="1749" y="3444"/>
                  </a:lnTo>
                  <a:cubicBezTo>
                    <a:pt x="1748" y="3444"/>
                    <a:pt x="1748" y="3443"/>
                    <a:pt x="1747" y="3443"/>
                  </a:cubicBezTo>
                  <a:lnTo>
                    <a:pt x="1689" y="3401"/>
                  </a:lnTo>
                  <a:cubicBezTo>
                    <a:pt x="1686" y="3399"/>
                    <a:pt x="1685" y="3394"/>
                    <a:pt x="1687" y="3391"/>
                  </a:cubicBezTo>
                  <a:lnTo>
                    <a:pt x="1790" y="3204"/>
                  </a:lnTo>
                  <a:lnTo>
                    <a:pt x="1817" y="3161"/>
                  </a:lnTo>
                  <a:lnTo>
                    <a:pt x="1822" y="3144"/>
                  </a:lnTo>
                  <a:lnTo>
                    <a:pt x="1827" y="3103"/>
                  </a:lnTo>
                  <a:lnTo>
                    <a:pt x="1830" y="3090"/>
                  </a:lnTo>
                  <a:cubicBezTo>
                    <a:pt x="1830" y="3090"/>
                    <a:pt x="1831" y="3089"/>
                    <a:pt x="1831" y="3088"/>
                  </a:cubicBezTo>
                  <a:lnTo>
                    <a:pt x="1835" y="3081"/>
                  </a:lnTo>
                  <a:cubicBezTo>
                    <a:pt x="1835" y="3080"/>
                    <a:pt x="1836" y="3080"/>
                    <a:pt x="1836" y="3079"/>
                  </a:cubicBezTo>
                  <a:lnTo>
                    <a:pt x="1851" y="3065"/>
                  </a:lnTo>
                  <a:lnTo>
                    <a:pt x="1856" y="3054"/>
                  </a:lnTo>
                  <a:lnTo>
                    <a:pt x="1857" y="3034"/>
                  </a:lnTo>
                  <a:lnTo>
                    <a:pt x="1856" y="3010"/>
                  </a:lnTo>
                  <a:lnTo>
                    <a:pt x="1855" y="2987"/>
                  </a:lnTo>
                  <a:lnTo>
                    <a:pt x="1865" y="2875"/>
                  </a:lnTo>
                  <a:lnTo>
                    <a:pt x="1867" y="2866"/>
                  </a:lnTo>
                  <a:lnTo>
                    <a:pt x="1881" y="2834"/>
                  </a:lnTo>
                  <a:lnTo>
                    <a:pt x="1882" y="2826"/>
                  </a:lnTo>
                  <a:lnTo>
                    <a:pt x="1882" y="2808"/>
                  </a:lnTo>
                  <a:lnTo>
                    <a:pt x="1861" y="2673"/>
                  </a:lnTo>
                  <a:cubicBezTo>
                    <a:pt x="1861" y="2671"/>
                    <a:pt x="1862" y="2669"/>
                    <a:pt x="1863" y="2667"/>
                  </a:cubicBezTo>
                  <a:cubicBezTo>
                    <a:pt x="1864" y="2666"/>
                    <a:pt x="1866" y="2665"/>
                    <a:pt x="1868" y="2664"/>
                  </a:cubicBezTo>
                  <a:lnTo>
                    <a:pt x="1967" y="2651"/>
                  </a:lnTo>
                  <a:lnTo>
                    <a:pt x="2046" y="2595"/>
                  </a:lnTo>
                  <a:lnTo>
                    <a:pt x="2046" y="2592"/>
                  </a:lnTo>
                  <a:lnTo>
                    <a:pt x="2043" y="2562"/>
                  </a:lnTo>
                  <a:lnTo>
                    <a:pt x="2034" y="2509"/>
                  </a:lnTo>
                  <a:lnTo>
                    <a:pt x="2033" y="2495"/>
                  </a:lnTo>
                  <a:cubicBezTo>
                    <a:pt x="2033" y="2493"/>
                    <a:pt x="2034" y="2491"/>
                    <a:pt x="2036" y="2489"/>
                  </a:cubicBezTo>
                  <a:lnTo>
                    <a:pt x="2082" y="2437"/>
                  </a:lnTo>
                  <a:lnTo>
                    <a:pt x="2154" y="2295"/>
                  </a:lnTo>
                  <a:lnTo>
                    <a:pt x="2172" y="2271"/>
                  </a:lnTo>
                  <a:lnTo>
                    <a:pt x="2209" y="2232"/>
                  </a:lnTo>
                  <a:lnTo>
                    <a:pt x="2222" y="2224"/>
                  </a:lnTo>
                  <a:lnTo>
                    <a:pt x="2225" y="2220"/>
                  </a:lnTo>
                  <a:lnTo>
                    <a:pt x="2227" y="2215"/>
                  </a:lnTo>
                  <a:lnTo>
                    <a:pt x="2233" y="2150"/>
                  </a:lnTo>
                  <a:lnTo>
                    <a:pt x="2232" y="2145"/>
                  </a:lnTo>
                  <a:lnTo>
                    <a:pt x="2172" y="2033"/>
                  </a:lnTo>
                  <a:cubicBezTo>
                    <a:pt x="2171" y="2031"/>
                    <a:pt x="2170" y="2029"/>
                    <a:pt x="2171" y="2027"/>
                  </a:cubicBezTo>
                  <a:lnTo>
                    <a:pt x="2181" y="1990"/>
                  </a:lnTo>
                  <a:cubicBezTo>
                    <a:pt x="2182" y="1989"/>
                    <a:pt x="2182" y="1988"/>
                    <a:pt x="2182" y="1988"/>
                  </a:cubicBezTo>
                  <a:lnTo>
                    <a:pt x="2186" y="1982"/>
                  </a:lnTo>
                  <a:cubicBezTo>
                    <a:pt x="2187" y="1980"/>
                    <a:pt x="2189" y="1979"/>
                    <a:pt x="2191" y="1978"/>
                  </a:cubicBezTo>
                  <a:lnTo>
                    <a:pt x="2223" y="1971"/>
                  </a:lnTo>
                  <a:lnTo>
                    <a:pt x="2233" y="1966"/>
                  </a:lnTo>
                  <a:lnTo>
                    <a:pt x="2242" y="1955"/>
                  </a:lnTo>
                  <a:lnTo>
                    <a:pt x="2262" y="1922"/>
                  </a:lnTo>
                  <a:lnTo>
                    <a:pt x="2265" y="1912"/>
                  </a:lnTo>
                  <a:lnTo>
                    <a:pt x="2295" y="1794"/>
                  </a:lnTo>
                  <a:lnTo>
                    <a:pt x="2299" y="1783"/>
                  </a:lnTo>
                  <a:lnTo>
                    <a:pt x="2305" y="1774"/>
                  </a:lnTo>
                  <a:cubicBezTo>
                    <a:pt x="2306" y="1774"/>
                    <a:pt x="2306" y="1773"/>
                    <a:pt x="2307" y="1773"/>
                  </a:cubicBezTo>
                  <a:lnTo>
                    <a:pt x="2386" y="1706"/>
                  </a:lnTo>
                  <a:lnTo>
                    <a:pt x="2401" y="1677"/>
                  </a:lnTo>
                  <a:cubicBezTo>
                    <a:pt x="2401" y="1676"/>
                    <a:pt x="2402" y="1676"/>
                    <a:pt x="2403" y="1675"/>
                  </a:cubicBezTo>
                  <a:lnTo>
                    <a:pt x="2407" y="1671"/>
                  </a:lnTo>
                  <a:cubicBezTo>
                    <a:pt x="2409" y="1669"/>
                    <a:pt x="2413" y="1668"/>
                    <a:pt x="2416" y="1670"/>
                  </a:cubicBezTo>
                  <a:lnTo>
                    <a:pt x="2525" y="1739"/>
                  </a:lnTo>
                  <a:lnTo>
                    <a:pt x="2528" y="1733"/>
                  </a:lnTo>
                  <a:lnTo>
                    <a:pt x="2534" y="1720"/>
                  </a:lnTo>
                  <a:lnTo>
                    <a:pt x="2570" y="1647"/>
                  </a:lnTo>
                  <a:lnTo>
                    <a:pt x="2574" y="1628"/>
                  </a:lnTo>
                  <a:lnTo>
                    <a:pt x="2563" y="1525"/>
                  </a:lnTo>
                  <a:lnTo>
                    <a:pt x="2564" y="1508"/>
                  </a:lnTo>
                  <a:lnTo>
                    <a:pt x="2569" y="1451"/>
                  </a:lnTo>
                  <a:cubicBezTo>
                    <a:pt x="2569" y="1450"/>
                    <a:pt x="2569" y="1449"/>
                    <a:pt x="2570" y="1448"/>
                  </a:cubicBezTo>
                  <a:lnTo>
                    <a:pt x="2572" y="1445"/>
                  </a:lnTo>
                  <a:cubicBezTo>
                    <a:pt x="2573" y="1444"/>
                    <a:pt x="2574" y="1442"/>
                    <a:pt x="2576" y="1442"/>
                  </a:cubicBezTo>
                  <a:lnTo>
                    <a:pt x="2627" y="1422"/>
                  </a:lnTo>
                  <a:cubicBezTo>
                    <a:pt x="2629" y="1421"/>
                    <a:pt x="2630" y="1421"/>
                    <a:pt x="2631" y="1421"/>
                  </a:cubicBezTo>
                  <a:cubicBezTo>
                    <a:pt x="2633" y="1421"/>
                    <a:pt x="2634" y="1422"/>
                    <a:pt x="2635" y="1423"/>
                  </a:cubicBezTo>
                  <a:lnTo>
                    <a:pt x="2644" y="1429"/>
                  </a:lnTo>
                  <a:lnTo>
                    <a:pt x="2675" y="1461"/>
                  </a:lnTo>
                  <a:lnTo>
                    <a:pt x="2683" y="1463"/>
                  </a:lnTo>
                  <a:lnTo>
                    <a:pt x="2747" y="1458"/>
                  </a:lnTo>
                  <a:cubicBezTo>
                    <a:pt x="2749" y="1457"/>
                    <a:pt x="2750" y="1458"/>
                    <a:pt x="2752" y="1458"/>
                  </a:cubicBezTo>
                  <a:lnTo>
                    <a:pt x="2838" y="1502"/>
                  </a:lnTo>
                  <a:lnTo>
                    <a:pt x="2924" y="1540"/>
                  </a:lnTo>
                  <a:lnTo>
                    <a:pt x="2927" y="1540"/>
                  </a:lnTo>
                  <a:lnTo>
                    <a:pt x="2933" y="1535"/>
                  </a:lnTo>
                  <a:lnTo>
                    <a:pt x="2972" y="1483"/>
                  </a:lnTo>
                  <a:lnTo>
                    <a:pt x="2924" y="1453"/>
                  </a:lnTo>
                  <a:cubicBezTo>
                    <a:pt x="2922" y="1452"/>
                    <a:pt x="2921" y="1450"/>
                    <a:pt x="2921" y="1447"/>
                  </a:cubicBezTo>
                  <a:cubicBezTo>
                    <a:pt x="2920" y="1445"/>
                    <a:pt x="2921" y="1442"/>
                    <a:pt x="2923" y="1441"/>
                  </a:cubicBezTo>
                  <a:lnTo>
                    <a:pt x="2959" y="1406"/>
                  </a:lnTo>
                  <a:lnTo>
                    <a:pt x="2975" y="1379"/>
                  </a:lnTo>
                  <a:lnTo>
                    <a:pt x="2995" y="1324"/>
                  </a:lnTo>
                  <a:lnTo>
                    <a:pt x="2997" y="1313"/>
                  </a:lnTo>
                  <a:lnTo>
                    <a:pt x="2998" y="1304"/>
                  </a:lnTo>
                  <a:lnTo>
                    <a:pt x="2995" y="1251"/>
                  </a:lnTo>
                  <a:lnTo>
                    <a:pt x="2950" y="1192"/>
                  </a:lnTo>
                  <a:cubicBezTo>
                    <a:pt x="2948" y="1189"/>
                    <a:pt x="2947" y="1186"/>
                    <a:pt x="2949" y="1184"/>
                  </a:cubicBezTo>
                  <a:cubicBezTo>
                    <a:pt x="2950" y="1181"/>
                    <a:pt x="2952" y="1179"/>
                    <a:pt x="2955" y="1179"/>
                  </a:cubicBezTo>
                  <a:lnTo>
                    <a:pt x="3053" y="1171"/>
                  </a:lnTo>
                  <a:lnTo>
                    <a:pt x="3069" y="1141"/>
                  </a:lnTo>
                  <a:cubicBezTo>
                    <a:pt x="3070" y="1140"/>
                    <a:pt x="3071" y="1139"/>
                    <a:pt x="3072" y="1138"/>
                  </a:cubicBezTo>
                  <a:lnTo>
                    <a:pt x="3078" y="1135"/>
                  </a:lnTo>
                  <a:cubicBezTo>
                    <a:pt x="3080" y="1134"/>
                    <a:pt x="3083" y="1134"/>
                    <a:pt x="3086" y="1135"/>
                  </a:cubicBezTo>
                  <a:lnTo>
                    <a:pt x="3144" y="1170"/>
                  </a:lnTo>
                  <a:lnTo>
                    <a:pt x="3144" y="1170"/>
                  </a:lnTo>
                  <a:lnTo>
                    <a:pt x="3153" y="1151"/>
                  </a:lnTo>
                  <a:lnTo>
                    <a:pt x="3131" y="1103"/>
                  </a:lnTo>
                  <a:cubicBezTo>
                    <a:pt x="3130" y="1101"/>
                    <a:pt x="3130" y="1099"/>
                    <a:pt x="3130" y="1097"/>
                  </a:cubicBezTo>
                  <a:lnTo>
                    <a:pt x="3140" y="1070"/>
                  </a:lnTo>
                  <a:lnTo>
                    <a:pt x="3144" y="1063"/>
                  </a:lnTo>
                  <a:cubicBezTo>
                    <a:pt x="3145" y="1062"/>
                    <a:pt x="3145" y="1062"/>
                    <a:pt x="3146" y="1061"/>
                  </a:cubicBezTo>
                  <a:lnTo>
                    <a:pt x="3188" y="1032"/>
                  </a:lnTo>
                  <a:cubicBezTo>
                    <a:pt x="3190" y="1031"/>
                    <a:pt x="3192" y="1031"/>
                    <a:pt x="3194" y="1031"/>
                  </a:cubicBezTo>
                  <a:lnTo>
                    <a:pt x="3258" y="1042"/>
                  </a:lnTo>
                  <a:cubicBezTo>
                    <a:pt x="3259" y="1043"/>
                    <a:pt x="3261" y="1043"/>
                    <a:pt x="3262" y="1044"/>
                  </a:cubicBezTo>
                  <a:lnTo>
                    <a:pt x="3267" y="1049"/>
                  </a:lnTo>
                  <a:cubicBezTo>
                    <a:pt x="3267" y="1049"/>
                    <a:pt x="3268" y="1050"/>
                    <a:pt x="3268" y="1051"/>
                  </a:cubicBezTo>
                  <a:lnTo>
                    <a:pt x="3339" y="1189"/>
                  </a:lnTo>
                  <a:lnTo>
                    <a:pt x="3364" y="1218"/>
                  </a:lnTo>
                  <a:cubicBezTo>
                    <a:pt x="3365" y="1218"/>
                    <a:pt x="3365" y="1219"/>
                    <a:pt x="3366" y="1220"/>
                  </a:cubicBezTo>
                  <a:lnTo>
                    <a:pt x="3369" y="1227"/>
                  </a:lnTo>
                  <a:lnTo>
                    <a:pt x="3374" y="1246"/>
                  </a:lnTo>
                  <a:lnTo>
                    <a:pt x="3388" y="1271"/>
                  </a:lnTo>
                  <a:lnTo>
                    <a:pt x="3402" y="1284"/>
                  </a:lnTo>
                  <a:cubicBezTo>
                    <a:pt x="3403" y="1284"/>
                    <a:pt x="3403" y="1285"/>
                    <a:pt x="3404" y="1286"/>
                  </a:cubicBezTo>
                  <a:lnTo>
                    <a:pt x="3407" y="1292"/>
                  </a:lnTo>
                  <a:cubicBezTo>
                    <a:pt x="3407" y="1292"/>
                    <a:pt x="3407" y="1293"/>
                    <a:pt x="3408" y="1294"/>
                  </a:cubicBezTo>
                  <a:lnTo>
                    <a:pt x="3413" y="1346"/>
                  </a:lnTo>
                  <a:lnTo>
                    <a:pt x="3430" y="1340"/>
                  </a:lnTo>
                  <a:cubicBezTo>
                    <a:pt x="3431" y="1340"/>
                    <a:pt x="3432" y="1339"/>
                    <a:pt x="3433" y="1339"/>
                  </a:cubicBezTo>
                  <a:lnTo>
                    <a:pt x="3438" y="1339"/>
                  </a:lnTo>
                  <a:cubicBezTo>
                    <a:pt x="3439" y="1339"/>
                    <a:pt x="3439" y="1339"/>
                    <a:pt x="3440" y="1339"/>
                  </a:cubicBezTo>
                  <a:lnTo>
                    <a:pt x="3445" y="1340"/>
                  </a:lnTo>
                  <a:cubicBezTo>
                    <a:pt x="3446" y="1340"/>
                    <a:pt x="3447" y="1341"/>
                    <a:pt x="3447" y="1341"/>
                  </a:cubicBezTo>
                  <a:lnTo>
                    <a:pt x="3495" y="1366"/>
                  </a:lnTo>
                  <a:lnTo>
                    <a:pt x="3525" y="1361"/>
                  </a:lnTo>
                  <a:cubicBezTo>
                    <a:pt x="3526" y="1360"/>
                    <a:pt x="3528" y="1360"/>
                    <a:pt x="3529" y="1361"/>
                  </a:cubicBezTo>
                  <a:lnTo>
                    <a:pt x="3539" y="1364"/>
                  </a:lnTo>
                  <a:cubicBezTo>
                    <a:pt x="3540" y="1364"/>
                    <a:pt x="3542" y="1365"/>
                    <a:pt x="3543" y="1366"/>
                  </a:cubicBezTo>
                  <a:lnTo>
                    <a:pt x="3548" y="1372"/>
                  </a:lnTo>
                  <a:lnTo>
                    <a:pt x="3562" y="1396"/>
                  </a:lnTo>
                  <a:lnTo>
                    <a:pt x="3612" y="1362"/>
                  </a:lnTo>
                  <a:cubicBezTo>
                    <a:pt x="3613" y="1362"/>
                    <a:pt x="3614" y="1361"/>
                    <a:pt x="3615" y="1361"/>
                  </a:cubicBezTo>
                  <a:lnTo>
                    <a:pt x="3645" y="1356"/>
                  </a:lnTo>
                  <a:lnTo>
                    <a:pt x="3660" y="1348"/>
                  </a:lnTo>
                  <a:lnTo>
                    <a:pt x="3665" y="1329"/>
                  </a:lnTo>
                  <a:lnTo>
                    <a:pt x="3669" y="1306"/>
                  </a:lnTo>
                  <a:cubicBezTo>
                    <a:pt x="3669" y="1304"/>
                    <a:pt x="3670" y="1302"/>
                    <a:pt x="3672" y="1301"/>
                  </a:cubicBezTo>
                  <a:lnTo>
                    <a:pt x="3685" y="1292"/>
                  </a:lnTo>
                  <a:cubicBezTo>
                    <a:pt x="3686" y="1291"/>
                    <a:pt x="3688" y="1291"/>
                    <a:pt x="3689" y="1290"/>
                  </a:cubicBezTo>
                  <a:lnTo>
                    <a:pt x="3704" y="1291"/>
                  </a:lnTo>
                  <a:cubicBezTo>
                    <a:pt x="3706" y="1291"/>
                    <a:pt x="3707" y="1291"/>
                    <a:pt x="3708" y="1292"/>
                  </a:cubicBezTo>
                  <a:lnTo>
                    <a:pt x="3748" y="1313"/>
                  </a:lnTo>
                  <a:cubicBezTo>
                    <a:pt x="3749" y="1314"/>
                    <a:pt x="3750" y="1315"/>
                    <a:pt x="3751" y="1316"/>
                  </a:cubicBezTo>
                  <a:lnTo>
                    <a:pt x="3760" y="1331"/>
                  </a:lnTo>
                  <a:lnTo>
                    <a:pt x="3787" y="1350"/>
                  </a:lnTo>
                  <a:lnTo>
                    <a:pt x="3850" y="1372"/>
                  </a:lnTo>
                  <a:cubicBezTo>
                    <a:pt x="3851" y="1372"/>
                    <a:pt x="3852" y="1373"/>
                    <a:pt x="3853" y="1373"/>
                  </a:cubicBezTo>
                  <a:lnTo>
                    <a:pt x="3871" y="1389"/>
                  </a:lnTo>
                  <a:lnTo>
                    <a:pt x="3872" y="1390"/>
                  </a:lnTo>
                  <a:lnTo>
                    <a:pt x="3887" y="1414"/>
                  </a:lnTo>
                  <a:lnTo>
                    <a:pt x="3892" y="1427"/>
                  </a:lnTo>
                  <a:lnTo>
                    <a:pt x="3897" y="1410"/>
                  </a:lnTo>
                  <a:cubicBezTo>
                    <a:pt x="3897" y="1409"/>
                    <a:pt x="3898" y="1407"/>
                    <a:pt x="3899" y="1406"/>
                  </a:cubicBezTo>
                  <a:lnTo>
                    <a:pt x="3905" y="1401"/>
                  </a:lnTo>
                  <a:cubicBezTo>
                    <a:pt x="3906" y="1400"/>
                    <a:pt x="3908" y="1399"/>
                    <a:pt x="3910" y="1399"/>
                  </a:cubicBezTo>
                  <a:lnTo>
                    <a:pt x="3913" y="1399"/>
                  </a:lnTo>
                  <a:lnTo>
                    <a:pt x="3923" y="1392"/>
                  </a:lnTo>
                  <a:cubicBezTo>
                    <a:pt x="3924" y="1391"/>
                    <a:pt x="3925" y="1391"/>
                    <a:pt x="3926" y="1390"/>
                  </a:cubicBezTo>
                  <a:lnTo>
                    <a:pt x="3931" y="1389"/>
                  </a:lnTo>
                  <a:lnTo>
                    <a:pt x="3932" y="1387"/>
                  </a:lnTo>
                  <a:lnTo>
                    <a:pt x="3933" y="1380"/>
                  </a:lnTo>
                  <a:lnTo>
                    <a:pt x="3932" y="1378"/>
                  </a:lnTo>
                  <a:cubicBezTo>
                    <a:pt x="3932" y="1376"/>
                    <a:pt x="3931" y="1375"/>
                    <a:pt x="3932" y="1374"/>
                  </a:cubicBezTo>
                  <a:lnTo>
                    <a:pt x="3932" y="1370"/>
                  </a:lnTo>
                  <a:cubicBezTo>
                    <a:pt x="3932" y="1369"/>
                    <a:pt x="3932" y="1369"/>
                    <a:pt x="3932" y="1368"/>
                  </a:cubicBezTo>
                  <a:lnTo>
                    <a:pt x="3934" y="1362"/>
                  </a:lnTo>
                  <a:lnTo>
                    <a:pt x="3935" y="1326"/>
                  </a:lnTo>
                  <a:lnTo>
                    <a:pt x="3938" y="1314"/>
                  </a:lnTo>
                  <a:lnTo>
                    <a:pt x="3946" y="1297"/>
                  </a:lnTo>
                  <a:cubicBezTo>
                    <a:pt x="3946" y="1296"/>
                    <a:pt x="3947" y="1295"/>
                    <a:pt x="3948" y="1295"/>
                  </a:cubicBezTo>
                  <a:lnTo>
                    <a:pt x="3984" y="1261"/>
                  </a:lnTo>
                  <a:lnTo>
                    <a:pt x="3995" y="1255"/>
                  </a:lnTo>
                  <a:cubicBezTo>
                    <a:pt x="3995" y="1255"/>
                    <a:pt x="3996" y="1254"/>
                    <a:pt x="3997" y="1254"/>
                  </a:cubicBezTo>
                  <a:lnTo>
                    <a:pt x="4006" y="1252"/>
                  </a:lnTo>
                  <a:cubicBezTo>
                    <a:pt x="4008" y="1252"/>
                    <a:pt x="4009" y="1252"/>
                    <a:pt x="4010" y="1252"/>
                  </a:cubicBezTo>
                  <a:lnTo>
                    <a:pt x="4032" y="1260"/>
                  </a:lnTo>
                  <a:lnTo>
                    <a:pt x="4032" y="1260"/>
                  </a:lnTo>
                  <a:lnTo>
                    <a:pt x="4034" y="1258"/>
                  </a:lnTo>
                  <a:lnTo>
                    <a:pt x="4042" y="1236"/>
                  </a:lnTo>
                  <a:lnTo>
                    <a:pt x="4049" y="1226"/>
                  </a:lnTo>
                  <a:lnTo>
                    <a:pt x="4051" y="1222"/>
                  </a:lnTo>
                  <a:lnTo>
                    <a:pt x="4051" y="1216"/>
                  </a:lnTo>
                  <a:lnTo>
                    <a:pt x="4054" y="1208"/>
                  </a:lnTo>
                  <a:cubicBezTo>
                    <a:pt x="4054" y="1207"/>
                    <a:pt x="4055" y="1206"/>
                    <a:pt x="4056" y="1205"/>
                  </a:cubicBezTo>
                  <a:lnTo>
                    <a:pt x="4062" y="1198"/>
                  </a:lnTo>
                  <a:lnTo>
                    <a:pt x="4063" y="1195"/>
                  </a:lnTo>
                  <a:lnTo>
                    <a:pt x="4062" y="1193"/>
                  </a:lnTo>
                  <a:lnTo>
                    <a:pt x="4059" y="1191"/>
                  </a:lnTo>
                  <a:cubicBezTo>
                    <a:pt x="4059" y="1190"/>
                    <a:pt x="4058" y="1190"/>
                    <a:pt x="4058" y="1189"/>
                  </a:cubicBezTo>
                  <a:lnTo>
                    <a:pt x="4056" y="1186"/>
                  </a:lnTo>
                  <a:cubicBezTo>
                    <a:pt x="4056" y="1185"/>
                    <a:pt x="4056" y="1184"/>
                    <a:pt x="4056" y="1183"/>
                  </a:cubicBezTo>
                  <a:lnTo>
                    <a:pt x="4055" y="1181"/>
                  </a:lnTo>
                  <a:lnTo>
                    <a:pt x="4055" y="1177"/>
                  </a:lnTo>
                  <a:lnTo>
                    <a:pt x="4053" y="1169"/>
                  </a:lnTo>
                  <a:cubicBezTo>
                    <a:pt x="4053" y="1168"/>
                    <a:pt x="4052" y="1168"/>
                    <a:pt x="4052" y="1167"/>
                  </a:cubicBezTo>
                  <a:lnTo>
                    <a:pt x="4052" y="1164"/>
                  </a:lnTo>
                  <a:cubicBezTo>
                    <a:pt x="4052" y="1163"/>
                    <a:pt x="4052" y="1162"/>
                    <a:pt x="4053" y="1161"/>
                  </a:cubicBezTo>
                  <a:lnTo>
                    <a:pt x="4054" y="1153"/>
                  </a:lnTo>
                  <a:lnTo>
                    <a:pt x="4055" y="1132"/>
                  </a:lnTo>
                  <a:lnTo>
                    <a:pt x="4057" y="1127"/>
                  </a:lnTo>
                  <a:lnTo>
                    <a:pt x="4056" y="1122"/>
                  </a:lnTo>
                  <a:lnTo>
                    <a:pt x="4049" y="1096"/>
                  </a:lnTo>
                  <a:cubicBezTo>
                    <a:pt x="4049" y="1095"/>
                    <a:pt x="4049" y="1095"/>
                    <a:pt x="4049" y="1094"/>
                  </a:cubicBezTo>
                  <a:lnTo>
                    <a:pt x="4050" y="1079"/>
                  </a:lnTo>
                  <a:lnTo>
                    <a:pt x="4057" y="1034"/>
                  </a:lnTo>
                  <a:lnTo>
                    <a:pt x="4060" y="1025"/>
                  </a:lnTo>
                  <a:lnTo>
                    <a:pt x="4077" y="994"/>
                  </a:lnTo>
                  <a:lnTo>
                    <a:pt x="4077" y="992"/>
                  </a:lnTo>
                  <a:lnTo>
                    <a:pt x="4071" y="971"/>
                  </a:lnTo>
                  <a:cubicBezTo>
                    <a:pt x="4070" y="969"/>
                    <a:pt x="4070" y="968"/>
                    <a:pt x="4071" y="966"/>
                  </a:cubicBezTo>
                  <a:lnTo>
                    <a:pt x="4076" y="953"/>
                  </a:lnTo>
                  <a:lnTo>
                    <a:pt x="4079" y="947"/>
                  </a:lnTo>
                  <a:lnTo>
                    <a:pt x="4079" y="935"/>
                  </a:lnTo>
                  <a:lnTo>
                    <a:pt x="4080" y="927"/>
                  </a:lnTo>
                  <a:lnTo>
                    <a:pt x="4083" y="921"/>
                  </a:lnTo>
                  <a:lnTo>
                    <a:pt x="4081" y="919"/>
                  </a:lnTo>
                  <a:cubicBezTo>
                    <a:pt x="4081" y="919"/>
                    <a:pt x="4080" y="918"/>
                    <a:pt x="4080" y="917"/>
                  </a:cubicBezTo>
                  <a:lnTo>
                    <a:pt x="4079" y="913"/>
                  </a:lnTo>
                  <a:cubicBezTo>
                    <a:pt x="4079" y="912"/>
                    <a:pt x="4079" y="910"/>
                    <a:pt x="4080" y="908"/>
                  </a:cubicBezTo>
                  <a:lnTo>
                    <a:pt x="4081" y="905"/>
                  </a:lnTo>
                  <a:lnTo>
                    <a:pt x="4082" y="902"/>
                  </a:lnTo>
                  <a:cubicBezTo>
                    <a:pt x="4083" y="901"/>
                    <a:pt x="4084" y="900"/>
                    <a:pt x="4085" y="899"/>
                  </a:cubicBezTo>
                  <a:lnTo>
                    <a:pt x="4095" y="891"/>
                  </a:lnTo>
                  <a:lnTo>
                    <a:pt x="4100" y="883"/>
                  </a:lnTo>
                  <a:lnTo>
                    <a:pt x="4102" y="873"/>
                  </a:lnTo>
                  <a:lnTo>
                    <a:pt x="4102" y="863"/>
                  </a:lnTo>
                  <a:lnTo>
                    <a:pt x="4098" y="851"/>
                  </a:lnTo>
                  <a:lnTo>
                    <a:pt x="4096" y="848"/>
                  </a:lnTo>
                  <a:cubicBezTo>
                    <a:pt x="4095" y="847"/>
                    <a:pt x="4095" y="845"/>
                    <a:pt x="4094" y="844"/>
                  </a:cubicBezTo>
                  <a:lnTo>
                    <a:pt x="4094" y="839"/>
                  </a:lnTo>
                  <a:cubicBezTo>
                    <a:pt x="4094" y="838"/>
                    <a:pt x="4094" y="837"/>
                    <a:pt x="4094" y="836"/>
                  </a:cubicBezTo>
                  <a:lnTo>
                    <a:pt x="4098" y="822"/>
                  </a:lnTo>
                  <a:lnTo>
                    <a:pt x="4103" y="813"/>
                  </a:lnTo>
                  <a:cubicBezTo>
                    <a:pt x="4104" y="812"/>
                    <a:pt x="4105" y="811"/>
                    <a:pt x="4105" y="811"/>
                  </a:cubicBezTo>
                  <a:lnTo>
                    <a:pt x="4111" y="807"/>
                  </a:lnTo>
                  <a:cubicBezTo>
                    <a:pt x="4112" y="806"/>
                    <a:pt x="4112" y="806"/>
                    <a:pt x="4113" y="805"/>
                  </a:cubicBezTo>
                  <a:lnTo>
                    <a:pt x="4142" y="797"/>
                  </a:lnTo>
                  <a:lnTo>
                    <a:pt x="4155" y="774"/>
                  </a:lnTo>
                  <a:lnTo>
                    <a:pt x="4164" y="754"/>
                  </a:lnTo>
                  <a:cubicBezTo>
                    <a:pt x="4164" y="754"/>
                    <a:pt x="4165" y="753"/>
                    <a:pt x="4165" y="752"/>
                  </a:cubicBezTo>
                  <a:lnTo>
                    <a:pt x="4185" y="730"/>
                  </a:lnTo>
                  <a:lnTo>
                    <a:pt x="4189" y="722"/>
                  </a:lnTo>
                  <a:lnTo>
                    <a:pt x="4187" y="714"/>
                  </a:lnTo>
                  <a:cubicBezTo>
                    <a:pt x="4186" y="713"/>
                    <a:pt x="4187" y="711"/>
                    <a:pt x="4187" y="709"/>
                  </a:cubicBezTo>
                  <a:lnTo>
                    <a:pt x="4189" y="705"/>
                  </a:lnTo>
                  <a:lnTo>
                    <a:pt x="4196" y="695"/>
                  </a:lnTo>
                  <a:lnTo>
                    <a:pt x="4200" y="685"/>
                  </a:lnTo>
                  <a:cubicBezTo>
                    <a:pt x="4200" y="683"/>
                    <a:pt x="4202" y="682"/>
                    <a:pt x="4203" y="681"/>
                  </a:cubicBezTo>
                  <a:lnTo>
                    <a:pt x="4210" y="677"/>
                  </a:lnTo>
                  <a:cubicBezTo>
                    <a:pt x="4210" y="676"/>
                    <a:pt x="4211" y="676"/>
                    <a:pt x="4212" y="676"/>
                  </a:cubicBezTo>
                  <a:lnTo>
                    <a:pt x="4246" y="670"/>
                  </a:lnTo>
                  <a:cubicBezTo>
                    <a:pt x="4247" y="670"/>
                    <a:pt x="4249" y="670"/>
                    <a:pt x="4250" y="670"/>
                  </a:cubicBezTo>
                  <a:lnTo>
                    <a:pt x="4260" y="673"/>
                  </a:lnTo>
                  <a:lnTo>
                    <a:pt x="4276" y="669"/>
                  </a:lnTo>
                  <a:cubicBezTo>
                    <a:pt x="4278" y="668"/>
                    <a:pt x="4279" y="668"/>
                    <a:pt x="4281" y="669"/>
                  </a:cubicBezTo>
                  <a:lnTo>
                    <a:pt x="4287" y="671"/>
                  </a:lnTo>
                  <a:cubicBezTo>
                    <a:pt x="4288" y="671"/>
                    <a:pt x="4289" y="671"/>
                    <a:pt x="4289" y="672"/>
                  </a:cubicBezTo>
                  <a:lnTo>
                    <a:pt x="4297" y="678"/>
                  </a:lnTo>
                  <a:lnTo>
                    <a:pt x="4299" y="677"/>
                  </a:lnTo>
                  <a:cubicBezTo>
                    <a:pt x="4300" y="677"/>
                    <a:pt x="4301" y="677"/>
                    <a:pt x="4302" y="677"/>
                  </a:cubicBezTo>
                  <a:lnTo>
                    <a:pt x="4307" y="677"/>
                  </a:lnTo>
                  <a:cubicBezTo>
                    <a:pt x="4309" y="677"/>
                    <a:pt x="4310" y="678"/>
                    <a:pt x="4311" y="679"/>
                  </a:cubicBezTo>
                  <a:lnTo>
                    <a:pt x="4324" y="689"/>
                  </a:lnTo>
                  <a:lnTo>
                    <a:pt x="4361" y="675"/>
                  </a:lnTo>
                  <a:lnTo>
                    <a:pt x="4364" y="671"/>
                  </a:lnTo>
                  <a:lnTo>
                    <a:pt x="4363" y="670"/>
                  </a:lnTo>
                  <a:cubicBezTo>
                    <a:pt x="4361" y="668"/>
                    <a:pt x="4359" y="664"/>
                    <a:pt x="4361" y="661"/>
                  </a:cubicBezTo>
                  <a:lnTo>
                    <a:pt x="4363" y="656"/>
                  </a:lnTo>
                  <a:cubicBezTo>
                    <a:pt x="4364" y="654"/>
                    <a:pt x="4365" y="653"/>
                    <a:pt x="4367" y="652"/>
                  </a:cubicBezTo>
                  <a:lnTo>
                    <a:pt x="4369" y="650"/>
                  </a:lnTo>
                  <a:cubicBezTo>
                    <a:pt x="4370" y="650"/>
                    <a:pt x="4371" y="649"/>
                    <a:pt x="4373" y="649"/>
                  </a:cubicBezTo>
                  <a:lnTo>
                    <a:pt x="4374" y="649"/>
                  </a:lnTo>
                  <a:lnTo>
                    <a:pt x="4386" y="634"/>
                  </a:lnTo>
                  <a:cubicBezTo>
                    <a:pt x="4386" y="633"/>
                    <a:pt x="4387" y="633"/>
                    <a:pt x="4388" y="632"/>
                  </a:cubicBezTo>
                  <a:lnTo>
                    <a:pt x="4408" y="622"/>
                  </a:lnTo>
                  <a:lnTo>
                    <a:pt x="4409" y="616"/>
                  </a:lnTo>
                  <a:cubicBezTo>
                    <a:pt x="4409" y="615"/>
                    <a:pt x="4409" y="614"/>
                    <a:pt x="4410" y="613"/>
                  </a:cubicBezTo>
                  <a:lnTo>
                    <a:pt x="4418" y="601"/>
                  </a:lnTo>
                  <a:cubicBezTo>
                    <a:pt x="4419" y="600"/>
                    <a:pt x="4420" y="598"/>
                    <a:pt x="4422" y="598"/>
                  </a:cubicBezTo>
                  <a:lnTo>
                    <a:pt x="4432" y="594"/>
                  </a:lnTo>
                  <a:cubicBezTo>
                    <a:pt x="4434" y="594"/>
                    <a:pt x="4435" y="594"/>
                    <a:pt x="4437" y="594"/>
                  </a:cubicBezTo>
                  <a:lnTo>
                    <a:pt x="4458" y="599"/>
                  </a:lnTo>
                  <a:lnTo>
                    <a:pt x="4470" y="591"/>
                  </a:lnTo>
                  <a:cubicBezTo>
                    <a:pt x="4471" y="590"/>
                    <a:pt x="4473" y="590"/>
                    <a:pt x="4474" y="590"/>
                  </a:cubicBezTo>
                  <a:cubicBezTo>
                    <a:pt x="4475" y="590"/>
                    <a:pt x="4477" y="590"/>
                    <a:pt x="4478" y="591"/>
                  </a:cubicBezTo>
                  <a:lnTo>
                    <a:pt x="4484" y="593"/>
                  </a:lnTo>
                  <a:cubicBezTo>
                    <a:pt x="4485" y="594"/>
                    <a:pt x="4487" y="595"/>
                    <a:pt x="4487" y="596"/>
                  </a:cubicBezTo>
                  <a:lnTo>
                    <a:pt x="4493" y="606"/>
                  </a:lnTo>
                  <a:lnTo>
                    <a:pt x="4504" y="632"/>
                  </a:lnTo>
                  <a:lnTo>
                    <a:pt x="4542" y="699"/>
                  </a:lnTo>
                  <a:lnTo>
                    <a:pt x="4578" y="715"/>
                  </a:lnTo>
                  <a:cubicBezTo>
                    <a:pt x="4581" y="717"/>
                    <a:pt x="4583" y="720"/>
                    <a:pt x="4583" y="723"/>
                  </a:cubicBezTo>
                  <a:lnTo>
                    <a:pt x="4583" y="740"/>
                  </a:lnTo>
                  <a:lnTo>
                    <a:pt x="4586" y="748"/>
                  </a:lnTo>
                  <a:lnTo>
                    <a:pt x="4591" y="753"/>
                  </a:lnTo>
                  <a:lnTo>
                    <a:pt x="4598" y="755"/>
                  </a:lnTo>
                  <a:lnTo>
                    <a:pt x="4725" y="818"/>
                  </a:lnTo>
                  <a:cubicBezTo>
                    <a:pt x="4727" y="819"/>
                    <a:pt x="4728" y="820"/>
                    <a:pt x="4729" y="822"/>
                  </a:cubicBezTo>
                  <a:lnTo>
                    <a:pt x="4732" y="828"/>
                  </a:lnTo>
                  <a:lnTo>
                    <a:pt x="4744" y="873"/>
                  </a:lnTo>
                  <a:lnTo>
                    <a:pt x="4771" y="940"/>
                  </a:lnTo>
                  <a:cubicBezTo>
                    <a:pt x="4772" y="942"/>
                    <a:pt x="4772" y="944"/>
                    <a:pt x="4771" y="946"/>
                  </a:cubicBezTo>
                  <a:lnTo>
                    <a:pt x="4748" y="995"/>
                  </a:lnTo>
                  <a:lnTo>
                    <a:pt x="4677" y="1084"/>
                  </a:lnTo>
                  <a:lnTo>
                    <a:pt x="4675" y="1090"/>
                  </a:lnTo>
                  <a:lnTo>
                    <a:pt x="4674" y="1101"/>
                  </a:lnTo>
                  <a:lnTo>
                    <a:pt x="4670" y="1141"/>
                  </a:lnTo>
                  <a:lnTo>
                    <a:pt x="4670" y="1148"/>
                  </a:lnTo>
                  <a:lnTo>
                    <a:pt x="4672" y="1151"/>
                  </a:lnTo>
                  <a:lnTo>
                    <a:pt x="4689" y="1173"/>
                  </a:lnTo>
                  <a:cubicBezTo>
                    <a:pt x="4689" y="1173"/>
                    <a:pt x="4689" y="1173"/>
                    <a:pt x="4689" y="1172"/>
                  </a:cubicBezTo>
                  <a:lnTo>
                    <a:pt x="4696" y="1171"/>
                  </a:lnTo>
                  <a:cubicBezTo>
                    <a:pt x="4697" y="1171"/>
                    <a:pt x="4698" y="1171"/>
                    <a:pt x="4699" y="1171"/>
                  </a:cubicBezTo>
                  <a:lnTo>
                    <a:pt x="4707" y="1172"/>
                  </a:lnTo>
                  <a:lnTo>
                    <a:pt x="4714" y="1167"/>
                  </a:lnTo>
                  <a:lnTo>
                    <a:pt x="4724" y="1156"/>
                  </a:lnTo>
                  <a:lnTo>
                    <a:pt x="4733" y="1141"/>
                  </a:lnTo>
                  <a:lnTo>
                    <a:pt x="4736" y="1133"/>
                  </a:lnTo>
                  <a:lnTo>
                    <a:pt x="4743" y="1100"/>
                  </a:lnTo>
                  <a:lnTo>
                    <a:pt x="4748" y="1087"/>
                  </a:lnTo>
                  <a:lnTo>
                    <a:pt x="4748" y="1083"/>
                  </a:lnTo>
                  <a:lnTo>
                    <a:pt x="4748" y="1079"/>
                  </a:lnTo>
                  <a:lnTo>
                    <a:pt x="4748" y="1074"/>
                  </a:lnTo>
                  <a:lnTo>
                    <a:pt x="4750" y="1068"/>
                  </a:lnTo>
                  <a:lnTo>
                    <a:pt x="4754" y="1045"/>
                  </a:lnTo>
                  <a:cubicBezTo>
                    <a:pt x="4754" y="1044"/>
                    <a:pt x="4754" y="1043"/>
                    <a:pt x="4755" y="1043"/>
                  </a:cubicBezTo>
                  <a:lnTo>
                    <a:pt x="4763" y="1029"/>
                  </a:lnTo>
                  <a:cubicBezTo>
                    <a:pt x="4764" y="1028"/>
                    <a:pt x="4765" y="1027"/>
                    <a:pt x="4766" y="1026"/>
                  </a:cubicBezTo>
                  <a:lnTo>
                    <a:pt x="4778" y="1021"/>
                  </a:lnTo>
                  <a:cubicBezTo>
                    <a:pt x="4779" y="1020"/>
                    <a:pt x="4780" y="1020"/>
                    <a:pt x="4781" y="1020"/>
                  </a:cubicBezTo>
                  <a:lnTo>
                    <a:pt x="4812" y="1018"/>
                  </a:lnTo>
                  <a:lnTo>
                    <a:pt x="4821" y="1014"/>
                  </a:lnTo>
                  <a:lnTo>
                    <a:pt x="4833" y="1000"/>
                  </a:lnTo>
                  <a:lnTo>
                    <a:pt x="4839" y="996"/>
                  </a:lnTo>
                  <a:cubicBezTo>
                    <a:pt x="4840" y="995"/>
                    <a:pt x="4841" y="995"/>
                    <a:pt x="4843" y="995"/>
                  </a:cubicBezTo>
                  <a:lnTo>
                    <a:pt x="4871" y="994"/>
                  </a:lnTo>
                  <a:lnTo>
                    <a:pt x="4877" y="991"/>
                  </a:lnTo>
                  <a:lnTo>
                    <a:pt x="4879" y="988"/>
                  </a:lnTo>
                  <a:lnTo>
                    <a:pt x="4885" y="978"/>
                  </a:lnTo>
                  <a:lnTo>
                    <a:pt x="4909" y="951"/>
                  </a:lnTo>
                  <a:lnTo>
                    <a:pt x="4911" y="947"/>
                  </a:lnTo>
                  <a:lnTo>
                    <a:pt x="4912" y="927"/>
                  </a:lnTo>
                  <a:lnTo>
                    <a:pt x="4914" y="918"/>
                  </a:lnTo>
                  <a:cubicBezTo>
                    <a:pt x="4914" y="917"/>
                    <a:pt x="4915" y="917"/>
                    <a:pt x="4915" y="916"/>
                  </a:cubicBezTo>
                  <a:lnTo>
                    <a:pt x="4917" y="913"/>
                  </a:lnTo>
                  <a:cubicBezTo>
                    <a:pt x="4917" y="912"/>
                    <a:pt x="4918" y="911"/>
                    <a:pt x="4919" y="910"/>
                  </a:cubicBezTo>
                  <a:lnTo>
                    <a:pt x="4924" y="907"/>
                  </a:lnTo>
                  <a:lnTo>
                    <a:pt x="4926" y="903"/>
                  </a:lnTo>
                  <a:lnTo>
                    <a:pt x="4928" y="898"/>
                  </a:lnTo>
                  <a:lnTo>
                    <a:pt x="4929" y="890"/>
                  </a:lnTo>
                  <a:lnTo>
                    <a:pt x="4927" y="868"/>
                  </a:lnTo>
                  <a:lnTo>
                    <a:pt x="4917" y="864"/>
                  </a:lnTo>
                  <a:cubicBezTo>
                    <a:pt x="4917" y="864"/>
                    <a:pt x="4916" y="863"/>
                    <a:pt x="4915" y="862"/>
                  </a:cubicBezTo>
                  <a:lnTo>
                    <a:pt x="4911" y="858"/>
                  </a:lnTo>
                  <a:cubicBezTo>
                    <a:pt x="4910" y="857"/>
                    <a:pt x="4909" y="856"/>
                    <a:pt x="4909" y="855"/>
                  </a:cubicBezTo>
                  <a:lnTo>
                    <a:pt x="4907" y="850"/>
                  </a:lnTo>
                  <a:cubicBezTo>
                    <a:pt x="4906" y="847"/>
                    <a:pt x="4908" y="843"/>
                    <a:pt x="4911" y="841"/>
                  </a:cubicBezTo>
                  <a:lnTo>
                    <a:pt x="4915" y="838"/>
                  </a:lnTo>
                  <a:cubicBezTo>
                    <a:pt x="4916" y="838"/>
                    <a:pt x="4917" y="837"/>
                    <a:pt x="4919" y="837"/>
                  </a:cubicBezTo>
                  <a:lnTo>
                    <a:pt x="4927" y="836"/>
                  </a:lnTo>
                  <a:cubicBezTo>
                    <a:pt x="4928" y="836"/>
                    <a:pt x="4929" y="836"/>
                    <a:pt x="4930" y="836"/>
                  </a:cubicBezTo>
                  <a:lnTo>
                    <a:pt x="4939" y="839"/>
                  </a:lnTo>
                  <a:cubicBezTo>
                    <a:pt x="4940" y="839"/>
                    <a:pt x="4941" y="839"/>
                    <a:pt x="4942" y="840"/>
                  </a:cubicBezTo>
                  <a:lnTo>
                    <a:pt x="4954" y="850"/>
                  </a:lnTo>
                  <a:lnTo>
                    <a:pt x="4995" y="895"/>
                  </a:lnTo>
                  <a:lnTo>
                    <a:pt x="5040" y="903"/>
                  </a:lnTo>
                  <a:lnTo>
                    <a:pt x="5055" y="901"/>
                  </a:lnTo>
                  <a:lnTo>
                    <a:pt x="5060" y="894"/>
                  </a:lnTo>
                  <a:lnTo>
                    <a:pt x="5065" y="877"/>
                  </a:lnTo>
                  <a:lnTo>
                    <a:pt x="5066" y="870"/>
                  </a:lnTo>
                  <a:lnTo>
                    <a:pt x="5065" y="829"/>
                  </a:lnTo>
                  <a:lnTo>
                    <a:pt x="5057" y="813"/>
                  </a:lnTo>
                  <a:cubicBezTo>
                    <a:pt x="5057" y="812"/>
                    <a:pt x="5057" y="812"/>
                    <a:pt x="5057" y="811"/>
                  </a:cubicBezTo>
                  <a:lnTo>
                    <a:pt x="5056" y="806"/>
                  </a:lnTo>
                  <a:lnTo>
                    <a:pt x="5056" y="800"/>
                  </a:lnTo>
                  <a:lnTo>
                    <a:pt x="5054" y="786"/>
                  </a:lnTo>
                  <a:lnTo>
                    <a:pt x="5050" y="777"/>
                  </a:lnTo>
                  <a:cubicBezTo>
                    <a:pt x="5049" y="776"/>
                    <a:pt x="5049" y="775"/>
                    <a:pt x="5049" y="774"/>
                  </a:cubicBezTo>
                  <a:lnTo>
                    <a:pt x="5049" y="768"/>
                  </a:lnTo>
                  <a:lnTo>
                    <a:pt x="5040" y="777"/>
                  </a:lnTo>
                  <a:cubicBezTo>
                    <a:pt x="5040" y="777"/>
                    <a:pt x="5039" y="778"/>
                    <a:pt x="5038" y="778"/>
                  </a:cubicBezTo>
                  <a:lnTo>
                    <a:pt x="5035" y="779"/>
                  </a:lnTo>
                  <a:cubicBezTo>
                    <a:pt x="5032" y="780"/>
                    <a:pt x="5029" y="779"/>
                    <a:pt x="5027" y="778"/>
                  </a:cubicBezTo>
                  <a:lnTo>
                    <a:pt x="5024" y="775"/>
                  </a:lnTo>
                  <a:cubicBezTo>
                    <a:pt x="5023" y="774"/>
                    <a:pt x="5022" y="772"/>
                    <a:pt x="5021" y="770"/>
                  </a:cubicBezTo>
                  <a:lnTo>
                    <a:pt x="5021" y="765"/>
                  </a:lnTo>
                  <a:cubicBezTo>
                    <a:pt x="5021" y="764"/>
                    <a:pt x="5021" y="763"/>
                    <a:pt x="5021" y="762"/>
                  </a:cubicBezTo>
                  <a:lnTo>
                    <a:pt x="5022" y="757"/>
                  </a:lnTo>
                  <a:lnTo>
                    <a:pt x="4989" y="753"/>
                  </a:lnTo>
                  <a:lnTo>
                    <a:pt x="4990" y="759"/>
                  </a:lnTo>
                  <a:cubicBezTo>
                    <a:pt x="4990" y="760"/>
                    <a:pt x="4990" y="761"/>
                    <a:pt x="4989" y="762"/>
                  </a:cubicBezTo>
                  <a:lnTo>
                    <a:pt x="4988" y="766"/>
                  </a:lnTo>
                  <a:lnTo>
                    <a:pt x="4991" y="785"/>
                  </a:lnTo>
                  <a:lnTo>
                    <a:pt x="4990" y="792"/>
                  </a:lnTo>
                  <a:cubicBezTo>
                    <a:pt x="4990" y="793"/>
                    <a:pt x="4989" y="795"/>
                    <a:pt x="4987" y="796"/>
                  </a:cubicBezTo>
                  <a:lnTo>
                    <a:pt x="4987" y="796"/>
                  </a:lnTo>
                  <a:lnTo>
                    <a:pt x="4988" y="802"/>
                  </a:lnTo>
                  <a:lnTo>
                    <a:pt x="4986" y="825"/>
                  </a:lnTo>
                  <a:cubicBezTo>
                    <a:pt x="4986" y="826"/>
                    <a:pt x="4985" y="828"/>
                    <a:pt x="4984" y="829"/>
                  </a:cubicBezTo>
                  <a:lnTo>
                    <a:pt x="4981" y="832"/>
                  </a:lnTo>
                  <a:cubicBezTo>
                    <a:pt x="4980" y="832"/>
                    <a:pt x="4979" y="833"/>
                    <a:pt x="4978" y="833"/>
                  </a:cubicBezTo>
                  <a:lnTo>
                    <a:pt x="4964" y="837"/>
                  </a:lnTo>
                  <a:cubicBezTo>
                    <a:pt x="4962" y="838"/>
                    <a:pt x="4959" y="837"/>
                    <a:pt x="4957" y="836"/>
                  </a:cubicBezTo>
                  <a:lnTo>
                    <a:pt x="4953" y="832"/>
                  </a:lnTo>
                  <a:cubicBezTo>
                    <a:pt x="4950" y="830"/>
                    <a:pt x="4949" y="827"/>
                    <a:pt x="4950" y="824"/>
                  </a:cubicBezTo>
                  <a:cubicBezTo>
                    <a:pt x="4950" y="821"/>
                    <a:pt x="4952" y="819"/>
                    <a:pt x="4955" y="818"/>
                  </a:cubicBezTo>
                  <a:lnTo>
                    <a:pt x="4961" y="816"/>
                  </a:lnTo>
                  <a:lnTo>
                    <a:pt x="4964" y="808"/>
                  </a:lnTo>
                  <a:lnTo>
                    <a:pt x="4965" y="790"/>
                  </a:lnTo>
                  <a:lnTo>
                    <a:pt x="4964" y="767"/>
                  </a:lnTo>
                  <a:cubicBezTo>
                    <a:pt x="4964" y="766"/>
                    <a:pt x="4964" y="766"/>
                    <a:pt x="4964" y="766"/>
                  </a:cubicBezTo>
                  <a:lnTo>
                    <a:pt x="4963" y="737"/>
                  </a:lnTo>
                  <a:lnTo>
                    <a:pt x="4953" y="740"/>
                  </a:lnTo>
                  <a:cubicBezTo>
                    <a:pt x="4951" y="741"/>
                    <a:pt x="4948" y="741"/>
                    <a:pt x="4946" y="740"/>
                  </a:cubicBezTo>
                  <a:lnTo>
                    <a:pt x="4940" y="735"/>
                  </a:lnTo>
                  <a:cubicBezTo>
                    <a:pt x="4938" y="734"/>
                    <a:pt x="4937" y="732"/>
                    <a:pt x="4936" y="729"/>
                  </a:cubicBezTo>
                  <a:cubicBezTo>
                    <a:pt x="4936" y="727"/>
                    <a:pt x="4937" y="724"/>
                    <a:pt x="4939" y="723"/>
                  </a:cubicBezTo>
                  <a:lnTo>
                    <a:pt x="4947" y="717"/>
                  </a:lnTo>
                  <a:lnTo>
                    <a:pt x="4946" y="715"/>
                  </a:lnTo>
                  <a:lnTo>
                    <a:pt x="4942" y="717"/>
                  </a:lnTo>
                  <a:cubicBezTo>
                    <a:pt x="4941" y="717"/>
                    <a:pt x="4940" y="717"/>
                    <a:pt x="4939" y="717"/>
                  </a:cubicBezTo>
                  <a:lnTo>
                    <a:pt x="4933" y="717"/>
                  </a:lnTo>
                  <a:lnTo>
                    <a:pt x="4933" y="728"/>
                  </a:lnTo>
                  <a:lnTo>
                    <a:pt x="4931" y="747"/>
                  </a:lnTo>
                  <a:lnTo>
                    <a:pt x="4933" y="750"/>
                  </a:lnTo>
                  <a:lnTo>
                    <a:pt x="4936" y="753"/>
                  </a:lnTo>
                  <a:lnTo>
                    <a:pt x="4940" y="760"/>
                  </a:lnTo>
                  <a:cubicBezTo>
                    <a:pt x="4941" y="761"/>
                    <a:pt x="4941" y="762"/>
                    <a:pt x="4941" y="764"/>
                  </a:cubicBezTo>
                  <a:lnTo>
                    <a:pt x="4940" y="772"/>
                  </a:lnTo>
                  <a:cubicBezTo>
                    <a:pt x="4940" y="773"/>
                    <a:pt x="4940" y="775"/>
                    <a:pt x="4939" y="776"/>
                  </a:cubicBezTo>
                  <a:lnTo>
                    <a:pt x="4935" y="781"/>
                  </a:lnTo>
                  <a:cubicBezTo>
                    <a:pt x="4934" y="782"/>
                    <a:pt x="4932" y="783"/>
                    <a:pt x="4930" y="784"/>
                  </a:cubicBezTo>
                  <a:lnTo>
                    <a:pt x="4924" y="784"/>
                  </a:lnTo>
                  <a:lnTo>
                    <a:pt x="4936" y="810"/>
                  </a:lnTo>
                  <a:cubicBezTo>
                    <a:pt x="4937" y="811"/>
                    <a:pt x="4937" y="813"/>
                    <a:pt x="4937" y="814"/>
                  </a:cubicBezTo>
                  <a:lnTo>
                    <a:pt x="4936" y="818"/>
                  </a:lnTo>
                  <a:cubicBezTo>
                    <a:pt x="4936" y="822"/>
                    <a:pt x="4934" y="824"/>
                    <a:pt x="4931" y="825"/>
                  </a:cubicBezTo>
                  <a:lnTo>
                    <a:pt x="4929" y="826"/>
                  </a:lnTo>
                  <a:cubicBezTo>
                    <a:pt x="4926" y="827"/>
                    <a:pt x="4923" y="827"/>
                    <a:pt x="4921" y="824"/>
                  </a:cubicBezTo>
                  <a:lnTo>
                    <a:pt x="4909" y="813"/>
                  </a:lnTo>
                  <a:cubicBezTo>
                    <a:pt x="4908" y="812"/>
                    <a:pt x="4907" y="812"/>
                    <a:pt x="4907" y="811"/>
                  </a:cubicBezTo>
                  <a:lnTo>
                    <a:pt x="4904" y="803"/>
                  </a:lnTo>
                  <a:lnTo>
                    <a:pt x="4904" y="803"/>
                  </a:lnTo>
                  <a:cubicBezTo>
                    <a:pt x="4903" y="804"/>
                    <a:pt x="4902" y="805"/>
                    <a:pt x="4901" y="805"/>
                  </a:cubicBezTo>
                  <a:lnTo>
                    <a:pt x="4892" y="810"/>
                  </a:lnTo>
                  <a:lnTo>
                    <a:pt x="4890" y="812"/>
                  </a:lnTo>
                  <a:lnTo>
                    <a:pt x="4888" y="820"/>
                  </a:lnTo>
                  <a:cubicBezTo>
                    <a:pt x="4887" y="824"/>
                    <a:pt x="4883" y="826"/>
                    <a:pt x="4879" y="826"/>
                  </a:cubicBezTo>
                  <a:cubicBezTo>
                    <a:pt x="4875" y="825"/>
                    <a:pt x="4872" y="822"/>
                    <a:pt x="4872" y="818"/>
                  </a:cubicBezTo>
                  <a:lnTo>
                    <a:pt x="4871" y="808"/>
                  </a:lnTo>
                  <a:cubicBezTo>
                    <a:pt x="4871" y="806"/>
                    <a:pt x="4872" y="805"/>
                    <a:pt x="4873" y="803"/>
                  </a:cubicBezTo>
                  <a:lnTo>
                    <a:pt x="4876" y="798"/>
                  </a:lnTo>
                  <a:lnTo>
                    <a:pt x="4877" y="797"/>
                  </a:lnTo>
                  <a:cubicBezTo>
                    <a:pt x="4875" y="798"/>
                    <a:pt x="4872" y="799"/>
                    <a:pt x="4870" y="798"/>
                  </a:cubicBezTo>
                  <a:lnTo>
                    <a:pt x="4856" y="794"/>
                  </a:lnTo>
                  <a:lnTo>
                    <a:pt x="4838" y="795"/>
                  </a:lnTo>
                  <a:lnTo>
                    <a:pt x="4834" y="797"/>
                  </a:lnTo>
                  <a:lnTo>
                    <a:pt x="4814" y="818"/>
                  </a:lnTo>
                  <a:lnTo>
                    <a:pt x="4809" y="829"/>
                  </a:lnTo>
                  <a:lnTo>
                    <a:pt x="4804" y="834"/>
                  </a:lnTo>
                  <a:cubicBezTo>
                    <a:pt x="4804" y="834"/>
                    <a:pt x="4803" y="835"/>
                    <a:pt x="4802" y="835"/>
                  </a:cubicBezTo>
                  <a:lnTo>
                    <a:pt x="4796" y="839"/>
                  </a:lnTo>
                  <a:cubicBezTo>
                    <a:pt x="4793" y="841"/>
                    <a:pt x="4789" y="841"/>
                    <a:pt x="4786" y="839"/>
                  </a:cubicBezTo>
                  <a:cubicBezTo>
                    <a:pt x="4784" y="837"/>
                    <a:pt x="4783" y="833"/>
                    <a:pt x="4784" y="830"/>
                  </a:cubicBezTo>
                  <a:lnTo>
                    <a:pt x="4792" y="813"/>
                  </a:lnTo>
                  <a:cubicBezTo>
                    <a:pt x="4790" y="812"/>
                    <a:pt x="4788" y="810"/>
                    <a:pt x="4788" y="808"/>
                  </a:cubicBezTo>
                  <a:cubicBezTo>
                    <a:pt x="4787" y="804"/>
                    <a:pt x="4788" y="801"/>
                    <a:pt x="4792" y="799"/>
                  </a:cubicBezTo>
                  <a:lnTo>
                    <a:pt x="4795" y="797"/>
                  </a:lnTo>
                  <a:cubicBezTo>
                    <a:pt x="4796" y="796"/>
                    <a:pt x="4797" y="796"/>
                    <a:pt x="4798" y="796"/>
                  </a:cubicBezTo>
                  <a:lnTo>
                    <a:pt x="4805" y="793"/>
                  </a:lnTo>
                  <a:lnTo>
                    <a:pt x="4811" y="777"/>
                  </a:lnTo>
                  <a:cubicBezTo>
                    <a:pt x="4812" y="775"/>
                    <a:pt x="4813" y="774"/>
                    <a:pt x="4815" y="773"/>
                  </a:cubicBezTo>
                  <a:lnTo>
                    <a:pt x="4815" y="769"/>
                  </a:lnTo>
                  <a:cubicBezTo>
                    <a:pt x="4816" y="768"/>
                    <a:pt x="4816" y="766"/>
                    <a:pt x="4817" y="765"/>
                  </a:cubicBezTo>
                  <a:lnTo>
                    <a:pt x="4827" y="753"/>
                  </a:lnTo>
                  <a:lnTo>
                    <a:pt x="4828" y="752"/>
                  </a:lnTo>
                  <a:lnTo>
                    <a:pt x="4833" y="748"/>
                  </a:lnTo>
                  <a:lnTo>
                    <a:pt x="4836" y="736"/>
                  </a:lnTo>
                  <a:cubicBezTo>
                    <a:pt x="4837" y="735"/>
                    <a:pt x="4837" y="734"/>
                    <a:pt x="4838" y="733"/>
                  </a:cubicBezTo>
                  <a:lnTo>
                    <a:pt x="4839" y="732"/>
                  </a:lnTo>
                  <a:lnTo>
                    <a:pt x="4834" y="720"/>
                  </a:lnTo>
                  <a:cubicBezTo>
                    <a:pt x="4833" y="719"/>
                    <a:pt x="4833" y="717"/>
                    <a:pt x="4833" y="716"/>
                  </a:cubicBezTo>
                  <a:lnTo>
                    <a:pt x="4834" y="711"/>
                  </a:lnTo>
                  <a:lnTo>
                    <a:pt x="4832" y="703"/>
                  </a:lnTo>
                  <a:lnTo>
                    <a:pt x="4832" y="703"/>
                  </a:lnTo>
                  <a:cubicBezTo>
                    <a:pt x="4829" y="705"/>
                    <a:pt x="4826" y="705"/>
                    <a:pt x="4824" y="704"/>
                  </a:cubicBezTo>
                  <a:lnTo>
                    <a:pt x="4820" y="703"/>
                  </a:lnTo>
                  <a:lnTo>
                    <a:pt x="4819" y="704"/>
                  </a:lnTo>
                  <a:cubicBezTo>
                    <a:pt x="4816" y="705"/>
                    <a:pt x="4813" y="705"/>
                    <a:pt x="4810" y="704"/>
                  </a:cubicBezTo>
                  <a:lnTo>
                    <a:pt x="4808" y="702"/>
                  </a:lnTo>
                  <a:cubicBezTo>
                    <a:pt x="4807" y="702"/>
                    <a:pt x="4806" y="701"/>
                    <a:pt x="4806" y="701"/>
                  </a:cubicBezTo>
                  <a:lnTo>
                    <a:pt x="4803" y="698"/>
                  </a:lnTo>
                  <a:lnTo>
                    <a:pt x="4803" y="698"/>
                  </a:lnTo>
                  <a:lnTo>
                    <a:pt x="4795" y="709"/>
                  </a:lnTo>
                  <a:lnTo>
                    <a:pt x="4789" y="723"/>
                  </a:lnTo>
                  <a:cubicBezTo>
                    <a:pt x="4788" y="724"/>
                    <a:pt x="4787" y="725"/>
                    <a:pt x="4786" y="726"/>
                  </a:cubicBezTo>
                  <a:lnTo>
                    <a:pt x="4782" y="729"/>
                  </a:lnTo>
                  <a:cubicBezTo>
                    <a:pt x="4780" y="730"/>
                    <a:pt x="4778" y="730"/>
                    <a:pt x="4776" y="730"/>
                  </a:cubicBezTo>
                  <a:lnTo>
                    <a:pt x="4766" y="728"/>
                  </a:lnTo>
                  <a:cubicBezTo>
                    <a:pt x="4763" y="728"/>
                    <a:pt x="4760" y="725"/>
                    <a:pt x="4760" y="722"/>
                  </a:cubicBezTo>
                  <a:cubicBezTo>
                    <a:pt x="4759" y="719"/>
                    <a:pt x="4760" y="716"/>
                    <a:pt x="4763" y="714"/>
                  </a:cubicBezTo>
                  <a:lnTo>
                    <a:pt x="4768" y="710"/>
                  </a:lnTo>
                  <a:lnTo>
                    <a:pt x="4776" y="693"/>
                  </a:lnTo>
                  <a:cubicBezTo>
                    <a:pt x="4776" y="692"/>
                    <a:pt x="4777" y="691"/>
                    <a:pt x="4778" y="690"/>
                  </a:cubicBezTo>
                  <a:lnTo>
                    <a:pt x="4787" y="685"/>
                  </a:lnTo>
                  <a:lnTo>
                    <a:pt x="4794" y="678"/>
                  </a:lnTo>
                  <a:lnTo>
                    <a:pt x="4804" y="671"/>
                  </a:lnTo>
                  <a:lnTo>
                    <a:pt x="4814" y="661"/>
                  </a:lnTo>
                  <a:lnTo>
                    <a:pt x="4770" y="645"/>
                  </a:lnTo>
                  <a:cubicBezTo>
                    <a:pt x="4769" y="645"/>
                    <a:pt x="4768" y="645"/>
                    <a:pt x="4768" y="644"/>
                  </a:cubicBezTo>
                  <a:lnTo>
                    <a:pt x="4761" y="639"/>
                  </a:lnTo>
                  <a:lnTo>
                    <a:pt x="4728" y="643"/>
                  </a:lnTo>
                  <a:cubicBezTo>
                    <a:pt x="4726" y="643"/>
                    <a:pt x="4724" y="643"/>
                    <a:pt x="4722" y="642"/>
                  </a:cubicBezTo>
                  <a:lnTo>
                    <a:pt x="4717" y="637"/>
                  </a:lnTo>
                  <a:cubicBezTo>
                    <a:pt x="4715" y="636"/>
                    <a:pt x="4714" y="634"/>
                    <a:pt x="4714" y="631"/>
                  </a:cubicBezTo>
                  <a:cubicBezTo>
                    <a:pt x="4714" y="629"/>
                    <a:pt x="4715" y="627"/>
                    <a:pt x="4717" y="625"/>
                  </a:cubicBezTo>
                  <a:lnTo>
                    <a:pt x="4719" y="623"/>
                  </a:lnTo>
                  <a:cubicBezTo>
                    <a:pt x="4717" y="623"/>
                    <a:pt x="4715" y="622"/>
                    <a:pt x="4714" y="620"/>
                  </a:cubicBezTo>
                  <a:cubicBezTo>
                    <a:pt x="4713" y="619"/>
                    <a:pt x="4713" y="618"/>
                    <a:pt x="4713" y="616"/>
                  </a:cubicBezTo>
                  <a:lnTo>
                    <a:pt x="4695" y="617"/>
                  </a:lnTo>
                  <a:cubicBezTo>
                    <a:pt x="4694" y="617"/>
                    <a:pt x="4692" y="616"/>
                    <a:pt x="4690" y="615"/>
                  </a:cubicBezTo>
                  <a:lnTo>
                    <a:pt x="4678" y="606"/>
                  </a:lnTo>
                  <a:lnTo>
                    <a:pt x="4643" y="599"/>
                  </a:lnTo>
                  <a:cubicBezTo>
                    <a:pt x="4640" y="599"/>
                    <a:pt x="4637" y="597"/>
                    <a:pt x="4636" y="594"/>
                  </a:cubicBezTo>
                  <a:cubicBezTo>
                    <a:pt x="4636" y="593"/>
                    <a:pt x="4636" y="592"/>
                    <a:pt x="4636" y="592"/>
                  </a:cubicBezTo>
                  <a:lnTo>
                    <a:pt x="4630" y="591"/>
                  </a:lnTo>
                  <a:cubicBezTo>
                    <a:pt x="4629" y="591"/>
                    <a:pt x="4628" y="591"/>
                    <a:pt x="4627" y="590"/>
                  </a:cubicBezTo>
                  <a:lnTo>
                    <a:pt x="4620" y="586"/>
                  </a:lnTo>
                  <a:cubicBezTo>
                    <a:pt x="4618" y="585"/>
                    <a:pt x="4617" y="584"/>
                    <a:pt x="4617" y="583"/>
                  </a:cubicBezTo>
                  <a:lnTo>
                    <a:pt x="4613" y="575"/>
                  </a:lnTo>
                  <a:cubicBezTo>
                    <a:pt x="4612" y="573"/>
                    <a:pt x="4612" y="570"/>
                    <a:pt x="4613" y="568"/>
                  </a:cubicBezTo>
                  <a:cubicBezTo>
                    <a:pt x="4614" y="565"/>
                    <a:pt x="4616" y="565"/>
                    <a:pt x="4618" y="564"/>
                  </a:cubicBezTo>
                  <a:lnTo>
                    <a:pt x="4623" y="562"/>
                  </a:lnTo>
                  <a:lnTo>
                    <a:pt x="4634" y="554"/>
                  </a:lnTo>
                  <a:lnTo>
                    <a:pt x="4618" y="556"/>
                  </a:lnTo>
                  <a:cubicBezTo>
                    <a:pt x="4615" y="556"/>
                    <a:pt x="4613" y="555"/>
                    <a:pt x="4611" y="553"/>
                  </a:cubicBezTo>
                  <a:cubicBezTo>
                    <a:pt x="4609" y="551"/>
                    <a:pt x="4609" y="547"/>
                    <a:pt x="4610" y="545"/>
                  </a:cubicBezTo>
                  <a:lnTo>
                    <a:pt x="4614" y="536"/>
                  </a:lnTo>
                  <a:cubicBezTo>
                    <a:pt x="4615" y="534"/>
                    <a:pt x="4616" y="533"/>
                    <a:pt x="4618" y="532"/>
                  </a:cubicBezTo>
                  <a:lnTo>
                    <a:pt x="4625" y="529"/>
                  </a:lnTo>
                  <a:cubicBezTo>
                    <a:pt x="4627" y="528"/>
                    <a:pt x="4629" y="528"/>
                    <a:pt x="4631" y="528"/>
                  </a:cubicBezTo>
                  <a:lnTo>
                    <a:pt x="4743" y="564"/>
                  </a:lnTo>
                  <a:lnTo>
                    <a:pt x="4743" y="564"/>
                  </a:lnTo>
                  <a:lnTo>
                    <a:pt x="4908" y="589"/>
                  </a:lnTo>
                  <a:cubicBezTo>
                    <a:pt x="4908" y="588"/>
                    <a:pt x="4909" y="587"/>
                    <a:pt x="4910" y="586"/>
                  </a:cubicBezTo>
                  <a:lnTo>
                    <a:pt x="4915" y="582"/>
                  </a:lnTo>
                  <a:cubicBezTo>
                    <a:pt x="4916" y="581"/>
                    <a:pt x="4916" y="581"/>
                    <a:pt x="4917" y="580"/>
                  </a:cubicBezTo>
                  <a:lnTo>
                    <a:pt x="4949" y="567"/>
                  </a:lnTo>
                  <a:lnTo>
                    <a:pt x="4955" y="562"/>
                  </a:lnTo>
                  <a:lnTo>
                    <a:pt x="4957" y="555"/>
                  </a:lnTo>
                  <a:lnTo>
                    <a:pt x="4957" y="554"/>
                  </a:lnTo>
                  <a:cubicBezTo>
                    <a:pt x="4955" y="553"/>
                    <a:pt x="4954" y="550"/>
                    <a:pt x="4954" y="548"/>
                  </a:cubicBezTo>
                  <a:lnTo>
                    <a:pt x="4954" y="541"/>
                  </a:lnTo>
                  <a:cubicBezTo>
                    <a:pt x="4954" y="540"/>
                    <a:pt x="4954" y="539"/>
                    <a:pt x="4955" y="538"/>
                  </a:cubicBezTo>
                  <a:lnTo>
                    <a:pt x="4958" y="531"/>
                  </a:lnTo>
                  <a:cubicBezTo>
                    <a:pt x="4958" y="530"/>
                    <a:pt x="4959" y="529"/>
                    <a:pt x="4959" y="529"/>
                  </a:cubicBezTo>
                  <a:lnTo>
                    <a:pt x="4964" y="523"/>
                  </a:lnTo>
                  <a:cubicBezTo>
                    <a:pt x="4965" y="522"/>
                    <a:pt x="4966" y="521"/>
                    <a:pt x="4968" y="521"/>
                  </a:cubicBezTo>
                  <a:lnTo>
                    <a:pt x="4983" y="517"/>
                  </a:lnTo>
                  <a:lnTo>
                    <a:pt x="4985" y="514"/>
                  </a:lnTo>
                  <a:lnTo>
                    <a:pt x="4985" y="503"/>
                  </a:lnTo>
                  <a:cubicBezTo>
                    <a:pt x="4985" y="501"/>
                    <a:pt x="4986" y="499"/>
                    <a:pt x="4987" y="497"/>
                  </a:cubicBezTo>
                  <a:lnTo>
                    <a:pt x="4994" y="492"/>
                  </a:lnTo>
                  <a:cubicBezTo>
                    <a:pt x="4995" y="491"/>
                    <a:pt x="4997" y="490"/>
                    <a:pt x="4998" y="490"/>
                  </a:cubicBezTo>
                  <a:lnTo>
                    <a:pt x="5072" y="481"/>
                  </a:lnTo>
                  <a:lnTo>
                    <a:pt x="5091" y="470"/>
                  </a:lnTo>
                  <a:cubicBezTo>
                    <a:pt x="5092" y="470"/>
                    <a:pt x="5092" y="470"/>
                    <a:pt x="5092" y="470"/>
                  </a:cubicBezTo>
                  <a:lnTo>
                    <a:pt x="5088" y="465"/>
                  </a:lnTo>
                  <a:cubicBezTo>
                    <a:pt x="5087" y="464"/>
                    <a:pt x="5087" y="463"/>
                    <a:pt x="5087" y="462"/>
                  </a:cubicBezTo>
                  <a:lnTo>
                    <a:pt x="5084" y="456"/>
                  </a:lnTo>
                  <a:cubicBezTo>
                    <a:pt x="5084" y="456"/>
                    <a:pt x="5084" y="455"/>
                    <a:pt x="5084" y="454"/>
                  </a:cubicBezTo>
                  <a:lnTo>
                    <a:pt x="5083" y="445"/>
                  </a:lnTo>
                  <a:cubicBezTo>
                    <a:pt x="5083" y="444"/>
                    <a:pt x="5083" y="443"/>
                    <a:pt x="5084" y="442"/>
                  </a:cubicBezTo>
                  <a:lnTo>
                    <a:pt x="5086" y="437"/>
                  </a:lnTo>
                  <a:cubicBezTo>
                    <a:pt x="5086" y="436"/>
                    <a:pt x="5086" y="435"/>
                    <a:pt x="5087" y="435"/>
                  </a:cubicBezTo>
                  <a:lnTo>
                    <a:pt x="5091" y="429"/>
                  </a:lnTo>
                  <a:lnTo>
                    <a:pt x="5082" y="410"/>
                  </a:lnTo>
                  <a:lnTo>
                    <a:pt x="5079" y="407"/>
                  </a:lnTo>
                  <a:lnTo>
                    <a:pt x="5076" y="402"/>
                  </a:lnTo>
                  <a:cubicBezTo>
                    <a:pt x="5075" y="402"/>
                    <a:pt x="5075" y="401"/>
                    <a:pt x="5074" y="400"/>
                  </a:cubicBezTo>
                  <a:lnTo>
                    <a:pt x="5071" y="389"/>
                  </a:lnTo>
                  <a:lnTo>
                    <a:pt x="5061" y="397"/>
                  </a:lnTo>
                  <a:lnTo>
                    <a:pt x="5059" y="400"/>
                  </a:lnTo>
                  <a:lnTo>
                    <a:pt x="5058" y="404"/>
                  </a:lnTo>
                  <a:cubicBezTo>
                    <a:pt x="5057" y="407"/>
                    <a:pt x="5055" y="408"/>
                    <a:pt x="5053" y="409"/>
                  </a:cubicBezTo>
                  <a:cubicBezTo>
                    <a:pt x="5051" y="410"/>
                    <a:pt x="5048" y="409"/>
                    <a:pt x="5046" y="408"/>
                  </a:cubicBezTo>
                  <a:lnTo>
                    <a:pt x="5041" y="404"/>
                  </a:lnTo>
                  <a:cubicBezTo>
                    <a:pt x="5040" y="404"/>
                    <a:pt x="5040" y="403"/>
                    <a:pt x="5039" y="403"/>
                  </a:cubicBezTo>
                  <a:lnTo>
                    <a:pt x="5030" y="390"/>
                  </a:lnTo>
                  <a:cubicBezTo>
                    <a:pt x="5029" y="389"/>
                    <a:pt x="5029" y="388"/>
                    <a:pt x="5029" y="387"/>
                  </a:cubicBezTo>
                  <a:lnTo>
                    <a:pt x="5027" y="374"/>
                  </a:lnTo>
                  <a:lnTo>
                    <a:pt x="4996" y="347"/>
                  </a:lnTo>
                  <a:cubicBezTo>
                    <a:pt x="4995" y="346"/>
                    <a:pt x="4994" y="344"/>
                    <a:pt x="4994" y="341"/>
                  </a:cubicBezTo>
                  <a:cubicBezTo>
                    <a:pt x="4994" y="339"/>
                    <a:pt x="4994" y="337"/>
                    <a:pt x="4996" y="336"/>
                  </a:cubicBezTo>
                  <a:lnTo>
                    <a:pt x="4999" y="332"/>
                  </a:lnTo>
                  <a:lnTo>
                    <a:pt x="4987" y="325"/>
                  </a:lnTo>
                  <a:lnTo>
                    <a:pt x="4982" y="324"/>
                  </a:lnTo>
                  <a:lnTo>
                    <a:pt x="4926" y="345"/>
                  </a:lnTo>
                  <a:cubicBezTo>
                    <a:pt x="4925" y="345"/>
                    <a:pt x="4923" y="345"/>
                    <a:pt x="4922" y="345"/>
                  </a:cubicBezTo>
                  <a:lnTo>
                    <a:pt x="4890" y="337"/>
                  </a:lnTo>
                  <a:cubicBezTo>
                    <a:pt x="4886" y="336"/>
                    <a:pt x="4884" y="333"/>
                    <a:pt x="4884" y="329"/>
                  </a:cubicBezTo>
                  <a:lnTo>
                    <a:pt x="4884" y="325"/>
                  </a:lnTo>
                  <a:cubicBezTo>
                    <a:pt x="4884" y="323"/>
                    <a:pt x="4885" y="321"/>
                    <a:pt x="4886" y="319"/>
                  </a:cubicBezTo>
                  <a:cubicBezTo>
                    <a:pt x="4888" y="318"/>
                    <a:pt x="4890" y="317"/>
                    <a:pt x="4892" y="317"/>
                  </a:cubicBezTo>
                  <a:lnTo>
                    <a:pt x="4900" y="318"/>
                  </a:lnTo>
                  <a:cubicBezTo>
                    <a:pt x="4901" y="318"/>
                    <a:pt x="4902" y="318"/>
                    <a:pt x="4903" y="318"/>
                  </a:cubicBezTo>
                  <a:lnTo>
                    <a:pt x="4908" y="321"/>
                  </a:lnTo>
                  <a:cubicBezTo>
                    <a:pt x="4908" y="318"/>
                    <a:pt x="4909" y="316"/>
                    <a:pt x="4911" y="315"/>
                  </a:cubicBezTo>
                  <a:lnTo>
                    <a:pt x="4917" y="311"/>
                  </a:lnTo>
                  <a:cubicBezTo>
                    <a:pt x="4917" y="310"/>
                    <a:pt x="4918" y="310"/>
                    <a:pt x="4919" y="310"/>
                  </a:cubicBezTo>
                  <a:lnTo>
                    <a:pt x="4940" y="303"/>
                  </a:lnTo>
                  <a:lnTo>
                    <a:pt x="4951" y="294"/>
                  </a:lnTo>
                  <a:lnTo>
                    <a:pt x="4950" y="294"/>
                  </a:lnTo>
                  <a:lnTo>
                    <a:pt x="4935" y="281"/>
                  </a:lnTo>
                  <a:lnTo>
                    <a:pt x="4916" y="278"/>
                  </a:lnTo>
                  <a:cubicBezTo>
                    <a:pt x="4914" y="278"/>
                    <a:pt x="4913" y="277"/>
                    <a:pt x="4912" y="276"/>
                  </a:cubicBezTo>
                  <a:lnTo>
                    <a:pt x="4905" y="271"/>
                  </a:lnTo>
                  <a:cubicBezTo>
                    <a:pt x="4903" y="269"/>
                    <a:pt x="4902" y="266"/>
                    <a:pt x="4902" y="263"/>
                  </a:cubicBezTo>
                  <a:cubicBezTo>
                    <a:pt x="4903" y="261"/>
                    <a:pt x="4905" y="258"/>
                    <a:pt x="4907" y="257"/>
                  </a:cubicBezTo>
                  <a:lnTo>
                    <a:pt x="4918" y="253"/>
                  </a:lnTo>
                  <a:lnTo>
                    <a:pt x="4921" y="250"/>
                  </a:lnTo>
                  <a:lnTo>
                    <a:pt x="4922" y="247"/>
                  </a:lnTo>
                  <a:lnTo>
                    <a:pt x="4908" y="234"/>
                  </a:lnTo>
                  <a:lnTo>
                    <a:pt x="4904" y="233"/>
                  </a:lnTo>
                  <a:lnTo>
                    <a:pt x="4893" y="234"/>
                  </a:lnTo>
                  <a:lnTo>
                    <a:pt x="4889" y="237"/>
                  </a:lnTo>
                  <a:lnTo>
                    <a:pt x="4871" y="263"/>
                  </a:lnTo>
                  <a:lnTo>
                    <a:pt x="4867" y="273"/>
                  </a:lnTo>
                  <a:cubicBezTo>
                    <a:pt x="4867" y="274"/>
                    <a:pt x="4866" y="274"/>
                    <a:pt x="4866" y="275"/>
                  </a:cubicBezTo>
                  <a:lnTo>
                    <a:pt x="4863" y="279"/>
                  </a:lnTo>
                  <a:cubicBezTo>
                    <a:pt x="4862" y="280"/>
                    <a:pt x="4860" y="280"/>
                    <a:pt x="4859" y="281"/>
                  </a:cubicBezTo>
                  <a:lnTo>
                    <a:pt x="4831" y="289"/>
                  </a:lnTo>
                  <a:cubicBezTo>
                    <a:pt x="4828" y="289"/>
                    <a:pt x="4825" y="289"/>
                    <a:pt x="4823" y="286"/>
                  </a:cubicBezTo>
                  <a:cubicBezTo>
                    <a:pt x="4821" y="284"/>
                    <a:pt x="4820" y="281"/>
                    <a:pt x="4821" y="278"/>
                  </a:cubicBezTo>
                  <a:lnTo>
                    <a:pt x="4826" y="267"/>
                  </a:lnTo>
                  <a:cubicBezTo>
                    <a:pt x="4826" y="266"/>
                    <a:pt x="4826" y="265"/>
                    <a:pt x="4827" y="264"/>
                  </a:cubicBezTo>
                  <a:lnTo>
                    <a:pt x="4838" y="251"/>
                  </a:lnTo>
                  <a:lnTo>
                    <a:pt x="4841" y="239"/>
                  </a:lnTo>
                  <a:lnTo>
                    <a:pt x="4840" y="221"/>
                  </a:lnTo>
                  <a:lnTo>
                    <a:pt x="4837" y="216"/>
                  </a:lnTo>
                  <a:lnTo>
                    <a:pt x="4835" y="216"/>
                  </a:lnTo>
                  <a:lnTo>
                    <a:pt x="4801" y="237"/>
                  </a:lnTo>
                  <a:cubicBezTo>
                    <a:pt x="4800" y="238"/>
                    <a:pt x="4800" y="238"/>
                    <a:pt x="4799" y="238"/>
                  </a:cubicBezTo>
                  <a:lnTo>
                    <a:pt x="4777" y="243"/>
                  </a:lnTo>
                  <a:lnTo>
                    <a:pt x="4775" y="245"/>
                  </a:lnTo>
                  <a:lnTo>
                    <a:pt x="4767" y="261"/>
                  </a:lnTo>
                  <a:cubicBezTo>
                    <a:pt x="4767" y="262"/>
                    <a:pt x="4766" y="263"/>
                    <a:pt x="4766" y="263"/>
                  </a:cubicBezTo>
                  <a:lnTo>
                    <a:pt x="4761" y="267"/>
                  </a:lnTo>
                  <a:cubicBezTo>
                    <a:pt x="4758" y="270"/>
                    <a:pt x="4753" y="270"/>
                    <a:pt x="4750" y="267"/>
                  </a:cubicBezTo>
                  <a:lnTo>
                    <a:pt x="4745" y="263"/>
                  </a:lnTo>
                  <a:cubicBezTo>
                    <a:pt x="4743" y="260"/>
                    <a:pt x="4742" y="257"/>
                    <a:pt x="4743" y="254"/>
                  </a:cubicBezTo>
                  <a:lnTo>
                    <a:pt x="4745" y="250"/>
                  </a:lnTo>
                  <a:cubicBezTo>
                    <a:pt x="4744" y="250"/>
                    <a:pt x="4744" y="250"/>
                    <a:pt x="4744" y="250"/>
                  </a:cubicBezTo>
                  <a:cubicBezTo>
                    <a:pt x="4743" y="246"/>
                    <a:pt x="4743" y="241"/>
                    <a:pt x="4746" y="239"/>
                  </a:cubicBezTo>
                  <a:lnTo>
                    <a:pt x="4750" y="235"/>
                  </a:lnTo>
                  <a:cubicBezTo>
                    <a:pt x="4751" y="234"/>
                    <a:pt x="4752" y="234"/>
                    <a:pt x="4753" y="233"/>
                  </a:cubicBezTo>
                  <a:lnTo>
                    <a:pt x="4755" y="233"/>
                  </a:lnTo>
                  <a:lnTo>
                    <a:pt x="4754" y="231"/>
                  </a:lnTo>
                  <a:cubicBezTo>
                    <a:pt x="4753" y="230"/>
                    <a:pt x="4752" y="229"/>
                    <a:pt x="4752" y="228"/>
                  </a:cubicBezTo>
                  <a:lnTo>
                    <a:pt x="4751" y="222"/>
                  </a:lnTo>
                  <a:cubicBezTo>
                    <a:pt x="4751" y="220"/>
                    <a:pt x="4751" y="218"/>
                    <a:pt x="4751" y="217"/>
                  </a:cubicBezTo>
                  <a:lnTo>
                    <a:pt x="4748" y="214"/>
                  </a:lnTo>
                  <a:cubicBezTo>
                    <a:pt x="4746" y="212"/>
                    <a:pt x="4745" y="210"/>
                    <a:pt x="4745" y="208"/>
                  </a:cubicBezTo>
                  <a:cubicBezTo>
                    <a:pt x="4746" y="206"/>
                    <a:pt x="4746" y="204"/>
                    <a:pt x="4748" y="202"/>
                  </a:cubicBezTo>
                  <a:lnTo>
                    <a:pt x="4765" y="186"/>
                  </a:lnTo>
                  <a:lnTo>
                    <a:pt x="4753" y="183"/>
                  </a:lnTo>
                  <a:cubicBezTo>
                    <a:pt x="4752" y="183"/>
                    <a:pt x="4750" y="182"/>
                    <a:pt x="4749" y="181"/>
                  </a:cubicBezTo>
                  <a:lnTo>
                    <a:pt x="4743" y="173"/>
                  </a:lnTo>
                  <a:lnTo>
                    <a:pt x="4740" y="169"/>
                  </a:lnTo>
                  <a:cubicBezTo>
                    <a:pt x="4740" y="168"/>
                    <a:pt x="4740" y="167"/>
                    <a:pt x="4740" y="167"/>
                  </a:cubicBezTo>
                  <a:lnTo>
                    <a:pt x="4739" y="163"/>
                  </a:lnTo>
                  <a:lnTo>
                    <a:pt x="4739" y="154"/>
                  </a:lnTo>
                  <a:lnTo>
                    <a:pt x="4735" y="149"/>
                  </a:lnTo>
                  <a:lnTo>
                    <a:pt x="4707" y="147"/>
                  </a:lnTo>
                  <a:cubicBezTo>
                    <a:pt x="4703" y="147"/>
                    <a:pt x="4700" y="143"/>
                    <a:pt x="4700" y="139"/>
                  </a:cubicBezTo>
                  <a:lnTo>
                    <a:pt x="4700" y="135"/>
                  </a:lnTo>
                  <a:cubicBezTo>
                    <a:pt x="4700" y="134"/>
                    <a:pt x="4700" y="134"/>
                    <a:pt x="4700" y="133"/>
                  </a:cubicBezTo>
                  <a:lnTo>
                    <a:pt x="4659" y="138"/>
                  </a:lnTo>
                  <a:lnTo>
                    <a:pt x="4654" y="142"/>
                  </a:lnTo>
                  <a:lnTo>
                    <a:pt x="4649" y="150"/>
                  </a:lnTo>
                  <a:lnTo>
                    <a:pt x="4643" y="161"/>
                  </a:lnTo>
                  <a:lnTo>
                    <a:pt x="4634" y="184"/>
                  </a:lnTo>
                  <a:cubicBezTo>
                    <a:pt x="4633" y="184"/>
                    <a:pt x="4633" y="185"/>
                    <a:pt x="4633" y="186"/>
                  </a:cubicBezTo>
                  <a:lnTo>
                    <a:pt x="4616" y="208"/>
                  </a:lnTo>
                  <a:lnTo>
                    <a:pt x="4612" y="221"/>
                  </a:lnTo>
                  <a:lnTo>
                    <a:pt x="4613" y="223"/>
                  </a:lnTo>
                  <a:lnTo>
                    <a:pt x="4617" y="226"/>
                  </a:lnTo>
                  <a:cubicBezTo>
                    <a:pt x="4618" y="226"/>
                    <a:pt x="4618" y="227"/>
                    <a:pt x="4619" y="227"/>
                  </a:cubicBezTo>
                  <a:lnTo>
                    <a:pt x="4626" y="235"/>
                  </a:lnTo>
                  <a:cubicBezTo>
                    <a:pt x="4626" y="236"/>
                    <a:pt x="4627" y="237"/>
                    <a:pt x="4627" y="238"/>
                  </a:cubicBezTo>
                  <a:lnTo>
                    <a:pt x="4629" y="244"/>
                  </a:lnTo>
                  <a:cubicBezTo>
                    <a:pt x="4630" y="246"/>
                    <a:pt x="4630" y="248"/>
                    <a:pt x="4629" y="250"/>
                  </a:cubicBezTo>
                  <a:lnTo>
                    <a:pt x="4627" y="253"/>
                  </a:lnTo>
                  <a:cubicBezTo>
                    <a:pt x="4626" y="256"/>
                    <a:pt x="4624" y="257"/>
                    <a:pt x="4620" y="257"/>
                  </a:cubicBezTo>
                  <a:lnTo>
                    <a:pt x="4612" y="257"/>
                  </a:lnTo>
                  <a:cubicBezTo>
                    <a:pt x="4612" y="257"/>
                    <a:pt x="4611" y="256"/>
                    <a:pt x="4610" y="256"/>
                  </a:cubicBezTo>
                  <a:lnTo>
                    <a:pt x="4606" y="255"/>
                  </a:lnTo>
                  <a:lnTo>
                    <a:pt x="4605" y="256"/>
                  </a:lnTo>
                  <a:lnTo>
                    <a:pt x="4602" y="279"/>
                  </a:lnTo>
                  <a:lnTo>
                    <a:pt x="4586" y="320"/>
                  </a:lnTo>
                  <a:lnTo>
                    <a:pt x="4597" y="336"/>
                  </a:lnTo>
                  <a:lnTo>
                    <a:pt x="4609" y="337"/>
                  </a:lnTo>
                  <a:cubicBezTo>
                    <a:pt x="4614" y="337"/>
                    <a:pt x="4617" y="341"/>
                    <a:pt x="4617" y="345"/>
                  </a:cubicBezTo>
                  <a:lnTo>
                    <a:pt x="4617" y="349"/>
                  </a:lnTo>
                  <a:cubicBezTo>
                    <a:pt x="4617" y="352"/>
                    <a:pt x="4615" y="355"/>
                    <a:pt x="4613" y="356"/>
                  </a:cubicBezTo>
                  <a:lnTo>
                    <a:pt x="4607" y="360"/>
                  </a:lnTo>
                  <a:lnTo>
                    <a:pt x="4606" y="365"/>
                  </a:lnTo>
                  <a:lnTo>
                    <a:pt x="4608" y="374"/>
                  </a:lnTo>
                  <a:cubicBezTo>
                    <a:pt x="4608" y="375"/>
                    <a:pt x="4609" y="376"/>
                    <a:pt x="4608" y="377"/>
                  </a:cubicBezTo>
                  <a:lnTo>
                    <a:pt x="4608" y="382"/>
                  </a:lnTo>
                  <a:cubicBezTo>
                    <a:pt x="4607" y="385"/>
                    <a:pt x="4606" y="387"/>
                    <a:pt x="4604" y="388"/>
                  </a:cubicBezTo>
                  <a:lnTo>
                    <a:pt x="4600" y="390"/>
                  </a:lnTo>
                  <a:cubicBezTo>
                    <a:pt x="4596" y="392"/>
                    <a:pt x="4592" y="391"/>
                    <a:pt x="4589" y="388"/>
                  </a:cubicBezTo>
                  <a:lnTo>
                    <a:pt x="4586" y="382"/>
                  </a:lnTo>
                  <a:cubicBezTo>
                    <a:pt x="4585" y="381"/>
                    <a:pt x="4585" y="380"/>
                    <a:pt x="4584" y="379"/>
                  </a:cubicBezTo>
                  <a:lnTo>
                    <a:pt x="4582" y="369"/>
                  </a:lnTo>
                  <a:cubicBezTo>
                    <a:pt x="4582" y="369"/>
                    <a:pt x="4582" y="368"/>
                    <a:pt x="4582" y="367"/>
                  </a:cubicBezTo>
                  <a:lnTo>
                    <a:pt x="4582" y="362"/>
                  </a:lnTo>
                  <a:lnTo>
                    <a:pt x="4580" y="362"/>
                  </a:lnTo>
                  <a:lnTo>
                    <a:pt x="4576" y="366"/>
                  </a:lnTo>
                  <a:lnTo>
                    <a:pt x="4572" y="371"/>
                  </a:lnTo>
                  <a:lnTo>
                    <a:pt x="4571" y="388"/>
                  </a:lnTo>
                  <a:cubicBezTo>
                    <a:pt x="4571" y="390"/>
                    <a:pt x="4569" y="392"/>
                    <a:pt x="4567" y="394"/>
                  </a:cubicBezTo>
                  <a:lnTo>
                    <a:pt x="4562" y="397"/>
                  </a:lnTo>
                  <a:lnTo>
                    <a:pt x="4555" y="405"/>
                  </a:lnTo>
                  <a:lnTo>
                    <a:pt x="4554" y="412"/>
                  </a:lnTo>
                  <a:lnTo>
                    <a:pt x="4553" y="420"/>
                  </a:lnTo>
                  <a:lnTo>
                    <a:pt x="4553" y="429"/>
                  </a:lnTo>
                  <a:lnTo>
                    <a:pt x="4552" y="442"/>
                  </a:lnTo>
                  <a:lnTo>
                    <a:pt x="4551" y="452"/>
                  </a:lnTo>
                  <a:lnTo>
                    <a:pt x="4546" y="469"/>
                  </a:lnTo>
                  <a:lnTo>
                    <a:pt x="4546" y="477"/>
                  </a:lnTo>
                  <a:lnTo>
                    <a:pt x="4548" y="498"/>
                  </a:lnTo>
                  <a:lnTo>
                    <a:pt x="4547" y="511"/>
                  </a:lnTo>
                  <a:lnTo>
                    <a:pt x="4547" y="516"/>
                  </a:lnTo>
                  <a:lnTo>
                    <a:pt x="4552" y="539"/>
                  </a:lnTo>
                  <a:cubicBezTo>
                    <a:pt x="4553" y="540"/>
                    <a:pt x="4553" y="541"/>
                    <a:pt x="4553" y="541"/>
                  </a:cubicBezTo>
                  <a:lnTo>
                    <a:pt x="4551" y="553"/>
                  </a:lnTo>
                  <a:lnTo>
                    <a:pt x="4544" y="577"/>
                  </a:lnTo>
                  <a:lnTo>
                    <a:pt x="4533" y="598"/>
                  </a:lnTo>
                  <a:cubicBezTo>
                    <a:pt x="4532" y="598"/>
                    <a:pt x="4532" y="599"/>
                    <a:pt x="4531" y="600"/>
                  </a:cubicBezTo>
                  <a:lnTo>
                    <a:pt x="4519" y="610"/>
                  </a:lnTo>
                  <a:cubicBezTo>
                    <a:pt x="4516" y="612"/>
                    <a:pt x="4513" y="613"/>
                    <a:pt x="4510" y="611"/>
                  </a:cubicBezTo>
                  <a:lnTo>
                    <a:pt x="4500" y="607"/>
                  </a:lnTo>
                  <a:cubicBezTo>
                    <a:pt x="4496" y="605"/>
                    <a:pt x="4495" y="602"/>
                    <a:pt x="4495" y="598"/>
                  </a:cubicBezTo>
                  <a:cubicBezTo>
                    <a:pt x="4496" y="594"/>
                    <a:pt x="4499" y="592"/>
                    <a:pt x="4503" y="592"/>
                  </a:cubicBezTo>
                  <a:lnTo>
                    <a:pt x="4503" y="592"/>
                  </a:lnTo>
                  <a:lnTo>
                    <a:pt x="4506" y="592"/>
                  </a:lnTo>
                  <a:lnTo>
                    <a:pt x="4509" y="590"/>
                  </a:lnTo>
                  <a:lnTo>
                    <a:pt x="4513" y="585"/>
                  </a:lnTo>
                  <a:lnTo>
                    <a:pt x="4526" y="560"/>
                  </a:lnTo>
                  <a:lnTo>
                    <a:pt x="4527" y="551"/>
                  </a:lnTo>
                  <a:lnTo>
                    <a:pt x="4527" y="536"/>
                  </a:lnTo>
                  <a:lnTo>
                    <a:pt x="4523" y="499"/>
                  </a:lnTo>
                  <a:lnTo>
                    <a:pt x="4523" y="477"/>
                  </a:lnTo>
                  <a:lnTo>
                    <a:pt x="4526" y="448"/>
                  </a:lnTo>
                  <a:lnTo>
                    <a:pt x="4523" y="430"/>
                  </a:lnTo>
                  <a:lnTo>
                    <a:pt x="4524" y="419"/>
                  </a:lnTo>
                  <a:lnTo>
                    <a:pt x="4527" y="410"/>
                  </a:lnTo>
                  <a:lnTo>
                    <a:pt x="4535" y="394"/>
                  </a:lnTo>
                  <a:lnTo>
                    <a:pt x="4548" y="360"/>
                  </a:lnTo>
                  <a:cubicBezTo>
                    <a:pt x="4549" y="359"/>
                    <a:pt x="4549" y="359"/>
                    <a:pt x="4550" y="358"/>
                  </a:cubicBezTo>
                  <a:lnTo>
                    <a:pt x="4555" y="352"/>
                  </a:lnTo>
                  <a:lnTo>
                    <a:pt x="4548" y="359"/>
                  </a:lnTo>
                  <a:lnTo>
                    <a:pt x="4542" y="369"/>
                  </a:lnTo>
                  <a:lnTo>
                    <a:pt x="4532" y="390"/>
                  </a:lnTo>
                  <a:cubicBezTo>
                    <a:pt x="4530" y="393"/>
                    <a:pt x="4525" y="394"/>
                    <a:pt x="4521" y="392"/>
                  </a:cubicBezTo>
                  <a:lnTo>
                    <a:pt x="4517" y="390"/>
                  </a:lnTo>
                  <a:lnTo>
                    <a:pt x="4517" y="390"/>
                  </a:lnTo>
                  <a:lnTo>
                    <a:pt x="4515" y="391"/>
                  </a:lnTo>
                  <a:cubicBezTo>
                    <a:pt x="4512" y="393"/>
                    <a:pt x="4508" y="393"/>
                    <a:pt x="4506" y="391"/>
                  </a:cubicBezTo>
                  <a:lnTo>
                    <a:pt x="4504" y="390"/>
                  </a:lnTo>
                  <a:cubicBezTo>
                    <a:pt x="4501" y="388"/>
                    <a:pt x="4500" y="385"/>
                    <a:pt x="4501" y="382"/>
                  </a:cubicBezTo>
                  <a:lnTo>
                    <a:pt x="4503" y="373"/>
                  </a:lnTo>
                  <a:cubicBezTo>
                    <a:pt x="4503" y="372"/>
                    <a:pt x="4503" y="372"/>
                    <a:pt x="4504" y="371"/>
                  </a:cubicBezTo>
                  <a:lnTo>
                    <a:pt x="4505" y="369"/>
                  </a:lnTo>
                  <a:lnTo>
                    <a:pt x="4492" y="376"/>
                  </a:lnTo>
                  <a:cubicBezTo>
                    <a:pt x="4492" y="376"/>
                    <a:pt x="4491" y="377"/>
                    <a:pt x="4490" y="377"/>
                  </a:cubicBezTo>
                  <a:lnTo>
                    <a:pt x="4485" y="396"/>
                  </a:lnTo>
                  <a:cubicBezTo>
                    <a:pt x="4484" y="399"/>
                    <a:pt x="4481" y="402"/>
                    <a:pt x="4477" y="401"/>
                  </a:cubicBezTo>
                  <a:cubicBezTo>
                    <a:pt x="4473" y="401"/>
                    <a:pt x="4470" y="398"/>
                    <a:pt x="4470" y="394"/>
                  </a:cubicBezTo>
                  <a:lnTo>
                    <a:pt x="4466" y="371"/>
                  </a:lnTo>
                  <a:lnTo>
                    <a:pt x="4463" y="364"/>
                  </a:lnTo>
                  <a:cubicBezTo>
                    <a:pt x="4463" y="362"/>
                    <a:pt x="4463" y="360"/>
                    <a:pt x="4464" y="358"/>
                  </a:cubicBezTo>
                  <a:lnTo>
                    <a:pt x="4469" y="348"/>
                  </a:lnTo>
                  <a:lnTo>
                    <a:pt x="4470" y="347"/>
                  </a:lnTo>
                  <a:lnTo>
                    <a:pt x="4478" y="339"/>
                  </a:lnTo>
                  <a:cubicBezTo>
                    <a:pt x="4478" y="338"/>
                    <a:pt x="4479" y="338"/>
                    <a:pt x="4479" y="337"/>
                  </a:cubicBezTo>
                  <a:lnTo>
                    <a:pt x="4494" y="330"/>
                  </a:lnTo>
                  <a:lnTo>
                    <a:pt x="4501" y="322"/>
                  </a:lnTo>
                  <a:lnTo>
                    <a:pt x="4505" y="315"/>
                  </a:lnTo>
                  <a:cubicBezTo>
                    <a:pt x="4505" y="314"/>
                    <a:pt x="4506" y="314"/>
                    <a:pt x="4507" y="313"/>
                  </a:cubicBezTo>
                  <a:lnTo>
                    <a:pt x="4528" y="294"/>
                  </a:lnTo>
                  <a:lnTo>
                    <a:pt x="4540" y="279"/>
                  </a:lnTo>
                  <a:lnTo>
                    <a:pt x="4549" y="259"/>
                  </a:lnTo>
                  <a:lnTo>
                    <a:pt x="4551" y="235"/>
                  </a:lnTo>
                  <a:lnTo>
                    <a:pt x="4537" y="252"/>
                  </a:lnTo>
                  <a:cubicBezTo>
                    <a:pt x="4536" y="253"/>
                    <a:pt x="4535" y="254"/>
                    <a:pt x="4534" y="254"/>
                  </a:cubicBezTo>
                  <a:lnTo>
                    <a:pt x="4464" y="292"/>
                  </a:lnTo>
                  <a:cubicBezTo>
                    <a:pt x="4463" y="292"/>
                    <a:pt x="4462" y="293"/>
                    <a:pt x="4462" y="293"/>
                  </a:cubicBezTo>
                  <a:lnTo>
                    <a:pt x="4433" y="297"/>
                  </a:lnTo>
                  <a:cubicBezTo>
                    <a:pt x="4430" y="297"/>
                    <a:pt x="4427" y="296"/>
                    <a:pt x="4425" y="293"/>
                  </a:cubicBezTo>
                  <a:cubicBezTo>
                    <a:pt x="4423" y="290"/>
                    <a:pt x="4424" y="286"/>
                    <a:pt x="4426" y="284"/>
                  </a:cubicBezTo>
                  <a:lnTo>
                    <a:pt x="4431" y="278"/>
                  </a:lnTo>
                  <a:cubicBezTo>
                    <a:pt x="4432" y="277"/>
                    <a:pt x="4433" y="277"/>
                    <a:pt x="4434" y="276"/>
                  </a:cubicBezTo>
                  <a:lnTo>
                    <a:pt x="4442" y="273"/>
                  </a:lnTo>
                  <a:lnTo>
                    <a:pt x="4447" y="268"/>
                  </a:lnTo>
                  <a:cubicBezTo>
                    <a:pt x="4447" y="268"/>
                    <a:pt x="4448" y="267"/>
                    <a:pt x="4449" y="267"/>
                  </a:cubicBezTo>
                  <a:lnTo>
                    <a:pt x="4456" y="264"/>
                  </a:lnTo>
                  <a:lnTo>
                    <a:pt x="4468" y="254"/>
                  </a:lnTo>
                  <a:cubicBezTo>
                    <a:pt x="4467" y="251"/>
                    <a:pt x="4468" y="249"/>
                    <a:pt x="4470" y="247"/>
                  </a:cubicBezTo>
                  <a:lnTo>
                    <a:pt x="4482" y="236"/>
                  </a:lnTo>
                  <a:cubicBezTo>
                    <a:pt x="4483" y="235"/>
                    <a:pt x="4484" y="234"/>
                    <a:pt x="4485" y="234"/>
                  </a:cubicBezTo>
                  <a:lnTo>
                    <a:pt x="4509" y="225"/>
                  </a:lnTo>
                  <a:lnTo>
                    <a:pt x="4515" y="215"/>
                  </a:lnTo>
                  <a:lnTo>
                    <a:pt x="4503" y="217"/>
                  </a:lnTo>
                  <a:cubicBezTo>
                    <a:pt x="4500" y="217"/>
                    <a:pt x="4498" y="216"/>
                    <a:pt x="4496" y="214"/>
                  </a:cubicBezTo>
                  <a:lnTo>
                    <a:pt x="4495" y="213"/>
                  </a:lnTo>
                  <a:cubicBezTo>
                    <a:pt x="4493" y="211"/>
                    <a:pt x="4492" y="210"/>
                    <a:pt x="4492" y="208"/>
                  </a:cubicBezTo>
                  <a:lnTo>
                    <a:pt x="4492" y="206"/>
                  </a:lnTo>
                  <a:lnTo>
                    <a:pt x="4481" y="202"/>
                  </a:lnTo>
                  <a:lnTo>
                    <a:pt x="4476" y="204"/>
                  </a:lnTo>
                  <a:lnTo>
                    <a:pt x="4461" y="215"/>
                  </a:lnTo>
                  <a:cubicBezTo>
                    <a:pt x="4458" y="217"/>
                    <a:pt x="4454" y="217"/>
                    <a:pt x="4452" y="215"/>
                  </a:cubicBezTo>
                  <a:cubicBezTo>
                    <a:pt x="4449" y="213"/>
                    <a:pt x="4448" y="209"/>
                    <a:pt x="4448" y="206"/>
                  </a:cubicBezTo>
                  <a:lnTo>
                    <a:pt x="4450" y="199"/>
                  </a:lnTo>
                  <a:cubicBezTo>
                    <a:pt x="4451" y="198"/>
                    <a:pt x="4451" y="197"/>
                    <a:pt x="4452" y="196"/>
                  </a:cubicBezTo>
                  <a:lnTo>
                    <a:pt x="4454" y="193"/>
                  </a:lnTo>
                  <a:lnTo>
                    <a:pt x="4454" y="193"/>
                  </a:lnTo>
                  <a:cubicBezTo>
                    <a:pt x="4452" y="192"/>
                    <a:pt x="4451" y="191"/>
                    <a:pt x="4450" y="190"/>
                  </a:cubicBezTo>
                  <a:lnTo>
                    <a:pt x="4447" y="184"/>
                  </a:lnTo>
                  <a:cubicBezTo>
                    <a:pt x="4445" y="181"/>
                    <a:pt x="4446" y="178"/>
                    <a:pt x="4447" y="176"/>
                  </a:cubicBezTo>
                  <a:cubicBezTo>
                    <a:pt x="4449" y="174"/>
                    <a:pt x="4450" y="172"/>
                    <a:pt x="4453" y="172"/>
                  </a:cubicBezTo>
                  <a:lnTo>
                    <a:pt x="4454" y="172"/>
                  </a:lnTo>
                  <a:lnTo>
                    <a:pt x="4457" y="170"/>
                  </a:lnTo>
                  <a:cubicBezTo>
                    <a:pt x="4459" y="169"/>
                    <a:pt x="4462" y="168"/>
                    <a:pt x="4465" y="169"/>
                  </a:cubicBezTo>
                  <a:lnTo>
                    <a:pt x="4466" y="170"/>
                  </a:lnTo>
                  <a:cubicBezTo>
                    <a:pt x="4467" y="171"/>
                    <a:pt x="4468" y="171"/>
                    <a:pt x="4468" y="171"/>
                  </a:cubicBezTo>
                  <a:lnTo>
                    <a:pt x="4485" y="169"/>
                  </a:lnTo>
                  <a:cubicBezTo>
                    <a:pt x="4486" y="167"/>
                    <a:pt x="4487" y="166"/>
                    <a:pt x="4488" y="165"/>
                  </a:cubicBezTo>
                  <a:lnTo>
                    <a:pt x="4492" y="162"/>
                  </a:lnTo>
                  <a:cubicBezTo>
                    <a:pt x="4492" y="161"/>
                    <a:pt x="4493" y="161"/>
                    <a:pt x="4494" y="160"/>
                  </a:cubicBezTo>
                  <a:lnTo>
                    <a:pt x="4496" y="158"/>
                  </a:lnTo>
                  <a:cubicBezTo>
                    <a:pt x="4499" y="157"/>
                    <a:pt x="4502" y="157"/>
                    <a:pt x="4505" y="159"/>
                  </a:cubicBezTo>
                  <a:lnTo>
                    <a:pt x="4508" y="160"/>
                  </a:lnTo>
                  <a:cubicBezTo>
                    <a:pt x="4510" y="162"/>
                    <a:pt x="4511" y="165"/>
                    <a:pt x="4511" y="167"/>
                  </a:cubicBezTo>
                  <a:cubicBezTo>
                    <a:pt x="4512" y="167"/>
                    <a:pt x="4514" y="167"/>
                    <a:pt x="4515" y="167"/>
                  </a:cubicBezTo>
                  <a:lnTo>
                    <a:pt x="4518" y="168"/>
                  </a:lnTo>
                  <a:cubicBezTo>
                    <a:pt x="4519" y="169"/>
                    <a:pt x="4520" y="169"/>
                    <a:pt x="4521" y="170"/>
                  </a:cubicBezTo>
                  <a:lnTo>
                    <a:pt x="4530" y="176"/>
                  </a:lnTo>
                  <a:lnTo>
                    <a:pt x="4535" y="177"/>
                  </a:lnTo>
                  <a:lnTo>
                    <a:pt x="4541" y="175"/>
                  </a:lnTo>
                  <a:lnTo>
                    <a:pt x="4548" y="170"/>
                  </a:lnTo>
                  <a:lnTo>
                    <a:pt x="4543" y="166"/>
                  </a:lnTo>
                  <a:lnTo>
                    <a:pt x="4538" y="160"/>
                  </a:lnTo>
                  <a:cubicBezTo>
                    <a:pt x="4536" y="158"/>
                    <a:pt x="4537" y="153"/>
                    <a:pt x="4538" y="151"/>
                  </a:cubicBezTo>
                  <a:cubicBezTo>
                    <a:pt x="4540" y="148"/>
                    <a:pt x="4543" y="147"/>
                    <a:pt x="4546" y="147"/>
                  </a:cubicBezTo>
                  <a:lnTo>
                    <a:pt x="4560" y="150"/>
                  </a:lnTo>
                  <a:lnTo>
                    <a:pt x="4560" y="147"/>
                  </a:lnTo>
                  <a:cubicBezTo>
                    <a:pt x="4560" y="143"/>
                    <a:pt x="4563" y="140"/>
                    <a:pt x="4567" y="139"/>
                  </a:cubicBezTo>
                  <a:lnTo>
                    <a:pt x="4576" y="139"/>
                  </a:lnTo>
                  <a:lnTo>
                    <a:pt x="4573" y="137"/>
                  </a:lnTo>
                  <a:cubicBezTo>
                    <a:pt x="4571" y="137"/>
                    <a:pt x="4569" y="135"/>
                    <a:pt x="4568" y="133"/>
                  </a:cubicBezTo>
                  <a:lnTo>
                    <a:pt x="4565" y="126"/>
                  </a:lnTo>
                  <a:cubicBezTo>
                    <a:pt x="4564" y="123"/>
                    <a:pt x="4566" y="120"/>
                    <a:pt x="4567" y="118"/>
                  </a:cubicBezTo>
                  <a:cubicBezTo>
                    <a:pt x="4569" y="116"/>
                    <a:pt x="4571" y="114"/>
                    <a:pt x="4574" y="115"/>
                  </a:cubicBezTo>
                  <a:lnTo>
                    <a:pt x="4586" y="116"/>
                  </a:lnTo>
                  <a:lnTo>
                    <a:pt x="4588" y="115"/>
                  </a:lnTo>
                  <a:lnTo>
                    <a:pt x="4592" y="102"/>
                  </a:lnTo>
                  <a:lnTo>
                    <a:pt x="4597" y="89"/>
                  </a:lnTo>
                  <a:lnTo>
                    <a:pt x="4598" y="79"/>
                  </a:lnTo>
                  <a:lnTo>
                    <a:pt x="4600" y="72"/>
                  </a:lnTo>
                  <a:lnTo>
                    <a:pt x="4600" y="71"/>
                  </a:lnTo>
                  <a:cubicBezTo>
                    <a:pt x="4599" y="71"/>
                    <a:pt x="4599" y="70"/>
                    <a:pt x="4598" y="70"/>
                  </a:cubicBezTo>
                  <a:lnTo>
                    <a:pt x="4593" y="63"/>
                  </a:lnTo>
                  <a:lnTo>
                    <a:pt x="4570" y="61"/>
                  </a:lnTo>
                  <a:lnTo>
                    <a:pt x="4551" y="75"/>
                  </a:lnTo>
                  <a:cubicBezTo>
                    <a:pt x="4548" y="77"/>
                    <a:pt x="4545" y="78"/>
                    <a:pt x="4542" y="76"/>
                  </a:cubicBezTo>
                  <a:lnTo>
                    <a:pt x="4536" y="72"/>
                  </a:lnTo>
                  <a:cubicBezTo>
                    <a:pt x="4534" y="71"/>
                    <a:pt x="4533" y="69"/>
                    <a:pt x="4533" y="66"/>
                  </a:cubicBezTo>
                  <a:cubicBezTo>
                    <a:pt x="4533" y="65"/>
                    <a:pt x="4533" y="65"/>
                    <a:pt x="4533" y="64"/>
                  </a:cubicBezTo>
                  <a:cubicBezTo>
                    <a:pt x="4532" y="64"/>
                    <a:pt x="4532" y="63"/>
                    <a:pt x="4532" y="63"/>
                  </a:cubicBezTo>
                  <a:cubicBezTo>
                    <a:pt x="4529" y="61"/>
                    <a:pt x="4528" y="58"/>
                    <a:pt x="4529" y="55"/>
                  </a:cubicBezTo>
                  <a:lnTo>
                    <a:pt x="4532" y="47"/>
                  </a:lnTo>
                  <a:cubicBezTo>
                    <a:pt x="4531" y="45"/>
                    <a:pt x="4531" y="43"/>
                    <a:pt x="4532" y="42"/>
                  </a:cubicBezTo>
                  <a:lnTo>
                    <a:pt x="4535" y="35"/>
                  </a:lnTo>
                  <a:cubicBezTo>
                    <a:pt x="4535" y="34"/>
                    <a:pt x="4536" y="33"/>
                    <a:pt x="4537" y="32"/>
                  </a:cubicBezTo>
                  <a:lnTo>
                    <a:pt x="4543" y="28"/>
                  </a:lnTo>
                  <a:lnTo>
                    <a:pt x="4544" y="22"/>
                  </a:lnTo>
                  <a:lnTo>
                    <a:pt x="4543" y="17"/>
                  </a:lnTo>
                  <a:lnTo>
                    <a:pt x="4538" y="12"/>
                  </a:lnTo>
                  <a:lnTo>
                    <a:pt x="4535" y="16"/>
                  </a:lnTo>
                  <a:lnTo>
                    <a:pt x="4525" y="34"/>
                  </a:lnTo>
                  <a:cubicBezTo>
                    <a:pt x="4524" y="36"/>
                    <a:pt x="4522" y="37"/>
                    <a:pt x="4520" y="38"/>
                  </a:cubicBezTo>
                  <a:cubicBezTo>
                    <a:pt x="4517" y="39"/>
                    <a:pt x="4513" y="38"/>
                    <a:pt x="4511" y="36"/>
                  </a:cubicBezTo>
                  <a:lnTo>
                    <a:pt x="4508" y="33"/>
                  </a:lnTo>
                  <a:cubicBezTo>
                    <a:pt x="4508" y="33"/>
                    <a:pt x="4507" y="32"/>
                    <a:pt x="4507" y="31"/>
                  </a:cubicBezTo>
                  <a:lnTo>
                    <a:pt x="4506" y="28"/>
                  </a:lnTo>
                  <a:cubicBezTo>
                    <a:pt x="4505" y="27"/>
                    <a:pt x="4505" y="26"/>
                    <a:pt x="4505" y="25"/>
                  </a:cubicBezTo>
                  <a:lnTo>
                    <a:pt x="4505" y="24"/>
                  </a:lnTo>
                  <a:lnTo>
                    <a:pt x="4500" y="32"/>
                  </a:lnTo>
                  <a:cubicBezTo>
                    <a:pt x="4499" y="33"/>
                    <a:pt x="4498" y="34"/>
                    <a:pt x="4496" y="35"/>
                  </a:cubicBezTo>
                  <a:lnTo>
                    <a:pt x="4479" y="40"/>
                  </a:lnTo>
                  <a:cubicBezTo>
                    <a:pt x="4477" y="41"/>
                    <a:pt x="4475" y="41"/>
                    <a:pt x="4473" y="40"/>
                  </a:cubicBezTo>
                  <a:lnTo>
                    <a:pt x="4469" y="38"/>
                  </a:lnTo>
                  <a:cubicBezTo>
                    <a:pt x="4468" y="37"/>
                    <a:pt x="4467" y="37"/>
                    <a:pt x="4467" y="36"/>
                  </a:cubicBezTo>
                  <a:lnTo>
                    <a:pt x="4457" y="27"/>
                  </a:lnTo>
                  <a:lnTo>
                    <a:pt x="4446" y="27"/>
                  </a:lnTo>
                  <a:cubicBezTo>
                    <a:pt x="4444" y="27"/>
                    <a:pt x="4443" y="26"/>
                    <a:pt x="4441" y="25"/>
                  </a:cubicBezTo>
                  <a:lnTo>
                    <a:pt x="4437" y="22"/>
                  </a:lnTo>
                  <a:cubicBezTo>
                    <a:pt x="4434" y="20"/>
                    <a:pt x="4433" y="16"/>
                    <a:pt x="4434" y="13"/>
                  </a:cubicBezTo>
                  <a:lnTo>
                    <a:pt x="4439" y="0"/>
                  </a:lnTo>
                  <a:lnTo>
                    <a:pt x="4438" y="0"/>
                  </a:lnTo>
                  <a:cubicBezTo>
                    <a:pt x="4438" y="2"/>
                    <a:pt x="4435" y="5"/>
                    <a:pt x="4433" y="5"/>
                  </a:cubicBezTo>
                  <a:lnTo>
                    <a:pt x="4426" y="7"/>
                  </a:lnTo>
                  <a:cubicBezTo>
                    <a:pt x="4425" y="7"/>
                    <a:pt x="4423" y="7"/>
                    <a:pt x="4422" y="7"/>
                  </a:cubicBezTo>
                  <a:lnTo>
                    <a:pt x="4419" y="6"/>
                  </a:lnTo>
                  <a:lnTo>
                    <a:pt x="4417" y="7"/>
                  </a:lnTo>
                  <a:lnTo>
                    <a:pt x="4415" y="15"/>
                  </a:lnTo>
                  <a:lnTo>
                    <a:pt x="4417" y="35"/>
                  </a:lnTo>
                  <a:lnTo>
                    <a:pt x="4422" y="37"/>
                  </a:lnTo>
                  <a:cubicBezTo>
                    <a:pt x="4426" y="39"/>
                    <a:pt x="4428" y="44"/>
                    <a:pt x="4426" y="47"/>
                  </a:cubicBezTo>
                  <a:lnTo>
                    <a:pt x="4424" y="54"/>
                  </a:lnTo>
                  <a:lnTo>
                    <a:pt x="4423" y="59"/>
                  </a:lnTo>
                  <a:lnTo>
                    <a:pt x="4424" y="66"/>
                  </a:lnTo>
                  <a:lnTo>
                    <a:pt x="4426" y="72"/>
                  </a:lnTo>
                  <a:cubicBezTo>
                    <a:pt x="4426" y="74"/>
                    <a:pt x="4426" y="76"/>
                    <a:pt x="4425" y="77"/>
                  </a:cubicBezTo>
                  <a:lnTo>
                    <a:pt x="4421" y="85"/>
                  </a:lnTo>
                  <a:cubicBezTo>
                    <a:pt x="4419" y="88"/>
                    <a:pt x="4416" y="89"/>
                    <a:pt x="4413" y="90"/>
                  </a:cubicBezTo>
                  <a:lnTo>
                    <a:pt x="4408" y="90"/>
                  </a:lnTo>
                  <a:cubicBezTo>
                    <a:pt x="4406" y="90"/>
                    <a:pt x="4403" y="88"/>
                    <a:pt x="4402" y="85"/>
                  </a:cubicBezTo>
                  <a:lnTo>
                    <a:pt x="4398" y="77"/>
                  </a:lnTo>
                  <a:cubicBezTo>
                    <a:pt x="4397" y="77"/>
                    <a:pt x="4397" y="76"/>
                    <a:pt x="4397" y="75"/>
                  </a:cubicBezTo>
                  <a:lnTo>
                    <a:pt x="4395" y="61"/>
                  </a:lnTo>
                  <a:lnTo>
                    <a:pt x="4393" y="58"/>
                  </a:lnTo>
                  <a:lnTo>
                    <a:pt x="4357" y="48"/>
                  </a:lnTo>
                  <a:lnTo>
                    <a:pt x="4360" y="56"/>
                  </a:lnTo>
                  <a:lnTo>
                    <a:pt x="4367" y="61"/>
                  </a:lnTo>
                  <a:lnTo>
                    <a:pt x="4371" y="66"/>
                  </a:lnTo>
                  <a:lnTo>
                    <a:pt x="4377" y="74"/>
                  </a:lnTo>
                  <a:lnTo>
                    <a:pt x="4379" y="80"/>
                  </a:lnTo>
                  <a:lnTo>
                    <a:pt x="4381" y="88"/>
                  </a:lnTo>
                  <a:cubicBezTo>
                    <a:pt x="4382" y="91"/>
                    <a:pt x="4381" y="94"/>
                    <a:pt x="4378" y="96"/>
                  </a:cubicBezTo>
                  <a:cubicBezTo>
                    <a:pt x="4376" y="98"/>
                    <a:pt x="4373" y="98"/>
                    <a:pt x="4370" y="97"/>
                  </a:cubicBezTo>
                  <a:lnTo>
                    <a:pt x="4340" y="84"/>
                  </a:lnTo>
                  <a:lnTo>
                    <a:pt x="4339" y="88"/>
                  </a:lnTo>
                  <a:lnTo>
                    <a:pt x="4337" y="100"/>
                  </a:lnTo>
                  <a:lnTo>
                    <a:pt x="4341" y="106"/>
                  </a:lnTo>
                  <a:lnTo>
                    <a:pt x="4346" y="110"/>
                  </a:lnTo>
                  <a:lnTo>
                    <a:pt x="4370" y="116"/>
                  </a:lnTo>
                  <a:lnTo>
                    <a:pt x="4371" y="114"/>
                  </a:lnTo>
                  <a:lnTo>
                    <a:pt x="4375" y="105"/>
                  </a:lnTo>
                  <a:cubicBezTo>
                    <a:pt x="4376" y="104"/>
                    <a:pt x="4376" y="104"/>
                    <a:pt x="4377" y="103"/>
                  </a:cubicBezTo>
                  <a:lnTo>
                    <a:pt x="4380" y="100"/>
                  </a:lnTo>
                  <a:cubicBezTo>
                    <a:pt x="4383" y="98"/>
                    <a:pt x="4387" y="98"/>
                    <a:pt x="4390" y="99"/>
                  </a:cubicBezTo>
                  <a:cubicBezTo>
                    <a:pt x="4393" y="101"/>
                    <a:pt x="4394" y="105"/>
                    <a:pt x="4393" y="108"/>
                  </a:cubicBezTo>
                  <a:lnTo>
                    <a:pt x="4390" y="119"/>
                  </a:lnTo>
                  <a:cubicBezTo>
                    <a:pt x="4392" y="118"/>
                    <a:pt x="4394" y="118"/>
                    <a:pt x="4395" y="119"/>
                  </a:cubicBezTo>
                  <a:cubicBezTo>
                    <a:pt x="4397" y="120"/>
                    <a:pt x="4399" y="121"/>
                    <a:pt x="4400" y="122"/>
                  </a:cubicBezTo>
                  <a:cubicBezTo>
                    <a:pt x="4401" y="123"/>
                    <a:pt x="4402" y="125"/>
                    <a:pt x="4402" y="126"/>
                  </a:cubicBezTo>
                  <a:lnTo>
                    <a:pt x="4402" y="126"/>
                  </a:lnTo>
                  <a:cubicBezTo>
                    <a:pt x="4403" y="126"/>
                    <a:pt x="4403" y="127"/>
                    <a:pt x="4403" y="127"/>
                  </a:cubicBezTo>
                  <a:cubicBezTo>
                    <a:pt x="4405" y="127"/>
                    <a:pt x="4408" y="129"/>
                    <a:pt x="4410" y="130"/>
                  </a:cubicBezTo>
                  <a:lnTo>
                    <a:pt x="4411" y="133"/>
                  </a:lnTo>
                  <a:lnTo>
                    <a:pt x="4416" y="142"/>
                  </a:lnTo>
                  <a:cubicBezTo>
                    <a:pt x="4418" y="146"/>
                    <a:pt x="4418" y="150"/>
                    <a:pt x="4415" y="153"/>
                  </a:cubicBezTo>
                  <a:lnTo>
                    <a:pt x="4412" y="156"/>
                  </a:lnTo>
                  <a:lnTo>
                    <a:pt x="4431" y="164"/>
                  </a:lnTo>
                  <a:cubicBezTo>
                    <a:pt x="4435" y="166"/>
                    <a:pt x="4437" y="170"/>
                    <a:pt x="4436" y="174"/>
                  </a:cubicBezTo>
                  <a:cubicBezTo>
                    <a:pt x="4435" y="178"/>
                    <a:pt x="4431" y="180"/>
                    <a:pt x="4427" y="179"/>
                  </a:cubicBezTo>
                  <a:lnTo>
                    <a:pt x="4373" y="167"/>
                  </a:lnTo>
                  <a:lnTo>
                    <a:pt x="4373" y="167"/>
                  </a:lnTo>
                  <a:lnTo>
                    <a:pt x="4370" y="179"/>
                  </a:lnTo>
                  <a:lnTo>
                    <a:pt x="4368" y="188"/>
                  </a:lnTo>
                  <a:lnTo>
                    <a:pt x="4370" y="191"/>
                  </a:lnTo>
                  <a:lnTo>
                    <a:pt x="4374" y="191"/>
                  </a:lnTo>
                  <a:cubicBezTo>
                    <a:pt x="4376" y="192"/>
                    <a:pt x="4378" y="193"/>
                    <a:pt x="4379" y="195"/>
                  </a:cubicBezTo>
                  <a:cubicBezTo>
                    <a:pt x="4380" y="197"/>
                    <a:pt x="4380" y="199"/>
                    <a:pt x="4380" y="202"/>
                  </a:cubicBezTo>
                  <a:lnTo>
                    <a:pt x="4377" y="210"/>
                  </a:lnTo>
                  <a:cubicBezTo>
                    <a:pt x="4377" y="211"/>
                    <a:pt x="4376" y="213"/>
                    <a:pt x="4375" y="213"/>
                  </a:cubicBezTo>
                  <a:lnTo>
                    <a:pt x="4373" y="216"/>
                  </a:lnTo>
                  <a:cubicBezTo>
                    <a:pt x="4370" y="219"/>
                    <a:pt x="4367" y="219"/>
                    <a:pt x="4364" y="218"/>
                  </a:cubicBezTo>
                  <a:lnTo>
                    <a:pt x="4360" y="216"/>
                  </a:lnTo>
                  <a:lnTo>
                    <a:pt x="4336" y="217"/>
                  </a:lnTo>
                  <a:lnTo>
                    <a:pt x="4334" y="221"/>
                  </a:lnTo>
                  <a:lnTo>
                    <a:pt x="4330" y="230"/>
                  </a:lnTo>
                  <a:lnTo>
                    <a:pt x="4336" y="233"/>
                  </a:lnTo>
                  <a:cubicBezTo>
                    <a:pt x="4337" y="234"/>
                    <a:pt x="4338" y="234"/>
                    <a:pt x="4339" y="235"/>
                  </a:cubicBezTo>
                  <a:lnTo>
                    <a:pt x="4342" y="240"/>
                  </a:lnTo>
                  <a:cubicBezTo>
                    <a:pt x="4344" y="242"/>
                    <a:pt x="4344" y="246"/>
                    <a:pt x="4342" y="249"/>
                  </a:cubicBezTo>
                  <a:lnTo>
                    <a:pt x="4333" y="263"/>
                  </a:lnTo>
                  <a:lnTo>
                    <a:pt x="4333" y="266"/>
                  </a:lnTo>
                  <a:lnTo>
                    <a:pt x="4336" y="271"/>
                  </a:lnTo>
                  <a:lnTo>
                    <a:pt x="4356" y="285"/>
                  </a:lnTo>
                  <a:cubicBezTo>
                    <a:pt x="4357" y="286"/>
                    <a:pt x="4357" y="286"/>
                    <a:pt x="4358" y="287"/>
                  </a:cubicBezTo>
                  <a:lnTo>
                    <a:pt x="4364" y="297"/>
                  </a:lnTo>
                  <a:cubicBezTo>
                    <a:pt x="4366" y="299"/>
                    <a:pt x="4366" y="303"/>
                    <a:pt x="4364" y="305"/>
                  </a:cubicBezTo>
                  <a:cubicBezTo>
                    <a:pt x="4363" y="308"/>
                    <a:pt x="4360" y="309"/>
                    <a:pt x="4357" y="309"/>
                  </a:cubicBezTo>
                  <a:lnTo>
                    <a:pt x="4352" y="309"/>
                  </a:lnTo>
                  <a:cubicBezTo>
                    <a:pt x="4351" y="309"/>
                    <a:pt x="4350" y="309"/>
                    <a:pt x="4348" y="308"/>
                  </a:cubicBezTo>
                  <a:lnTo>
                    <a:pt x="4337" y="301"/>
                  </a:lnTo>
                  <a:lnTo>
                    <a:pt x="4331" y="302"/>
                  </a:lnTo>
                  <a:cubicBezTo>
                    <a:pt x="4330" y="302"/>
                    <a:pt x="4329" y="302"/>
                    <a:pt x="4328" y="301"/>
                  </a:cubicBezTo>
                  <a:lnTo>
                    <a:pt x="4326" y="301"/>
                  </a:lnTo>
                  <a:cubicBezTo>
                    <a:pt x="4324" y="300"/>
                    <a:pt x="4323" y="300"/>
                    <a:pt x="4322" y="299"/>
                  </a:cubicBezTo>
                  <a:lnTo>
                    <a:pt x="4319" y="295"/>
                  </a:lnTo>
                  <a:lnTo>
                    <a:pt x="4315" y="299"/>
                  </a:lnTo>
                  <a:lnTo>
                    <a:pt x="4310" y="309"/>
                  </a:lnTo>
                  <a:lnTo>
                    <a:pt x="4311" y="310"/>
                  </a:lnTo>
                  <a:cubicBezTo>
                    <a:pt x="4314" y="312"/>
                    <a:pt x="4315" y="316"/>
                    <a:pt x="4314" y="319"/>
                  </a:cubicBezTo>
                  <a:lnTo>
                    <a:pt x="4313" y="324"/>
                  </a:lnTo>
                  <a:cubicBezTo>
                    <a:pt x="4313" y="325"/>
                    <a:pt x="4312" y="326"/>
                    <a:pt x="4312" y="327"/>
                  </a:cubicBezTo>
                  <a:lnTo>
                    <a:pt x="4310" y="330"/>
                  </a:lnTo>
                  <a:cubicBezTo>
                    <a:pt x="4310" y="331"/>
                    <a:pt x="4309" y="331"/>
                    <a:pt x="4308" y="332"/>
                  </a:cubicBezTo>
                  <a:lnTo>
                    <a:pt x="4317" y="345"/>
                  </a:lnTo>
                  <a:lnTo>
                    <a:pt x="4321" y="355"/>
                  </a:lnTo>
                  <a:lnTo>
                    <a:pt x="4327" y="360"/>
                  </a:lnTo>
                  <a:cubicBezTo>
                    <a:pt x="4328" y="360"/>
                    <a:pt x="4329" y="360"/>
                    <a:pt x="4329" y="361"/>
                  </a:cubicBezTo>
                  <a:lnTo>
                    <a:pt x="4331" y="364"/>
                  </a:lnTo>
                  <a:cubicBezTo>
                    <a:pt x="4334" y="367"/>
                    <a:pt x="4334" y="371"/>
                    <a:pt x="4331" y="374"/>
                  </a:cubicBezTo>
                  <a:cubicBezTo>
                    <a:pt x="4329" y="377"/>
                    <a:pt x="4325" y="378"/>
                    <a:pt x="4321" y="376"/>
                  </a:cubicBezTo>
                  <a:lnTo>
                    <a:pt x="4316" y="374"/>
                  </a:lnTo>
                  <a:lnTo>
                    <a:pt x="4298" y="381"/>
                  </a:lnTo>
                  <a:cubicBezTo>
                    <a:pt x="4295" y="382"/>
                    <a:pt x="4293" y="381"/>
                    <a:pt x="4290" y="380"/>
                  </a:cubicBezTo>
                  <a:lnTo>
                    <a:pt x="4287" y="377"/>
                  </a:lnTo>
                  <a:cubicBezTo>
                    <a:pt x="4285" y="376"/>
                    <a:pt x="4283" y="373"/>
                    <a:pt x="4284" y="370"/>
                  </a:cubicBezTo>
                  <a:lnTo>
                    <a:pt x="4275" y="371"/>
                  </a:lnTo>
                  <a:lnTo>
                    <a:pt x="4274" y="379"/>
                  </a:lnTo>
                  <a:cubicBezTo>
                    <a:pt x="4274" y="379"/>
                    <a:pt x="4274" y="380"/>
                    <a:pt x="4273" y="381"/>
                  </a:cubicBezTo>
                  <a:lnTo>
                    <a:pt x="4270" y="390"/>
                  </a:lnTo>
                  <a:cubicBezTo>
                    <a:pt x="4269" y="391"/>
                    <a:pt x="4269" y="392"/>
                    <a:pt x="4268" y="392"/>
                  </a:cubicBezTo>
                  <a:lnTo>
                    <a:pt x="4263" y="399"/>
                  </a:lnTo>
                  <a:cubicBezTo>
                    <a:pt x="4263" y="399"/>
                    <a:pt x="4262" y="400"/>
                    <a:pt x="4261" y="400"/>
                  </a:cubicBezTo>
                  <a:lnTo>
                    <a:pt x="4255" y="404"/>
                  </a:lnTo>
                  <a:cubicBezTo>
                    <a:pt x="4254" y="405"/>
                    <a:pt x="4253" y="405"/>
                    <a:pt x="4252" y="405"/>
                  </a:cubicBezTo>
                  <a:lnTo>
                    <a:pt x="4246" y="406"/>
                  </a:lnTo>
                  <a:cubicBezTo>
                    <a:pt x="4244" y="406"/>
                    <a:pt x="4243" y="406"/>
                    <a:pt x="4241" y="405"/>
                  </a:cubicBezTo>
                  <a:lnTo>
                    <a:pt x="4241" y="406"/>
                  </a:lnTo>
                  <a:lnTo>
                    <a:pt x="4241" y="408"/>
                  </a:lnTo>
                  <a:lnTo>
                    <a:pt x="4244" y="419"/>
                  </a:lnTo>
                  <a:cubicBezTo>
                    <a:pt x="4245" y="422"/>
                    <a:pt x="4244" y="426"/>
                    <a:pt x="4241" y="428"/>
                  </a:cubicBezTo>
                  <a:lnTo>
                    <a:pt x="4238" y="430"/>
                  </a:lnTo>
                  <a:cubicBezTo>
                    <a:pt x="4236" y="431"/>
                    <a:pt x="4233" y="432"/>
                    <a:pt x="4230" y="430"/>
                  </a:cubicBezTo>
                  <a:lnTo>
                    <a:pt x="4230" y="433"/>
                  </a:lnTo>
                  <a:lnTo>
                    <a:pt x="4228" y="438"/>
                  </a:lnTo>
                  <a:cubicBezTo>
                    <a:pt x="4227" y="440"/>
                    <a:pt x="4226" y="441"/>
                    <a:pt x="4225" y="442"/>
                  </a:cubicBezTo>
                  <a:lnTo>
                    <a:pt x="4222" y="444"/>
                  </a:lnTo>
                  <a:cubicBezTo>
                    <a:pt x="4220" y="445"/>
                    <a:pt x="4217" y="445"/>
                    <a:pt x="4214" y="444"/>
                  </a:cubicBezTo>
                  <a:lnTo>
                    <a:pt x="4207" y="441"/>
                  </a:lnTo>
                  <a:cubicBezTo>
                    <a:pt x="4206" y="440"/>
                    <a:pt x="4205" y="440"/>
                    <a:pt x="4205" y="439"/>
                  </a:cubicBezTo>
                  <a:lnTo>
                    <a:pt x="4203" y="437"/>
                  </a:lnTo>
                  <a:cubicBezTo>
                    <a:pt x="4201" y="435"/>
                    <a:pt x="4201" y="433"/>
                    <a:pt x="4201" y="431"/>
                  </a:cubicBezTo>
                  <a:lnTo>
                    <a:pt x="4202" y="421"/>
                  </a:lnTo>
                  <a:cubicBezTo>
                    <a:pt x="4202" y="421"/>
                    <a:pt x="4202" y="420"/>
                    <a:pt x="4202" y="419"/>
                  </a:cubicBezTo>
                  <a:lnTo>
                    <a:pt x="4205" y="404"/>
                  </a:lnTo>
                  <a:lnTo>
                    <a:pt x="4202" y="392"/>
                  </a:lnTo>
                  <a:cubicBezTo>
                    <a:pt x="4202" y="391"/>
                    <a:pt x="4202" y="391"/>
                    <a:pt x="4202" y="390"/>
                  </a:cubicBezTo>
                  <a:lnTo>
                    <a:pt x="4204" y="380"/>
                  </a:lnTo>
                  <a:cubicBezTo>
                    <a:pt x="4204" y="379"/>
                    <a:pt x="4204" y="379"/>
                    <a:pt x="4204" y="378"/>
                  </a:cubicBezTo>
                  <a:lnTo>
                    <a:pt x="4208" y="370"/>
                  </a:lnTo>
                  <a:cubicBezTo>
                    <a:pt x="4209" y="370"/>
                    <a:pt x="4209" y="369"/>
                    <a:pt x="4210" y="368"/>
                  </a:cubicBezTo>
                  <a:lnTo>
                    <a:pt x="4215" y="363"/>
                  </a:lnTo>
                  <a:lnTo>
                    <a:pt x="4211" y="351"/>
                  </a:lnTo>
                  <a:cubicBezTo>
                    <a:pt x="4211" y="350"/>
                    <a:pt x="4211" y="349"/>
                    <a:pt x="4211" y="348"/>
                  </a:cubicBezTo>
                  <a:lnTo>
                    <a:pt x="4211" y="341"/>
                  </a:lnTo>
                  <a:cubicBezTo>
                    <a:pt x="4211" y="340"/>
                    <a:pt x="4212" y="339"/>
                    <a:pt x="4212" y="338"/>
                  </a:cubicBezTo>
                  <a:lnTo>
                    <a:pt x="4215" y="332"/>
                  </a:lnTo>
                  <a:cubicBezTo>
                    <a:pt x="4215" y="331"/>
                    <a:pt x="4215" y="330"/>
                    <a:pt x="4216" y="329"/>
                  </a:cubicBezTo>
                  <a:lnTo>
                    <a:pt x="4220" y="324"/>
                  </a:lnTo>
                  <a:lnTo>
                    <a:pt x="4219" y="318"/>
                  </a:lnTo>
                  <a:cubicBezTo>
                    <a:pt x="4219" y="317"/>
                    <a:pt x="4219" y="316"/>
                    <a:pt x="4220" y="315"/>
                  </a:cubicBezTo>
                  <a:lnTo>
                    <a:pt x="4229" y="271"/>
                  </a:lnTo>
                  <a:lnTo>
                    <a:pt x="4227" y="269"/>
                  </a:lnTo>
                  <a:lnTo>
                    <a:pt x="4214" y="264"/>
                  </a:lnTo>
                  <a:lnTo>
                    <a:pt x="4210" y="265"/>
                  </a:lnTo>
                  <a:lnTo>
                    <a:pt x="4187" y="277"/>
                  </a:lnTo>
                  <a:cubicBezTo>
                    <a:pt x="4184" y="279"/>
                    <a:pt x="4180" y="278"/>
                    <a:pt x="4178" y="276"/>
                  </a:cubicBezTo>
                  <a:lnTo>
                    <a:pt x="4171" y="270"/>
                  </a:lnTo>
                  <a:cubicBezTo>
                    <a:pt x="4169" y="269"/>
                    <a:pt x="4168" y="266"/>
                    <a:pt x="4169" y="264"/>
                  </a:cubicBezTo>
                  <a:cubicBezTo>
                    <a:pt x="4169" y="261"/>
                    <a:pt x="4170" y="259"/>
                    <a:pt x="4172" y="257"/>
                  </a:cubicBezTo>
                  <a:lnTo>
                    <a:pt x="4229" y="224"/>
                  </a:lnTo>
                  <a:lnTo>
                    <a:pt x="4237" y="211"/>
                  </a:lnTo>
                  <a:lnTo>
                    <a:pt x="4236" y="202"/>
                  </a:lnTo>
                  <a:lnTo>
                    <a:pt x="4237" y="190"/>
                  </a:lnTo>
                  <a:lnTo>
                    <a:pt x="4244" y="167"/>
                  </a:lnTo>
                  <a:cubicBezTo>
                    <a:pt x="4243" y="167"/>
                    <a:pt x="4243" y="167"/>
                    <a:pt x="4242" y="167"/>
                  </a:cubicBezTo>
                  <a:lnTo>
                    <a:pt x="4240" y="166"/>
                  </a:lnTo>
                  <a:cubicBezTo>
                    <a:pt x="4239" y="166"/>
                    <a:pt x="4237" y="165"/>
                    <a:pt x="4236" y="163"/>
                  </a:cubicBezTo>
                  <a:lnTo>
                    <a:pt x="4234" y="161"/>
                  </a:lnTo>
                  <a:cubicBezTo>
                    <a:pt x="4234" y="160"/>
                    <a:pt x="4233" y="159"/>
                    <a:pt x="4233" y="158"/>
                  </a:cubicBezTo>
                  <a:lnTo>
                    <a:pt x="4232" y="154"/>
                  </a:lnTo>
                  <a:lnTo>
                    <a:pt x="4232" y="146"/>
                  </a:lnTo>
                  <a:lnTo>
                    <a:pt x="4233" y="138"/>
                  </a:lnTo>
                  <a:cubicBezTo>
                    <a:pt x="4233" y="136"/>
                    <a:pt x="4234" y="134"/>
                    <a:pt x="4236" y="133"/>
                  </a:cubicBezTo>
                  <a:lnTo>
                    <a:pt x="4238" y="131"/>
                  </a:lnTo>
                  <a:cubicBezTo>
                    <a:pt x="4239" y="130"/>
                    <a:pt x="4240" y="130"/>
                    <a:pt x="4241" y="129"/>
                  </a:cubicBezTo>
                  <a:lnTo>
                    <a:pt x="4242" y="128"/>
                  </a:lnTo>
                  <a:lnTo>
                    <a:pt x="4245" y="120"/>
                  </a:lnTo>
                  <a:lnTo>
                    <a:pt x="4245" y="115"/>
                  </a:lnTo>
                  <a:lnTo>
                    <a:pt x="4243" y="107"/>
                  </a:lnTo>
                  <a:cubicBezTo>
                    <a:pt x="4242" y="106"/>
                    <a:pt x="4242" y="105"/>
                    <a:pt x="4243" y="104"/>
                  </a:cubicBezTo>
                  <a:lnTo>
                    <a:pt x="4243" y="101"/>
                  </a:lnTo>
                  <a:lnTo>
                    <a:pt x="4237" y="96"/>
                  </a:lnTo>
                  <a:cubicBezTo>
                    <a:pt x="4236" y="95"/>
                    <a:pt x="4235" y="94"/>
                    <a:pt x="4235" y="92"/>
                  </a:cubicBezTo>
                  <a:lnTo>
                    <a:pt x="4234" y="93"/>
                  </a:lnTo>
                  <a:lnTo>
                    <a:pt x="4189" y="139"/>
                  </a:lnTo>
                  <a:lnTo>
                    <a:pt x="4177" y="159"/>
                  </a:lnTo>
                  <a:lnTo>
                    <a:pt x="4167" y="179"/>
                  </a:lnTo>
                  <a:cubicBezTo>
                    <a:pt x="4167" y="180"/>
                    <a:pt x="4166" y="181"/>
                    <a:pt x="4166" y="181"/>
                  </a:cubicBezTo>
                  <a:lnTo>
                    <a:pt x="4153" y="195"/>
                  </a:lnTo>
                  <a:lnTo>
                    <a:pt x="4148" y="206"/>
                  </a:lnTo>
                  <a:lnTo>
                    <a:pt x="4144" y="223"/>
                  </a:lnTo>
                  <a:cubicBezTo>
                    <a:pt x="4144" y="224"/>
                    <a:pt x="4143" y="225"/>
                    <a:pt x="4142" y="226"/>
                  </a:cubicBezTo>
                  <a:lnTo>
                    <a:pt x="4139" y="229"/>
                  </a:lnTo>
                  <a:cubicBezTo>
                    <a:pt x="4137" y="230"/>
                    <a:pt x="4136" y="231"/>
                    <a:pt x="4134" y="231"/>
                  </a:cubicBezTo>
                  <a:lnTo>
                    <a:pt x="4130" y="232"/>
                  </a:lnTo>
                  <a:lnTo>
                    <a:pt x="4128" y="240"/>
                  </a:lnTo>
                  <a:lnTo>
                    <a:pt x="4120" y="279"/>
                  </a:lnTo>
                  <a:lnTo>
                    <a:pt x="4116" y="292"/>
                  </a:lnTo>
                  <a:lnTo>
                    <a:pt x="4109" y="303"/>
                  </a:lnTo>
                  <a:lnTo>
                    <a:pt x="4102" y="312"/>
                  </a:lnTo>
                  <a:cubicBezTo>
                    <a:pt x="4101" y="313"/>
                    <a:pt x="4100" y="313"/>
                    <a:pt x="4099" y="314"/>
                  </a:cubicBezTo>
                  <a:lnTo>
                    <a:pt x="4091" y="319"/>
                  </a:lnTo>
                  <a:lnTo>
                    <a:pt x="4050" y="390"/>
                  </a:lnTo>
                  <a:lnTo>
                    <a:pt x="4007" y="449"/>
                  </a:lnTo>
                  <a:lnTo>
                    <a:pt x="4019" y="454"/>
                  </a:lnTo>
                  <a:cubicBezTo>
                    <a:pt x="4020" y="455"/>
                    <a:pt x="4022" y="456"/>
                    <a:pt x="4022" y="457"/>
                  </a:cubicBezTo>
                  <a:lnTo>
                    <a:pt x="4027" y="465"/>
                  </a:lnTo>
                  <a:cubicBezTo>
                    <a:pt x="4028" y="467"/>
                    <a:pt x="4028" y="470"/>
                    <a:pt x="4027" y="472"/>
                  </a:cubicBezTo>
                  <a:lnTo>
                    <a:pt x="4023" y="483"/>
                  </a:lnTo>
                  <a:cubicBezTo>
                    <a:pt x="4023" y="484"/>
                    <a:pt x="4022" y="485"/>
                    <a:pt x="4022" y="486"/>
                  </a:cubicBezTo>
                  <a:lnTo>
                    <a:pt x="4010" y="501"/>
                  </a:lnTo>
                  <a:lnTo>
                    <a:pt x="4006" y="515"/>
                  </a:lnTo>
                  <a:lnTo>
                    <a:pt x="4002" y="523"/>
                  </a:lnTo>
                  <a:lnTo>
                    <a:pt x="3998" y="530"/>
                  </a:lnTo>
                  <a:lnTo>
                    <a:pt x="3995" y="534"/>
                  </a:lnTo>
                  <a:cubicBezTo>
                    <a:pt x="3994" y="535"/>
                    <a:pt x="3992" y="536"/>
                    <a:pt x="3991" y="536"/>
                  </a:cubicBezTo>
                  <a:lnTo>
                    <a:pt x="3987" y="537"/>
                  </a:lnTo>
                  <a:lnTo>
                    <a:pt x="3985" y="540"/>
                  </a:lnTo>
                  <a:lnTo>
                    <a:pt x="3982" y="545"/>
                  </a:lnTo>
                  <a:lnTo>
                    <a:pt x="3976" y="572"/>
                  </a:lnTo>
                  <a:lnTo>
                    <a:pt x="3971" y="585"/>
                  </a:lnTo>
                  <a:cubicBezTo>
                    <a:pt x="3971" y="586"/>
                    <a:pt x="3970" y="587"/>
                    <a:pt x="3970" y="588"/>
                  </a:cubicBezTo>
                  <a:lnTo>
                    <a:pt x="3965" y="593"/>
                  </a:lnTo>
                  <a:cubicBezTo>
                    <a:pt x="3964" y="594"/>
                    <a:pt x="3963" y="595"/>
                    <a:pt x="3961" y="595"/>
                  </a:cubicBezTo>
                  <a:lnTo>
                    <a:pt x="3958" y="596"/>
                  </a:lnTo>
                  <a:lnTo>
                    <a:pt x="3950" y="601"/>
                  </a:lnTo>
                  <a:cubicBezTo>
                    <a:pt x="3949" y="601"/>
                    <a:pt x="3948" y="602"/>
                    <a:pt x="3948" y="602"/>
                  </a:cubicBezTo>
                  <a:lnTo>
                    <a:pt x="3943" y="603"/>
                  </a:lnTo>
                  <a:cubicBezTo>
                    <a:pt x="3941" y="604"/>
                    <a:pt x="3939" y="603"/>
                    <a:pt x="3937" y="603"/>
                  </a:cubicBezTo>
                  <a:lnTo>
                    <a:pt x="3933" y="600"/>
                  </a:lnTo>
                  <a:cubicBezTo>
                    <a:pt x="3931" y="600"/>
                    <a:pt x="3930" y="598"/>
                    <a:pt x="3929" y="597"/>
                  </a:cubicBezTo>
                  <a:lnTo>
                    <a:pt x="3929" y="596"/>
                  </a:lnTo>
                  <a:lnTo>
                    <a:pt x="3930" y="603"/>
                  </a:lnTo>
                  <a:cubicBezTo>
                    <a:pt x="3930" y="605"/>
                    <a:pt x="3929" y="607"/>
                    <a:pt x="3927" y="609"/>
                  </a:cubicBezTo>
                  <a:cubicBezTo>
                    <a:pt x="3926" y="611"/>
                    <a:pt x="3924" y="612"/>
                    <a:pt x="3922" y="612"/>
                  </a:cubicBezTo>
                  <a:lnTo>
                    <a:pt x="3915" y="612"/>
                  </a:lnTo>
                  <a:cubicBezTo>
                    <a:pt x="3913" y="612"/>
                    <a:pt x="3910" y="611"/>
                    <a:pt x="3909" y="609"/>
                  </a:cubicBezTo>
                  <a:lnTo>
                    <a:pt x="3901" y="600"/>
                  </a:lnTo>
                  <a:cubicBezTo>
                    <a:pt x="3900" y="599"/>
                    <a:pt x="3899" y="598"/>
                    <a:pt x="3899" y="597"/>
                  </a:cubicBezTo>
                  <a:lnTo>
                    <a:pt x="3895" y="584"/>
                  </a:lnTo>
                  <a:cubicBezTo>
                    <a:pt x="3895" y="584"/>
                    <a:pt x="3895" y="583"/>
                    <a:pt x="3895" y="582"/>
                  </a:cubicBezTo>
                  <a:lnTo>
                    <a:pt x="3895" y="550"/>
                  </a:lnTo>
                  <a:cubicBezTo>
                    <a:pt x="3895" y="549"/>
                    <a:pt x="3896" y="548"/>
                    <a:pt x="3896" y="547"/>
                  </a:cubicBezTo>
                  <a:lnTo>
                    <a:pt x="3900" y="539"/>
                  </a:lnTo>
                  <a:lnTo>
                    <a:pt x="3899" y="532"/>
                  </a:lnTo>
                  <a:lnTo>
                    <a:pt x="3900" y="521"/>
                  </a:lnTo>
                  <a:lnTo>
                    <a:pt x="3902" y="515"/>
                  </a:lnTo>
                  <a:lnTo>
                    <a:pt x="3902" y="511"/>
                  </a:lnTo>
                  <a:lnTo>
                    <a:pt x="3902" y="508"/>
                  </a:lnTo>
                  <a:cubicBezTo>
                    <a:pt x="3902" y="505"/>
                    <a:pt x="3904" y="503"/>
                    <a:pt x="3906" y="502"/>
                  </a:cubicBezTo>
                  <a:lnTo>
                    <a:pt x="3910" y="495"/>
                  </a:lnTo>
                  <a:lnTo>
                    <a:pt x="3913" y="492"/>
                  </a:lnTo>
                  <a:cubicBezTo>
                    <a:pt x="3914" y="491"/>
                    <a:pt x="3914" y="491"/>
                    <a:pt x="3915" y="491"/>
                  </a:cubicBezTo>
                  <a:lnTo>
                    <a:pt x="3920" y="488"/>
                  </a:lnTo>
                  <a:lnTo>
                    <a:pt x="3942" y="464"/>
                  </a:lnTo>
                  <a:cubicBezTo>
                    <a:pt x="3939" y="466"/>
                    <a:pt x="3934" y="466"/>
                    <a:pt x="3932" y="462"/>
                  </a:cubicBezTo>
                  <a:lnTo>
                    <a:pt x="3928" y="458"/>
                  </a:lnTo>
                  <a:cubicBezTo>
                    <a:pt x="3927" y="457"/>
                    <a:pt x="3926" y="455"/>
                    <a:pt x="3926" y="453"/>
                  </a:cubicBezTo>
                  <a:lnTo>
                    <a:pt x="3926" y="447"/>
                  </a:lnTo>
                  <a:cubicBezTo>
                    <a:pt x="3927" y="446"/>
                    <a:pt x="3927" y="445"/>
                    <a:pt x="3927" y="444"/>
                  </a:cubicBezTo>
                  <a:lnTo>
                    <a:pt x="3928" y="443"/>
                  </a:lnTo>
                  <a:cubicBezTo>
                    <a:pt x="3927" y="442"/>
                    <a:pt x="3927" y="442"/>
                    <a:pt x="3927" y="442"/>
                  </a:cubicBezTo>
                  <a:lnTo>
                    <a:pt x="3924" y="439"/>
                  </a:lnTo>
                  <a:cubicBezTo>
                    <a:pt x="3921" y="436"/>
                    <a:pt x="3921" y="432"/>
                    <a:pt x="3923" y="429"/>
                  </a:cubicBezTo>
                  <a:lnTo>
                    <a:pt x="3938" y="409"/>
                  </a:lnTo>
                  <a:cubicBezTo>
                    <a:pt x="3939" y="407"/>
                    <a:pt x="3940" y="407"/>
                    <a:pt x="3941" y="406"/>
                  </a:cubicBezTo>
                  <a:lnTo>
                    <a:pt x="3949" y="402"/>
                  </a:lnTo>
                  <a:cubicBezTo>
                    <a:pt x="3952" y="401"/>
                    <a:pt x="3954" y="401"/>
                    <a:pt x="3957" y="403"/>
                  </a:cubicBezTo>
                  <a:lnTo>
                    <a:pt x="3954" y="391"/>
                  </a:lnTo>
                  <a:cubicBezTo>
                    <a:pt x="3954" y="390"/>
                    <a:pt x="3954" y="389"/>
                    <a:pt x="3954" y="388"/>
                  </a:cubicBezTo>
                  <a:lnTo>
                    <a:pt x="3955" y="381"/>
                  </a:lnTo>
                  <a:cubicBezTo>
                    <a:pt x="3955" y="379"/>
                    <a:pt x="3956" y="378"/>
                    <a:pt x="3956" y="377"/>
                  </a:cubicBezTo>
                  <a:lnTo>
                    <a:pt x="3959" y="374"/>
                  </a:lnTo>
                  <a:lnTo>
                    <a:pt x="3958" y="373"/>
                  </a:lnTo>
                  <a:lnTo>
                    <a:pt x="3934" y="376"/>
                  </a:lnTo>
                  <a:cubicBezTo>
                    <a:pt x="3931" y="377"/>
                    <a:pt x="3928" y="375"/>
                    <a:pt x="3926" y="373"/>
                  </a:cubicBezTo>
                  <a:lnTo>
                    <a:pt x="3919" y="362"/>
                  </a:lnTo>
                  <a:cubicBezTo>
                    <a:pt x="3917" y="359"/>
                    <a:pt x="3917" y="356"/>
                    <a:pt x="3919" y="354"/>
                  </a:cubicBezTo>
                  <a:cubicBezTo>
                    <a:pt x="3919" y="353"/>
                    <a:pt x="3920" y="352"/>
                    <a:pt x="3920" y="351"/>
                  </a:cubicBezTo>
                  <a:cubicBezTo>
                    <a:pt x="3920" y="350"/>
                    <a:pt x="3920" y="348"/>
                    <a:pt x="3921" y="346"/>
                  </a:cubicBezTo>
                  <a:lnTo>
                    <a:pt x="3926" y="334"/>
                  </a:lnTo>
                  <a:cubicBezTo>
                    <a:pt x="3927" y="334"/>
                    <a:pt x="3927" y="333"/>
                    <a:pt x="3928" y="332"/>
                  </a:cubicBezTo>
                  <a:lnTo>
                    <a:pt x="3955" y="307"/>
                  </a:lnTo>
                  <a:lnTo>
                    <a:pt x="3963" y="293"/>
                  </a:lnTo>
                  <a:cubicBezTo>
                    <a:pt x="3963" y="293"/>
                    <a:pt x="3964" y="292"/>
                    <a:pt x="3964" y="291"/>
                  </a:cubicBezTo>
                  <a:lnTo>
                    <a:pt x="3968" y="287"/>
                  </a:lnTo>
                  <a:cubicBezTo>
                    <a:pt x="3969" y="287"/>
                    <a:pt x="3970" y="286"/>
                    <a:pt x="3970" y="286"/>
                  </a:cubicBezTo>
                  <a:lnTo>
                    <a:pt x="3978" y="282"/>
                  </a:lnTo>
                  <a:lnTo>
                    <a:pt x="3990" y="264"/>
                  </a:lnTo>
                  <a:lnTo>
                    <a:pt x="3994" y="254"/>
                  </a:lnTo>
                  <a:cubicBezTo>
                    <a:pt x="3994" y="252"/>
                    <a:pt x="3996" y="250"/>
                    <a:pt x="3998" y="249"/>
                  </a:cubicBezTo>
                  <a:lnTo>
                    <a:pt x="4008" y="244"/>
                  </a:lnTo>
                  <a:lnTo>
                    <a:pt x="4016" y="230"/>
                  </a:lnTo>
                  <a:cubicBezTo>
                    <a:pt x="4017" y="229"/>
                    <a:pt x="4018" y="228"/>
                    <a:pt x="4020" y="227"/>
                  </a:cubicBezTo>
                  <a:lnTo>
                    <a:pt x="4026" y="224"/>
                  </a:lnTo>
                  <a:lnTo>
                    <a:pt x="4030" y="221"/>
                  </a:lnTo>
                  <a:lnTo>
                    <a:pt x="4034" y="213"/>
                  </a:lnTo>
                  <a:lnTo>
                    <a:pt x="4030" y="203"/>
                  </a:lnTo>
                  <a:lnTo>
                    <a:pt x="4029" y="197"/>
                  </a:lnTo>
                  <a:cubicBezTo>
                    <a:pt x="4028" y="194"/>
                    <a:pt x="4030" y="190"/>
                    <a:pt x="4034" y="188"/>
                  </a:cubicBezTo>
                  <a:lnTo>
                    <a:pt x="4051" y="182"/>
                  </a:lnTo>
                  <a:lnTo>
                    <a:pt x="4055" y="179"/>
                  </a:lnTo>
                  <a:lnTo>
                    <a:pt x="4063" y="162"/>
                  </a:lnTo>
                  <a:lnTo>
                    <a:pt x="4069" y="154"/>
                  </a:lnTo>
                  <a:cubicBezTo>
                    <a:pt x="4069" y="153"/>
                    <a:pt x="4070" y="152"/>
                    <a:pt x="4071" y="151"/>
                  </a:cubicBezTo>
                  <a:lnTo>
                    <a:pt x="4078" y="147"/>
                  </a:lnTo>
                  <a:lnTo>
                    <a:pt x="4082" y="141"/>
                  </a:lnTo>
                  <a:cubicBezTo>
                    <a:pt x="4083" y="140"/>
                    <a:pt x="4084" y="139"/>
                    <a:pt x="4085" y="138"/>
                  </a:cubicBezTo>
                  <a:lnTo>
                    <a:pt x="4087" y="137"/>
                  </a:lnTo>
                  <a:lnTo>
                    <a:pt x="4083" y="127"/>
                  </a:lnTo>
                  <a:lnTo>
                    <a:pt x="4080" y="130"/>
                  </a:lnTo>
                  <a:cubicBezTo>
                    <a:pt x="4079" y="130"/>
                    <a:pt x="4079" y="130"/>
                    <a:pt x="4078" y="131"/>
                  </a:cubicBezTo>
                  <a:lnTo>
                    <a:pt x="4074" y="133"/>
                  </a:lnTo>
                  <a:lnTo>
                    <a:pt x="4071" y="140"/>
                  </a:lnTo>
                  <a:cubicBezTo>
                    <a:pt x="4071" y="142"/>
                    <a:pt x="4070" y="143"/>
                    <a:pt x="4069" y="143"/>
                  </a:cubicBezTo>
                  <a:lnTo>
                    <a:pt x="4067" y="145"/>
                  </a:lnTo>
                  <a:cubicBezTo>
                    <a:pt x="4064" y="148"/>
                    <a:pt x="4059" y="148"/>
                    <a:pt x="4056" y="145"/>
                  </a:cubicBezTo>
                  <a:lnTo>
                    <a:pt x="4054" y="143"/>
                  </a:lnTo>
                  <a:cubicBezTo>
                    <a:pt x="4054" y="142"/>
                    <a:pt x="4053" y="142"/>
                    <a:pt x="4053" y="141"/>
                  </a:cubicBezTo>
                  <a:lnTo>
                    <a:pt x="4047" y="126"/>
                  </a:lnTo>
                  <a:lnTo>
                    <a:pt x="4045" y="126"/>
                  </a:lnTo>
                  <a:lnTo>
                    <a:pt x="4039" y="129"/>
                  </a:lnTo>
                  <a:lnTo>
                    <a:pt x="4036" y="131"/>
                  </a:lnTo>
                  <a:lnTo>
                    <a:pt x="4029" y="147"/>
                  </a:lnTo>
                  <a:cubicBezTo>
                    <a:pt x="4027" y="150"/>
                    <a:pt x="4023" y="152"/>
                    <a:pt x="4020" y="151"/>
                  </a:cubicBezTo>
                  <a:lnTo>
                    <a:pt x="4017" y="150"/>
                  </a:lnTo>
                  <a:cubicBezTo>
                    <a:pt x="4016" y="149"/>
                    <a:pt x="4015" y="149"/>
                    <a:pt x="4014" y="148"/>
                  </a:cubicBezTo>
                  <a:lnTo>
                    <a:pt x="4012" y="152"/>
                  </a:lnTo>
                  <a:cubicBezTo>
                    <a:pt x="4011" y="154"/>
                    <a:pt x="4009" y="155"/>
                    <a:pt x="4007" y="156"/>
                  </a:cubicBezTo>
                  <a:lnTo>
                    <a:pt x="4003" y="157"/>
                  </a:lnTo>
                  <a:cubicBezTo>
                    <a:pt x="3999" y="159"/>
                    <a:pt x="3994" y="157"/>
                    <a:pt x="3993" y="153"/>
                  </a:cubicBezTo>
                  <a:lnTo>
                    <a:pt x="3988" y="170"/>
                  </a:lnTo>
                  <a:cubicBezTo>
                    <a:pt x="3987" y="174"/>
                    <a:pt x="3983" y="176"/>
                    <a:pt x="3979" y="175"/>
                  </a:cubicBezTo>
                  <a:lnTo>
                    <a:pt x="3976" y="174"/>
                  </a:lnTo>
                  <a:lnTo>
                    <a:pt x="3973" y="181"/>
                  </a:lnTo>
                  <a:cubicBezTo>
                    <a:pt x="3973" y="182"/>
                    <a:pt x="3973" y="183"/>
                    <a:pt x="3972" y="183"/>
                  </a:cubicBezTo>
                  <a:lnTo>
                    <a:pt x="3970" y="185"/>
                  </a:lnTo>
                  <a:cubicBezTo>
                    <a:pt x="3968" y="187"/>
                    <a:pt x="3966" y="188"/>
                    <a:pt x="3963" y="188"/>
                  </a:cubicBezTo>
                  <a:lnTo>
                    <a:pt x="3961" y="188"/>
                  </a:lnTo>
                  <a:cubicBezTo>
                    <a:pt x="3959" y="187"/>
                    <a:pt x="3957" y="186"/>
                    <a:pt x="3955" y="184"/>
                  </a:cubicBezTo>
                  <a:cubicBezTo>
                    <a:pt x="3954" y="183"/>
                    <a:pt x="3954" y="180"/>
                    <a:pt x="3954" y="178"/>
                  </a:cubicBezTo>
                  <a:lnTo>
                    <a:pt x="3958" y="160"/>
                  </a:lnTo>
                  <a:lnTo>
                    <a:pt x="3952" y="133"/>
                  </a:lnTo>
                  <a:lnTo>
                    <a:pt x="3941" y="116"/>
                  </a:lnTo>
                  <a:lnTo>
                    <a:pt x="3935" y="132"/>
                  </a:lnTo>
                  <a:lnTo>
                    <a:pt x="3935" y="143"/>
                  </a:lnTo>
                  <a:cubicBezTo>
                    <a:pt x="3935" y="146"/>
                    <a:pt x="3933" y="149"/>
                    <a:pt x="3930" y="150"/>
                  </a:cubicBezTo>
                  <a:cubicBezTo>
                    <a:pt x="3928" y="152"/>
                    <a:pt x="3924" y="151"/>
                    <a:pt x="3922" y="149"/>
                  </a:cubicBezTo>
                  <a:lnTo>
                    <a:pt x="3920" y="147"/>
                  </a:lnTo>
                  <a:lnTo>
                    <a:pt x="3913" y="146"/>
                  </a:lnTo>
                  <a:cubicBezTo>
                    <a:pt x="3911" y="145"/>
                    <a:pt x="3909" y="144"/>
                    <a:pt x="3908" y="142"/>
                  </a:cubicBezTo>
                  <a:lnTo>
                    <a:pt x="3907" y="140"/>
                  </a:lnTo>
                  <a:lnTo>
                    <a:pt x="3905" y="141"/>
                  </a:lnTo>
                  <a:cubicBezTo>
                    <a:pt x="3902" y="143"/>
                    <a:pt x="3898" y="143"/>
                    <a:pt x="3895" y="140"/>
                  </a:cubicBezTo>
                  <a:lnTo>
                    <a:pt x="3892" y="137"/>
                  </a:lnTo>
                  <a:cubicBezTo>
                    <a:pt x="3890" y="135"/>
                    <a:pt x="3889" y="132"/>
                    <a:pt x="3890" y="130"/>
                  </a:cubicBezTo>
                  <a:cubicBezTo>
                    <a:pt x="3890" y="127"/>
                    <a:pt x="3892" y="125"/>
                    <a:pt x="3894" y="124"/>
                  </a:cubicBezTo>
                  <a:lnTo>
                    <a:pt x="3899" y="121"/>
                  </a:lnTo>
                  <a:lnTo>
                    <a:pt x="3905" y="115"/>
                  </a:lnTo>
                  <a:lnTo>
                    <a:pt x="3880" y="118"/>
                  </a:lnTo>
                  <a:cubicBezTo>
                    <a:pt x="3877" y="118"/>
                    <a:pt x="3873" y="117"/>
                    <a:pt x="3872" y="114"/>
                  </a:cubicBezTo>
                  <a:cubicBezTo>
                    <a:pt x="3870" y="112"/>
                    <a:pt x="3870" y="108"/>
                    <a:pt x="3872" y="106"/>
                  </a:cubicBezTo>
                  <a:lnTo>
                    <a:pt x="3878" y="98"/>
                  </a:lnTo>
                  <a:lnTo>
                    <a:pt x="3877" y="96"/>
                  </a:lnTo>
                  <a:lnTo>
                    <a:pt x="3873" y="94"/>
                  </a:lnTo>
                  <a:cubicBezTo>
                    <a:pt x="3871" y="93"/>
                    <a:pt x="3870" y="92"/>
                    <a:pt x="3869" y="91"/>
                  </a:cubicBezTo>
                  <a:lnTo>
                    <a:pt x="3867" y="88"/>
                  </a:lnTo>
                  <a:cubicBezTo>
                    <a:pt x="3867" y="87"/>
                    <a:pt x="3867" y="86"/>
                    <a:pt x="3867" y="86"/>
                  </a:cubicBezTo>
                  <a:lnTo>
                    <a:pt x="3865" y="81"/>
                  </a:lnTo>
                  <a:lnTo>
                    <a:pt x="3850" y="77"/>
                  </a:lnTo>
                  <a:lnTo>
                    <a:pt x="3852" y="80"/>
                  </a:lnTo>
                  <a:cubicBezTo>
                    <a:pt x="3855" y="82"/>
                    <a:pt x="3855" y="86"/>
                    <a:pt x="3854" y="89"/>
                  </a:cubicBezTo>
                  <a:cubicBezTo>
                    <a:pt x="3853" y="92"/>
                    <a:pt x="3849" y="94"/>
                    <a:pt x="3846" y="93"/>
                  </a:cubicBezTo>
                  <a:lnTo>
                    <a:pt x="3844" y="93"/>
                  </a:lnTo>
                  <a:lnTo>
                    <a:pt x="3839" y="96"/>
                  </a:lnTo>
                  <a:lnTo>
                    <a:pt x="3841" y="99"/>
                  </a:lnTo>
                  <a:lnTo>
                    <a:pt x="3847" y="104"/>
                  </a:lnTo>
                  <a:cubicBezTo>
                    <a:pt x="3849" y="106"/>
                    <a:pt x="3850" y="110"/>
                    <a:pt x="3849" y="113"/>
                  </a:cubicBezTo>
                  <a:lnTo>
                    <a:pt x="3865" y="124"/>
                  </a:lnTo>
                  <a:cubicBezTo>
                    <a:pt x="3868" y="127"/>
                    <a:pt x="3869" y="130"/>
                    <a:pt x="3868" y="133"/>
                  </a:cubicBezTo>
                  <a:lnTo>
                    <a:pt x="3865" y="142"/>
                  </a:lnTo>
                  <a:cubicBezTo>
                    <a:pt x="3864" y="145"/>
                    <a:pt x="3861" y="148"/>
                    <a:pt x="3857" y="147"/>
                  </a:cubicBezTo>
                  <a:lnTo>
                    <a:pt x="3851" y="147"/>
                  </a:lnTo>
                  <a:cubicBezTo>
                    <a:pt x="3850" y="147"/>
                    <a:pt x="3849" y="146"/>
                    <a:pt x="3848" y="146"/>
                  </a:cubicBezTo>
                  <a:lnTo>
                    <a:pt x="3846" y="144"/>
                  </a:lnTo>
                  <a:lnTo>
                    <a:pt x="3845" y="157"/>
                  </a:lnTo>
                  <a:lnTo>
                    <a:pt x="3847" y="160"/>
                  </a:lnTo>
                  <a:cubicBezTo>
                    <a:pt x="3848" y="160"/>
                    <a:pt x="3848" y="161"/>
                    <a:pt x="3849" y="161"/>
                  </a:cubicBezTo>
                  <a:lnTo>
                    <a:pt x="3851" y="166"/>
                  </a:lnTo>
                  <a:lnTo>
                    <a:pt x="3853" y="173"/>
                  </a:lnTo>
                  <a:cubicBezTo>
                    <a:pt x="3854" y="174"/>
                    <a:pt x="3854" y="176"/>
                    <a:pt x="3853" y="177"/>
                  </a:cubicBezTo>
                  <a:lnTo>
                    <a:pt x="3850" y="188"/>
                  </a:lnTo>
                  <a:cubicBezTo>
                    <a:pt x="3850" y="192"/>
                    <a:pt x="3846" y="194"/>
                    <a:pt x="3843" y="195"/>
                  </a:cubicBezTo>
                  <a:lnTo>
                    <a:pt x="3839" y="195"/>
                  </a:lnTo>
                  <a:cubicBezTo>
                    <a:pt x="3837" y="194"/>
                    <a:pt x="3834" y="193"/>
                    <a:pt x="3832" y="191"/>
                  </a:cubicBezTo>
                  <a:lnTo>
                    <a:pt x="3825" y="181"/>
                  </a:lnTo>
                  <a:lnTo>
                    <a:pt x="3816" y="175"/>
                  </a:lnTo>
                  <a:lnTo>
                    <a:pt x="3807" y="171"/>
                  </a:lnTo>
                  <a:cubicBezTo>
                    <a:pt x="3803" y="170"/>
                    <a:pt x="3801" y="167"/>
                    <a:pt x="3801" y="164"/>
                  </a:cubicBezTo>
                  <a:lnTo>
                    <a:pt x="3801" y="157"/>
                  </a:lnTo>
                  <a:lnTo>
                    <a:pt x="3796" y="155"/>
                  </a:lnTo>
                  <a:cubicBezTo>
                    <a:pt x="3794" y="154"/>
                    <a:pt x="3792" y="153"/>
                    <a:pt x="3791" y="151"/>
                  </a:cubicBezTo>
                  <a:cubicBezTo>
                    <a:pt x="3791" y="149"/>
                    <a:pt x="3790" y="148"/>
                    <a:pt x="3790" y="147"/>
                  </a:cubicBezTo>
                  <a:lnTo>
                    <a:pt x="3779" y="156"/>
                  </a:lnTo>
                  <a:lnTo>
                    <a:pt x="3779" y="162"/>
                  </a:lnTo>
                  <a:lnTo>
                    <a:pt x="3779" y="174"/>
                  </a:lnTo>
                  <a:cubicBezTo>
                    <a:pt x="3779" y="175"/>
                    <a:pt x="3779" y="177"/>
                    <a:pt x="3778" y="178"/>
                  </a:cubicBezTo>
                  <a:lnTo>
                    <a:pt x="3775" y="184"/>
                  </a:lnTo>
                  <a:lnTo>
                    <a:pt x="3778" y="188"/>
                  </a:lnTo>
                  <a:lnTo>
                    <a:pt x="3787" y="188"/>
                  </a:lnTo>
                  <a:cubicBezTo>
                    <a:pt x="3787" y="188"/>
                    <a:pt x="3788" y="188"/>
                    <a:pt x="3789" y="188"/>
                  </a:cubicBezTo>
                  <a:lnTo>
                    <a:pt x="3810" y="196"/>
                  </a:lnTo>
                  <a:lnTo>
                    <a:pt x="3819" y="195"/>
                  </a:lnTo>
                  <a:cubicBezTo>
                    <a:pt x="3820" y="195"/>
                    <a:pt x="3821" y="195"/>
                    <a:pt x="3822" y="195"/>
                  </a:cubicBezTo>
                  <a:lnTo>
                    <a:pt x="3825" y="196"/>
                  </a:lnTo>
                  <a:cubicBezTo>
                    <a:pt x="3826" y="197"/>
                    <a:pt x="3828" y="198"/>
                    <a:pt x="3828" y="199"/>
                  </a:cubicBezTo>
                  <a:lnTo>
                    <a:pt x="3831" y="201"/>
                  </a:lnTo>
                  <a:cubicBezTo>
                    <a:pt x="3831" y="202"/>
                    <a:pt x="3832" y="202"/>
                    <a:pt x="3832" y="203"/>
                  </a:cubicBezTo>
                  <a:lnTo>
                    <a:pt x="3836" y="212"/>
                  </a:lnTo>
                  <a:lnTo>
                    <a:pt x="3839" y="215"/>
                  </a:lnTo>
                  <a:lnTo>
                    <a:pt x="3851" y="221"/>
                  </a:lnTo>
                  <a:cubicBezTo>
                    <a:pt x="3855" y="223"/>
                    <a:pt x="3856" y="228"/>
                    <a:pt x="3854" y="232"/>
                  </a:cubicBezTo>
                  <a:lnTo>
                    <a:pt x="3853" y="233"/>
                  </a:lnTo>
                  <a:lnTo>
                    <a:pt x="3855" y="236"/>
                  </a:lnTo>
                  <a:lnTo>
                    <a:pt x="3866" y="249"/>
                  </a:lnTo>
                  <a:cubicBezTo>
                    <a:pt x="3867" y="250"/>
                    <a:pt x="3868" y="251"/>
                    <a:pt x="3868" y="253"/>
                  </a:cubicBezTo>
                  <a:lnTo>
                    <a:pt x="3871" y="265"/>
                  </a:lnTo>
                  <a:cubicBezTo>
                    <a:pt x="3871" y="266"/>
                    <a:pt x="3871" y="267"/>
                    <a:pt x="3871" y="268"/>
                  </a:cubicBezTo>
                  <a:lnTo>
                    <a:pt x="3868" y="282"/>
                  </a:lnTo>
                  <a:cubicBezTo>
                    <a:pt x="3867" y="284"/>
                    <a:pt x="3866" y="286"/>
                    <a:pt x="3864" y="287"/>
                  </a:cubicBezTo>
                  <a:lnTo>
                    <a:pt x="3857" y="291"/>
                  </a:lnTo>
                  <a:cubicBezTo>
                    <a:pt x="3855" y="292"/>
                    <a:pt x="3853" y="293"/>
                    <a:pt x="3851" y="292"/>
                  </a:cubicBezTo>
                  <a:lnTo>
                    <a:pt x="3843" y="290"/>
                  </a:lnTo>
                  <a:cubicBezTo>
                    <a:pt x="3842" y="290"/>
                    <a:pt x="3841" y="289"/>
                    <a:pt x="3840" y="289"/>
                  </a:cubicBezTo>
                  <a:lnTo>
                    <a:pt x="3834" y="284"/>
                  </a:lnTo>
                  <a:cubicBezTo>
                    <a:pt x="3833" y="283"/>
                    <a:pt x="3833" y="283"/>
                    <a:pt x="3832" y="282"/>
                  </a:cubicBezTo>
                  <a:lnTo>
                    <a:pt x="3809" y="252"/>
                  </a:lnTo>
                  <a:lnTo>
                    <a:pt x="3799" y="253"/>
                  </a:lnTo>
                  <a:cubicBezTo>
                    <a:pt x="3797" y="253"/>
                    <a:pt x="3796" y="252"/>
                    <a:pt x="3794" y="251"/>
                  </a:cubicBezTo>
                  <a:lnTo>
                    <a:pt x="3789" y="248"/>
                  </a:lnTo>
                  <a:lnTo>
                    <a:pt x="3781" y="262"/>
                  </a:lnTo>
                  <a:lnTo>
                    <a:pt x="3780" y="266"/>
                  </a:lnTo>
                  <a:lnTo>
                    <a:pt x="3780" y="286"/>
                  </a:lnTo>
                  <a:cubicBezTo>
                    <a:pt x="3780" y="287"/>
                    <a:pt x="3779" y="287"/>
                    <a:pt x="3779" y="288"/>
                  </a:cubicBezTo>
                  <a:lnTo>
                    <a:pt x="3778" y="292"/>
                  </a:lnTo>
                  <a:cubicBezTo>
                    <a:pt x="3777" y="293"/>
                    <a:pt x="3777" y="294"/>
                    <a:pt x="3776" y="295"/>
                  </a:cubicBezTo>
                  <a:lnTo>
                    <a:pt x="3774" y="296"/>
                  </a:lnTo>
                  <a:cubicBezTo>
                    <a:pt x="3773" y="297"/>
                    <a:pt x="3773" y="298"/>
                    <a:pt x="3772" y="298"/>
                  </a:cubicBezTo>
                  <a:lnTo>
                    <a:pt x="3771" y="299"/>
                  </a:lnTo>
                  <a:lnTo>
                    <a:pt x="3766" y="306"/>
                  </a:lnTo>
                  <a:lnTo>
                    <a:pt x="3750" y="324"/>
                  </a:lnTo>
                  <a:lnTo>
                    <a:pt x="3766" y="330"/>
                  </a:lnTo>
                  <a:cubicBezTo>
                    <a:pt x="3768" y="330"/>
                    <a:pt x="3769" y="331"/>
                    <a:pt x="3770" y="332"/>
                  </a:cubicBezTo>
                  <a:lnTo>
                    <a:pt x="3775" y="338"/>
                  </a:lnTo>
                  <a:lnTo>
                    <a:pt x="3786" y="356"/>
                  </a:lnTo>
                  <a:lnTo>
                    <a:pt x="3790" y="358"/>
                  </a:lnTo>
                  <a:cubicBezTo>
                    <a:pt x="3791" y="359"/>
                    <a:pt x="3791" y="360"/>
                    <a:pt x="3792" y="360"/>
                  </a:cubicBezTo>
                  <a:lnTo>
                    <a:pt x="3794" y="363"/>
                  </a:lnTo>
                  <a:cubicBezTo>
                    <a:pt x="3795" y="364"/>
                    <a:pt x="3796" y="366"/>
                    <a:pt x="3796" y="367"/>
                  </a:cubicBezTo>
                  <a:lnTo>
                    <a:pt x="3796" y="373"/>
                  </a:lnTo>
                  <a:cubicBezTo>
                    <a:pt x="3796" y="374"/>
                    <a:pt x="3796" y="375"/>
                    <a:pt x="3796" y="376"/>
                  </a:cubicBezTo>
                  <a:lnTo>
                    <a:pt x="3794" y="380"/>
                  </a:lnTo>
                  <a:cubicBezTo>
                    <a:pt x="3794" y="382"/>
                    <a:pt x="3792" y="384"/>
                    <a:pt x="3789" y="385"/>
                  </a:cubicBezTo>
                  <a:cubicBezTo>
                    <a:pt x="3787" y="385"/>
                    <a:pt x="3785" y="385"/>
                    <a:pt x="3783" y="384"/>
                  </a:cubicBezTo>
                  <a:lnTo>
                    <a:pt x="3779" y="382"/>
                  </a:lnTo>
                  <a:cubicBezTo>
                    <a:pt x="3779" y="381"/>
                    <a:pt x="3778" y="381"/>
                    <a:pt x="3777" y="380"/>
                  </a:cubicBezTo>
                  <a:lnTo>
                    <a:pt x="3772" y="373"/>
                  </a:lnTo>
                  <a:lnTo>
                    <a:pt x="3752" y="363"/>
                  </a:lnTo>
                  <a:lnTo>
                    <a:pt x="3703" y="354"/>
                  </a:lnTo>
                  <a:lnTo>
                    <a:pt x="3692" y="360"/>
                  </a:lnTo>
                  <a:lnTo>
                    <a:pt x="3688" y="364"/>
                  </a:lnTo>
                  <a:lnTo>
                    <a:pt x="3677" y="385"/>
                  </a:lnTo>
                  <a:cubicBezTo>
                    <a:pt x="3676" y="386"/>
                    <a:pt x="3676" y="387"/>
                    <a:pt x="3675" y="387"/>
                  </a:cubicBezTo>
                  <a:lnTo>
                    <a:pt x="3654" y="409"/>
                  </a:lnTo>
                  <a:lnTo>
                    <a:pt x="3645" y="422"/>
                  </a:lnTo>
                  <a:lnTo>
                    <a:pt x="3638" y="429"/>
                  </a:lnTo>
                  <a:cubicBezTo>
                    <a:pt x="3638" y="430"/>
                    <a:pt x="3637" y="430"/>
                    <a:pt x="3636" y="431"/>
                  </a:cubicBezTo>
                  <a:lnTo>
                    <a:pt x="3630" y="434"/>
                  </a:lnTo>
                  <a:lnTo>
                    <a:pt x="3627" y="446"/>
                  </a:lnTo>
                  <a:lnTo>
                    <a:pt x="3628" y="446"/>
                  </a:lnTo>
                  <a:cubicBezTo>
                    <a:pt x="3631" y="445"/>
                    <a:pt x="3634" y="446"/>
                    <a:pt x="3636" y="449"/>
                  </a:cubicBezTo>
                  <a:cubicBezTo>
                    <a:pt x="3638" y="451"/>
                    <a:pt x="3638" y="454"/>
                    <a:pt x="3637" y="457"/>
                  </a:cubicBezTo>
                  <a:lnTo>
                    <a:pt x="3636" y="459"/>
                  </a:lnTo>
                  <a:lnTo>
                    <a:pt x="3641" y="457"/>
                  </a:lnTo>
                  <a:cubicBezTo>
                    <a:pt x="3645" y="457"/>
                    <a:pt x="3648" y="458"/>
                    <a:pt x="3650" y="462"/>
                  </a:cubicBezTo>
                  <a:cubicBezTo>
                    <a:pt x="3652" y="465"/>
                    <a:pt x="3651" y="469"/>
                    <a:pt x="3648" y="471"/>
                  </a:cubicBezTo>
                  <a:lnTo>
                    <a:pt x="3640" y="479"/>
                  </a:lnTo>
                  <a:cubicBezTo>
                    <a:pt x="3639" y="480"/>
                    <a:pt x="3637" y="481"/>
                    <a:pt x="3636" y="481"/>
                  </a:cubicBezTo>
                  <a:lnTo>
                    <a:pt x="3615" y="485"/>
                  </a:lnTo>
                  <a:cubicBezTo>
                    <a:pt x="3616" y="486"/>
                    <a:pt x="3616" y="486"/>
                    <a:pt x="3617" y="486"/>
                  </a:cubicBezTo>
                  <a:lnTo>
                    <a:pt x="3623" y="487"/>
                  </a:lnTo>
                  <a:cubicBezTo>
                    <a:pt x="3624" y="488"/>
                    <a:pt x="3626" y="488"/>
                    <a:pt x="3627" y="489"/>
                  </a:cubicBezTo>
                  <a:lnTo>
                    <a:pt x="3632" y="495"/>
                  </a:lnTo>
                  <a:cubicBezTo>
                    <a:pt x="3635" y="497"/>
                    <a:pt x="3635" y="501"/>
                    <a:pt x="3634" y="504"/>
                  </a:cubicBezTo>
                  <a:cubicBezTo>
                    <a:pt x="3633" y="506"/>
                    <a:pt x="3631" y="508"/>
                    <a:pt x="3628" y="508"/>
                  </a:cubicBezTo>
                  <a:cubicBezTo>
                    <a:pt x="3627" y="510"/>
                    <a:pt x="3626" y="511"/>
                    <a:pt x="3624" y="512"/>
                  </a:cubicBezTo>
                  <a:lnTo>
                    <a:pt x="3621" y="513"/>
                  </a:lnTo>
                  <a:cubicBezTo>
                    <a:pt x="3620" y="513"/>
                    <a:pt x="3619" y="513"/>
                    <a:pt x="3618" y="513"/>
                  </a:cubicBezTo>
                  <a:lnTo>
                    <a:pt x="3606" y="514"/>
                  </a:lnTo>
                  <a:lnTo>
                    <a:pt x="3602" y="516"/>
                  </a:lnTo>
                  <a:cubicBezTo>
                    <a:pt x="3601" y="516"/>
                    <a:pt x="3600" y="517"/>
                    <a:pt x="3599" y="517"/>
                  </a:cubicBezTo>
                  <a:lnTo>
                    <a:pt x="3582" y="519"/>
                  </a:lnTo>
                  <a:lnTo>
                    <a:pt x="3582" y="520"/>
                  </a:lnTo>
                  <a:lnTo>
                    <a:pt x="3588" y="522"/>
                  </a:lnTo>
                  <a:lnTo>
                    <a:pt x="3605" y="520"/>
                  </a:lnTo>
                  <a:cubicBezTo>
                    <a:pt x="3607" y="520"/>
                    <a:pt x="3610" y="522"/>
                    <a:pt x="3612" y="524"/>
                  </a:cubicBezTo>
                  <a:cubicBezTo>
                    <a:pt x="3613" y="526"/>
                    <a:pt x="3614" y="529"/>
                    <a:pt x="3612" y="532"/>
                  </a:cubicBezTo>
                  <a:lnTo>
                    <a:pt x="3609" y="540"/>
                  </a:lnTo>
                  <a:cubicBezTo>
                    <a:pt x="3608" y="542"/>
                    <a:pt x="3606" y="544"/>
                    <a:pt x="3603" y="545"/>
                  </a:cubicBezTo>
                  <a:lnTo>
                    <a:pt x="3597" y="546"/>
                  </a:lnTo>
                  <a:lnTo>
                    <a:pt x="3600" y="548"/>
                  </a:lnTo>
                  <a:cubicBezTo>
                    <a:pt x="3601" y="548"/>
                    <a:pt x="3602" y="549"/>
                    <a:pt x="3603" y="550"/>
                  </a:cubicBezTo>
                  <a:lnTo>
                    <a:pt x="3607" y="555"/>
                  </a:lnTo>
                  <a:cubicBezTo>
                    <a:pt x="3609" y="557"/>
                    <a:pt x="3610" y="561"/>
                    <a:pt x="3608" y="564"/>
                  </a:cubicBezTo>
                  <a:lnTo>
                    <a:pt x="3604" y="573"/>
                  </a:lnTo>
                  <a:cubicBezTo>
                    <a:pt x="3604" y="574"/>
                    <a:pt x="3603" y="575"/>
                    <a:pt x="3603" y="575"/>
                  </a:cubicBezTo>
                  <a:lnTo>
                    <a:pt x="3598" y="580"/>
                  </a:lnTo>
                  <a:cubicBezTo>
                    <a:pt x="3597" y="581"/>
                    <a:pt x="3595" y="582"/>
                    <a:pt x="3594" y="583"/>
                  </a:cubicBezTo>
                  <a:lnTo>
                    <a:pt x="3579" y="585"/>
                  </a:lnTo>
                  <a:lnTo>
                    <a:pt x="3572" y="591"/>
                  </a:lnTo>
                  <a:cubicBezTo>
                    <a:pt x="3572" y="591"/>
                    <a:pt x="3571" y="592"/>
                    <a:pt x="3570" y="592"/>
                  </a:cubicBezTo>
                  <a:lnTo>
                    <a:pt x="3584" y="610"/>
                  </a:lnTo>
                  <a:lnTo>
                    <a:pt x="3619" y="613"/>
                  </a:lnTo>
                  <a:cubicBezTo>
                    <a:pt x="3620" y="613"/>
                    <a:pt x="3621" y="614"/>
                    <a:pt x="3622" y="614"/>
                  </a:cubicBezTo>
                  <a:lnTo>
                    <a:pt x="3632" y="620"/>
                  </a:lnTo>
                  <a:cubicBezTo>
                    <a:pt x="3634" y="621"/>
                    <a:pt x="3635" y="623"/>
                    <a:pt x="3636" y="625"/>
                  </a:cubicBezTo>
                  <a:cubicBezTo>
                    <a:pt x="3636" y="627"/>
                    <a:pt x="3636" y="629"/>
                    <a:pt x="3635" y="631"/>
                  </a:cubicBezTo>
                  <a:lnTo>
                    <a:pt x="3632" y="636"/>
                  </a:lnTo>
                  <a:cubicBezTo>
                    <a:pt x="3631" y="638"/>
                    <a:pt x="3630" y="639"/>
                    <a:pt x="3628" y="639"/>
                  </a:cubicBezTo>
                  <a:lnTo>
                    <a:pt x="3625" y="641"/>
                  </a:lnTo>
                  <a:lnTo>
                    <a:pt x="3624" y="646"/>
                  </a:lnTo>
                  <a:cubicBezTo>
                    <a:pt x="3624" y="647"/>
                    <a:pt x="3623" y="648"/>
                    <a:pt x="3623" y="648"/>
                  </a:cubicBezTo>
                  <a:lnTo>
                    <a:pt x="3621" y="652"/>
                  </a:lnTo>
                  <a:cubicBezTo>
                    <a:pt x="3620" y="654"/>
                    <a:pt x="3619" y="655"/>
                    <a:pt x="3617" y="656"/>
                  </a:cubicBezTo>
                  <a:lnTo>
                    <a:pt x="3609" y="660"/>
                  </a:lnTo>
                  <a:lnTo>
                    <a:pt x="3593" y="676"/>
                  </a:lnTo>
                  <a:cubicBezTo>
                    <a:pt x="3591" y="678"/>
                    <a:pt x="3588" y="678"/>
                    <a:pt x="3586" y="678"/>
                  </a:cubicBezTo>
                  <a:lnTo>
                    <a:pt x="3582" y="677"/>
                  </a:lnTo>
                  <a:cubicBezTo>
                    <a:pt x="3578" y="676"/>
                    <a:pt x="3575" y="673"/>
                    <a:pt x="3575" y="669"/>
                  </a:cubicBezTo>
                  <a:lnTo>
                    <a:pt x="3575" y="667"/>
                  </a:lnTo>
                  <a:cubicBezTo>
                    <a:pt x="3575" y="666"/>
                    <a:pt x="3575" y="664"/>
                    <a:pt x="3576" y="663"/>
                  </a:cubicBezTo>
                  <a:lnTo>
                    <a:pt x="3580" y="655"/>
                  </a:lnTo>
                  <a:lnTo>
                    <a:pt x="3580" y="654"/>
                  </a:lnTo>
                  <a:lnTo>
                    <a:pt x="3559" y="674"/>
                  </a:lnTo>
                  <a:cubicBezTo>
                    <a:pt x="3559" y="675"/>
                    <a:pt x="3558" y="675"/>
                    <a:pt x="3558" y="676"/>
                  </a:cubicBezTo>
                  <a:lnTo>
                    <a:pt x="3551" y="679"/>
                  </a:lnTo>
                  <a:cubicBezTo>
                    <a:pt x="3548" y="681"/>
                    <a:pt x="3544" y="681"/>
                    <a:pt x="3541" y="678"/>
                  </a:cubicBezTo>
                  <a:lnTo>
                    <a:pt x="3535" y="672"/>
                  </a:lnTo>
                  <a:cubicBezTo>
                    <a:pt x="3533" y="670"/>
                    <a:pt x="3533" y="667"/>
                    <a:pt x="3533" y="665"/>
                  </a:cubicBezTo>
                  <a:cubicBezTo>
                    <a:pt x="3534" y="662"/>
                    <a:pt x="3536" y="660"/>
                    <a:pt x="3538" y="659"/>
                  </a:cubicBezTo>
                  <a:lnTo>
                    <a:pt x="3541" y="658"/>
                  </a:lnTo>
                  <a:lnTo>
                    <a:pt x="3543" y="655"/>
                  </a:lnTo>
                  <a:lnTo>
                    <a:pt x="3540" y="652"/>
                  </a:lnTo>
                  <a:cubicBezTo>
                    <a:pt x="3540" y="651"/>
                    <a:pt x="3539" y="650"/>
                    <a:pt x="3539" y="649"/>
                  </a:cubicBezTo>
                  <a:lnTo>
                    <a:pt x="3538" y="643"/>
                  </a:lnTo>
                  <a:cubicBezTo>
                    <a:pt x="3538" y="642"/>
                    <a:pt x="3538" y="641"/>
                    <a:pt x="3538" y="641"/>
                  </a:cubicBezTo>
                  <a:lnTo>
                    <a:pt x="3539" y="628"/>
                  </a:lnTo>
                  <a:lnTo>
                    <a:pt x="3537" y="629"/>
                  </a:lnTo>
                  <a:cubicBezTo>
                    <a:pt x="3537" y="629"/>
                    <a:pt x="3536" y="630"/>
                    <a:pt x="3535" y="630"/>
                  </a:cubicBezTo>
                  <a:lnTo>
                    <a:pt x="3531" y="631"/>
                  </a:lnTo>
                  <a:cubicBezTo>
                    <a:pt x="3527" y="632"/>
                    <a:pt x="3524" y="631"/>
                    <a:pt x="3522" y="627"/>
                  </a:cubicBezTo>
                  <a:lnTo>
                    <a:pt x="3520" y="623"/>
                  </a:lnTo>
                  <a:lnTo>
                    <a:pt x="3517" y="614"/>
                  </a:lnTo>
                  <a:lnTo>
                    <a:pt x="3515" y="605"/>
                  </a:lnTo>
                  <a:lnTo>
                    <a:pt x="3514" y="594"/>
                  </a:lnTo>
                  <a:lnTo>
                    <a:pt x="3516" y="572"/>
                  </a:lnTo>
                  <a:lnTo>
                    <a:pt x="3502" y="586"/>
                  </a:lnTo>
                  <a:cubicBezTo>
                    <a:pt x="3501" y="587"/>
                    <a:pt x="3500" y="588"/>
                    <a:pt x="3498" y="588"/>
                  </a:cubicBezTo>
                  <a:lnTo>
                    <a:pt x="3470" y="594"/>
                  </a:lnTo>
                  <a:lnTo>
                    <a:pt x="3459" y="604"/>
                  </a:lnTo>
                  <a:cubicBezTo>
                    <a:pt x="3458" y="605"/>
                    <a:pt x="3457" y="605"/>
                    <a:pt x="3455" y="605"/>
                  </a:cubicBezTo>
                  <a:lnTo>
                    <a:pt x="3409" y="613"/>
                  </a:lnTo>
                  <a:lnTo>
                    <a:pt x="3404" y="620"/>
                  </a:lnTo>
                  <a:cubicBezTo>
                    <a:pt x="3403" y="620"/>
                    <a:pt x="3402" y="621"/>
                    <a:pt x="3401" y="621"/>
                  </a:cubicBezTo>
                  <a:lnTo>
                    <a:pt x="3396" y="625"/>
                  </a:lnTo>
                  <a:cubicBezTo>
                    <a:pt x="3395" y="625"/>
                    <a:pt x="3394" y="625"/>
                    <a:pt x="3393" y="626"/>
                  </a:cubicBezTo>
                  <a:lnTo>
                    <a:pt x="3388" y="626"/>
                  </a:lnTo>
                  <a:cubicBezTo>
                    <a:pt x="3386" y="627"/>
                    <a:pt x="3384" y="626"/>
                    <a:pt x="3382" y="625"/>
                  </a:cubicBezTo>
                  <a:lnTo>
                    <a:pt x="3378" y="622"/>
                  </a:lnTo>
                  <a:cubicBezTo>
                    <a:pt x="3376" y="620"/>
                    <a:pt x="3375" y="617"/>
                    <a:pt x="3375" y="615"/>
                  </a:cubicBezTo>
                  <a:cubicBezTo>
                    <a:pt x="3375" y="612"/>
                    <a:pt x="3376" y="610"/>
                    <a:pt x="3379" y="609"/>
                  </a:cubicBezTo>
                  <a:lnTo>
                    <a:pt x="3398" y="596"/>
                  </a:lnTo>
                  <a:lnTo>
                    <a:pt x="3406" y="585"/>
                  </a:lnTo>
                  <a:cubicBezTo>
                    <a:pt x="3407" y="583"/>
                    <a:pt x="3409" y="582"/>
                    <a:pt x="3411" y="582"/>
                  </a:cubicBezTo>
                  <a:lnTo>
                    <a:pt x="3419" y="581"/>
                  </a:lnTo>
                  <a:cubicBezTo>
                    <a:pt x="3420" y="581"/>
                    <a:pt x="3421" y="581"/>
                    <a:pt x="3422" y="581"/>
                  </a:cubicBezTo>
                  <a:lnTo>
                    <a:pt x="3435" y="584"/>
                  </a:lnTo>
                  <a:lnTo>
                    <a:pt x="3468" y="575"/>
                  </a:lnTo>
                  <a:lnTo>
                    <a:pt x="3480" y="567"/>
                  </a:lnTo>
                  <a:cubicBezTo>
                    <a:pt x="3481" y="567"/>
                    <a:pt x="3481" y="566"/>
                    <a:pt x="3482" y="566"/>
                  </a:cubicBezTo>
                  <a:lnTo>
                    <a:pt x="3489" y="563"/>
                  </a:lnTo>
                  <a:lnTo>
                    <a:pt x="3510" y="529"/>
                  </a:lnTo>
                  <a:lnTo>
                    <a:pt x="3459" y="521"/>
                  </a:lnTo>
                  <a:lnTo>
                    <a:pt x="3447" y="523"/>
                  </a:lnTo>
                  <a:cubicBezTo>
                    <a:pt x="3444" y="524"/>
                    <a:pt x="3441" y="523"/>
                    <a:pt x="3439" y="521"/>
                  </a:cubicBezTo>
                  <a:lnTo>
                    <a:pt x="3437" y="519"/>
                  </a:lnTo>
                  <a:cubicBezTo>
                    <a:pt x="3436" y="517"/>
                    <a:pt x="3435" y="514"/>
                    <a:pt x="3436" y="512"/>
                  </a:cubicBezTo>
                  <a:lnTo>
                    <a:pt x="3436" y="512"/>
                  </a:lnTo>
                  <a:lnTo>
                    <a:pt x="3434" y="511"/>
                  </a:lnTo>
                  <a:cubicBezTo>
                    <a:pt x="3432" y="511"/>
                    <a:pt x="3431" y="510"/>
                    <a:pt x="3430" y="509"/>
                  </a:cubicBezTo>
                  <a:lnTo>
                    <a:pt x="3423" y="501"/>
                  </a:lnTo>
                  <a:lnTo>
                    <a:pt x="3417" y="499"/>
                  </a:lnTo>
                  <a:lnTo>
                    <a:pt x="3413" y="499"/>
                  </a:lnTo>
                  <a:lnTo>
                    <a:pt x="3408" y="501"/>
                  </a:lnTo>
                  <a:lnTo>
                    <a:pt x="3406" y="518"/>
                  </a:lnTo>
                  <a:lnTo>
                    <a:pt x="3400" y="539"/>
                  </a:lnTo>
                  <a:lnTo>
                    <a:pt x="3429" y="549"/>
                  </a:lnTo>
                  <a:cubicBezTo>
                    <a:pt x="3430" y="549"/>
                    <a:pt x="3431" y="549"/>
                    <a:pt x="3431" y="550"/>
                  </a:cubicBezTo>
                  <a:lnTo>
                    <a:pt x="3437" y="554"/>
                  </a:lnTo>
                  <a:cubicBezTo>
                    <a:pt x="3438" y="555"/>
                    <a:pt x="3438" y="556"/>
                    <a:pt x="3439" y="556"/>
                  </a:cubicBezTo>
                  <a:lnTo>
                    <a:pt x="3444" y="564"/>
                  </a:lnTo>
                  <a:cubicBezTo>
                    <a:pt x="3445" y="566"/>
                    <a:pt x="3445" y="569"/>
                    <a:pt x="3444" y="571"/>
                  </a:cubicBezTo>
                  <a:cubicBezTo>
                    <a:pt x="3443" y="573"/>
                    <a:pt x="3441" y="575"/>
                    <a:pt x="3439" y="576"/>
                  </a:cubicBezTo>
                  <a:lnTo>
                    <a:pt x="3432" y="577"/>
                  </a:lnTo>
                  <a:cubicBezTo>
                    <a:pt x="3430" y="578"/>
                    <a:pt x="3428" y="578"/>
                    <a:pt x="3426" y="577"/>
                  </a:cubicBezTo>
                  <a:lnTo>
                    <a:pt x="3405" y="565"/>
                  </a:lnTo>
                  <a:lnTo>
                    <a:pt x="3383" y="571"/>
                  </a:lnTo>
                  <a:cubicBezTo>
                    <a:pt x="3382" y="571"/>
                    <a:pt x="3380" y="571"/>
                    <a:pt x="3378" y="570"/>
                  </a:cubicBezTo>
                  <a:lnTo>
                    <a:pt x="3371" y="568"/>
                  </a:lnTo>
                  <a:cubicBezTo>
                    <a:pt x="3369" y="567"/>
                    <a:pt x="3367" y="565"/>
                    <a:pt x="3366" y="563"/>
                  </a:cubicBezTo>
                  <a:cubicBezTo>
                    <a:pt x="3366" y="561"/>
                    <a:pt x="3365" y="559"/>
                    <a:pt x="3366" y="557"/>
                  </a:cubicBezTo>
                  <a:lnTo>
                    <a:pt x="3369" y="551"/>
                  </a:lnTo>
                  <a:cubicBezTo>
                    <a:pt x="3369" y="550"/>
                    <a:pt x="3370" y="549"/>
                    <a:pt x="3371" y="548"/>
                  </a:cubicBezTo>
                  <a:lnTo>
                    <a:pt x="3376" y="543"/>
                  </a:lnTo>
                  <a:lnTo>
                    <a:pt x="3375" y="536"/>
                  </a:lnTo>
                  <a:lnTo>
                    <a:pt x="3373" y="517"/>
                  </a:lnTo>
                  <a:lnTo>
                    <a:pt x="3370" y="512"/>
                  </a:lnTo>
                  <a:cubicBezTo>
                    <a:pt x="3369" y="509"/>
                    <a:pt x="3370" y="506"/>
                    <a:pt x="3371" y="504"/>
                  </a:cubicBezTo>
                  <a:lnTo>
                    <a:pt x="3375" y="499"/>
                  </a:lnTo>
                  <a:lnTo>
                    <a:pt x="3379" y="490"/>
                  </a:lnTo>
                  <a:lnTo>
                    <a:pt x="3381" y="483"/>
                  </a:lnTo>
                  <a:lnTo>
                    <a:pt x="3380" y="480"/>
                  </a:lnTo>
                  <a:lnTo>
                    <a:pt x="3378" y="479"/>
                  </a:lnTo>
                  <a:lnTo>
                    <a:pt x="3364" y="483"/>
                  </a:lnTo>
                  <a:lnTo>
                    <a:pt x="3365" y="490"/>
                  </a:lnTo>
                  <a:lnTo>
                    <a:pt x="3365" y="499"/>
                  </a:lnTo>
                  <a:cubicBezTo>
                    <a:pt x="3365" y="500"/>
                    <a:pt x="3365" y="501"/>
                    <a:pt x="3365" y="502"/>
                  </a:cubicBezTo>
                  <a:lnTo>
                    <a:pt x="3362" y="508"/>
                  </a:lnTo>
                  <a:cubicBezTo>
                    <a:pt x="3361" y="510"/>
                    <a:pt x="3360" y="511"/>
                    <a:pt x="3358" y="512"/>
                  </a:cubicBezTo>
                  <a:lnTo>
                    <a:pt x="3353" y="514"/>
                  </a:lnTo>
                  <a:cubicBezTo>
                    <a:pt x="3351" y="515"/>
                    <a:pt x="3349" y="514"/>
                    <a:pt x="3347" y="513"/>
                  </a:cubicBezTo>
                  <a:cubicBezTo>
                    <a:pt x="3345" y="511"/>
                    <a:pt x="3343" y="511"/>
                    <a:pt x="3342" y="508"/>
                  </a:cubicBezTo>
                  <a:lnTo>
                    <a:pt x="3341" y="502"/>
                  </a:lnTo>
                  <a:cubicBezTo>
                    <a:pt x="3340" y="501"/>
                    <a:pt x="3340" y="500"/>
                    <a:pt x="3340" y="500"/>
                  </a:cubicBezTo>
                  <a:lnTo>
                    <a:pt x="3340" y="477"/>
                  </a:lnTo>
                  <a:lnTo>
                    <a:pt x="3334" y="482"/>
                  </a:lnTo>
                  <a:cubicBezTo>
                    <a:pt x="3333" y="482"/>
                    <a:pt x="3332" y="483"/>
                    <a:pt x="3331" y="483"/>
                  </a:cubicBezTo>
                  <a:lnTo>
                    <a:pt x="3326" y="485"/>
                  </a:lnTo>
                  <a:cubicBezTo>
                    <a:pt x="3323" y="485"/>
                    <a:pt x="3321" y="485"/>
                    <a:pt x="3319" y="483"/>
                  </a:cubicBezTo>
                  <a:cubicBezTo>
                    <a:pt x="3317" y="481"/>
                    <a:pt x="3316" y="478"/>
                    <a:pt x="3316" y="475"/>
                  </a:cubicBezTo>
                  <a:lnTo>
                    <a:pt x="3317" y="473"/>
                  </a:lnTo>
                  <a:lnTo>
                    <a:pt x="3299" y="491"/>
                  </a:lnTo>
                  <a:lnTo>
                    <a:pt x="3297" y="494"/>
                  </a:lnTo>
                  <a:lnTo>
                    <a:pt x="3298" y="501"/>
                  </a:lnTo>
                  <a:lnTo>
                    <a:pt x="3300" y="505"/>
                  </a:lnTo>
                  <a:lnTo>
                    <a:pt x="3307" y="510"/>
                  </a:lnTo>
                  <a:lnTo>
                    <a:pt x="3312" y="515"/>
                  </a:lnTo>
                  <a:cubicBezTo>
                    <a:pt x="3315" y="518"/>
                    <a:pt x="3315" y="522"/>
                    <a:pt x="3313" y="525"/>
                  </a:cubicBezTo>
                  <a:cubicBezTo>
                    <a:pt x="3312" y="527"/>
                    <a:pt x="3310" y="528"/>
                    <a:pt x="3309" y="529"/>
                  </a:cubicBezTo>
                  <a:lnTo>
                    <a:pt x="3309" y="531"/>
                  </a:lnTo>
                  <a:lnTo>
                    <a:pt x="3312" y="547"/>
                  </a:lnTo>
                  <a:lnTo>
                    <a:pt x="3310" y="557"/>
                  </a:lnTo>
                  <a:cubicBezTo>
                    <a:pt x="3310" y="561"/>
                    <a:pt x="3308" y="563"/>
                    <a:pt x="3304" y="564"/>
                  </a:cubicBezTo>
                  <a:cubicBezTo>
                    <a:pt x="3301" y="565"/>
                    <a:pt x="3298" y="563"/>
                    <a:pt x="3296" y="561"/>
                  </a:cubicBezTo>
                  <a:lnTo>
                    <a:pt x="3285" y="544"/>
                  </a:lnTo>
                  <a:lnTo>
                    <a:pt x="3280" y="526"/>
                  </a:lnTo>
                  <a:lnTo>
                    <a:pt x="3265" y="502"/>
                  </a:lnTo>
                  <a:lnTo>
                    <a:pt x="3262" y="501"/>
                  </a:lnTo>
                  <a:lnTo>
                    <a:pt x="3253" y="498"/>
                  </a:lnTo>
                  <a:cubicBezTo>
                    <a:pt x="3252" y="497"/>
                    <a:pt x="3251" y="497"/>
                    <a:pt x="3250" y="496"/>
                  </a:cubicBezTo>
                  <a:lnTo>
                    <a:pt x="3246" y="491"/>
                  </a:lnTo>
                  <a:cubicBezTo>
                    <a:pt x="3245" y="490"/>
                    <a:pt x="3245" y="489"/>
                    <a:pt x="3244" y="489"/>
                  </a:cubicBezTo>
                  <a:lnTo>
                    <a:pt x="3240" y="479"/>
                  </a:lnTo>
                  <a:lnTo>
                    <a:pt x="3240" y="479"/>
                  </a:lnTo>
                  <a:lnTo>
                    <a:pt x="3240" y="485"/>
                  </a:lnTo>
                  <a:lnTo>
                    <a:pt x="3238" y="498"/>
                  </a:lnTo>
                  <a:lnTo>
                    <a:pt x="3235" y="508"/>
                  </a:lnTo>
                  <a:lnTo>
                    <a:pt x="3236" y="516"/>
                  </a:lnTo>
                  <a:lnTo>
                    <a:pt x="3235" y="522"/>
                  </a:lnTo>
                  <a:cubicBezTo>
                    <a:pt x="3235" y="525"/>
                    <a:pt x="3232" y="528"/>
                    <a:pt x="3229" y="529"/>
                  </a:cubicBezTo>
                  <a:cubicBezTo>
                    <a:pt x="3225" y="529"/>
                    <a:pt x="3222" y="528"/>
                    <a:pt x="3220" y="524"/>
                  </a:cubicBezTo>
                  <a:lnTo>
                    <a:pt x="3212" y="508"/>
                  </a:lnTo>
                  <a:lnTo>
                    <a:pt x="3209" y="499"/>
                  </a:lnTo>
                  <a:lnTo>
                    <a:pt x="3209" y="499"/>
                  </a:lnTo>
                  <a:lnTo>
                    <a:pt x="3203" y="503"/>
                  </a:lnTo>
                  <a:cubicBezTo>
                    <a:pt x="3202" y="504"/>
                    <a:pt x="3201" y="504"/>
                    <a:pt x="3200" y="504"/>
                  </a:cubicBezTo>
                  <a:lnTo>
                    <a:pt x="3195" y="506"/>
                  </a:lnTo>
                  <a:lnTo>
                    <a:pt x="3189" y="510"/>
                  </a:lnTo>
                  <a:lnTo>
                    <a:pt x="3183" y="518"/>
                  </a:lnTo>
                  <a:lnTo>
                    <a:pt x="3184" y="519"/>
                  </a:lnTo>
                  <a:cubicBezTo>
                    <a:pt x="3185" y="520"/>
                    <a:pt x="3186" y="521"/>
                    <a:pt x="3187" y="522"/>
                  </a:cubicBezTo>
                  <a:lnTo>
                    <a:pt x="3189" y="526"/>
                  </a:lnTo>
                  <a:lnTo>
                    <a:pt x="3194" y="536"/>
                  </a:lnTo>
                  <a:lnTo>
                    <a:pt x="3196" y="537"/>
                  </a:lnTo>
                  <a:lnTo>
                    <a:pt x="3202" y="538"/>
                  </a:lnTo>
                  <a:lnTo>
                    <a:pt x="3227" y="532"/>
                  </a:lnTo>
                  <a:cubicBezTo>
                    <a:pt x="3230" y="532"/>
                    <a:pt x="3233" y="533"/>
                    <a:pt x="3235" y="536"/>
                  </a:cubicBezTo>
                  <a:cubicBezTo>
                    <a:pt x="3237" y="538"/>
                    <a:pt x="3237" y="542"/>
                    <a:pt x="3235" y="545"/>
                  </a:cubicBezTo>
                  <a:lnTo>
                    <a:pt x="3232" y="549"/>
                  </a:lnTo>
                  <a:lnTo>
                    <a:pt x="3225" y="557"/>
                  </a:lnTo>
                  <a:lnTo>
                    <a:pt x="3225" y="561"/>
                  </a:lnTo>
                  <a:lnTo>
                    <a:pt x="3232" y="578"/>
                  </a:lnTo>
                  <a:lnTo>
                    <a:pt x="3234" y="579"/>
                  </a:lnTo>
                  <a:lnTo>
                    <a:pt x="3250" y="576"/>
                  </a:lnTo>
                  <a:cubicBezTo>
                    <a:pt x="3252" y="576"/>
                    <a:pt x="3254" y="576"/>
                    <a:pt x="3256" y="577"/>
                  </a:cubicBezTo>
                  <a:lnTo>
                    <a:pt x="3260" y="580"/>
                  </a:lnTo>
                  <a:cubicBezTo>
                    <a:pt x="3260" y="581"/>
                    <a:pt x="3261" y="581"/>
                    <a:pt x="3262" y="582"/>
                  </a:cubicBezTo>
                  <a:lnTo>
                    <a:pt x="3273" y="597"/>
                  </a:lnTo>
                  <a:lnTo>
                    <a:pt x="3285" y="593"/>
                  </a:lnTo>
                  <a:lnTo>
                    <a:pt x="3286" y="587"/>
                  </a:lnTo>
                  <a:cubicBezTo>
                    <a:pt x="3287" y="586"/>
                    <a:pt x="3287" y="585"/>
                    <a:pt x="3288" y="584"/>
                  </a:cubicBezTo>
                  <a:lnTo>
                    <a:pt x="3290" y="582"/>
                  </a:lnTo>
                  <a:cubicBezTo>
                    <a:pt x="3292" y="580"/>
                    <a:pt x="3295" y="579"/>
                    <a:pt x="3297" y="580"/>
                  </a:cubicBezTo>
                  <a:lnTo>
                    <a:pt x="3318" y="584"/>
                  </a:lnTo>
                  <a:lnTo>
                    <a:pt x="3319" y="583"/>
                  </a:lnTo>
                  <a:lnTo>
                    <a:pt x="3322" y="578"/>
                  </a:lnTo>
                  <a:cubicBezTo>
                    <a:pt x="3323" y="576"/>
                    <a:pt x="3325" y="575"/>
                    <a:pt x="3327" y="574"/>
                  </a:cubicBezTo>
                  <a:lnTo>
                    <a:pt x="3328" y="574"/>
                  </a:lnTo>
                  <a:lnTo>
                    <a:pt x="3342" y="565"/>
                  </a:lnTo>
                  <a:cubicBezTo>
                    <a:pt x="3345" y="563"/>
                    <a:pt x="3348" y="563"/>
                    <a:pt x="3351" y="565"/>
                  </a:cubicBezTo>
                  <a:cubicBezTo>
                    <a:pt x="3353" y="566"/>
                    <a:pt x="3355" y="569"/>
                    <a:pt x="3355" y="572"/>
                  </a:cubicBezTo>
                  <a:lnTo>
                    <a:pt x="3354" y="581"/>
                  </a:lnTo>
                  <a:cubicBezTo>
                    <a:pt x="3353" y="582"/>
                    <a:pt x="3353" y="583"/>
                    <a:pt x="3353" y="584"/>
                  </a:cubicBezTo>
                  <a:lnTo>
                    <a:pt x="3351" y="589"/>
                  </a:lnTo>
                  <a:cubicBezTo>
                    <a:pt x="3350" y="589"/>
                    <a:pt x="3350" y="590"/>
                    <a:pt x="3349" y="591"/>
                  </a:cubicBezTo>
                  <a:lnTo>
                    <a:pt x="3343" y="597"/>
                  </a:lnTo>
                  <a:lnTo>
                    <a:pt x="3334" y="610"/>
                  </a:lnTo>
                  <a:cubicBezTo>
                    <a:pt x="3334" y="611"/>
                    <a:pt x="3333" y="612"/>
                    <a:pt x="3332" y="613"/>
                  </a:cubicBezTo>
                  <a:lnTo>
                    <a:pt x="3328" y="615"/>
                  </a:lnTo>
                  <a:cubicBezTo>
                    <a:pt x="3327" y="615"/>
                    <a:pt x="3326" y="615"/>
                    <a:pt x="3324" y="616"/>
                  </a:cubicBezTo>
                  <a:lnTo>
                    <a:pt x="3300" y="617"/>
                  </a:lnTo>
                  <a:lnTo>
                    <a:pt x="3298" y="619"/>
                  </a:lnTo>
                  <a:lnTo>
                    <a:pt x="3304" y="626"/>
                  </a:lnTo>
                  <a:lnTo>
                    <a:pt x="3316" y="625"/>
                  </a:lnTo>
                  <a:lnTo>
                    <a:pt x="3347" y="616"/>
                  </a:lnTo>
                  <a:cubicBezTo>
                    <a:pt x="3349" y="615"/>
                    <a:pt x="3352" y="615"/>
                    <a:pt x="3354" y="617"/>
                  </a:cubicBezTo>
                  <a:cubicBezTo>
                    <a:pt x="3356" y="618"/>
                    <a:pt x="3357" y="621"/>
                    <a:pt x="3357" y="623"/>
                  </a:cubicBezTo>
                  <a:lnTo>
                    <a:pt x="3357" y="627"/>
                  </a:lnTo>
                  <a:cubicBezTo>
                    <a:pt x="3357" y="629"/>
                    <a:pt x="3357" y="631"/>
                    <a:pt x="3355" y="632"/>
                  </a:cubicBezTo>
                  <a:cubicBezTo>
                    <a:pt x="3353" y="634"/>
                    <a:pt x="3351" y="635"/>
                    <a:pt x="3349" y="635"/>
                  </a:cubicBezTo>
                  <a:lnTo>
                    <a:pt x="3348" y="635"/>
                  </a:lnTo>
                  <a:lnTo>
                    <a:pt x="3346" y="636"/>
                  </a:lnTo>
                  <a:lnTo>
                    <a:pt x="3347" y="646"/>
                  </a:lnTo>
                  <a:lnTo>
                    <a:pt x="3347" y="665"/>
                  </a:lnTo>
                  <a:lnTo>
                    <a:pt x="3345" y="677"/>
                  </a:lnTo>
                  <a:cubicBezTo>
                    <a:pt x="3345" y="680"/>
                    <a:pt x="3342" y="683"/>
                    <a:pt x="3339" y="683"/>
                  </a:cubicBezTo>
                  <a:cubicBezTo>
                    <a:pt x="3335" y="684"/>
                    <a:pt x="3332" y="682"/>
                    <a:pt x="3330" y="679"/>
                  </a:cubicBezTo>
                  <a:lnTo>
                    <a:pt x="3325" y="670"/>
                  </a:lnTo>
                  <a:cubicBezTo>
                    <a:pt x="3324" y="668"/>
                    <a:pt x="3324" y="666"/>
                    <a:pt x="3324" y="664"/>
                  </a:cubicBezTo>
                  <a:lnTo>
                    <a:pt x="3325" y="658"/>
                  </a:lnTo>
                  <a:cubicBezTo>
                    <a:pt x="3325" y="658"/>
                    <a:pt x="3324" y="658"/>
                    <a:pt x="3323" y="658"/>
                  </a:cubicBezTo>
                  <a:lnTo>
                    <a:pt x="3321" y="658"/>
                  </a:lnTo>
                  <a:cubicBezTo>
                    <a:pt x="3321" y="658"/>
                    <a:pt x="3321" y="658"/>
                    <a:pt x="3321" y="659"/>
                  </a:cubicBezTo>
                  <a:lnTo>
                    <a:pt x="3321" y="661"/>
                  </a:lnTo>
                  <a:cubicBezTo>
                    <a:pt x="3321" y="662"/>
                    <a:pt x="3321" y="663"/>
                    <a:pt x="3321" y="664"/>
                  </a:cubicBezTo>
                  <a:lnTo>
                    <a:pt x="3318" y="673"/>
                  </a:lnTo>
                  <a:lnTo>
                    <a:pt x="3318" y="676"/>
                  </a:lnTo>
                  <a:lnTo>
                    <a:pt x="3320" y="682"/>
                  </a:lnTo>
                  <a:lnTo>
                    <a:pt x="3321" y="691"/>
                  </a:lnTo>
                  <a:lnTo>
                    <a:pt x="3321" y="701"/>
                  </a:lnTo>
                  <a:lnTo>
                    <a:pt x="3321" y="706"/>
                  </a:lnTo>
                  <a:lnTo>
                    <a:pt x="3328" y="708"/>
                  </a:lnTo>
                  <a:cubicBezTo>
                    <a:pt x="3329" y="709"/>
                    <a:pt x="3330" y="709"/>
                    <a:pt x="3331" y="710"/>
                  </a:cubicBezTo>
                  <a:lnTo>
                    <a:pt x="3335" y="715"/>
                  </a:lnTo>
                  <a:cubicBezTo>
                    <a:pt x="3336" y="716"/>
                    <a:pt x="3337" y="718"/>
                    <a:pt x="3337" y="719"/>
                  </a:cubicBezTo>
                  <a:lnTo>
                    <a:pt x="3339" y="727"/>
                  </a:lnTo>
                  <a:cubicBezTo>
                    <a:pt x="3339" y="729"/>
                    <a:pt x="3338" y="731"/>
                    <a:pt x="3338" y="733"/>
                  </a:cubicBezTo>
                  <a:lnTo>
                    <a:pt x="3334" y="738"/>
                  </a:lnTo>
                  <a:cubicBezTo>
                    <a:pt x="3334" y="739"/>
                    <a:pt x="3333" y="739"/>
                    <a:pt x="3333" y="740"/>
                  </a:cubicBezTo>
                  <a:lnTo>
                    <a:pt x="3334" y="741"/>
                  </a:lnTo>
                  <a:lnTo>
                    <a:pt x="3344" y="753"/>
                  </a:lnTo>
                  <a:cubicBezTo>
                    <a:pt x="3345" y="754"/>
                    <a:pt x="3346" y="756"/>
                    <a:pt x="3346" y="757"/>
                  </a:cubicBezTo>
                  <a:lnTo>
                    <a:pt x="3347" y="768"/>
                  </a:lnTo>
                  <a:lnTo>
                    <a:pt x="3351" y="773"/>
                  </a:lnTo>
                  <a:cubicBezTo>
                    <a:pt x="3352" y="774"/>
                    <a:pt x="3353" y="775"/>
                    <a:pt x="3353" y="776"/>
                  </a:cubicBezTo>
                  <a:lnTo>
                    <a:pt x="3354" y="780"/>
                  </a:lnTo>
                  <a:cubicBezTo>
                    <a:pt x="3355" y="782"/>
                    <a:pt x="3354" y="784"/>
                    <a:pt x="3354" y="785"/>
                  </a:cubicBezTo>
                  <a:lnTo>
                    <a:pt x="3351" y="791"/>
                  </a:lnTo>
                  <a:cubicBezTo>
                    <a:pt x="3351" y="793"/>
                    <a:pt x="3350" y="794"/>
                    <a:pt x="3349" y="795"/>
                  </a:cubicBezTo>
                  <a:lnTo>
                    <a:pt x="3344" y="798"/>
                  </a:lnTo>
                  <a:cubicBezTo>
                    <a:pt x="3342" y="799"/>
                    <a:pt x="3340" y="800"/>
                    <a:pt x="3338" y="800"/>
                  </a:cubicBezTo>
                  <a:lnTo>
                    <a:pt x="3332" y="799"/>
                  </a:lnTo>
                  <a:cubicBezTo>
                    <a:pt x="3331" y="799"/>
                    <a:pt x="3330" y="799"/>
                    <a:pt x="3329" y="798"/>
                  </a:cubicBezTo>
                  <a:lnTo>
                    <a:pt x="3323" y="795"/>
                  </a:lnTo>
                  <a:cubicBezTo>
                    <a:pt x="3322" y="794"/>
                    <a:pt x="3322" y="794"/>
                    <a:pt x="3321" y="793"/>
                  </a:cubicBezTo>
                  <a:lnTo>
                    <a:pt x="3317" y="788"/>
                  </a:lnTo>
                  <a:cubicBezTo>
                    <a:pt x="3314" y="785"/>
                    <a:pt x="3314" y="781"/>
                    <a:pt x="3316" y="778"/>
                  </a:cubicBezTo>
                  <a:cubicBezTo>
                    <a:pt x="3317" y="777"/>
                    <a:pt x="3317" y="777"/>
                    <a:pt x="3318" y="776"/>
                  </a:cubicBezTo>
                  <a:lnTo>
                    <a:pt x="3314" y="773"/>
                  </a:lnTo>
                  <a:cubicBezTo>
                    <a:pt x="3313" y="772"/>
                    <a:pt x="3312" y="771"/>
                    <a:pt x="3312" y="771"/>
                  </a:cubicBezTo>
                  <a:lnTo>
                    <a:pt x="3309" y="765"/>
                  </a:lnTo>
                  <a:cubicBezTo>
                    <a:pt x="3308" y="764"/>
                    <a:pt x="3308" y="764"/>
                    <a:pt x="3308" y="763"/>
                  </a:cubicBezTo>
                  <a:lnTo>
                    <a:pt x="3306" y="752"/>
                  </a:lnTo>
                  <a:lnTo>
                    <a:pt x="3301" y="744"/>
                  </a:lnTo>
                  <a:lnTo>
                    <a:pt x="3275" y="714"/>
                  </a:lnTo>
                  <a:lnTo>
                    <a:pt x="3263" y="711"/>
                  </a:lnTo>
                  <a:cubicBezTo>
                    <a:pt x="3262" y="710"/>
                    <a:pt x="3262" y="710"/>
                    <a:pt x="3261" y="710"/>
                  </a:cubicBezTo>
                  <a:lnTo>
                    <a:pt x="3253" y="705"/>
                  </a:lnTo>
                  <a:lnTo>
                    <a:pt x="3245" y="696"/>
                  </a:lnTo>
                  <a:lnTo>
                    <a:pt x="3238" y="686"/>
                  </a:lnTo>
                  <a:cubicBezTo>
                    <a:pt x="3237" y="684"/>
                    <a:pt x="3236" y="681"/>
                    <a:pt x="3237" y="679"/>
                  </a:cubicBezTo>
                  <a:lnTo>
                    <a:pt x="3241" y="669"/>
                  </a:lnTo>
                  <a:lnTo>
                    <a:pt x="3238" y="666"/>
                  </a:lnTo>
                  <a:cubicBezTo>
                    <a:pt x="3237" y="666"/>
                    <a:pt x="3236" y="665"/>
                    <a:pt x="3236" y="664"/>
                  </a:cubicBezTo>
                  <a:lnTo>
                    <a:pt x="3233" y="658"/>
                  </a:lnTo>
                  <a:cubicBezTo>
                    <a:pt x="3233" y="657"/>
                    <a:pt x="3232" y="656"/>
                    <a:pt x="3232" y="654"/>
                  </a:cubicBezTo>
                  <a:lnTo>
                    <a:pt x="3233" y="650"/>
                  </a:lnTo>
                  <a:lnTo>
                    <a:pt x="3206" y="632"/>
                  </a:lnTo>
                  <a:lnTo>
                    <a:pt x="3199" y="631"/>
                  </a:lnTo>
                  <a:lnTo>
                    <a:pt x="3194" y="634"/>
                  </a:lnTo>
                  <a:lnTo>
                    <a:pt x="3188" y="642"/>
                  </a:lnTo>
                  <a:lnTo>
                    <a:pt x="3183" y="657"/>
                  </a:lnTo>
                  <a:lnTo>
                    <a:pt x="3181" y="670"/>
                  </a:lnTo>
                  <a:lnTo>
                    <a:pt x="3188" y="673"/>
                  </a:lnTo>
                  <a:cubicBezTo>
                    <a:pt x="3188" y="673"/>
                    <a:pt x="3189" y="674"/>
                    <a:pt x="3190" y="674"/>
                  </a:cubicBezTo>
                  <a:lnTo>
                    <a:pt x="3196" y="680"/>
                  </a:lnTo>
                  <a:lnTo>
                    <a:pt x="3197" y="681"/>
                  </a:lnTo>
                  <a:lnTo>
                    <a:pt x="3202" y="689"/>
                  </a:lnTo>
                  <a:cubicBezTo>
                    <a:pt x="3204" y="691"/>
                    <a:pt x="3204" y="694"/>
                    <a:pt x="3202" y="697"/>
                  </a:cubicBezTo>
                  <a:cubicBezTo>
                    <a:pt x="3201" y="700"/>
                    <a:pt x="3198" y="701"/>
                    <a:pt x="3195" y="701"/>
                  </a:cubicBezTo>
                  <a:lnTo>
                    <a:pt x="3181" y="701"/>
                  </a:lnTo>
                  <a:lnTo>
                    <a:pt x="3183" y="721"/>
                  </a:lnTo>
                  <a:lnTo>
                    <a:pt x="3183" y="728"/>
                  </a:lnTo>
                  <a:cubicBezTo>
                    <a:pt x="3183" y="729"/>
                    <a:pt x="3183" y="730"/>
                    <a:pt x="3183" y="731"/>
                  </a:cubicBezTo>
                  <a:lnTo>
                    <a:pt x="3179" y="739"/>
                  </a:lnTo>
                  <a:cubicBezTo>
                    <a:pt x="3179" y="740"/>
                    <a:pt x="3179" y="741"/>
                    <a:pt x="3178" y="742"/>
                  </a:cubicBezTo>
                  <a:lnTo>
                    <a:pt x="3173" y="748"/>
                  </a:lnTo>
                  <a:cubicBezTo>
                    <a:pt x="3172" y="749"/>
                    <a:pt x="3172" y="749"/>
                    <a:pt x="3171" y="750"/>
                  </a:cubicBezTo>
                  <a:lnTo>
                    <a:pt x="3165" y="754"/>
                  </a:lnTo>
                  <a:cubicBezTo>
                    <a:pt x="3164" y="754"/>
                    <a:pt x="3163" y="755"/>
                    <a:pt x="3162" y="755"/>
                  </a:cubicBezTo>
                  <a:lnTo>
                    <a:pt x="3158" y="756"/>
                  </a:lnTo>
                  <a:cubicBezTo>
                    <a:pt x="3155" y="756"/>
                    <a:pt x="3152" y="755"/>
                    <a:pt x="3150" y="753"/>
                  </a:cubicBezTo>
                  <a:cubicBezTo>
                    <a:pt x="3148" y="751"/>
                    <a:pt x="3148" y="748"/>
                    <a:pt x="3149" y="745"/>
                  </a:cubicBezTo>
                  <a:lnTo>
                    <a:pt x="3152" y="737"/>
                  </a:lnTo>
                  <a:lnTo>
                    <a:pt x="3159" y="722"/>
                  </a:lnTo>
                  <a:lnTo>
                    <a:pt x="3152" y="724"/>
                  </a:lnTo>
                  <a:lnTo>
                    <a:pt x="3153" y="728"/>
                  </a:lnTo>
                  <a:cubicBezTo>
                    <a:pt x="3153" y="730"/>
                    <a:pt x="3153" y="732"/>
                    <a:pt x="3152" y="734"/>
                  </a:cubicBezTo>
                  <a:lnTo>
                    <a:pt x="3148" y="740"/>
                  </a:lnTo>
                  <a:cubicBezTo>
                    <a:pt x="3147" y="741"/>
                    <a:pt x="3146" y="742"/>
                    <a:pt x="3145" y="743"/>
                  </a:cubicBezTo>
                  <a:lnTo>
                    <a:pt x="3143" y="744"/>
                  </a:lnTo>
                  <a:lnTo>
                    <a:pt x="3144" y="745"/>
                  </a:lnTo>
                  <a:cubicBezTo>
                    <a:pt x="3144" y="745"/>
                    <a:pt x="3145" y="746"/>
                    <a:pt x="3145" y="747"/>
                  </a:cubicBezTo>
                  <a:lnTo>
                    <a:pt x="3148" y="751"/>
                  </a:lnTo>
                  <a:cubicBezTo>
                    <a:pt x="3150" y="754"/>
                    <a:pt x="3150" y="759"/>
                    <a:pt x="3147" y="761"/>
                  </a:cubicBezTo>
                  <a:lnTo>
                    <a:pt x="3141" y="767"/>
                  </a:lnTo>
                  <a:cubicBezTo>
                    <a:pt x="3138" y="769"/>
                    <a:pt x="3135" y="769"/>
                    <a:pt x="3132" y="768"/>
                  </a:cubicBezTo>
                  <a:lnTo>
                    <a:pt x="3126" y="765"/>
                  </a:lnTo>
                  <a:cubicBezTo>
                    <a:pt x="3126" y="764"/>
                    <a:pt x="3125" y="763"/>
                    <a:pt x="3124" y="763"/>
                  </a:cubicBezTo>
                  <a:lnTo>
                    <a:pt x="3114" y="748"/>
                  </a:lnTo>
                  <a:cubicBezTo>
                    <a:pt x="3112" y="746"/>
                    <a:pt x="3112" y="744"/>
                    <a:pt x="3112" y="742"/>
                  </a:cubicBezTo>
                  <a:lnTo>
                    <a:pt x="3115" y="734"/>
                  </a:lnTo>
                  <a:cubicBezTo>
                    <a:pt x="3113" y="734"/>
                    <a:pt x="3112" y="734"/>
                    <a:pt x="3111" y="733"/>
                  </a:cubicBezTo>
                  <a:lnTo>
                    <a:pt x="3107" y="731"/>
                  </a:lnTo>
                  <a:cubicBezTo>
                    <a:pt x="3106" y="731"/>
                    <a:pt x="3106" y="730"/>
                    <a:pt x="3105" y="730"/>
                  </a:cubicBezTo>
                  <a:lnTo>
                    <a:pt x="3105" y="731"/>
                  </a:lnTo>
                  <a:lnTo>
                    <a:pt x="3105" y="738"/>
                  </a:lnTo>
                  <a:cubicBezTo>
                    <a:pt x="3105" y="739"/>
                    <a:pt x="3104" y="740"/>
                    <a:pt x="3104" y="741"/>
                  </a:cubicBezTo>
                  <a:lnTo>
                    <a:pt x="3101" y="750"/>
                  </a:lnTo>
                  <a:lnTo>
                    <a:pt x="3096" y="757"/>
                  </a:lnTo>
                  <a:cubicBezTo>
                    <a:pt x="3096" y="758"/>
                    <a:pt x="3095" y="759"/>
                    <a:pt x="3094" y="760"/>
                  </a:cubicBezTo>
                  <a:lnTo>
                    <a:pt x="3066" y="776"/>
                  </a:lnTo>
                  <a:cubicBezTo>
                    <a:pt x="3065" y="777"/>
                    <a:pt x="3063" y="777"/>
                    <a:pt x="3062" y="778"/>
                  </a:cubicBezTo>
                  <a:lnTo>
                    <a:pt x="3043" y="779"/>
                  </a:lnTo>
                  <a:lnTo>
                    <a:pt x="3044" y="780"/>
                  </a:lnTo>
                  <a:lnTo>
                    <a:pt x="3048" y="790"/>
                  </a:lnTo>
                  <a:cubicBezTo>
                    <a:pt x="3048" y="791"/>
                    <a:pt x="3048" y="792"/>
                    <a:pt x="3049" y="793"/>
                  </a:cubicBezTo>
                  <a:lnTo>
                    <a:pt x="3050" y="807"/>
                  </a:lnTo>
                  <a:cubicBezTo>
                    <a:pt x="3050" y="807"/>
                    <a:pt x="3050" y="808"/>
                    <a:pt x="3050" y="809"/>
                  </a:cubicBezTo>
                  <a:lnTo>
                    <a:pt x="3047" y="824"/>
                  </a:lnTo>
                  <a:lnTo>
                    <a:pt x="3038" y="845"/>
                  </a:lnTo>
                  <a:lnTo>
                    <a:pt x="3039" y="847"/>
                  </a:lnTo>
                  <a:lnTo>
                    <a:pt x="3046" y="854"/>
                  </a:lnTo>
                  <a:lnTo>
                    <a:pt x="3062" y="863"/>
                  </a:lnTo>
                  <a:cubicBezTo>
                    <a:pt x="3063" y="863"/>
                    <a:pt x="3064" y="864"/>
                    <a:pt x="3065" y="865"/>
                  </a:cubicBezTo>
                  <a:lnTo>
                    <a:pt x="3069" y="870"/>
                  </a:lnTo>
                  <a:cubicBezTo>
                    <a:pt x="3069" y="870"/>
                    <a:pt x="3070" y="871"/>
                    <a:pt x="3070" y="872"/>
                  </a:cubicBezTo>
                  <a:lnTo>
                    <a:pt x="3072" y="877"/>
                  </a:lnTo>
                  <a:lnTo>
                    <a:pt x="3077" y="894"/>
                  </a:lnTo>
                  <a:lnTo>
                    <a:pt x="3082" y="901"/>
                  </a:lnTo>
                  <a:lnTo>
                    <a:pt x="3099" y="910"/>
                  </a:lnTo>
                  <a:lnTo>
                    <a:pt x="3100" y="911"/>
                  </a:lnTo>
                  <a:lnTo>
                    <a:pt x="3108" y="919"/>
                  </a:lnTo>
                  <a:cubicBezTo>
                    <a:pt x="3111" y="922"/>
                    <a:pt x="3111" y="927"/>
                    <a:pt x="3108" y="930"/>
                  </a:cubicBezTo>
                  <a:lnTo>
                    <a:pt x="3105" y="934"/>
                  </a:lnTo>
                  <a:cubicBezTo>
                    <a:pt x="3102" y="937"/>
                    <a:pt x="3098" y="937"/>
                    <a:pt x="3094" y="934"/>
                  </a:cubicBezTo>
                  <a:lnTo>
                    <a:pt x="3092" y="932"/>
                  </a:lnTo>
                  <a:cubicBezTo>
                    <a:pt x="3091" y="931"/>
                    <a:pt x="3090" y="931"/>
                    <a:pt x="3090" y="930"/>
                  </a:cubicBezTo>
                  <a:lnTo>
                    <a:pt x="3086" y="925"/>
                  </a:lnTo>
                  <a:lnTo>
                    <a:pt x="3061" y="919"/>
                  </a:lnTo>
                  <a:cubicBezTo>
                    <a:pt x="3059" y="918"/>
                    <a:pt x="3058" y="918"/>
                    <a:pt x="3057" y="917"/>
                  </a:cubicBezTo>
                  <a:lnTo>
                    <a:pt x="3042" y="904"/>
                  </a:lnTo>
                  <a:lnTo>
                    <a:pt x="3033" y="892"/>
                  </a:lnTo>
                  <a:lnTo>
                    <a:pt x="3031" y="897"/>
                  </a:lnTo>
                  <a:lnTo>
                    <a:pt x="3030" y="911"/>
                  </a:lnTo>
                  <a:cubicBezTo>
                    <a:pt x="3030" y="912"/>
                    <a:pt x="3030" y="912"/>
                    <a:pt x="3029" y="913"/>
                  </a:cubicBezTo>
                  <a:lnTo>
                    <a:pt x="3026" y="922"/>
                  </a:lnTo>
                  <a:lnTo>
                    <a:pt x="3015" y="937"/>
                  </a:lnTo>
                  <a:lnTo>
                    <a:pt x="3012" y="944"/>
                  </a:lnTo>
                  <a:lnTo>
                    <a:pt x="2998" y="985"/>
                  </a:lnTo>
                  <a:cubicBezTo>
                    <a:pt x="2997" y="986"/>
                    <a:pt x="2997" y="987"/>
                    <a:pt x="2996" y="988"/>
                  </a:cubicBezTo>
                  <a:lnTo>
                    <a:pt x="2994" y="990"/>
                  </a:lnTo>
                  <a:cubicBezTo>
                    <a:pt x="2993" y="992"/>
                    <a:pt x="2992" y="993"/>
                    <a:pt x="2990" y="993"/>
                  </a:cubicBezTo>
                  <a:lnTo>
                    <a:pt x="2984" y="994"/>
                  </a:lnTo>
                  <a:lnTo>
                    <a:pt x="2956" y="1019"/>
                  </a:lnTo>
                  <a:lnTo>
                    <a:pt x="2952" y="1026"/>
                  </a:lnTo>
                  <a:lnTo>
                    <a:pt x="2949" y="1034"/>
                  </a:lnTo>
                  <a:lnTo>
                    <a:pt x="2943" y="1045"/>
                  </a:lnTo>
                  <a:lnTo>
                    <a:pt x="2937" y="1055"/>
                  </a:lnTo>
                  <a:cubicBezTo>
                    <a:pt x="2937" y="1055"/>
                    <a:pt x="2936" y="1056"/>
                    <a:pt x="2935" y="1056"/>
                  </a:cubicBezTo>
                  <a:lnTo>
                    <a:pt x="2931" y="1060"/>
                  </a:lnTo>
                  <a:cubicBezTo>
                    <a:pt x="2928" y="1062"/>
                    <a:pt x="2925" y="1063"/>
                    <a:pt x="2922" y="1061"/>
                  </a:cubicBezTo>
                  <a:lnTo>
                    <a:pt x="2916" y="1058"/>
                  </a:lnTo>
                  <a:cubicBezTo>
                    <a:pt x="2912" y="1056"/>
                    <a:pt x="2911" y="1052"/>
                    <a:pt x="2912" y="1048"/>
                  </a:cubicBezTo>
                  <a:lnTo>
                    <a:pt x="2916" y="1037"/>
                  </a:lnTo>
                  <a:lnTo>
                    <a:pt x="2927" y="1020"/>
                  </a:lnTo>
                  <a:lnTo>
                    <a:pt x="2926" y="1017"/>
                  </a:lnTo>
                  <a:cubicBezTo>
                    <a:pt x="2925" y="1015"/>
                    <a:pt x="2924" y="1010"/>
                    <a:pt x="2926" y="1008"/>
                  </a:cubicBezTo>
                  <a:lnTo>
                    <a:pt x="2929" y="1002"/>
                  </a:lnTo>
                  <a:cubicBezTo>
                    <a:pt x="2930" y="1001"/>
                    <a:pt x="2931" y="1001"/>
                    <a:pt x="2932" y="1000"/>
                  </a:cubicBezTo>
                  <a:lnTo>
                    <a:pt x="2942" y="995"/>
                  </a:lnTo>
                  <a:lnTo>
                    <a:pt x="2953" y="983"/>
                  </a:lnTo>
                  <a:cubicBezTo>
                    <a:pt x="2953" y="982"/>
                    <a:pt x="2954" y="981"/>
                    <a:pt x="2955" y="981"/>
                  </a:cubicBezTo>
                  <a:lnTo>
                    <a:pt x="2963" y="976"/>
                  </a:lnTo>
                  <a:lnTo>
                    <a:pt x="2966" y="968"/>
                  </a:lnTo>
                  <a:lnTo>
                    <a:pt x="2968" y="955"/>
                  </a:lnTo>
                  <a:lnTo>
                    <a:pt x="2970" y="939"/>
                  </a:lnTo>
                  <a:cubicBezTo>
                    <a:pt x="2970" y="936"/>
                    <a:pt x="2972" y="934"/>
                    <a:pt x="2975" y="933"/>
                  </a:cubicBezTo>
                  <a:cubicBezTo>
                    <a:pt x="2977" y="932"/>
                    <a:pt x="2980" y="932"/>
                    <a:pt x="2982" y="933"/>
                  </a:cubicBezTo>
                  <a:lnTo>
                    <a:pt x="2982" y="931"/>
                  </a:lnTo>
                  <a:lnTo>
                    <a:pt x="2980" y="923"/>
                  </a:lnTo>
                  <a:cubicBezTo>
                    <a:pt x="2980" y="922"/>
                    <a:pt x="2980" y="921"/>
                    <a:pt x="2980" y="920"/>
                  </a:cubicBezTo>
                  <a:lnTo>
                    <a:pt x="2983" y="905"/>
                  </a:lnTo>
                  <a:lnTo>
                    <a:pt x="2985" y="898"/>
                  </a:lnTo>
                  <a:cubicBezTo>
                    <a:pt x="2985" y="898"/>
                    <a:pt x="2986" y="898"/>
                    <a:pt x="2986" y="897"/>
                  </a:cubicBezTo>
                  <a:lnTo>
                    <a:pt x="2983" y="893"/>
                  </a:lnTo>
                  <a:cubicBezTo>
                    <a:pt x="2981" y="891"/>
                    <a:pt x="2981" y="888"/>
                    <a:pt x="2982" y="885"/>
                  </a:cubicBezTo>
                  <a:lnTo>
                    <a:pt x="2986" y="878"/>
                  </a:lnTo>
                  <a:cubicBezTo>
                    <a:pt x="2986" y="877"/>
                    <a:pt x="2987" y="876"/>
                    <a:pt x="2989" y="875"/>
                  </a:cubicBezTo>
                  <a:lnTo>
                    <a:pt x="2996" y="870"/>
                  </a:lnTo>
                  <a:cubicBezTo>
                    <a:pt x="2997" y="869"/>
                    <a:pt x="2998" y="869"/>
                    <a:pt x="2999" y="869"/>
                  </a:cubicBezTo>
                  <a:lnTo>
                    <a:pt x="3003" y="868"/>
                  </a:lnTo>
                  <a:lnTo>
                    <a:pt x="3003" y="860"/>
                  </a:lnTo>
                  <a:lnTo>
                    <a:pt x="3004" y="854"/>
                  </a:lnTo>
                  <a:lnTo>
                    <a:pt x="3002" y="847"/>
                  </a:lnTo>
                  <a:lnTo>
                    <a:pt x="2994" y="836"/>
                  </a:lnTo>
                  <a:lnTo>
                    <a:pt x="2992" y="831"/>
                  </a:lnTo>
                  <a:cubicBezTo>
                    <a:pt x="2992" y="830"/>
                    <a:pt x="2991" y="830"/>
                    <a:pt x="2991" y="829"/>
                  </a:cubicBezTo>
                  <a:lnTo>
                    <a:pt x="2990" y="822"/>
                  </a:lnTo>
                  <a:cubicBezTo>
                    <a:pt x="2990" y="821"/>
                    <a:pt x="2990" y="820"/>
                    <a:pt x="2991" y="819"/>
                  </a:cubicBezTo>
                  <a:lnTo>
                    <a:pt x="2991" y="816"/>
                  </a:lnTo>
                  <a:lnTo>
                    <a:pt x="2999" y="765"/>
                  </a:lnTo>
                  <a:lnTo>
                    <a:pt x="3006" y="746"/>
                  </a:lnTo>
                  <a:lnTo>
                    <a:pt x="3006" y="728"/>
                  </a:lnTo>
                  <a:lnTo>
                    <a:pt x="3011" y="711"/>
                  </a:lnTo>
                  <a:lnTo>
                    <a:pt x="3010" y="704"/>
                  </a:lnTo>
                  <a:lnTo>
                    <a:pt x="2993" y="669"/>
                  </a:lnTo>
                  <a:lnTo>
                    <a:pt x="2989" y="675"/>
                  </a:lnTo>
                  <a:lnTo>
                    <a:pt x="2984" y="684"/>
                  </a:lnTo>
                  <a:lnTo>
                    <a:pt x="2985" y="708"/>
                  </a:lnTo>
                  <a:lnTo>
                    <a:pt x="2985" y="721"/>
                  </a:lnTo>
                  <a:cubicBezTo>
                    <a:pt x="2984" y="725"/>
                    <a:pt x="2981" y="729"/>
                    <a:pt x="2977" y="729"/>
                  </a:cubicBezTo>
                  <a:cubicBezTo>
                    <a:pt x="2973" y="729"/>
                    <a:pt x="2969" y="726"/>
                    <a:pt x="2968" y="723"/>
                  </a:cubicBezTo>
                  <a:lnTo>
                    <a:pt x="2967" y="720"/>
                  </a:lnTo>
                  <a:lnTo>
                    <a:pt x="2965" y="718"/>
                  </a:lnTo>
                  <a:lnTo>
                    <a:pt x="2964" y="717"/>
                  </a:lnTo>
                  <a:lnTo>
                    <a:pt x="2959" y="731"/>
                  </a:lnTo>
                  <a:lnTo>
                    <a:pt x="2950" y="762"/>
                  </a:lnTo>
                  <a:lnTo>
                    <a:pt x="2945" y="775"/>
                  </a:lnTo>
                  <a:cubicBezTo>
                    <a:pt x="2944" y="777"/>
                    <a:pt x="2942" y="778"/>
                    <a:pt x="2940" y="779"/>
                  </a:cubicBezTo>
                  <a:lnTo>
                    <a:pt x="2933" y="782"/>
                  </a:lnTo>
                  <a:cubicBezTo>
                    <a:pt x="2930" y="783"/>
                    <a:pt x="2927" y="783"/>
                    <a:pt x="2925" y="781"/>
                  </a:cubicBezTo>
                  <a:cubicBezTo>
                    <a:pt x="2923" y="779"/>
                    <a:pt x="2922" y="776"/>
                    <a:pt x="2922" y="773"/>
                  </a:cubicBezTo>
                  <a:lnTo>
                    <a:pt x="2922" y="773"/>
                  </a:lnTo>
                  <a:lnTo>
                    <a:pt x="2921" y="774"/>
                  </a:lnTo>
                  <a:lnTo>
                    <a:pt x="2919" y="776"/>
                  </a:lnTo>
                  <a:lnTo>
                    <a:pt x="2920" y="785"/>
                  </a:lnTo>
                  <a:cubicBezTo>
                    <a:pt x="2920" y="786"/>
                    <a:pt x="2920" y="788"/>
                    <a:pt x="2919" y="789"/>
                  </a:cubicBezTo>
                  <a:lnTo>
                    <a:pt x="2916" y="796"/>
                  </a:lnTo>
                  <a:lnTo>
                    <a:pt x="2911" y="801"/>
                  </a:lnTo>
                  <a:lnTo>
                    <a:pt x="2910" y="805"/>
                  </a:lnTo>
                  <a:lnTo>
                    <a:pt x="2909" y="817"/>
                  </a:lnTo>
                  <a:lnTo>
                    <a:pt x="2910" y="824"/>
                  </a:lnTo>
                  <a:lnTo>
                    <a:pt x="2913" y="831"/>
                  </a:lnTo>
                  <a:lnTo>
                    <a:pt x="2916" y="847"/>
                  </a:lnTo>
                  <a:lnTo>
                    <a:pt x="2918" y="849"/>
                  </a:lnTo>
                  <a:lnTo>
                    <a:pt x="2923" y="850"/>
                  </a:lnTo>
                  <a:cubicBezTo>
                    <a:pt x="2924" y="850"/>
                    <a:pt x="2925" y="850"/>
                    <a:pt x="2926" y="851"/>
                  </a:cubicBezTo>
                  <a:lnTo>
                    <a:pt x="2931" y="855"/>
                  </a:lnTo>
                  <a:lnTo>
                    <a:pt x="2939" y="862"/>
                  </a:lnTo>
                  <a:lnTo>
                    <a:pt x="2945" y="866"/>
                  </a:lnTo>
                  <a:lnTo>
                    <a:pt x="2951" y="867"/>
                  </a:lnTo>
                  <a:lnTo>
                    <a:pt x="2957" y="867"/>
                  </a:lnTo>
                  <a:cubicBezTo>
                    <a:pt x="2962" y="866"/>
                    <a:pt x="2965" y="869"/>
                    <a:pt x="2966" y="873"/>
                  </a:cubicBezTo>
                  <a:cubicBezTo>
                    <a:pt x="2967" y="877"/>
                    <a:pt x="2964" y="881"/>
                    <a:pt x="2961" y="882"/>
                  </a:cubicBezTo>
                  <a:lnTo>
                    <a:pt x="2950" y="886"/>
                  </a:lnTo>
                  <a:cubicBezTo>
                    <a:pt x="2949" y="886"/>
                    <a:pt x="2946" y="886"/>
                    <a:pt x="2945" y="886"/>
                  </a:cubicBezTo>
                  <a:lnTo>
                    <a:pt x="2932" y="880"/>
                  </a:lnTo>
                  <a:lnTo>
                    <a:pt x="2919" y="871"/>
                  </a:lnTo>
                  <a:lnTo>
                    <a:pt x="2898" y="867"/>
                  </a:lnTo>
                  <a:lnTo>
                    <a:pt x="2896" y="867"/>
                  </a:lnTo>
                  <a:cubicBezTo>
                    <a:pt x="2896" y="868"/>
                    <a:pt x="2896" y="868"/>
                    <a:pt x="2896" y="869"/>
                  </a:cubicBezTo>
                  <a:lnTo>
                    <a:pt x="2887" y="905"/>
                  </a:lnTo>
                  <a:lnTo>
                    <a:pt x="2890" y="911"/>
                  </a:lnTo>
                  <a:cubicBezTo>
                    <a:pt x="2890" y="912"/>
                    <a:pt x="2890" y="913"/>
                    <a:pt x="2890" y="915"/>
                  </a:cubicBezTo>
                  <a:lnTo>
                    <a:pt x="2888" y="928"/>
                  </a:lnTo>
                  <a:lnTo>
                    <a:pt x="2883" y="955"/>
                  </a:lnTo>
                  <a:cubicBezTo>
                    <a:pt x="2883" y="957"/>
                    <a:pt x="2882" y="958"/>
                    <a:pt x="2880" y="960"/>
                  </a:cubicBezTo>
                  <a:lnTo>
                    <a:pt x="2849" y="984"/>
                  </a:lnTo>
                  <a:cubicBezTo>
                    <a:pt x="2846" y="986"/>
                    <a:pt x="2842" y="987"/>
                    <a:pt x="2839" y="984"/>
                  </a:cubicBezTo>
                  <a:cubicBezTo>
                    <a:pt x="2837" y="982"/>
                    <a:pt x="2835" y="979"/>
                    <a:pt x="2837" y="975"/>
                  </a:cubicBezTo>
                  <a:lnTo>
                    <a:pt x="2841" y="964"/>
                  </a:lnTo>
                  <a:lnTo>
                    <a:pt x="2847" y="953"/>
                  </a:lnTo>
                  <a:lnTo>
                    <a:pt x="2855" y="945"/>
                  </a:lnTo>
                  <a:cubicBezTo>
                    <a:pt x="2855" y="944"/>
                    <a:pt x="2856" y="944"/>
                    <a:pt x="2857" y="943"/>
                  </a:cubicBezTo>
                  <a:lnTo>
                    <a:pt x="2859" y="942"/>
                  </a:lnTo>
                  <a:lnTo>
                    <a:pt x="2855" y="926"/>
                  </a:lnTo>
                  <a:lnTo>
                    <a:pt x="2855" y="918"/>
                  </a:lnTo>
                  <a:lnTo>
                    <a:pt x="2857" y="903"/>
                  </a:lnTo>
                  <a:lnTo>
                    <a:pt x="2859" y="898"/>
                  </a:lnTo>
                  <a:lnTo>
                    <a:pt x="2873" y="857"/>
                  </a:lnTo>
                  <a:lnTo>
                    <a:pt x="2874" y="844"/>
                  </a:lnTo>
                  <a:lnTo>
                    <a:pt x="2873" y="840"/>
                  </a:lnTo>
                  <a:lnTo>
                    <a:pt x="2870" y="836"/>
                  </a:lnTo>
                  <a:cubicBezTo>
                    <a:pt x="2869" y="835"/>
                    <a:pt x="2869" y="834"/>
                    <a:pt x="2868" y="834"/>
                  </a:cubicBezTo>
                  <a:lnTo>
                    <a:pt x="2865" y="824"/>
                  </a:lnTo>
                  <a:cubicBezTo>
                    <a:pt x="2864" y="821"/>
                    <a:pt x="2864" y="819"/>
                    <a:pt x="2865" y="817"/>
                  </a:cubicBezTo>
                  <a:lnTo>
                    <a:pt x="2872" y="804"/>
                  </a:lnTo>
                  <a:lnTo>
                    <a:pt x="2875" y="795"/>
                  </a:lnTo>
                  <a:lnTo>
                    <a:pt x="2876" y="787"/>
                  </a:lnTo>
                  <a:lnTo>
                    <a:pt x="2876" y="781"/>
                  </a:lnTo>
                  <a:cubicBezTo>
                    <a:pt x="2875" y="779"/>
                    <a:pt x="2875" y="777"/>
                    <a:pt x="2876" y="775"/>
                  </a:cubicBezTo>
                  <a:lnTo>
                    <a:pt x="2885" y="756"/>
                  </a:lnTo>
                  <a:lnTo>
                    <a:pt x="2883" y="755"/>
                  </a:lnTo>
                  <a:lnTo>
                    <a:pt x="2853" y="761"/>
                  </a:lnTo>
                  <a:lnTo>
                    <a:pt x="2839" y="771"/>
                  </a:lnTo>
                  <a:cubicBezTo>
                    <a:pt x="2839" y="772"/>
                    <a:pt x="2838" y="772"/>
                    <a:pt x="2837" y="772"/>
                  </a:cubicBezTo>
                  <a:lnTo>
                    <a:pt x="2830" y="775"/>
                  </a:lnTo>
                  <a:cubicBezTo>
                    <a:pt x="2829" y="775"/>
                    <a:pt x="2827" y="775"/>
                    <a:pt x="2826" y="775"/>
                  </a:cubicBezTo>
                  <a:lnTo>
                    <a:pt x="2799" y="772"/>
                  </a:lnTo>
                  <a:lnTo>
                    <a:pt x="2794" y="774"/>
                  </a:lnTo>
                  <a:lnTo>
                    <a:pt x="2792" y="776"/>
                  </a:lnTo>
                  <a:lnTo>
                    <a:pt x="2786" y="785"/>
                  </a:lnTo>
                  <a:cubicBezTo>
                    <a:pt x="2786" y="786"/>
                    <a:pt x="2785" y="787"/>
                    <a:pt x="2784" y="787"/>
                  </a:cubicBezTo>
                  <a:lnTo>
                    <a:pt x="2780" y="789"/>
                  </a:lnTo>
                  <a:cubicBezTo>
                    <a:pt x="2780" y="790"/>
                    <a:pt x="2779" y="790"/>
                    <a:pt x="2778" y="790"/>
                  </a:cubicBezTo>
                  <a:lnTo>
                    <a:pt x="2768" y="792"/>
                  </a:lnTo>
                  <a:lnTo>
                    <a:pt x="2767" y="794"/>
                  </a:lnTo>
                  <a:lnTo>
                    <a:pt x="2765" y="815"/>
                  </a:lnTo>
                  <a:cubicBezTo>
                    <a:pt x="2765" y="816"/>
                    <a:pt x="2764" y="817"/>
                    <a:pt x="2764" y="818"/>
                  </a:cubicBezTo>
                  <a:lnTo>
                    <a:pt x="2738" y="860"/>
                  </a:lnTo>
                  <a:lnTo>
                    <a:pt x="2740" y="886"/>
                  </a:lnTo>
                  <a:lnTo>
                    <a:pt x="2743" y="891"/>
                  </a:lnTo>
                  <a:lnTo>
                    <a:pt x="2744" y="889"/>
                  </a:lnTo>
                  <a:cubicBezTo>
                    <a:pt x="2745" y="887"/>
                    <a:pt x="2747" y="886"/>
                    <a:pt x="2749" y="886"/>
                  </a:cubicBezTo>
                  <a:lnTo>
                    <a:pt x="2758" y="884"/>
                  </a:lnTo>
                  <a:lnTo>
                    <a:pt x="2765" y="879"/>
                  </a:lnTo>
                  <a:cubicBezTo>
                    <a:pt x="2766" y="879"/>
                    <a:pt x="2767" y="878"/>
                    <a:pt x="2768" y="878"/>
                  </a:cubicBezTo>
                  <a:lnTo>
                    <a:pt x="2784" y="877"/>
                  </a:lnTo>
                  <a:cubicBezTo>
                    <a:pt x="2786" y="876"/>
                    <a:pt x="2789" y="876"/>
                    <a:pt x="2790" y="878"/>
                  </a:cubicBezTo>
                  <a:cubicBezTo>
                    <a:pt x="2792" y="879"/>
                    <a:pt x="2793" y="882"/>
                    <a:pt x="2793" y="884"/>
                  </a:cubicBezTo>
                  <a:lnTo>
                    <a:pt x="2794" y="892"/>
                  </a:lnTo>
                  <a:lnTo>
                    <a:pt x="2797" y="900"/>
                  </a:lnTo>
                  <a:lnTo>
                    <a:pt x="2799" y="908"/>
                  </a:lnTo>
                  <a:cubicBezTo>
                    <a:pt x="2800" y="910"/>
                    <a:pt x="2799" y="913"/>
                    <a:pt x="2797" y="915"/>
                  </a:cubicBezTo>
                  <a:cubicBezTo>
                    <a:pt x="2795" y="917"/>
                    <a:pt x="2792" y="918"/>
                    <a:pt x="2789" y="917"/>
                  </a:cubicBezTo>
                  <a:lnTo>
                    <a:pt x="2787" y="916"/>
                  </a:lnTo>
                  <a:cubicBezTo>
                    <a:pt x="2786" y="916"/>
                    <a:pt x="2785" y="916"/>
                    <a:pt x="2785" y="915"/>
                  </a:cubicBezTo>
                  <a:lnTo>
                    <a:pt x="2782" y="913"/>
                  </a:lnTo>
                  <a:lnTo>
                    <a:pt x="2778" y="909"/>
                  </a:lnTo>
                  <a:lnTo>
                    <a:pt x="2774" y="903"/>
                  </a:lnTo>
                  <a:lnTo>
                    <a:pt x="2758" y="911"/>
                  </a:lnTo>
                  <a:lnTo>
                    <a:pt x="2753" y="916"/>
                  </a:lnTo>
                  <a:lnTo>
                    <a:pt x="2749" y="922"/>
                  </a:lnTo>
                  <a:lnTo>
                    <a:pt x="2747" y="932"/>
                  </a:lnTo>
                  <a:lnTo>
                    <a:pt x="2748" y="940"/>
                  </a:lnTo>
                  <a:lnTo>
                    <a:pt x="2753" y="948"/>
                  </a:lnTo>
                  <a:lnTo>
                    <a:pt x="2757" y="950"/>
                  </a:lnTo>
                  <a:cubicBezTo>
                    <a:pt x="2758" y="950"/>
                    <a:pt x="2759" y="951"/>
                    <a:pt x="2760" y="952"/>
                  </a:cubicBezTo>
                  <a:lnTo>
                    <a:pt x="2762" y="954"/>
                  </a:lnTo>
                  <a:cubicBezTo>
                    <a:pt x="2762" y="955"/>
                    <a:pt x="2763" y="956"/>
                    <a:pt x="2763" y="957"/>
                  </a:cubicBezTo>
                  <a:lnTo>
                    <a:pt x="2765" y="969"/>
                  </a:lnTo>
                  <a:lnTo>
                    <a:pt x="2770" y="980"/>
                  </a:lnTo>
                  <a:lnTo>
                    <a:pt x="2773" y="983"/>
                  </a:lnTo>
                  <a:lnTo>
                    <a:pt x="2797" y="978"/>
                  </a:lnTo>
                  <a:cubicBezTo>
                    <a:pt x="2798" y="978"/>
                    <a:pt x="2799" y="978"/>
                    <a:pt x="2800" y="978"/>
                  </a:cubicBezTo>
                  <a:lnTo>
                    <a:pt x="2805" y="979"/>
                  </a:lnTo>
                  <a:cubicBezTo>
                    <a:pt x="2806" y="979"/>
                    <a:pt x="2807" y="980"/>
                    <a:pt x="2808" y="980"/>
                  </a:cubicBezTo>
                  <a:lnTo>
                    <a:pt x="2813" y="983"/>
                  </a:lnTo>
                  <a:cubicBezTo>
                    <a:pt x="2814" y="983"/>
                    <a:pt x="2815" y="984"/>
                    <a:pt x="2815" y="985"/>
                  </a:cubicBezTo>
                  <a:lnTo>
                    <a:pt x="2831" y="1006"/>
                  </a:lnTo>
                  <a:lnTo>
                    <a:pt x="2837" y="1021"/>
                  </a:lnTo>
                  <a:cubicBezTo>
                    <a:pt x="2837" y="1022"/>
                    <a:pt x="2837" y="1023"/>
                    <a:pt x="2837" y="1023"/>
                  </a:cubicBezTo>
                  <a:lnTo>
                    <a:pt x="2837" y="1030"/>
                  </a:lnTo>
                  <a:lnTo>
                    <a:pt x="2835" y="1043"/>
                  </a:lnTo>
                  <a:lnTo>
                    <a:pt x="2836" y="1053"/>
                  </a:lnTo>
                  <a:lnTo>
                    <a:pt x="2838" y="1057"/>
                  </a:lnTo>
                  <a:lnTo>
                    <a:pt x="2842" y="1060"/>
                  </a:lnTo>
                  <a:lnTo>
                    <a:pt x="2847" y="1069"/>
                  </a:lnTo>
                  <a:cubicBezTo>
                    <a:pt x="2849" y="1072"/>
                    <a:pt x="2848" y="1077"/>
                    <a:pt x="2845" y="1079"/>
                  </a:cubicBezTo>
                  <a:lnTo>
                    <a:pt x="2838" y="1084"/>
                  </a:lnTo>
                  <a:cubicBezTo>
                    <a:pt x="2836" y="1086"/>
                    <a:pt x="2831" y="1086"/>
                    <a:pt x="2829" y="1083"/>
                  </a:cubicBezTo>
                  <a:lnTo>
                    <a:pt x="2817" y="1074"/>
                  </a:lnTo>
                  <a:lnTo>
                    <a:pt x="2813" y="1080"/>
                  </a:lnTo>
                  <a:cubicBezTo>
                    <a:pt x="2812" y="1081"/>
                    <a:pt x="2811" y="1082"/>
                    <a:pt x="2809" y="1082"/>
                  </a:cubicBezTo>
                  <a:lnTo>
                    <a:pt x="2806" y="1084"/>
                  </a:lnTo>
                  <a:cubicBezTo>
                    <a:pt x="2804" y="1085"/>
                    <a:pt x="2802" y="1085"/>
                    <a:pt x="2800" y="1084"/>
                  </a:cubicBezTo>
                  <a:lnTo>
                    <a:pt x="2797" y="1083"/>
                  </a:lnTo>
                  <a:cubicBezTo>
                    <a:pt x="2796" y="1083"/>
                    <a:pt x="2795" y="1082"/>
                    <a:pt x="2794" y="1082"/>
                  </a:cubicBezTo>
                  <a:lnTo>
                    <a:pt x="2787" y="1075"/>
                  </a:lnTo>
                  <a:cubicBezTo>
                    <a:pt x="2786" y="1075"/>
                    <a:pt x="2786" y="1074"/>
                    <a:pt x="2785" y="1074"/>
                  </a:cubicBezTo>
                  <a:lnTo>
                    <a:pt x="2782" y="1070"/>
                  </a:lnTo>
                  <a:cubicBezTo>
                    <a:pt x="2782" y="1069"/>
                    <a:pt x="2782" y="1069"/>
                    <a:pt x="2782" y="1068"/>
                  </a:cubicBezTo>
                  <a:cubicBezTo>
                    <a:pt x="2778" y="1069"/>
                    <a:pt x="2773" y="1069"/>
                    <a:pt x="2771" y="1067"/>
                  </a:cubicBezTo>
                  <a:lnTo>
                    <a:pt x="2769" y="1065"/>
                  </a:lnTo>
                  <a:cubicBezTo>
                    <a:pt x="2769" y="1064"/>
                    <a:pt x="2768" y="1063"/>
                    <a:pt x="2768" y="1063"/>
                  </a:cubicBezTo>
                  <a:lnTo>
                    <a:pt x="2766" y="1059"/>
                  </a:lnTo>
                  <a:cubicBezTo>
                    <a:pt x="2766" y="1058"/>
                    <a:pt x="2766" y="1057"/>
                    <a:pt x="2765" y="1056"/>
                  </a:cubicBezTo>
                  <a:lnTo>
                    <a:pt x="2765" y="1053"/>
                  </a:lnTo>
                  <a:cubicBezTo>
                    <a:pt x="2765" y="1050"/>
                    <a:pt x="2766" y="1047"/>
                    <a:pt x="2769" y="1045"/>
                  </a:cubicBezTo>
                  <a:lnTo>
                    <a:pt x="2773" y="1042"/>
                  </a:lnTo>
                  <a:lnTo>
                    <a:pt x="2777" y="1038"/>
                  </a:lnTo>
                  <a:cubicBezTo>
                    <a:pt x="2778" y="1037"/>
                    <a:pt x="2778" y="1037"/>
                    <a:pt x="2779" y="1036"/>
                  </a:cubicBezTo>
                  <a:lnTo>
                    <a:pt x="2782" y="1035"/>
                  </a:lnTo>
                  <a:cubicBezTo>
                    <a:pt x="2784" y="1034"/>
                    <a:pt x="2786" y="1034"/>
                    <a:pt x="2788" y="1035"/>
                  </a:cubicBezTo>
                  <a:lnTo>
                    <a:pt x="2795" y="1038"/>
                  </a:lnTo>
                  <a:lnTo>
                    <a:pt x="2803" y="1033"/>
                  </a:lnTo>
                  <a:lnTo>
                    <a:pt x="2805" y="1030"/>
                  </a:lnTo>
                  <a:lnTo>
                    <a:pt x="2806" y="1023"/>
                  </a:lnTo>
                  <a:lnTo>
                    <a:pt x="2803" y="1017"/>
                  </a:lnTo>
                  <a:lnTo>
                    <a:pt x="2768" y="1012"/>
                  </a:lnTo>
                  <a:cubicBezTo>
                    <a:pt x="2767" y="1012"/>
                    <a:pt x="2765" y="1012"/>
                    <a:pt x="2764" y="1011"/>
                  </a:cubicBezTo>
                  <a:lnTo>
                    <a:pt x="2760" y="1007"/>
                  </a:lnTo>
                  <a:lnTo>
                    <a:pt x="2746" y="991"/>
                  </a:lnTo>
                  <a:lnTo>
                    <a:pt x="2739" y="986"/>
                  </a:lnTo>
                  <a:cubicBezTo>
                    <a:pt x="2737" y="985"/>
                    <a:pt x="2736" y="984"/>
                    <a:pt x="2736" y="983"/>
                  </a:cubicBezTo>
                  <a:lnTo>
                    <a:pt x="2734" y="976"/>
                  </a:lnTo>
                  <a:cubicBezTo>
                    <a:pt x="2733" y="975"/>
                    <a:pt x="2733" y="974"/>
                    <a:pt x="2733" y="973"/>
                  </a:cubicBezTo>
                  <a:lnTo>
                    <a:pt x="2734" y="966"/>
                  </a:lnTo>
                  <a:lnTo>
                    <a:pt x="2723" y="959"/>
                  </a:lnTo>
                  <a:cubicBezTo>
                    <a:pt x="2722" y="958"/>
                    <a:pt x="2721" y="957"/>
                    <a:pt x="2721" y="956"/>
                  </a:cubicBezTo>
                  <a:lnTo>
                    <a:pt x="2717" y="950"/>
                  </a:lnTo>
                  <a:cubicBezTo>
                    <a:pt x="2717" y="949"/>
                    <a:pt x="2716" y="948"/>
                    <a:pt x="2716" y="947"/>
                  </a:cubicBezTo>
                  <a:lnTo>
                    <a:pt x="2716" y="943"/>
                  </a:lnTo>
                  <a:lnTo>
                    <a:pt x="2715" y="931"/>
                  </a:lnTo>
                  <a:lnTo>
                    <a:pt x="2713" y="929"/>
                  </a:lnTo>
                  <a:lnTo>
                    <a:pt x="2711" y="929"/>
                  </a:lnTo>
                  <a:cubicBezTo>
                    <a:pt x="2708" y="929"/>
                    <a:pt x="2705" y="927"/>
                    <a:pt x="2703" y="925"/>
                  </a:cubicBezTo>
                  <a:cubicBezTo>
                    <a:pt x="2702" y="922"/>
                    <a:pt x="2702" y="920"/>
                    <a:pt x="2703" y="917"/>
                  </a:cubicBezTo>
                  <a:lnTo>
                    <a:pt x="2706" y="912"/>
                  </a:lnTo>
                  <a:lnTo>
                    <a:pt x="2706" y="905"/>
                  </a:lnTo>
                  <a:lnTo>
                    <a:pt x="2706" y="902"/>
                  </a:lnTo>
                  <a:lnTo>
                    <a:pt x="2671" y="907"/>
                  </a:lnTo>
                  <a:lnTo>
                    <a:pt x="2660" y="914"/>
                  </a:lnTo>
                  <a:cubicBezTo>
                    <a:pt x="2659" y="915"/>
                    <a:pt x="2658" y="915"/>
                    <a:pt x="2657" y="916"/>
                  </a:cubicBezTo>
                  <a:lnTo>
                    <a:pt x="2645" y="918"/>
                  </a:lnTo>
                  <a:lnTo>
                    <a:pt x="2645" y="920"/>
                  </a:lnTo>
                  <a:lnTo>
                    <a:pt x="2648" y="930"/>
                  </a:lnTo>
                  <a:cubicBezTo>
                    <a:pt x="2649" y="933"/>
                    <a:pt x="2648" y="937"/>
                    <a:pt x="2645" y="939"/>
                  </a:cubicBezTo>
                  <a:lnTo>
                    <a:pt x="2643" y="941"/>
                  </a:lnTo>
                  <a:lnTo>
                    <a:pt x="2642" y="946"/>
                  </a:lnTo>
                  <a:lnTo>
                    <a:pt x="2642" y="947"/>
                  </a:lnTo>
                  <a:lnTo>
                    <a:pt x="2649" y="947"/>
                  </a:lnTo>
                  <a:cubicBezTo>
                    <a:pt x="2650" y="947"/>
                    <a:pt x="2650" y="947"/>
                    <a:pt x="2651" y="948"/>
                  </a:cubicBezTo>
                  <a:lnTo>
                    <a:pt x="2658" y="950"/>
                  </a:lnTo>
                  <a:cubicBezTo>
                    <a:pt x="2659" y="951"/>
                    <a:pt x="2660" y="951"/>
                    <a:pt x="2661" y="952"/>
                  </a:cubicBezTo>
                  <a:lnTo>
                    <a:pt x="2664" y="955"/>
                  </a:lnTo>
                  <a:cubicBezTo>
                    <a:pt x="2664" y="956"/>
                    <a:pt x="2665" y="957"/>
                    <a:pt x="2665" y="957"/>
                  </a:cubicBezTo>
                  <a:lnTo>
                    <a:pt x="2668" y="963"/>
                  </a:lnTo>
                  <a:lnTo>
                    <a:pt x="2671" y="980"/>
                  </a:lnTo>
                  <a:lnTo>
                    <a:pt x="2672" y="981"/>
                  </a:lnTo>
                  <a:cubicBezTo>
                    <a:pt x="2673" y="981"/>
                    <a:pt x="2674" y="982"/>
                    <a:pt x="2674" y="982"/>
                  </a:cubicBezTo>
                  <a:lnTo>
                    <a:pt x="2680" y="988"/>
                  </a:lnTo>
                  <a:lnTo>
                    <a:pt x="2730" y="1007"/>
                  </a:lnTo>
                  <a:cubicBezTo>
                    <a:pt x="2731" y="1007"/>
                    <a:pt x="2732" y="1008"/>
                    <a:pt x="2732" y="1008"/>
                  </a:cubicBezTo>
                  <a:lnTo>
                    <a:pt x="2737" y="1012"/>
                  </a:lnTo>
                  <a:cubicBezTo>
                    <a:pt x="2737" y="1012"/>
                    <a:pt x="2738" y="1013"/>
                    <a:pt x="2739" y="1014"/>
                  </a:cubicBezTo>
                  <a:lnTo>
                    <a:pt x="2745" y="1025"/>
                  </a:lnTo>
                  <a:cubicBezTo>
                    <a:pt x="2747" y="1026"/>
                    <a:pt x="2748" y="1026"/>
                    <a:pt x="2748" y="1028"/>
                  </a:cubicBezTo>
                  <a:lnTo>
                    <a:pt x="2750" y="1030"/>
                  </a:lnTo>
                  <a:cubicBezTo>
                    <a:pt x="2750" y="1030"/>
                    <a:pt x="2751" y="1031"/>
                    <a:pt x="2751" y="1032"/>
                  </a:cubicBezTo>
                  <a:lnTo>
                    <a:pt x="2752" y="1035"/>
                  </a:lnTo>
                  <a:cubicBezTo>
                    <a:pt x="2752" y="1036"/>
                    <a:pt x="2752" y="1037"/>
                    <a:pt x="2752" y="1038"/>
                  </a:cubicBezTo>
                  <a:lnTo>
                    <a:pt x="2751" y="1042"/>
                  </a:lnTo>
                  <a:cubicBezTo>
                    <a:pt x="2750" y="1044"/>
                    <a:pt x="2749" y="1046"/>
                    <a:pt x="2747" y="1048"/>
                  </a:cubicBezTo>
                  <a:cubicBezTo>
                    <a:pt x="2745" y="1049"/>
                    <a:pt x="2741" y="1050"/>
                    <a:pt x="2739" y="1049"/>
                  </a:cubicBezTo>
                  <a:lnTo>
                    <a:pt x="2724" y="1043"/>
                  </a:lnTo>
                  <a:cubicBezTo>
                    <a:pt x="2723" y="1043"/>
                    <a:pt x="2722" y="1042"/>
                    <a:pt x="2721" y="1042"/>
                  </a:cubicBezTo>
                  <a:lnTo>
                    <a:pt x="2709" y="1030"/>
                  </a:lnTo>
                  <a:lnTo>
                    <a:pt x="2705" y="1028"/>
                  </a:lnTo>
                  <a:lnTo>
                    <a:pt x="2690" y="1028"/>
                  </a:lnTo>
                  <a:lnTo>
                    <a:pt x="2686" y="1030"/>
                  </a:lnTo>
                  <a:lnTo>
                    <a:pt x="2685" y="1031"/>
                  </a:lnTo>
                  <a:lnTo>
                    <a:pt x="2689" y="1036"/>
                  </a:lnTo>
                  <a:cubicBezTo>
                    <a:pt x="2690" y="1037"/>
                    <a:pt x="2690" y="1038"/>
                    <a:pt x="2690" y="1039"/>
                  </a:cubicBezTo>
                  <a:lnTo>
                    <a:pt x="2691" y="1045"/>
                  </a:lnTo>
                  <a:cubicBezTo>
                    <a:pt x="2691" y="1046"/>
                    <a:pt x="2691" y="1047"/>
                    <a:pt x="2691" y="1047"/>
                  </a:cubicBezTo>
                  <a:lnTo>
                    <a:pt x="2690" y="1055"/>
                  </a:lnTo>
                  <a:cubicBezTo>
                    <a:pt x="2690" y="1058"/>
                    <a:pt x="2689" y="1060"/>
                    <a:pt x="2687" y="1061"/>
                  </a:cubicBezTo>
                  <a:cubicBezTo>
                    <a:pt x="2685" y="1062"/>
                    <a:pt x="2683" y="1063"/>
                    <a:pt x="2681" y="1062"/>
                  </a:cubicBezTo>
                  <a:lnTo>
                    <a:pt x="2678" y="1062"/>
                  </a:lnTo>
                  <a:cubicBezTo>
                    <a:pt x="2676" y="1061"/>
                    <a:pt x="2674" y="1059"/>
                    <a:pt x="2673" y="1057"/>
                  </a:cubicBezTo>
                  <a:lnTo>
                    <a:pt x="2667" y="1046"/>
                  </a:lnTo>
                  <a:lnTo>
                    <a:pt x="2664" y="1044"/>
                  </a:lnTo>
                  <a:lnTo>
                    <a:pt x="2658" y="1040"/>
                  </a:lnTo>
                  <a:lnTo>
                    <a:pt x="2655" y="1056"/>
                  </a:lnTo>
                  <a:lnTo>
                    <a:pt x="2651" y="1072"/>
                  </a:lnTo>
                  <a:cubicBezTo>
                    <a:pt x="2650" y="1075"/>
                    <a:pt x="2646" y="1077"/>
                    <a:pt x="2643" y="1078"/>
                  </a:cubicBezTo>
                  <a:cubicBezTo>
                    <a:pt x="2639" y="1077"/>
                    <a:pt x="2636" y="1075"/>
                    <a:pt x="2635" y="1071"/>
                  </a:cubicBezTo>
                  <a:lnTo>
                    <a:pt x="2634" y="1066"/>
                  </a:lnTo>
                  <a:cubicBezTo>
                    <a:pt x="2634" y="1065"/>
                    <a:pt x="2634" y="1065"/>
                    <a:pt x="2634" y="1064"/>
                  </a:cubicBezTo>
                  <a:lnTo>
                    <a:pt x="2634" y="1060"/>
                  </a:lnTo>
                  <a:lnTo>
                    <a:pt x="2638" y="1048"/>
                  </a:lnTo>
                  <a:lnTo>
                    <a:pt x="2635" y="1044"/>
                  </a:lnTo>
                  <a:cubicBezTo>
                    <a:pt x="2634" y="1042"/>
                    <a:pt x="2634" y="1040"/>
                    <a:pt x="2634" y="1039"/>
                  </a:cubicBezTo>
                  <a:lnTo>
                    <a:pt x="2634" y="1030"/>
                  </a:lnTo>
                  <a:lnTo>
                    <a:pt x="2637" y="1003"/>
                  </a:lnTo>
                  <a:lnTo>
                    <a:pt x="2636" y="998"/>
                  </a:lnTo>
                  <a:lnTo>
                    <a:pt x="2631" y="990"/>
                  </a:lnTo>
                  <a:lnTo>
                    <a:pt x="2618" y="991"/>
                  </a:lnTo>
                  <a:cubicBezTo>
                    <a:pt x="2615" y="991"/>
                    <a:pt x="2613" y="990"/>
                    <a:pt x="2611" y="989"/>
                  </a:cubicBezTo>
                  <a:cubicBezTo>
                    <a:pt x="2608" y="986"/>
                    <a:pt x="2608" y="982"/>
                    <a:pt x="2609" y="979"/>
                  </a:cubicBezTo>
                  <a:lnTo>
                    <a:pt x="2613" y="966"/>
                  </a:lnTo>
                  <a:lnTo>
                    <a:pt x="2612" y="963"/>
                  </a:lnTo>
                  <a:lnTo>
                    <a:pt x="2604" y="944"/>
                  </a:lnTo>
                  <a:lnTo>
                    <a:pt x="2601" y="938"/>
                  </a:lnTo>
                  <a:lnTo>
                    <a:pt x="2599" y="941"/>
                  </a:lnTo>
                  <a:cubicBezTo>
                    <a:pt x="2598" y="942"/>
                    <a:pt x="2596" y="943"/>
                    <a:pt x="2595" y="944"/>
                  </a:cubicBezTo>
                  <a:lnTo>
                    <a:pt x="2587" y="947"/>
                  </a:lnTo>
                  <a:lnTo>
                    <a:pt x="2583" y="951"/>
                  </a:lnTo>
                  <a:cubicBezTo>
                    <a:pt x="2584" y="952"/>
                    <a:pt x="2584" y="953"/>
                    <a:pt x="2585" y="954"/>
                  </a:cubicBezTo>
                  <a:lnTo>
                    <a:pt x="2586" y="957"/>
                  </a:lnTo>
                  <a:cubicBezTo>
                    <a:pt x="2586" y="958"/>
                    <a:pt x="2587" y="960"/>
                    <a:pt x="2586" y="961"/>
                  </a:cubicBezTo>
                  <a:lnTo>
                    <a:pt x="2586" y="965"/>
                  </a:lnTo>
                  <a:cubicBezTo>
                    <a:pt x="2586" y="966"/>
                    <a:pt x="2586" y="966"/>
                    <a:pt x="2586" y="966"/>
                  </a:cubicBezTo>
                  <a:lnTo>
                    <a:pt x="2588" y="971"/>
                  </a:lnTo>
                  <a:cubicBezTo>
                    <a:pt x="2588" y="973"/>
                    <a:pt x="2588" y="975"/>
                    <a:pt x="2588" y="977"/>
                  </a:cubicBezTo>
                  <a:lnTo>
                    <a:pt x="2585" y="985"/>
                  </a:lnTo>
                  <a:lnTo>
                    <a:pt x="2579" y="996"/>
                  </a:lnTo>
                  <a:lnTo>
                    <a:pt x="2580" y="1004"/>
                  </a:lnTo>
                  <a:cubicBezTo>
                    <a:pt x="2580" y="1005"/>
                    <a:pt x="2580" y="1007"/>
                    <a:pt x="2579" y="1008"/>
                  </a:cubicBezTo>
                  <a:lnTo>
                    <a:pt x="2574" y="1019"/>
                  </a:lnTo>
                  <a:cubicBezTo>
                    <a:pt x="2574" y="1020"/>
                    <a:pt x="2573" y="1021"/>
                    <a:pt x="2572" y="1022"/>
                  </a:cubicBezTo>
                  <a:lnTo>
                    <a:pt x="2559" y="1030"/>
                  </a:lnTo>
                  <a:lnTo>
                    <a:pt x="2555" y="1035"/>
                  </a:lnTo>
                  <a:lnTo>
                    <a:pt x="2553" y="1044"/>
                  </a:lnTo>
                  <a:lnTo>
                    <a:pt x="2554" y="1061"/>
                  </a:lnTo>
                  <a:cubicBezTo>
                    <a:pt x="2554" y="1062"/>
                    <a:pt x="2554" y="1062"/>
                    <a:pt x="2554" y="1062"/>
                  </a:cubicBezTo>
                  <a:lnTo>
                    <a:pt x="2557" y="1061"/>
                  </a:lnTo>
                  <a:cubicBezTo>
                    <a:pt x="2560" y="1060"/>
                    <a:pt x="2563" y="1061"/>
                    <a:pt x="2565" y="1062"/>
                  </a:cubicBezTo>
                  <a:lnTo>
                    <a:pt x="2571" y="1067"/>
                  </a:lnTo>
                  <a:cubicBezTo>
                    <a:pt x="2573" y="1069"/>
                    <a:pt x="2574" y="1073"/>
                    <a:pt x="2573" y="1076"/>
                  </a:cubicBezTo>
                  <a:lnTo>
                    <a:pt x="2567" y="1092"/>
                  </a:lnTo>
                  <a:lnTo>
                    <a:pt x="2567" y="1100"/>
                  </a:lnTo>
                  <a:lnTo>
                    <a:pt x="2567" y="1100"/>
                  </a:lnTo>
                  <a:lnTo>
                    <a:pt x="2579" y="1108"/>
                  </a:lnTo>
                  <a:cubicBezTo>
                    <a:pt x="2582" y="1109"/>
                    <a:pt x="2583" y="1113"/>
                    <a:pt x="2582" y="1117"/>
                  </a:cubicBezTo>
                  <a:cubicBezTo>
                    <a:pt x="2581" y="1120"/>
                    <a:pt x="2579" y="1123"/>
                    <a:pt x="2574" y="1122"/>
                  </a:cubicBezTo>
                  <a:lnTo>
                    <a:pt x="2551" y="1122"/>
                  </a:lnTo>
                  <a:lnTo>
                    <a:pt x="2541" y="1125"/>
                  </a:lnTo>
                  <a:lnTo>
                    <a:pt x="2525" y="1138"/>
                  </a:lnTo>
                  <a:cubicBezTo>
                    <a:pt x="2523" y="1140"/>
                    <a:pt x="2522" y="1140"/>
                    <a:pt x="2520" y="1140"/>
                  </a:cubicBezTo>
                  <a:lnTo>
                    <a:pt x="2487" y="1142"/>
                  </a:lnTo>
                  <a:lnTo>
                    <a:pt x="2488" y="1143"/>
                  </a:lnTo>
                  <a:cubicBezTo>
                    <a:pt x="2490" y="1145"/>
                    <a:pt x="2491" y="1149"/>
                    <a:pt x="2489" y="1152"/>
                  </a:cubicBezTo>
                  <a:lnTo>
                    <a:pt x="2485" y="1160"/>
                  </a:lnTo>
                  <a:cubicBezTo>
                    <a:pt x="2484" y="1161"/>
                    <a:pt x="2484" y="1161"/>
                    <a:pt x="2483" y="1162"/>
                  </a:cubicBezTo>
                  <a:lnTo>
                    <a:pt x="2474" y="1171"/>
                  </a:lnTo>
                  <a:lnTo>
                    <a:pt x="2466" y="1185"/>
                  </a:lnTo>
                  <a:lnTo>
                    <a:pt x="2457" y="1198"/>
                  </a:lnTo>
                  <a:lnTo>
                    <a:pt x="2458" y="1200"/>
                  </a:lnTo>
                  <a:cubicBezTo>
                    <a:pt x="2460" y="1201"/>
                    <a:pt x="2461" y="1203"/>
                    <a:pt x="2461" y="1204"/>
                  </a:cubicBezTo>
                  <a:lnTo>
                    <a:pt x="2462" y="1211"/>
                  </a:lnTo>
                  <a:lnTo>
                    <a:pt x="2462" y="1220"/>
                  </a:lnTo>
                  <a:cubicBezTo>
                    <a:pt x="2462" y="1222"/>
                    <a:pt x="2461" y="1223"/>
                    <a:pt x="2461" y="1224"/>
                  </a:cubicBezTo>
                  <a:lnTo>
                    <a:pt x="2459" y="1227"/>
                  </a:lnTo>
                  <a:cubicBezTo>
                    <a:pt x="2457" y="1230"/>
                    <a:pt x="2455" y="1231"/>
                    <a:pt x="2452" y="1231"/>
                  </a:cubicBezTo>
                  <a:lnTo>
                    <a:pt x="2449" y="1232"/>
                  </a:lnTo>
                  <a:lnTo>
                    <a:pt x="2447" y="1237"/>
                  </a:lnTo>
                  <a:cubicBezTo>
                    <a:pt x="2448" y="1237"/>
                    <a:pt x="2449" y="1236"/>
                    <a:pt x="2449" y="1236"/>
                  </a:cubicBezTo>
                  <a:lnTo>
                    <a:pt x="2488" y="1227"/>
                  </a:lnTo>
                  <a:cubicBezTo>
                    <a:pt x="2491" y="1226"/>
                    <a:pt x="2494" y="1227"/>
                    <a:pt x="2496" y="1229"/>
                  </a:cubicBezTo>
                  <a:cubicBezTo>
                    <a:pt x="2498" y="1231"/>
                    <a:pt x="2499" y="1233"/>
                    <a:pt x="2498" y="1236"/>
                  </a:cubicBezTo>
                  <a:lnTo>
                    <a:pt x="2497" y="1241"/>
                  </a:lnTo>
                  <a:lnTo>
                    <a:pt x="2514" y="1249"/>
                  </a:lnTo>
                  <a:cubicBezTo>
                    <a:pt x="2516" y="1250"/>
                    <a:pt x="2517" y="1251"/>
                    <a:pt x="2518" y="1253"/>
                  </a:cubicBezTo>
                  <a:lnTo>
                    <a:pt x="2523" y="1265"/>
                  </a:lnTo>
                  <a:cubicBezTo>
                    <a:pt x="2525" y="1269"/>
                    <a:pt x="2523" y="1273"/>
                    <a:pt x="2519" y="1275"/>
                  </a:cubicBezTo>
                  <a:lnTo>
                    <a:pt x="2514" y="1278"/>
                  </a:lnTo>
                  <a:cubicBezTo>
                    <a:pt x="2513" y="1278"/>
                    <a:pt x="2512" y="1278"/>
                    <a:pt x="2511" y="1278"/>
                  </a:cubicBezTo>
                  <a:lnTo>
                    <a:pt x="2505" y="1278"/>
                  </a:lnTo>
                  <a:cubicBezTo>
                    <a:pt x="2504" y="1279"/>
                    <a:pt x="2503" y="1278"/>
                    <a:pt x="2502" y="1278"/>
                  </a:cubicBezTo>
                  <a:lnTo>
                    <a:pt x="2497" y="1276"/>
                  </a:lnTo>
                  <a:cubicBezTo>
                    <a:pt x="2496" y="1275"/>
                    <a:pt x="2496" y="1275"/>
                    <a:pt x="2495" y="1275"/>
                  </a:cubicBezTo>
                  <a:lnTo>
                    <a:pt x="2490" y="1271"/>
                  </a:lnTo>
                  <a:cubicBezTo>
                    <a:pt x="2489" y="1270"/>
                    <a:pt x="2489" y="1270"/>
                    <a:pt x="2488" y="1269"/>
                  </a:cubicBezTo>
                  <a:lnTo>
                    <a:pt x="2487" y="1267"/>
                  </a:lnTo>
                  <a:lnTo>
                    <a:pt x="2485" y="1269"/>
                  </a:lnTo>
                  <a:cubicBezTo>
                    <a:pt x="2484" y="1270"/>
                    <a:pt x="2483" y="1270"/>
                    <a:pt x="2482" y="1271"/>
                  </a:cubicBezTo>
                  <a:lnTo>
                    <a:pt x="2477" y="1273"/>
                  </a:lnTo>
                  <a:lnTo>
                    <a:pt x="2473" y="1275"/>
                  </a:lnTo>
                  <a:lnTo>
                    <a:pt x="2462" y="1287"/>
                  </a:lnTo>
                  <a:cubicBezTo>
                    <a:pt x="2462" y="1288"/>
                    <a:pt x="2461" y="1288"/>
                    <a:pt x="2460" y="1289"/>
                  </a:cubicBezTo>
                  <a:lnTo>
                    <a:pt x="2458" y="1290"/>
                  </a:lnTo>
                  <a:lnTo>
                    <a:pt x="2478" y="1301"/>
                  </a:lnTo>
                  <a:lnTo>
                    <a:pt x="2495" y="1304"/>
                  </a:lnTo>
                  <a:cubicBezTo>
                    <a:pt x="2497" y="1304"/>
                    <a:pt x="2498" y="1305"/>
                    <a:pt x="2499" y="1306"/>
                  </a:cubicBezTo>
                  <a:lnTo>
                    <a:pt x="2508" y="1313"/>
                  </a:lnTo>
                  <a:cubicBezTo>
                    <a:pt x="2510" y="1314"/>
                    <a:pt x="2511" y="1317"/>
                    <a:pt x="2511" y="1319"/>
                  </a:cubicBezTo>
                  <a:lnTo>
                    <a:pt x="2511" y="1335"/>
                  </a:lnTo>
                  <a:cubicBezTo>
                    <a:pt x="2511" y="1338"/>
                    <a:pt x="2509" y="1341"/>
                    <a:pt x="2505" y="1343"/>
                  </a:cubicBezTo>
                  <a:cubicBezTo>
                    <a:pt x="2502" y="1344"/>
                    <a:pt x="2498" y="1343"/>
                    <a:pt x="2496" y="1340"/>
                  </a:cubicBezTo>
                  <a:lnTo>
                    <a:pt x="2486" y="1326"/>
                  </a:lnTo>
                  <a:lnTo>
                    <a:pt x="2459" y="1321"/>
                  </a:lnTo>
                  <a:cubicBezTo>
                    <a:pt x="2458" y="1321"/>
                    <a:pt x="2456" y="1321"/>
                    <a:pt x="2456" y="1320"/>
                  </a:cubicBezTo>
                  <a:lnTo>
                    <a:pt x="2439" y="1308"/>
                  </a:lnTo>
                  <a:lnTo>
                    <a:pt x="2438" y="1309"/>
                  </a:lnTo>
                  <a:lnTo>
                    <a:pt x="2433" y="1315"/>
                  </a:lnTo>
                  <a:cubicBezTo>
                    <a:pt x="2432" y="1316"/>
                    <a:pt x="2431" y="1316"/>
                    <a:pt x="2430" y="1316"/>
                  </a:cubicBezTo>
                  <a:lnTo>
                    <a:pt x="2418" y="1322"/>
                  </a:lnTo>
                  <a:lnTo>
                    <a:pt x="2406" y="1330"/>
                  </a:lnTo>
                  <a:lnTo>
                    <a:pt x="2412" y="1335"/>
                  </a:lnTo>
                  <a:lnTo>
                    <a:pt x="2413" y="1334"/>
                  </a:lnTo>
                  <a:lnTo>
                    <a:pt x="2417" y="1329"/>
                  </a:lnTo>
                  <a:cubicBezTo>
                    <a:pt x="2419" y="1326"/>
                    <a:pt x="2423" y="1325"/>
                    <a:pt x="2427" y="1327"/>
                  </a:cubicBezTo>
                  <a:lnTo>
                    <a:pt x="2432" y="1330"/>
                  </a:lnTo>
                  <a:cubicBezTo>
                    <a:pt x="2434" y="1331"/>
                    <a:pt x="2435" y="1332"/>
                    <a:pt x="2435" y="1333"/>
                  </a:cubicBezTo>
                  <a:lnTo>
                    <a:pt x="2440" y="1341"/>
                  </a:lnTo>
                  <a:lnTo>
                    <a:pt x="2445" y="1350"/>
                  </a:lnTo>
                  <a:lnTo>
                    <a:pt x="2451" y="1359"/>
                  </a:lnTo>
                  <a:lnTo>
                    <a:pt x="2473" y="1363"/>
                  </a:lnTo>
                  <a:cubicBezTo>
                    <a:pt x="2474" y="1364"/>
                    <a:pt x="2476" y="1364"/>
                    <a:pt x="2477" y="1365"/>
                  </a:cubicBezTo>
                  <a:lnTo>
                    <a:pt x="2488" y="1377"/>
                  </a:lnTo>
                  <a:cubicBezTo>
                    <a:pt x="2490" y="1378"/>
                    <a:pt x="2491" y="1381"/>
                    <a:pt x="2490" y="1384"/>
                  </a:cubicBezTo>
                  <a:cubicBezTo>
                    <a:pt x="2490" y="1387"/>
                    <a:pt x="2488" y="1389"/>
                    <a:pt x="2485" y="1390"/>
                  </a:cubicBezTo>
                  <a:lnTo>
                    <a:pt x="2481" y="1392"/>
                  </a:lnTo>
                  <a:cubicBezTo>
                    <a:pt x="2478" y="1392"/>
                    <a:pt x="2476" y="1392"/>
                    <a:pt x="2474" y="1391"/>
                  </a:cubicBezTo>
                  <a:lnTo>
                    <a:pt x="2461" y="1384"/>
                  </a:lnTo>
                  <a:lnTo>
                    <a:pt x="2448" y="1387"/>
                  </a:lnTo>
                  <a:cubicBezTo>
                    <a:pt x="2447" y="1387"/>
                    <a:pt x="2446" y="1388"/>
                    <a:pt x="2445" y="1387"/>
                  </a:cubicBezTo>
                  <a:lnTo>
                    <a:pt x="2439" y="1387"/>
                  </a:lnTo>
                  <a:cubicBezTo>
                    <a:pt x="2438" y="1387"/>
                    <a:pt x="2437" y="1387"/>
                    <a:pt x="2436" y="1386"/>
                  </a:cubicBezTo>
                  <a:lnTo>
                    <a:pt x="2433" y="1384"/>
                  </a:lnTo>
                  <a:cubicBezTo>
                    <a:pt x="2432" y="1384"/>
                    <a:pt x="2431" y="1384"/>
                    <a:pt x="2431" y="1383"/>
                  </a:cubicBezTo>
                  <a:lnTo>
                    <a:pt x="2427" y="1380"/>
                  </a:lnTo>
                  <a:lnTo>
                    <a:pt x="2422" y="1374"/>
                  </a:lnTo>
                  <a:lnTo>
                    <a:pt x="2417" y="1364"/>
                  </a:lnTo>
                  <a:lnTo>
                    <a:pt x="2416" y="1364"/>
                  </a:lnTo>
                  <a:lnTo>
                    <a:pt x="2412" y="1365"/>
                  </a:lnTo>
                  <a:cubicBezTo>
                    <a:pt x="2409" y="1365"/>
                    <a:pt x="2407" y="1365"/>
                    <a:pt x="2405" y="1363"/>
                  </a:cubicBezTo>
                  <a:lnTo>
                    <a:pt x="2399" y="1358"/>
                  </a:lnTo>
                  <a:lnTo>
                    <a:pt x="2395" y="1361"/>
                  </a:lnTo>
                  <a:cubicBezTo>
                    <a:pt x="2394" y="1362"/>
                    <a:pt x="2393" y="1362"/>
                    <a:pt x="2393" y="1362"/>
                  </a:cubicBezTo>
                  <a:lnTo>
                    <a:pt x="2377" y="1369"/>
                  </a:lnTo>
                  <a:lnTo>
                    <a:pt x="2377" y="1371"/>
                  </a:lnTo>
                  <a:lnTo>
                    <a:pt x="2377" y="1373"/>
                  </a:lnTo>
                  <a:cubicBezTo>
                    <a:pt x="2378" y="1374"/>
                    <a:pt x="2379" y="1375"/>
                    <a:pt x="2380" y="1376"/>
                  </a:cubicBezTo>
                  <a:lnTo>
                    <a:pt x="2381" y="1379"/>
                  </a:lnTo>
                  <a:lnTo>
                    <a:pt x="2384" y="1379"/>
                  </a:lnTo>
                  <a:cubicBezTo>
                    <a:pt x="2386" y="1379"/>
                    <a:pt x="2388" y="1380"/>
                    <a:pt x="2389" y="1382"/>
                  </a:cubicBezTo>
                  <a:lnTo>
                    <a:pt x="2391" y="1384"/>
                  </a:lnTo>
                  <a:cubicBezTo>
                    <a:pt x="2392" y="1385"/>
                    <a:pt x="2392" y="1386"/>
                    <a:pt x="2393" y="1387"/>
                  </a:cubicBezTo>
                  <a:lnTo>
                    <a:pt x="2394" y="1392"/>
                  </a:lnTo>
                  <a:cubicBezTo>
                    <a:pt x="2395" y="1395"/>
                    <a:pt x="2394" y="1399"/>
                    <a:pt x="2391" y="1401"/>
                  </a:cubicBezTo>
                  <a:lnTo>
                    <a:pt x="2387" y="1403"/>
                  </a:lnTo>
                  <a:cubicBezTo>
                    <a:pt x="2386" y="1404"/>
                    <a:pt x="2385" y="1404"/>
                    <a:pt x="2385" y="1404"/>
                  </a:cubicBezTo>
                  <a:lnTo>
                    <a:pt x="2381" y="1405"/>
                  </a:lnTo>
                  <a:cubicBezTo>
                    <a:pt x="2380" y="1406"/>
                    <a:pt x="2378" y="1406"/>
                    <a:pt x="2377" y="1405"/>
                  </a:cubicBezTo>
                  <a:lnTo>
                    <a:pt x="2373" y="1405"/>
                  </a:lnTo>
                  <a:cubicBezTo>
                    <a:pt x="2373" y="1404"/>
                    <a:pt x="2372" y="1404"/>
                    <a:pt x="2371" y="1403"/>
                  </a:cubicBezTo>
                  <a:lnTo>
                    <a:pt x="2363" y="1398"/>
                  </a:lnTo>
                  <a:cubicBezTo>
                    <a:pt x="2362" y="1398"/>
                    <a:pt x="2362" y="1397"/>
                    <a:pt x="2361" y="1397"/>
                  </a:cubicBezTo>
                  <a:cubicBezTo>
                    <a:pt x="2360" y="1396"/>
                    <a:pt x="2358" y="1393"/>
                    <a:pt x="2358" y="1391"/>
                  </a:cubicBezTo>
                  <a:lnTo>
                    <a:pt x="2358" y="1389"/>
                  </a:lnTo>
                  <a:lnTo>
                    <a:pt x="2358" y="1384"/>
                  </a:lnTo>
                  <a:lnTo>
                    <a:pt x="2353" y="1380"/>
                  </a:lnTo>
                  <a:cubicBezTo>
                    <a:pt x="2353" y="1380"/>
                    <a:pt x="2352" y="1379"/>
                    <a:pt x="2351" y="1378"/>
                  </a:cubicBezTo>
                  <a:lnTo>
                    <a:pt x="2345" y="1366"/>
                  </a:lnTo>
                  <a:lnTo>
                    <a:pt x="2340" y="1371"/>
                  </a:lnTo>
                  <a:cubicBezTo>
                    <a:pt x="2339" y="1372"/>
                    <a:pt x="2338" y="1372"/>
                    <a:pt x="2337" y="1372"/>
                  </a:cubicBezTo>
                  <a:lnTo>
                    <a:pt x="2316" y="1379"/>
                  </a:lnTo>
                  <a:lnTo>
                    <a:pt x="2295" y="1394"/>
                  </a:lnTo>
                  <a:cubicBezTo>
                    <a:pt x="2295" y="1395"/>
                    <a:pt x="2294" y="1395"/>
                    <a:pt x="2293" y="1395"/>
                  </a:cubicBezTo>
                  <a:lnTo>
                    <a:pt x="2282" y="1399"/>
                  </a:lnTo>
                  <a:lnTo>
                    <a:pt x="2278" y="1404"/>
                  </a:lnTo>
                  <a:lnTo>
                    <a:pt x="2274" y="1411"/>
                  </a:lnTo>
                  <a:lnTo>
                    <a:pt x="2272" y="1420"/>
                  </a:lnTo>
                  <a:lnTo>
                    <a:pt x="2274" y="1428"/>
                  </a:lnTo>
                  <a:lnTo>
                    <a:pt x="2277" y="1432"/>
                  </a:lnTo>
                  <a:lnTo>
                    <a:pt x="2280" y="1434"/>
                  </a:lnTo>
                  <a:cubicBezTo>
                    <a:pt x="2282" y="1435"/>
                    <a:pt x="2284" y="1436"/>
                    <a:pt x="2285" y="1439"/>
                  </a:cubicBezTo>
                  <a:lnTo>
                    <a:pt x="2285" y="1441"/>
                  </a:lnTo>
                  <a:cubicBezTo>
                    <a:pt x="2286" y="1443"/>
                    <a:pt x="2286" y="1444"/>
                    <a:pt x="2285" y="1446"/>
                  </a:cubicBezTo>
                  <a:lnTo>
                    <a:pt x="2283" y="1453"/>
                  </a:lnTo>
                  <a:cubicBezTo>
                    <a:pt x="2283" y="1454"/>
                    <a:pt x="2282" y="1456"/>
                    <a:pt x="2280" y="1457"/>
                  </a:cubicBezTo>
                  <a:lnTo>
                    <a:pt x="2277" y="1459"/>
                  </a:lnTo>
                  <a:cubicBezTo>
                    <a:pt x="2274" y="1461"/>
                    <a:pt x="2271" y="1461"/>
                    <a:pt x="2268" y="1460"/>
                  </a:cubicBezTo>
                  <a:lnTo>
                    <a:pt x="2260" y="1455"/>
                  </a:lnTo>
                  <a:lnTo>
                    <a:pt x="2254" y="1459"/>
                  </a:lnTo>
                  <a:lnTo>
                    <a:pt x="2253" y="1463"/>
                  </a:lnTo>
                  <a:lnTo>
                    <a:pt x="2254" y="1465"/>
                  </a:lnTo>
                  <a:lnTo>
                    <a:pt x="2257" y="1471"/>
                  </a:lnTo>
                  <a:lnTo>
                    <a:pt x="2260" y="1486"/>
                  </a:lnTo>
                  <a:lnTo>
                    <a:pt x="2260" y="1493"/>
                  </a:lnTo>
                  <a:lnTo>
                    <a:pt x="2283" y="1493"/>
                  </a:lnTo>
                  <a:lnTo>
                    <a:pt x="2295" y="1487"/>
                  </a:lnTo>
                  <a:cubicBezTo>
                    <a:pt x="2296" y="1486"/>
                    <a:pt x="2298" y="1485"/>
                    <a:pt x="2299" y="1486"/>
                  </a:cubicBezTo>
                  <a:lnTo>
                    <a:pt x="2317" y="1487"/>
                  </a:lnTo>
                  <a:lnTo>
                    <a:pt x="2321" y="1482"/>
                  </a:lnTo>
                  <a:lnTo>
                    <a:pt x="2323" y="1479"/>
                  </a:lnTo>
                  <a:lnTo>
                    <a:pt x="2339" y="1459"/>
                  </a:lnTo>
                  <a:cubicBezTo>
                    <a:pt x="2340" y="1458"/>
                    <a:pt x="2341" y="1457"/>
                    <a:pt x="2342" y="1456"/>
                  </a:cubicBezTo>
                  <a:lnTo>
                    <a:pt x="2345" y="1456"/>
                  </a:lnTo>
                  <a:cubicBezTo>
                    <a:pt x="2347" y="1455"/>
                    <a:pt x="2349" y="1455"/>
                    <a:pt x="2351" y="1456"/>
                  </a:cubicBezTo>
                  <a:lnTo>
                    <a:pt x="2353" y="1457"/>
                  </a:lnTo>
                  <a:cubicBezTo>
                    <a:pt x="2354" y="1458"/>
                    <a:pt x="2355" y="1459"/>
                    <a:pt x="2356" y="1460"/>
                  </a:cubicBezTo>
                  <a:lnTo>
                    <a:pt x="2359" y="1463"/>
                  </a:lnTo>
                  <a:lnTo>
                    <a:pt x="2361" y="1464"/>
                  </a:lnTo>
                  <a:lnTo>
                    <a:pt x="2367" y="1467"/>
                  </a:lnTo>
                  <a:cubicBezTo>
                    <a:pt x="2368" y="1468"/>
                    <a:pt x="2369" y="1468"/>
                    <a:pt x="2370" y="1469"/>
                  </a:cubicBezTo>
                  <a:lnTo>
                    <a:pt x="2374" y="1473"/>
                  </a:lnTo>
                  <a:cubicBezTo>
                    <a:pt x="2375" y="1474"/>
                    <a:pt x="2375" y="1476"/>
                    <a:pt x="2376" y="1477"/>
                  </a:cubicBezTo>
                  <a:lnTo>
                    <a:pt x="2377" y="1484"/>
                  </a:lnTo>
                  <a:cubicBezTo>
                    <a:pt x="2377" y="1486"/>
                    <a:pt x="2377" y="1487"/>
                    <a:pt x="2376" y="1489"/>
                  </a:cubicBezTo>
                  <a:lnTo>
                    <a:pt x="2375" y="1491"/>
                  </a:lnTo>
                  <a:lnTo>
                    <a:pt x="2396" y="1485"/>
                  </a:lnTo>
                  <a:lnTo>
                    <a:pt x="2407" y="1469"/>
                  </a:lnTo>
                  <a:cubicBezTo>
                    <a:pt x="2408" y="1468"/>
                    <a:pt x="2408" y="1467"/>
                    <a:pt x="2409" y="1467"/>
                  </a:cubicBezTo>
                  <a:lnTo>
                    <a:pt x="2416" y="1461"/>
                  </a:lnTo>
                  <a:cubicBezTo>
                    <a:pt x="2417" y="1460"/>
                    <a:pt x="2418" y="1459"/>
                    <a:pt x="2420" y="1459"/>
                  </a:cubicBezTo>
                  <a:lnTo>
                    <a:pt x="2432" y="1457"/>
                  </a:lnTo>
                  <a:lnTo>
                    <a:pt x="2438" y="1452"/>
                  </a:lnTo>
                  <a:lnTo>
                    <a:pt x="2448" y="1446"/>
                  </a:lnTo>
                  <a:cubicBezTo>
                    <a:pt x="2449" y="1445"/>
                    <a:pt x="2450" y="1445"/>
                    <a:pt x="2451" y="1445"/>
                  </a:cubicBezTo>
                  <a:lnTo>
                    <a:pt x="2455" y="1444"/>
                  </a:lnTo>
                  <a:cubicBezTo>
                    <a:pt x="2458" y="1444"/>
                    <a:pt x="2460" y="1445"/>
                    <a:pt x="2462" y="1446"/>
                  </a:cubicBezTo>
                  <a:cubicBezTo>
                    <a:pt x="2464" y="1448"/>
                    <a:pt x="2465" y="1450"/>
                    <a:pt x="2464" y="1453"/>
                  </a:cubicBezTo>
                  <a:lnTo>
                    <a:pt x="2464" y="1459"/>
                  </a:lnTo>
                  <a:cubicBezTo>
                    <a:pt x="2464" y="1460"/>
                    <a:pt x="2464" y="1461"/>
                    <a:pt x="2463" y="1461"/>
                  </a:cubicBezTo>
                  <a:lnTo>
                    <a:pt x="2453" y="1488"/>
                  </a:lnTo>
                  <a:lnTo>
                    <a:pt x="2469" y="1487"/>
                  </a:lnTo>
                  <a:cubicBezTo>
                    <a:pt x="2471" y="1486"/>
                    <a:pt x="2472" y="1487"/>
                    <a:pt x="2474" y="1488"/>
                  </a:cubicBezTo>
                  <a:lnTo>
                    <a:pt x="2512" y="1516"/>
                  </a:lnTo>
                  <a:lnTo>
                    <a:pt x="2522" y="1517"/>
                  </a:lnTo>
                  <a:cubicBezTo>
                    <a:pt x="2525" y="1518"/>
                    <a:pt x="2528" y="1521"/>
                    <a:pt x="2528" y="1525"/>
                  </a:cubicBezTo>
                  <a:cubicBezTo>
                    <a:pt x="2528" y="1528"/>
                    <a:pt x="2526" y="1531"/>
                    <a:pt x="2523" y="1533"/>
                  </a:cubicBezTo>
                  <a:lnTo>
                    <a:pt x="2512" y="1537"/>
                  </a:lnTo>
                  <a:cubicBezTo>
                    <a:pt x="2510" y="1538"/>
                    <a:pt x="2507" y="1538"/>
                    <a:pt x="2505" y="1536"/>
                  </a:cubicBezTo>
                  <a:lnTo>
                    <a:pt x="2485" y="1523"/>
                  </a:lnTo>
                  <a:lnTo>
                    <a:pt x="2454" y="1515"/>
                  </a:lnTo>
                  <a:lnTo>
                    <a:pt x="2440" y="1516"/>
                  </a:lnTo>
                  <a:lnTo>
                    <a:pt x="2460" y="1527"/>
                  </a:lnTo>
                  <a:cubicBezTo>
                    <a:pt x="2461" y="1528"/>
                    <a:pt x="2462" y="1528"/>
                    <a:pt x="2463" y="1530"/>
                  </a:cubicBezTo>
                  <a:lnTo>
                    <a:pt x="2469" y="1539"/>
                  </a:lnTo>
                  <a:cubicBezTo>
                    <a:pt x="2471" y="1542"/>
                    <a:pt x="2471" y="1545"/>
                    <a:pt x="2469" y="1548"/>
                  </a:cubicBezTo>
                  <a:cubicBezTo>
                    <a:pt x="2467" y="1551"/>
                    <a:pt x="2464" y="1552"/>
                    <a:pt x="2461" y="1551"/>
                  </a:cubicBezTo>
                  <a:lnTo>
                    <a:pt x="2445" y="1548"/>
                  </a:lnTo>
                  <a:cubicBezTo>
                    <a:pt x="2444" y="1548"/>
                    <a:pt x="2443" y="1547"/>
                    <a:pt x="2442" y="1547"/>
                  </a:cubicBezTo>
                  <a:lnTo>
                    <a:pt x="2412" y="1525"/>
                  </a:lnTo>
                  <a:lnTo>
                    <a:pt x="2408" y="1526"/>
                  </a:lnTo>
                  <a:cubicBezTo>
                    <a:pt x="2408" y="1527"/>
                    <a:pt x="2407" y="1528"/>
                    <a:pt x="2407" y="1529"/>
                  </a:cubicBezTo>
                  <a:lnTo>
                    <a:pt x="2403" y="1536"/>
                  </a:lnTo>
                  <a:cubicBezTo>
                    <a:pt x="2402" y="1538"/>
                    <a:pt x="2400" y="1539"/>
                    <a:pt x="2399" y="1540"/>
                  </a:cubicBezTo>
                  <a:lnTo>
                    <a:pt x="2401" y="1551"/>
                  </a:lnTo>
                  <a:lnTo>
                    <a:pt x="2406" y="1561"/>
                  </a:lnTo>
                  <a:lnTo>
                    <a:pt x="2408" y="1564"/>
                  </a:lnTo>
                  <a:lnTo>
                    <a:pt x="2424" y="1576"/>
                  </a:lnTo>
                  <a:lnTo>
                    <a:pt x="2432" y="1587"/>
                  </a:lnTo>
                  <a:cubicBezTo>
                    <a:pt x="2433" y="1588"/>
                    <a:pt x="2433" y="1589"/>
                    <a:pt x="2433" y="1589"/>
                  </a:cubicBezTo>
                  <a:lnTo>
                    <a:pt x="2439" y="1606"/>
                  </a:lnTo>
                  <a:cubicBezTo>
                    <a:pt x="2440" y="1608"/>
                    <a:pt x="2440" y="1610"/>
                    <a:pt x="2439" y="1612"/>
                  </a:cubicBezTo>
                  <a:cubicBezTo>
                    <a:pt x="2438" y="1614"/>
                    <a:pt x="2436" y="1616"/>
                    <a:pt x="2433" y="1616"/>
                  </a:cubicBezTo>
                  <a:lnTo>
                    <a:pt x="2427" y="1617"/>
                  </a:lnTo>
                  <a:lnTo>
                    <a:pt x="2427" y="1621"/>
                  </a:lnTo>
                  <a:lnTo>
                    <a:pt x="2428" y="1626"/>
                  </a:lnTo>
                  <a:lnTo>
                    <a:pt x="2429" y="1636"/>
                  </a:lnTo>
                  <a:cubicBezTo>
                    <a:pt x="2429" y="1637"/>
                    <a:pt x="2429" y="1637"/>
                    <a:pt x="2429" y="1638"/>
                  </a:cubicBezTo>
                  <a:lnTo>
                    <a:pt x="2427" y="1644"/>
                  </a:lnTo>
                  <a:cubicBezTo>
                    <a:pt x="2426" y="1646"/>
                    <a:pt x="2425" y="1648"/>
                    <a:pt x="2423" y="1649"/>
                  </a:cubicBezTo>
                  <a:lnTo>
                    <a:pt x="2419" y="1651"/>
                  </a:lnTo>
                  <a:cubicBezTo>
                    <a:pt x="2417" y="1653"/>
                    <a:pt x="2414" y="1653"/>
                    <a:pt x="2411" y="1652"/>
                  </a:cubicBezTo>
                  <a:lnTo>
                    <a:pt x="2408" y="1650"/>
                  </a:lnTo>
                  <a:cubicBezTo>
                    <a:pt x="2406" y="1649"/>
                    <a:pt x="2404" y="1646"/>
                    <a:pt x="2404" y="1643"/>
                  </a:cubicBezTo>
                  <a:lnTo>
                    <a:pt x="2404" y="1638"/>
                  </a:lnTo>
                  <a:lnTo>
                    <a:pt x="2406" y="1624"/>
                  </a:lnTo>
                  <a:lnTo>
                    <a:pt x="2405" y="1622"/>
                  </a:lnTo>
                  <a:lnTo>
                    <a:pt x="2404" y="1618"/>
                  </a:lnTo>
                  <a:cubicBezTo>
                    <a:pt x="2403" y="1618"/>
                    <a:pt x="2403" y="1617"/>
                    <a:pt x="2403" y="1616"/>
                  </a:cubicBezTo>
                  <a:lnTo>
                    <a:pt x="2403" y="1611"/>
                  </a:lnTo>
                  <a:cubicBezTo>
                    <a:pt x="2402" y="1610"/>
                    <a:pt x="2402" y="1610"/>
                    <a:pt x="2403" y="1609"/>
                  </a:cubicBezTo>
                  <a:lnTo>
                    <a:pt x="2405" y="1601"/>
                  </a:lnTo>
                  <a:lnTo>
                    <a:pt x="2389" y="1589"/>
                  </a:lnTo>
                  <a:cubicBezTo>
                    <a:pt x="2388" y="1589"/>
                    <a:pt x="2387" y="1588"/>
                    <a:pt x="2387" y="1587"/>
                  </a:cubicBezTo>
                  <a:lnTo>
                    <a:pt x="2382" y="1578"/>
                  </a:lnTo>
                  <a:cubicBezTo>
                    <a:pt x="2381" y="1578"/>
                    <a:pt x="2381" y="1577"/>
                    <a:pt x="2380" y="1576"/>
                  </a:cubicBezTo>
                  <a:lnTo>
                    <a:pt x="2378" y="1557"/>
                  </a:lnTo>
                  <a:lnTo>
                    <a:pt x="2373" y="1545"/>
                  </a:lnTo>
                  <a:lnTo>
                    <a:pt x="2360" y="1550"/>
                  </a:lnTo>
                  <a:lnTo>
                    <a:pt x="2355" y="1556"/>
                  </a:lnTo>
                  <a:cubicBezTo>
                    <a:pt x="2354" y="1557"/>
                    <a:pt x="2353" y="1558"/>
                    <a:pt x="2352" y="1558"/>
                  </a:cubicBezTo>
                  <a:lnTo>
                    <a:pt x="2323" y="1570"/>
                  </a:lnTo>
                  <a:cubicBezTo>
                    <a:pt x="2322" y="1570"/>
                    <a:pt x="2321" y="1570"/>
                    <a:pt x="2319" y="1570"/>
                  </a:cubicBezTo>
                  <a:lnTo>
                    <a:pt x="2315" y="1570"/>
                  </a:lnTo>
                  <a:cubicBezTo>
                    <a:pt x="2312" y="1570"/>
                    <a:pt x="2310" y="1568"/>
                    <a:pt x="2308" y="1566"/>
                  </a:cubicBezTo>
                  <a:cubicBezTo>
                    <a:pt x="2307" y="1563"/>
                    <a:pt x="2307" y="1560"/>
                    <a:pt x="2308" y="1558"/>
                  </a:cubicBezTo>
                  <a:lnTo>
                    <a:pt x="2311" y="1554"/>
                  </a:lnTo>
                  <a:lnTo>
                    <a:pt x="2318" y="1544"/>
                  </a:lnTo>
                  <a:lnTo>
                    <a:pt x="2317" y="1541"/>
                  </a:lnTo>
                  <a:lnTo>
                    <a:pt x="2311" y="1541"/>
                  </a:lnTo>
                  <a:cubicBezTo>
                    <a:pt x="2309" y="1540"/>
                    <a:pt x="2308" y="1540"/>
                    <a:pt x="2307" y="1539"/>
                  </a:cubicBezTo>
                  <a:lnTo>
                    <a:pt x="2289" y="1527"/>
                  </a:lnTo>
                  <a:lnTo>
                    <a:pt x="2240" y="1535"/>
                  </a:lnTo>
                  <a:lnTo>
                    <a:pt x="2228" y="1543"/>
                  </a:lnTo>
                  <a:cubicBezTo>
                    <a:pt x="2227" y="1544"/>
                    <a:pt x="2226" y="1544"/>
                    <a:pt x="2225" y="1545"/>
                  </a:cubicBezTo>
                  <a:lnTo>
                    <a:pt x="2216" y="1547"/>
                  </a:lnTo>
                  <a:cubicBezTo>
                    <a:pt x="2216" y="1548"/>
                    <a:pt x="2217" y="1549"/>
                    <a:pt x="2217" y="1549"/>
                  </a:cubicBezTo>
                  <a:cubicBezTo>
                    <a:pt x="2217" y="1550"/>
                    <a:pt x="2217" y="1550"/>
                    <a:pt x="2217" y="1551"/>
                  </a:cubicBezTo>
                  <a:cubicBezTo>
                    <a:pt x="2219" y="1551"/>
                    <a:pt x="2220" y="1552"/>
                    <a:pt x="2222" y="1553"/>
                  </a:cubicBezTo>
                  <a:lnTo>
                    <a:pt x="2229" y="1562"/>
                  </a:lnTo>
                  <a:lnTo>
                    <a:pt x="2238" y="1567"/>
                  </a:lnTo>
                  <a:lnTo>
                    <a:pt x="2258" y="1572"/>
                  </a:lnTo>
                  <a:cubicBezTo>
                    <a:pt x="2259" y="1573"/>
                    <a:pt x="2260" y="1573"/>
                    <a:pt x="2261" y="1574"/>
                  </a:cubicBezTo>
                  <a:lnTo>
                    <a:pt x="2270" y="1580"/>
                  </a:lnTo>
                  <a:cubicBezTo>
                    <a:pt x="2270" y="1581"/>
                    <a:pt x="2271" y="1582"/>
                    <a:pt x="2271" y="1582"/>
                  </a:cubicBezTo>
                  <a:lnTo>
                    <a:pt x="2279" y="1593"/>
                  </a:lnTo>
                  <a:cubicBezTo>
                    <a:pt x="2280" y="1595"/>
                    <a:pt x="2280" y="1597"/>
                    <a:pt x="2280" y="1600"/>
                  </a:cubicBezTo>
                  <a:lnTo>
                    <a:pt x="2278" y="1606"/>
                  </a:lnTo>
                  <a:lnTo>
                    <a:pt x="2281" y="1613"/>
                  </a:lnTo>
                  <a:lnTo>
                    <a:pt x="2286" y="1621"/>
                  </a:lnTo>
                  <a:lnTo>
                    <a:pt x="2302" y="1633"/>
                  </a:lnTo>
                  <a:cubicBezTo>
                    <a:pt x="2302" y="1633"/>
                    <a:pt x="2303" y="1634"/>
                    <a:pt x="2304" y="1635"/>
                  </a:cubicBezTo>
                  <a:lnTo>
                    <a:pt x="2306" y="1639"/>
                  </a:lnTo>
                  <a:cubicBezTo>
                    <a:pt x="2306" y="1639"/>
                    <a:pt x="2306" y="1640"/>
                    <a:pt x="2306" y="1641"/>
                  </a:cubicBezTo>
                  <a:lnTo>
                    <a:pt x="2308" y="1646"/>
                  </a:lnTo>
                  <a:lnTo>
                    <a:pt x="2317" y="1658"/>
                  </a:lnTo>
                  <a:cubicBezTo>
                    <a:pt x="2319" y="1660"/>
                    <a:pt x="2319" y="1663"/>
                    <a:pt x="2318" y="1666"/>
                  </a:cubicBezTo>
                  <a:cubicBezTo>
                    <a:pt x="2316" y="1669"/>
                    <a:pt x="2314" y="1671"/>
                    <a:pt x="2310" y="1671"/>
                  </a:cubicBezTo>
                  <a:lnTo>
                    <a:pt x="2304" y="1670"/>
                  </a:lnTo>
                  <a:cubicBezTo>
                    <a:pt x="2303" y="1670"/>
                    <a:pt x="2302" y="1670"/>
                    <a:pt x="2301" y="1669"/>
                  </a:cubicBezTo>
                  <a:lnTo>
                    <a:pt x="2295" y="1666"/>
                  </a:lnTo>
                  <a:lnTo>
                    <a:pt x="2275" y="1650"/>
                  </a:lnTo>
                  <a:cubicBezTo>
                    <a:pt x="2274" y="1651"/>
                    <a:pt x="2272" y="1652"/>
                    <a:pt x="2270" y="1652"/>
                  </a:cubicBezTo>
                  <a:lnTo>
                    <a:pt x="2261" y="1653"/>
                  </a:lnTo>
                  <a:cubicBezTo>
                    <a:pt x="2260" y="1654"/>
                    <a:pt x="2258" y="1653"/>
                    <a:pt x="2257" y="1653"/>
                  </a:cubicBezTo>
                  <a:lnTo>
                    <a:pt x="2254" y="1652"/>
                  </a:lnTo>
                  <a:cubicBezTo>
                    <a:pt x="2254" y="1654"/>
                    <a:pt x="2254" y="1656"/>
                    <a:pt x="2252" y="1657"/>
                  </a:cubicBezTo>
                  <a:cubicBezTo>
                    <a:pt x="2251" y="1659"/>
                    <a:pt x="2248" y="1660"/>
                    <a:pt x="2245" y="1660"/>
                  </a:cubicBezTo>
                  <a:lnTo>
                    <a:pt x="2242" y="1659"/>
                  </a:lnTo>
                  <a:cubicBezTo>
                    <a:pt x="2241" y="1659"/>
                    <a:pt x="2241" y="1659"/>
                    <a:pt x="2241" y="1659"/>
                  </a:cubicBezTo>
                  <a:lnTo>
                    <a:pt x="2240" y="1663"/>
                  </a:lnTo>
                  <a:cubicBezTo>
                    <a:pt x="2240" y="1663"/>
                    <a:pt x="2240" y="1663"/>
                    <a:pt x="2240" y="1664"/>
                  </a:cubicBezTo>
                  <a:lnTo>
                    <a:pt x="2250" y="1662"/>
                  </a:lnTo>
                  <a:cubicBezTo>
                    <a:pt x="2253" y="1662"/>
                    <a:pt x="2255" y="1662"/>
                    <a:pt x="2257" y="1664"/>
                  </a:cubicBezTo>
                  <a:lnTo>
                    <a:pt x="2261" y="1667"/>
                  </a:lnTo>
                  <a:cubicBezTo>
                    <a:pt x="2261" y="1668"/>
                    <a:pt x="2262" y="1668"/>
                    <a:pt x="2262" y="1669"/>
                  </a:cubicBezTo>
                  <a:lnTo>
                    <a:pt x="2270" y="1680"/>
                  </a:lnTo>
                  <a:lnTo>
                    <a:pt x="2291" y="1687"/>
                  </a:lnTo>
                  <a:cubicBezTo>
                    <a:pt x="2294" y="1688"/>
                    <a:pt x="2296" y="1691"/>
                    <a:pt x="2296" y="1694"/>
                  </a:cubicBezTo>
                  <a:cubicBezTo>
                    <a:pt x="2297" y="1696"/>
                    <a:pt x="2296" y="1698"/>
                    <a:pt x="2295" y="1699"/>
                  </a:cubicBezTo>
                  <a:cubicBezTo>
                    <a:pt x="2295" y="1700"/>
                    <a:pt x="2295" y="1700"/>
                    <a:pt x="2295" y="1701"/>
                  </a:cubicBezTo>
                  <a:cubicBezTo>
                    <a:pt x="2296" y="1704"/>
                    <a:pt x="2295" y="1707"/>
                    <a:pt x="2293" y="1708"/>
                  </a:cubicBezTo>
                  <a:lnTo>
                    <a:pt x="2288" y="1712"/>
                  </a:lnTo>
                  <a:cubicBezTo>
                    <a:pt x="2286" y="1713"/>
                    <a:pt x="2283" y="1714"/>
                    <a:pt x="2281" y="1713"/>
                  </a:cubicBezTo>
                  <a:lnTo>
                    <a:pt x="2259" y="1705"/>
                  </a:lnTo>
                  <a:cubicBezTo>
                    <a:pt x="2257" y="1704"/>
                    <a:pt x="2256" y="1704"/>
                    <a:pt x="2255" y="1703"/>
                  </a:cubicBezTo>
                  <a:lnTo>
                    <a:pt x="2248" y="1695"/>
                  </a:lnTo>
                  <a:cubicBezTo>
                    <a:pt x="2247" y="1696"/>
                    <a:pt x="2247" y="1697"/>
                    <a:pt x="2245" y="1698"/>
                  </a:cubicBezTo>
                  <a:lnTo>
                    <a:pt x="2242" y="1701"/>
                  </a:lnTo>
                  <a:cubicBezTo>
                    <a:pt x="2242" y="1701"/>
                    <a:pt x="2241" y="1702"/>
                    <a:pt x="2240" y="1702"/>
                  </a:cubicBezTo>
                  <a:lnTo>
                    <a:pt x="2238" y="1703"/>
                  </a:lnTo>
                  <a:lnTo>
                    <a:pt x="2237" y="1705"/>
                  </a:lnTo>
                  <a:lnTo>
                    <a:pt x="2234" y="1710"/>
                  </a:lnTo>
                  <a:lnTo>
                    <a:pt x="2254" y="1716"/>
                  </a:lnTo>
                  <a:cubicBezTo>
                    <a:pt x="2256" y="1716"/>
                    <a:pt x="2258" y="1718"/>
                    <a:pt x="2259" y="1720"/>
                  </a:cubicBezTo>
                  <a:cubicBezTo>
                    <a:pt x="2260" y="1723"/>
                    <a:pt x="2260" y="1725"/>
                    <a:pt x="2259" y="1727"/>
                  </a:cubicBezTo>
                  <a:lnTo>
                    <a:pt x="2252" y="1740"/>
                  </a:lnTo>
                  <a:lnTo>
                    <a:pt x="2257" y="1741"/>
                  </a:lnTo>
                  <a:cubicBezTo>
                    <a:pt x="2259" y="1741"/>
                    <a:pt x="2260" y="1742"/>
                    <a:pt x="2262" y="1743"/>
                  </a:cubicBezTo>
                  <a:lnTo>
                    <a:pt x="2265" y="1746"/>
                  </a:lnTo>
                  <a:cubicBezTo>
                    <a:pt x="2267" y="1748"/>
                    <a:pt x="2268" y="1751"/>
                    <a:pt x="2268" y="1754"/>
                  </a:cubicBezTo>
                  <a:cubicBezTo>
                    <a:pt x="2267" y="1757"/>
                    <a:pt x="2265" y="1759"/>
                    <a:pt x="2263" y="1760"/>
                  </a:cubicBezTo>
                  <a:lnTo>
                    <a:pt x="2257" y="1762"/>
                  </a:lnTo>
                  <a:cubicBezTo>
                    <a:pt x="2256" y="1762"/>
                    <a:pt x="2255" y="1762"/>
                    <a:pt x="2254" y="1762"/>
                  </a:cubicBezTo>
                  <a:lnTo>
                    <a:pt x="2253" y="1762"/>
                  </a:lnTo>
                  <a:cubicBezTo>
                    <a:pt x="2253" y="1764"/>
                    <a:pt x="2253" y="1766"/>
                    <a:pt x="2251" y="1768"/>
                  </a:cubicBezTo>
                  <a:lnTo>
                    <a:pt x="2250" y="1771"/>
                  </a:lnTo>
                  <a:lnTo>
                    <a:pt x="2253" y="1783"/>
                  </a:lnTo>
                  <a:cubicBezTo>
                    <a:pt x="2253" y="1785"/>
                    <a:pt x="2253" y="1787"/>
                    <a:pt x="2251" y="1789"/>
                  </a:cubicBezTo>
                  <a:cubicBezTo>
                    <a:pt x="2250" y="1791"/>
                    <a:pt x="2248" y="1792"/>
                    <a:pt x="2246" y="1792"/>
                  </a:cubicBezTo>
                  <a:lnTo>
                    <a:pt x="2243" y="1792"/>
                  </a:lnTo>
                  <a:cubicBezTo>
                    <a:pt x="2242" y="1793"/>
                    <a:pt x="2240" y="1792"/>
                    <a:pt x="2239" y="1792"/>
                  </a:cubicBezTo>
                  <a:lnTo>
                    <a:pt x="2231" y="1788"/>
                  </a:lnTo>
                  <a:cubicBezTo>
                    <a:pt x="2229" y="1787"/>
                    <a:pt x="2227" y="1785"/>
                    <a:pt x="2227" y="1782"/>
                  </a:cubicBezTo>
                  <a:lnTo>
                    <a:pt x="2225" y="1777"/>
                  </a:lnTo>
                  <a:lnTo>
                    <a:pt x="2215" y="1757"/>
                  </a:lnTo>
                  <a:lnTo>
                    <a:pt x="2216" y="1762"/>
                  </a:lnTo>
                  <a:lnTo>
                    <a:pt x="2216" y="1770"/>
                  </a:lnTo>
                  <a:cubicBezTo>
                    <a:pt x="2216" y="1771"/>
                    <a:pt x="2215" y="1772"/>
                    <a:pt x="2215" y="1772"/>
                  </a:cubicBezTo>
                  <a:lnTo>
                    <a:pt x="2212" y="1782"/>
                  </a:lnTo>
                  <a:lnTo>
                    <a:pt x="2213" y="1785"/>
                  </a:lnTo>
                  <a:lnTo>
                    <a:pt x="2219" y="1791"/>
                  </a:lnTo>
                  <a:lnTo>
                    <a:pt x="2246" y="1802"/>
                  </a:lnTo>
                  <a:cubicBezTo>
                    <a:pt x="2249" y="1803"/>
                    <a:pt x="2251" y="1807"/>
                    <a:pt x="2250" y="1811"/>
                  </a:cubicBezTo>
                  <a:lnTo>
                    <a:pt x="2249" y="1818"/>
                  </a:lnTo>
                  <a:lnTo>
                    <a:pt x="2250" y="1822"/>
                  </a:lnTo>
                  <a:lnTo>
                    <a:pt x="2254" y="1825"/>
                  </a:lnTo>
                  <a:lnTo>
                    <a:pt x="2258" y="1827"/>
                  </a:lnTo>
                  <a:cubicBezTo>
                    <a:pt x="2261" y="1828"/>
                    <a:pt x="2262" y="1831"/>
                    <a:pt x="2262" y="1834"/>
                  </a:cubicBezTo>
                  <a:cubicBezTo>
                    <a:pt x="2262" y="1837"/>
                    <a:pt x="2261" y="1839"/>
                    <a:pt x="2258" y="1841"/>
                  </a:cubicBezTo>
                  <a:lnTo>
                    <a:pt x="2252" y="1844"/>
                  </a:lnTo>
                  <a:cubicBezTo>
                    <a:pt x="2250" y="1845"/>
                    <a:pt x="2247" y="1845"/>
                    <a:pt x="2245" y="1844"/>
                  </a:cubicBezTo>
                  <a:lnTo>
                    <a:pt x="2235" y="1839"/>
                  </a:lnTo>
                  <a:cubicBezTo>
                    <a:pt x="2235" y="1838"/>
                    <a:pt x="2234" y="1838"/>
                    <a:pt x="2233" y="1837"/>
                  </a:cubicBezTo>
                  <a:lnTo>
                    <a:pt x="2208" y="1809"/>
                  </a:lnTo>
                  <a:lnTo>
                    <a:pt x="2204" y="1802"/>
                  </a:lnTo>
                  <a:lnTo>
                    <a:pt x="2197" y="1800"/>
                  </a:lnTo>
                  <a:cubicBezTo>
                    <a:pt x="2196" y="1799"/>
                    <a:pt x="2194" y="1798"/>
                    <a:pt x="2193" y="1797"/>
                  </a:cubicBezTo>
                  <a:lnTo>
                    <a:pt x="2190" y="1792"/>
                  </a:lnTo>
                  <a:cubicBezTo>
                    <a:pt x="2189" y="1791"/>
                    <a:pt x="2189" y="1790"/>
                    <a:pt x="2189" y="1789"/>
                  </a:cubicBezTo>
                  <a:lnTo>
                    <a:pt x="2187" y="1779"/>
                  </a:lnTo>
                  <a:lnTo>
                    <a:pt x="2188" y="1766"/>
                  </a:lnTo>
                  <a:lnTo>
                    <a:pt x="2187" y="1754"/>
                  </a:lnTo>
                  <a:lnTo>
                    <a:pt x="2184" y="1745"/>
                  </a:lnTo>
                  <a:lnTo>
                    <a:pt x="2179" y="1738"/>
                  </a:lnTo>
                  <a:lnTo>
                    <a:pt x="2172" y="1733"/>
                  </a:lnTo>
                  <a:cubicBezTo>
                    <a:pt x="2171" y="1733"/>
                    <a:pt x="2171" y="1733"/>
                    <a:pt x="2171" y="1733"/>
                  </a:cubicBezTo>
                  <a:cubicBezTo>
                    <a:pt x="2170" y="1734"/>
                    <a:pt x="2167" y="1735"/>
                    <a:pt x="2165" y="1735"/>
                  </a:cubicBezTo>
                  <a:lnTo>
                    <a:pt x="2155" y="1734"/>
                  </a:lnTo>
                  <a:cubicBezTo>
                    <a:pt x="2155" y="1734"/>
                    <a:pt x="2155" y="1735"/>
                    <a:pt x="2155" y="1736"/>
                  </a:cubicBezTo>
                  <a:lnTo>
                    <a:pt x="2150" y="1752"/>
                  </a:lnTo>
                  <a:lnTo>
                    <a:pt x="2147" y="1758"/>
                  </a:lnTo>
                  <a:lnTo>
                    <a:pt x="2138" y="1768"/>
                  </a:lnTo>
                  <a:lnTo>
                    <a:pt x="2136" y="1772"/>
                  </a:lnTo>
                  <a:lnTo>
                    <a:pt x="2135" y="1783"/>
                  </a:lnTo>
                  <a:cubicBezTo>
                    <a:pt x="2135" y="1784"/>
                    <a:pt x="2135" y="1785"/>
                    <a:pt x="2134" y="1786"/>
                  </a:cubicBezTo>
                  <a:cubicBezTo>
                    <a:pt x="2133" y="1788"/>
                    <a:pt x="2131" y="1791"/>
                    <a:pt x="2129" y="1792"/>
                  </a:cubicBezTo>
                  <a:cubicBezTo>
                    <a:pt x="2127" y="1792"/>
                    <a:pt x="2122" y="1793"/>
                    <a:pt x="2120" y="1791"/>
                  </a:cubicBezTo>
                  <a:lnTo>
                    <a:pt x="2118" y="1790"/>
                  </a:lnTo>
                  <a:cubicBezTo>
                    <a:pt x="2116" y="1788"/>
                    <a:pt x="2115" y="1787"/>
                    <a:pt x="2115" y="1785"/>
                  </a:cubicBezTo>
                  <a:lnTo>
                    <a:pt x="2112" y="1769"/>
                  </a:lnTo>
                  <a:lnTo>
                    <a:pt x="2109" y="1765"/>
                  </a:lnTo>
                  <a:lnTo>
                    <a:pt x="2107" y="1765"/>
                  </a:lnTo>
                  <a:lnTo>
                    <a:pt x="2083" y="1774"/>
                  </a:lnTo>
                  <a:lnTo>
                    <a:pt x="2083" y="1776"/>
                  </a:lnTo>
                  <a:cubicBezTo>
                    <a:pt x="2083" y="1778"/>
                    <a:pt x="2082" y="1779"/>
                    <a:pt x="2081" y="1780"/>
                  </a:cubicBezTo>
                  <a:lnTo>
                    <a:pt x="2079" y="1784"/>
                  </a:lnTo>
                  <a:cubicBezTo>
                    <a:pt x="2078" y="1784"/>
                    <a:pt x="2077" y="1785"/>
                    <a:pt x="2076" y="1785"/>
                  </a:cubicBezTo>
                  <a:lnTo>
                    <a:pt x="2072" y="1789"/>
                  </a:lnTo>
                  <a:lnTo>
                    <a:pt x="2069" y="1798"/>
                  </a:lnTo>
                  <a:lnTo>
                    <a:pt x="2070" y="1800"/>
                  </a:lnTo>
                  <a:cubicBezTo>
                    <a:pt x="2072" y="1803"/>
                    <a:pt x="2073" y="1806"/>
                    <a:pt x="2071" y="1809"/>
                  </a:cubicBezTo>
                  <a:lnTo>
                    <a:pt x="2069" y="1812"/>
                  </a:lnTo>
                  <a:cubicBezTo>
                    <a:pt x="2068" y="1814"/>
                    <a:pt x="2066" y="1816"/>
                    <a:pt x="2064" y="1816"/>
                  </a:cubicBezTo>
                  <a:cubicBezTo>
                    <a:pt x="2061" y="1817"/>
                    <a:pt x="2056" y="1816"/>
                    <a:pt x="2054" y="1813"/>
                  </a:cubicBezTo>
                  <a:lnTo>
                    <a:pt x="2053" y="1813"/>
                  </a:lnTo>
                  <a:lnTo>
                    <a:pt x="2053" y="1819"/>
                  </a:lnTo>
                  <a:cubicBezTo>
                    <a:pt x="2053" y="1820"/>
                    <a:pt x="2053" y="1821"/>
                    <a:pt x="2053" y="1823"/>
                  </a:cubicBezTo>
                  <a:lnTo>
                    <a:pt x="2048" y="1832"/>
                  </a:lnTo>
                  <a:lnTo>
                    <a:pt x="2074" y="1840"/>
                  </a:lnTo>
                  <a:lnTo>
                    <a:pt x="2082" y="1833"/>
                  </a:lnTo>
                  <a:cubicBezTo>
                    <a:pt x="2082" y="1832"/>
                    <a:pt x="2083" y="1832"/>
                    <a:pt x="2084" y="1832"/>
                  </a:cubicBezTo>
                  <a:lnTo>
                    <a:pt x="2087" y="1830"/>
                  </a:lnTo>
                  <a:cubicBezTo>
                    <a:pt x="2088" y="1830"/>
                    <a:pt x="2089" y="1829"/>
                    <a:pt x="2091" y="1829"/>
                  </a:cubicBezTo>
                  <a:lnTo>
                    <a:pt x="2094" y="1829"/>
                  </a:lnTo>
                  <a:cubicBezTo>
                    <a:pt x="2097" y="1830"/>
                    <a:pt x="2100" y="1831"/>
                    <a:pt x="2101" y="1834"/>
                  </a:cubicBezTo>
                  <a:cubicBezTo>
                    <a:pt x="2102" y="1837"/>
                    <a:pt x="2102" y="1840"/>
                    <a:pt x="2100" y="1842"/>
                  </a:cubicBezTo>
                  <a:lnTo>
                    <a:pt x="2097" y="1847"/>
                  </a:lnTo>
                  <a:cubicBezTo>
                    <a:pt x="2096" y="1847"/>
                    <a:pt x="2096" y="1848"/>
                    <a:pt x="2095" y="1848"/>
                  </a:cubicBezTo>
                  <a:lnTo>
                    <a:pt x="2094" y="1849"/>
                  </a:lnTo>
                  <a:lnTo>
                    <a:pt x="2117" y="1866"/>
                  </a:lnTo>
                  <a:cubicBezTo>
                    <a:pt x="2120" y="1868"/>
                    <a:pt x="2121" y="1871"/>
                    <a:pt x="2120" y="1874"/>
                  </a:cubicBezTo>
                  <a:lnTo>
                    <a:pt x="2120" y="1877"/>
                  </a:lnTo>
                  <a:lnTo>
                    <a:pt x="2120" y="1880"/>
                  </a:lnTo>
                  <a:lnTo>
                    <a:pt x="2119" y="1882"/>
                  </a:lnTo>
                  <a:lnTo>
                    <a:pt x="2120" y="1882"/>
                  </a:lnTo>
                  <a:lnTo>
                    <a:pt x="2121" y="1882"/>
                  </a:lnTo>
                  <a:cubicBezTo>
                    <a:pt x="2124" y="1882"/>
                    <a:pt x="2126" y="1883"/>
                    <a:pt x="2128" y="1885"/>
                  </a:cubicBezTo>
                  <a:cubicBezTo>
                    <a:pt x="2130" y="1887"/>
                    <a:pt x="2130" y="1890"/>
                    <a:pt x="2129" y="1893"/>
                  </a:cubicBezTo>
                  <a:lnTo>
                    <a:pt x="2126" y="1901"/>
                  </a:lnTo>
                  <a:cubicBezTo>
                    <a:pt x="2125" y="1905"/>
                    <a:pt x="2121" y="1907"/>
                    <a:pt x="2118" y="1907"/>
                  </a:cubicBezTo>
                  <a:lnTo>
                    <a:pt x="2113" y="1906"/>
                  </a:lnTo>
                  <a:cubicBezTo>
                    <a:pt x="2112" y="1906"/>
                    <a:pt x="2110" y="1905"/>
                    <a:pt x="2109" y="1904"/>
                  </a:cubicBezTo>
                  <a:lnTo>
                    <a:pt x="2082" y="1875"/>
                  </a:lnTo>
                  <a:lnTo>
                    <a:pt x="2073" y="1870"/>
                  </a:lnTo>
                  <a:lnTo>
                    <a:pt x="2050" y="1872"/>
                  </a:lnTo>
                  <a:lnTo>
                    <a:pt x="2054" y="1878"/>
                  </a:lnTo>
                  <a:lnTo>
                    <a:pt x="2062" y="1874"/>
                  </a:lnTo>
                  <a:cubicBezTo>
                    <a:pt x="2064" y="1873"/>
                    <a:pt x="2066" y="1873"/>
                    <a:pt x="2069" y="1874"/>
                  </a:cubicBezTo>
                  <a:lnTo>
                    <a:pt x="2076" y="1878"/>
                  </a:lnTo>
                  <a:cubicBezTo>
                    <a:pt x="2077" y="1878"/>
                    <a:pt x="2078" y="1878"/>
                    <a:pt x="2078" y="1879"/>
                  </a:cubicBezTo>
                  <a:lnTo>
                    <a:pt x="2092" y="1891"/>
                  </a:lnTo>
                  <a:cubicBezTo>
                    <a:pt x="2095" y="1894"/>
                    <a:pt x="2096" y="1898"/>
                    <a:pt x="2094" y="1901"/>
                  </a:cubicBezTo>
                  <a:cubicBezTo>
                    <a:pt x="2092" y="1904"/>
                    <a:pt x="2089" y="1906"/>
                    <a:pt x="2085" y="1905"/>
                  </a:cubicBezTo>
                  <a:lnTo>
                    <a:pt x="2072" y="1902"/>
                  </a:lnTo>
                  <a:cubicBezTo>
                    <a:pt x="2072" y="1903"/>
                    <a:pt x="2071" y="1905"/>
                    <a:pt x="2070" y="1906"/>
                  </a:cubicBezTo>
                  <a:cubicBezTo>
                    <a:pt x="2068" y="1908"/>
                    <a:pt x="2065" y="1909"/>
                    <a:pt x="2062" y="1908"/>
                  </a:cubicBezTo>
                  <a:lnTo>
                    <a:pt x="2036" y="1901"/>
                  </a:lnTo>
                  <a:cubicBezTo>
                    <a:pt x="2035" y="1900"/>
                    <a:pt x="2033" y="1899"/>
                    <a:pt x="2032" y="1898"/>
                  </a:cubicBezTo>
                  <a:lnTo>
                    <a:pt x="2032" y="1897"/>
                  </a:lnTo>
                  <a:cubicBezTo>
                    <a:pt x="2031" y="1898"/>
                    <a:pt x="2030" y="1899"/>
                    <a:pt x="2029" y="1900"/>
                  </a:cubicBezTo>
                  <a:lnTo>
                    <a:pt x="2004" y="1922"/>
                  </a:lnTo>
                  <a:lnTo>
                    <a:pt x="2008" y="1919"/>
                  </a:lnTo>
                  <a:cubicBezTo>
                    <a:pt x="2011" y="1917"/>
                    <a:pt x="2013" y="1917"/>
                    <a:pt x="2016" y="1918"/>
                  </a:cubicBezTo>
                  <a:lnTo>
                    <a:pt x="2020" y="1920"/>
                  </a:lnTo>
                  <a:cubicBezTo>
                    <a:pt x="2021" y="1921"/>
                    <a:pt x="2022" y="1921"/>
                    <a:pt x="2022" y="1922"/>
                  </a:cubicBezTo>
                  <a:lnTo>
                    <a:pt x="2023" y="1922"/>
                  </a:lnTo>
                  <a:cubicBezTo>
                    <a:pt x="2024" y="1922"/>
                    <a:pt x="2024" y="1921"/>
                    <a:pt x="2025" y="1920"/>
                  </a:cubicBezTo>
                  <a:lnTo>
                    <a:pt x="2028" y="1916"/>
                  </a:lnTo>
                  <a:cubicBezTo>
                    <a:pt x="2030" y="1914"/>
                    <a:pt x="2033" y="1914"/>
                    <a:pt x="2035" y="1914"/>
                  </a:cubicBezTo>
                  <a:lnTo>
                    <a:pt x="2039" y="1914"/>
                  </a:lnTo>
                  <a:cubicBezTo>
                    <a:pt x="2041" y="1915"/>
                    <a:pt x="2042" y="1916"/>
                    <a:pt x="2044" y="1917"/>
                  </a:cubicBezTo>
                  <a:lnTo>
                    <a:pt x="2047" y="1921"/>
                  </a:lnTo>
                  <a:cubicBezTo>
                    <a:pt x="2048" y="1922"/>
                    <a:pt x="2048" y="1922"/>
                    <a:pt x="2048" y="1923"/>
                  </a:cubicBezTo>
                  <a:lnTo>
                    <a:pt x="2051" y="1929"/>
                  </a:lnTo>
                  <a:cubicBezTo>
                    <a:pt x="2052" y="1931"/>
                    <a:pt x="2052" y="1935"/>
                    <a:pt x="2050" y="1937"/>
                  </a:cubicBezTo>
                  <a:lnTo>
                    <a:pt x="2056" y="1946"/>
                  </a:lnTo>
                  <a:cubicBezTo>
                    <a:pt x="2057" y="1948"/>
                    <a:pt x="2058" y="1950"/>
                    <a:pt x="2057" y="1953"/>
                  </a:cubicBezTo>
                  <a:lnTo>
                    <a:pt x="2055" y="1957"/>
                  </a:lnTo>
                  <a:lnTo>
                    <a:pt x="2052" y="1962"/>
                  </a:lnTo>
                  <a:cubicBezTo>
                    <a:pt x="2051" y="1964"/>
                    <a:pt x="2050" y="1965"/>
                    <a:pt x="2049" y="1965"/>
                  </a:cubicBezTo>
                  <a:lnTo>
                    <a:pt x="2047" y="1966"/>
                  </a:lnTo>
                  <a:cubicBezTo>
                    <a:pt x="2045" y="1967"/>
                    <a:pt x="2042" y="1967"/>
                    <a:pt x="2040" y="1966"/>
                  </a:cubicBezTo>
                  <a:cubicBezTo>
                    <a:pt x="2038" y="1965"/>
                    <a:pt x="2036" y="1963"/>
                    <a:pt x="2036" y="1961"/>
                  </a:cubicBezTo>
                  <a:lnTo>
                    <a:pt x="2034" y="1955"/>
                  </a:lnTo>
                  <a:lnTo>
                    <a:pt x="2031" y="1955"/>
                  </a:lnTo>
                  <a:cubicBezTo>
                    <a:pt x="2031" y="1954"/>
                    <a:pt x="2030" y="1954"/>
                    <a:pt x="2029" y="1954"/>
                  </a:cubicBezTo>
                  <a:lnTo>
                    <a:pt x="2017" y="1950"/>
                  </a:lnTo>
                  <a:cubicBezTo>
                    <a:pt x="2018" y="1952"/>
                    <a:pt x="2017" y="1954"/>
                    <a:pt x="2016" y="1956"/>
                  </a:cubicBezTo>
                  <a:lnTo>
                    <a:pt x="2012" y="1960"/>
                  </a:lnTo>
                  <a:lnTo>
                    <a:pt x="2012" y="1961"/>
                  </a:lnTo>
                  <a:lnTo>
                    <a:pt x="2012" y="1968"/>
                  </a:lnTo>
                  <a:lnTo>
                    <a:pt x="2012" y="1969"/>
                  </a:lnTo>
                  <a:lnTo>
                    <a:pt x="2014" y="1969"/>
                  </a:lnTo>
                  <a:lnTo>
                    <a:pt x="2055" y="1976"/>
                  </a:lnTo>
                  <a:lnTo>
                    <a:pt x="2063" y="1974"/>
                  </a:lnTo>
                  <a:lnTo>
                    <a:pt x="2084" y="1957"/>
                  </a:lnTo>
                  <a:cubicBezTo>
                    <a:pt x="2085" y="1956"/>
                    <a:pt x="2086" y="1956"/>
                    <a:pt x="2087" y="1955"/>
                  </a:cubicBezTo>
                  <a:lnTo>
                    <a:pt x="2126" y="1944"/>
                  </a:lnTo>
                  <a:cubicBezTo>
                    <a:pt x="2129" y="1943"/>
                    <a:pt x="2133" y="1945"/>
                    <a:pt x="2134" y="1948"/>
                  </a:cubicBezTo>
                  <a:lnTo>
                    <a:pt x="2140" y="1956"/>
                  </a:lnTo>
                  <a:cubicBezTo>
                    <a:pt x="2142" y="1958"/>
                    <a:pt x="2142" y="1961"/>
                    <a:pt x="2141" y="1964"/>
                  </a:cubicBezTo>
                  <a:cubicBezTo>
                    <a:pt x="2140" y="1966"/>
                    <a:pt x="2138" y="1968"/>
                    <a:pt x="2135" y="1968"/>
                  </a:cubicBezTo>
                  <a:lnTo>
                    <a:pt x="2115" y="1971"/>
                  </a:lnTo>
                  <a:lnTo>
                    <a:pt x="2080" y="1991"/>
                  </a:lnTo>
                  <a:lnTo>
                    <a:pt x="2074" y="1997"/>
                  </a:lnTo>
                  <a:lnTo>
                    <a:pt x="2072" y="2001"/>
                  </a:lnTo>
                  <a:cubicBezTo>
                    <a:pt x="2075" y="2001"/>
                    <a:pt x="2078" y="2003"/>
                    <a:pt x="2079" y="2005"/>
                  </a:cubicBezTo>
                  <a:cubicBezTo>
                    <a:pt x="2080" y="2008"/>
                    <a:pt x="2080" y="2011"/>
                    <a:pt x="2079" y="2013"/>
                  </a:cubicBezTo>
                  <a:lnTo>
                    <a:pt x="2076" y="2019"/>
                  </a:lnTo>
                  <a:cubicBezTo>
                    <a:pt x="2075" y="2019"/>
                    <a:pt x="2075" y="2020"/>
                    <a:pt x="2074" y="2020"/>
                  </a:cubicBezTo>
                  <a:lnTo>
                    <a:pt x="2068" y="2025"/>
                  </a:lnTo>
                  <a:lnTo>
                    <a:pt x="2073" y="2030"/>
                  </a:lnTo>
                  <a:lnTo>
                    <a:pt x="2079" y="2038"/>
                  </a:lnTo>
                  <a:cubicBezTo>
                    <a:pt x="2080" y="2039"/>
                    <a:pt x="2080" y="2040"/>
                    <a:pt x="2080" y="2040"/>
                  </a:cubicBezTo>
                  <a:lnTo>
                    <a:pt x="2086" y="2059"/>
                  </a:lnTo>
                  <a:cubicBezTo>
                    <a:pt x="2087" y="2060"/>
                    <a:pt x="2087" y="2061"/>
                    <a:pt x="2087" y="2061"/>
                  </a:cubicBezTo>
                  <a:lnTo>
                    <a:pt x="2087" y="2067"/>
                  </a:lnTo>
                  <a:lnTo>
                    <a:pt x="2087" y="2071"/>
                  </a:lnTo>
                  <a:lnTo>
                    <a:pt x="2088" y="2073"/>
                  </a:lnTo>
                  <a:lnTo>
                    <a:pt x="2097" y="2078"/>
                  </a:lnTo>
                  <a:cubicBezTo>
                    <a:pt x="2099" y="2079"/>
                    <a:pt x="2100" y="2080"/>
                    <a:pt x="2101" y="2082"/>
                  </a:cubicBezTo>
                  <a:lnTo>
                    <a:pt x="2103" y="2087"/>
                  </a:lnTo>
                  <a:cubicBezTo>
                    <a:pt x="2103" y="2089"/>
                    <a:pt x="2103" y="2092"/>
                    <a:pt x="2102" y="2094"/>
                  </a:cubicBezTo>
                  <a:lnTo>
                    <a:pt x="2094" y="2108"/>
                  </a:lnTo>
                  <a:cubicBezTo>
                    <a:pt x="2093" y="2109"/>
                    <a:pt x="2091" y="2111"/>
                    <a:pt x="2089" y="2111"/>
                  </a:cubicBezTo>
                  <a:lnTo>
                    <a:pt x="2082" y="2113"/>
                  </a:lnTo>
                  <a:cubicBezTo>
                    <a:pt x="2080" y="2113"/>
                    <a:pt x="2077" y="2113"/>
                    <a:pt x="2075" y="2111"/>
                  </a:cubicBezTo>
                  <a:lnTo>
                    <a:pt x="2071" y="2107"/>
                  </a:lnTo>
                  <a:cubicBezTo>
                    <a:pt x="2069" y="2106"/>
                    <a:pt x="2068" y="2103"/>
                    <a:pt x="2068" y="2101"/>
                  </a:cubicBezTo>
                  <a:lnTo>
                    <a:pt x="2068" y="2095"/>
                  </a:lnTo>
                  <a:cubicBezTo>
                    <a:pt x="2069" y="2093"/>
                    <a:pt x="2070" y="2091"/>
                    <a:pt x="2072" y="2089"/>
                  </a:cubicBezTo>
                  <a:lnTo>
                    <a:pt x="2064" y="2081"/>
                  </a:lnTo>
                  <a:lnTo>
                    <a:pt x="2059" y="2070"/>
                  </a:lnTo>
                  <a:cubicBezTo>
                    <a:pt x="2058" y="2069"/>
                    <a:pt x="2058" y="2068"/>
                    <a:pt x="2057" y="2066"/>
                  </a:cubicBezTo>
                  <a:lnTo>
                    <a:pt x="2057" y="2063"/>
                  </a:lnTo>
                  <a:lnTo>
                    <a:pt x="2056" y="2052"/>
                  </a:lnTo>
                  <a:lnTo>
                    <a:pt x="2047" y="2027"/>
                  </a:lnTo>
                  <a:lnTo>
                    <a:pt x="2043" y="2013"/>
                  </a:lnTo>
                  <a:lnTo>
                    <a:pt x="2037" y="2005"/>
                  </a:lnTo>
                  <a:lnTo>
                    <a:pt x="2031" y="2004"/>
                  </a:lnTo>
                  <a:lnTo>
                    <a:pt x="2011" y="2007"/>
                  </a:lnTo>
                  <a:lnTo>
                    <a:pt x="2011" y="2013"/>
                  </a:lnTo>
                  <a:lnTo>
                    <a:pt x="2009" y="2018"/>
                  </a:lnTo>
                  <a:cubicBezTo>
                    <a:pt x="2009" y="2019"/>
                    <a:pt x="2008" y="2020"/>
                    <a:pt x="2007" y="2021"/>
                  </a:cubicBezTo>
                  <a:cubicBezTo>
                    <a:pt x="2006" y="2022"/>
                    <a:pt x="2004" y="2023"/>
                    <a:pt x="2004" y="2024"/>
                  </a:cubicBezTo>
                  <a:lnTo>
                    <a:pt x="2002" y="2025"/>
                  </a:lnTo>
                  <a:lnTo>
                    <a:pt x="1996" y="2033"/>
                  </a:lnTo>
                  <a:cubicBezTo>
                    <a:pt x="1995" y="2034"/>
                    <a:pt x="1995" y="2034"/>
                    <a:pt x="1994" y="2035"/>
                  </a:cubicBezTo>
                  <a:lnTo>
                    <a:pt x="1990" y="2037"/>
                  </a:lnTo>
                  <a:cubicBezTo>
                    <a:pt x="1987" y="2039"/>
                    <a:pt x="1984" y="2038"/>
                    <a:pt x="1982" y="2037"/>
                  </a:cubicBezTo>
                  <a:cubicBezTo>
                    <a:pt x="1979" y="2035"/>
                    <a:pt x="1978" y="2032"/>
                    <a:pt x="1978" y="2029"/>
                  </a:cubicBezTo>
                  <a:lnTo>
                    <a:pt x="1979" y="2021"/>
                  </a:lnTo>
                  <a:cubicBezTo>
                    <a:pt x="1979" y="2020"/>
                    <a:pt x="1979" y="2019"/>
                    <a:pt x="1980" y="2019"/>
                  </a:cubicBezTo>
                  <a:lnTo>
                    <a:pt x="1984" y="2009"/>
                  </a:lnTo>
                  <a:cubicBezTo>
                    <a:pt x="1982" y="2007"/>
                    <a:pt x="1981" y="2004"/>
                    <a:pt x="1981" y="2002"/>
                  </a:cubicBezTo>
                  <a:lnTo>
                    <a:pt x="1981" y="1999"/>
                  </a:lnTo>
                  <a:cubicBezTo>
                    <a:pt x="1981" y="1999"/>
                    <a:pt x="1981" y="1998"/>
                    <a:pt x="1981" y="1997"/>
                  </a:cubicBezTo>
                  <a:lnTo>
                    <a:pt x="1976" y="2001"/>
                  </a:lnTo>
                  <a:lnTo>
                    <a:pt x="1970" y="2009"/>
                  </a:lnTo>
                  <a:cubicBezTo>
                    <a:pt x="1973" y="2009"/>
                    <a:pt x="1975" y="2011"/>
                    <a:pt x="1976" y="2013"/>
                  </a:cubicBezTo>
                  <a:cubicBezTo>
                    <a:pt x="1977" y="2016"/>
                    <a:pt x="1977" y="2020"/>
                    <a:pt x="1974" y="2022"/>
                  </a:cubicBezTo>
                  <a:lnTo>
                    <a:pt x="1961" y="2034"/>
                  </a:lnTo>
                  <a:lnTo>
                    <a:pt x="1952" y="2039"/>
                  </a:lnTo>
                  <a:cubicBezTo>
                    <a:pt x="1952" y="2040"/>
                    <a:pt x="1951" y="2040"/>
                    <a:pt x="1950" y="2040"/>
                  </a:cubicBezTo>
                  <a:lnTo>
                    <a:pt x="1945" y="2041"/>
                  </a:lnTo>
                  <a:lnTo>
                    <a:pt x="1942" y="2044"/>
                  </a:lnTo>
                  <a:lnTo>
                    <a:pt x="1937" y="2051"/>
                  </a:lnTo>
                  <a:lnTo>
                    <a:pt x="1930" y="2057"/>
                  </a:lnTo>
                  <a:cubicBezTo>
                    <a:pt x="1928" y="2060"/>
                    <a:pt x="1924" y="2060"/>
                    <a:pt x="1921" y="2058"/>
                  </a:cubicBezTo>
                  <a:lnTo>
                    <a:pt x="1915" y="2055"/>
                  </a:lnTo>
                  <a:cubicBezTo>
                    <a:pt x="1912" y="2052"/>
                    <a:pt x="1910" y="2048"/>
                    <a:pt x="1912" y="2045"/>
                  </a:cubicBezTo>
                  <a:lnTo>
                    <a:pt x="1915" y="2037"/>
                  </a:lnTo>
                  <a:lnTo>
                    <a:pt x="1911" y="2038"/>
                  </a:lnTo>
                  <a:cubicBezTo>
                    <a:pt x="1910" y="2038"/>
                    <a:pt x="1909" y="2038"/>
                    <a:pt x="1907" y="2038"/>
                  </a:cubicBezTo>
                  <a:lnTo>
                    <a:pt x="1893" y="2035"/>
                  </a:lnTo>
                  <a:lnTo>
                    <a:pt x="1892" y="2039"/>
                  </a:lnTo>
                  <a:cubicBezTo>
                    <a:pt x="1892" y="2040"/>
                    <a:pt x="1891" y="2042"/>
                    <a:pt x="1890" y="2043"/>
                  </a:cubicBezTo>
                  <a:lnTo>
                    <a:pt x="1891" y="2044"/>
                  </a:lnTo>
                  <a:cubicBezTo>
                    <a:pt x="1891" y="2045"/>
                    <a:pt x="1891" y="2048"/>
                    <a:pt x="1891" y="2049"/>
                  </a:cubicBezTo>
                  <a:lnTo>
                    <a:pt x="1889" y="2055"/>
                  </a:lnTo>
                  <a:cubicBezTo>
                    <a:pt x="1889" y="2055"/>
                    <a:pt x="1888" y="2056"/>
                    <a:pt x="1888" y="2057"/>
                  </a:cubicBezTo>
                  <a:lnTo>
                    <a:pt x="1866" y="2084"/>
                  </a:lnTo>
                  <a:lnTo>
                    <a:pt x="1859" y="2097"/>
                  </a:lnTo>
                  <a:cubicBezTo>
                    <a:pt x="1858" y="2098"/>
                    <a:pt x="1858" y="2099"/>
                    <a:pt x="1857" y="2099"/>
                  </a:cubicBezTo>
                  <a:lnTo>
                    <a:pt x="1852" y="2104"/>
                  </a:lnTo>
                  <a:lnTo>
                    <a:pt x="1852" y="2105"/>
                  </a:lnTo>
                  <a:cubicBezTo>
                    <a:pt x="1852" y="2106"/>
                    <a:pt x="1852" y="2108"/>
                    <a:pt x="1852" y="2109"/>
                  </a:cubicBezTo>
                  <a:lnTo>
                    <a:pt x="1874" y="2108"/>
                  </a:lnTo>
                  <a:lnTo>
                    <a:pt x="1882" y="2103"/>
                  </a:lnTo>
                  <a:lnTo>
                    <a:pt x="1888" y="2098"/>
                  </a:lnTo>
                  <a:cubicBezTo>
                    <a:pt x="1889" y="2097"/>
                    <a:pt x="1889" y="2097"/>
                    <a:pt x="1890" y="2097"/>
                  </a:cubicBezTo>
                  <a:lnTo>
                    <a:pt x="1894" y="2095"/>
                  </a:lnTo>
                  <a:cubicBezTo>
                    <a:pt x="1896" y="2094"/>
                    <a:pt x="1898" y="2094"/>
                    <a:pt x="1900" y="2095"/>
                  </a:cubicBezTo>
                  <a:lnTo>
                    <a:pt x="1903" y="2096"/>
                  </a:lnTo>
                  <a:cubicBezTo>
                    <a:pt x="1905" y="2097"/>
                    <a:pt x="1907" y="2098"/>
                    <a:pt x="1908" y="2100"/>
                  </a:cubicBezTo>
                  <a:cubicBezTo>
                    <a:pt x="1908" y="2101"/>
                    <a:pt x="1908" y="2102"/>
                    <a:pt x="1908" y="2102"/>
                  </a:cubicBezTo>
                  <a:cubicBezTo>
                    <a:pt x="1910" y="2100"/>
                    <a:pt x="1912" y="2099"/>
                    <a:pt x="1914" y="2099"/>
                  </a:cubicBezTo>
                  <a:lnTo>
                    <a:pt x="1941" y="2096"/>
                  </a:lnTo>
                  <a:cubicBezTo>
                    <a:pt x="1941" y="2096"/>
                    <a:pt x="1942" y="2096"/>
                    <a:pt x="1943" y="2096"/>
                  </a:cubicBezTo>
                  <a:lnTo>
                    <a:pt x="1953" y="2098"/>
                  </a:lnTo>
                  <a:lnTo>
                    <a:pt x="1953" y="2097"/>
                  </a:lnTo>
                  <a:cubicBezTo>
                    <a:pt x="1953" y="2096"/>
                    <a:pt x="1953" y="2096"/>
                    <a:pt x="1953" y="2095"/>
                  </a:cubicBezTo>
                  <a:lnTo>
                    <a:pt x="1955" y="2092"/>
                  </a:lnTo>
                  <a:cubicBezTo>
                    <a:pt x="1955" y="2090"/>
                    <a:pt x="1957" y="2089"/>
                    <a:pt x="1958" y="2088"/>
                  </a:cubicBezTo>
                  <a:lnTo>
                    <a:pt x="1961" y="2087"/>
                  </a:lnTo>
                  <a:cubicBezTo>
                    <a:pt x="1962" y="2087"/>
                    <a:pt x="1963" y="2086"/>
                    <a:pt x="1963" y="2086"/>
                  </a:cubicBezTo>
                  <a:lnTo>
                    <a:pt x="1969" y="2085"/>
                  </a:lnTo>
                  <a:lnTo>
                    <a:pt x="1983" y="2078"/>
                  </a:lnTo>
                  <a:cubicBezTo>
                    <a:pt x="1984" y="2078"/>
                    <a:pt x="1985" y="2078"/>
                    <a:pt x="1987" y="2078"/>
                  </a:cubicBezTo>
                  <a:lnTo>
                    <a:pt x="1992" y="2078"/>
                  </a:lnTo>
                  <a:cubicBezTo>
                    <a:pt x="1994" y="2078"/>
                    <a:pt x="1996" y="2079"/>
                    <a:pt x="1998" y="2081"/>
                  </a:cubicBezTo>
                  <a:cubicBezTo>
                    <a:pt x="1999" y="2083"/>
                    <a:pt x="2000" y="2085"/>
                    <a:pt x="1999" y="2088"/>
                  </a:cubicBezTo>
                  <a:lnTo>
                    <a:pt x="1996" y="2104"/>
                  </a:lnTo>
                  <a:lnTo>
                    <a:pt x="1994" y="2110"/>
                  </a:lnTo>
                  <a:cubicBezTo>
                    <a:pt x="1993" y="2111"/>
                    <a:pt x="1992" y="2112"/>
                    <a:pt x="1991" y="2113"/>
                  </a:cubicBezTo>
                  <a:lnTo>
                    <a:pt x="1990" y="2114"/>
                  </a:lnTo>
                  <a:lnTo>
                    <a:pt x="2001" y="2116"/>
                  </a:lnTo>
                  <a:lnTo>
                    <a:pt x="2006" y="2113"/>
                  </a:lnTo>
                  <a:cubicBezTo>
                    <a:pt x="2007" y="2113"/>
                    <a:pt x="2008" y="2112"/>
                    <a:pt x="2009" y="2112"/>
                  </a:cubicBezTo>
                  <a:lnTo>
                    <a:pt x="2012" y="2111"/>
                  </a:lnTo>
                  <a:cubicBezTo>
                    <a:pt x="2013" y="2110"/>
                    <a:pt x="2015" y="2110"/>
                    <a:pt x="2016" y="2110"/>
                  </a:cubicBezTo>
                  <a:lnTo>
                    <a:pt x="2027" y="2113"/>
                  </a:lnTo>
                  <a:cubicBezTo>
                    <a:pt x="2029" y="2113"/>
                    <a:pt x="2031" y="2115"/>
                    <a:pt x="2032" y="2116"/>
                  </a:cubicBezTo>
                  <a:lnTo>
                    <a:pt x="2032" y="2116"/>
                  </a:lnTo>
                  <a:lnTo>
                    <a:pt x="2037" y="2116"/>
                  </a:lnTo>
                  <a:cubicBezTo>
                    <a:pt x="2038" y="2116"/>
                    <a:pt x="2039" y="2116"/>
                    <a:pt x="2040" y="2116"/>
                  </a:cubicBezTo>
                  <a:lnTo>
                    <a:pt x="2068" y="2124"/>
                  </a:lnTo>
                  <a:cubicBezTo>
                    <a:pt x="2069" y="2125"/>
                    <a:pt x="2070" y="2125"/>
                    <a:pt x="2071" y="2126"/>
                  </a:cubicBezTo>
                  <a:lnTo>
                    <a:pt x="2079" y="2132"/>
                  </a:lnTo>
                  <a:lnTo>
                    <a:pt x="2094" y="2127"/>
                  </a:lnTo>
                  <a:cubicBezTo>
                    <a:pt x="2097" y="2126"/>
                    <a:pt x="2101" y="2127"/>
                    <a:pt x="2103" y="2130"/>
                  </a:cubicBezTo>
                  <a:cubicBezTo>
                    <a:pt x="2105" y="2132"/>
                    <a:pt x="2105" y="2136"/>
                    <a:pt x="2104" y="2138"/>
                  </a:cubicBezTo>
                  <a:lnTo>
                    <a:pt x="2104" y="2139"/>
                  </a:lnTo>
                  <a:lnTo>
                    <a:pt x="2108" y="2143"/>
                  </a:lnTo>
                  <a:cubicBezTo>
                    <a:pt x="2109" y="2144"/>
                    <a:pt x="2109" y="2145"/>
                    <a:pt x="2110" y="2146"/>
                  </a:cubicBezTo>
                  <a:lnTo>
                    <a:pt x="2111" y="2154"/>
                  </a:lnTo>
                  <a:cubicBezTo>
                    <a:pt x="2112" y="2156"/>
                    <a:pt x="2111" y="2158"/>
                    <a:pt x="2109" y="2160"/>
                  </a:cubicBezTo>
                  <a:cubicBezTo>
                    <a:pt x="2108" y="2162"/>
                    <a:pt x="2106" y="2163"/>
                    <a:pt x="2103" y="2163"/>
                  </a:cubicBezTo>
                  <a:lnTo>
                    <a:pt x="2098" y="2163"/>
                  </a:lnTo>
                  <a:cubicBezTo>
                    <a:pt x="2097" y="2163"/>
                    <a:pt x="2096" y="2163"/>
                    <a:pt x="2096" y="2163"/>
                  </a:cubicBezTo>
                  <a:lnTo>
                    <a:pt x="2046" y="2143"/>
                  </a:lnTo>
                  <a:lnTo>
                    <a:pt x="2044" y="2143"/>
                  </a:lnTo>
                  <a:lnTo>
                    <a:pt x="2052" y="2150"/>
                  </a:lnTo>
                  <a:cubicBezTo>
                    <a:pt x="2054" y="2151"/>
                    <a:pt x="2054" y="2152"/>
                    <a:pt x="2055" y="2153"/>
                  </a:cubicBezTo>
                  <a:lnTo>
                    <a:pt x="2057" y="2160"/>
                  </a:lnTo>
                  <a:cubicBezTo>
                    <a:pt x="2058" y="2160"/>
                    <a:pt x="2058" y="2161"/>
                    <a:pt x="2058" y="2161"/>
                  </a:cubicBezTo>
                  <a:cubicBezTo>
                    <a:pt x="2060" y="2163"/>
                    <a:pt x="2061" y="2166"/>
                    <a:pt x="2060" y="2168"/>
                  </a:cubicBezTo>
                  <a:lnTo>
                    <a:pt x="2058" y="2173"/>
                  </a:lnTo>
                  <a:lnTo>
                    <a:pt x="2053" y="2184"/>
                  </a:lnTo>
                  <a:lnTo>
                    <a:pt x="2053" y="2187"/>
                  </a:lnTo>
                  <a:cubicBezTo>
                    <a:pt x="2053" y="2188"/>
                    <a:pt x="2053" y="2188"/>
                    <a:pt x="2053" y="2189"/>
                  </a:cubicBezTo>
                  <a:lnTo>
                    <a:pt x="2053" y="2191"/>
                  </a:lnTo>
                  <a:lnTo>
                    <a:pt x="2053" y="2191"/>
                  </a:lnTo>
                  <a:lnTo>
                    <a:pt x="2059" y="2195"/>
                  </a:lnTo>
                  <a:cubicBezTo>
                    <a:pt x="2060" y="2196"/>
                    <a:pt x="2061" y="2197"/>
                    <a:pt x="2062" y="2199"/>
                  </a:cubicBezTo>
                  <a:lnTo>
                    <a:pt x="2064" y="2204"/>
                  </a:lnTo>
                  <a:cubicBezTo>
                    <a:pt x="2065" y="2207"/>
                    <a:pt x="2065" y="2210"/>
                    <a:pt x="2063" y="2212"/>
                  </a:cubicBezTo>
                  <a:cubicBezTo>
                    <a:pt x="2061" y="2214"/>
                    <a:pt x="2059" y="2215"/>
                    <a:pt x="2056" y="2215"/>
                  </a:cubicBezTo>
                  <a:lnTo>
                    <a:pt x="2050" y="2215"/>
                  </a:lnTo>
                  <a:cubicBezTo>
                    <a:pt x="2049" y="2214"/>
                    <a:pt x="2048" y="2214"/>
                    <a:pt x="2048" y="2214"/>
                  </a:cubicBezTo>
                  <a:lnTo>
                    <a:pt x="2041" y="2212"/>
                  </a:lnTo>
                  <a:cubicBezTo>
                    <a:pt x="2040" y="2212"/>
                    <a:pt x="2040" y="2211"/>
                    <a:pt x="2039" y="2211"/>
                  </a:cubicBezTo>
                  <a:lnTo>
                    <a:pt x="2033" y="2206"/>
                  </a:lnTo>
                  <a:cubicBezTo>
                    <a:pt x="2032" y="2206"/>
                    <a:pt x="2032" y="2206"/>
                    <a:pt x="2031" y="2205"/>
                  </a:cubicBezTo>
                  <a:lnTo>
                    <a:pt x="2026" y="2198"/>
                  </a:lnTo>
                  <a:cubicBezTo>
                    <a:pt x="2024" y="2196"/>
                    <a:pt x="2024" y="2194"/>
                    <a:pt x="2024" y="2191"/>
                  </a:cubicBezTo>
                  <a:lnTo>
                    <a:pt x="2027" y="2179"/>
                  </a:lnTo>
                  <a:lnTo>
                    <a:pt x="2028" y="2172"/>
                  </a:lnTo>
                  <a:lnTo>
                    <a:pt x="2026" y="2168"/>
                  </a:lnTo>
                  <a:lnTo>
                    <a:pt x="2025" y="2167"/>
                  </a:lnTo>
                  <a:lnTo>
                    <a:pt x="2017" y="2165"/>
                  </a:lnTo>
                  <a:cubicBezTo>
                    <a:pt x="2016" y="2165"/>
                    <a:pt x="2015" y="2165"/>
                    <a:pt x="2014" y="2164"/>
                  </a:cubicBezTo>
                  <a:lnTo>
                    <a:pt x="2011" y="2162"/>
                  </a:lnTo>
                  <a:lnTo>
                    <a:pt x="2000" y="2154"/>
                  </a:lnTo>
                  <a:lnTo>
                    <a:pt x="1989" y="2153"/>
                  </a:lnTo>
                  <a:cubicBezTo>
                    <a:pt x="1988" y="2153"/>
                    <a:pt x="1987" y="2153"/>
                    <a:pt x="1986" y="2153"/>
                  </a:cubicBezTo>
                  <a:lnTo>
                    <a:pt x="1982" y="2151"/>
                  </a:lnTo>
                  <a:cubicBezTo>
                    <a:pt x="1981" y="2151"/>
                    <a:pt x="1979" y="2150"/>
                    <a:pt x="1979" y="2149"/>
                  </a:cubicBezTo>
                  <a:lnTo>
                    <a:pt x="1974" y="2143"/>
                  </a:lnTo>
                  <a:lnTo>
                    <a:pt x="1968" y="2146"/>
                  </a:lnTo>
                  <a:lnTo>
                    <a:pt x="1967" y="2148"/>
                  </a:lnTo>
                  <a:lnTo>
                    <a:pt x="1956" y="2166"/>
                  </a:lnTo>
                  <a:lnTo>
                    <a:pt x="1962" y="2172"/>
                  </a:lnTo>
                  <a:cubicBezTo>
                    <a:pt x="1963" y="2173"/>
                    <a:pt x="1963" y="2173"/>
                    <a:pt x="1964" y="2174"/>
                  </a:cubicBezTo>
                  <a:lnTo>
                    <a:pt x="1967" y="2181"/>
                  </a:lnTo>
                  <a:cubicBezTo>
                    <a:pt x="1968" y="2182"/>
                    <a:pt x="1968" y="2183"/>
                    <a:pt x="1968" y="2183"/>
                  </a:cubicBezTo>
                  <a:lnTo>
                    <a:pt x="1969" y="2190"/>
                  </a:lnTo>
                  <a:cubicBezTo>
                    <a:pt x="1969" y="2193"/>
                    <a:pt x="1968" y="2196"/>
                    <a:pt x="1965" y="2198"/>
                  </a:cubicBezTo>
                  <a:lnTo>
                    <a:pt x="1962" y="2199"/>
                  </a:lnTo>
                  <a:cubicBezTo>
                    <a:pt x="1960" y="2201"/>
                    <a:pt x="1957" y="2201"/>
                    <a:pt x="1954" y="2199"/>
                  </a:cubicBezTo>
                  <a:lnTo>
                    <a:pt x="1950" y="2197"/>
                  </a:lnTo>
                  <a:cubicBezTo>
                    <a:pt x="1949" y="2196"/>
                    <a:pt x="1948" y="2195"/>
                    <a:pt x="1947" y="2194"/>
                  </a:cubicBezTo>
                  <a:lnTo>
                    <a:pt x="1941" y="2184"/>
                  </a:lnTo>
                  <a:lnTo>
                    <a:pt x="1934" y="2176"/>
                  </a:lnTo>
                  <a:cubicBezTo>
                    <a:pt x="1933" y="2176"/>
                    <a:pt x="1932" y="2175"/>
                    <a:pt x="1932" y="2173"/>
                  </a:cubicBezTo>
                  <a:lnTo>
                    <a:pt x="1930" y="2168"/>
                  </a:lnTo>
                  <a:cubicBezTo>
                    <a:pt x="1930" y="2166"/>
                    <a:pt x="1930" y="2165"/>
                    <a:pt x="1930" y="2163"/>
                  </a:cubicBezTo>
                  <a:lnTo>
                    <a:pt x="1932" y="2157"/>
                  </a:lnTo>
                  <a:cubicBezTo>
                    <a:pt x="1933" y="2155"/>
                    <a:pt x="1934" y="2154"/>
                    <a:pt x="1935" y="2153"/>
                  </a:cubicBezTo>
                  <a:lnTo>
                    <a:pt x="1938" y="2150"/>
                  </a:lnTo>
                  <a:lnTo>
                    <a:pt x="1937" y="2147"/>
                  </a:lnTo>
                  <a:cubicBezTo>
                    <a:pt x="1936" y="2147"/>
                    <a:pt x="1936" y="2147"/>
                    <a:pt x="1935" y="2146"/>
                  </a:cubicBezTo>
                  <a:lnTo>
                    <a:pt x="1918" y="2143"/>
                  </a:lnTo>
                  <a:lnTo>
                    <a:pt x="1915" y="2146"/>
                  </a:lnTo>
                  <a:cubicBezTo>
                    <a:pt x="1914" y="2147"/>
                    <a:pt x="1913" y="2147"/>
                    <a:pt x="1912" y="2148"/>
                  </a:cubicBezTo>
                  <a:lnTo>
                    <a:pt x="1904" y="2152"/>
                  </a:lnTo>
                  <a:lnTo>
                    <a:pt x="1909" y="2154"/>
                  </a:lnTo>
                  <a:cubicBezTo>
                    <a:pt x="1910" y="2155"/>
                    <a:pt x="1910" y="2155"/>
                    <a:pt x="1911" y="2156"/>
                  </a:cubicBezTo>
                  <a:lnTo>
                    <a:pt x="1914" y="2158"/>
                  </a:lnTo>
                  <a:cubicBezTo>
                    <a:pt x="1914" y="2159"/>
                    <a:pt x="1915" y="2160"/>
                    <a:pt x="1915" y="2161"/>
                  </a:cubicBezTo>
                  <a:lnTo>
                    <a:pt x="1917" y="2166"/>
                  </a:lnTo>
                  <a:lnTo>
                    <a:pt x="1918" y="2173"/>
                  </a:lnTo>
                  <a:lnTo>
                    <a:pt x="1918" y="2180"/>
                  </a:lnTo>
                  <a:cubicBezTo>
                    <a:pt x="1918" y="2181"/>
                    <a:pt x="1918" y="2182"/>
                    <a:pt x="1918" y="2183"/>
                  </a:cubicBezTo>
                  <a:lnTo>
                    <a:pt x="1916" y="2186"/>
                  </a:lnTo>
                  <a:cubicBezTo>
                    <a:pt x="1915" y="2189"/>
                    <a:pt x="1912" y="2191"/>
                    <a:pt x="1909" y="2191"/>
                  </a:cubicBezTo>
                  <a:cubicBezTo>
                    <a:pt x="1906" y="2191"/>
                    <a:pt x="1904" y="2189"/>
                    <a:pt x="1902" y="2187"/>
                  </a:cubicBezTo>
                  <a:lnTo>
                    <a:pt x="1900" y="2183"/>
                  </a:lnTo>
                  <a:lnTo>
                    <a:pt x="1896" y="2172"/>
                  </a:lnTo>
                  <a:lnTo>
                    <a:pt x="1894" y="2170"/>
                  </a:lnTo>
                  <a:lnTo>
                    <a:pt x="1864" y="2173"/>
                  </a:lnTo>
                  <a:cubicBezTo>
                    <a:pt x="1864" y="2174"/>
                    <a:pt x="1864" y="2175"/>
                    <a:pt x="1864" y="2176"/>
                  </a:cubicBezTo>
                  <a:lnTo>
                    <a:pt x="1857" y="2188"/>
                  </a:lnTo>
                  <a:cubicBezTo>
                    <a:pt x="1856" y="2189"/>
                    <a:pt x="1856" y="2190"/>
                    <a:pt x="1855" y="2191"/>
                  </a:cubicBezTo>
                  <a:lnTo>
                    <a:pt x="1852" y="2193"/>
                  </a:lnTo>
                  <a:cubicBezTo>
                    <a:pt x="1850" y="2195"/>
                    <a:pt x="1847" y="2195"/>
                    <a:pt x="1845" y="2195"/>
                  </a:cubicBezTo>
                  <a:cubicBezTo>
                    <a:pt x="1842" y="2194"/>
                    <a:pt x="1840" y="2193"/>
                    <a:pt x="1839" y="2191"/>
                  </a:cubicBezTo>
                  <a:lnTo>
                    <a:pt x="1837" y="2186"/>
                  </a:lnTo>
                  <a:cubicBezTo>
                    <a:pt x="1837" y="2185"/>
                    <a:pt x="1837" y="2184"/>
                    <a:pt x="1836" y="2184"/>
                  </a:cubicBezTo>
                  <a:lnTo>
                    <a:pt x="1830" y="2196"/>
                  </a:lnTo>
                  <a:lnTo>
                    <a:pt x="1837" y="2195"/>
                  </a:lnTo>
                  <a:cubicBezTo>
                    <a:pt x="1838" y="2195"/>
                    <a:pt x="1839" y="2195"/>
                    <a:pt x="1840" y="2196"/>
                  </a:cubicBezTo>
                  <a:lnTo>
                    <a:pt x="1862" y="2202"/>
                  </a:lnTo>
                  <a:lnTo>
                    <a:pt x="1872" y="2202"/>
                  </a:lnTo>
                  <a:cubicBezTo>
                    <a:pt x="1873" y="2202"/>
                    <a:pt x="1874" y="2202"/>
                    <a:pt x="1875" y="2203"/>
                  </a:cubicBezTo>
                  <a:lnTo>
                    <a:pt x="1881" y="2206"/>
                  </a:lnTo>
                  <a:cubicBezTo>
                    <a:pt x="1883" y="2207"/>
                    <a:pt x="1884" y="2208"/>
                    <a:pt x="1885" y="2210"/>
                  </a:cubicBezTo>
                  <a:lnTo>
                    <a:pt x="1888" y="2218"/>
                  </a:lnTo>
                  <a:cubicBezTo>
                    <a:pt x="1888" y="2219"/>
                    <a:pt x="1889" y="2221"/>
                    <a:pt x="1888" y="2222"/>
                  </a:cubicBezTo>
                  <a:lnTo>
                    <a:pt x="1887" y="2230"/>
                  </a:lnTo>
                  <a:cubicBezTo>
                    <a:pt x="1886" y="2232"/>
                    <a:pt x="1886" y="2233"/>
                    <a:pt x="1885" y="2234"/>
                  </a:cubicBezTo>
                  <a:lnTo>
                    <a:pt x="1881" y="2238"/>
                  </a:lnTo>
                  <a:cubicBezTo>
                    <a:pt x="1879" y="2240"/>
                    <a:pt x="1877" y="2241"/>
                    <a:pt x="1875" y="2241"/>
                  </a:cubicBezTo>
                  <a:lnTo>
                    <a:pt x="1871" y="2241"/>
                  </a:lnTo>
                  <a:cubicBezTo>
                    <a:pt x="1869" y="2241"/>
                    <a:pt x="1867" y="2240"/>
                    <a:pt x="1866" y="2238"/>
                  </a:cubicBezTo>
                  <a:cubicBezTo>
                    <a:pt x="1864" y="2236"/>
                    <a:pt x="1864" y="2234"/>
                    <a:pt x="1864" y="2232"/>
                  </a:cubicBezTo>
                  <a:lnTo>
                    <a:pt x="1864" y="2228"/>
                  </a:lnTo>
                  <a:lnTo>
                    <a:pt x="1864" y="2228"/>
                  </a:lnTo>
                  <a:lnTo>
                    <a:pt x="1863" y="2228"/>
                  </a:lnTo>
                  <a:cubicBezTo>
                    <a:pt x="1861" y="2229"/>
                    <a:pt x="1859" y="2229"/>
                    <a:pt x="1857" y="2228"/>
                  </a:cubicBezTo>
                  <a:lnTo>
                    <a:pt x="1854" y="2226"/>
                  </a:lnTo>
                  <a:cubicBezTo>
                    <a:pt x="1853" y="2226"/>
                    <a:pt x="1852" y="2225"/>
                    <a:pt x="1851" y="2225"/>
                  </a:cubicBezTo>
                  <a:lnTo>
                    <a:pt x="1844" y="2218"/>
                  </a:lnTo>
                  <a:lnTo>
                    <a:pt x="1825" y="2220"/>
                  </a:lnTo>
                  <a:cubicBezTo>
                    <a:pt x="1825" y="2220"/>
                    <a:pt x="1825" y="2220"/>
                    <a:pt x="1825" y="2221"/>
                  </a:cubicBezTo>
                  <a:lnTo>
                    <a:pt x="1825" y="2230"/>
                  </a:lnTo>
                  <a:cubicBezTo>
                    <a:pt x="1825" y="2231"/>
                    <a:pt x="1824" y="2232"/>
                    <a:pt x="1824" y="2233"/>
                  </a:cubicBezTo>
                  <a:lnTo>
                    <a:pt x="1821" y="2243"/>
                  </a:lnTo>
                  <a:cubicBezTo>
                    <a:pt x="1820" y="2244"/>
                    <a:pt x="1820" y="2245"/>
                    <a:pt x="1819" y="2246"/>
                  </a:cubicBezTo>
                  <a:lnTo>
                    <a:pt x="1816" y="2249"/>
                  </a:lnTo>
                  <a:lnTo>
                    <a:pt x="1816" y="2250"/>
                  </a:lnTo>
                  <a:cubicBezTo>
                    <a:pt x="1816" y="2252"/>
                    <a:pt x="1816" y="2254"/>
                    <a:pt x="1815" y="2255"/>
                  </a:cubicBezTo>
                  <a:cubicBezTo>
                    <a:pt x="1814" y="2256"/>
                    <a:pt x="1811" y="2259"/>
                    <a:pt x="1810" y="2259"/>
                  </a:cubicBezTo>
                  <a:lnTo>
                    <a:pt x="1808" y="2260"/>
                  </a:lnTo>
                  <a:cubicBezTo>
                    <a:pt x="1807" y="2260"/>
                    <a:pt x="1806" y="2261"/>
                    <a:pt x="1805" y="2261"/>
                  </a:cubicBezTo>
                  <a:lnTo>
                    <a:pt x="1803" y="2262"/>
                  </a:lnTo>
                  <a:cubicBezTo>
                    <a:pt x="1802" y="2262"/>
                    <a:pt x="1801" y="2262"/>
                    <a:pt x="1799" y="2262"/>
                  </a:cubicBezTo>
                  <a:cubicBezTo>
                    <a:pt x="1798" y="2263"/>
                    <a:pt x="1796" y="2264"/>
                    <a:pt x="1794" y="2264"/>
                  </a:cubicBezTo>
                  <a:cubicBezTo>
                    <a:pt x="1791" y="2264"/>
                    <a:pt x="1789" y="2263"/>
                    <a:pt x="1787" y="2262"/>
                  </a:cubicBezTo>
                  <a:lnTo>
                    <a:pt x="1780" y="2253"/>
                  </a:lnTo>
                  <a:cubicBezTo>
                    <a:pt x="1780" y="2254"/>
                    <a:pt x="1780" y="2254"/>
                    <a:pt x="1780" y="2255"/>
                  </a:cubicBezTo>
                  <a:lnTo>
                    <a:pt x="1777" y="2262"/>
                  </a:lnTo>
                  <a:cubicBezTo>
                    <a:pt x="1776" y="2263"/>
                    <a:pt x="1775" y="2264"/>
                    <a:pt x="1773" y="2265"/>
                  </a:cubicBezTo>
                  <a:cubicBezTo>
                    <a:pt x="1772" y="2266"/>
                    <a:pt x="1770" y="2267"/>
                    <a:pt x="1768" y="2267"/>
                  </a:cubicBezTo>
                  <a:lnTo>
                    <a:pt x="1768" y="2267"/>
                  </a:lnTo>
                  <a:cubicBezTo>
                    <a:pt x="1767" y="2269"/>
                    <a:pt x="1767" y="2270"/>
                    <a:pt x="1766" y="2271"/>
                  </a:cubicBezTo>
                  <a:lnTo>
                    <a:pt x="1763" y="2274"/>
                  </a:lnTo>
                  <a:cubicBezTo>
                    <a:pt x="1764" y="2275"/>
                    <a:pt x="1764" y="2277"/>
                    <a:pt x="1764" y="2278"/>
                  </a:cubicBezTo>
                  <a:cubicBezTo>
                    <a:pt x="1764" y="2281"/>
                    <a:pt x="1762" y="2284"/>
                    <a:pt x="1760" y="2286"/>
                  </a:cubicBezTo>
                  <a:lnTo>
                    <a:pt x="1755" y="2288"/>
                  </a:lnTo>
                  <a:cubicBezTo>
                    <a:pt x="1752" y="2290"/>
                    <a:pt x="1748" y="2289"/>
                    <a:pt x="1746" y="2287"/>
                  </a:cubicBezTo>
                  <a:lnTo>
                    <a:pt x="1742" y="2283"/>
                  </a:lnTo>
                  <a:cubicBezTo>
                    <a:pt x="1741" y="2283"/>
                    <a:pt x="1741" y="2282"/>
                    <a:pt x="1740" y="2281"/>
                  </a:cubicBezTo>
                  <a:lnTo>
                    <a:pt x="1735" y="2268"/>
                  </a:lnTo>
                  <a:lnTo>
                    <a:pt x="1735" y="2268"/>
                  </a:lnTo>
                  <a:cubicBezTo>
                    <a:pt x="1734" y="2268"/>
                    <a:pt x="1733" y="2268"/>
                    <a:pt x="1732" y="2268"/>
                  </a:cubicBezTo>
                  <a:lnTo>
                    <a:pt x="1729" y="2268"/>
                  </a:lnTo>
                  <a:cubicBezTo>
                    <a:pt x="1729" y="2271"/>
                    <a:pt x="1728" y="2274"/>
                    <a:pt x="1725" y="2276"/>
                  </a:cubicBezTo>
                  <a:lnTo>
                    <a:pt x="1718" y="2280"/>
                  </a:lnTo>
                  <a:cubicBezTo>
                    <a:pt x="1717" y="2281"/>
                    <a:pt x="1716" y="2282"/>
                    <a:pt x="1714" y="2282"/>
                  </a:cubicBezTo>
                  <a:lnTo>
                    <a:pt x="1690" y="2281"/>
                  </a:lnTo>
                  <a:cubicBezTo>
                    <a:pt x="1690" y="2281"/>
                    <a:pt x="1691" y="2282"/>
                    <a:pt x="1692" y="2282"/>
                  </a:cubicBezTo>
                  <a:lnTo>
                    <a:pt x="1696" y="2286"/>
                  </a:lnTo>
                  <a:cubicBezTo>
                    <a:pt x="1698" y="2287"/>
                    <a:pt x="1699" y="2288"/>
                    <a:pt x="1699" y="2290"/>
                  </a:cubicBezTo>
                  <a:lnTo>
                    <a:pt x="1701" y="2294"/>
                  </a:lnTo>
                  <a:lnTo>
                    <a:pt x="1701" y="2303"/>
                  </a:lnTo>
                  <a:lnTo>
                    <a:pt x="1704" y="2303"/>
                  </a:lnTo>
                  <a:cubicBezTo>
                    <a:pt x="1705" y="2304"/>
                    <a:pt x="1706" y="2304"/>
                    <a:pt x="1707" y="2304"/>
                  </a:cubicBezTo>
                  <a:lnTo>
                    <a:pt x="1709" y="2306"/>
                  </a:lnTo>
                  <a:cubicBezTo>
                    <a:pt x="1711" y="2308"/>
                    <a:pt x="1713" y="2310"/>
                    <a:pt x="1713" y="2312"/>
                  </a:cubicBezTo>
                  <a:cubicBezTo>
                    <a:pt x="1713" y="2313"/>
                    <a:pt x="1713" y="2314"/>
                    <a:pt x="1713" y="2315"/>
                  </a:cubicBezTo>
                  <a:cubicBezTo>
                    <a:pt x="1714" y="2315"/>
                    <a:pt x="1716" y="2315"/>
                    <a:pt x="1718" y="2316"/>
                  </a:cubicBezTo>
                  <a:lnTo>
                    <a:pt x="1721" y="2319"/>
                  </a:lnTo>
                  <a:cubicBezTo>
                    <a:pt x="1722" y="2320"/>
                    <a:pt x="1723" y="2321"/>
                    <a:pt x="1724" y="2322"/>
                  </a:cubicBezTo>
                  <a:lnTo>
                    <a:pt x="1728" y="2329"/>
                  </a:lnTo>
                  <a:lnTo>
                    <a:pt x="1755" y="2334"/>
                  </a:lnTo>
                  <a:cubicBezTo>
                    <a:pt x="1756" y="2334"/>
                    <a:pt x="1757" y="2334"/>
                    <a:pt x="1758" y="2335"/>
                  </a:cubicBezTo>
                  <a:lnTo>
                    <a:pt x="1767" y="2340"/>
                  </a:lnTo>
                  <a:cubicBezTo>
                    <a:pt x="1770" y="2342"/>
                    <a:pt x="1771" y="2345"/>
                    <a:pt x="1770" y="2349"/>
                  </a:cubicBezTo>
                  <a:cubicBezTo>
                    <a:pt x="1769" y="2352"/>
                    <a:pt x="1766" y="2355"/>
                    <a:pt x="1762" y="2355"/>
                  </a:cubicBezTo>
                  <a:lnTo>
                    <a:pt x="1719" y="2353"/>
                  </a:lnTo>
                  <a:lnTo>
                    <a:pt x="1720" y="2354"/>
                  </a:lnTo>
                  <a:cubicBezTo>
                    <a:pt x="1722" y="2355"/>
                    <a:pt x="1724" y="2358"/>
                    <a:pt x="1724" y="2360"/>
                  </a:cubicBezTo>
                  <a:cubicBezTo>
                    <a:pt x="1724" y="2362"/>
                    <a:pt x="1723" y="2364"/>
                    <a:pt x="1722" y="2366"/>
                  </a:cubicBezTo>
                  <a:lnTo>
                    <a:pt x="1743" y="2366"/>
                  </a:lnTo>
                  <a:cubicBezTo>
                    <a:pt x="1746" y="2366"/>
                    <a:pt x="1748" y="2368"/>
                    <a:pt x="1750" y="2371"/>
                  </a:cubicBezTo>
                  <a:cubicBezTo>
                    <a:pt x="1751" y="2373"/>
                    <a:pt x="1751" y="2377"/>
                    <a:pt x="1749" y="2379"/>
                  </a:cubicBezTo>
                  <a:lnTo>
                    <a:pt x="1741" y="2388"/>
                  </a:lnTo>
                  <a:cubicBezTo>
                    <a:pt x="1740" y="2389"/>
                    <a:pt x="1739" y="2390"/>
                    <a:pt x="1737" y="2390"/>
                  </a:cubicBezTo>
                  <a:lnTo>
                    <a:pt x="1727" y="2393"/>
                  </a:lnTo>
                  <a:cubicBezTo>
                    <a:pt x="1726" y="2394"/>
                    <a:pt x="1725" y="2394"/>
                    <a:pt x="1724" y="2394"/>
                  </a:cubicBezTo>
                  <a:lnTo>
                    <a:pt x="1717" y="2393"/>
                  </a:lnTo>
                  <a:cubicBezTo>
                    <a:pt x="1716" y="2395"/>
                    <a:pt x="1715" y="2396"/>
                    <a:pt x="1714" y="2397"/>
                  </a:cubicBezTo>
                  <a:lnTo>
                    <a:pt x="1709" y="2401"/>
                  </a:lnTo>
                  <a:cubicBezTo>
                    <a:pt x="1708" y="2403"/>
                    <a:pt x="1706" y="2404"/>
                    <a:pt x="1704" y="2403"/>
                  </a:cubicBezTo>
                  <a:lnTo>
                    <a:pt x="1674" y="2402"/>
                  </a:lnTo>
                  <a:lnTo>
                    <a:pt x="1676" y="2404"/>
                  </a:lnTo>
                  <a:cubicBezTo>
                    <a:pt x="1677" y="2405"/>
                    <a:pt x="1677" y="2406"/>
                    <a:pt x="1678" y="2407"/>
                  </a:cubicBezTo>
                  <a:lnTo>
                    <a:pt x="1683" y="2418"/>
                  </a:lnTo>
                  <a:cubicBezTo>
                    <a:pt x="1684" y="2421"/>
                    <a:pt x="1684" y="2424"/>
                    <a:pt x="1682" y="2427"/>
                  </a:cubicBezTo>
                  <a:cubicBezTo>
                    <a:pt x="1681" y="2427"/>
                    <a:pt x="1681" y="2427"/>
                    <a:pt x="1681" y="2427"/>
                  </a:cubicBezTo>
                  <a:lnTo>
                    <a:pt x="1702" y="2425"/>
                  </a:lnTo>
                  <a:cubicBezTo>
                    <a:pt x="1704" y="2424"/>
                    <a:pt x="1706" y="2425"/>
                    <a:pt x="1707" y="2426"/>
                  </a:cubicBezTo>
                  <a:lnTo>
                    <a:pt x="1715" y="2432"/>
                  </a:lnTo>
                  <a:cubicBezTo>
                    <a:pt x="1718" y="2434"/>
                    <a:pt x="1719" y="2437"/>
                    <a:pt x="1718" y="2441"/>
                  </a:cubicBezTo>
                  <a:cubicBezTo>
                    <a:pt x="1717" y="2444"/>
                    <a:pt x="1714" y="2446"/>
                    <a:pt x="1710" y="2446"/>
                  </a:cubicBezTo>
                  <a:lnTo>
                    <a:pt x="1688" y="2445"/>
                  </a:lnTo>
                  <a:lnTo>
                    <a:pt x="1671" y="2457"/>
                  </a:lnTo>
                  <a:lnTo>
                    <a:pt x="1693" y="2463"/>
                  </a:lnTo>
                  <a:cubicBezTo>
                    <a:pt x="1693" y="2463"/>
                    <a:pt x="1694" y="2464"/>
                    <a:pt x="1695" y="2464"/>
                  </a:cubicBezTo>
                  <a:lnTo>
                    <a:pt x="1700" y="2468"/>
                  </a:lnTo>
                  <a:cubicBezTo>
                    <a:pt x="1701" y="2469"/>
                    <a:pt x="1702" y="2470"/>
                    <a:pt x="1702" y="2470"/>
                  </a:cubicBezTo>
                  <a:lnTo>
                    <a:pt x="1707" y="2478"/>
                  </a:lnTo>
                  <a:cubicBezTo>
                    <a:pt x="1708" y="2481"/>
                    <a:pt x="1708" y="2484"/>
                    <a:pt x="1706" y="2487"/>
                  </a:cubicBezTo>
                  <a:cubicBezTo>
                    <a:pt x="1704" y="2489"/>
                    <a:pt x="1701" y="2490"/>
                    <a:pt x="1698" y="2490"/>
                  </a:cubicBezTo>
                  <a:lnTo>
                    <a:pt x="1688" y="2488"/>
                  </a:lnTo>
                  <a:cubicBezTo>
                    <a:pt x="1687" y="2488"/>
                    <a:pt x="1687" y="2488"/>
                    <a:pt x="1686" y="2487"/>
                  </a:cubicBezTo>
                  <a:lnTo>
                    <a:pt x="1676" y="2483"/>
                  </a:lnTo>
                  <a:lnTo>
                    <a:pt x="1664" y="2474"/>
                  </a:lnTo>
                  <a:lnTo>
                    <a:pt x="1662" y="2474"/>
                  </a:lnTo>
                  <a:lnTo>
                    <a:pt x="1659" y="2477"/>
                  </a:lnTo>
                  <a:cubicBezTo>
                    <a:pt x="1658" y="2478"/>
                    <a:pt x="1656" y="2478"/>
                    <a:pt x="1654" y="2478"/>
                  </a:cubicBezTo>
                  <a:lnTo>
                    <a:pt x="1639" y="2477"/>
                  </a:lnTo>
                  <a:lnTo>
                    <a:pt x="1637" y="2477"/>
                  </a:lnTo>
                  <a:lnTo>
                    <a:pt x="1632" y="2482"/>
                  </a:lnTo>
                  <a:cubicBezTo>
                    <a:pt x="1633" y="2483"/>
                    <a:pt x="1633" y="2484"/>
                    <a:pt x="1633" y="2486"/>
                  </a:cubicBezTo>
                  <a:lnTo>
                    <a:pt x="1632" y="2491"/>
                  </a:lnTo>
                  <a:lnTo>
                    <a:pt x="1629" y="2500"/>
                  </a:lnTo>
                  <a:lnTo>
                    <a:pt x="1645" y="2498"/>
                  </a:lnTo>
                  <a:cubicBezTo>
                    <a:pt x="1648" y="2497"/>
                    <a:pt x="1652" y="2499"/>
                    <a:pt x="1653" y="2502"/>
                  </a:cubicBezTo>
                  <a:cubicBezTo>
                    <a:pt x="1655" y="2506"/>
                    <a:pt x="1654" y="2510"/>
                    <a:pt x="1651" y="2512"/>
                  </a:cubicBezTo>
                  <a:lnTo>
                    <a:pt x="1644" y="2517"/>
                  </a:lnTo>
                  <a:cubicBezTo>
                    <a:pt x="1643" y="2519"/>
                    <a:pt x="1641" y="2519"/>
                    <a:pt x="1639" y="2519"/>
                  </a:cubicBezTo>
                  <a:lnTo>
                    <a:pt x="1613" y="2520"/>
                  </a:lnTo>
                  <a:cubicBezTo>
                    <a:pt x="1610" y="2520"/>
                    <a:pt x="1608" y="2519"/>
                    <a:pt x="1607" y="2518"/>
                  </a:cubicBezTo>
                  <a:cubicBezTo>
                    <a:pt x="1607" y="2518"/>
                    <a:pt x="1607" y="2517"/>
                    <a:pt x="1606" y="2517"/>
                  </a:cubicBezTo>
                  <a:lnTo>
                    <a:pt x="1606" y="2517"/>
                  </a:lnTo>
                  <a:cubicBezTo>
                    <a:pt x="1607" y="2518"/>
                    <a:pt x="1607" y="2519"/>
                    <a:pt x="1607" y="2520"/>
                  </a:cubicBezTo>
                  <a:lnTo>
                    <a:pt x="1609" y="2529"/>
                  </a:lnTo>
                  <a:cubicBezTo>
                    <a:pt x="1610" y="2531"/>
                    <a:pt x="1610" y="2533"/>
                    <a:pt x="1609" y="2536"/>
                  </a:cubicBezTo>
                  <a:lnTo>
                    <a:pt x="1603" y="2548"/>
                  </a:lnTo>
                  <a:cubicBezTo>
                    <a:pt x="1602" y="2550"/>
                    <a:pt x="1601" y="2551"/>
                    <a:pt x="1600" y="2552"/>
                  </a:cubicBezTo>
                  <a:lnTo>
                    <a:pt x="1578" y="2563"/>
                  </a:lnTo>
                  <a:lnTo>
                    <a:pt x="1579" y="2567"/>
                  </a:lnTo>
                  <a:lnTo>
                    <a:pt x="1582" y="2572"/>
                  </a:lnTo>
                  <a:lnTo>
                    <a:pt x="1584" y="2571"/>
                  </a:lnTo>
                  <a:lnTo>
                    <a:pt x="1590" y="2567"/>
                  </a:lnTo>
                  <a:cubicBezTo>
                    <a:pt x="1591" y="2566"/>
                    <a:pt x="1592" y="2565"/>
                    <a:pt x="1593" y="2565"/>
                  </a:cubicBezTo>
                  <a:lnTo>
                    <a:pt x="1596" y="2564"/>
                  </a:lnTo>
                  <a:cubicBezTo>
                    <a:pt x="1598" y="2564"/>
                    <a:pt x="1601" y="2564"/>
                    <a:pt x="1603" y="2566"/>
                  </a:cubicBezTo>
                  <a:lnTo>
                    <a:pt x="1605" y="2568"/>
                  </a:lnTo>
                  <a:cubicBezTo>
                    <a:pt x="1607" y="2570"/>
                    <a:pt x="1608" y="2573"/>
                    <a:pt x="1608" y="2575"/>
                  </a:cubicBezTo>
                  <a:lnTo>
                    <a:pt x="1607" y="2580"/>
                  </a:lnTo>
                  <a:lnTo>
                    <a:pt x="1607" y="2580"/>
                  </a:lnTo>
                  <a:lnTo>
                    <a:pt x="1610" y="2581"/>
                  </a:lnTo>
                  <a:lnTo>
                    <a:pt x="1625" y="2570"/>
                  </a:lnTo>
                  <a:lnTo>
                    <a:pt x="1623" y="2566"/>
                  </a:lnTo>
                  <a:cubicBezTo>
                    <a:pt x="1622" y="2565"/>
                    <a:pt x="1622" y="2565"/>
                    <a:pt x="1622" y="2564"/>
                  </a:cubicBezTo>
                  <a:lnTo>
                    <a:pt x="1621" y="2555"/>
                  </a:lnTo>
                  <a:cubicBezTo>
                    <a:pt x="1620" y="2553"/>
                    <a:pt x="1620" y="2552"/>
                    <a:pt x="1621" y="2551"/>
                  </a:cubicBezTo>
                  <a:lnTo>
                    <a:pt x="1622" y="2548"/>
                  </a:lnTo>
                  <a:cubicBezTo>
                    <a:pt x="1622" y="2546"/>
                    <a:pt x="1625" y="2544"/>
                    <a:pt x="1627" y="2543"/>
                  </a:cubicBezTo>
                  <a:cubicBezTo>
                    <a:pt x="1630" y="2542"/>
                    <a:pt x="1633" y="2543"/>
                    <a:pt x="1635" y="2545"/>
                  </a:cubicBezTo>
                  <a:lnTo>
                    <a:pt x="1637" y="2548"/>
                  </a:lnTo>
                  <a:lnTo>
                    <a:pt x="1644" y="2560"/>
                  </a:lnTo>
                  <a:lnTo>
                    <a:pt x="1647" y="2559"/>
                  </a:lnTo>
                  <a:cubicBezTo>
                    <a:pt x="1648" y="2559"/>
                    <a:pt x="1648" y="2558"/>
                    <a:pt x="1649" y="2558"/>
                  </a:cubicBezTo>
                  <a:lnTo>
                    <a:pt x="1652" y="2558"/>
                  </a:lnTo>
                  <a:cubicBezTo>
                    <a:pt x="1654" y="2558"/>
                    <a:pt x="1656" y="2558"/>
                    <a:pt x="1658" y="2560"/>
                  </a:cubicBezTo>
                  <a:lnTo>
                    <a:pt x="1662" y="2563"/>
                  </a:lnTo>
                  <a:cubicBezTo>
                    <a:pt x="1664" y="2564"/>
                    <a:pt x="1665" y="2567"/>
                    <a:pt x="1665" y="2570"/>
                  </a:cubicBezTo>
                  <a:lnTo>
                    <a:pt x="1665" y="2570"/>
                  </a:lnTo>
                  <a:lnTo>
                    <a:pt x="1667" y="2570"/>
                  </a:lnTo>
                  <a:cubicBezTo>
                    <a:pt x="1669" y="2570"/>
                    <a:pt x="1671" y="2571"/>
                    <a:pt x="1672" y="2572"/>
                  </a:cubicBezTo>
                  <a:lnTo>
                    <a:pt x="1678" y="2576"/>
                  </a:lnTo>
                  <a:cubicBezTo>
                    <a:pt x="1680" y="2578"/>
                    <a:pt x="1681" y="2580"/>
                    <a:pt x="1681" y="2583"/>
                  </a:cubicBezTo>
                  <a:lnTo>
                    <a:pt x="1681" y="2584"/>
                  </a:lnTo>
                  <a:lnTo>
                    <a:pt x="1682" y="2584"/>
                  </a:lnTo>
                  <a:lnTo>
                    <a:pt x="1684" y="2584"/>
                  </a:lnTo>
                  <a:cubicBezTo>
                    <a:pt x="1685" y="2584"/>
                    <a:pt x="1687" y="2585"/>
                    <a:pt x="1688" y="2586"/>
                  </a:cubicBezTo>
                  <a:lnTo>
                    <a:pt x="1690" y="2587"/>
                  </a:lnTo>
                  <a:lnTo>
                    <a:pt x="1697" y="2594"/>
                  </a:lnTo>
                  <a:cubicBezTo>
                    <a:pt x="1698" y="2596"/>
                    <a:pt x="1698" y="2598"/>
                    <a:pt x="1698" y="2601"/>
                  </a:cubicBezTo>
                  <a:cubicBezTo>
                    <a:pt x="1698" y="2602"/>
                    <a:pt x="1697" y="2604"/>
                    <a:pt x="1696" y="2605"/>
                  </a:cubicBezTo>
                  <a:lnTo>
                    <a:pt x="1700" y="2603"/>
                  </a:lnTo>
                  <a:lnTo>
                    <a:pt x="1703" y="2600"/>
                  </a:lnTo>
                  <a:lnTo>
                    <a:pt x="1705" y="2596"/>
                  </a:lnTo>
                  <a:lnTo>
                    <a:pt x="1705" y="2593"/>
                  </a:lnTo>
                  <a:cubicBezTo>
                    <a:pt x="1705" y="2590"/>
                    <a:pt x="1706" y="2588"/>
                    <a:pt x="1707" y="2587"/>
                  </a:cubicBezTo>
                  <a:lnTo>
                    <a:pt x="1710" y="2584"/>
                  </a:lnTo>
                  <a:cubicBezTo>
                    <a:pt x="1712" y="2581"/>
                    <a:pt x="1716" y="2580"/>
                    <a:pt x="1720" y="2582"/>
                  </a:cubicBezTo>
                  <a:lnTo>
                    <a:pt x="1722" y="2583"/>
                  </a:lnTo>
                  <a:cubicBezTo>
                    <a:pt x="1723" y="2584"/>
                    <a:pt x="1724" y="2585"/>
                    <a:pt x="1725" y="2586"/>
                  </a:cubicBezTo>
                  <a:lnTo>
                    <a:pt x="1728" y="2590"/>
                  </a:lnTo>
                  <a:lnTo>
                    <a:pt x="1742" y="2593"/>
                  </a:lnTo>
                  <a:lnTo>
                    <a:pt x="1744" y="2586"/>
                  </a:lnTo>
                  <a:cubicBezTo>
                    <a:pt x="1745" y="2585"/>
                    <a:pt x="1746" y="2584"/>
                    <a:pt x="1747" y="2583"/>
                  </a:cubicBezTo>
                  <a:lnTo>
                    <a:pt x="1752" y="2579"/>
                  </a:lnTo>
                  <a:cubicBezTo>
                    <a:pt x="1752" y="2578"/>
                    <a:pt x="1753" y="2578"/>
                    <a:pt x="1754" y="2577"/>
                  </a:cubicBezTo>
                  <a:lnTo>
                    <a:pt x="1769" y="2572"/>
                  </a:lnTo>
                  <a:lnTo>
                    <a:pt x="1778" y="2563"/>
                  </a:lnTo>
                  <a:cubicBezTo>
                    <a:pt x="1779" y="2563"/>
                    <a:pt x="1779" y="2562"/>
                    <a:pt x="1780" y="2562"/>
                  </a:cubicBezTo>
                  <a:lnTo>
                    <a:pt x="1786" y="2559"/>
                  </a:lnTo>
                  <a:cubicBezTo>
                    <a:pt x="1790" y="2557"/>
                    <a:pt x="1794" y="2558"/>
                    <a:pt x="1796" y="2562"/>
                  </a:cubicBezTo>
                  <a:lnTo>
                    <a:pt x="1799" y="2567"/>
                  </a:lnTo>
                  <a:cubicBezTo>
                    <a:pt x="1800" y="2568"/>
                    <a:pt x="1800" y="2570"/>
                    <a:pt x="1800" y="2572"/>
                  </a:cubicBezTo>
                  <a:lnTo>
                    <a:pt x="1798" y="2581"/>
                  </a:lnTo>
                  <a:cubicBezTo>
                    <a:pt x="1798" y="2582"/>
                    <a:pt x="1798" y="2583"/>
                    <a:pt x="1797" y="2583"/>
                  </a:cubicBezTo>
                  <a:lnTo>
                    <a:pt x="1793" y="2590"/>
                  </a:lnTo>
                  <a:cubicBezTo>
                    <a:pt x="1792" y="2591"/>
                    <a:pt x="1792" y="2591"/>
                    <a:pt x="1791" y="2592"/>
                  </a:cubicBezTo>
                  <a:lnTo>
                    <a:pt x="1786" y="2597"/>
                  </a:lnTo>
                  <a:cubicBezTo>
                    <a:pt x="1786" y="2597"/>
                    <a:pt x="1785" y="2598"/>
                    <a:pt x="1784" y="2598"/>
                  </a:cubicBezTo>
                  <a:lnTo>
                    <a:pt x="1779" y="2600"/>
                  </a:lnTo>
                  <a:lnTo>
                    <a:pt x="1778" y="2602"/>
                  </a:lnTo>
                  <a:cubicBezTo>
                    <a:pt x="1777" y="2603"/>
                    <a:pt x="1776" y="2604"/>
                    <a:pt x="1775" y="2605"/>
                  </a:cubicBezTo>
                  <a:lnTo>
                    <a:pt x="1773" y="2606"/>
                  </a:lnTo>
                  <a:lnTo>
                    <a:pt x="1769" y="2619"/>
                  </a:lnTo>
                  <a:cubicBezTo>
                    <a:pt x="1768" y="2621"/>
                    <a:pt x="1767" y="2622"/>
                    <a:pt x="1765" y="2623"/>
                  </a:cubicBezTo>
                  <a:lnTo>
                    <a:pt x="1763" y="2624"/>
                  </a:lnTo>
                  <a:lnTo>
                    <a:pt x="1736" y="2632"/>
                  </a:lnTo>
                  <a:lnTo>
                    <a:pt x="1729" y="2641"/>
                  </a:lnTo>
                  <a:cubicBezTo>
                    <a:pt x="1728" y="2641"/>
                    <a:pt x="1728" y="2641"/>
                    <a:pt x="1728" y="2641"/>
                  </a:cubicBezTo>
                  <a:lnTo>
                    <a:pt x="1731" y="2642"/>
                  </a:lnTo>
                  <a:cubicBezTo>
                    <a:pt x="1732" y="2642"/>
                    <a:pt x="1734" y="2642"/>
                    <a:pt x="1735" y="2643"/>
                  </a:cubicBezTo>
                  <a:lnTo>
                    <a:pt x="1736" y="2645"/>
                  </a:lnTo>
                  <a:cubicBezTo>
                    <a:pt x="1738" y="2646"/>
                    <a:pt x="1739" y="2648"/>
                    <a:pt x="1739" y="2650"/>
                  </a:cubicBezTo>
                  <a:lnTo>
                    <a:pt x="1740" y="2655"/>
                  </a:lnTo>
                  <a:cubicBezTo>
                    <a:pt x="1740" y="2656"/>
                    <a:pt x="1740" y="2656"/>
                    <a:pt x="1740" y="2657"/>
                  </a:cubicBezTo>
                  <a:lnTo>
                    <a:pt x="1739" y="2662"/>
                  </a:lnTo>
                  <a:cubicBezTo>
                    <a:pt x="1738" y="2664"/>
                    <a:pt x="1737" y="2667"/>
                    <a:pt x="1734" y="2668"/>
                  </a:cubicBezTo>
                  <a:cubicBezTo>
                    <a:pt x="1732" y="2669"/>
                    <a:pt x="1727" y="2670"/>
                    <a:pt x="1725" y="2668"/>
                  </a:cubicBezTo>
                  <a:lnTo>
                    <a:pt x="1715" y="2661"/>
                  </a:lnTo>
                  <a:lnTo>
                    <a:pt x="1712" y="2663"/>
                  </a:lnTo>
                  <a:cubicBezTo>
                    <a:pt x="1710" y="2663"/>
                    <a:pt x="1709" y="2664"/>
                    <a:pt x="1708" y="2664"/>
                  </a:cubicBezTo>
                  <a:lnTo>
                    <a:pt x="1694" y="2665"/>
                  </a:lnTo>
                  <a:lnTo>
                    <a:pt x="1692" y="2668"/>
                  </a:lnTo>
                  <a:lnTo>
                    <a:pt x="1685" y="2683"/>
                  </a:lnTo>
                  <a:cubicBezTo>
                    <a:pt x="1684" y="2684"/>
                    <a:pt x="1683" y="2685"/>
                    <a:pt x="1682" y="2685"/>
                  </a:cubicBezTo>
                  <a:lnTo>
                    <a:pt x="1680" y="2687"/>
                  </a:lnTo>
                  <a:cubicBezTo>
                    <a:pt x="1677" y="2688"/>
                    <a:pt x="1674" y="2689"/>
                    <a:pt x="1672" y="2687"/>
                  </a:cubicBezTo>
                  <a:lnTo>
                    <a:pt x="1669" y="2686"/>
                  </a:lnTo>
                  <a:cubicBezTo>
                    <a:pt x="1667" y="2685"/>
                    <a:pt x="1666" y="2683"/>
                    <a:pt x="1665" y="2681"/>
                  </a:cubicBezTo>
                  <a:lnTo>
                    <a:pt x="1664" y="2676"/>
                  </a:lnTo>
                  <a:cubicBezTo>
                    <a:pt x="1664" y="2675"/>
                    <a:pt x="1664" y="2674"/>
                    <a:pt x="1664" y="2673"/>
                  </a:cubicBezTo>
                  <a:lnTo>
                    <a:pt x="1665" y="2665"/>
                  </a:lnTo>
                  <a:lnTo>
                    <a:pt x="1667" y="2657"/>
                  </a:lnTo>
                  <a:lnTo>
                    <a:pt x="1670" y="2651"/>
                  </a:lnTo>
                  <a:lnTo>
                    <a:pt x="1665" y="2651"/>
                  </a:lnTo>
                  <a:cubicBezTo>
                    <a:pt x="1660" y="2651"/>
                    <a:pt x="1657" y="2647"/>
                    <a:pt x="1657" y="2643"/>
                  </a:cubicBezTo>
                  <a:lnTo>
                    <a:pt x="1657" y="2639"/>
                  </a:lnTo>
                  <a:cubicBezTo>
                    <a:pt x="1657" y="2635"/>
                    <a:pt x="1659" y="2632"/>
                    <a:pt x="1663" y="2631"/>
                  </a:cubicBezTo>
                  <a:lnTo>
                    <a:pt x="1667" y="2630"/>
                  </a:lnTo>
                  <a:lnTo>
                    <a:pt x="1672" y="2626"/>
                  </a:lnTo>
                  <a:lnTo>
                    <a:pt x="1671" y="2625"/>
                  </a:lnTo>
                  <a:lnTo>
                    <a:pt x="1632" y="2634"/>
                  </a:lnTo>
                  <a:lnTo>
                    <a:pt x="1618" y="2648"/>
                  </a:lnTo>
                  <a:cubicBezTo>
                    <a:pt x="1617" y="2649"/>
                    <a:pt x="1617" y="2649"/>
                    <a:pt x="1616" y="2650"/>
                  </a:cubicBezTo>
                  <a:lnTo>
                    <a:pt x="1604" y="2657"/>
                  </a:lnTo>
                  <a:cubicBezTo>
                    <a:pt x="1604" y="2657"/>
                    <a:pt x="1603" y="2658"/>
                    <a:pt x="1602" y="2658"/>
                  </a:cubicBezTo>
                  <a:lnTo>
                    <a:pt x="1594" y="2661"/>
                  </a:lnTo>
                  <a:lnTo>
                    <a:pt x="1594" y="2664"/>
                  </a:lnTo>
                  <a:cubicBezTo>
                    <a:pt x="1593" y="2667"/>
                    <a:pt x="1589" y="2670"/>
                    <a:pt x="1586" y="2670"/>
                  </a:cubicBezTo>
                  <a:lnTo>
                    <a:pt x="1583" y="2670"/>
                  </a:lnTo>
                  <a:cubicBezTo>
                    <a:pt x="1582" y="2669"/>
                    <a:pt x="1580" y="2669"/>
                    <a:pt x="1579" y="2669"/>
                  </a:cubicBezTo>
                  <a:lnTo>
                    <a:pt x="1576" y="2667"/>
                  </a:lnTo>
                  <a:lnTo>
                    <a:pt x="1546" y="2675"/>
                  </a:lnTo>
                  <a:lnTo>
                    <a:pt x="1535" y="2683"/>
                  </a:lnTo>
                  <a:cubicBezTo>
                    <a:pt x="1534" y="2683"/>
                    <a:pt x="1534" y="2684"/>
                    <a:pt x="1533" y="2684"/>
                  </a:cubicBezTo>
                  <a:lnTo>
                    <a:pt x="1528" y="2686"/>
                  </a:lnTo>
                  <a:lnTo>
                    <a:pt x="1524" y="2688"/>
                  </a:lnTo>
                  <a:lnTo>
                    <a:pt x="1517" y="2697"/>
                  </a:lnTo>
                  <a:cubicBezTo>
                    <a:pt x="1518" y="2697"/>
                    <a:pt x="1518" y="2697"/>
                    <a:pt x="1518" y="2697"/>
                  </a:cubicBezTo>
                  <a:lnTo>
                    <a:pt x="1520" y="2700"/>
                  </a:lnTo>
                  <a:cubicBezTo>
                    <a:pt x="1521" y="2700"/>
                    <a:pt x="1521" y="2701"/>
                    <a:pt x="1522" y="2702"/>
                  </a:cubicBezTo>
                  <a:lnTo>
                    <a:pt x="1551" y="2695"/>
                  </a:lnTo>
                  <a:lnTo>
                    <a:pt x="1564" y="2686"/>
                  </a:lnTo>
                  <a:cubicBezTo>
                    <a:pt x="1565" y="2685"/>
                    <a:pt x="1567" y="2685"/>
                    <a:pt x="1568" y="2684"/>
                  </a:cubicBezTo>
                  <a:lnTo>
                    <a:pt x="1576" y="2684"/>
                  </a:lnTo>
                  <a:cubicBezTo>
                    <a:pt x="1579" y="2684"/>
                    <a:pt x="1581" y="2684"/>
                    <a:pt x="1583" y="2687"/>
                  </a:cubicBezTo>
                  <a:cubicBezTo>
                    <a:pt x="1584" y="2689"/>
                    <a:pt x="1585" y="2693"/>
                    <a:pt x="1584" y="2695"/>
                  </a:cubicBezTo>
                  <a:lnTo>
                    <a:pt x="1580" y="2703"/>
                  </a:lnTo>
                  <a:cubicBezTo>
                    <a:pt x="1580" y="2704"/>
                    <a:pt x="1579" y="2706"/>
                    <a:pt x="1577" y="2706"/>
                  </a:cubicBezTo>
                  <a:lnTo>
                    <a:pt x="1569" y="2712"/>
                  </a:lnTo>
                  <a:lnTo>
                    <a:pt x="1568" y="2715"/>
                  </a:lnTo>
                  <a:lnTo>
                    <a:pt x="1569" y="2717"/>
                  </a:lnTo>
                  <a:cubicBezTo>
                    <a:pt x="1570" y="2719"/>
                    <a:pt x="1570" y="2721"/>
                    <a:pt x="1570" y="2722"/>
                  </a:cubicBezTo>
                  <a:lnTo>
                    <a:pt x="1569" y="2729"/>
                  </a:lnTo>
                  <a:cubicBezTo>
                    <a:pt x="1569" y="2730"/>
                    <a:pt x="1568" y="2731"/>
                    <a:pt x="1568" y="2732"/>
                  </a:cubicBezTo>
                  <a:lnTo>
                    <a:pt x="1564" y="2737"/>
                  </a:lnTo>
                  <a:cubicBezTo>
                    <a:pt x="1564" y="2737"/>
                    <a:pt x="1564" y="2738"/>
                    <a:pt x="1563" y="2738"/>
                  </a:cubicBezTo>
                  <a:lnTo>
                    <a:pt x="1564" y="2740"/>
                  </a:lnTo>
                  <a:lnTo>
                    <a:pt x="1569" y="2745"/>
                  </a:lnTo>
                  <a:lnTo>
                    <a:pt x="1580" y="2750"/>
                  </a:lnTo>
                  <a:lnTo>
                    <a:pt x="1590" y="2750"/>
                  </a:lnTo>
                  <a:cubicBezTo>
                    <a:pt x="1592" y="2750"/>
                    <a:pt x="1594" y="2750"/>
                    <a:pt x="1596" y="2752"/>
                  </a:cubicBezTo>
                  <a:lnTo>
                    <a:pt x="1598" y="2753"/>
                  </a:lnTo>
                  <a:cubicBezTo>
                    <a:pt x="1599" y="2755"/>
                    <a:pt x="1600" y="2757"/>
                    <a:pt x="1600" y="2758"/>
                  </a:cubicBezTo>
                  <a:lnTo>
                    <a:pt x="1602" y="2766"/>
                  </a:lnTo>
                  <a:lnTo>
                    <a:pt x="1605" y="2771"/>
                  </a:lnTo>
                  <a:cubicBezTo>
                    <a:pt x="1605" y="2772"/>
                    <a:pt x="1606" y="2773"/>
                    <a:pt x="1606" y="2774"/>
                  </a:cubicBezTo>
                  <a:lnTo>
                    <a:pt x="1606" y="2782"/>
                  </a:lnTo>
                  <a:lnTo>
                    <a:pt x="1611" y="2799"/>
                  </a:lnTo>
                  <a:cubicBezTo>
                    <a:pt x="1611" y="2803"/>
                    <a:pt x="1610" y="2806"/>
                    <a:pt x="1607" y="2808"/>
                  </a:cubicBezTo>
                  <a:lnTo>
                    <a:pt x="1603" y="2810"/>
                  </a:lnTo>
                  <a:cubicBezTo>
                    <a:pt x="1602" y="2812"/>
                    <a:pt x="1599" y="2812"/>
                    <a:pt x="1597" y="2811"/>
                  </a:cubicBezTo>
                  <a:cubicBezTo>
                    <a:pt x="1595" y="2811"/>
                    <a:pt x="1593" y="2809"/>
                    <a:pt x="1592" y="2807"/>
                  </a:cubicBezTo>
                  <a:lnTo>
                    <a:pt x="1585" y="2794"/>
                  </a:lnTo>
                  <a:cubicBezTo>
                    <a:pt x="1585" y="2793"/>
                    <a:pt x="1584" y="2792"/>
                    <a:pt x="1584" y="2791"/>
                  </a:cubicBezTo>
                  <a:lnTo>
                    <a:pt x="1584" y="2791"/>
                  </a:lnTo>
                  <a:lnTo>
                    <a:pt x="1582" y="2790"/>
                  </a:lnTo>
                  <a:cubicBezTo>
                    <a:pt x="1580" y="2790"/>
                    <a:pt x="1579" y="2789"/>
                    <a:pt x="1579" y="2789"/>
                  </a:cubicBezTo>
                  <a:lnTo>
                    <a:pt x="1577" y="2787"/>
                  </a:lnTo>
                  <a:cubicBezTo>
                    <a:pt x="1576" y="2786"/>
                    <a:pt x="1575" y="2786"/>
                    <a:pt x="1575" y="2785"/>
                  </a:cubicBezTo>
                  <a:lnTo>
                    <a:pt x="1573" y="2782"/>
                  </a:lnTo>
                  <a:lnTo>
                    <a:pt x="1571" y="2775"/>
                  </a:lnTo>
                  <a:lnTo>
                    <a:pt x="1568" y="2776"/>
                  </a:lnTo>
                  <a:cubicBezTo>
                    <a:pt x="1567" y="2776"/>
                    <a:pt x="1566" y="2776"/>
                    <a:pt x="1565" y="2776"/>
                  </a:cubicBezTo>
                  <a:lnTo>
                    <a:pt x="1561" y="2776"/>
                  </a:lnTo>
                  <a:cubicBezTo>
                    <a:pt x="1560" y="2776"/>
                    <a:pt x="1558" y="2775"/>
                    <a:pt x="1556" y="2774"/>
                  </a:cubicBezTo>
                  <a:lnTo>
                    <a:pt x="1554" y="2771"/>
                  </a:lnTo>
                  <a:cubicBezTo>
                    <a:pt x="1553" y="2771"/>
                    <a:pt x="1552" y="2770"/>
                    <a:pt x="1552" y="2769"/>
                  </a:cubicBezTo>
                  <a:lnTo>
                    <a:pt x="1547" y="2761"/>
                  </a:lnTo>
                  <a:lnTo>
                    <a:pt x="1533" y="2755"/>
                  </a:lnTo>
                  <a:lnTo>
                    <a:pt x="1531" y="2756"/>
                  </a:lnTo>
                  <a:lnTo>
                    <a:pt x="1512" y="2773"/>
                  </a:lnTo>
                  <a:lnTo>
                    <a:pt x="1509" y="2779"/>
                  </a:lnTo>
                  <a:lnTo>
                    <a:pt x="1506" y="2788"/>
                  </a:lnTo>
                  <a:lnTo>
                    <a:pt x="1505" y="2798"/>
                  </a:lnTo>
                  <a:cubicBezTo>
                    <a:pt x="1505" y="2799"/>
                    <a:pt x="1505" y="2800"/>
                    <a:pt x="1505" y="2800"/>
                  </a:cubicBezTo>
                  <a:lnTo>
                    <a:pt x="1504" y="2803"/>
                  </a:lnTo>
                  <a:cubicBezTo>
                    <a:pt x="1503" y="2803"/>
                    <a:pt x="1503" y="2803"/>
                    <a:pt x="1503" y="2803"/>
                  </a:cubicBezTo>
                  <a:lnTo>
                    <a:pt x="1507" y="2803"/>
                  </a:lnTo>
                  <a:cubicBezTo>
                    <a:pt x="1510" y="2803"/>
                    <a:pt x="1513" y="2804"/>
                    <a:pt x="1514" y="2806"/>
                  </a:cubicBezTo>
                  <a:lnTo>
                    <a:pt x="1518" y="2810"/>
                  </a:lnTo>
                  <a:cubicBezTo>
                    <a:pt x="1519" y="2811"/>
                    <a:pt x="1520" y="2814"/>
                    <a:pt x="1520" y="2816"/>
                  </a:cubicBezTo>
                  <a:lnTo>
                    <a:pt x="1519" y="2826"/>
                  </a:lnTo>
                  <a:lnTo>
                    <a:pt x="1520" y="2830"/>
                  </a:lnTo>
                  <a:cubicBezTo>
                    <a:pt x="1522" y="2833"/>
                    <a:pt x="1521" y="2836"/>
                    <a:pt x="1519" y="2838"/>
                  </a:cubicBezTo>
                  <a:cubicBezTo>
                    <a:pt x="1517" y="2840"/>
                    <a:pt x="1514" y="2841"/>
                    <a:pt x="1512" y="2841"/>
                  </a:cubicBezTo>
                  <a:lnTo>
                    <a:pt x="1508" y="2840"/>
                  </a:lnTo>
                  <a:cubicBezTo>
                    <a:pt x="1506" y="2840"/>
                    <a:pt x="1504" y="2839"/>
                    <a:pt x="1503" y="2837"/>
                  </a:cubicBezTo>
                  <a:lnTo>
                    <a:pt x="1501" y="2835"/>
                  </a:lnTo>
                  <a:lnTo>
                    <a:pt x="1500" y="2837"/>
                  </a:lnTo>
                  <a:lnTo>
                    <a:pt x="1490" y="2850"/>
                  </a:lnTo>
                  <a:lnTo>
                    <a:pt x="1494" y="2857"/>
                  </a:lnTo>
                  <a:lnTo>
                    <a:pt x="1504" y="2864"/>
                  </a:lnTo>
                  <a:cubicBezTo>
                    <a:pt x="1506" y="2865"/>
                    <a:pt x="1507" y="2867"/>
                    <a:pt x="1508" y="2869"/>
                  </a:cubicBezTo>
                  <a:lnTo>
                    <a:pt x="1509" y="2873"/>
                  </a:lnTo>
                  <a:lnTo>
                    <a:pt x="1512" y="2887"/>
                  </a:lnTo>
                  <a:lnTo>
                    <a:pt x="1517" y="2887"/>
                  </a:lnTo>
                  <a:cubicBezTo>
                    <a:pt x="1518" y="2887"/>
                    <a:pt x="1519" y="2888"/>
                    <a:pt x="1519" y="2888"/>
                  </a:cubicBezTo>
                  <a:lnTo>
                    <a:pt x="1524" y="2889"/>
                  </a:lnTo>
                  <a:cubicBezTo>
                    <a:pt x="1524" y="2889"/>
                    <a:pt x="1525" y="2890"/>
                    <a:pt x="1526" y="2891"/>
                  </a:cubicBezTo>
                  <a:lnTo>
                    <a:pt x="1530" y="2893"/>
                  </a:lnTo>
                  <a:cubicBezTo>
                    <a:pt x="1531" y="2894"/>
                    <a:pt x="1532" y="2895"/>
                    <a:pt x="1532" y="2897"/>
                  </a:cubicBezTo>
                  <a:lnTo>
                    <a:pt x="1534" y="2902"/>
                  </a:lnTo>
                  <a:cubicBezTo>
                    <a:pt x="1535" y="2905"/>
                    <a:pt x="1534" y="2908"/>
                    <a:pt x="1532" y="2911"/>
                  </a:cubicBezTo>
                  <a:lnTo>
                    <a:pt x="1530" y="2913"/>
                  </a:lnTo>
                  <a:lnTo>
                    <a:pt x="1525" y="2916"/>
                  </a:lnTo>
                  <a:cubicBezTo>
                    <a:pt x="1524" y="2916"/>
                    <a:pt x="1523" y="2917"/>
                    <a:pt x="1521" y="2917"/>
                  </a:cubicBezTo>
                  <a:lnTo>
                    <a:pt x="1518" y="2917"/>
                  </a:lnTo>
                  <a:cubicBezTo>
                    <a:pt x="1516" y="2917"/>
                    <a:pt x="1513" y="2916"/>
                    <a:pt x="1511" y="2914"/>
                  </a:cubicBezTo>
                  <a:lnTo>
                    <a:pt x="1509" y="2910"/>
                  </a:lnTo>
                  <a:lnTo>
                    <a:pt x="1504" y="2912"/>
                  </a:lnTo>
                  <a:cubicBezTo>
                    <a:pt x="1501" y="2913"/>
                    <a:pt x="1498" y="2913"/>
                    <a:pt x="1496" y="2911"/>
                  </a:cubicBezTo>
                  <a:lnTo>
                    <a:pt x="1490" y="2906"/>
                  </a:lnTo>
                  <a:cubicBezTo>
                    <a:pt x="1489" y="2906"/>
                    <a:pt x="1488" y="2905"/>
                    <a:pt x="1488" y="2905"/>
                  </a:cubicBezTo>
                  <a:cubicBezTo>
                    <a:pt x="1486" y="2904"/>
                    <a:pt x="1484" y="2901"/>
                    <a:pt x="1484" y="2899"/>
                  </a:cubicBezTo>
                  <a:lnTo>
                    <a:pt x="1484" y="2893"/>
                  </a:lnTo>
                  <a:cubicBezTo>
                    <a:pt x="1484" y="2892"/>
                    <a:pt x="1484" y="2891"/>
                    <a:pt x="1484" y="2891"/>
                  </a:cubicBezTo>
                  <a:lnTo>
                    <a:pt x="1485" y="2889"/>
                  </a:lnTo>
                  <a:cubicBezTo>
                    <a:pt x="1484" y="2888"/>
                    <a:pt x="1483" y="2888"/>
                    <a:pt x="1483" y="2887"/>
                  </a:cubicBezTo>
                  <a:cubicBezTo>
                    <a:pt x="1482" y="2886"/>
                    <a:pt x="1480" y="2882"/>
                    <a:pt x="1480" y="2881"/>
                  </a:cubicBezTo>
                  <a:lnTo>
                    <a:pt x="1478" y="2870"/>
                  </a:lnTo>
                  <a:lnTo>
                    <a:pt x="1477" y="2868"/>
                  </a:lnTo>
                  <a:lnTo>
                    <a:pt x="1474" y="2867"/>
                  </a:lnTo>
                  <a:lnTo>
                    <a:pt x="1474" y="2867"/>
                  </a:lnTo>
                  <a:lnTo>
                    <a:pt x="1471" y="2871"/>
                  </a:lnTo>
                  <a:cubicBezTo>
                    <a:pt x="1471" y="2872"/>
                    <a:pt x="1470" y="2873"/>
                    <a:pt x="1469" y="2874"/>
                  </a:cubicBezTo>
                  <a:lnTo>
                    <a:pt x="1464" y="2879"/>
                  </a:lnTo>
                  <a:lnTo>
                    <a:pt x="1461" y="2887"/>
                  </a:lnTo>
                  <a:lnTo>
                    <a:pt x="1458" y="2893"/>
                  </a:lnTo>
                  <a:lnTo>
                    <a:pt x="1450" y="2905"/>
                  </a:lnTo>
                  <a:lnTo>
                    <a:pt x="1450" y="2906"/>
                  </a:lnTo>
                  <a:cubicBezTo>
                    <a:pt x="1451" y="2907"/>
                    <a:pt x="1451" y="2908"/>
                    <a:pt x="1451" y="2909"/>
                  </a:cubicBezTo>
                  <a:lnTo>
                    <a:pt x="1451" y="2914"/>
                  </a:lnTo>
                  <a:lnTo>
                    <a:pt x="1451" y="2917"/>
                  </a:lnTo>
                  <a:lnTo>
                    <a:pt x="1454" y="2916"/>
                  </a:lnTo>
                  <a:cubicBezTo>
                    <a:pt x="1457" y="2916"/>
                    <a:pt x="1459" y="2917"/>
                    <a:pt x="1461" y="2919"/>
                  </a:cubicBezTo>
                  <a:cubicBezTo>
                    <a:pt x="1462" y="2921"/>
                    <a:pt x="1463" y="2924"/>
                    <a:pt x="1462" y="2926"/>
                  </a:cubicBezTo>
                  <a:lnTo>
                    <a:pt x="1458" y="2945"/>
                  </a:lnTo>
                  <a:lnTo>
                    <a:pt x="1459" y="2946"/>
                  </a:lnTo>
                  <a:lnTo>
                    <a:pt x="1465" y="2932"/>
                  </a:lnTo>
                  <a:cubicBezTo>
                    <a:pt x="1466" y="2931"/>
                    <a:pt x="1466" y="2930"/>
                    <a:pt x="1467" y="2930"/>
                  </a:cubicBezTo>
                  <a:lnTo>
                    <a:pt x="1472" y="2925"/>
                  </a:lnTo>
                  <a:cubicBezTo>
                    <a:pt x="1474" y="2923"/>
                    <a:pt x="1476" y="2923"/>
                    <a:pt x="1479" y="2923"/>
                  </a:cubicBezTo>
                  <a:cubicBezTo>
                    <a:pt x="1480" y="2920"/>
                    <a:pt x="1484" y="2919"/>
                    <a:pt x="1487" y="2920"/>
                  </a:cubicBezTo>
                  <a:cubicBezTo>
                    <a:pt x="1491" y="2921"/>
                    <a:pt x="1493" y="2924"/>
                    <a:pt x="1493" y="2928"/>
                  </a:cubicBezTo>
                  <a:lnTo>
                    <a:pt x="1493" y="2938"/>
                  </a:lnTo>
                  <a:lnTo>
                    <a:pt x="1495" y="2949"/>
                  </a:lnTo>
                  <a:lnTo>
                    <a:pt x="1497" y="2950"/>
                  </a:lnTo>
                  <a:cubicBezTo>
                    <a:pt x="1500" y="2951"/>
                    <a:pt x="1501" y="2954"/>
                    <a:pt x="1501" y="2956"/>
                  </a:cubicBezTo>
                  <a:cubicBezTo>
                    <a:pt x="1501" y="2959"/>
                    <a:pt x="1500" y="2962"/>
                    <a:pt x="1498" y="2963"/>
                  </a:cubicBezTo>
                  <a:lnTo>
                    <a:pt x="1494" y="2966"/>
                  </a:lnTo>
                  <a:cubicBezTo>
                    <a:pt x="1493" y="2967"/>
                    <a:pt x="1493" y="2967"/>
                    <a:pt x="1493" y="2967"/>
                  </a:cubicBezTo>
                  <a:lnTo>
                    <a:pt x="1493" y="2968"/>
                  </a:lnTo>
                  <a:lnTo>
                    <a:pt x="1497" y="2968"/>
                  </a:lnTo>
                  <a:cubicBezTo>
                    <a:pt x="1499" y="2968"/>
                    <a:pt x="1500" y="2968"/>
                    <a:pt x="1502" y="2969"/>
                  </a:cubicBezTo>
                  <a:lnTo>
                    <a:pt x="1506" y="2973"/>
                  </a:lnTo>
                  <a:cubicBezTo>
                    <a:pt x="1508" y="2974"/>
                    <a:pt x="1509" y="2976"/>
                    <a:pt x="1509" y="2979"/>
                  </a:cubicBezTo>
                  <a:lnTo>
                    <a:pt x="1517" y="2977"/>
                  </a:lnTo>
                  <a:cubicBezTo>
                    <a:pt x="1518" y="2977"/>
                    <a:pt x="1520" y="2977"/>
                    <a:pt x="1521" y="2978"/>
                  </a:cubicBezTo>
                  <a:lnTo>
                    <a:pt x="1529" y="2982"/>
                  </a:lnTo>
                  <a:cubicBezTo>
                    <a:pt x="1532" y="2984"/>
                    <a:pt x="1534" y="2987"/>
                    <a:pt x="1533" y="2990"/>
                  </a:cubicBezTo>
                  <a:cubicBezTo>
                    <a:pt x="1533" y="2994"/>
                    <a:pt x="1530" y="2996"/>
                    <a:pt x="1527" y="2997"/>
                  </a:cubicBezTo>
                  <a:lnTo>
                    <a:pt x="1505" y="3001"/>
                  </a:lnTo>
                  <a:lnTo>
                    <a:pt x="1504" y="3003"/>
                  </a:lnTo>
                  <a:lnTo>
                    <a:pt x="1505" y="3006"/>
                  </a:lnTo>
                  <a:lnTo>
                    <a:pt x="1519" y="3026"/>
                  </a:lnTo>
                  <a:cubicBezTo>
                    <a:pt x="1521" y="3030"/>
                    <a:pt x="1520" y="3034"/>
                    <a:pt x="1518" y="3037"/>
                  </a:cubicBezTo>
                  <a:cubicBezTo>
                    <a:pt x="1516" y="3038"/>
                    <a:pt x="1514" y="3039"/>
                    <a:pt x="1512" y="3039"/>
                  </a:cubicBezTo>
                  <a:lnTo>
                    <a:pt x="1515" y="3047"/>
                  </a:lnTo>
                  <a:cubicBezTo>
                    <a:pt x="1517" y="3050"/>
                    <a:pt x="1516" y="3053"/>
                    <a:pt x="1514" y="3056"/>
                  </a:cubicBezTo>
                  <a:lnTo>
                    <a:pt x="1510" y="3059"/>
                  </a:lnTo>
                  <a:cubicBezTo>
                    <a:pt x="1508" y="3061"/>
                    <a:pt x="1505" y="3062"/>
                    <a:pt x="1502" y="3061"/>
                  </a:cubicBezTo>
                  <a:lnTo>
                    <a:pt x="1498" y="3059"/>
                  </a:lnTo>
                  <a:cubicBezTo>
                    <a:pt x="1497" y="3059"/>
                    <a:pt x="1496" y="3058"/>
                    <a:pt x="1495" y="3057"/>
                  </a:cubicBezTo>
                  <a:lnTo>
                    <a:pt x="1487" y="3046"/>
                  </a:lnTo>
                  <a:lnTo>
                    <a:pt x="1474" y="3045"/>
                  </a:lnTo>
                  <a:cubicBezTo>
                    <a:pt x="1475" y="3047"/>
                    <a:pt x="1474" y="3049"/>
                    <a:pt x="1474" y="3050"/>
                  </a:cubicBezTo>
                  <a:lnTo>
                    <a:pt x="1468" y="3061"/>
                  </a:lnTo>
                  <a:cubicBezTo>
                    <a:pt x="1467" y="3063"/>
                    <a:pt x="1466" y="3065"/>
                    <a:pt x="1464" y="3065"/>
                  </a:cubicBezTo>
                  <a:lnTo>
                    <a:pt x="1457" y="3067"/>
                  </a:lnTo>
                  <a:cubicBezTo>
                    <a:pt x="1456" y="3068"/>
                    <a:pt x="1455" y="3068"/>
                    <a:pt x="1454" y="3068"/>
                  </a:cubicBezTo>
                  <a:lnTo>
                    <a:pt x="1448" y="3068"/>
                  </a:lnTo>
                  <a:lnTo>
                    <a:pt x="1444" y="3070"/>
                  </a:lnTo>
                  <a:lnTo>
                    <a:pt x="1457" y="3069"/>
                  </a:lnTo>
                  <a:cubicBezTo>
                    <a:pt x="1458" y="3068"/>
                    <a:pt x="1460" y="3069"/>
                    <a:pt x="1461" y="3069"/>
                  </a:cubicBezTo>
                  <a:lnTo>
                    <a:pt x="1467" y="3072"/>
                  </a:lnTo>
                  <a:cubicBezTo>
                    <a:pt x="1468" y="3072"/>
                    <a:pt x="1468" y="3072"/>
                    <a:pt x="1468" y="3073"/>
                  </a:cubicBezTo>
                  <a:lnTo>
                    <a:pt x="1471" y="3072"/>
                  </a:lnTo>
                  <a:cubicBezTo>
                    <a:pt x="1472" y="3071"/>
                    <a:pt x="1474" y="3071"/>
                    <a:pt x="1476" y="3071"/>
                  </a:cubicBezTo>
                  <a:lnTo>
                    <a:pt x="1489" y="3074"/>
                  </a:lnTo>
                  <a:lnTo>
                    <a:pt x="1506" y="3073"/>
                  </a:lnTo>
                  <a:cubicBezTo>
                    <a:pt x="1507" y="3073"/>
                    <a:pt x="1509" y="3074"/>
                    <a:pt x="1510" y="3075"/>
                  </a:cubicBezTo>
                  <a:lnTo>
                    <a:pt x="1516" y="3079"/>
                  </a:lnTo>
                  <a:cubicBezTo>
                    <a:pt x="1518" y="3079"/>
                    <a:pt x="1518" y="3080"/>
                    <a:pt x="1519" y="3082"/>
                  </a:cubicBezTo>
                  <a:lnTo>
                    <a:pt x="1528" y="3071"/>
                  </a:lnTo>
                  <a:lnTo>
                    <a:pt x="1534" y="3061"/>
                  </a:lnTo>
                  <a:lnTo>
                    <a:pt x="1543" y="3053"/>
                  </a:lnTo>
                  <a:lnTo>
                    <a:pt x="1549" y="3044"/>
                  </a:lnTo>
                  <a:cubicBezTo>
                    <a:pt x="1550" y="3042"/>
                    <a:pt x="1552" y="3041"/>
                    <a:pt x="1555" y="3040"/>
                  </a:cubicBezTo>
                  <a:cubicBezTo>
                    <a:pt x="1558" y="3041"/>
                    <a:pt x="1560" y="3042"/>
                    <a:pt x="1562" y="3044"/>
                  </a:cubicBezTo>
                  <a:lnTo>
                    <a:pt x="1563" y="3047"/>
                  </a:lnTo>
                  <a:cubicBezTo>
                    <a:pt x="1565" y="3048"/>
                    <a:pt x="1565" y="3051"/>
                    <a:pt x="1564" y="3053"/>
                  </a:cubicBezTo>
                  <a:lnTo>
                    <a:pt x="1563" y="3060"/>
                  </a:lnTo>
                  <a:cubicBezTo>
                    <a:pt x="1562" y="3061"/>
                    <a:pt x="1562" y="3062"/>
                    <a:pt x="1562" y="3063"/>
                  </a:cubicBezTo>
                  <a:lnTo>
                    <a:pt x="1543" y="3090"/>
                  </a:lnTo>
                  <a:cubicBezTo>
                    <a:pt x="1543" y="3091"/>
                    <a:pt x="1542" y="3092"/>
                    <a:pt x="1542" y="3092"/>
                  </a:cubicBezTo>
                  <a:lnTo>
                    <a:pt x="1538" y="3095"/>
                  </a:lnTo>
                  <a:lnTo>
                    <a:pt x="1536" y="3103"/>
                  </a:lnTo>
                  <a:cubicBezTo>
                    <a:pt x="1536" y="3104"/>
                    <a:pt x="1536" y="3105"/>
                    <a:pt x="1536" y="3105"/>
                  </a:cubicBezTo>
                  <a:lnTo>
                    <a:pt x="1535" y="3108"/>
                  </a:lnTo>
                  <a:cubicBezTo>
                    <a:pt x="1534" y="3110"/>
                    <a:pt x="1532" y="3111"/>
                    <a:pt x="1530" y="3112"/>
                  </a:cubicBezTo>
                  <a:lnTo>
                    <a:pt x="1529" y="3112"/>
                  </a:lnTo>
                  <a:lnTo>
                    <a:pt x="1518" y="3124"/>
                  </a:lnTo>
                  <a:lnTo>
                    <a:pt x="1512" y="3134"/>
                  </a:lnTo>
                  <a:cubicBezTo>
                    <a:pt x="1511" y="3135"/>
                    <a:pt x="1510" y="3136"/>
                    <a:pt x="1509" y="3137"/>
                  </a:cubicBezTo>
                  <a:lnTo>
                    <a:pt x="1505" y="3139"/>
                  </a:lnTo>
                  <a:cubicBezTo>
                    <a:pt x="1505" y="3139"/>
                    <a:pt x="1505" y="3139"/>
                    <a:pt x="1504" y="3140"/>
                  </a:cubicBezTo>
                  <a:cubicBezTo>
                    <a:pt x="1505" y="3141"/>
                    <a:pt x="1505" y="3143"/>
                    <a:pt x="1505" y="3144"/>
                  </a:cubicBezTo>
                  <a:cubicBezTo>
                    <a:pt x="1505" y="3147"/>
                    <a:pt x="1503" y="3149"/>
                    <a:pt x="1500" y="3150"/>
                  </a:cubicBezTo>
                  <a:lnTo>
                    <a:pt x="1494" y="3153"/>
                  </a:lnTo>
                  <a:cubicBezTo>
                    <a:pt x="1494" y="3153"/>
                    <a:pt x="1493" y="3153"/>
                    <a:pt x="1492" y="3153"/>
                  </a:cubicBezTo>
                  <a:lnTo>
                    <a:pt x="1475" y="3156"/>
                  </a:lnTo>
                  <a:lnTo>
                    <a:pt x="1473" y="3164"/>
                  </a:lnTo>
                  <a:cubicBezTo>
                    <a:pt x="1472" y="3167"/>
                    <a:pt x="1470" y="3169"/>
                    <a:pt x="1467" y="3170"/>
                  </a:cubicBezTo>
                  <a:lnTo>
                    <a:pt x="1461" y="3172"/>
                  </a:lnTo>
                  <a:cubicBezTo>
                    <a:pt x="1459" y="3173"/>
                    <a:pt x="1458" y="3173"/>
                    <a:pt x="1457" y="3172"/>
                  </a:cubicBezTo>
                  <a:lnTo>
                    <a:pt x="1446" y="3170"/>
                  </a:lnTo>
                  <a:lnTo>
                    <a:pt x="1443" y="3172"/>
                  </a:lnTo>
                  <a:lnTo>
                    <a:pt x="1433" y="3182"/>
                  </a:lnTo>
                  <a:cubicBezTo>
                    <a:pt x="1432" y="3183"/>
                    <a:pt x="1431" y="3183"/>
                    <a:pt x="1429" y="3184"/>
                  </a:cubicBezTo>
                  <a:lnTo>
                    <a:pt x="1417" y="3187"/>
                  </a:lnTo>
                  <a:lnTo>
                    <a:pt x="1420" y="3192"/>
                  </a:lnTo>
                  <a:cubicBezTo>
                    <a:pt x="1422" y="3194"/>
                    <a:pt x="1422" y="3196"/>
                    <a:pt x="1422" y="3199"/>
                  </a:cubicBezTo>
                  <a:lnTo>
                    <a:pt x="1420" y="3207"/>
                  </a:lnTo>
                  <a:cubicBezTo>
                    <a:pt x="1419" y="3207"/>
                    <a:pt x="1419" y="3208"/>
                    <a:pt x="1419" y="3209"/>
                  </a:cubicBezTo>
                  <a:lnTo>
                    <a:pt x="1417" y="3211"/>
                  </a:lnTo>
                  <a:cubicBezTo>
                    <a:pt x="1416" y="3213"/>
                    <a:pt x="1414" y="3214"/>
                    <a:pt x="1412" y="3214"/>
                  </a:cubicBezTo>
                  <a:cubicBezTo>
                    <a:pt x="1412" y="3214"/>
                    <a:pt x="1411" y="3214"/>
                    <a:pt x="1410" y="3214"/>
                  </a:cubicBezTo>
                  <a:lnTo>
                    <a:pt x="1413" y="3215"/>
                  </a:lnTo>
                  <a:cubicBezTo>
                    <a:pt x="1414" y="3216"/>
                    <a:pt x="1415" y="3217"/>
                    <a:pt x="1415" y="3217"/>
                  </a:cubicBezTo>
                  <a:lnTo>
                    <a:pt x="1423" y="3227"/>
                  </a:lnTo>
                  <a:cubicBezTo>
                    <a:pt x="1425" y="3229"/>
                    <a:pt x="1425" y="3233"/>
                    <a:pt x="1423" y="3236"/>
                  </a:cubicBezTo>
                  <a:cubicBezTo>
                    <a:pt x="1421" y="3239"/>
                    <a:pt x="1418" y="3240"/>
                    <a:pt x="1414" y="3239"/>
                  </a:cubicBezTo>
                  <a:lnTo>
                    <a:pt x="1386" y="3231"/>
                  </a:lnTo>
                  <a:lnTo>
                    <a:pt x="1381" y="3238"/>
                  </a:lnTo>
                  <a:cubicBezTo>
                    <a:pt x="1381" y="3238"/>
                    <a:pt x="1380" y="3239"/>
                    <a:pt x="1379" y="3240"/>
                  </a:cubicBezTo>
                  <a:lnTo>
                    <a:pt x="1376" y="3242"/>
                  </a:lnTo>
                  <a:cubicBezTo>
                    <a:pt x="1375" y="3243"/>
                    <a:pt x="1374" y="3244"/>
                    <a:pt x="1372" y="3244"/>
                  </a:cubicBezTo>
                  <a:lnTo>
                    <a:pt x="1359" y="3246"/>
                  </a:lnTo>
                  <a:lnTo>
                    <a:pt x="1341" y="3259"/>
                  </a:lnTo>
                  <a:cubicBezTo>
                    <a:pt x="1340" y="3259"/>
                    <a:pt x="1339" y="3260"/>
                    <a:pt x="1338" y="3260"/>
                  </a:cubicBezTo>
                  <a:lnTo>
                    <a:pt x="1333" y="3262"/>
                  </a:lnTo>
                  <a:cubicBezTo>
                    <a:pt x="1334" y="3262"/>
                    <a:pt x="1335" y="3263"/>
                    <a:pt x="1336" y="3264"/>
                  </a:cubicBezTo>
                  <a:cubicBezTo>
                    <a:pt x="1339" y="3266"/>
                    <a:pt x="1340" y="3269"/>
                    <a:pt x="1338" y="3273"/>
                  </a:cubicBezTo>
                  <a:lnTo>
                    <a:pt x="1338" y="3273"/>
                  </a:lnTo>
                  <a:cubicBezTo>
                    <a:pt x="1338" y="3274"/>
                    <a:pt x="1339" y="3275"/>
                    <a:pt x="1339" y="3276"/>
                  </a:cubicBezTo>
                  <a:lnTo>
                    <a:pt x="1339" y="3279"/>
                  </a:lnTo>
                  <a:cubicBezTo>
                    <a:pt x="1339" y="3283"/>
                    <a:pt x="1337" y="3286"/>
                    <a:pt x="1334" y="3287"/>
                  </a:cubicBezTo>
                  <a:lnTo>
                    <a:pt x="1342" y="3287"/>
                  </a:lnTo>
                  <a:cubicBezTo>
                    <a:pt x="1346" y="3287"/>
                    <a:pt x="1350" y="3290"/>
                    <a:pt x="1350" y="3295"/>
                  </a:cubicBezTo>
                  <a:lnTo>
                    <a:pt x="1350" y="3298"/>
                  </a:lnTo>
                  <a:cubicBezTo>
                    <a:pt x="1350" y="3302"/>
                    <a:pt x="1347" y="3306"/>
                    <a:pt x="1343" y="3306"/>
                  </a:cubicBezTo>
                  <a:lnTo>
                    <a:pt x="1341" y="3306"/>
                  </a:lnTo>
                  <a:lnTo>
                    <a:pt x="1336" y="3310"/>
                  </a:lnTo>
                  <a:cubicBezTo>
                    <a:pt x="1335" y="3311"/>
                    <a:pt x="1334" y="3311"/>
                    <a:pt x="1333" y="3311"/>
                  </a:cubicBezTo>
                  <a:lnTo>
                    <a:pt x="1301" y="3317"/>
                  </a:lnTo>
                  <a:lnTo>
                    <a:pt x="1301" y="3317"/>
                  </a:lnTo>
                  <a:cubicBezTo>
                    <a:pt x="1304" y="3318"/>
                    <a:pt x="1305" y="3321"/>
                    <a:pt x="1305" y="3324"/>
                  </a:cubicBezTo>
                  <a:cubicBezTo>
                    <a:pt x="1305" y="3327"/>
                    <a:pt x="1303" y="3330"/>
                    <a:pt x="1300" y="3331"/>
                  </a:cubicBezTo>
                  <a:lnTo>
                    <a:pt x="1295" y="3333"/>
                  </a:lnTo>
                  <a:cubicBezTo>
                    <a:pt x="1293" y="3333"/>
                    <a:pt x="1290" y="3333"/>
                    <a:pt x="1289" y="3332"/>
                  </a:cubicBezTo>
                  <a:lnTo>
                    <a:pt x="1284" y="3330"/>
                  </a:lnTo>
                  <a:lnTo>
                    <a:pt x="1277" y="3338"/>
                  </a:lnTo>
                  <a:cubicBezTo>
                    <a:pt x="1276" y="3339"/>
                    <a:pt x="1274" y="3340"/>
                    <a:pt x="1273" y="3341"/>
                  </a:cubicBezTo>
                  <a:lnTo>
                    <a:pt x="1268" y="3342"/>
                  </a:lnTo>
                  <a:cubicBezTo>
                    <a:pt x="1268" y="3343"/>
                    <a:pt x="1268" y="3344"/>
                    <a:pt x="1268" y="3345"/>
                  </a:cubicBezTo>
                  <a:lnTo>
                    <a:pt x="1267" y="3349"/>
                  </a:lnTo>
                  <a:cubicBezTo>
                    <a:pt x="1267" y="3352"/>
                    <a:pt x="1265" y="3354"/>
                    <a:pt x="1263" y="3355"/>
                  </a:cubicBezTo>
                  <a:lnTo>
                    <a:pt x="1264" y="3357"/>
                  </a:lnTo>
                  <a:lnTo>
                    <a:pt x="1265" y="3358"/>
                  </a:lnTo>
                  <a:cubicBezTo>
                    <a:pt x="1267" y="3360"/>
                    <a:pt x="1268" y="3362"/>
                    <a:pt x="1268" y="3364"/>
                  </a:cubicBezTo>
                  <a:lnTo>
                    <a:pt x="1269" y="3369"/>
                  </a:lnTo>
                  <a:lnTo>
                    <a:pt x="1270" y="3370"/>
                  </a:lnTo>
                  <a:lnTo>
                    <a:pt x="1272" y="3373"/>
                  </a:lnTo>
                  <a:lnTo>
                    <a:pt x="1278" y="3383"/>
                  </a:lnTo>
                  <a:cubicBezTo>
                    <a:pt x="1278" y="3383"/>
                    <a:pt x="1278" y="3382"/>
                    <a:pt x="1279" y="3381"/>
                  </a:cubicBezTo>
                  <a:lnTo>
                    <a:pt x="1286" y="3372"/>
                  </a:lnTo>
                  <a:cubicBezTo>
                    <a:pt x="1287" y="3371"/>
                    <a:pt x="1287" y="3370"/>
                    <a:pt x="1288" y="3370"/>
                  </a:cubicBezTo>
                  <a:lnTo>
                    <a:pt x="1292" y="3367"/>
                  </a:lnTo>
                  <a:cubicBezTo>
                    <a:pt x="1295" y="3366"/>
                    <a:pt x="1298" y="3366"/>
                    <a:pt x="1301" y="3367"/>
                  </a:cubicBezTo>
                  <a:lnTo>
                    <a:pt x="1304" y="3369"/>
                  </a:lnTo>
                  <a:cubicBezTo>
                    <a:pt x="1306" y="3371"/>
                    <a:pt x="1307" y="3372"/>
                    <a:pt x="1308" y="3375"/>
                  </a:cubicBezTo>
                  <a:lnTo>
                    <a:pt x="1309" y="3380"/>
                  </a:lnTo>
                  <a:cubicBezTo>
                    <a:pt x="1309" y="3381"/>
                    <a:pt x="1309" y="3381"/>
                    <a:pt x="1309" y="3382"/>
                  </a:cubicBezTo>
                  <a:lnTo>
                    <a:pt x="1329" y="3381"/>
                  </a:lnTo>
                  <a:cubicBezTo>
                    <a:pt x="1333" y="3381"/>
                    <a:pt x="1336" y="3383"/>
                    <a:pt x="1337" y="3386"/>
                  </a:cubicBezTo>
                  <a:cubicBezTo>
                    <a:pt x="1338" y="3389"/>
                    <a:pt x="1337" y="3392"/>
                    <a:pt x="1335" y="3395"/>
                  </a:cubicBezTo>
                  <a:lnTo>
                    <a:pt x="1329" y="3400"/>
                  </a:lnTo>
                  <a:cubicBezTo>
                    <a:pt x="1328" y="3400"/>
                    <a:pt x="1328" y="3401"/>
                    <a:pt x="1327" y="3401"/>
                  </a:cubicBezTo>
                  <a:lnTo>
                    <a:pt x="1310" y="3408"/>
                  </a:lnTo>
                  <a:lnTo>
                    <a:pt x="1294" y="3422"/>
                  </a:lnTo>
                  <a:cubicBezTo>
                    <a:pt x="1293" y="3423"/>
                    <a:pt x="1292" y="3423"/>
                    <a:pt x="1291" y="3424"/>
                  </a:cubicBezTo>
                  <a:cubicBezTo>
                    <a:pt x="1290" y="3427"/>
                    <a:pt x="1288" y="3430"/>
                    <a:pt x="1285" y="3431"/>
                  </a:cubicBezTo>
                  <a:lnTo>
                    <a:pt x="1282" y="3432"/>
                  </a:lnTo>
                  <a:cubicBezTo>
                    <a:pt x="1281" y="3432"/>
                    <a:pt x="1280" y="3432"/>
                    <a:pt x="1279" y="3432"/>
                  </a:cubicBezTo>
                  <a:lnTo>
                    <a:pt x="1274" y="3433"/>
                  </a:lnTo>
                  <a:lnTo>
                    <a:pt x="1273" y="3439"/>
                  </a:lnTo>
                  <a:lnTo>
                    <a:pt x="1304" y="3434"/>
                  </a:lnTo>
                  <a:cubicBezTo>
                    <a:pt x="1308" y="3433"/>
                    <a:pt x="1312" y="3436"/>
                    <a:pt x="1313" y="3439"/>
                  </a:cubicBezTo>
                  <a:cubicBezTo>
                    <a:pt x="1314" y="3443"/>
                    <a:pt x="1313" y="3447"/>
                    <a:pt x="1309" y="3449"/>
                  </a:cubicBezTo>
                  <a:lnTo>
                    <a:pt x="1301" y="3454"/>
                  </a:lnTo>
                  <a:cubicBezTo>
                    <a:pt x="1300" y="3454"/>
                    <a:pt x="1299" y="3454"/>
                    <a:pt x="1298" y="3454"/>
                  </a:cubicBezTo>
                  <a:lnTo>
                    <a:pt x="1281" y="3457"/>
                  </a:lnTo>
                  <a:lnTo>
                    <a:pt x="1276" y="3461"/>
                  </a:lnTo>
                  <a:lnTo>
                    <a:pt x="1272" y="3465"/>
                  </a:lnTo>
                  <a:cubicBezTo>
                    <a:pt x="1271" y="3466"/>
                    <a:pt x="1270" y="3467"/>
                    <a:pt x="1268" y="3468"/>
                  </a:cubicBezTo>
                  <a:lnTo>
                    <a:pt x="1266" y="3468"/>
                  </a:lnTo>
                  <a:cubicBezTo>
                    <a:pt x="1264" y="3469"/>
                    <a:pt x="1261" y="3469"/>
                    <a:pt x="1259" y="3467"/>
                  </a:cubicBezTo>
                  <a:lnTo>
                    <a:pt x="1259" y="3467"/>
                  </a:lnTo>
                  <a:lnTo>
                    <a:pt x="1258" y="3469"/>
                  </a:lnTo>
                  <a:cubicBezTo>
                    <a:pt x="1261" y="3472"/>
                    <a:pt x="1262" y="3476"/>
                    <a:pt x="1260" y="3480"/>
                  </a:cubicBezTo>
                  <a:lnTo>
                    <a:pt x="1258" y="3484"/>
                  </a:lnTo>
                  <a:cubicBezTo>
                    <a:pt x="1257" y="3484"/>
                    <a:pt x="1257" y="3485"/>
                    <a:pt x="1256" y="3486"/>
                  </a:cubicBezTo>
                  <a:lnTo>
                    <a:pt x="1242" y="3496"/>
                  </a:lnTo>
                  <a:lnTo>
                    <a:pt x="1237" y="3509"/>
                  </a:lnTo>
                  <a:lnTo>
                    <a:pt x="1232" y="3516"/>
                  </a:lnTo>
                  <a:cubicBezTo>
                    <a:pt x="1231" y="3517"/>
                    <a:pt x="1230" y="3519"/>
                    <a:pt x="1228" y="3519"/>
                  </a:cubicBezTo>
                  <a:lnTo>
                    <a:pt x="1223" y="3521"/>
                  </a:lnTo>
                  <a:cubicBezTo>
                    <a:pt x="1220" y="3522"/>
                    <a:pt x="1217" y="3521"/>
                    <a:pt x="1215" y="3518"/>
                  </a:cubicBezTo>
                  <a:cubicBezTo>
                    <a:pt x="1213" y="3516"/>
                    <a:pt x="1212" y="3513"/>
                    <a:pt x="1214" y="3510"/>
                  </a:cubicBezTo>
                  <a:lnTo>
                    <a:pt x="1222" y="3490"/>
                  </a:lnTo>
                  <a:lnTo>
                    <a:pt x="1232" y="3475"/>
                  </a:lnTo>
                  <a:lnTo>
                    <a:pt x="1235" y="3466"/>
                  </a:lnTo>
                  <a:lnTo>
                    <a:pt x="1231" y="3463"/>
                  </a:lnTo>
                  <a:lnTo>
                    <a:pt x="1229" y="3462"/>
                  </a:lnTo>
                  <a:lnTo>
                    <a:pt x="1227" y="3462"/>
                  </a:lnTo>
                  <a:lnTo>
                    <a:pt x="1216" y="3466"/>
                  </a:lnTo>
                  <a:cubicBezTo>
                    <a:pt x="1214" y="3467"/>
                    <a:pt x="1212" y="3467"/>
                    <a:pt x="1210" y="3466"/>
                  </a:cubicBezTo>
                  <a:lnTo>
                    <a:pt x="1205" y="3464"/>
                  </a:lnTo>
                  <a:cubicBezTo>
                    <a:pt x="1202" y="3463"/>
                    <a:pt x="1200" y="3459"/>
                    <a:pt x="1201" y="3455"/>
                  </a:cubicBezTo>
                  <a:lnTo>
                    <a:pt x="1204" y="3444"/>
                  </a:lnTo>
                  <a:lnTo>
                    <a:pt x="1203" y="3442"/>
                  </a:lnTo>
                  <a:lnTo>
                    <a:pt x="1193" y="3431"/>
                  </a:lnTo>
                  <a:cubicBezTo>
                    <a:pt x="1192" y="3431"/>
                    <a:pt x="1190" y="3430"/>
                    <a:pt x="1189" y="3430"/>
                  </a:cubicBezTo>
                  <a:cubicBezTo>
                    <a:pt x="1188" y="3429"/>
                    <a:pt x="1185" y="3426"/>
                    <a:pt x="1184" y="3425"/>
                  </a:cubicBezTo>
                  <a:lnTo>
                    <a:pt x="1181" y="3412"/>
                  </a:lnTo>
                  <a:cubicBezTo>
                    <a:pt x="1181" y="3412"/>
                    <a:pt x="1181" y="3411"/>
                    <a:pt x="1181" y="3410"/>
                  </a:cubicBezTo>
                  <a:lnTo>
                    <a:pt x="1181" y="3402"/>
                  </a:lnTo>
                  <a:lnTo>
                    <a:pt x="1173" y="3398"/>
                  </a:lnTo>
                  <a:lnTo>
                    <a:pt x="1172" y="3398"/>
                  </a:lnTo>
                  <a:lnTo>
                    <a:pt x="1174" y="3401"/>
                  </a:lnTo>
                  <a:cubicBezTo>
                    <a:pt x="1175" y="3402"/>
                    <a:pt x="1175" y="3403"/>
                    <a:pt x="1175" y="3403"/>
                  </a:cubicBezTo>
                  <a:lnTo>
                    <a:pt x="1176" y="3406"/>
                  </a:lnTo>
                  <a:cubicBezTo>
                    <a:pt x="1177" y="3407"/>
                    <a:pt x="1177" y="3409"/>
                    <a:pt x="1177" y="3410"/>
                  </a:cubicBezTo>
                  <a:lnTo>
                    <a:pt x="1175" y="3420"/>
                  </a:lnTo>
                  <a:lnTo>
                    <a:pt x="1175" y="3420"/>
                  </a:lnTo>
                  <a:cubicBezTo>
                    <a:pt x="1177" y="3421"/>
                    <a:pt x="1178" y="3424"/>
                    <a:pt x="1178" y="3426"/>
                  </a:cubicBezTo>
                  <a:lnTo>
                    <a:pt x="1178" y="3429"/>
                  </a:lnTo>
                  <a:cubicBezTo>
                    <a:pt x="1178" y="3431"/>
                    <a:pt x="1177" y="3433"/>
                    <a:pt x="1176" y="3435"/>
                  </a:cubicBezTo>
                  <a:cubicBezTo>
                    <a:pt x="1176" y="3436"/>
                    <a:pt x="1177" y="3438"/>
                    <a:pt x="1176" y="3440"/>
                  </a:cubicBezTo>
                  <a:cubicBezTo>
                    <a:pt x="1176" y="3442"/>
                    <a:pt x="1175" y="3444"/>
                    <a:pt x="1173" y="3445"/>
                  </a:cubicBezTo>
                  <a:lnTo>
                    <a:pt x="1170" y="3447"/>
                  </a:lnTo>
                  <a:cubicBezTo>
                    <a:pt x="1168" y="3448"/>
                    <a:pt x="1166" y="3448"/>
                    <a:pt x="1163" y="3447"/>
                  </a:cubicBezTo>
                  <a:lnTo>
                    <a:pt x="1163" y="3448"/>
                  </a:lnTo>
                  <a:cubicBezTo>
                    <a:pt x="1162" y="3450"/>
                    <a:pt x="1160" y="3451"/>
                    <a:pt x="1158" y="3452"/>
                  </a:cubicBezTo>
                  <a:cubicBezTo>
                    <a:pt x="1156" y="3452"/>
                    <a:pt x="1155" y="3452"/>
                    <a:pt x="1153" y="3452"/>
                  </a:cubicBezTo>
                  <a:cubicBezTo>
                    <a:pt x="1153" y="3453"/>
                    <a:pt x="1152" y="3453"/>
                    <a:pt x="1151" y="3454"/>
                  </a:cubicBezTo>
                  <a:cubicBezTo>
                    <a:pt x="1149" y="3456"/>
                    <a:pt x="1147" y="3456"/>
                    <a:pt x="1144" y="3456"/>
                  </a:cubicBezTo>
                  <a:lnTo>
                    <a:pt x="1141" y="3455"/>
                  </a:lnTo>
                  <a:cubicBezTo>
                    <a:pt x="1141" y="3455"/>
                    <a:pt x="1141" y="3455"/>
                    <a:pt x="1140" y="3455"/>
                  </a:cubicBezTo>
                  <a:lnTo>
                    <a:pt x="1143" y="3458"/>
                  </a:lnTo>
                  <a:cubicBezTo>
                    <a:pt x="1144" y="3459"/>
                    <a:pt x="1145" y="3460"/>
                    <a:pt x="1145" y="3461"/>
                  </a:cubicBezTo>
                  <a:lnTo>
                    <a:pt x="1147" y="3466"/>
                  </a:lnTo>
                  <a:cubicBezTo>
                    <a:pt x="1147" y="3469"/>
                    <a:pt x="1147" y="3471"/>
                    <a:pt x="1145" y="3474"/>
                  </a:cubicBezTo>
                  <a:lnTo>
                    <a:pt x="1154" y="3482"/>
                  </a:lnTo>
                  <a:cubicBezTo>
                    <a:pt x="1156" y="3484"/>
                    <a:pt x="1157" y="3486"/>
                    <a:pt x="1157" y="3488"/>
                  </a:cubicBezTo>
                  <a:cubicBezTo>
                    <a:pt x="1157" y="3490"/>
                    <a:pt x="1156" y="3492"/>
                    <a:pt x="1154" y="3494"/>
                  </a:cubicBezTo>
                  <a:lnTo>
                    <a:pt x="1150" y="3498"/>
                  </a:lnTo>
                  <a:cubicBezTo>
                    <a:pt x="1149" y="3499"/>
                    <a:pt x="1146" y="3500"/>
                    <a:pt x="1144" y="3500"/>
                  </a:cubicBezTo>
                  <a:lnTo>
                    <a:pt x="1140" y="3499"/>
                  </a:lnTo>
                  <a:cubicBezTo>
                    <a:pt x="1138" y="3499"/>
                    <a:pt x="1137" y="3498"/>
                    <a:pt x="1136" y="3497"/>
                  </a:cubicBezTo>
                  <a:lnTo>
                    <a:pt x="1121" y="3484"/>
                  </a:lnTo>
                  <a:cubicBezTo>
                    <a:pt x="1120" y="3483"/>
                    <a:pt x="1120" y="3483"/>
                    <a:pt x="1120" y="3482"/>
                  </a:cubicBezTo>
                  <a:lnTo>
                    <a:pt x="1118" y="3478"/>
                  </a:lnTo>
                  <a:lnTo>
                    <a:pt x="1112" y="3478"/>
                  </a:lnTo>
                  <a:cubicBezTo>
                    <a:pt x="1113" y="3481"/>
                    <a:pt x="1112" y="3483"/>
                    <a:pt x="1109" y="3485"/>
                  </a:cubicBezTo>
                  <a:cubicBezTo>
                    <a:pt x="1109" y="3486"/>
                    <a:pt x="1108" y="3486"/>
                    <a:pt x="1108" y="3486"/>
                  </a:cubicBezTo>
                  <a:cubicBezTo>
                    <a:pt x="1110" y="3486"/>
                    <a:pt x="1112" y="3487"/>
                    <a:pt x="1114" y="3488"/>
                  </a:cubicBezTo>
                  <a:cubicBezTo>
                    <a:pt x="1115" y="3490"/>
                    <a:pt x="1116" y="3492"/>
                    <a:pt x="1116" y="3494"/>
                  </a:cubicBezTo>
                  <a:lnTo>
                    <a:pt x="1116" y="3498"/>
                  </a:lnTo>
                  <a:cubicBezTo>
                    <a:pt x="1116" y="3500"/>
                    <a:pt x="1115" y="3503"/>
                    <a:pt x="1113" y="3504"/>
                  </a:cubicBezTo>
                  <a:lnTo>
                    <a:pt x="1106" y="3509"/>
                  </a:lnTo>
                  <a:cubicBezTo>
                    <a:pt x="1105" y="3509"/>
                    <a:pt x="1104" y="3510"/>
                    <a:pt x="1102" y="3510"/>
                  </a:cubicBezTo>
                  <a:lnTo>
                    <a:pt x="1099" y="3510"/>
                  </a:lnTo>
                  <a:lnTo>
                    <a:pt x="1099" y="3510"/>
                  </a:lnTo>
                  <a:cubicBezTo>
                    <a:pt x="1099" y="3513"/>
                    <a:pt x="1097" y="3516"/>
                    <a:pt x="1094" y="3517"/>
                  </a:cubicBezTo>
                  <a:cubicBezTo>
                    <a:pt x="1091" y="3519"/>
                    <a:pt x="1087" y="3518"/>
                    <a:pt x="1085" y="3515"/>
                  </a:cubicBezTo>
                  <a:lnTo>
                    <a:pt x="1078" y="3508"/>
                  </a:lnTo>
                  <a:lnTo>
                    <a:pt x="1078" y="3508"/>
                  </a:lnTo>
                  <a:lnTo>
                    <a:pt x="1078" y="3509"/>
                  </a:lnTo>
                  <a:lnTo>
                    <a:pt x="1078" y="3514"/>
                  </a:lnTo>
                  <a:cubicBezTo>
                    <a:pt x="1080" y="3514"/>
                    <a:pt x="1082" y="3515"/>
                    <a:pt x="1083" y="3517"/>
                  </a:cubicBezTo>
                  <a:cubicBezTo>
                    <a:pt x="1085" y="3518"/>
                    <a:pt x="1086" y="3520"/>
                    <a:pt x="1086" y="3522"/>
                  </a:cubicBezTo>
                  <a:lnTo>
                    <a:pt x="1086" y="3525"/>
                  </a:lnTo>
                  <a:cubicBezTo>
                    <a:pt x="1086" y="3527"/>
                    <a:pt x="1085" y="3530"/>
                    <a:pt x="1083" y="3531"/>
                  </a:cubicBezTo>
                  <a:cubicBezTo>
                    <a:pt x="1081" y="3533"/>
                    <a:pt x="1079" y="3533"/>
                    <a:pt x="1077" y="3533"/>
                  </a:cubicBezTo>
                  <a:lnTo>
                    <a:pt x="1075" y="3533"/>
                  </a:lnTo>
                  <a:lnTo>
                    <a:pt x="1074" y="3534"/>
                  </a:lnTo>
                  <a:lnTo>
                    <a:pt x="1072" y="3536"/>
                  </a:lnTo>
                  <a:cubicBezTo>
                    <a:pt x="1071" y="3537"/>
                    <a:pt x="1069" y="3538"/>
                    <a:pt x="1067" y="3538"/>
                  </a:cubicBezTo>
                  <a:cubicBezTo>
                    <a:pt x="1067" y="3541"/>
                    <a:pt x="1066" y="3544"/>
                    <a:pt x="1064" y="3546"/>
                  </a:cubicBezTo>
                  <a:cubicBezTo>
                    <a:pt x="1061" y="3547"/>
                    <a:pt x="1058" y="3548"/>
                    <a:pt x="1055" y="3546"/>
                  </a:cubicBezTo>
                  <a:lnTo>
                    <a:pt x="1053" y="3545"/>
                  </a:lnTo>
                  <a:cubicBezTo>
                    <a:pt x="1052" y="3547"/>
                    <a:pt x="1051" y="3548"/>
                    <a:pt x="1049" y="3548"/>
                  </a:cubicBezTo>
                  <a:lnTo>
                    <a:pt x="1045" y="3550"/>
                  </a:lnTo>
                  <a:lnTo>
                    <a:pt x="1047" y="3550"/>
                  </a:lnTo>
                  <a:cubicBezTo>
                    <a:pt x="1048" y="3551"/>
                    <a:pt x="1049" y="3551"/>
                    <a:pt x="1050" y="3552"/>
                  </a:cubicBezTo>
                  <a:lnTo>
                    <a:pt x="1058" y="3559"/>
                  </a:lnTo>
                  <a:cubicBezTo>
                    <a:pt x="1059" y="3560"/>
                    <a:pt x="1060" y="3562"/>
                    <a:pt x="1061" y="3563"/>
                  </a:cubicBezTo>
                  <a:lnTo>
                    <a:pt x="1063" y="3573"/>
                  </a:lnTo>
                  <a:cubicBezTo>
                    <a:pt x="1063" y="3575"/>
                    <a:pt x="1062" y="3578"/>
                    <a:pt x="1061" y="3579"/>
                  </a:cubicBezTo>
                  <a:cubicBezTo>
                    <a:pt x="1060" y="3581"/>
                    <a:pt x="1057" y="3582"/>
                    <a:pt x="1055" y="3583"/>
                  </a:cubicBezTo>
                  <a:cubicBezTo>
                    <a:pt x="1053" y="3583"/>
                    <a:pt x="1049" y="3582"/>
                    <a:pt x="1047" y="3580"/>
                  </a:cubicBezTo>
                  <a:lnTo>
                    <a:pt x="1039" y="3572"/>
                  </a:lnTo>
                  <a:lnTo>
                    <a:pt x="1034" y="3573"/>
                  </a:lnTo>
                  <a:cubicBezTo>
                    <a:pt x="1034" y="3573"/>
                    <a:pt x="1034" y="3574"/>
                    <a:pt x="1033" y="3574"/>
                  </a:cubicBezTo>
                  <a:lnTo>
                    <a:pt x="1030" y="3577"/>
                  </a:lnTo>
                  <a:cubicBezTo>
                    <a:pt x="1029" y="3579"/>
                    <a:pt x="1027" y="3580"/>
                    <a:pt x="1024" y="3579"/>
                  </a:cubicBezTo>
                  <a:lnTo>
                    <a:pt x="1024" y="3580"/>
                  </a:lnTo>
                  <a:cubicBezTo>
                    <a:pt x="1027" y="3582"/>
                    <a:pt x="1029" y="3585"/>
                    <a:pt x="1028" y="3589"/>
                  </a:cubicBezTo>
                  <a:cubicBezTo>
                    <a:pt x="1027" y="3591"/>
                    <a:pt x="1025" y="3593"/>
                    <a:pt x="1023" y="3594"/>
                  </a:cubicBezTo>
                  <a:cubicBezTo>
                    <a:pt x="1025" y="3594"/>
                    <a:pt x="1027" y="3594"/>
                    <a:pt x="1029" y="3596"/>
                  </a:cubicBezTo>
                  <a:cubicBezTo>
                    <a:pt x="1031" y="3598"/>
                    <a:pt x="1032" y="3601"/>
                    <a:pt x="1032" y="3604"/>
                  </a:cubicBezTo>
                  <a:lnTo>
                    <a:pt x="1030" y="3610"/>
                  </a:lnTo>
                  <a:cubicBezTo>
                    <a:pt x="1030" y="3612"/>
                    <a:pt x="1029" y="3613"/>
                    <a:pt x="1028" y="3614"/>
                  </a:cubicBezTo>
                  <a:lnTo>
                    <a:pt x="1025" y="3617"/>
                  </a:lnTo>
                  <a:cubicBezTo>
                    <a:pt x="1024" y="3619"/>
                    <a:pt x="1023" y="3619"/>
                    <a:pt x="1021" y="3620"/>
                  </a:cubicBezTo>
                  <a:lnTo>
                    <a:pt x="1005" y="3625"/>
                  </a:lnTo>
                  <a:cubicBezTo>
                    <a:pt x="1003" y="3626"/>
                    <a:pt x="1001" y="3625"/>
                    <a:pt x="999" y="3625"/>
                  </a:cubicBezTo>
                  <a:lnTo>
                    <a:pt x="997" y="3624"/>
                  </a:lnTo>
                  <a:cubicBezTo>
                    <a:pt x="996" y="3623"/>
                    <a:pt x="995" y="3622"/>
                    <a:pt x="994" y="3621"/>
                  </a:cubicBezTo>
                  <a:lnTo>
                    <a:pt x="992" y="3618"/>
                  </a:lnTo>
                  <a:lnTo>
                    <a:pt x="989" y="3616"/>
                  </a:lnTo>
                  <a:lnTo>
                    <a:pt x="992" y="3623"/>
                  </a:lnTo>
                  <a:lnTo>
                    <a:pt x="993" y="3625"/>
                  </a:lnTo>
                  <a:cubicBezTo>
                    <a:pt x="995" y="3628"/>
                    <a:pt x="995" y="3630"/>
                    <a:pt x="994" y="3632"/>
                  </a:cubicBezTo>
                  <a:lnTo>
                    <a:pt x="992" y="3638"/>
                  </a:lnTo>
                  <a:lnTo>
                    <a:pt x="993" y="3640"/>
                  </a:lnTo>
                  <a:cubicBezTo>
                    <a:pt x="993" y="3643"/>
                    <a:pt x="993" y="3645"/>
                    <a:pt x="991" y="3647"/>
                  </a:cubicBezTo>
                  <a:cubicBezTo>
                    <a:pt x="990" y="3648"/>
                    <a:pt x="989" y="3649"/>
                    <a:pt x="987" y="3649"/>
                  </a:cubicBezTo>
                  <a:lnTo>
                    <a:pt x="987" y="3658"/>
                  </a:lnTo>
                  <a:lnTo>
                    <a:pt x="988" y="3657"/>
                  </a:lnTo>
                  <a:cubicBezTo>
                    <a:pt x="990" y="3656"/>
                    <a:pt x="992" y="3655"/>
                    <a:pt x="994" y="3655"/>
                  </a:cubicBezTo>
                  <a:cubicBezTo>
                    <a:pt x="996" y="3656"/>
                    <a:pt x="997" y="3656"/>
                    <a:pt x="998" y="3657"/>
                  </a:cubicBezTo>
                  <a:cubicBezTo>
                    <a:pt x="1000" y="3656"/>
                    <a:pt x="1002" y="3655"/>
                    <a:pt x="1004" y="3655"/>
                  </a:cubicBezTo>
                  <a:lnTo>
                    <a:pt x="1007" y="3655"/>
                  </a:lnTo>
                  <a:cubicBezTo>
                    <a:pt x="1010" y="3655"/>
                    <a:pt x="1013" y="3657"/>
                    <a:pt x="1014" y="3660"/>
                  </a:cubicBezTo>
                  <a:cubicBezTo>
                    <a:pt x="1015" y="3662"/>
                    <a:pt x="1015" y="3664"/>
                    <a:pt x="1014" y="3666"/>
                  </a:cubicBezTo>
                  <a:lnTo>
                    <a:pt x="1015" y="3666"/>
                  </a:lnTo>
                  <a:cubicBezTo>
                    <a:pt x="1016" y="3666"/>
                    <a:pt x="1017" y="3667"/>
                    <a:pt x="1019" y="3668"/>
                  </a:cubicBezTo>
                  <a:lnTo>
                    <a:pt x="1021" y="3671"/>
                  </a:lnTo>
                  <a:lnTo>
                    <a:pt x="1027" y="3681"/>
                  </a:lnTo>
                  <a:cubicBezTo>
                    <a:pt x="1028" y="3683"/>
                    <a:pt x="1028" y="3684"/>
                    <a:pt x="1028" y="3687"/>
                  </a:cubicBezTo>
                  <a:cubicBezTo>
                    <a:pt x="1027" y="3689"/>
                    <a:pt x="1025" y="3691"/>
                    <a:pt x="1023" y="3692"/>
                  </a:cubicBezTo>
                  <a:lnTo>
                    <a:pt x="1019" y="3694"/>
                  </a:lnTo>
                  <a:cubicBezTo>
                    <a:pt x="1017" y="3695"/>
                    <a:pt x="1015" y="3695"/>
                    <a:pt x="1013" y="3694"/>
                  </a:cubicBezTo>
                  <a:lnTo>
                    <a:pt x="1007" y="3693"/>
                  </a:lnTo>
                  <a:lnTo>
                    <a:pt x="1001" y="3699"/>
                  </a:lnTo>
                  <a:cubicBezTo>
                    <a:pt x="1000" y="3700"/>
                    <a:pt x="999" y="3701"/>
                    <a:pt x="997" y="3702"/>
                  </a:cubicBezTo>
                  <a:lnTo>
                    <a:pt x="980" y="3707"/>
                  </a:lnTo>
                  <a:lnTo>
                    <a:pt x="975" y="3713"/>
                  </a:lnTo>
                  <a:cubicBezTo>
                    <a:pt x="975" y="3714"/>
                    <a:pt x="974" y="3714"/>
                    <a:pt x="973" y="3715"/>
                  </a:cubicBezTo>
                  <a:lnTo>
                    <a:pt x="971" y="3716"/>
                  </a:lnTo>
                  <a:cubicBezTo>
                    <a:pt x="969" y="3717"/>
                    <a:pt x="968" y="3717"/>
                    <a:pt x="967" y="3717"/>
                  </a:cubicBezTo>
                  <a:lnTo>
                    <a:pt x="965" y="3717"/>
                  </a:lnTo>
                  <a:lnTo>
                    <a:pt x="965" y="3718"/>
                  </a:lnTo>
                  <a:cubicBezTo>
                    <a:pt x="965" y="3722"/>
                    <a:pt x="962" y="3726"/>
                    <a:pt x="958" y="3726"/>
                  </a:cubicBezTo>
                  <a:lnTo>
                    <a:pt x="951" y="3727"/>
                  </a:lnTo>
                  <a:lnTo>
                    <a:pt x="920" y="3745"/>
                  </a:lnTo>
                  <a:lnTo>
                    <a:pt x="908" y="3755"/>
                  </a:lnTo>
                  <a:lnTo>
                    <a:pt x="937" y="3750"/>
                  </a:lnTo>
                  <a:cubicBezTo>
                    <a:pt x="939" y="3749"/>
                    <a:pt x="942" y="3750"/>
                    <a:pt x="943" y="3751"/>
                  </a:cubicBezTo>
                  <a:cubicBezTo>
                    <a:pt x="945" y="3753"/>
                    <a:pt x="946" y="3755"/>
                    <a:pt x="946" y="3757"/>
                  </a:cubicBezTo>
                  <a:lnTo>
                    <a:pt x="946" y="3760"/>
                  </a:lnTo>
                  <a:cubicBezTo>
                    <a:pt x="946" y="3764"/>
                    <a:pt x="943" y="3768"/>
                    <a:pt x="940" y="3768"/>
                  </a:cubicBezTo>
                  <a:lnTo>
                    <a:pt x="929" y="3770"/>
                  </a:lnTo>
                  <a:lnTo>
                    <a:pt x="904" y="3783"/>
                  </a:lnTo>
                  <a:lnTo>
                    <a:pt x="904" y="3784"/>
                  </a:lnTo>
                  <a:cubicBezTo>
                    <a:pt x="905" y="3785"/>
                    <a:pt x="905" y="3787"/>
                    <a:pt x="905" y="3789"/>
                  </a:cubicBezTo>
                  <a:lnTo>
                    <a:pt x="905" y="3788"/>
                  </a:lnTo>
                  <a:cubicBezTo>
                    <a:pt x="906" y="3786"/>
                    <a:pt x="910" y="3783"/>
                    <a:pt x="912" y="3783"/>
                  </a:cubicBezTo>
                  <a:lnTo>
                    <a:pt x="925" y="3782"/>
                  </a:lnTo>
                  <a:lnTo>
                    <a:pt x="933" y="3774"/>
                  </a:lnTo>
                  <a:cubicBezTo>
                    <a:pt x="934" y="3773"/>
                    <a:pt x="935" y="3773"/>
                    <a:pt x="937" y="3772"/>
                  </a:cubicBezTo>
                  <a:lnTo>
                    <a:pt x="949" y="3769"/>
                  </a:lnTo>
                  <a:lnTo>
                    <a:pt x="957" y="3760"/>
                  </a:lnTo>
                  <a:cubicBezTo>
                    <a:pt x="958" y="3759"/>
                    <a:pt x="959" y="3758"/>
                    <a:pt x="960" y="3758"/>
                  </a:cubicBezTo>
                  <a:lnTo>
                    <a:pt x="976" y="3751"/>
                  </a:lnTo>
                  <a:lnTo>
                    <a:pt x="979" y="3749"/>
                  </a:lnTo>
                  <a:cubicBezTo>
                    <a:pt x="979" y="3748"/>
                    <a:pt x="980" y="3748"/>
                    <a:pt x="981" y="3748"/>
                  </a:cubicBezTo>
                  <a:lnTo>
                    <a:pt x="984" y="3746"/>
                  </a:lnTo>
                  <a:cubicBezTo>
                    <a:pt x="988" y="3744"/>
                    <a:pt x="993" y="3746"/>
                    <a:pt x="995" y="3750"/>
                  </a:cubicBezTo>
                  <a:lnTo>
                    <a:pt x="996" y="3753"/>
                  </a:lnTo>
                  <a:lnTo>
                    <a:pt x="1000" y="3753"/>
                  </a:lnTo>
                  <a:cubicBezTo>
                    <a:pt x="1004" y="3752"/>
                    <a:pt x="1007" y="3754"/>
                    <a:pt x="1008" y="3756"/>
                  </a:cubicBezTo>
                  <a:cubicBezTo>
                    <a:pt x="1010" y="3759"/>
                    <a:pt x="1010" y="3763"/>
                    <a:pt x="1008" y="3765"/>
                  </a:cubicBezTo>
                  <a:lnTo>
                    <a:pt x="1002" y="3773"/>
                  </a:lnTo>
                  <a:lnTo>
                    <a:pt x="994" y="3781"/>
                  </a:lnTo>
                  <a:lnTo>
                    <a:pt x="986" y="3786"/>
                  </a:lnTo>
                  <a:cubicBezTo>
                    <a:pt x="985" y="3787"/>
                    <a:pt x="984" y="3787"/>
                    <a:pt x="984" y="3787"/>
                  </a:cubicBezTo>
                  <a:lnTo>
                    <a:pt x="969" y="3791"/>
                  </a:lnTo>
                  <a:lnTo>
                    <a:pt x="955" y="3799"/>
                  </a:lnTo>
                  <a:cubicBezTo>
                    <a:pt x="954" y="3799"/>
                    <a:pt x="954" y="3799"/>
                    <a:pt x="953" y="3800"/>
                  </a:cubicBezTo>
                  <a:lnTo>
                    <a:pt x="951" y="3800"/>
                  </a:lnTo>
                  <a:cubicBezTo>
                    <a:pt x="951" y="3801"/>
                    <a:pt x="951" y="3801"/>
                    <a:pt x="951" y="3802"/>
                  </a:cubicBezTo>
                  <a:cubicBezTo>
                    <a:pt x="951" y="3803"/>
                    <a:pt x="952" y="3803"/>
                    <a:pt x="952" y="3803"/>
                  </a:cubicBezTo>
                  <a:lnTo>
                    <a:pt x="954" y="3806"/>
                  </a:lnTo>
                  <a:cubicBezTo>
                    <a:pt x="955" y="3806"/>
                    <a:pt x="955" y="3807"/>
                    <a:pt x="955" y="3808"/>
                  </a:cubicBezTo>
                  <a:lnTo>
                    <a:pt x="957" y="3812"/>
                  </a:lnTo>
                  <a:cubicBezTo>
                    <a:pt x="958" y="3816"/>
                    <a:pt x="956" y="3819"/>
                    <a:pt x="954" y="3821"/>
                  </a:cubicBezTo>
                  <a:lnTo>
                    <a:pt x="953" y="3822"/>
                  </a:lnTo>
                  <a:lnTo>
                    <a:pt x="955" y="3828"/>
                  </a:lnTo>
                  <a:lnTo>
                    <a:pt x="960" y="3828"/>
                  </a:lnTo>
                  <a:cubicBezTo>
                    <a:pt x="962" y="3829"/>
                    <a:pt x="963" y="3829"/>
                    <a:pt x="964" y="3830"/>
                  </a:cubicBezTo>
                  <a:lnTo>
                    <a:pt x="967" y="3832"/>
                  </a:lnTo>
                  <a:cubicBezTo>
                    <a:pt x="970" y="3835"/>
                    <a:pt x="971" y="3839"/>
                    <a:pt x="970" y="3842"/>
                  </a:cubicBezTo>
                  <a:lnTo>
                    <a:pt x="968" y="3845"/>
                  </a:lnTo>
                  <a:lnTo>
                    <a:pt x="970" y="3851"/>
                  </a:lnTo>
                  <a:lnTo>
                    <a:pt x="972" y="3866"/>
                  </a:lnTo>
                  <a:lnTo>
                    <a:pt x="977" y="3868"/>
                  </a:lnTo>
                  <a:lnTo>
                    <a:pt x="978" y="3869"/>
                  </a:lnTo>
                  <a:cubicBezTo>
                    <a:pt x="979" y="3869"/>
                    <a:pt x="979" y="3870"/>
                    <a:pt x="980" y="3870"/>
                  </a:cubicBezTo>
                  <a:cubicBezTo>
                    <a:pt x="980" y="3870"/>
                    <a:pt x="980" y="3870"/>
                    <a:pt x="981" y="3870"/>
                  </a:cubicBezTo>
                  <a:lnTo>
                    <a:pt x="989" y="3869"/>
                  </a:lnTo>
                  <a:lnTo>
                    <a:pt x="993" y="3868"/>
                  </a:lnTo>
                  <a:lnTo>
                    <a:pt x="1009" y="3855"/>
                  </a:lnTo>
                  <a:cubicBezTo>
                    <a:pt x="1010" y="3855"/>
                    <a:pt x="1011" y="3854"/>
                    <a:pt x="1012" y="3854"/>
                  </a:cubicBezTo>
                  <a:lnTo>
                    <a:pt x="1016" y="3853"/>
                  </a:lnTo>
                  <a:lnTo>
                    <a:pt x="1020" y="3848"/>
                  </a:lnTo>
                  <a:cubicBezTo>
                    <a:pt x="1020" y="3847"/>
                    <a:pt x="1021" y="3846"/>
                    <a:pt x="1022" y="3845"/>
                  </a:cubicBezTo>
                  <a:lnTo>
                    <a:pt x="1025" y="3844"/>
                  </a:lnTo>
                  <a:cubicBezTo>
                    <a:pt x="1026" y="3843"/>
                    <a:pt x="1027" y="3843"/>
                    <a:pt x="1029" y="3843"/>
                  </a:cubicBezTo>
                  <a:lnTo>
                    <a:pt x="1044" y="3842"/>
                  </a:lnTo>
                  <a:lnTo>
                    <a:pt x="1049" y="3839"/>
                  </a:lnTo>
                  <a:cubicBezTo>
                    <a:pt x="1050" y="3839"/>
                    <a:pt x="1051" y="3838"/>
                    <a:pt x="1052" y="3838"/>
                  </a:cubicBezTo>
                  <a:lnTo>
                    <a:pt x="1059" y="3836"/>
                  </a:lnTo>
                  <a:lnTo>
                    <a:pt x="1080" y="3819"/>
                  </a:lnTo>
                  <a:cubicBezTo>
                    <a:pt x="1081" y="3819"/>
                    <a:pt x="1082" y="3818"/>
                    <a:pt x="1083" y="3818"/>
                  </a:cubicBezTo>
                  <a:lnTo>
                    <a:pt x="1089" y="3816"/>
                  </a:lnTo>
                  <a:lnTo>
                    <a:pt x="1094" y="3812"/>
                  </a:lnTo>
                  <a:lnTo>
                    <a:pt x="1100" y="3796"/>
                  </a:lnTo>
                  <a:cubicBezTo>
                    <a:pt x="1101" y="3795"/>
                    <a:pt x="1102" y="3794"/>
                    <a:pt x="1103" y="3793"/>
                  </a:cubicBezTo>
                  <a:lnTo>
                    <a:pt x="1108" y="3789"/>
                  </a:lnTo>
                  <a:cubicBezTo>
                    <a:pt x="1109" y="3789"/>
                    <a:pt x="1111" y="3788"/>
                    <a:pt x="1112" y="3788"/>
                  </a:cubicBezTo>
                  <a:lnTo>
                    <a:pt x="1123" y="3787"/>
                  </a:lnTo>
                  <a:lnTo>
                    <a:pt x="1135" y="3775"/>
                  </a:lnTo>
                  <a:cubicBezTo>
                    <a:pt x="1136" y="3774"/>
                    <a:pt x="1137" y="3774"/>
                    <a:pt x="1138" y="3773"/>
                  </a:cubicBezTo>
                  <a:lnTo>
                    <a:pt x="1155" y="3769"/>
                  </a:lnTo>
                  <a:lnTo>
                    <a:pt x="1161" y="3761"/>
                  </a:lnTo>
                  <a:cubicBezTo>
                    <a:pt x="1162" y="3761"/>
                    <a:pt x="1162" y="3760"/>
                    <a:pt x="1163" y="3760"/>
                  </a:cubicBezTo>
                  <a:lnTo>
                    <a:pt x="1165" y="3757"/>
                  </a:lnTo>
                  <a:lnTo>
                    <a:pt x="1168" y="3743"/>
                  </a:lnTo>
                  <a:cubicBezTo>
                    <a:pt x="1168" y="3742"/>
                    <a:pt x="1168" y="3742"/>
                    <a:pt x="1169" y="3741"/>
                  </a:cubicBezTo>
                  <a:lnTo>
                    <a:pt x="1172" y="3736"/>
                  </a:lnTo>
                  <a:lnTo>
                    <a:pt x="1182" y="3726"/>
                  </a:lnTo>
                  <a:lnTo>
                    <a:pt x="1181" y="3723"/>
                  </a:lnTo>
                  <a:lnTo>
                    <a:pt x="1179" y="3721"/>
                  </a:lnTo>
                  <a:lnTo>
                    <a:pt x="1174" y="3719"/>
                  </a:lnTo>
                  <a:lnTo>
                    <a:pt x="1163" y="3711"/>
                  </a:lnTo>
                  <a:lnTo>
                    <a:pt x="1161" y="3711"/>
                  </a:lnTo>
                  <a:lnTo>
                    <a:pt x="1137" y="3730"/>
                  </a:lnTo>
                  <a:cubicBezTo>
                    <a:pt x="1136" y="3731"/>
                    <a:pt x="1135" y="3731"/>
                    <a:pt x="1134" y="3732"/>
                  </a:cubicBezTo>
                  <a:lnTo>
                    <a:pt x="1121" y="3735"/>
                  </a:lnTo>
                  <a:lnTo>
                    <a:pt x="1111" y="3745"/>
                  </a:lnTo>
                  <a:lnTo>
                    <a:pt x="1106" y="3748"/>
                  </a:lnTo>
                  <a:lnTo>
                    <a:pt x="1100" y="3750"/>
                  </a:lnTo>
                  <a:cubicBezTo>
                    <a:pt x="1099" y="3750"/>
                    <a:pt x="1098" y="3750"/>
                    <a:pt x="1097" y="3750"/>
                  </a:cubicBezTo>
                  <a:lnTo>
                    <a:pt x="1093" y="3750"/>
                  </a:lnTo>
                  <a:cubicBezTo>
                    <a:pt x="1090" y="3750"/>
                    <a:pt x="1087" y="3748"/>
                    <a:pt x="1086" y="3745"/>
                  </a:cubicBezTo>
                  <a:cubicBezTo>
                    <a:pt x="1084" y="3742"/>
                    <a:pt x="1086" y="3739"/>
                    <a:pt x="1088" y="3737"/>
                  </a:cubicBezTo>
                  <a:lnTo>
                    <a:pt x="1092" y="3732"/>
                  </a:lnTo>
                  <a:cubicBezTo>
                    <a:pt x="1093" y="3731"/>
                    <a:pt x="1093" y="3731"/>
                    <a:pt x="1094" y="3730"/>
                  </a:cubicBezTo>
                  <a:lnTo>
                    <a:pt x="1102" y="3725"/>
                  </a:lnTo>
                  <a:lnTo>
                    <a:pt x="1110" y="3715"/>
                  </a:lnTo>
                  <a:cubicBezTo>
                    <a:pt x="1110" y="3714"/>
                    <a:pt x="1111" y="3713"/>
                    <a:pt x="1112" y="3713"/>
                  </a:cubicBezTo>
                  <a:lnTo>
                    <a:pt x="1118" y="3708"/>
                  </a:lnTo>
                  <a:cubicBezTo>
                    <a:pt x="1119" y="3708"/>
                    <a:pt x="1119" y="3708"/>
                    <a:pt x="1120" y="3707"/>
                  </a:cubicBezTo>
                  <a:lnTo>
                    <a:pt x="1142" y="3700"/>
                  </a:lnTo>
                  <a:lnTo>
                    <a:pt x="1148" y="3696"/>
                  </a:lnTo>
                  <a:lnTo>
                    <a:pt x="1164" y="3675"/>
                  </a:lnTo>
                  <a:lnTo>
                    <a:pt x="1206" y="3648"/>
                  </a:lnTo>
                  <a:lnTo>
                    <a:pt x="1210" y="3642"/>
                  </a:lnTo>
                  <a:lnTo>
                    <a:pt x="1213" y="3623"/>
                  </a:lnTo>
                  <a:cubicBezTo>
                    <a:pt x="1214" y="3622"/>
                    <a:pt x="1214" y="3621"/>
                    <a:pt x="1215" y="3620"/>
                  </a:cubicBezTo>
                  <a:lnTo>
                    <a:pt x="1230" y="3604"/>
                  </a:lnTo>
                  <a:cubicBezTo>
                    <a:pt x="1231" y="3603"/>
                    <a:pt x="1231" y="3603"/>
                    <a:pt x="1232" y="3602"/>
                  </a:cubicBezTo>
                  <a:lnTo>
                    <a:pt x="1237" y="3599"/>
                  </a:lnTo>
                  <a:cubicBezTo>
                    <a:pt x="1238" y="3599"/>
                    <a:pt x="1239" y="3598"/>
                    <a:pt x="1240" y="3598"/>
                  </a:cubicBezTo>
                  <a:lnTo>
                    <a:pt x="1247" y="3597"/>
                  </a:lnTo>
                  <a:cubicBezTo>
                    <a:pt x="1250" y="3596"/>
                    <a:pt x="1253" y="3598"/>
                    <a:pt x="1255" y="3600"/>
                  </a:cubicBezTo>
                  <a:cubicBezTo>
                    <a:pt x="1256" y="3603"/>
                    <a:pt x="1256" y="3606"/>
                    <a:pt x="1255" y="3609"/>
                  </a:cubicBezTo>
                  <a:lnTo>
                    <a:pt x="1252" y="3615"/>
                  </a:lnTo>
                  <a:lnTo>
                    <a:pt x="1238" y="3629"/>
                  </a:lnTo>
                  <a:lnTo>
                    <a:pt x="1232" y="3632"/>
                  </a:lnTo>
                  <a:lnTo>
                    <a:pt x="1233" y="3634"/>
                  </a:lnTo>
                  <a:lnTo>
                    <a:pt x="1250" y="3637"/>
                  </a:lnTo>
                  <a:lnTo>
                    <a:pt x="1260" y="3636"/>
                  </a:lnTo>
                  <a:cubicBezTo>
                    <a:pt x="1261" y="3636"/>
                    <a:pt x="1263" y="3637"/>
                    <a:pt x="1264" y="3637"/>
                  </a:cubicBezTo>
                  <a:lnTo>
                    <a:pt x="1267" y="3638"/>
                  </a:lnTo>
                  <a:cubicBezTo>
                    <a:pt x="1268" y="3639"/>
                    <a:pt x="1269" y="3640"/>
                    <a:pt x="1270" y="3641"/>
                  </a:cubicBezTo>
                  <a:lnTo>
                    <a:pt x="1273" y="3640"/>
                  </a:lnTo>
                  <a:cubicBezTo>
                    <a:pt x="1276" y="3640"/>
                    <a:pt x="1279" y="3641"/>
                    <a:pt x="1281" y="3643"/>
                  </a:cubicBezTo>
                  <a:cubicBezTo>
                    <a:pt x="1282" y="3645"/>
                    <a:pt x="1283" y="3648"/>
                    <a:pt x="1282" y="3651"/>
                  </a:cubicBezTo>
                  <a:lnTo>
                    <a:pt x="1280" y="3657"/>
                  </a:lnTo>
                  <a:cubicBezTo>
                    <a:pt x="1280" y="3658"/>
                    <a:pt x="1279" y="3658"/>
                    <a:pt x="1279" y="3659"/>
                  </a:cubicBezTo>
                  <a:lnTo>
                    <a:pt x="1274" y="3665"/>
                  </a:lnTo>
                  <a:lnTo>
                    <a:pt x="1268" y="3671"/>
                  </a:lnTo>
                  <a:cubicBezTo>
                    <a:pt x="1267" y="3672"/>
                    <a:pt x="1266" y="3672"/>
                    <a:pt x="1265" y="3672"/>
                  </a:cubicBezTo>
                  <a:lnTo>
                    <a:pt x="1239" y="3680"/>
                  </a:lnTo>
                  <a:lnTo>
                    <a:pt x="1227" y="3687"/>
                  </a:lnTo>
                  <a:lnTo>
                    <a:pt x="1225" y="3690"/>
                  </a:lnTo>
                  <a:lnTo>
                    <a:pt x="1224" y="3695"/>
                  </a:lnTo>
                  <a:cubicBezTo>
                    <a:pt x="1224" y="3696"/>
                    <a:pt x="1223" y="3698"/>
                    <a:pt x="1222" y="3699"/>
                  </a:cubicBezTo>
                  <a:lnTo>
                    <a:pt x="1217" y="3703"/>
                  </a:lnTo>
                  <a:cubicBezTo>
                    <a:pt x="1217" y="3704"/>
                    <a:pt x="1216" y="3704"/>
                    <a:pt x="1216" y="3705"/>
                  </a:cubicBezTo>
                  <a:lnTo>
                    <a:pt x="1204" y="3711"/>
                  </a:lnTo>
                  <a:lnTo>
                    <a:pt x="1204" y="3713"/>
                  </a:lnTo>
                  <a:lnTo>
                    <a:pt x="1204" y="3715"/>
                  </a:lnTo>
                  <a:lnTo>
                    <a:pt x="1224" y="3709"/>
                  </a:lnTo>
                  <a:cubicBezTo>
                    <a:pt x="1225" y="3708"/>
                    <a:pt x="1226" y="3708"/>
                    <a:pt x="1226" y="3708"/>
                  </a:cubicBezTo>
                  <a:lnTo>
                    <a:pt x="1231" y="3708"/>
                  </a:lnTo>
                  <a:cubicBezTo>
                    <a:pt x="1233" y="3709"/>
                    <a:pt x="1233" y="3708"/>
                    <a:pt x="1234" y="3709"/>
                  </a:cubicBezTo>
                  <a:lnTo>
                    <a:pt x="1239" y="3711"/>
                  </a:lnTo>
                  <a:cubicBezTo>
                    <a:pt x="1240" y="3711"/>
                    <a:pt x="1241" y="3712"/>
                    <a:pt x="1242" y="3712"/>
                  </a:cubicBezTo>
                  <a:lnTo>
                    <a:pt x="1248" y="3717"/>
                  </a:lnTo>
                  <a:lnTo>
                    <a:pt x="1258" y="3716"/>
                  </a:lnTo>
                  <a:cubicBezTo>
                    <a:pt x="1261" y="3716"/>
                    <a:pt x="1263" y="3717"/>
                    <a:pt x="1265" y="3719"/>
                  </a:cubicBezTo>
                  <a:lnTo>
                    <a:pt x="1269" y="3726"/>
                  </a:lnTo>
                  <a:cubicBezTo>
                    <a:pt x="1271" y="3727"/>
                    <a:pt x="1271" y="3730"/>
                    <a:pt x="1271" y="3732"/>
                  </a:cubicBezTo>
                  <a:cubicBezTo>
                    <a:pt x="1271" y="3732"/>
                    <a:pt x="1271" y="3733"/>
                    <a:pt x="1272" y="3733"/>
                  </a:cubicBezTo>
                  <a:lnTo>
                    <a:pt x="1274" y="3736"/>
                  </a:lnTo>
                  <a:cubicBezTo>
                    <a:pt x="1274" y="3737"/>
                    <a:pt x="1275" y="3738"/>
                    <a:pt x="1275" y="3739"/>
                  </a:cubicBezTo>
                  <a:lnTo>
                    <a:pt x="1276" y="3744"/>
                  </a:lnTo>
                  <a:cubicBezTo>
                    <a:pt x="1276" y="3745"/>
                    <a:pt x="1276" y="3746"/>
                    <a:pt x="1276" y="3747"/>
                  </a:cubicBezTo>
                  <a:lnTo>
                    <a:pt x="1274" y="3752"/>
                  </a:lnTo>
                  <a:cubicBezTo>
                    <a:pt x="1274" y="3755"/>
                    <a:pt x="1273" y="3756"/>
                    <a:pt x="1271" y="3757"/>
                  </a:cubicBezTo>
                  <a:lnTo>
                    <a:pt x="1268" y="3759"/>
                  </a:lnTo>
                  <a:cubicBezTo>
                    <a:pt x="1267" y="3760"/>
                    <a:pt x="1265" y="3760"/>
                    <a:pt x="1264" y="3760"/>
                  </a:cubicBezTo>
                  <a:lnTo>
                    <a:pt x="1244" y="3761"/>
                  </a:lnTo>
                  <a:lnTo>
                    <a:pt x="1233" y="3765"/>
                  </a:lnTo>
                  <a:lnTo>
                    <a:pt x="1231" y="3767"/>
                  </a:lnTo>
                  <a:lnTo>
                    <a:pt x="1224" y="3779"/>
                  </a:lnTo>
                  <a:lnTo>
                    <a:pt x="1220" y="3786"/>
                  </a:lnTo>
                  <a:cubicBezTo>
                    <a:pt x="1219" y="3787"/>
                    <a:pt x="1219" y="3788"/>
                    <a:pt x="1218" y="3788"/>
                  </a:cubicBezTo>
                  <a:lnTo>
                    <a:pt x="1213" y="3792"/>
                  </a:lnTo>
                  <a:lnTo>
                    <a:pt x="1204" y="3796"/>
                  </a:lnTo>
                  <a:cubicBezTo>
                    <a:pt x="1203" y="3796"/>
                    <a:pt x="1202" y="3797"/>
                    <a:pt x="1201" y="3796"/>
                  </a:cubicBezTo>
                  <a:lnTo>
                    <a:pt x="1193" y="3796"/>
                  </a:lnTo>
                  <a:cubicBezTo>
                    <a:pt x="1191" y="3796"/>
                    <a:pt x="1189" y="3795"/>
                    <a:pt x="1188" y="3794"/>
                  </a:cubicBezTo>
                  <a:lnTo>
                    <a:pt x="1185" y="3791"/>
                  </a:lnTo>
                  <a:lnTo>
                    <a:pt x="1165" y="3803"/>
                  </a:lnTo>
                  <a:lnTo>
                    <a:pt x="1158" y="3816"/>
                  </a:lnTo>
                  <a:cubicBezTo>
                    <a:pt x="1157" y="3816"/>
                    <a:pt x="1157" y="3817"/>
                    <a:pt x="1156" y="3818"/>
                  </a:cubicBezTo>
                  <a:lnTo>
                    <a:pt x="1152" y="3821"/>
                  </a:lnTo>
                  <a:cubicBezTo>
                    <a:pt x="1151" y="3822"/>
                    <a:pt x="1150" y="3822"/>
                    <a:pt x="1150" y="3822"/>
                  </a:cubicBezTo>
                  <a:lnTo>
                    <a:pt x="1138" y="3827"/>
                  </a:lnTo>
                  <a:lnTo>
                    <a:pt x="1135" y="3829"/>
                  </a:lnTo>
                  <a:lnTo>
                    <a:pt x="1129" y="3838"/>
                  </a:lnTo>
                  <a:lnTo>
                    <a:pt x="1131" y="3837"/>
                  </a:lnTo>
                  <a:lnTo>
                    <a:pt x="1136" y="3832"/>
                  </a:lnTo>
                  <a:cubicBezTo>
                    <a:pt x="1137" y="3832"/>
                    <a:pt x="1137" y="3832"/>
                    <a:pt x="1138" y="3831"/>
                  </a:cubicBezTo>
                  <a:lnTo>
                    <a:pt x="1145" y="3828"/>
                  </a:lnTo>
                  <a:cubicBezTo>
                    <a:pt x="1145" y="3828"/>
                    <a:pt x="1146" y="3827"/>
                    <a:pt x="1147" y="3827"/>
                  </a:cubicBezTo>
                  <a:lnTo>
                    <a:pt x="1161" y="3825"/>
                  </a:lnTo>
                  <a:cubicBezTo>
                    <a:pt x="1164" y="3825"/>
                    <a:pt x="1166" y="3826"/>
                    <a:pt x="1168" y="3828"/>
                  </a:cubicBezTo>
                  <a:cubicBezTo>
                    <a:pt x="1170" y="3830"/>
                    <a:pt x="1171" y="3833"/>
                    <a:pt x="1170" y="3836"/>
                  </a:cubicBezTo>
                  <a:lnTo>
                    <a:pt x="1168" y="3842"/>
                  </a:lnTo>
                  <a:cubicBezTo>
                    <a:pt x="1167" y="3843"/>
                    <a:pt x="1167" y="3844"/>
                    <a:pt x="1166" y="3844"/>
                  </a:cubicBezTo>
                  <a:cubicBezTo>
                    <a:pt x="1169" y="3846"/>
                    <a:pt x="1170" y="3848"/>
                    <a:pt x="1170" y="3851"/>
                  </a:cubicBezTo>
                  <a:lnTo>
                    <a:pt x="1170" y="3854"/>
                  </a:lnTo>
                  <a:cubicBezTo>
                    <a:pt x="1170" y="3858"/>
                    <a:pt x="1167" y="3862"/>
                    <a:pt x="1163" y="3862"/>
                  </a:cubicBezTo>
                  <a:lnTo>
                    <a:pt x="1147" y="3864"/>
                  </a:lnTo>
                  <a:lnTo>
                    <a:pt x="1141" y="3867"/>
                  </a:lnTo>
                  <a:lnTo>
                    <a:pt x="1139" y="3871"/>
                  </a:lnTo>
                  <a:lnTo>
                    <a:pt x="1141" y="3878"/>
                  </a:lnTo>
                  <a:lnTo>
                    <a:pt x="1146" y="3881"/>
                  </a:lnTo>
                  <a:lnTo>
                    <a:pt x="1163" y="3885"/>
                  </a:lnTo>
                  <a:cubicBezTo>
                    <a:pt x="1165" y="3886"/>
                    <a:pt x="1167" y="3887"/>
                    <a:pt x="1168" y="3889"/>
                  </a:cubicBezTo>
                  <a:cubicBezTo>
                    <a:pt x="1169" y="3891"/>
                    <a:pt x="1169" y="3893"/>
                    <a:pt x="1168" y="3896"/>
                  </a:cubicBezTo>
                  <a:lnTo>
                    <a:pt x="1167" y="3900"/>
                  </a:lnTo>
                  <a:cubicBezTo>
                    <a:pt x="1166" y="3901"/>
                    <a:pt x="1166" y="3902"/>
                    <a:pt x="1165" y="3903"/>
                  </a:cubicBezTo>
                  <a:lnTo>
                    <a:pt x="1162" y="3906"/>
                  </a:lnTo>
                  <a:cubicBezTo>
                    <a:pt x="1161" y="3907"/>
                    <a:pt x="1161" y="3907"/>
                    <a:pt x="1160" y="3908"/>
                  </a:cubicBezTo>
                  <a:lnTo>
                    <a:pt x="1156" y="3909"/>
                  </a:lnTo>
                  <a:cubicBezTo>
                    <a:pt x="1156" y="3909"/>
                    <a:pt x="1155" y="3910"/>
                    <a:pt x="1154" y="3910"/>
                  </a:cubicBezTo>
                  <a:lnTo>
                    <a:pt x="1150" y="3910"/>
                  </a:lnTo>
                  <a:lnTo>
                    <a:pt x="1147" y="3916"/>
                  </a:lnTo>
                  <a:cubicBezTo>
                    <a:pt x="1147" y="3917"/>
                    <a:pt x="1146" y="3918"/>
                    <a:pt x="1145" y="3919"/>
                  </a:cubicBezTo>
                  <a:lnTo>
                    <a:pt x="1142" y="3921"/>
                  </a:lnTo>
                  <a:cubicBezTo>
                    <a:pt x="1139" y="3923"/>
                    <a:pt x="1135" y="3923"/>
                    <a:pt x="1132" y="3920"/>
                  </a:cubicBezTo>
                  <a:lnTo>
                    <a:pt x="1130" y="3918"/>
                  </a:lnTo>
                  <a:lnTo>
                    <a:pt x="1125" y="3912"/>
                  </a:lnTo>
                  <a:lnTo>
                    <a:pt x="1115" y="3909"/>
                  </a:lnTo>
                  <a:lnTo>
                    <a:pt x="1115" y="3909"/>
                  </a:lnTo>
                  <a:lnTo>
                    <a:pt x="1098" y="3916"/>
                  </a:lnTo>
                  <a:cubicBezTo>
                    <a:pt x="1096" y="3917"/>
                    <a:pt x="1094" y="3917"/>
                    <a:pt x="1092" y="3916"/>
                  </a:cubicBezTo>
                  <a:lnTo>
                    <a:pt x="1086" y="3914"/>
                  </a:lnTo>
                  <a:cubicBezTo>
                    <a:pt x="1085" y="3914"/>
                    <a:pt x="1084" y="3914"/>
                    <a:pt x="1083" y="3913"/>
                  </a:cubicBezTo>
                  <a:lnTo>
                    <a:pt x="1078" y="3908"/>
                  </a:lnTo>
                  <a:lnTo>
                    <a:pt x="1074" y="3906"/>
                  </a:lnTo>
                  <a:lnTo>
                    <a:pt x="1070" y="3905"/>
                  </a:lnTo>
                  <a:lnTo>
                    <a:pt x="1067" y="3906"/>
                  </a:lnTo>
                  <a:lnTo>
                    <a:pt x="1062" y="3910"/>
                  </a:lnTo>
                  <a:cubicBezTo>
                    <a:pt x="1061" y="3910"/>
                    <a:pt x="1060" y="3911"/>
                    <a:pt x="1059" y="3911"/>
                  </a:cubicBezTo>
                  <a:lnTo>
                    <a:pt x="1056" y="3912"/>
                  </a:lnTo>
                  <a:cubicBezTo>
                    <a:pt x="1055" y="3912"/>
                    <a:pt x="1053" y="3912"/>
                    <a:pt x="1052" y="3911"/>
                  </a:cubicBezTo>
                  <a:lnTo>
                    <a:pt x="1048" y="3910"/>
                  </a:lnTo>
                  <a:cubicBezTo>
                    <a:pt x="1047" y="3909"/>
                    <a:pt x="1046" y="3909"/>
                    <a:pt x="1045" y="3908"/>
                  </a:cubicBezTo>
                  <a:lnTo>
                    <a:pt x="1039" y="3901"/>
                  </a:lnTo>
                  <a:lnTo>
                    <a:pt x="1014" y="3907"/>
                  </a:lnTo>
                  <a:lnTo>
                    <a:pt x="1004" y="3913"/>
                  </a:lnTo>
                  <a:lnTo>
                    <a:pt x="1000" y="3920"/>
                  </a:lnTo>
                  <a:cubicBezTo>
                    <a:pt x="1000" y="3920"/>
                    <a:pt x="999" y="3921"/>
                    <a:pt x="998" y="3922"/>
                  </a:cubicBezTo>
                  <a:lnTo>
                    <a:pt x="998" y="3922"/>
                  </a:lnTo>
                  <a:lnTo>
                    <a:pt x="1001" y="3931"/>
                  </a:lnTo>
                  <a:lnTo>
                    <a:pt x="1031" y="3939"/>
                  </a:lnTo>
                  <a:cubicBezTo>
                    <a:pt x="1033" y="3939"/>
                    <a:pt x="1035" y="3940"/>
                    <a:pt x="1036" y="3941"/>
                  </a:cubicBezTo>
                  <a:lnTo>
                    <a:pt x="1040" y="3947"/>
                  </a:lnTo>
                  <a:cubicBezTo>
                    <a:pt x="1041" y="3947"/>
                    <a:pt x="1041" y="3948"/>
                    <a:pt x="1041" y="3949"/>
                  </a:cubicBezTo>
                  <a:lnTo>
                    <a:pt x="1042" y="3949"/>
                  </a:lnTo>
                  <a:cubicBezTo>
                    <a:pt x="1042" y="3950"/>
                    <a:pt x="1044" y="3953"/>
                    <a:pt x="1044" y="3954"/>
                  </a:cubicBezTo>
                  <a:lnTo>
                    <a:pt x="1044" y="3956"/>
                  </a:lnTo>
                  <a:cubicBezTo>
                    <a:pt x="1044" y="3957"/>
                    <a:pt x="1044" y="3958"/>
                    <a:pt x="1044" y="3958"/>
                  </a:cubicBezTo>
                  <a:lnTo>
                    <a:pt x="1044" y="3961"/>
                  </a:lnTo>
                  <a:cubicBezTo>
                    <a:pt x="1044" y="3962"/>
                    <a:pt x="1044" y="3963"/>
                    <a:pt x="1044" y="3963"/>
                  </a:cubicBezTo>
                  <a:cubicBezTo>
                    <a:pt x="1043" y="3964"/>
                    <a:pt x="1043" y="3964"/>
                    <a:pt x="1043" y="3964"/>
                  </a:cubicBezTo>
                  <a:lnTo>
                    <a:pt x="1042" y="3979"/>
                  </a:lnTo>
                  <a:cubicBezTo>
                    <a:pt x="1042" y="3980"/>
                    <a:pt x="1041" y="3981"/>
                    <a:pt x="1041" y="3982"/>
                  </a:cubicBezTo>
                  <a:lnTo>
                    <a:pt x="1039" y="3985"/>
                  </a:lnTo>
                  <a:cubicBezTo>
                    <a:pt x="1037" y="3987"/>
                    <a:pt x="1033" y="3988"/>
                    <a:pt x="1030" y="3987"/>
                  </a:cubicBezTo>
                  <a:cubicBezTo>
                    <a:pt x="1027" y="3986"/>
                    <a:pt x="1025" y="3983"/>
                    <a:pt x="1024" y="3980"/>
                  </a:cubicBezTo>
                  <a:lnTo>
                    <a:pt x="1023" y="3961"/>
                  </a:lnTo>
                  <a:lnTo>
                    <a:pt x="1010" y="3964"/>
                  </a:lnTo>
                  <a:cubicBezTo>
                    <a:pt x="1010" y="3964"/>
                    <a:pt x="1009" y="3964"/>
                    <a:pt x="1008" y="3964"/>
                  </a:cubicBezTo>
                  <a:lnTo>
                    <a:pt x="1000" y="3963"/>
                  </a:lnTo>
                  <a:cubicBezTo>
                    <a:pt x="998" y="3962"/>
                    <a:pt x="996" y="3961"/>
                    <a:pt x="995" y="3960"/>
                  </a:cubicBezTo>
                  <a:lnTo>
                    <a:pt x="986" y="3949"/>
                  </a:lnTo>
                  <a:lnTo>
                    <a:pt x="981" y="3946"/>
                  </a:lnTo>
                  <a:lnTo>
                    <a:pt x="974" y="3953"/>
                  </a:lnTo>
                  <a:lnTo>
                    <a:pt x="965" y="3959"/>
                  </a:lnTo>
                  <a:lnTo>
                    <a:pt x="956" y="3962"/>
                  </a:lnTo>
                  <a:cubicBezTo>
                    <a:pt x="955" y="3963"/>
                    <a:pt x="953" y="3963"/>
                    <a:pt x="951" y="3962"/>
                  </a:cubicBezTo>
                  <a:lnTo>
                    <a:pt x="947" y="3961"/>
                  </a:lnTo>
                  <a:cubicBezTo>
                    <a:pt x="944" y="3960"/>
                    <a:pt x="942" y="3958"/>
                    <a:pt x="941" y="3955"/>
                  </a:cubicBezTo>
                  <a:cubicBezTo>
                    <a:pt x="941" y="3953"/>
                    <a:pt x="941" y="3950"/>
                    <a:pt x="943" y="3948"/>
                  </a:cubicBezTo>
                  <a:lnTo>
                    <a:pt x="961" y="3928"/>
                  </a:lnTo>
                  <a:lnTo>
                    <a:pt x="966" y="3910"/>
                  </a:lnTo>
                  <a:lnTo>
                    <a:pt x="964" y="3904"/>
                  </a:lnTo>
                  <a:lnTo>
                    <a:pt x="956" y="3893"/>
                  </a:lnTo>
                  <a:lnTo>
                    <a:pt x="939" y="3878"/>
                  </a:lnTo>
                  <a:cubicBezTo>
                    <a:pt x="936" y="3876"/>
                    <a:pt x="935" y="3874"/>
                    <a:pt x="936" y="3871"/>
                  </a:cubicBezTo>
                  <a:lnTo>
                    <a:pt x="937" y="3864"/>
                  </a:lnTo>
                  <a:lnTo>
                    <a:pt x="937" y="3858"/>
                  </a:lnTo>
                  <a:lnTo>
                    <a:pt x="933" y="3849"/>
                  </a:lnTo>
                  <a:lnTo>
                    <a:pt x="924" y="3838"/>
                  </a:lnTo>
                  <a:lnTo>
                    <a:pt x="920" y="3829"/>
                  </a:lnTo>
                  <a:cubicBezTo>
                    <a:pt x="919" y="3828"/>
                    <a:pt x="919" y="3827"/>
                    <a:pt x="919" y="3826"/>
                  </a:cubicBezTo>
                  <a:lnTo>
                    <a:pt x="910" y="3833"/>
                  </a:lnTo>
                  <a:cubicBezTo>
                    <a:pt x="909" y="3834"/>
                    <a:pt x="908" y="3835"/>
                    <a:pt x="907" y="3835"/>
                  </a:cubicBezTo>
                  <a:lnTo>
                    <a:pt x="898" y="3837"/>
                  </a:lnTo>
                  <a:cubicBezTo>
                    <a:pt x="899" y="3838"/>
                    <a:pt x="900" y="3839"/>
                    <a:pt x="900" y="3840"/>
                  </a:cubicBezTo>
                  <a:lnTo>
                    <a:pt x="903" y="3846"/>
                  </a:lnTo>
                  <a:lnTo>
                    <a:pt x="906" y="3858"/>
                  </a:lnTo>
                  <a:cubicBezTo>
                    <a:pt x="907" y="3862"/>
                    <a:pt x="905" y="3865"/>
                    <a:pt x="903" y="3867"/>
                  </a:cubicBezTo>
                  <a:cubicBezTo>
                    <a:pt x="900" y="3869"/>
                    <a:pt x="896" y="3869"/>
                    <a:pt x="893" y="3866"/>
                  </a:cubicBezTo>
                  <a:lnTo>
                    <a:pt x="891" y="3864"/>
                  </a:lnTo>
                  <a:cubicBezTo>
                    <a:pt x="890" y="3864"/>
                    <a:pt x="889" y="3863"/>
                    <a:pt x="889" y="3862"/>
                  </a:cubicBezTo>
                  <a:lnTo>
                    <a:pt x="884" y="3853"/>
                  </a:lnTo>
                  <a:lnTo>
                    <a:pt x="883" y="3856"/>
                  </a:lnTo>
                  <a:lnTo>
                    <a:pt x="875" y="3871"/>
                  </a:lnTo>
                  <a:cubicBezTo>
                    <a:pt x="874" y="3872"/>
                    <a:pt x="874" y="3872"/>
                    <a:pt x="874" y="3873"/>
                  </a:cubicBezTo>
                  <a:lnTo>
                    <a:pt x="871" y="3876"/>
                  </a:lnTo>
                  <a:cubicBezTo>
                    <a:pt x="869" y="3878"/>
                    <a:pt x="865" y="3879"/>
                    <a:pt x="862" y="3878"/>
                  </a:cubicBezTo>
                  <a:lnTo>
                    <a:pt x="859" y="3876"/>
                  </a:lnTo>
                  <a:cubicBezTo>
                    <a:pt x="857" y="3876"/>
                    <a:pt x="856" y="3874"/>
                    <a:pt x="855" y="3872"/>
                  </a:cubicBezTo>
                  <a:lnTo>
                    <a:pt x="853" y="3868"/>
                  </a:lnTo>
                  <a:lnTo>
                    <a:pt x="853" y="3868"/>
                  </a:lnTo>
                  <a:lnTo>
                    <a:pt x="852" y="3869"/>
                  </a:lnTo>
                  <a:cubicBezTo>
                    <a:pt x="851" y="3871"/>
                    <a:pt x="849" y="3872"/>
                    <a:pt x="847" y="3873"/>
                  </a:cubicBezTo>
                  <a:lnTo>
                    <a:pt x="843" y="3873"/>
                  </a:lnTo>
                  <a:lnTo>
                    <a:pt x="844" y="3874"/>
                  </a:lnTo>
                  <a:cubicBezTo>
                    <a:pt x="845" y="3875"/>
                    <a:pt x="846" y="3876"/>
                    <a:pt x="846" y="3877"/>
                  </a:cubicBezTo>
                  <a:lnTo>
                    <a:pt x="847" y="3880"/>
                  </a:lnTo>
                  <a:cubicBezTo>
                    <a:pt x="848" y="3881"/>
                    <a:pt x="849" y="3881"/>
                    <a:pt x="850" y="3882"/>
                  </a:cubicBezTo>
                  <a:lnTo>
                    <a:pt x="854" y="3885"/>
                  </a:lnTo>
                  <a:lnTo>
                    <a:pt x="856" y="3885"/>
                  </a:lnTo>
                  <a:lnTo>
                    <a:pt x="873" y="3878"/>
                  </a:lnTo>
                  <a:cubicBezTo>
                    <a:pt x="874" y="3878"/>
                    <a:pt x="875" y="3877"/>
                    <a:pt x="876" y="3877"/>
                  </a:cubicBezTo>
                  <a:cubicBezTo>
                    <a:pt x="878" y="3876"/>
                    <a:pt x="881" y="3876"/>
                    <a:pt x="883" y="3877"/>
                  </a:cubicBezTo>
                  <a:cubicBezTo>
                    <a:pt x="885" y="3878"/>
                    <a:pt x="887" y="3879"/>
                    <a:pt x="888" y="3881"/>
                  </a:cubicBezTo>
                  <a:lnTo>
                    <a:pt x="888" y="3883"/>
                  </a:lnTo>
                  <a:cubicBezTo>
                    <a:pt x="889" y="3884"/>
                    <a:pt x="889" y="3885"/>
                    <a:pt x="889" y="3886"/>
                  </a:cubicBezTo>
                  <a:lnTo>
                    <a:pt x="889" y="3889"/>
                  </a:lnTo>
                  <a:cubicBezTo>
                    <a:pt x="889" y="3890"/>
                    <a:pt x="889" y="3890"/>
                    <a:pt x="889" y="3891"/>
                  </a:cubicBezTo>
                  <a:cubicBezTo>
                    <a:pt x="888" y="3894"/>
                    <a:pt x="885" y="3897"/>
                    <a:pt x="883" y="3898"/>
                  </a:cubicBezTo>
                  <a:lnTo>
                    <a:pt x="827" y="3914"/>
                  </a:lnTo>
                  <a:lnTo>
                    <a:pt x="827" y="3919"/>
                  </a:lnTo>
                  <a:lnTo>
                    <a:pt x="830" y="3925"/>
                  </a:lnTo>
                  <a:lnTo>
                    <a:pt x="833" y="3923"/>
                  </a:lnTo>
                  <a:cubicBezTo>
                    <a:pt x="834" y="3922"/>
                    <a:pt x="835" y="3922"/>
                    <a:pt x="836" y="3922"/>
                  </a:cubicBezTo>
                  <a:lnTo>
                    <a:pt x="861" y="3920"/>
                  </a:lnTo>
                  <a:lnTo>
                    <a:pt x="870" y="3914"/>
                  </a:lnTo>
                  <a:cubicBezTo>
                    <a:pt x="871" y="3914"/>
                    <a:pt x="872" y="3914"/>
                    <a:pt x="872" y="3914"/>
                  </a:cubicBezTo>
                  <a:lnTo>
                    <a:pt x="878" y="3912"/>
                  </a:lnTo>
                  <a:cubicBezTo>
                    <a:pt x="881" y="3912"/>
                    <a:pt x="884" y="3913"/>
                    <a:pt x="886" y="3916"/>
                  </a:cubicBezTo>
                  <a:cubicBezTo>
                    <a:pt x="888" y="3919"/>
                    <a:pt x="888" y="3922"/>
                    <a:pt x="886" y="3925"/>
                  </a:cubicBezTo>
                  <a:lnTo>
                    <a:pt x="877" y="3935"/>
                  </a:lnTo>
                  <a:cubicBezTo>
                    <a:pt x="876" y="3937"/>
                    <a:pt x="875" y="3938"/>
                    <a:pt x="873" y="3938"/>
                  </a:cubicBezTo>
                  <a:lnTo>
                    <a:pt x="841" y="3945"/>
                  </a:lnTo>
                  <a:lnTo>
                    <a:pt x="829" y="3955"/>
                  </a:lnTo>
                  <a:cubicBezTo>
                    <a:pt x="828" y="3956"/>
                    <a:pt x="827" y="3956"/>
                    <a:pt x="826" y="3956"/>
                  </a:cubicBezTo>
                  <a:lnTo>
                    <a:pt x="819" y="3959"/>
                  </a:lnTo>
                  <a:lnTo>
                    <a:pt x="817" y="3961"/>
                  </a:lnTo>
                  <a:lnTo>
                    <a:pt x="812" y="3972"/>
                  </a:lnTo>
                  <a:cubicBezTo>
                    <a:pt x="810" y="3975"/>
                    <a:pt x="807" y="3977"/>
                    <a:pt x="803" y="3976"/>
                  </a:cubicBezTo>
                  <a:cubicBezTo>
                    <a:pt x="799" y="3975"/>
                    <a:pt x="797" y="3972"/>
                    <a:pt x="797" y="3969"/>
                  </a:cubicBezTo>
                  <a:lnTo>
                    <a:pt x="796" y="3957"/>
                  </a:lnTo>
                  <a:cubicBezTo>
                    <a:pt x="796" y="3956"/>
                    <a:pt x="796" y="3955"/>
                    <a:pt x="796" y="3955"/>
                  </a:cubicBezTo>
                  <a:lnTo>
                    <a:pt x="799" y="3945"/>
                  </a:lnTo>
                  <a:lnTo>
                    <a:pt x="806" y="3932"/>
                  </a:lnTo>
                  <a:cubicBezTo>
                    <a:pt x="805" y="3932"/>
                    <a:pt x="805" y="3931"/>
                    <a:pt x="805" y="3931"/>
                  </a:cubicBezTo>
                  <a:lnTo>
                    <a:pt x="802" y="3918"/>
                  </a:lnTo>
                  <a:lnTo>
                    <a:pt x="792" y="3906"/>
                  </a:lnTo>
                  <a:cubicBezTo>
                    <a:pt x="793" y="3908"/>
                    <a:pt x="794" y="3909"/>
                    <a:pt x="794" y="3911"/>
                  </a:cubicBezTo>
                  <a:lnTo>
                    <a:pt x="794" y="3914"/>
                  </a:lnTo>
                  <a:cubicBezTo>
                    <a:pt x="794" y="3916"/>
                    <a:pt x="793" y="3918"/>
                    <a:pt x="791" y="3920"/>
                  </a:cubicBezTo>
                  <a:cubicBezTo>
                    <a:pt x="790" y="3921"/>
                    <a:pt x="788" y="3922"/>
                    <a:pt x="785" y="3922"/>
                  </a:cubicBezTo>
                  <a:lnTo>
                    <a:pt x="780" y="3922"/>
                  </a:lnTo>
                  <a:cubicBezTo>
                    <a:pt x="779" y="3922"/>
                    <a:pt x="778" y="3922"/>
                    <a:pt x="778" y="3921"/>
                  </a:cubicBezTo>
                  <a:lnTo>
                    <a:pt x="772" y="3920"/>
                  </a:lnTo>
                  <a:lnTo>
                    <a:pt x="771" y="3924"/>
                  </a:lnTo>
                  <a:cubicBezTo>
                    <a:pt x="770" y="3927"/>
                    <a:pt x="768" y="3930"/>
                    <a:pt x="765" y="3931"/>
                  </a:cubicBezTo>
                  <a:cubicBezTo>
                    <a:pt x="762" y="3931"/>
                    <a:pt x="759" y="3930"/>
                    <a:pt x="757" y="3928"/>
                  </a:cubicBezTo>
                  <a:lnTo>
                    <a:pt x="753" y="3924"/>
                  </a:lnTo>
                  <a:lnTo>
                    <a:pt x="747" y="3916"/>
                  </a:lnTo>
                  <a:lnTo>
                    <a:pt x="744" y="3918"/>
                  </a:lnTo>
                  <a:lnTo>
                    <a:pt x="741" y="3922"/>
                  </a:lnTo>
                  <a:lnTo>
                    <a:pt x="735" y="3925"/>
                  </a:lnTo>
                  <a:cubicBezTo>
                    <a:pt x="733" y="3926"/>
                    <a:pt x="731" y="3927"/>
                    <a:pt x="729" y="3926"/>
                  </a:cubicBezTo>
                  <a:lnTo>
                    <a:pt x="730" y="3927"/>
                  </a:lnTo>
                  <a:lnTo>
                    <a:pt x="734" y="3936"/>
                  </a:lnTo>
                  <a:lnTo>
                    <a:pt x="740" y="3936"/>
                  </a:lnTo>
                  <a:cubicBezTo>
                    <a:pt x="743" y="3935"/>
                    <a:pt x="746" y="3938"/>
                    <a:pt x="747" y="3941"/>
                  </a:cubicBezTo>
                  <a:cubicBezTo>
                    <a:pt x="749" y="3943"/>
                    <a:pt x="748" y="3947"/>
                    <a:pt x="746" y="3949"/>
                  </a:cubicBezTo>
                  <a:lnTo>
                    <a:pt x="741" y="3955"/>
                  </a:lnTo>
                  <a:cubicBezTo>
                    <a:pt x="741" y="3956"/>
                    <a:pt x="740" y="3957"/>
                    <a:pt x="739" y="3957"/>
                  </a:cubicBezTo>
                  <a:lnTo>
                    <a:pt x="732" y="3962"/>
                  </a:lnTo>
                  <a:cubicBezTo>
                    <a:pt x="731" y="3962"/>
                    <a:pt x="731" y="3963"/>
                    <a:pt x="730" y="3963"/>
                  </a:cubicBezTo>
                  <a:lnTo>
                    <a:pt x="700" y="3969"/>
                  </a:lnTo>
                  <a:lnTo>
                    <a:pt x="709" y="3981"/>
                  </a:lnTo>
                  <a:lnTo>
                    <a:pt x="717" y="3998"/>
                  </a:lnTo>
                  <a:lnTo>
                    <a:pt x="717" y="3998"/>
                  </a:lnTo>
                  <a:lnTo>
                    <a:pt x="775" y="3996"/>
                  </a:lnTo>
                  <a:cubicBezTo>
                    <a:pt x="779" y="3995"/>
                    <a:pt x="782" y="3998"/>
                    <a:pt x="783" y="4003"/>
                  </a:cubicBezTo>
                  <a:cubicBezTo>
                    <a:pt x="784" y="4007"/>
                    <a:pt x="781" y="4011"/>
                    <a:pt x="777" y="4011"/>
                  </a:cubicBezTo>
                  <a:lnTo>
                    <a:pt x="710" y="4026"/>
                  </a:lnTo>
                  <a:lnTo>
                    <a:pt x="710" y="4028"/>
                  </a:lnTo>
                  <a:lnTo>
                    <a:pt x="717" y="4033"/>
                  </a:lnTo>
                  <a:cubicBezTo>
                    <a:pt x="719" y="4034"/>
                    <a:pt x="720" y="4035"/>
                    <a:pt x="720" y="4037"/>
                  </a:cubicBezTo>
                  <a:lnTo>
                    <a:pt x="723" y="4045"/>
                  </a:lnTo>
                  <a:cubicBezTo>
                    <a:pt x="725" y="4048"/>
                    <a:pt x="724" y="4051"/>
                    <a:pt x="721" y="4054"/>
                  </a:cubicBezTo>
                  <a:cubicBezTo>
                    <a:pt x="719" y="4056"/>
                    <a:pt x="715" y="4056"/>
                    <a:pt x="712" y="4055"/>
                  </a:cubicBezTo>
                  <a:lnTo>
                    <a:pt x="695" y="4046"/>
                  </a:lnTo>
                  <a:lnTo>
                    <a:pt x="659" y="4041"/>
                  </a:lnTo>
                  <a:lnTo>
                    <a:pt x="660" y="4045"/>
                  </a:lnTo>
                  <a:cubicBezTo>
                    <a:pt x="661" y="4046"/>
                    <a:pt x="661" y="4048"/>
                    <a:pt x="661" y="4050"/>
                  </a:cubicBezTo>
                  <a:cubicBezTo>
                    <a:pt x="662" y="4051"/>
                    <a:pt x="662" y="4053"/>
                    <a:pt x="662" y="4054"/>
                  </a:cubicBezTo>
                  <a:lnTo>
                    <a:pt x="662" y="4056"/>
                  </a:lnTo>
                  <a:cubicBezTo>
                    <a:pt x="663" y="4058"/>
                    <a:pt x="662" y="4059"/>
                    <a:pt x="661" y="4061"/>
                  </a:cubicBezTo>
                  <a:lnTo>
                    <a:pt x="660" y="4063"/>
                  </a:lnTo>
                  <a:cubicBezTo>
                    <a:pt x="659" y="4064"/>
                    <a:pt x="659" y="4065"/>
                    <a:pt x="658" y="4066"/>
                  </a:cubicBezTo>
                  <a:lnTo>
                    <a:pt x="655" y="4068"/>
                  </a:lnTo>
                  <a:cubicBezTo>
                    <a:pt x="655" y="4068"/>
                    <a:pt x="654" y="4069"/>
                    <a:pt x="653" y="4069"/>
                  </a:cubicBezTo>
                  <a:lnTo>
                    <a:pt x="649" y="4070"/>
                  </a:lnTo>
                  <a:cubicBezTo>
                    <a:pt x="647" y="4071"/>
                    <a:pt x="645" y="4071"/>
                    <a:pt x="643" y="4070"/>
                  </a:cubicBezTo>
                  <a:lnTo>
                    <a:pt x="642" y="4077"/>
                  </a:lnTo>
                  <a:lnTo>
                    <a:pt x="644" y="4078"/>
                  </a:lnTo>
                  <a:lnTo>
                    <a:pt x="650" y="4078"/>
                  </a:lnTo>
                  <a:lnTo>
                    <a:pt x="674" y="4074"/>
                  </a:lnTo>
                  <a:cubicBezTo>
                    <a:pt x="677" y="4073"/>
                    <a:pt x="679" y="4074"/>
                    <a:pt x="680" y="4075"/>
                  </a:cubicBezTo>
                  <a:lnTo>
                    <a:pt x="687" y="4080"/>
                  </a:lnTo>
                  <a:cubicBezTo>
                    <a:pt x="688" y="4081"/>
                    <a:pt x="689" y="4082"/>
                    <a:pt x="690" y="4083"/>
                  </a:cubicBezTo>
                  <a:lnTo>
                    <a:pt x="693" y="4080"/>
                  </a:lnTo>
                  <a:cubicBezTo>
                    <a:pt x="695" y="4078"/>
                    <a:pt x="698" y="4077"/>
                    <a:pt x="700" y="4078"/>
                  </a:cubicBezTo>
                  <a:lnTo>
                    <a:pt x="707" y="4079"/>
                  </a:lnTo>
                  <a:cubicBezTo>
                    <a:pt x="710" y="4079"/>
                    <a:pt x="712" y="4081"/>
                    <a:pt x="713" y="4084"/>
                  </a:cubicBezTo>
                  <a:cubicBezTo>
                    <a:pt x="714" y="4087"/>
                    <a:pt x="713" y="4091"/>
                    <a:pt x="711" y="4093"/>
                  </a:cubicBezTo>
                  <a:lnTo>
                    <a:pt x="709" y="4094"/>
                  </a:lnTo>
                  <a:lnTo>
                    <a:pt x="714" y="4092"/>
                  </a:lnTo>
                  <a:cubicBezTo>
                    <a:pt x="716" y="4092"/>
                    <a:pt x="719" y="4092"/>
                    <a:pt x="721" y="4094"/>
                  </a:cubicBezTo>
                  <a:lnTo>
                    <a:pt x="726" y="4098"/>
                  </a:lnTo>
                  <a:cubicBezTo>
                    <a:pt x="728" y="4099"/>
                    <a:pt x="729" y="4101"/>
                    <a:pt x="730" y="4103"/>
                  </a:cubicBezTo>
                  <a:cubicBezTo>
                    <a:pt x="730" y="4106"/>
                    <a:pt x="729" y="4108"/>
                    <a:pt x="727" y="4110"/>
                  </a:cubicBezTo>
                  <a:lnTo>
                    <a:pt x="723" y="4115"/>
                  </a:lnTo>
                  <a:cubicBezTo>
                    <a:pt x="721" y="4116"/>
                    <a:pt x="719" y="4117"/>
                    <a:pt x="717" y="4117"/>
                  </a:cubicBezTo>
                  <a:lnTo>
                    <a:pt x="684" y="4120"/>
                  </a:lnTo>
                  <a:lnTo>
                    <a:pt x="695" y="4134"/>
                  </a:lnTo>
                  <a:lnTo>
                    <a:pt x="709" y="4137"/>
                  </a:lnTo>
                  <a:cubicBezTo>
                    <a:pt x="710" y="4137"/>
                    <a:pt x="711" y="4137"/>
                    <a:pt x="712" y="4138"/>
                  </a:cubicBezTo>
                  <a:lnTo>
                    <a:pt x="716" y="4141"/>
                  </a:lnTo>
                  <a:cubicBezTo>
                    <a:pt x="717" y="4142"/>
                    <a:pt x="718" y="4142"/>
                    <a:pt x="719" y="4143"/>
                  </a:cubicBezTo>
                  <a:lnTo>
                    <a:pt x="735" y="4167"/>
                  </a:lnTo>
                  <a:cubicBezTo>
                    <a:pt x="737" y="4170"/>
                    <a:pt x="737" y="4175"/>
                    <a:pt x="734" y="4177"/>
                  </a:cubicBezTo>
                  <a:cubicBezTo>
                    <a:pt x="731" y="4180"/>
                    <a:pt x="726" y="4180"/>
                    <a:pt x="723" y="4178"/>
                  </a:cubicBezTo>
                  <a:lnTo>
                    <a:pt x="720" y="4175"/>
                  </a:lnTo>
                  <a:lnTo>
                    <a:pt x="715" y="4173"/>
                  </a:lnTo>
                  <a:lnTo>
                    <a:pt x="710" y="4170"/>
                  </a:lnTo>
                  <a:cubicBezTo>
                    <a:pt x="709" y="4169"/>
                    <a:pt x="709" y="4169"/>
                    <a:pt x="708" y="4168"/>
                  </a:cubicBezTo>
                  <a:lnTo>
                    <a:pt x="704" y="4161"/>
                  </a:lnTo>
                  <a:cubicBezTo>
                    <a:pt x="703" y="4162"/>
                    <a:pt x="703" y="4163"/>
                    <a:pt x="702" y="4164"/>
                  </a:cubicBezTo>
                  <a:lnTo>
                    <a:pt x="699" y="4167"/>
                  </a:lnTo>
                  <a:cubicBezTo>
                    <a:pt x="697" y="4170"/>
                    <a:pt x="693" y="4171"/>
                    <a:pt x="689" y="4169"/>
                  </a:cubicBezTo>
                  <a:lnTo>
                    <a:pt x="682" y="4165"/>
                  </a:lnTo>
                  <a:lnTo>
                    <a:pt x="665" y="4151"/>
                  </a:lnTo>
                  <a:lnTo>
                    <a:pt x="662" y="4153"/>
                  </a:lnTo>
                  <a:cubicBezTo>
                    <a:pt x="661" y="4153"/>
                    <a:pt x="661" y="4153"/>
                    <a:pt x="660" y="4153"/>
                  </a:cubicBezTo>
                  <a:lnTo>
                    <a:pt x="657" y="4154"/>
                  </a:lnTo>
                  <a:cubicBezTo>
                    <a:pt x="655" y="4155"/>
                    <a:pt x="652" y="4154"/>
                    <a:pt x="650" y="4153"/>
                  </a:cubicBezTo>
                  <a:cubicBezTo>
                    <a:pt x="648" y="4151"/>
                    <a:pt x="647" y="4149"/>
                    <a:pt x="647" y="4146"/>
                  </a:cubicBezTo>
                  <a:lnTo>
                    <a:pt x="647" y="4144"/>
                  </a:lnTo>
                  <a:lnTo>
                    <a:pt x="648" y="4134"/>
                  </a:lnTo>
                  <a:lnTo>
                    <a:pt x="644" y="4121"/>
                  </a:lnTo>
                  <a:cubicBezTo>
                    <a:pt x="643" y="4118"/>
                    <a:pt x="644" y="4115"/>
                    <a:pt x="646" y="4113"/>
                  </a:cubicBezTo>
                  <a:lnTo>
                    <a:pt x="647" y="4112"/>
                  </a:lnTo>
                  <a:cubicBezTo>
                    <a:pt x="646" y="4112"/>
                    <a:pt x="646" y="4111"/>
                    <a:pt x="645" y="4111"/>
                  </a:cubicBezTo>
                  <a:lnTo>
                    <a:pt x="643" y="4110"/>
                  </a:lnTo>
                  <a:cubicBezTo>
                    <a:pt x="642" y="4109"/>
                    <a:pt x="640" y="4108"/>
                    <a:pt x="640" y="4107"/>
                  </a:cubicBezTo>
                  <a:lnTo>
                    <a:pt x="634" y="4098"/>
                  </a:lnTo>
                  <a:lnTo>
                    <a:pt x="622" y="4094"/>
                  </a:lnTo>
                  <a:cubicBezTo>
                    <a:pt x="621" y="4093"/>
                    <a:pt x="621" y="4093"/>
                    <a:pt x="620" y="4092"/>
                  </a:cubicBezTo>
                  <a:lnTo>
                    <a:pt x="617" y="4090"/>
                  </a:lnTo>
                  <a:lnTo>
                    <a:pt x="612" y="4084"/>
                  </a:lnTo>
                  <a:cubicBezTo>
                    <a:pt x="612" y="4084"/>
                    <a:pt x="612" y="4083"/>
                    <a:pt x="611" y="4082"/>
                  </a:cubicBezTo>
                  <a:lnTo>
                    <a:pt x="609" y="4077"/>
                  </a:lnTo>
                  <a:cubicBezTo>
                    <a:pt x="608" y="4075"/>
                    <a:pt x="608" y="4074"/>
                    <a:pt x="608" y="4073"/>
                  </a:cubicBezTo>
                  <a:lnTo>
                    <a:pt x="609" y="4062"/>
                  </a:lnTo>
                  <a:lnTo>
                    <a:pt x="608" y="4059"/>
                  </a:lnTo>
                  <a:lnTo>
                    <a:pt x="604" y="4055"/>
                  </a:lnTo>
                  <a:lnTo>
                    <a:pt x="602" y="4056"/>
                  </a:lnTo>
                  <a:lnTo>
                    <a:pt x="596" y="4061"/>
                  </a:lnTo>
                  <a:lnTo>
                    <a:pt x="594" y="4064"/>
                  </a:lnTo>
                  <a:lnTo>
                    <a:pt x="589" y="4075"/>
                  </a:lnTo>
                  <a:lnTo>
                    <a:pt x="590" y="4076"/>
                  </a:lnTo>
                  <a:cubicBezTo>
                    <a:pt x="592" y="4077"/>
                    <a:pt x="594" y="4078"/>
                    <a:pt x="595" y="4080"/>
                  </a:cubicBezTo>
                  <a:lnTo>
                    <a:pt x="596" y="4081"/>
                  </a:lnTo>
                  <a:lnTo>
                    <a:pt x="598" y="4087"/>
                  </a:lnTo>
                  <a:lnTo>
                    <a:pt x="612" y="4102"/>
                  </a:lnTo>
                  <a:lnTo>
                    <a:pt x="619" y="4105"/>
                  </a:lnTo>
                  <a:cubicBezTo>
                    <a:pt x="620" y="4105"/>
                    <a:pt x="621" y="4106"/>
                    <a:pt x="622" y="4107"/>
                  </a:cubicBezTo>
                  <a:lnTo>
                    <a:pt x="625" y="4110"/>
                  </a:lnTo>
                  <a:cubicBezTo>
                    <a:pt x="626" y="4111"/>
                    <a:pt x="626" y="4112"/>
                    <a:pt x="627" y="4112"/>
                  </a:cubicBezTo>
                  <a:lnTo>
                    <a:pt x="628" y="4115"/>
                  </a:lnTo>
                  <a:lnTo>
                    <a:pt x="633" y="4124"/>
                  </a:lnTo>
                  <a:lnTo>
                    <a:pt x="637" y="4127"/>
                  </a:lnTo>
                  <a:cubicBezTo>
                    <a:pt x="639" y="4129"/>
                    <a:pt x="640" y="4132"/>
                    <a:pt x="640" y="4134"/>
                  </a:cubicBezTo>
                  <a:cubicBezTo>
                    <a:pt x="639" y="4137"/>
                    <a:pt x="637" y="4140"/>
                    <a:pt x="634" y="4141"/>
                  </a:cubicBezTo>
                  <a:lnTo>
                    <a:pt x="633" y="4141"/>
                  </a:lnTo>
                  <a:lnTo>
                    <a:pt x="632" y="4144"/>
                  </a:lnTo>
                  <a:lnTo>
                    <a:pt x="632" y="4149"/>
                  </a:lnTo>
                  <a:lnTo>
                    <a:pt x="633" y="4156"/>
                  </a:lnTo>
                  <a:lnTo>
                    <a:pt x="644" y="4167"/>
                  </a:lnTo>
                  <a:lnTo>
                    <a:pt x="659" y="4173"/>
                  </a:lnTo>
                  <a:cubicBezTo>
                    <a:pt x="660" y="4174"/>
                    <a:pt x="661" y="4174"/>
                    <a:pt x="661" y="4175"/>
                  </a:cubicBezTo>
                  <a:lnTo>
                    <a:pt x="670" y="4184"/>
                  </a:lnTo>
                  <a:lnTo>
                    <a:pt x="684" y="4193"/>
                  </a:lnTo>
                  <a:lnTo>
                    <a:pt x="702" y="4209"/>
                  </a:lnTo>
                  <a:cubicBezTo>
                    <a:pt x="703" y="4209"/>
                    <a:pt x="704" y="4210"/>
                    <a:pt x="704" y="4211"/>
                  </a:cubicBezTo>
                  <a:lnTo>
                    <a:pt x="708" y="4218"/>
                  </a:lnTo>
                  <a:cubicBezTo>
                    <a:pt x="709" y="4219"/>
                    <a:pt x="709" y="4220"/>
                    <a:pt x="709" y="4221"/>
                  </a:cubicBezTo>
                  <a:lnTo>
                    <a:pt x="710" y="4231"/>
                  </a:lnTo>
                  <a:cubicBezTo>
                    <a:pt x="710" y="4232"/>
                    <a:pt x="710" y="4233"/>
                    <a:pt x="709" y="4234"/>
                  </a:cubicBezTo>
                  <a:lnTo>
                    <a:pt x="705" y="4245"/>
                  </a:lnTo>
                  <a:cubicBezTo>
                    <a:pt x="704" y="4248"/>
                    <a:pt x="700" y="4250"/>
                    <a:pt x="696" y="4250"/>
                  </a:cubicBezTo>
                  <a:cubicBezTo>
                    <a:pt x="693" y="4249"/>
                    <a:pt x="690" y="4246"/>
                    <a:pt x="689" y="4242"/>
                  </a:cubicBezTo>
                  <a:lnTo>
                    <a:pt x="688" y="4231"/>
                  </a:lnTo>
                  <a:lnTo>
                    <a:pt x="685" y="4226"/>
                  </a:lnTo>
                  <a:lnTo>
                    <a:pt x="682" y="4224"/>
                  </a:lnTo>
                  <a:lnTo>
                    <a:pt x="677" y="4223"/>
                  </a:lnTo>
                  <a:lnTo>
                    <a:pt x="669" y="4220"/>
                  </a:lnTo>
                  <a:cubicBezTo>
                    <a:pt x="668" y="4219"/>
                    <a:pt x="667" y="4219"/>
                    <a:pt x="666" y="4218"/>
                  </a:cubicBezTo>
                  <a:lnTo>
                    <a:pt x="648" y="4197"/>
                  </a:lnTo>
                  <a:lnTo>
                    <a:pt x="642" y="4193"/>
                  </a:lnTo>
                  <a:lnTo>
                    <a:pt x="626" y="4189"/>
                  </a:lnTo>
                  <a:cubicBezTo>
                    <a:pt x="624" y="4189"/>
                    <a:pt x="623" y="4188"/>
                    <a:pt x="622" y="4187"/>
                  </a:cubicBezTo>
                  <a:lnTo>
                    <a:pt x="615" y="4180"/>
                  </a:lnTo>
                  <a:cubicBezTo>
                    <a:pt x="614" y="4179"/>
                    <a:pt x="614" y="4178"/>
                    <a:pt x="613" y="4177"/>
                  </a:cubicBezTo>
                  <a:lnTo>
                    <a:pt x="611" y="4168"/>
                  </a:lnTo>
                  <a:lnTo>
                    <a:pt x="605" y="4140"/>
                  </a:lnTo>
                  <a:lnTo>
                    <a:pt x="605" y="4134"/>
                  </a:lnTo>
                  <a:cubicBezTo>
                    <a:pt x="604" y="4133"/>
                    <a:pt x="603" y="4132"/>
                    <a:pt x="603" y="4131"/>
                  </a:cubicBezTo>
                  <a:lnTo>
                    <a:pt x="601" y="4123"/>
                  </a:lnTo>
                  <a:lnTo>
                    <a:pt x="583" y="4113"/>
                  </a:lnTo>
                  <a:lnTo>
                    <a:pt x="577" y="4119"/>
                  </a:lnTo>
                  <a:cubicBezTo>
                    <a:pt x="576" y="4120"/>
                    <a:pt x="575" y="4121"/>
                    <a:pt x="574" y="4122"/>
                  </a:cubicBezTo>
                  <a:lnTo>
                    <a:pt x="571" y="4123"/>
                  </a:lnTo>
                  <a:cubicBezTo>
                    <a:pt x="570" y="4123"/>
                    <a:pt x="569" y="4123"/>
                    <a:pt x="568" y="4123"/>
                  </a:cubicBezTo>
                  <a:lnTo>
                    <a:pt x="560" y="4124"/>
                  </a:lnTo>
                  <a:lnTo>
                    <a:pt x="535" y="4140"/>
                  </a:lnTo>
                  <a:cubicBezTo>
                    <a:pt x="533" y="4141"/>
                    <a:pt x="530" y="4141"/>
                    <a:pt x="528" y="4140"/>
                  </a:cubicBezTo>
                  <a:lnTo>
                    <a:pt x="523" y="4138"/>
                  </a:lnTo>
                  <a:cubicBezTo>
                    <a:pt x="520" y="4136"/>
                    <a:pt x="518" y="4134"/>
                    <a:pt x="518" y="4131"/>
                  </a:cubicBezTo>
                  <a:cubicBezTo>
                    <a:pt x="518" y="4128"/>
                    <a:pt x="519" y="4125"/>
                    <a:pt x="522" y="4124"/>
                  </a:cubicBezTo>
                  <a:lnTo>
                    <a:pt x="536" y="4114"/>
                  </a:lnTo>
                  <a:lnTo>
                    <a:pt x="537" y="4112"/>
                  </a:lnTo>
                  <a:lnTo>
                    <a:pt x="531" y="4111"/>
                  </a:lnTo>
                  <a:lnTo>
                    <a:pt x="529" y="4112"/>
                  </a:lnTo>
                  <a:lnTo>
                    <a:pt x="521" y="4118"/>
                  </a:lnTo>
                  <a:lnTo>
                    <a:pt x="511" y="4130"/>
                  </a:lnTo>
                  <a:lnTo>
                    <a:pt x="498" y="4140"/>
                  </a:lnTo>
                  <a:cubicBezTo>
                    <a:pt x="496" y="4141"/>
                    <a:pt x="494" y="4142"/>
                    <a:pt x="491" y="4141"/>
                  </a:cubicBezTo>
                  <a:lnTo>
                    <a:pt x="480" y="4138"/>
                  </a:lnTo>
                  <a:cubicBezTo>
                    <a:pt x="477" y="4137"/>
                    <a:pt x="475" y="4135"/>
                    <a:pt x="474" y="4132"/>
                  </a:cubicBezTo>
                  <a:lnTo>
                    <a:pt x="471" y="4121"/>
                  </a:lnTo>
                  <a:lnTo>
                    <a:pt x="463" y="4114"/>
                  </a:lnTo>
                  <a:lnTo>
                    <a:pt x="459" y="4112"/>
                  </a:lnTo>
                  <a:cubicBezTo>
                    <a:pt x="458" y="4111"/>
                    <a:pt x="457" y="4110"/>
                    <a:pt x="456" y="4109"/>
                  </a:cubicBezTo>
                  <a:lnTo>
                    <a:pt x="446" y="4097"/>
                  </a:lnTo>
                  <a:lnTo>
                    <a:pt x="444" y="4097"/>
                  </a:lnTo>
                  <a:lnTo>
                    <a:pt x="433" y="4103"/>
                  </a:lnTo>
                  <a:cubicBezTo>
                    <a:pt x="432" y="4103"/>
                    <a:pt x="432" y="4104"/>
                    <a:pt x="431" y="4104"/>
                  </a:cubicBezTo>
                  <a:lnTo>
                    <a:pt x="419" y="4107"/>
                  </a:lnTo>
                  <a:lnTo>
                    <a:pt x="414" y="4110"/>
                  </a:lnTo>
                  <a:lnTo>
                    <a:pt x="401" y="4122"/>
                  </a:lnTo>
                  <a:cubicBezTo>
                    <a:pt x="400" y="4122"/>
                    <a:pt x="400" y="4123"/>
                    <a:pt x="399" y="4123"/>
                  </a:cubicBezTo>
                  <a:lnTo>
                    <a:pt x="389" y="4129"/>
                  </a:lnTo>
                  <a:lnTo>
                    <a:pt x="390" y="4129"/>
                  </a:lnTo>
                  <a:cubicBezTo>
                    <a:pt x="392" y="4131"/>
                    <a:pt x="393" y="4132"/>
                    <a:pt x="393" y="4134"/>
                  </a:cubicBezTo>
                  <a:lnTo>
                    <a:pt x="394" y="4141"/>
                  </a:lnTo>
                  <a:lnTo>
                    <a:pt x="402" y="4155"/>
                  </a:lnTo>
                  <a:lnTo>
                    <a:pt x="420" y="4152"/>
                  </a:lnTo>
                  <a:cubicBezTo>
                    <a:pt x="422" y="4152"/>
                    <a:pt x="424" y="4152"/>
                    <a:pt x="426" y="4153"/>
                  </a:cubicBezTo>
                  <a:lnTo>
                    <a:pt x="430" y="4155"/>
                  </a:lnTo>
                  <a:cubicBezTo>
                    <a:pt x="431" y="4156"/>
                    <a:pt x="431" y="4157"/>
                    <a:pt x="432" y="4157"/>
                  </a:cubicBezTo>
                  <a:lnTo>
                    <a:pt x="438" y="4165"/>
                  </a:lnTo>
                  <a:lnTo>
                    <a:pt x="442" y="4168"/>
                  </a:lnTo>
                  <a:cubicBezTo>
                    <a:pt x="445" y="4170"/>
                    <a:pt x="446" y="4174"/>
                    <a:pt x="445" y="4177"/>
                  </a:cubicBezTo>
                  <a:cubicBezTo>
                    <a:pt x="444" y="4181"/>
                    <a:pt x="440" y="4183"/>
                    <a:pt x="436" y="4182"/>
                  </a:cubicBezTo>
                  <a:lnTo>
                    <a:pt x="408" y="4178"/>
                  </a:lnTo>
                  <a:lnTo>
                    <a:pt x="402" y="4181"/>
                  </a:lnTo>
                  <a:lnTo>
                    <a:pt x="395" y="4191"/>
                  </a:lnTo>
                  <a:lnTo>
                    <a:pt x="396" y="4192"/>
                  </a:lnTo>
                  <a:cubicBezTo>
                    <a:pt x="397" y="4193"/>
                    <a:pt x="398" y="4194"/>
                    <a:pt x="399" y="4196"/>
                  </a:cubicBezTo>
                  <a:lnTo>
                    <a:pt x="400" y="4198"/>
                  </a:lnTo>
                  <a:cubicBezTo>
                    <a:pt x="400" y="4199"/>
                    <a:pt x="400" y="4201"/>
                    <a:pt x="400" y="4202"/>
                  </a:cubicBezTo>
                  <a:lnTo>
                    <a:pt x="400" y="4203"/>
                  </a:lnTo>
                  <a:lnTo>
                    <a:pt x="454" y="4197"/>
                  </a:lnTo>
                  <a:lnTo>
                    <a:pt x="460" y="4193"/>
                  </a:lnTo>
                  <a:cubicBezTo>
                    <a:pt x="461" y="4192"/>
                    <a:pt x="462" y="4192"/>
                    <a:pt x="464" y="4192"/>
                  </a:cubicBezTo>
                  <a:lnTo>
                    <a:pt x="473" y="4191"/>
                  </a:lnTo>
                  <a:lnTo>
                    <a:pt x="479" y="4187"/>
                  </a:lnTo>
                  <a:cubicBezTo>
                    <a:pt x="479" y="4186"/>
                    <a:pt x="480" y="4186"/>
                    <a:pt x="481" y="4185"/>
                  </a:cubicBezTo>
                  <a:lnTo>
                    <a:pt x="512" y="4175"/>
                  </a:lnTo>
                  <a:cubicBezTo>
                    <a:pt x="513" y="4175"/>
                    <a:pt x="515" y="4174"/>
                    <a:pt x="516" y="4175"/>
                  </a:cubicBezTo>
                  <a:lnTo>
                    <a:pt x="524" y="4176"/>
                  </a:lnTo>
                  <a:lnTo>
                    <a:pt x="528" y="4175"/>
                  </a:lnTo>
                  <a:cubicBezTo>
                    <a:pt x="532" y="4175"/>
                    <a:pt x="536" y="4177"/>
                    <a:pt x="536" y="4182"/>
                  </a:cubicBezTo>
                  <a:cubicBezTo>
                    <a:pt x="537" y="4186"/>
                    <a:pt x="535" y="4190"/>
                    <a:pt x="531" y="4191"/>
                  </a:cubicBezTo>
                  <a:lnTo>
                    <a:pt x="492" y="4202"/>
                  </a:lnTo>
                  <a:lnTo>
                    <a:pt x="480" y="4212"/>
                  </a:lnTo>
                  <a:lnTo>
                    <a:pt x="482" y="4215"/>
                  </a:lnTo>
                  <a:cubicBezTo>
                    <a:pt x="482" y="4217"/>
                    <a:pt x="483" y="4219"/>
                    <a:pt x="482" y="4221"/>
                  </a:cubicBezTo>
                  <a:lnTo>
                    <a:pt x="490" y="4221"/>
                  </a:lnTo>
                  <a:lnTo>
                    <a:pt x="495" y="4220"/>
                  </a:lnTo>
                  <a:lnTo>
                    <a:pt x="517" y="4205"/>
                  </a:lnTo>
                  <a:cubicBezTo>
                    <a:pt x="518" y="4204"/>
                    <a:pt x="519" y="4204"/>
                    <a:pt x="520" y="4203"/>
                  </a:cubicBezTo>
                  <a:lnTo>
                    <a:pt x="561" y="4195"/>
                  </a:lnTo>
                  <a:lnTo>
                    <a:pt x="569" y="4190"/>
                  </a:lnTo>
                  <a:cubicBezTo>
                    <a:pt x="570" y="4189"/>
                    <a:pt x="571" y="4189"/>
                    <a:pt x="572" y="4189"/>
                  </a:cubicBezTo>
                  <a:lnTo>
                    <a:pt x="590" y="4186"/>
                  </a:lnTo>
                  <a:lnTo>
                    <a:pt x="597" y="4182"/>
                  </a:lnTo>
                  <a:cubicBezTo>
                    <a:pt x="598" y="4182"/>
                    <a:pt x="599" y="4182"/>
                    <a:pt x="600" y="4182"/>
                  </a:cubicBezTo>
                  <a:lnTo>
                    <a:pt x="605" y="4181"/>
                  </a:lnTo>
                  <a:cubicBezTo>
                    <a:pt x="607" y="4181"/>
                    <a:pt x="610" y="4182"/>
                    <a:pt x="611" y="4184"/>
                  </a:cubicBezTo>
                  <a:cubicBezTo>
                    <a:pt x="613" y="4186"/>
                    <a:pt x="614" y="4189"/>
                    <a:pt x="613" y="4191"/>
                  </a:cubicBezTo>
                  <a:lnTo>
                    <a:pt x="610" y="4199"/>
                  </a:lnTo>
                  <a:lnTo>
                    <a:pt x="610" y="4200"/>
                  </a:lnTo>
                  <a:lnTo>
                    <a:pt x="610" y="4201"/>
                  </a:lnTo>
                  <a:lnTo>
                    <a:pt x="621" y="4209"/>
                  </a:lnTo>
                  <a:cubicBezTo>
                    <a:pt x="622" y="4210"/>
                    <a:pt x="623" y="4212"/>
                    <a:pt x="624" y="4213"/>
                  </a:cubicBezTo>
                  <a:lnTo>
                    <a:pt x="627" y="4224"/>
                  </a:lnTo>
                  <a:cubicBezTo>
                    <a:pt x="628" y="4227"/>
                    <a:pt x="628" y="4230"/>
                    <a:pt x="626" y="4232"/>
                  </a:cubicBezTo>
                  <a:cubicBezTo>
                    <a:pt x="624" y="4234"/>
                    <a:pt x="621" y="4235"/>
                    <a:pt x="618" y="4235"/>
                  </a:cubicBezTo>
                  <a:lnTo>
                    <a:pt x="614" y="4234"/>
                  </a:lnTo>
                  <a:cubicBezTo>
                    <a:pt x="613" y="4234"/>
                    <a:pt x="611" y="4233"/>
                    <a:pt x="610" y="4232"/>
                  </a:cubicBezTo>
                  <a:lnTo>
                    <a:pt x="592" y="4217"/>
                  </a:lnTo>
                  <a:lnTo>
                    <a:pt x="590" y="4216"/>
                  </a:lnTo>
                  <a:lnTo>
                    <a:pt x="582" y="4218"/>
                  </a:lnTo>
                  <a:lnTo>
                    <a:pt x="560" y="4218"/>
                  </a:lnTo>
                  <a:lnTo>
                    <a:pt x="520" y="4231"/>
                  </a:lnTo>
                  <a:lnTo>
                    <a:pt x="512" y="4237"/>
                  </a:lnTo>
                  <a:cubicBezTo>
                    <a:pt x="512" y="4238"/>
                    <a:pt x="511" y="4238"/>
                    <a:pt x="510" y="4239"/>
                  </a:cubicBezTo>
                  <a:lnTo>
                    <a:pt x="503" y="4241"/>
                  </a:lnTo>
                  <a:lnTo>
                    <a:pt x="503" y="4244"/>
                  </a:lnTo>
                  <a:lnTo>
                    <a:pt x="507" y="4258"/>
                  </a:lnTo>
                  <a:cubicBezTo>
                    <a:pt x="508" y="4259"/>
                    <a:pt x="508" y="4260"/>
                    <a:pt x="508" y="4260"/>
                  </a:cubicBezTo>
                  <a:lnTo>
                    <a:pt x="508" y="4268"/>
                  </a:lnTo>
                  <a:cubicBezTo>
                    <a:pt x="508" y="4269"/>
                    <a:pt x="507" y="4269"/>
                    <a:pt x="507" y="4270"/>
                  </a:cubicBezTo>
                  <a:lnTo>
                    <a:pt x="540" y="4264"/>
                  </a:lnTo>
                  <a:cubicBezTo>
                    <a:pt x="542" y="4264"/>
                    <a:pt x="544" y="4264"/>
                    <a:pt x="546" y="4265"/>
                  </a:cubicBezTo>
                  <a:lnTo>
                    <a:pt x="552" y="4270"/>
                  </a:lnTo>
                  <a:cubicBezTo>
                    <a:pt x="555" y="4272"/>
                    <a:pt x="556" y="4275"/>
                    <a:pt x="555" y="4278"/>
                  </a:cubicBezTo>
                  <a:cubicBezTo>
                    <a:pt x="555" y="4281"/>
                    <a:pt x="553" y="4284"/>
                    <a:pt x="549" y="4284"/>
                  </a:cubicBezTo>
                  <a:lnTo>
                    <a:pt x="514" y="4293"/>
                  </a:lnTo>
                  <a:lnTo>
                    <a:pt x="514" y="4297"/>
                  </a:lnTo>
                  <a:lnTo>
                    <a:pt x="513" y="4303"/>
                  </a:lnTo>
                  <a:cubicBezTo>
                    <a:pt x="513" y="4304"/>
                    <a:pt x="513" y="4305"/>
                    <a:pt x="512" y="4306"/>
                  </a:cubicBezTo>
                  <a:lnTo>
                    <a:pt x="508" y="4311"/>
                  </a:lnTo>
                  <a:cubicBezTo>
                    <a:pt x="507" y="4314"/>
                    <a:pt x="504" y="4315"/>
                    <a:pt x="501" y="4315"/>
                  </a:cubicBezTo>
                  <a:cubicBezTo>
                    <a:pt x="498" y="4315"/>
                    <a:pt x="496" y="4313"/>
                    <a:pt x="495" y="4311"/>
                  </a:cubicBezTo>
                  <a:lnTo>
                    <a:pt x="493" y="4308"/>
                  </a:lnTo>
                  <a:cubicBezTo>
                    <a:pt x="492" y="4307"/>
                    <a:pt x="492" y="4306"/>
                    <a:pt x="492" y="4305"/>
                  </a:cubicBezTo>
                  <a:lnTo>
                    <a:pt x="490" y="4296"/>
                  </a:lnTo>
                  <a:lnTo>
                    <a:pt x="489" y="4296"/>
                  </a:lnTo>
                  <a:lnTo>
                    <a:pt x="480" y="4296"/>
                  </a:lnTo>
                  <a:cubicBezTo>
                    <a:pt x="477" y="4296"/>
                    <a:pt x="475" y="4295"/>
                    <a:pt x="473" y="4292"/>
                  </a:cubicBezTo>
                  <a:lnTo>
                    <a:pt x="461" y="4275"/>
                  </a:lnTo>
                  <a:lnTo>
                    <a:pt x="454" y="4271"/>
                  </a:lnTo>
                  <a:lnTo>
                    <a:pt x="435" y="4267"/>
                  </a:lnTo>
                  <a:cubicBezTo>
                    <a:pt x="434" y="4267"/>
                    <a:pt x="433" y="4266"/>
                    <a:pt x="432" y="4266"/>
                  </a:cubicBezTo>
                  <a:lnTo>
                    <a:pt x="431" y="4265"/>
                  </a:lnTo>
                  <a:lnTo>
                    <a:pt x="430" y="4266"/>
                  </a:lnTo>
                  <a:lnTo>
                    <a:pt x="432" y="4270"/>
                  </a:lnTo>
                  <a:cubicBezTo>
                    <a:pt x="432" y="4271"/>
                    <a:pt x="433" y="4271"/>
                    <a:pt x="433" y="4272"/>
                  </a:cubicBezTo>
                  <a:lnTo>
                    <a:pt x="433" y="4275"/>
                  </a:lnTo>
                  <a:cubicBezTo>
                    <a:pt x="434" y="4276"/>
                    <a:pt x="434" y="4277"/>
                    <a:pt x="433" y="4278"/>
                  </a:cubicBezTo>
                  <a:lnTo>
                    <a:pt x="429" y="4296"/>
                  </a:lnTo>
                  <a:cubicBezTo>
                    <a:pt x="429" y="4299"/>
                    <a:pt x="425" y="4302"/>
                    <a:pt x="421" y="4302"/>
                  </a:cubicBezTo>
                  <a:cubicBezTo>
                    <a:pt x="417" y="4302"/>
                    <a:pt x="412" y="4299"/>
                    <a:pt x="412" y="4294"/>
                  </a:cubicBezTo>
                  <a:lnTo>
                    <a:pt x="412" y="4286"/>
                  </a:lnTo>
                  <a:lnTo>
                    <a:pt x="408" y="4270"/>
                  </a:lnTo>
                  <a:lnTo>
                    <a:pt x="407" y="4270"/>
                  </a:lnTo>
                  <a:cubicBezTo>
                    <a:pt x="403" y="4270"/>
                    <a:pt x="400" y="4268"/>
                    <a:pt x="398" y="4265"/>
                  </a:cubicBezTo>
                  <a:lnTo>
                    <a:pt x="396" y="4260"/>
                  </a:lnTo>
                  <a:cubicBezTo>
                    <a:pt x="395" y="4258"/>
                    <a:pt x="394" y="4255"/>
                    <a:pt x="395" y="4253"/>
                  </a:cubicBezTo>
                  <a:cubicBezTo>
                    <a:pt x="396" y="4252"/>
                    <a:pt x="396" y="4252"/>
                    <a:pt x="396" y="4251"/>
                  </a:cubicBezTo>
                  <a:lnTo>
                    <a:pt x="387" y="4251"/>
                  </a:lnTo>
                  <a:cubicBezTo>
                    <a:pt x="388" y="4251"/>
                    <a:pt x="388" y="4252"/>
                    <a:pt x="388" y="4252"/>
                  </a:cubicBezTo>
                  <a:cubicBezTo>
                    <a:pt x="390" y="4254"/>
                    <a:pt x="390" y="4257"/>
                    <a:pt x="389" y="4259"/>
                  </a:cubicBezTo>
                  <a:lnTo>
                    <a:pt x="386" y="4266"/>
                  </a:lnTo>
                  <a:lnTo>
                    <a:pt x="388" y="4274"/>
                  </a:lnTo>
                  <a:cubicBezTo>
                    <a:pt x="389" y="4276"/>
                    <a:pt x="388" y="4278"/>
                    <a:pt x="387" y="4279"/>
                  </a:cubicBezTo>
                  <a:lnTo>
                    <a:pt x="386" y="4281"/>
                  </a:lnTo>
                  <a:cubicBezTo>
                    <a:pt x="384" y="4284"/>
                    <a:pt x="382" y="4285"/>
                    <a:pt x="378" y="4285"/>
                  </a:cubicBezTo>
                  <a:lnTo>
                    <a:pt x="375" y="4284"/>
                  </a:lnTo>
                  <a:cubicBezTo>
                    <a:pt x="372" y="4284"/>
                    <a:pt x="369" y="4282"/>
                    <a:pt x="368" y="4279"/>
                  </a:cubicBezTo>
                  <a:cubicBezTo>
                    <a:pt x="368" y="4277"/>
                    <a:pt x="367" y="4275"/>
                    <a:pt x="368" y="4273"/>
                  </a:cubicBezTo>
                  <a:lnTo>
                    <a:pt x="366" y="4270"/>
                  </a:lnTo>
                  <a:lnTo>
                    <a:pt x="347" y="4251"/>
                  </a:lnTo>
                  <a:lnTo>
                    <a:pt x="347" y="4251"/>
                  </a:lnTo>
                  <a:lnTo>
                    <a:pt x="339" y="4258"/>
                  </a:lnTo>
                  <a:lnTo>
                    <a:pt x="333" y="4267"/>
                  </a:lnTo>
                  <a:cubicBezTo>
                    <a:pt x="332" y="4268"/>
                    <a:pt x="331" y="4269"/>
                    <a:pt x="330" y="4269"/>
                  </a:cubicBezTo>
                  <a:lnTo>
                    <a:pt x="330" y="4271"/>
                  </a:lnTo>
                  <a:lnTo>
                    <a:pt x="328" y="4284"/>
                  </a:lnTo>
                  <a:cubicBezTo>
                    <a:pt x="327" y="4288"/>
                    <a:pt x="324" y="4291"/>
                    <a:pt x="320" y="4291"/>
                  </a:cubicBezTo>
                  <a:cubicBezTo>
                    <a:pt x="316" y="4291"/>
                    <a:pt x="311" y="4287"/>
                    <a:pt x="310" y="4283"/>
                  </a:cubicBezTo>
                  <a:lnTo>
                    <a:pt x="310" y="4276"/>
                  </a:lnTo>
                  <a:lnTo>
                    <a:pt x="307" y="4271"/>
                  </a:lnTo>
                  <a:lnTo>
                    <a:pt x="304" y="4267"/>
                  </a:lnTo>
                  <a:lnTo>
                    <a:pt x="264" y="4270"/>
                  </a:lnTo>
                  <a:lnTo>
                    <a:pt x="261" y="4272"/>
                  </a:lnTo>
                  <a:lnTo>
                    <a:pt x="257" y="4276"/>
                  </a:lnTo>
                  <a:lnTo>
                    <a:pt x="258" y="4276"/>
                  </a:lnTo>
                  <a:cubicBezTo>
                    <a:pt x="258" y="4277"/>
                    <a:pt x="259" y="4278"/>
                    <a:pt x="259" y="4279"/>
                  </a:cubicBezTo>
                  <a:lnTo>
                    <a:pt x="260" y="4282"/>
                  </a:lnTo>
                  <a:cubicBezTo>
                    <a:pt x="261" y="4284"/>
                    <a:pt x="261" y="4285"/>
                    <a:pt x="261" y="4287"/>
                  </a:cubicBezTo>
                  <a:lnTo>
                    <a:pt x="260" y="4288"/>
                  </a:lnTo>
                  <a:lnTo>
                    <a:pt x="304" y="4285"/>
                  </a:lnTo>
                  <a:cubicBezTo>
                    <a:pt x="305" y="4285"/>
                    <a:pt x="307" y="4285"/>
                    <a:pt x="308" y="4286"/>
                  </a:cubicBezTo>
                  <a:lnTo>
                    <a:pt x="315" y="4290"/>
                  </a:lnTo>
                  <a:cubicBezTo>
                    <a:pt x="316" y="4291"/>
                    <a:pt x="316" y="4291"/>
                    <a:pt x="317" y="4292"/>
                  </a:cubicBezTo>
                  <a:cubicBezTo>
                    <a:pt x="320" y="4291"/>
                    <a:pt x="323" y="4292"/>
                    <a:pt x="325" y="4294"/>
                  </a:cubicBezTo>
                  <a:lnTo>
                    <a:pt x="332" y="4300"/>
                  </a:lnTo>
                  <a:lnTo>
                    <a:pt x="335" y="4301"/>
                  </a:lnTo>
                  <a:cubicBezTo>
                    <a:pt x="338" y="4302"/>
                    <a:pt x="340" y="4305"/>
                    <a:pt x="340" y="4309"/>
                  </a:cubicBezTo>
                  <a:lnTo>
                    <a:pt x="340" y="4310"/>
                  </a:lnTo>
                  <a:lnTo>
                    <a:pt x="354" y="4309"/>
                  </a:lnTo>
                  <a:cubicBezTo>
                    <a:pt x="358" y="4309"/>
                    <a:pt x="361" y="4311"/>
                    <a:pt x="362" y="4314"/>
                  </a:cubicBezTo>
                  <a:cubicBezTo>
                    <a:pt x="362" y="4315"/>
                    <a:pt x="362" y="4316"/>
                    <a:pt x="363" y="4317"/>
                  </a:cubicBezTo>
                  <a:lnTo>
                    <a:pt x="366" y="4318"/>
                  </a:lnTo>
                  <a:cubicBezTo>
                    <a:pt x="367" y="4318"/>
                    <a:pt x="368" y="4319"/>
                    <a:pt x="369" y="4320"/>
                  </a:cubicBezTo>
                  <a:lnTo>
                    <a:pt x="372" y="4321"/>
                  </a:lnTo>
                  <a:lnTo>
                    <a:pt x="397" y="4356"/>
                  </a:lnTo>
                  <a:cubicBezTo>
                    <a:pt x="398" y="4357"/>
                    <a:pt x="399" y="4360"/>
                    <a:pt x="399" y="4362"/>
                  </a:cubicBezTo>
                  <a:cubicBezTo>
                    <a:pt x="398" y="4364"/>
                    <a:pt x="397" y="4366"/>
                    <a:pt x="395" y="4367"/>
                  </a:cubicBezTo>
                  <a:lnTo>
                    <a:pt x="393" y="4369"/>
                  </a:lnTo>
                  <a:cubicBezTo>
                    <a:pt x="392" y="4369"/>
                    <a:pt x="391" y="4370"/>
                    <a:pt x="390" y="4370"/>
                  </a:cubicBezTo>
                  <a:lnTo>
                    <a:pt x="393" y="4377"/>
                  </a:lnTo>
                  <a:lnTo>
                    <a:pt x="403" y="4384"/>
                  </a:lnTo>
                  <a:lnTo>
                    <a:pt x="427" y="4390"/>
                  </a:lnTo>
                  <a:lnTo>
                    <a:pt x="451" y="4386"/>
                  </a:lnTo>
                  <a:cubicBezTo>
                    <a:pt x="453" y="4385"/>
                    <a:pt x="455" y="4386"/>
                    <a:pt x="457" y="4387"/>
                  </a:cubicBezTo>
                  <a:lnTo>
                    <a:pt x="462" y="4390"/>
                  </a:lnTo>
                  <a:cubicBezTo>
                    <a:pt x="463" y="4390"/>
                    <a:pt x="464" y="4391"/>
                    <a:pt x="464" y="4391"/>
                  </a:cubicBezTo>
                  <a:lnTo>
                    <a:pt x="466" y="4393"/>
                  </a:lnTo>
                  <a:lnTo>
                    <a:pt x="473" y="4397"/>
                  </a:lnTo>
                  <a:cubicBezTo>
                    <a:pt x="474" y="4398"/>
                    <a:pt x="475" y="4399"/>
                    <a:pt x="475" y="4400"/>
                  </a:cubicBezTo>
                  <a:lnTo>
                    <a:pt x="484" y="4414"/>
                  </a:lnTo>
                  <a:cubicBezTo>
                    <a:pt x="484" y="4415"/>
                    <a:pt x="485" y="4417"/>
                    <a:pt x="485" y="4418"/>
                  </a:cubicBezTo>
                  <a:lnTo>
                    <a:pt x="485" y="4421"/>
                  </a:lnTo>
                  <a:cubicBezTo>
                    <a:pt x="485" y="4424"/>
                    <a:pt x="483" y="4426"/>
                    <a:pt x="481" y="4428"/>
                  </a:cubicBezTo>
                  <a:cubicBezTo>
                    <a:pt x="479" y="4429"/>
                    <a:pt x="477" y="4430"/>
                    <a:pt x="474" y="4429"/>
                  </a:cubicBezTo>
                  <a:lnTo>
                    <a:pt x="470" y="4428"/>
                  </a:lnTo>
                  <a:cubicBezTo>
                    <a:pt x="469" y="4427"/>
                    <a:pt x="468" y="4427"/>
                    <a:pt x="467" y="4426"/>
                  </a:cubicBezTo>
                  <a:lnTo>
                    <a:pt x="463" y="4422"/>
                  </a:lnTo>
                  <a:lnTo>
                    <a:pt x="453" y="4409"/>
                  </a:lnTo>
                  <a:lnTo>
                    <a:pt x="453" y="4409"/>
                  </a:lnTo>
                  <a:lnTo>
                    <a:pt x="451" y="4410"/>
                  </a:lnTo>
                  <a:lnTo>
                    <a:pt x="448" y="4415"/>
                  </a:lnTo>
                  <a:cubicBezTo>
                    <a:pt x="447" y="4417"/>
                    <a:pt x="446" y="4418"/>
                    <a:pt x="445" y="4418"/>
                  </a:cubicBezTo>
                  <a:lnTo>
                    <a:pt x="440" y="4420"/>
                  </a:lnTo>
                  <a:cubicBezTo>
                    <a:pt x="437" y="4422"/>
                    <a:pt x="434" y="4422"/>
                    <a:pt x="432" y="4420"/>
                  </a:cubicBezTo>
                  <a:lnTo>
                    <a:pt x="416" y="4409"/>
                  </a:lnTo>
                  <a:lnTo>
                    <a:pt x="409" y="4410"/>
                  </a:lnTo>
                  <a:lnTo>
                    <a:pt x="411" y="4433"/>
                  </a:lnTo>
                  <a:lnTo>
                    <a:pt x="411" y="4442"/>
                  </a:lnTo>
                  <a:cubicBezTo>
                    <a:pt x="411" y="4442"/>
                    <a:pt x="411" y="4443"/>
                    <a:pt x="410" y="4443"/>
                  </a:cubicBezTo>
                  <a:lnTo>
                    <a:pt x="408" y="4450"/>
                  </a:lnTo>
                  <a:cubicBezTo>
                    <a:pt x="408" y="4451"/>
                    <a:pt x="408" y="4452"/>
                    <a:pt x="407" y="4453"/>
                  </a:cubicBezTo>
                  <a:lnTo>
                    <a:pt x="399" y="4465"/>
                  </a:lnTo>
                  <a:lnTo>
                    <a:pt x="399" y="4466"/>
                  </a:lnTo>
                  <a:lnTo>
                    <a:pt x="401" y="4467"/>
                  </a:lnTo>
                  <a:lnTo>
                    <a:pt x="421" y="4456"/>
                  </a:lnTo>
                  <a:cubicBezTo>
                    <a:pt x="425" y="4455"/>
                    <a:pt x="429" y="4456"/>
                    <a:pt x="431" y="4459"/>
                  </a:cubicBezTo>
                  <a:lnTo>
                    <a:pt x="439" y="4471"/>
                  </a:lnTo>
                  <a:cubicBezTo>
                    <a:pt x="441" y="4474"/>
                    <a:pt x="440" y="4479"/>
                    <a:pt x="438" y="4481"/>
                  </a:cubicBezTo>
                  <a:cubicBezTo>
                    <a:pt x="435" y="4484"/>
                    <a:pt x="430" y="4484"/>
                    <a:pt x="427" y="4482"/>
                  </a:cubicBezTo>
                  <a:lnTo>
                    <a:pt x="423" y="4478"/>
                  </a:lnTo>
                  <a:lnTo>
                    <a:pt x="420" y="4481"/>
                  </a:lnTo>
                  <a:cubicBezTo>
                    <a:pt x="419" y="4481"/>
                    <a:pt x="419" y="4482"/>
                    <a:pt x="418" y="4482"/>
                  </a:cubicBezTo>
                  <a:lnTo>
                    <a:pt x="402" y="4488"/>
                  </a:lnTo>
                  <a:cubicBezTo>
                    <a:pt x="402" y="4488"/>
                    <a:pt x="401" y="4488"/>
                    <a:pt x="400" y="4488"/>
                  </a:cubicBezTo>
                  <a:lnTo>
                    <a:pt x="394" y="4489"/>
                  </a:lnTo>
                  <a:cubicBezTo>
                    <a:pt x="392" y="4489"/>
                    <a:pt x="390" y="4488"/>
                    <a:pt x="388" y="4487"/>
                  </a:cubicBezTo>
                  <a:lnTo>
                    <a:pt x="382" y="4482"/>
                  </a:lnTo>
                  <a:cubicBezTo>
                    <a:pt x="381" y="4481"/>
                    <a:pt x="380" y="4480"/>
                    <a:pt x="379" y="4479"/>
                  </a:cubicBezTo>
                  <a:lnTo>
                    <a:pt x="376" y="4470"/>
                  </a:lnTo>
                  <a:cubicBezTo>
                    <a:pt x="375" y="4469"/>
                    <a:pt x="375" y="4468"/>
                    <a:pt x="375" y="4466"/>
                  </a:cubicBezTo>
                  <a:lnTo>
                    <a:pt x="376" y="4460"/>
                  </a:lnTo>
                  <a:cubicBezTo>
                    <a:pt x="376" y="4459"/>
                    <a:pt x="377" y="4458"/>
                    <a:pt x="377" y="4457"/>
                  </a:cubicBezTo>
                  <a:lnTo>
                    <a:pt x="388" y="4435"/>
                  </a:lnTo>
                  <a:lnTo>
                    <a:pt x="389" y="4430"/>
                  </a:lnTo>
                  <a:lnTo>
                    <a:pt x="386" y="4406"/>
                  </a:lnTo>
                  <a:lnTo>
                    <a:pt x="384" y="4403"/>
                  </a:lnTo>
                  <a:lnTo>
                    <a:pt x="367" y="4380"/>
                  </a:lnTo>
                  <a:cubicBezTo>
                    <a:pt x="366" y="4380"/>
                    <a:pt x="366" y="4379"/>
                    <a:pt x="366" y="4378"/>
                  </a:cubicBezTo>
                  <a:lnTo>
                    <a:pt x="363" y="4372"/>
                  </a:lnTo>
                  <a:cubicBezTo>
                    <a:pt x="363" y="4371"/>
                    <a:pt x="363" y="4370"/>
                    <a:pt x="363" y="4369"/>
                  </a:cubicBezTo>
                  <a:lnTo>
                    <a:pt x="363" y="4359"/>
                  </a:lnTo>
                  <a:lnTo>
                    <a:pt x="364" y="4349"/>
                  </a:lnTo>
                  <a:lnTo>
                    <a:pt x="344" y="4344"/>
                  </a:lnTo>
                  <a:cubicBezTo>
                    <a:pt x="343" y="4344"/>
                    <a:pt x="341" y="4343"/>
                    <a:pt x="340" y="4341"/>
                  </a:cubicBezTo>
                  <a:lnTo>
                    <a:pt x="337" y="4338"/>
                  </a:lnTo>
                  <a:lnTo>
                    <a:pt x="332" y="4342"/>
                  </a:lnTo>
                  <a:cubicBezTo>
                    <a:pt x="331" y="4343"/>
                    <a:pt x="331" y="4343"/>
                    <a:pt x="330" y="4343"/>
                  </a:cubicBezTo>
                  <a:lnTo>
                    <a:pt x="317" y="4349"/>
                  </a:lnTo>
                  <a:lnTo>
                    <a:pt x="317" y="4350"/>
                  </a:lnTo>
                  <a:lnTo>
                    <a:pt x="318" y="4355"/>
                  </a:lnTo>
                  <a:lnTo>
                    <a:pt x="318" y="4363"/>
                  </a:lnTo>
                  <a:lnTo>
                    <a:pt x="318" y="4369"/>
                  </a:lnTo>
                  <a:cubicBezTo>
                    <a:pt x="319" y="4373"/>
                    <a:pt x="316" y="4376"/>
                    <a:pt x="312" y="4377"/>
                  </a:cubicBezTo>
                  <a:cubicBezTo>
                    <a:pt x="309" y="4378"/>
                    <a:pt x="305" y="4376"/>
                    <a:pt x="303" y="4373"/>
                  </a:cubicBezTo>
                  <a:lnTo>
                    <a:pt x="296" y="4360"/>
                  </a:lnTo>
                  <a:lnTo>
                    <a:pt x="294" y="4359"/>
                  </a:lnTo>
                  <a:lnTo>
                    <a:pt x="285" y="4361"/>
                  </a:lnTo>
                  <a:lnTo>
                    <a:pt x="284" y="4366"/>
                  </a:lnTo>
                  <a:lnTo>
                    <a:pt x="286" y="4376"/>
                  </a:lnTo>
                  <a:lnTo>
                    <a:pt x="289" y="4385"/>
                  </a:lnTo>
                  <a:lnTo>
                    <a:pt x="303" y="4408"/>
                  </a:lnTo>
                  <a:lnTo>
                    <a:pt x="321" y="4448"/>
                  </a:lnTo>
                  <a:lnTo>
                    <a:pt x="323" y="4460"/>
                  </a:lnTo>
                  <a:cubicBezTo>
                    <a:pt x="324" y="4463"/>
                    <a:pt x="323" y="4465"/>
                    <a:pt x="321" y="4467"/>
                  </a:cubicBezTo>
                  <a:lnTo>
                    <a:pt x="309" y="4479"/>
                  </a:lnTo>
                  <a:cubicBezTo>
                    <a:pt x="306" y="4481"/>
                    <a:pt x="302" y="4481"/>
                    <a:pt x="299" y="4479"/>
                  </a:cubicBezTo>
                  <a:cubicBezTo>
                    <a:pt x="296" y="4477"/>
                    <a:pt x="295" y="4473"/>
                    <a:pt x="296" y="4470"/>
                  </a:cubicBezTo>
                  <a:lnTo>
                    <a:pt x="301" y="4455"/>
                  </a:lnTo>
                  <a:lnTo>
                    <a:pt x="300" y="4449"/>
                  </a:lnTo>
                  <a:lnTo>
                    <a:pt x="284" y="4420"/>
                  </a:lnTo>
                  <a:lnTo>
                    <a:pt x="276" y="4413"/>
                  </a:lnTo>
                  <a:cubicBezTo>
                    <a:pt x="275" y="4412"/>
                    <a:pt x="275" y="4412"/>
                    <a:pt x="274" y="4411"/>
                  </a:cubicBezTo>
                  <a:lnTo>
                    <a:pt x="270" y="4405"/>
                  </a:lnTo>
                  <a:cubicBezTo>
                    <a:pt x="270" y="4405"/>
                    <a:pt x="269" y="4404"/>
                    <a:pt x="269" y="4403"/>
                  </a:cubicBezTo>
                  <a:lnTo>
                    <a:pt x="265" y="4389"/>
                  </a:lnTo>
                  <a:lnTo>
                    <a:pt x="257" y="4372"/>
                  </a:lnTo>
                  <a:lnTo>
                    <a:pt x="251" y="4375"/>
                  </a:lnTo>
                  <a:lnTo>
                    <a:pt x="230" y="4388"/>
                  </a:lnTo>
                  <a:cubicBezTo>
                    <a:pt x="229" y="4388"/>
                    <a:pt x="229" y="4388"/>
                    <a:pt x="228" y="4389"/>
                  </a:cubicBezTo>
                  <a:lnTo>
                    <a:pt x="219" y="4391"/>
                  </a:lnTo>
                  <a:lnTo>
                    <a:pt x="211" y="4396"/>
                  </a:lnTo>
                  <a:lnTo>
                    <a:pt x="203" y="4406"/>
                  </a:lnTo>
                  <a:lnTo>
                    <a:pt x="200" y="4412"/>
                  </a:lnTo>
                  <a:cubicBezTo>
                    <a:pt x="200" y="4412"/>
                    <a:pt x="200" y="4412"/>
                    <a:pt x="200" y="4413"/>
                  </a:cubicBezTo>
                  <a:lnTo>
                    <a:pt x="203" y="4420"/>
                  </a:lnTo>
                  <a:lnTo>
                    <a:pt x="207" y="4421"/>
                  </a:lnTo>
                  <a:lnTo>
                    <a:pt x="213" y="4423"/>
                  </a:lnTo>
                  <a:cubicBezTo>
                    <a:pt x="214" y="4423"/>
                    <a:pt x="214" y="4424"/>
                    <a:pt x="215" y="4424"/>
                  </a:cubicBezTo>
                  <a:lnTo>
                    <a:pt x="218" y="4427"/>
                  </a:lnTo>
                  <a:cubicBezTo>
                    <a:pt x="220" y="4429"/>
                    <a:pt x="221" y="4433"/>
                    <a:pt x="220" y="4436"/>
                  </a:cubicBezTo>
                  <a:cubicBezTo>
                    <a:pt x="218" y="4439"/>
                    <a:pt x="215" y="4441"/>
                    <a:pt x="212" y="4441"/>
                  </a:cubicBezTo>
                  <a:lnTo>
                    <a:pt x="205" y="4440"/>
                  </a:lnTo>
                  <a:lnTo>
                    <a:pt x="221" y="4466"/>
                  </a:lnTo>
                  <a:lnTo>
                    <a:pt x="274" y="4482"/>
                  </a:lnTo>
                  <a:cubicBezTo>
                    <a:pt x="277" y="4483"/>
                    <a:pt x="280" y="4486"/>
                    <a:pt x="280" y="4490"/>
                  </a:cubicBezTo>
                  <a:lnTo>
                    <a:pt x="280" y="4493"/>
                  </a:lnTo>
                  <a:cubicBezTo>
                    <a:pt x="280" y="4495"/>
                    <a:pt x="278" y="4497"/>
                    <a:pt x="276" y="4499"/>
                  </a:cubicBezTo>
                  <a:cubicBezTo>
                    <a:pt x="275" y="4500"/>
                    <a:pt x="272" y="4501"/>
                    <a:pt x="270" y="4500"/>
                  </a:cubicBezTo>
                  <a:lnTo>
                    <a:pt x="239" y="4492"/>
                  </a:lnTo>
                  <a:lnTo>
                    <a:pt x="225" y="4492"/>
                  </a:lnTo>
                  <a:lnTo>
                    <a:pt x="219" y="4494"/>
                  </a:lnTo>
                  <a:lnTo>
                    <a:pt x="214" y="4497"/>
                  </a:lnTo>
                  <a:cubicBezTo>
                    <a:pt x="211" y="4498"/>
                    <a:pt x="208" y="4498"/>
                    <a:pt x="205" y="4496"/>
                  </a:cubicBezTo>
                  <a:cubicBezTo>
                    <a:pt x="203" y="4495"/>
                    <a:pt x="202" y="4492"/>
                    <a:pt x="202" y="4489"/>
                  </a:cubicBezTo>
                  <a:lnTo>
                    <a:pt x="202" y="4483"/>
                  </a:lnTo>
                  <a:lnTo>
                    <a:pt x="202" y="4481"/>
                  </a:lnTo>
                  <a:lnTo>
                    <a:pt x="197" y="4475"/>
                  </a:lnTo>
                  <a:lnTo>
                    <a:pt x="195" y="4483"/>
                  </a:lnTo>
                  <a:cubicBezTo>
                    <a:pt x="195" y="4484"/>
                    <a:pt x="195" y="4485"/>
                    <a:pt x="195" y="4485"/>
                  </a:cubicBezTo>
                  <a:lnTo>
                    <a:pt x="189" y="4496"/>
                  </a:lnTo>
                  <a:lnTo>
                    <a:pt x="176" y="4515"/>
                  </a:lnTo>
                  <a:cubicBezTo>
                    <a:pt x="174" y="4518"/>
                    <a:pt x="170" y="4519"/>
                    <a:pt x="167" y="4517"/>
                  </a:cubicBezTo>
                  <a:cubicBezTo>
                    <a:pt x="163" y="4516"/>
                    <a:pt x="161" y="4513"/>
                    <a:pt x="162" y="4509"/>
                  </a:cubicBezTo>
                  <a:lnTo>
                    <a:pt x="163" y="4496"/>
                  </a:lnTo>
                  <a:cubicBezTo>
                    <a:pt x="163" y="4495"/>
                    <a:pt x="164" y="4494"/>
                    <a:pt x="164" y="4493"/>
                  </a:cubicBezTo>
                  <a:lnTo>
                    <a:pt x="174" y="4476"/>
                  </a:lnTo>
                  <a:lnTo>
                    <a:pt x="177" y="4466"/>
                  </a:lnTo>
                  <a:lnTo>
                    <a:pt x="177" y="4450"/>
                  </a:lnTo>
                  <a:lnTo>
                    <a:pt x="177" y="4447"/>
                  </a:lnTo>
                  <a:lnTo>
                    <a:pt x="175" y="4444"/>
                  </a:lnTo>
                  <a:lnTo>
                    <a:pt x="172" y="4441"/>
                  </a:lnTo>
                  <a:lnTo>
                    <a:pt x="163" y="4449"/>
                  </a:lnTo>
                  <a:cubicBezTo>
                    <a:pt x="162" y="4450"/>
                    <a:pt x="161" y="4450"/>
                    <a:pt x="160" y="4450"/>
                  </a:cubicBezTo>
                  <a:lnTo>
                    <a:pt x="157" y="4451"/>
                  </a:lnTo>
                  <a:cubicBezTo>
                    <a:pt x="156" y="4452"/>
                    <a:pt x="155" y="4452"/>
                    <a:pt x="154" y="4452"/>
                  </a:cubicBezTo>
                  <a:lnTo>
                    <a:pt x="143" y="4451"/>
                  </a:lnTo>
                  <a:lnTo>
                    <a:pt x="143" y="4451"/>
                  </a:lnTo>
                  <a:lnTo>
                    <a:pt x="143" y="4456"/>
                  </a:lnTo>
                  <a:lnTo>
                    <a:pt x="147" y="4463"/>
                  </a:lnTo>
                  <a:lnTo>
                    <a:pt x="153" y="4469"/>
                  </a:lnTo>
                  <a:lnTo>
                    <a:pt x="158" y="4477"/>
                  </a:lnTo>
                  <a:cubicBezTo>
                    <a:pt x="160" y="4481"/>
                    <a:pt x="159" y="4485"/>
                    <a:pt x="156" y="4488"/>
                  </a:cubicBezTo>
                  <a:cubicBezTo>
                    <a:pt x="153" y="4490"/>
                    <a:pt x="148" y="4490"/>
                    <a:pt x="146" y="4487"/>
                  </a:cubicBezTo>
                  <a:lnTo>
                    <a:pt x="134" y="4477"/>
                  </a:lnTo>
                  <a:lnTo>
                    <a:pt x="130" y="4475"/>
                  </a:lnTo>
                  <a:cubicBezTo>
                    <a:pt x="128" y="4474"/>
                    <a:pt x="127" y="4472"/>
                    <a:pt x="126" y="4470"/>
                  </a:cubicBezTo>
                  <a:lnTo>
                    <a:pt x="122" y="4457"/>
                  </a:lnTo>
                  <a:lnTo>
                    <a:pt x="105" y="4453"/>
                  </a:lnTo>
                  <a:cubicBezTo>
                    <a:pt x="104" y="4453"/>
                    <a:pt x="103" y="4453"/>
                    <a:pt x="102" y="4452"/>
                  </a:cubicBezTo>
                  <a:lnTo>
                    <a:pt x="94" y="4447"/>
                  </a:lnTo>
                  <a:lnTo>
                    <a:pt x="94" y="4448"/>
                  </a:lnTo>
                  <a:lnTo>
                    <a:pt x="93" y="4452"/>
                  </a:lnTo>
                  <a:lnTo>
                    <a:pt x="89" y="4465"/>
                  </a:lnTo>
                  <a:lnTo>
                    <a:pt x="90" y="4465"/>
                  </a:lnTo>
                  <a:lnTo>
                    <a:pt x="117" y="4473"/>
                  </a:lnTo>
                  <a:cubicBezTo>
                    <a:pt x="119" y="4474"/>
                    <a:pt x="121" y="4475"/>
                    <a:pt x="122" y="4477"/>
                  </a:cubicBezTo>
                  <a:lnTo>
                    <a:pt x="127" y="4486"/>
                  </a:lnTo>
                  <a:cubicBezTo>
                    <a:pt x="129" y="4489"/>
                    <a:pt x="128" y="4492"/>
                    <a:pt x="126" y="4495"/>
                  </a:cubicBezTo>
                  <a:cubicBezTo>
                    <a:pt x="124" y="4498"/>
                    <a:pt x="120" y="4498"/>
                    <a:pt x="117" y="4497"/>
                  </a:cubicBezTo>
                  <a:lnTo>
                    <a:pt x="115" y="4496"/>
                  </a:lnTo>
                  <a:cubicBezTo>
                    <a:pt x="114" y="4496"/>
                    <a:pt x="114" y="4496"/>
                    <a:pt x="114" y="4496"/>
                  </a:cubicBezTo>
                  <a:lnTo>
                    <a:pt x="106" y="4516"/>
                  </a:lnTo>
                  <a:cubicBezTo>
                    <a:pt x="105" y="4517"/>
                    <a:pt x="104" y="4518"/>
                    <a:pt x="103" y="4519"/>
                  </a:cubicBezTo>
                  <a:lnTo>
                    <a:pt x="101" y="4521"/>
                  </a:lnTo>
                  <a:cubicBezTo>
                    <a:pt x="99" y="4522"/>
                    <a:pt x="95" y="4523"/>
                    <a:pt x="92" y="4522"/>
                  </a:cubicBezTo>
                  <a:cubicBezTo>
                    <a:pt x="90" y="4521"/>
                    <a:pt x="87" y="4519"/>
                    <a:pt x="87" y="4517"/>
                  </a:cubicBezTo>
                  <a:cubicBezTo>
                    <a:pt x="86" y="4517"/>
                    <a:pt x="86" y="4517"/>
                    <a:pt x="85" y="4517"/>
                  </a:cubicBezTo>
                  <a:lnTo>
                    <a:pt x="81" y="4519"/>
                  </a:lnTo>
                  <a:cubicBezTo>
                    <a:pt x="79" y="4519"/>
                    <a:pt x="78" y="4520"/>
                    <a:pt x="77" y="4519"/>
                  </a:cubicBezTo>
                  <a:lnTo>
                    <a:pt x="71" y="4518"/>
                  </a:lnTo>
                  <a:cubicBezTo>
                    <a:pt x="71" y="4519"/>
                    <a:pt x="71" y="4520"/>
                    <a:pt x="70" y="4521"/>
                  </a:cubicBezTo>
                  <a:lnTo>
                    <a:pt x="68" y="4525"/>
                  </a:lnTo>
                  <a:cubicBezTo>
                    <a:pt x="67" y="4526"/>
                    <a:pt x="67" y="4527"/>
                    <a:pt x="66" y="4528"/>
                  </a:cubicBezTo>
                  <a:lnTo>
                    <a:pt x="59" y="4533"/>
                  </a:lnTo>
                  <a:cubicBezTo>
                    <a:pt x="59" y="4534"/>
                    <a:pt x="59" y="4536"/>
                    <a:pt x="59" y="4536"/>
                  </a:cubicBezTo>
                  <a:cubicBezTo>
                    <a:pt x="58" y="4538"/>
                    <a:pt x="57" y="4541"/>
                    <a:pt x="54" y="4542"/>
                  </a:cubicBezTo>
                  <a:lnTo>
                    <a:pt x="52" y="4543"/>
                  </a:lnTo>
                  <a:cubicBezTo>
                    <a:pt x="50" y="4544"/>
                    <a:pt x="47" y="4544"/>
                    <a:pt x="44" y="4542"/>
                  </a:cubicBezTo>
                  <a:lnTo>
                    <a:pt x="44" y="4542"/>
                  </a:lnTo>
                  <a:cubicBezTo>
                    <a:pt x="44" y="4542"/>
                    <a:pt x="43" y="4543"/>
                    <a:pt x="42" y="4543"/>
                  </a:cubicBezTo>
                  <a:lnTo>
                    <a:pt x="40" y="4543"/>
                  </a:lnTo>
                  <a:cubicBezTo>
                    <a:pt x="39" y="4544"/>
                    <a:pt x="38" y="4544"/>
                    <a:pt x="37" y="4543"/>
                  </a:cubicBezTo>
                  <a:lnTo>
                    <a:pt x="34" y="4551"/>
                  </a:lnTo>
                  <a:lnTo>
                    <a:pt x="34" y="4552"/>
                  </a:lnTo>
                  <a:lnTo>
                    <a:pt x="36" y="4549"/>
                  </a:lnTo>
                  <a:cubicBezTo>
                    <a:pt x="38" y="4548"/>
                    <a:pt x="39" y="4547"/>
                    <a:pt x="41" y="4547"/>
                  </a:cubicBezTo>
                  <a:lnTo>
                    <a:pt x="46" y="4546"/>
                  </a:lnTo>
                  <a:cubicBezTo>
                    <a:pt x="47" y="4546"/>
                    <a:pt x="48" y="4546"/>
                    <a:pt x="49" y="4546"/>
                  </a:cubicBezTo>
                  <a:lnTo>
                    <a:pt x="58" y="4547"/>
                  </a:lnTo>
                  <a:lnTo>
                    <a:pt x="60" y="4547"/>
                  </a:lnTo>
                  <a:lnTo>
                    <a:pt x="68" y="4542"/>
                  </a:lnTo>
                  <a:cubicBezTo>
                    <a:pt x="69" y="4541"/>
                    <a:pt x="70" y="4541"/>
                    <a:pt x="70" y="4541"/>
                  </a:cubicBezTo>
                  <a:lnTo>
                    <a:pt x="86" y="4536"/>
                  </a:lnTo>
                  <a:cubicBezTo>
                    <a:pt x="88" y="4536"/>
                    <a:pt x="90" y="4536"/>
                    <a:pt x="92" y="4537"/>
                  </a:cubicBezTo>
                  <a:lnTo>
                    <a:pt x="94" y="4538"/>
                  </a:lnTo>
                  <a:cubicBezTo>
                    <a:pt x="94" y="4539"/>
                    <a:pt x="95" y="4539"/>
                    <a:pt x="95" y="4539"/>
                  </a:cubicBezTo>
                  <a:lnTo>
                    <a:pt x="102" y="4537"/>
                  </a:lnTo>
                  <a:cubicBezTo>
                    <a:pt x="104" y="4536"/>
                    <a:pt x="106" y="4536"/>
                    <a:pt x="107" y="4536"/>
                  </a:cubicBezTo>
                  <a:lnTo>
                    <a:pt x="132" y="4542"/>
                  </a:lnTo>
                  <a:lnTo>
                    <a:pt x="193" y="4545"/>
                  </a:lnTo>
                  <a:cubicBezTo>
                    <a:pt x="197" y="4545"/>
                    <a:pt x="200" y="4549"/>
                    <a:pt x="200" y="4553"/>
                  </a:cubicBezTo>
                  <a:lnTo>
                    <a:pt x="200" y="4556"/>
                  </a:lnTo>
                  <a:cubicBezTo>
                    <a:pt x="200" y="4559"/>
                    <a:pt x="199" y="4561"/>
                    <a:pt x="196" y="4563"/>
                  </a:cubicBezTo>
                  <a:lnTo>
                    <a:pt x="194" y="4564"/>
                  </a:lnTo>
                  <a:lnTo>
                    <a:pt x="194" y="4564"/>
                  </a:lnTo>
                  <a:lnTo>
                    <a:pt x="203" y="4564"/>
                  </a:lnTo>
                  <a:lnTo>
                    <a:pt x="209" y="4564"/>
                  </a:lnTo>
                  <a:cubicBezTo>
                    <a:pt x="210" y="4565"/>
                    <a:pt x="211" y="4565"/>
                    <a:pt x="213" y="4566"/>
                  </a:cubicBezTo>
                  <a:lnTo>
                    <a:pt x="220" y="4573"/>
                  </a:lnTo>
                  <a:lnTo>
                    <a:pt x="250" y="4570"/>
                  </a:lnTo>
                  <a:cubicBezTo>
                    <a:pt x="251" y="4570"/>
                    <a:pt x="252" y="4570"/>
                    <a:pt x="253" y="4570"/>
                  </a:cubicBezTo>
                  <a:lnTo>
                    <a:pt x="292" y="4582"/>
                  </a:lnTo>
                  <a:lnTo>
                    <a:pt x="294" y="4581"/>
                  </a:lnTo>
                  <a:lnTo>
                    <a:pt x="302" y="4564"/>
                  </a:lnTo>
                  <a:cubicBezTo>
                    <a:pt x="303" y="4563"/>
                    <a:pt x="305" y="4561"/>
                    <a:pt x="307" y="4561"/>
                  </a:cubicBezTo>
                  <a:lnTo>
                    <a:pt x="325" y="4556"/>
                  </a:lnTo>
                  <a:cubicBezTo>
                    <a:pt x="326" y="4555"/>
                    <a:pt x="327" y="4555"/>
                    <a:pt x="328" y="4554"/>
                  </a:cubicBezTo>
                  <a:cubicBezTo>
                    <a:pt x="331" y="4553"/>
                    <a:pt x="335" y="4553"/>
                    <a:pt x="337" y="4554"/>
                  </a:cubicBezTo>
                  <a:cubicBezTo>
                    <a:pt x="339" y="4555"/>
                    <a:pt x="341" y="4558"/>
                    <a:pt x="341" y="4559"/>
                  </a:cubicBezTo>
                  <a:lnTo>
                    <a:pt x="341" y="4560"/>
                  </a:lnTo>
                  <a:lnTo>
                    <a:pt x="347" y="4561"/>
                  </a:lnTo>
                  <a:cubicBezTo>
                    <a:pt x="348" y="4562"/>
                    <a:pt x="349" y="4562"/>
                    <a:pt x="350" y="4562"/>
                  </a:cubicBezTo>
                  <a:lnTo>
                    <a:pt x="351" y="4563"/>
                  </a:lnTo>
                  <a:lnTo>
                    <a:pt x="354" y="4562"/>
                  </a:lnTo>
                  <a:cubicBezTo>
                    <a:pt x="355" y="4562"/>
                    <a:pt x="356" y="4562"/>
                    <a:pt x="356" y="4562"/>
                  </a:cubicBezTo>
                  <a:lnTo>
                    <a:pt x="360" y="4561"/>
                  </a:lnTo>
                  <a:cubicBezTo>
                    <a:pt x="362" y="4561"/>
                    <a:pt x="364" y="4562"/>
                    <a:pt x="366" y="4564"/>
                  </a:cubicBezTo>
                  <a:cubicBezTo>
                    <a:pt x="367" y="4565"/>
                    <a:pt x="368" y="4567"/>
                    <a:pt x="368" y="4569"/>
                  </a:cubicBezTo>
                  <a:lnTo>
                    <a:pt x="368" y="4572"/>
                  </a:lnTo>
                  <a:cubicBezTo>
                    <a:pt x="368" y="4574"/>
                    <a:pt x="367" y="4576"/>
                    <a:pt x="366" y="4578"/>
                  </a:cubicBezTo>
                  <a:lnTo>
                    <a:pt x="364" y="4581"/>
                  </a:lnTo>
                  <a:lnTo>
                    <a:pt x="361" y="4586"/>
                  </a:lnTo>
                  <a:cubicBezTo>
                    <a:pt x="361" y="4587"/>
                    <a:pt x="360" y="4588"/>
                    <a:pt x="359" y="4589"/>
                  </a:cubicBezTo>
                  <a:lnTo>
                    <a:pt x="357" y="4590"/>
                  </a:lnTo>
                  <a:cubicBezTo>
                    <a:pt x="354" y="4593"/>
                    <a:pt x="350" y="4593"/>
                    <a:pt x="347" y="4590"/>
                  </a:cubicBezTo>
                  <a:lnTo>
                    <a:pt x="342" y="4585"/>
                  </a:lnTo>
                  <a:lnTo>
                    <a:pt x="339" y="4584"/>
                  </a:lnTo>
                  <a:lnTo>
                    <a:pt x="325" y="4578"/>
                  </a:lnTo>
                  <a:lnTo>
                    <a:pt x="319" y="4579"/>
                  </a:lnTo>
                  <a:lnTo>
                    <a:pt x="317" y="4581"/>
                  </a:lnTo>
                  <a:lnTo>
                    <a:pt x="314" y="4585"/>
                  </a:lnTo>
                  <a:lnTo>
                    <a:pt x="312" y="4594"/>
                  </a:lnTo>
                  <a:lnTo>
                    <a:pt x="309" y="4599"/>
                  </a:lnTo>
                  <a:cubicBezTo>
                    <a:pt x="308" y="4600"/>
                    <a:pt x="308" y="4601"/>
                    <a:pt x="307" y="4602"/>
                  </a:cubicBezTo>
                  <a:lnTo>
                    <a:pt x="303" y="4604"/>
                  </a:lnTo>
                  <a:cubicBezTo>
                    <a:pt x="302" y="4605"/>
                    <a:pt x="301" y="4606"/>
                    <a:pt x="300" y="4606"/>
                  </a:cubicBezTo>
                  <a:lnTo>
                    <a:pt x="294" y="4607"/>
                  </a:lnTo>
                  <a:cubicBezTo>
                    <a:pt x="293" y="4607"/>
                    <a:pt x="293" y="4607"/>
                    <a:pt x="292" y="4607"/>
                  </a:cubicBezTo>
                  <a:lnTo>
                    <a:pt x="274" y="4606"/>
                  </a:lnTo>
                  <a:cubicBezTo>
                    <a:pt x="274" y="4606"/>
                    <a:pt x="273" y="4606"/>
                    <a:pt x="272" y="4605"/>
                  </a:cubicBezTo>
                  <a:lnTo>
                    <a:pt x="267" y="4604"/>
                  </a:lnTo>
                  <a:cubicBezTo>
                    <a:pt x="266" y="4603"/>
                    <a:pt x="266" y="4603"/>
                    <a:pt x="265" y="4602"/>
                  </a:cubicBezTo>
                  <a:lnTo>
                    <a:pt x="255" y="4594"/>
                  </a:lnTo>
                  <a:lnTo>
                    <a:pt x="229" y="4594"/>
                  </a:lnTo>
                  <a:lnTo>
                    <a:pt x="231" y="4599"/>
                  </a:lnTo>
                  <a:lnTo>
                    <a:pt x="233" y="4600"/>
                  </a:lnTo>
                  <a:lnTo>
                    <a:pt x="238" y="4603"/>
                  </a:lnTo>
                  <a:cubicBezTo>
                    <a:pt x="239" y="4604"/>
                    <a:pt x="240" y="4605"/>
                    <a:pt x="241" y="4606"/>
                  </a:cubicBezTo>
                  <a:lnTo>
                    <a:pt x="243" y="4612"/>
                  </a:lnTo>
                  <a:cubicBezTo>
                    <a:pt x="244" y="4615"/>
                    <a:pt x="243" y="4618"/>
                    <a:pt x="242" y="4620"/>
                  </a:cubicBezTo>
                  <a:cubicBezTo>
                    <a:pt x="240" y="4622"/>
                    <a:pt x="237" y="4623"/>
                    <a:pt x="234" y="4623"/>
                  </a:cubicBezTo>
                  <a:lnTo>
                    <a:pt x="223" y="4621"/>
                  </a:lnTo>
                  <a:cubicBezTo>
                    <a:pt x="222" y="4621"/>
                    <a:pt x="220" y="4621"/>
                    <a:pt x="219" y="4620"/>
                  </a:cubicBezTo>
                  <a:lnTo>
                    <a:pt x="214" y="4616"/>
                  </a:lnTo>
                  <a:cubicBezTo>
                    <a:pt x="214" y="4616"/>
                    <a:pt x="213" y="4615"/>
                    <a:pt x="213" y="4614"/>
                  </a:cubicBezTo>
                  <a:lnTo>
                    <a:pt x="205" y="4602"/>
                  </a:lnTo>
                  <a:lnTo>
                    <a:pt x="200" y="4598"/>
                  </a:lnTo>
                  <a:lnTo>
                    <a:pt x="199" y="4608"/>
                  </a:lnTo>
                  <a:lnTo>
                    <a:pt x="196" y="4616"/>
                  </a:lnTo>
                  <a:lnTo>
                    <a:pt x="187" y="4631"/>
                  </a:lnTo>
                  <a:cubicBezTo>
                    <a:pt x="185" y="4634"/>
                    <a:pt x="181" y="4635"/>
                    <a:pt x="178" y="4634"/>
                  </a:cubicBezTo>
                  <a:cubicBezTo>
                    <a:pt x="174" y="4633"/>
                    <a:pt x="172" y="4630"/>
                    <a:pt x="172" y="4626"/>
                  </a:cubicBezTo>
                  <a:lnTo>
                    <a:pt x="172" y="4621"/>
                  </a:lnTo>
                  <a:cubicBezTo>
                    <a:pt x="172" y="4620"/>
                    <a:pt x="173" y="4619"/>
                    <a:pt x="173" y="4618"/>
                  </a:cubicBezTo>
                  <a:lnTo>
                    <a:pt x="178" y="4605"/>
                  </a:lnTo>
                  <a:lnTo>
                    <a:pt x="181" y="4589"/>
                  </a:lnTo>
                  <a:lnTo>
                    <a:pt x="151" y="4594"/>
                  </a:lnTo>
                  <a:lnTo>
                    <a:pt x="134" y="4602"/>
                  </a:lnTo>
                  <a:cubicBezTo>
                    <a:pt x="133" y="4603"/>
                    <a:pt x="132" y="4603"/>
                    <a:pt x="131" y="4603"/>
                  </a:cubicBezTo>
                  <a:lnTo>
                    <a:pt x="126" y="4603"/>
                  </a:lnTo>
                  <a:cubicBezTo>
                    <a:pt x="123" y="4603"/>
                    <a:pt x="120" y="4602"/>
                    <a:pt x="119" y="4599"/>
                  </a:cubicBezTo>
                  <a:cubicBezTo>
                    <a:pt x="117" y="4597"/>
                    <a:pt x="117" y="4594"/>
                    <a:pt x="118" y="4591"/>
                  </a:cubicBezTo>
                  <a:lnTo>
                    <a:pt x="123" y="4583"/>
                  </a:lnTo>
                  <a:cubicBezTo>
                    <a:pt x="124" y="4581"/>
                    <a:pt x="125" y="4580"/>
                    <a:pt x="128" y="4579"/>
                  </a:cubicBezTo>
                  <a:lnTo>
                    <a:pt x="136" y="4577"/>
                  </a:lnTo>
                  <a:lnTo>
                    <a:pt x="133" y="4573"/>
                  </a:lnTo>
                  <a:lnTo>
                    <a:pt x="128" y="4572"/>
                  </a:lnTo>
                  <a:cubicBezTo>
                    <a:pt x="127" y="4572"/>
                    <a:pt x="126" y="4572"/>
                    <a:pt x="125" y="4571"/>
                  </a:cubicBezTo>
                  <a:lnTo>
                    <a:pt x="117" y="4568"/>
                  </a:lnTo>
                  <a:lnTo>
                    <a:pt x="111" y="4569"/>
                  </a:lnTo>
                  <a:cubicBezTo>
                    <a:pt x="110" y="4569"/>
                    <a:pt x="109" y="4569"/>
                    <a:pt x="108" y="4569"/>
                  </a:cubicBezTo>
                  <a:lnTo>
                    <a:pt x="105" y="4568"/>
                  </a:lnTo>
                  <a:cubicBezTo>
                    <a:pt x="104" y="4568"/>
                    <a:pt x="103" y="4568"/>
                    <a:pt x="103" y="4567"/>
                  </a:cubicBezTo>
                  <a:lnTo>
                    <a:pt x="97" y="4564"/>
                  </a:lnTo>
                  <a:lnTo>
                    <a:pt x="83" y="4563"/>
                  </a:lnTo>
                  <a:lnTo>
                    <a:pt x="80" y="4564"/>
                  </a:lnTo>
                  <a:lnTo>
                    <a:pt x="71" y="4575"/>
                  </a:lnTo>
                  <a:lnTo>
                    <a:pt x="72" y="4575"/>
                  </a:lnTo>
                  <a:lnTo>
                    <a:pt x="75" y="4577"/>
                  </a:lnTo>
                  <a:cubicBezTo>
                    <a:pt x="78" y="4579"/>
                    <a:pt x="79" y="4583"/>
                    <a:pt x="78" y="4586"/>
                  </a:cubicBezTo>
                  <a:cubicBezTo>
                    <a:pt x="77" y="4589"/>
                    <a:pt x="74" y="4592"/>
                    <a:pt x="71" y="4592"/>
                  </a:cubicBezTo>
                  <a:lnTo>
                    <a:pt x="64" y="4592"/>
                  </a:lnTo>
                  <a:cubicBezTo>
                    <a:pt x="64" y="4593"/>
                    <a:pt x="64" y="4595"/>
                    <a:pt x="63" y="4596"/>
                  </a:cubicBezTo>
                  <a:lnTo>
                    <a:pt x="58" y="4600"/>
                  </a:lnTo>
                  <a:cubicBezTo>
                    <a:pt x="57" y="4600"/>
                    <a:pt x="56" y="4601"/>
                    <a:pt x="55" y="4601"/>
                  </a:cubicBezTo>
                  <a:lnTo>
                    <a:pt x="44" y="4606"/>
                  </a:lnTo>
                  <a:cubicBezTo>
                    <a:pt x="46" y="4607"/>
                    <a:pt x="48" y="4609"/>
                    <a:pt x="49" y="4611"/>
                  </a:cubicBezTo>
                  <a:cubicBezTo>
                    <a:pt x="50" y="4615"/>
                    <a:pt x="49" y="4619"/>
                    <a:pt x="45" y="4621"/>
                  </a:cubicBezTo>
                  <a:lnTo>
                    <a:pt x="40" y="4623"/>
                  </a:lnTo>
                  <a:lnTo>
                    <a:pt x="43" y="4627"/>
                  </a:lnTo>
                  <a:cubicBezTo>
                    <a:pt x="45" y="4628"/>
                    <a:pt x="45" y="4631"/>
                    <a:pt x="45" y="4633"/>
                  </a:cubicBezTo>
                  <a:cubicBezTo>
                    <a:pt x="45" y="4635"/>
                    <a:pt x="44" y="4637"/>
                    <a:pt x="42" y="4638"/>
                  </a:cubicBezTo>
                  <a:lnTo>
                    <a:pt x="38" y="4641"/>
                  </a:lnTo>
                  <a:cubicBezTo>
                    <a:pt x="37" y="4642"/>
                    <a:pt x="36" y="4643"/>
                    <a:pt x="34" y="4643"/>
                  </a:cubicBezTo>
                  <a:cubicBezTo>
                    <a:pt x="33" y="4643"/>
                    <a:pt x="31" y="4643"/>
                    <a:pt x="30" y="4643"/>
                  </a:cubicBezTo>
                  <a:lnTo>
                    <a:pt x="27" y="4643"/>
                  </a:lnTo>
                  <a:cubicBezTo>
                    <a:pt x="26" y="4642"/>
                    <a:pt x="24" y="4641"/>
                    <a:pt x="23" y="4640"/>
                  </a:cubicBezTo>
                  <a:cubicBezTo>
                    <a:pt x="23" y="4640"/>
                    <a:pt x="22" y="4639"/>
                    <a:pt x="22" y="4638"/>
                  </a:cubicBezTo>
                  <a:lnTo>
                    <a:pt x="21" y="4637"/>
                  </a:lnTo>
                  <a:cubicBezTo>
                    <a:pt x="20" y="4637"/>
                    <a:pt x="20" y="4637"/>
                    <a:pt x="20" y="4637"/>
                  </a:cubicBezTo>
                  <a:cubicBezTo>
                    <a:pt x="16" y="4636"/>
                    <a:pt x="12" y="4634"/>
                    <a:pt x="11" y="4631"/>
                  </a:cubicBezTo>
                  <a:close/>
                  <a:moveTo>
                    <a:pt x="91" y="5485"/>
                  </a:moveTo>
                  <a:cubicBezTo>
                    <a:pt x="91" y="5486"/>
                    <a:pt x="91" y="5486"/>
                    <a:pt x="90" y="5487"/>
                  </a:cubicBezTo>
                  <a:lnTo>
                    <a:pt x="91" y="5485"/>
                  </a:lnTo>
                  <a:close/>
                  <a:moveTo>
                    <a:pt x="790" y="3903"/>
                  </a:moveTo>
                  <a:lnTo>
                    <a:pt x="789" y="3904"/>
                  </a:lnTo>
                  <a:cubicBezTo>
                    <a:pt x="790" y="3904"/>
                    <a:pt x="791" y="3905"/>
                    <a:pt x="792" y="3906"/>
                  </a:cubicBezTo>
                  <a:lnTo>
                    <a:pt x="790" y="3903"/>
                  </a:lnTo>
                  <a:close/>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07" name="Freeform 192">
              <a:extLst>
                <a:ext uri="{FF2B5EF4-FFF2-40B4-BE49-F238E27FC236}">
                  <a16:creationId xmlns:a16="http://schemas.microsoft.com/office/drawing/2014/main" id="{2413E744-F061-429F-83B3-D201B6113F49}"/>
                </a:ext>
              </a:extLst>
            </p:cNvPr>
            <p:cNvSpPr>
              <a:spLocks noChangeArrowheads="1"/>
            </p:cNvSpPr>
            <p:nvPr/>
          </p:nvSpPr>
          <p:spPr bwMode="auto">
            <a:xfrm>
              <a:off x="8750300" y="773113"/>
              <a:ext cx="9525" cy="12700"/>
            </a:xfrm>
            <a:custGeom>
              <a:avLst/>
              <a:gdLst>
                <a:gd name="T0" fmla="*/ 6 w 25"/>
                <a:gd name="T1" fmla="*/ 21 h 37"/>
                <a:gd name="T2" fmla="*/ 10 w 25"/>
                <a:gd name="T3" fmla="*/ 24 h 37"/>
                <a:gd name="T4" fmla="*/ 12 w 25"/>
                <a:gd name="T5" fmla="*/ 26 h 37"/>
                <a:gd name="T6" fmla="*/ 19 w 25"/>
                <a:gd name="T7" fmla="*/ 36 h 37"/>
                <a:gd name="T8" fmla="*/ 24 w 25"/>
                <a:gd name="T9" fmla="*/ 35 h 37"/>
                <a:gd name="T10" fmla="*/ 22 w 25"/>
                <a:gd name="T11" fmla="*/ 15 h 37"/>
                <a:gd name="T12" fmla="*/ 19 w 25"/>
                <a:gd name="T13" fmla="*/ 15 h 37"/>
                <a:gd name="T14" fmla="*/ 16 w 25"/>
                <a:gd name="T15" fmla="*/ 14 h 37"/>
                <a:gd name="T16" fmla="*/ 11 w 25"/>
                <a:gd name="T17" fmla="*/ 10 h 37"/>
                <a:gd name="T18" fmla="*/ 9 w 25"/>
                <a:gd name="T19" fmla="*/ 7 h 37"/>
                <a:gd name="T20" fmla="*/ 8 w 25"/>
                <a:gd name="T21" fmla="*/ 3 h 37"/>
                <a:gd name="T22" fmla="*/ 8 w 25"/>
                <a:gd name="T23" fmla="*/ 0 h 37"/>
                <a:gd name="T24" fmla="*/ 0 w 25"/>
                <a:gd name="T25" fmla="*/ 20 h 37"/>
                <a:gd name="T26" fmla="*/ 2 w 25"/>
                <a:gd name="T27" fmla="*/ 20 h 37"/>
                <a:gd name="T28" fmla="*/ 6 w 25"/>
                <a:gd name="T29" fmla="*/ 2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37">
                  <a:moveTo>
                    <a:pt x="6" y="21"/>
                  </a:moveTo>
                  <a:lnTo>
                    <a:pt x="10" y="24"/>
                  </a:lnTo>
                  <a:cubicBezTo>
                    <a:pt x="11" y="24"/>
                    <a:pt x="11" y="25"/>
                    <a:pt x="12" y="26"/>
                  </a:cubicBezTo>
                  <a:lnTo>
                    <a:pt x="19" y="36"/>
                  </a:lnTo>
                  <a:lnTo>
                    <a:pt x="24" y="35"/>
                  </a:lnTo>
                  <a:lnTo>
                    <a:pt x="22" y="15"/>
                  </a:lnTo>
                  <a:cubicBezTo>
                    <a:pt x="21" y="15"/>
                    <a:pt x="20" y="15"/>
                    <a:pt x="19" y="15"/>
                  </a:cubicBezTo>
                  <a:lnTo>
                    <a:pt x="16" y="14"/>
                  </a:lnTo>
                  <a:cubicBezTo>
                    <a:pt x="14" y="13"/>
                    <a:pt x="12" y="12"/>
                    <a:pt x="11" y="10"/>
                  </a:cubicBezTo>
                  <a:lnTo>
                    <a:pt x="9" y="7"/>
                  </a:lnTo>
                  <a:cubicBezTo>
                    <a:pt x="8" y="6"/>
                    <a:pt x="8" y="5"/>
                    <a:pt x="8" y="3"/>
                  </a:cubicBezTo>
                  <a:lnTo>
                    <a:pt x="8" y="0"/>
                  </a:lnTo>
                  <a:lnTo>
                    <a:pt x="0" y="20"/>
                  </a:lnTo>
                  <a:cubicBezTo>
                    <a:pt x="1" y="20"/>
                    <a:pt x="1" y="20"/>
                    <a:pt x="2" y="20"/>
                  </a:cubicBezTo>
                  <a:cubicBezTo>
                    <a:pt x="3" y="20"/>
                    <a:pt x="5" y="20"/>
                    <a:pt x="6" y="2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08" name="Freeform 193">
              <a:extLst>
                <a:ext uri="{FF2B5EF4-FFF2-40B4-BE49-F238E27FC236}">
                  <a16:creationId xmlns:a16="http://schemas.microsoft.com/office/drawing/2014/main" id="{55F3DE71-0C5E-4C5E-A215-AFC7A135BC6D}"/>
                </a:ext>
              </a:extLst>
            </p:cNvPr>
            <p:cNvSpPr>
              <a:spLocks noChangeArrowheads="1"/>
            </p:cNvSpPr>
            <p:nvPr/>
          </p:nvSpPr>
          <p:spPr bwMode="auto">
            <a:xfrm>
              <a:off x="8743950" y="790575"/>
              <a:ext cx="9525" cy="11113"/>
            </a:xfrm>
            <a:custGeom>
              <a:avLst/>
              <a:gdLst>
                <a:gd name="T0" fmla="*/ 18 w 25"/>
                <a:gd name="T1" fmla="*/ 22 h 32"/>
                <a:gd name="T2" fmla="*/ 19 w 25"/>
                <a:gd name="T3" fmla="*/ 19 h 32"/>
                <a:gd name="T4" fmla="*/ 21 w 25"/>
                <a:gd name="T5" fmla="*/ 15 h 32"/>
                <a:gd name="T6" fmla="*/ 23 w 25"/>
                <a:gd name="T7" fmla="*/ 13 h 32"/>
                <a:gd name="T8" fmla="*/ 24 w 25"/>
                <a:gd name="T9" fmla="*/ 8 h 32"/>
                <a:gd name="T10" fmla="*/ 20 w 25"/>
                <a:gd name="T11" fmla="*/ 8 h 32"/>
                <a:gd name="T12" fmla="*/ 17 w 25"/>
                <a:gd name="T13" fmla="*/ 7 h 32"/>
                <a:gd name="T14" fmla="*/ 14 w 25"/>
                <a:gd name="T15" fmla="*/ 5 h 32"/>
                <a:gd name="T16" fmla="*/ 11 w 25"/>
                <a:gd name="T17" fmla="*/ 2 h 32"/>
                <a:gd name="T18" fmla="*/ 10 w 25"/>
                <a:gd name="T19" fmla="*/ 0 h 32"/>
                <a:gd name="T20" fmla="*/ 9 w 25"/>
                <a:gd name="T21" fmla="*/ 2 h 32"/>
                <a:gd name="T22" fmla="*/ 7 w 25"/>
                <a:gd name="T23" fmla="*/ 9 h 32"/>
                <a:gd name="T24" fmla="*/ 0 w 25"/>
                <a:gd name="T25" fmla="*/ 28 h 32"/>
                <a:gd name="T26" fmla="*/ 1 w 25"/>
                <a:gd name="T27" fmla="*/ 31 h 32"/>
                <a:gd name="T28" fmla="*/ 18 w 25"/>
                <a:gd name="T29"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32">
                  <a:moveTo>
                    <a:pt x="18" y="22"/>
                  </a:moveTo>
                  <a:lnTo>
                    <a:pt x="19" y="19"/>
                  </a:lnTo>
                  <a:cubicBezTo>
                    <a:pt x="19" y="18"/>
                    <a:pt x="20" y="16"/>
                    <a:pt x="21" y="15"/>
                  </a:cubicBezTo>
                  <a:lnTo>
                    <a:pt x="23" y="13"/>
                  </a:lnTo>
                  <a:lnTo>
                    <a:pt x="24" y="8"/>
                  </a:lnTo>
                  <a:lnTo>
                    <a:pt x="20" y="8"/>
                  </a:lnTo>
                  <a:cubicBezTo>
                    <a:pt x="19" y="8"/>
                    <a:pt x="18" y="7"/>
                    <a:pt x="17" y="7"/>
                  </a:cubicBezTo>
                  <a:lnTo>
                    <a:pt x="14" y="5"/>
                  </a:lnTo>
                  <a:cubicBezTo>
                    <a:pt x="13" y="5"/>
                    <a:pt x="12" y="4"/>
                    <a:pt x="11" y="2"/>
                  </a:cubicBezTo>
                  <a:lnTo>
                    <a:pt x="10" y="0"/>
                  </a:lnTo>
                  <a:lnTo>
                    <a:pt x="9" y="2"/>
                  </a:lnTo>
                  <a:lnTo>
                    <a:pt x="7" y="9"/>
                  </a:lnTo>
                  <a:lnTo>
                    <a:pt x="0" y="28"/>
                  </a:lnTo>
                  <a:lnTo>
                    <a:pt x="1" y="31"/>
                  </a:lnTo>
                  <a:lnTo>
                    <a:pt x="18" y="2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09" name="Freeform 194">
              <a:extLst>
                <a:ext uri="{FF2B5EF4-FFF2-40B4-BE49-F238E27FC236}">
                  <a16:creationId xmlns:a16="http://schemas.microsoft.com/office/drawing/2014/main" id="{3BEB1B2D-0FAF-4B3E-BC6A-2E09B250900E}"/>
                </a:ext>
              </a:extLst>
            </p:cNvPr>
            <p:cNvSpPr>
              <a:spLocks noChangeArrowheads="1"/>
            </p:cNvSpPr>
            <p:nvPr/>
          </p:nvSpPr>
          <p:spPr bwMode="auto">
            <a:xfrm>
              <a:off x="8882062" y="585788"/>
              <a:ext cx="34925" cy="79375"/>
            </a:xfrm>
            <a:custGeom>
              <a:avLst/>
              <a:gdLst>
                <a:gd name="T0" fmla="*/ 49 w 99"/>
                <a:gd name="T1" fmla="*/ 43 h 220"/>
                <a:gd name="T2" fmla="*/ 52 w 99"/>
                <a:gd name="T3" fmla="*/ 52 h 220"/>
                <a:gd name="T4" fmla="*/ 51 w 99"/>
                <a:gd name="T5" fmla="*/ 64 h 220"/>
                <a:gd name="T6" fmla="*/ 58 w 99"/>
                <a:gd name="T7" fmla="*/ 72 h 220"/>
                <a:gd name="T8" fmla="*/ 66 w 99"/>
                <a:gd name="T9" fmla="*/ 84 h 220"/>
                <a:gd name="T10" fmla="*/ 65 w 99"/>
                <a:gd name="T11" fmla="*/ 105 h 220"/>
                <a:gd name="T12" fmla="*/ 49 w 99"/>
                <a:gd name="T13" fmla="*/ 101 h 220"/>
                <a:gd name="T14" fmla="*/ 43 w 99"/>
                <a:gd name="T15" fmla="*/ 93 h 220"/>
                <a:gd name="T16" fmla="*/ 43 w 99"/>
                <a:gd name="T17" fmla="*/ 97 h 220"/>
                <a:gd name="T18" fmla="*/ 43 w 99"/>
                <a:gd name="T19" fmla="*/ 102 h 220"/>
                <a:gd name="T20" fmla="*/ 40 w 99"/>
                <a:gd name="T21" fmla="*/ 112 h 220"/>
                <a:gd name="T22" fmla="*/ 37 w 99"/>
                <a:gd name="T23" fmla="*/ 116 h 220"/>
                <a:gd name="T24" fmla="*/ 67 w 99"/>
                <a:gd name="T25" fmla="*/ 133 h 220"/>
                <a:gd name="T26" fmla="*/ 67 w 99"/>
                <a:gd name="T27" fmla="*/ 153 h 220"/>
                <a:gd name="T28" fmla="*/ 66 w 99"/>
                <a:gd name="T29" fmla="*/ 168 h 220"/>
                <a:gd name="T30" fmla="*/ 57 w 99"/>
                <a:gd name="T31" fmla="*/ 173 h 220"/>
                <a:gd name="T32" fmla="*/ 48 w 99"/>
                <a:gd name="T33" fmla="*/ 175 h 220"/>
                <a:gd name="T34" fmla="*/ 43 w 99"/>
                <a:gd name="T35" fmla="*/ 185 h 220"/>
                <a:gd name="T36" fmla="*/ 36 w 99"/>
                <a:gd name="T37" fmla="*/ 188 h 220"/>
                <a:gd name="T38" fmla="*/ 10 w 99"/>
                <a:gd name="T39" fmla="*/ 197 h 220"/>
                <a:gd name="T40" fmla="*/ 1 w 99"/>
                <a:gd name="T41" fmla="*/ 199 h 220"/>
                <a:gd name="T42" fmla="*/ 6 w 99"/>
                <a:gd name="T43" fmla="*/ 206 h 220"/>
                <a:gd name="T44" fmla="*/ 10 w 99"/>
                <a:gd name="T45" fmla="*/ 216 h 220"/>
                <a:gd name="T46" fmla="*/ 89 w 99"/>
                <a:gd name="T47" fmla="*/ 181 h 220"/>
                <a:gd name="T48" fmla="*/ 98 w 99"/>
                <a:gd name="T49" fmla="*/ 164 h 220"/>
                <a:gd name="T50" fmla="*/ 94 w 99"/>
                <a:gd name="T51" fmla="*/ 144 h 220"/>
                <a:gd name="T52" fmla="*/ 85 w 99"/>
                <a:gd name="T53" fmla="*/ 140 h 220"/>
                <a:gd name="T54" fmla="*/ 75 w 99"/>
                <a:gd name="T55" fmla="*/ 129 h 220"/>
                <a:gd name="T56" fmla="*/ 79 w 99"/>
                <a:gd name="T57" fmla="*/ 121 h 220"/>
                <a:gd name="T58" fmla="*/ 76 w 99"/>
                <a:gd name="T59" fmla="*/ 114 h 220"/>
                <a:gd name="T60" fmla="*/ 76 w 99"/>
                <a:gd name="T61" fmla="*/ 106 h 220"/>
                <a:gd name="T62" fmla="*/ 72 w 99"/>
                <a:gd name="T63" fmla="*/ 101 h 220"/>
                <a:gd name="T64" fmla="*/ 77 w 99"/>
                <a:gd name="T65" fmla="*/ 70 h 220"/>
                <a:gd name="T66" fmla="*/ 62 w 99"/>
                <a:gd name="T67" fmla="*/ 69 h 220"/>
                <a:gd name="T68" fmla="*/ 60 w 99"/>
                <a:gd name="T69" fmla="*/ 53 h 220"/>
                <a:gd name="T70" fmla="*/ 64 w 99"/>
                <a:gd name="T71" fmla="*/ 47 h 220"/>
                <a:gd name="T72" fmla="*/ 59 w 99"/>
                <a:gd name="T73" fmla="*/ 39 h 220"/>
                <a:gd name="T74" fmla="*/ 59 w 99"/>
                <a:gd name="T75" fmla="*/ 34 h 220"/>
                <a:gd name="T76" fmla="*/ 52 w 99"/>
                <a:gd name="T77" fmla="*/ 16 h 220"/>
                <a:gd name="T78" fmla="*/ 54 w 99"/>
                <a:gd name="T79" fmla="*/ 7 h 220"/>
                <a:gd name="T80" fmla="*/ 51 w 99"/>
                <a:gd name="T81" fmla="*/ 0 h 220"/>
                <a:gd name="T82" fmla="*/ 39 w 99"/>
                <a:gd name="T83" fmla="*/ 1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 h="220">
                  <a:moveTo>
                    <a:pt x="42" y="32"/>
                  </a:moveTo>
                  <a:lnTo>
                    <a:pt x="49" y="43"/>
                  </a:lnTo>
                  <a:cubicBezTo>
                    <a:pt x="49" y="43"/>
                    <a:pt x="49" y="44"/>
                    <a:pt x="50" y="45"/>
                  </a:cubicBezTo>
                  <a:lnTo>
                    <a:pt x="52" y="52"/>
                  </a:lnTo>
                  <a:cubicBezTo>
                    <a:pt x="52" y="53"/>
                    <a:pt x="52" y="55"/>
                    <a:pt x="52" y="56"/>
                  </a:cubicBezTo>
                  <a:lnTo>
                    <a:pt x="51" y="64"/>
                  </a:lnTo>
                  <a:lnTo>
                    <a:pt x="54" y="68"/>
                  </a:lnTo>
                  <a:lnTo>
                    <a:pt x="58" y="72"/>
                  </a:lnTo>
                  <a:lnTo>
                    <a:pt x="64" y="81"/>
                  </a:lnTo>
                  <a:cubicBezTo>
                    <a:pt x="65" y="82"/>
                    <a:pt x="65" y="83"/>
                    <a:pt x="66" y="84"/>
                  </a:cubicBezTo>
                  <a:lnTo>
                    <a:pt x="68" y="97"/>
                  </a:lnTo>
                  <a:cubicBezTo>
                    <a:pt x="69" y="100"/>
                    <a:pt x="67" y="103"/>
                    <a:pt x="65" y="105"/>
                  </a:cubicBezTo>
                  <a:cubicBezTo>
                    <a:pt x="62" y="107"/>
                    <a:pt x="59" y="107"/>
                    <a:pt x="56" y="105"/>
                  </a:cubicBezTo>
                  <a:lnTo>
                    <a:pt x="49" y="101"/>
                  </a:lnTo>
                  <a:cubicBezTo>
                    <a:pt x="48" y="101"/>
                    <a:pt x="47" y="100"/>
                    <a:pt x="47" y="99"/>
                  </a:cubicBezTo>
                  <a:lnTo>
                    <a:pt x="43" y="93"/>
                  </a:lnTo>
                  <a:lnTo>
                    <a:pt x="42" y="95"/>
                  </a:lnTo>
                  <a:cubicBezTo>
                    <a:pt x="42" y="95"/>
                    <a:pt x="42" y="96"/>
                    <a:pt x="43" y="97"/>
                  </a:cubicBezTo>
                  <a:lnTo>
                    <a:pt x="43" y="100"/>
                  </a:lnTo>
                  <a:cubicBezTo>
                    <a:pt x="43" y="101"/>
                    <a:pt x="43" y="101"/>
                    <a:pt x="43" y="102"/>
                  </a:cubicBezTo>
                  <a:lnTo>
                    <a:pt x="40" y="110"/>
                  </a:lnTo>
                  <a:cubicBezTo>
                    <a:pt x="40" y="111"/>
                    <a:pt x="40" y="112"/>
                    <a:pt x="40" y="112"/>
                  </a:cubicBezTo>
                  <a:lnTo>
                    <a:pt x="37" y="116"/>
                  </a:lnTo>
                  <a:lnTo>
                    <a:pt x="37" y="116"/>
                  </a:lnTo>
                  <a:lnTo>
                    <a:pt x="61" y="124"/>
                  </a:lnTo>
                  <a:cubicBezTo>
                    <a:pt x="65" y="126"/>
                    <a:pt x="67" y="129"/>
                    <a:pt x="67" y="133"/>
                  </a:cubicBezTo>
                  <a:lnTo>
                    <a:pt x="66" y="142"/>
                  </a:lnTo>
                  <a:lnTo>
                    <a:pt x="67" y="153"/>
                  </a:lnTo>
                  <a:lnTo>
                    <a:pt x="69" y="159"/>
                  </a:lnTo>
                  <a:cubicBezTo>
                    <a:pt x="70" y="162"/>
                    <a:pt x="69" y="166"/>
                    <a:pt x="66" y="168"/>
                  </a:cubicBezTo>
                  <a:lnTo>
                    <a:pt x="62" y="171"/>
                  </a:lnTo>
                  <a:cubicBezTo>
                    <a:pt x="60" y="172"/>
                    <a:pt x="59" y="173"/>
                    <a:pt x="57" y="173"/>
                  </a:cubicBezTo>
                  <a:lnTo>
                    <a:pt x="50" y="173"/>
                  </a:lnTo>
                  <a:lnTo>
                    <a:pt x="48" y="175"/>
                  </a:lnTo>
                  <a:lnTo>
                    <a:pt x="45" y="182"/>
                  </a:lnTo>
                  <a:cubicBezTo>
                    <a:pt x="45" y="183"/>
                    <a:pt x="44" y="184"/>
                    <a:pt x="43" y="185"/>
                  </a:cubicBezTo>
                  <a:lnTo>
                    <a:pt x="41" y="186"/>
                  </a:lnTo>
                  <a:cubicBezTo>
                    <a:pt x="40" y="187"/>
                    <a:pt x="38" y="188"/>
                    <a:pt x="36" y="188"/>
                  </a:cubicBezTo>
                  <a:lnTo>
                    <a:pt x="23" y="189"/>
                  </a:lnTo>
                  <a:lnTo>
                    <a:pt x="10" y="197"/>
                  </a:lnTo>
                  <a:cubicBezTo>
                    <a:pt x="9" y="198"/>
                    <a:pt x="7" y="199"/>
                    <a:pt x="6" y="199"/>
                  </a:cubicBezTo>
                  <a:lnTo>
                    <a:pt x="1" y="199"/>
                  </a:lnTo>
                  <a:lnTo>
                    <a:pt x="0" y="203"/>
                  </a:lnTo>
                  <a:lnTo>
                    <a:pt x="6" y="206"/>
                  </a:lnTo>
                  <a:cubicBezTo>
                    <a:pt x="8" y="207"/>
                    <a:pt x="9" y="208"/>
                    <a:pt x="10" y="210"/>
                  </a:cubicBezTo>
                  <a:cubicBezTo>
                    <a:pt x="11" y="212"/>
                    <a:pt x="11" y="215"/>
                    <a:pt x="10" y="216"/>
                  </a:cubicBezTo>
                  <a:lnTo>
                    <a:pt x="39" y="219"/>
                  </a:lnTo>
                  <a:lnTo>
                    <a:pt x="89" y="181"/>
                  </a:lnTo>
                  <a:lnTo>
                    <a:pt x="94" y="174"/>
                  </a:lnTo>
                  <a:lnTo>
                    <a:pt x="98" y="164"/>
                  </a:lnTo>
                  <a:lnTo>
                    <a:pt x="97" y="148"/>
                  </a:lnTo>
                  <a:lnTo>
                    <a:pt x="94" y="144"/>
                  </a:lnTo>
                  <a:lnTo>
                    <a:pt x="87" y="141"/>
                  </a:lnTo>
                  <a:cubicBezTo>
                    <a:pt x="87" y="141"/>
                    <a:pt x="86" y="140"/>
                    <a:pt x="85" y="140"/>
                  </a:cubicBezTo>
                  <a:lnTo>
                    <a:pt x="78" y="134"/>
                  </a:lnTo>
                  <a:cubicBezTo>
                    <a:pt x="76" y="133"/>
                    <a:pt x="75" y="131"/>
                    <a:pt x="75" y="129"/>
                  </a:cubicBezTo>
                  <a:cubicBezTo>
                    <a:pt x="75" y="126"/>
                    <a:pt x="76" y="124"/>
                    <a:pt x="77" y="122"/>
                  </a:cubicBezTo>
                  <a:lnTo>
                    <a:pt x="79" y="121"/>
                  </a:lnTo>
                  <a:lnTo>
                    <a:pt x="77" y="116"/>
                  </a:lnTo>
                  <a:cubicBezTo>
                    <a:pt x="76" y="116"/>
                    <a:pt x="76" y="115"/>
                    <a:pt x="76" y="114"/>
                  </a:cubicBezTo>
                  <a:lnTo>
                    <a:pt x="75" y="111"/>
                  </a:lnTo>
                  <a:cubicBezTo>
                    <a:pt x="75" y="110"/>
                    <a:pt x="75" y="108"/>
                    <a:pt x="76" y="106"/>
                  </a:cubicBezTo>
                  <a:lnTo>
                    <a:pt x="78" y="102"/>
                  </a:lnTo>
                  <a:cubicBezTo>
                    <a:pt x="76" y="103"/>
                    <a:pt x="73" y="102"/>
                    <a:pt x="72" y="101"/>
                  </a:cubicBezTo>
                  <a:cubicBezTo>
                    <a:pt x="69" y="99"/>
                    <a:pt x="67" y="95"/>
                    <a:pt x="69" y="92"/>
                  </a:cubicBezTo>
                  <a:lnTo>
                    <a:pt x="77" y="70"/>
                  </a:lnTo>
                  <a:cubicBezTo>
                    <a:pt x="74" y="72"/>
                    <a:pt x="71" y="72"/>
                    <a:pt x="68" y="71"/>
                  </a:cubicBezTo>
                  <a:lnTo>
                    <a:pt x="62" y="69"/>
                  </a:lnTo>
                  <a:cubicBezTo>
                    <a:pt x="58" y="67"/>
                    <a:pt x="56" y="63"/>
                    <a:pt x="58" y="59"/>
                  </a:cubicBezTo>
                  <a:lnTo>
                    <a:pt x="60" y="53"/>
                  </a:lnTo>
                  <a:cubicBezTo>
                    <a:pt x="60" y="52"/>
                    <a:pt x="61" y="51"/>
                    <a:pt x="61" y="51"/>
                  </a:cubicBezTo>
                  <a:lnTo>
                    <a:pt x="64" y="47"/>
                  </a:lnTo>
                  <a:cubicBezTo>
                    <a:pt x="63" y="46"/>
                    <a:pt x="62" y="46"/>
                    <a:pt x="61" y="45"/>
                  </a:cubicBezTo>
                  <a:cubicBezTo>
                    <a:pt x="60" y="43"/>
                    <a:pt x="59" y="41"/>
                    <a:pt x="59" y="39"/>
                  </a:cubicBezTo>
                  <a:lnTo>
                    <a:pt x="59" y="35"/>
                  </a:lnTo>
                  <a:lnTo>
                    <a:pt x="59" y="34"/>
                  </a:lnTo>
                  <a:lnTo>
                    <a:pt x="52" y="25"/>
                  </a:lnTo>
                  <a:cubicBezTo>
                    <a:pt x="50" y="22"/>
                    <a:pt x="50" y="19"/>
                    <a:pt x="52" y="16"/>
                  </a:cubicBezTo>
                  <a:lnTo>
                    <a:pt x="54" y="12"/>
                  </a:lnTo>
                  <a:lnTo>
                    <a:pt x="54" y="7"/>
                  </a:lnTo>
                  <a:lnTo>
                    <a:pt x="51" y="0"/>
                  </a:lnTo>
                  <a:lnTo>
                    <a:pt x="51" y="0"/>
                  </a:lnTo>
                  <a:lnTo>
                    <a:pt x="39" y="13"/>
                  </a:lnTo>
                  <a:lnTo>
                    <a:pt x="39" y="19"/>
                  </a:lnTo>
                  <a:lnTo>
                    <a:pt x="42" y="3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10" name="Freeform 195">
              <a:extLst>
                <a:ext uri="{FF2B5EF4-FFF2-40B4-BE49-F238E27FC236}">
                  <a16:creationId xmlns:a16="http://schemas.microsoft.com/office/drawing/2014/main" id="{75A48E96-4CA2-44FA-A3C5-A86B767A59EB}"/>
                </a:ext>
              </a:extLst>
            </p:cNvPr>
            <p:cNvSpPr>
              <a:spLocks noChangeArrowheads="1"/>
            </p:cNvSpPr>
            <p:nvPr/>
          </p:nvSpPr>
          <p:spPr bwMode="auto">
            <a:xfrm>
              <a:off x="8869362" y="669925"/>
              <a:ext cx="22225" cy="11113"/>
            </a:xfrm>
            <a:custGeom>
              <a:avLst/>
              <a:gdLst>
                <a:gd name="T0" fmla="*/ 57 w 61"/>
                <a:gd name="T1" fmla="*/ 18 h 32"/>
                <a:gd name="T2" fmla="*/ 59 w 61"/>
                <a:gd name="T3" fmla="*/ 16 h 32"/>
                <a:gd name="T4" fmla="*/ 60 w 61"/>
                <a:gd name="T5" fmla="*/ 15 h 32"/>
                <a:gd name="T6" fmla="*/ 60 w 61"/>
                <a:gd name="T7" fmla="*/ 15 h 32"/>
                <a:gd name="T8" fmla="*/ 60 w 61"/>
                <a:gd name="T9" fmla="*/ 13 h 32"/>
                <a:gd name="T10" fmla="*/ 40 w 61"/>
                <a:gd name="T11" fmla="*/ 7 h 32"/>
                <a:gd name="T12" fmla="*/ 25 w 61"/>
                <a:gd name="T13" fmla="*/ 4 h 32"/>
                <a:gd name="T14" fmla="*/ 11 w 61"/>
                <a:gd name="T15" fmla="*/ 3 h 32"/>
                <a:gd name="T16" fmla="*/ 8 w 61"/>
                <a:gd name="T17" fmla="*/ 2 h 32"/>
                <a:gd name="T18" fmla="*/ 4 w 61"/>
                <a:gd name="T19" fmla="*/ 0 h 32"/>
                <a:gd name="T20" fmla="*/ 0 w 61"/>
                <a:gd name="T21" fmla="*/ 5 h 32"/>
                <a:gd name="T22" fmla="*/ 2 w 61"/>
                <a:gd name="T23" fmla="*/ 9 h 32"/>
                <a:gd name="T24" fmla="*/ 16 w 61"/>
                <a:gd name="T25" fmla="*/ 24 h 32"/>
                <a:gd name="T26" fmla="*/ 18 w 61"/>
                <a:gd name="T27" fmla="*/ 28 h 32"/>
                <a:gd name="T28" fmla="*/ 19 w 61"/>
                <a:gd name="T29" fmla="*/ 31 h 32"/>
                <a:gd name="T30" fmla="*/ 20 w 61"/>
                <a:gd name="T31" fmla="*/ 31 h 32"/>
                <a:gd name="T32" fmla="*/ 44 w 61"/>
                <a:gd name="T33" fmla="*/ 31 h 32"/>
                <a:gd name="T34" fmla="*/ 49 w 61"/>
                <a:gd name="T35" fmla="*/ 27 h 32"/>
                <a:gd name="T36" fmla="*/ 50 w 61"/>
                <a:gd name="T37" fmla="*/ 26 h 32"/>
                <a:gd name="T38" fmla="*/ 51 w 61"/>
                <a:gd name="T39" fmla="*/ 25 h 32"/>
                <a:gd name="T40" fmla="*/ 58 w 61"/>
                <a:gd name="T41" fmla="*/ 29 h 32"/>
                <a:gd name="T42" fmla="*/ 53 w 61"/>
                <a:gd name="T43" fmla="*/ 23 h 32"/>
                <a:gd name="T44" fmla="*/ 60 w 61"/>
                <a:gd name="T45" fmla="*/ 27 h 32"/>
                <a:gd name="T46" fmla="*/ 54 w 61"/>
                <a:gd name="T47" fmla="*/ 21 h 32"/>
                <a:gd name="T48" fmla="*/ 56 w 61"/>
                <a:gd name="T49" fmla="*/ 20 h 32"/>
                <a:gd name="T50" fmla="*/ 57 w 61"/>
                <a:gd name="T51" fmla="*/ 1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1" h="32">
                  <a:moveTo>
                    <a:pt x="57" y="18"/>
                  </a:moveTo>
                  <a:lnTo>
                    <a:pt x="59" y="16"/>
                  </a:lnTo>
                  <a:cubicBezTo>
                    <a:pt x="59" y="16"/>
                    <a:pt x="59" y="16"/>
                    <a:pt x="60" y="15"/>
                  </a:cubicBezTo>
                  <a:lnTo>
                    <a:pt x="60" y="15"/>
                  </a:lnTo>
                  <a:lnTo>
                    <a:pt x="60" y="13"/>
                  </a:lnTo>
                  <a:lnTo>
                    <a:pt x="40" y="7"/>
                  </a:lnTo>
                  <a:lnTo>
                    <a:pt x="25" y="4"/>
                  </a:lnTo>
                  <a:lnTo>
                    <a:pt x="11" y="3"/>
                  </a:lnTo>
                  <a:cubicBezTo>
                    <a:pt x="10" y="3"/>
                    <a:pt x="9" y="3"/>
                    <a:pt x="8" y="2"/>
                  </a:cubicBezTo>
                  <a:lnTo>
                    <a:pt x="4" y="0"/>
                  </a:lnTo>
                  <a:lnTo>
                    <a:pt x="0" y="5"/>
                  </a:lnTo>
                  <a:lnTo>
                    <a:pt x="2" y="9"/>
                  </a:lnTo>
                  <a:lnTo>
                    <a:pt x="16" y="24"/>
                  </a:lnTo>
                  <a:cubicBezTo>
                    <a:pt x="17" y="25"/>
                    <a:pt x="18" y="26"/>
                    <a:pt x="18" y="28"/>
                  </a:cubicBezTo>
                  <a:lnTo>
                    <a:pt x="19" y="31"/>
                  </a:lnTo>
                  <a:lnTo>
                    <a:pt x="20" y="31"/>
                  </a:lnTo>
                  <a:lnTo>
                    <a:pt x="44" y="31"/>
                  </a:lnTo>
                  <a:lnTo>
                    <a:pt x="49" y="27"/>
                  </a:lnTo>
                  <a:cubicBezTo>
                    <a:pt x="49" y="27"/>
                    <a:pt x="49" y="27"/>
                    <a:pt x="50" y="26"/>
                  </a:cubicBezTo>
                  <a:lnTo>
                    <a:pt x="51" y="25"/>
                  </a:lnTo>
                  <a:lnTo>
                    <a:pt x="58" y="29"/>
                  </a:lnTo>
                  <a:lnTo>
                    <a:pt x="53" y="23"/>
                  </a:lnTo>
                  <a:lnTo>
                    <a:pt x="60" y="27"/>
                  </a:lnTo>
                  <a:lnTo>
                    <a:pt x="54" y="21"/>
                  </a:lnTo>
                  <a:lnTo>
                    <a:pt x="56" y="20"/>
                  </a:lnTo>
                  <a:cubicBezTo>
                    <a:pt x="56" y="19"/>
                    <a:pt x="57" y="18"/>
                    <a:pt x="57" y="18"/>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11" name="Freeform 196">
              <a:extLst>
                <a:ext uri="{FF2B5EF4-FFF2-40B4-BE49-F238E27FC236}">
                  <a16:creationId xmlns:a16="http://schemas.microsoft.com/office/drawing/2014/main" id="{DF398060-E5E5-451D-8D3F-E77C8F05519F}"/>
                </a:ext>
              </a:extLst>
            </p:cNvPr>
            <p:cNvSpPr>
              <a:spLocks noChangeArrowheads="1"/>
            </p:cNvSpPr>
            <p:nvPr/>
          </p:nvSpPr>
          <p:spPr bwMode="auto">
            <a:xfrm>
              <a:off x="8885237" y="601663"/>
              <a:ext cx="4763" cy="6350"/>
            </a:xfrm>
            <a:custGeom>
              <a:avLst/>
              <a:gdLst>
                <a:gd name="T0" fmla="*/ 11 w 14"/>
                <a:gd name="T1" fmla="*/ 15 h 17"/>
                <a:gd name="T2" fmla="*/ 12 w 14"/>
                <a:gd name="T3" fmla="*/ 13 h 17"/>
                <a:gd name="T4" fmla="*/ 13 w 14"/>
                <a:gd name="T5" fmla="*/ 9 h 17"/>
                <a:gd name="T6" fmla="*/ 12 w 14"/>
                <a:gd name="T7" fmla="*/ 4 h 17"/>
                <a:gd name="T8" fmla="*/ 10 w 14"/>
                <a:gd name="T9" fmla="*/ 2 h 17"/>
                <a:gd name="T10" fmla="*/ 2 w 14"/>
                <a:gd name="T11" fmla="*/ 0 h 17"/>
                <a:gd name="T12" fmla="*/ 2 w 14"/>
                <a:gd name="T13" fmla="*/ 1 h 17"/>
                <a:gd name="T14" fmla="*/ 2 w 14"/>
                <a:gd name="T15" fmla="*/ 5 h 17"/>
                <a:gd name="T16" fmla="*/ 1 w 14"/>
                <a:gd name="T17" fmla="*/ 8 h 17"/>
                <a:gd name="T18" fmla="*/ 0 w 14"/>
                <a:gd name="T19" fmla="*/ 12 h 17"/>
                <a:gd name="T20" fmla="*/ 4 w 14"/>
                <a:gd name="T21" fmla="*/ 16 h 17"/>
                <a:gd name="T22" fmla="*/ 11 w 14"/>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7">
                  <a:moveTo>
                    <a:pt x="11" y="15"/>
                  </a:moveTo>
                  <a:lnTo>
                    <a:pt x="12" y="13"/>
                  </a:lnTo>
                  <a:lnTo>
                    <a:pt x="13" y="9"/>
                  </a:lnTo>
                  <a:lnTo>
                    <a:pt x="12" y="4"/>
                  </a:lnTo>
                  <a:lnTo>
                    <a:pt x="10" y="2"/>
                  </a:lnTo>
                  <a:lnTo>
                    <a:pt x="2" y="0"/>
                  </a:lnTo>
                  <a:lnTo>
                    <a:pt x="2" y="1"/>
                  </a:lnTo>
                  <a:lnTo>
                    <a:pt x="2" y="5"/>
                  </a:lnTo>
                  <a:cubicBezTo>
                    <a:pt x="2" y="6"/>
                    <a:pt x="2" y="7"/>
                    <a:pt x="1" y="8"/>
                  </a:cubicBezTo>
                  <a:lnTo>
                    <a:pt x="0" y="12"/>
                  </a:lnTo>
                  <a:lnTo>
                    <a:pt x="4" y="16"/>
                  </a:lnTo>
                  <a:lnTo>
                    <a:pt x="11" y="1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12" name="Freeform 197">
              <a:extLst>
                <a:ext uri="{FF2B5EF4-FFF2-40B4-BE49-F238E27FC236}">
                  <a16:creationId xmlns:a16="http://schemas.microsoft.com/office/drawing/2014/main" id="{8C1DC9A0-F097-422C-85E6-42098BBA8CCE}"/>
                </a:ext>
              </a:extLst>
            </p:cNvPr>
            <p:cNvSpPr>
              <a:spLocks noChangeArrowheads="1"/>
            </p:cNvSpPr>
            <p:nvPr/>
          </p:nvSpPr>
          <p:spPr bwMode="auto">
            <a:xfrm>
              <a:off x="8775700" y="750888"/>
              <a:ext cx="4762" cy="9525"/>
            </a:xfrm>
            <a:custGeom>
              <a:avLst/>
              <a:gdLst>
                <a:gd name="T0" fmla="*/ 6 w 15"/>
                <a:gd name="T1" fmla="*/ 14 h 26"/>
                <a:gd name="T2" fmla="*/ 11 w 15"/>
                <a:gd name="T3" fmla="*/ 25 h 26"/>
                <a:gd name="T4" fmla="*/ 14 w 15"/>
                <a:gd name="T5" fmla="*/ 9 h 26"/>
                <a:gd name="T6" fmla="*/ 11 w 15"/>
                <a:gd name="T7" fmla="*/ 3 h 26"/>
                <a:gd name="T8" fmla="*/ 2 w 15"/>
                <a:gd name="T9" fmla="*/ 0 h 26"/>
                <a:gd name="T10" fmla="*/ 0 w 15"/>
                <a:gd name="T11" fmla="*/ 4 h 26"/>
                <a:gd name="T12" fmla="*/ 2 w 15"/>
                <a:gd name="T13" fmla="*/ 8 h 26"/>
                <a:gd name="T14" fmla="*/ 6 w 15"/>
                <a:gd name="T15" fmla="*/ 14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6">
                  <a:moveTo>
                    <a:pt x="6" y="14"/>
                  </a:moveTo>
                  <a:lnTo>
                    <a:pt x="11" y="25"/>
                  </a:lnTo>
                  <a:lnTo>
                    <a:pt x="14" y="9"/>
                  </a:lnTo>
                  <a:lnTo>
                    <a:pt x="11" y="3"/>
                  </a:lnTo>
                  <a:lnTo>
                    <a:pt x="2" y="0"/>
                  </a:lnTo>
                  <a:lnTo>
                    <a:pt x="0" y="4"/>
                  </a:lnTo>
                  <a:lnTo>
                    <a:pt x="2" y="8"/>
                  </a:lnTo>
                  <a:lnTo>
                    <a:pt x="6" y="1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13" name="Freeform 198">
              <a:extLst>
                <a:ext uri="{FF2B5EF4-FFF2-40B4-BE49-F238E27FC236}">
                  <a16:creationId xmlns:a16="http://schemas.microsoft.com/office/drawing/2014/main" id="{C759EC15-0E7D-4F68-BE43-A4DC56F880EF}"/>
                </a:ext>
              </a:extLst>
            </p:cNvPr>
            <p:cNvSpPr>
              <a:spLocks noChangeArrowheads="1"/>
            </p:cNvSpPr>
            <p:nvPr/>
          </p:nvSpPr>
          <p:spPr bwMode="auto">
            <a:xfrm>
              <a:off x="8232775" y="2211388"/>
              <a:ext cx="3175" cy="6350"/>
            </a:xfrm>
            <a:custGeom>
              <a:avLst/>
              <a:gdLst>
                <a:gd name="T0" fmla="*/ 4 w 10"/>
                <a:gd name="T1" fmla="*/ 13 h 19"/>
                <a:gd name="T2" fmla="*/ 7 w 10"/>
                <a:gd name="T3" fmla="*/ 18 h 19"/>
                <a:gd name="T4" fmla="*/ 9 w 10"/>
                <a:gd name="T5" fmla="*/ 6 h 19"/>
                <a:gd name="T6" fmla="*/ 1 w 10"/>
                <a:gd name="T7" fmla="*/ 0 h 19"/>
                <a:gd name="T8" fmla="*/ 0 w 10"/>
                <a:gd name="T9" fmla="*/ 7 h 19"/>
                <a:gd name="T10" fmla="*/ 4 w 10"/>
                <a:gd name="T11" fmla="*/ 13 h 19"/>
              </a:gdLst>
              <a:ahLst/>
              <a:cxnLst>
                <a:cxn ang="0">
                  <a:pos x="T0" y="T1"/>
                </a:cxn>
                <a:cxn ang="0">
                  <a:pos x="T2" y="T3"/>
                </a:cxn>
                <a:cxn ang="0">
                  <a:pos x="T4" y="T5"/>
                </a:cxn>
                <a:cxn ang="0">
                  <a:pos x="T6" y="T7"/>
                </a:cxn>
                <a:cxn ang="0">
                  <a:pos x="T8" y="T9"/>
                </a:cxn>
                <a:cxn ang="0">
                  <a:pos x="T10" y="T11"/>
                </a:cxn>
              </a:cxnLst>
              <a:rect l="0" t="0" r="r" b="b"/>
              <a:pathLst>
                <a:path w="10" h="19">
                  <a:moveTo>
                    <a:pt x="4" y="13"/>
                  </a:moveTo>
                  <a:lnTo>
                    <a:pt x="7" y="18"/>
                  </a:lnTo>
                  <a:lnTo>
                    <a:pt x="9" y="6"/>
                  </a:lnTo>
                  <a:lnTo>
                    <a:pt x="1" y="0"/>
                  </a:lnTo>
                  <a:cubicBezTo>
                    <a:pt x="2" y="2"/>
                    <a:pt x="1" y="5"/>
                    <a:pt x="0" y="7"/>
                  </a:cubicBezTo>
                  <a:lnTo>
                    <a:pt x="4"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14" name="Freeform 199">
              <a:extLst>
                <a:ext uri="{FF2B5EF4-FFF2-40B4-BE49-F238E27FC236}">
                  <a16:creationId xmlns:a16="http://schemas.microsoft.com/office/drawing/2014/main" id="{685B1F6F-DDE9-4DE5-A3E9-3AF8E1D3D013}"/>
                </a:ext>
              </a:extLst>
            </p:cNvPr>
            <p:cNvSpPr>
              <a:spLocks noChangeArrowheads="1"/>
            </p:cNvSpPr>
            <p:nvPr/>
          </p:nvSpPr>
          <p:spPr bwMode="auto">
            <a:xfrm>
              <a:off x="8301037" y="2322513"/>
              <a:ext cx="7938" cy="9525"/>
            </a:xfrm>
            <a:custGeom>
              <a:avLst/>
              <a:gdLst>
                <a:gd name="T0" fmla="*/ 16 w 21"/>
                <a:gd name="T1" fmla="*/ 0 h 26"/>
                <a:gd name="T2" fmla="*/ 13 w 21"/>
                <a:gd name="T3" fmla="*/ 0 h 26"/>
                <a:gd name="T4" fmla="*/ 7 w 21"/>
                <a:gd name="T5" fmla="*/ 1 h 26"/>
                <a:gd name="T6" fmla="*/ 7 w 21"/>
                <a:gd name="T7" fmla="*/ 5 h 26"/>
                <a:gd name="T8" fmla="*/ 6 w 21"/>
                <a:gd name="T9" fmla="*/ 7 h 26"/>
                <a:gd name="T10" fmla="*/ 4 w 21"/>
                <a:gd name="T11" fmla="*/ 13 h 26"/>
                <a:gd name="T12" fmla="*/ 2 w 21"/>
                <a:gd name="T13" fmla="*/ 15 h 26"/>
                <a:gd name="T14" fmla="*/ 0 w 21"/>
                <a:gd name="T15" fmla="*/ 16 h 26"/>
                <a:gd name="T16" fmla="*/ 9 w 21"/>
                <a:gd name="T17" fmla="*/ 25 h 26"/>
                <a:gd name="T18" fmla="*/ 20 w 21"/>
                <a:gd name="T19" fmla="*/ 25 h 26"/>
                <a:gd name="T20" fmla="*/ 19 w 21"/>
                <a:gd name="T21" fmla="*/ 25 h 26"/>
                <a:gd name="T22" fmla="*/ 18 w 21"/>
                <a:gd name="T23" fmla="*/ 21 h 26"/>
                <a:gd name="T24" fmla="*/ 13 w 21"/>
                <a:gd name="T25" fmla="*/ 18 h 26"/>
                <a:gd name="T26" fmla="*/ 12 w 21"/>
                <a:gd name="T27" fmla="*/ 11 h 26"/>
                <a:gd name="T28" fmla="*/ 16 w 21"/>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6">
                  <a:moveTo>
                    <a:pt x="16" y="0"/>
                  </a:moveTo>
                  <a:cubicBezTo>
                    <a:pt x="15" y="0"/>
                    <a:pt x="14" y="0"/>
                    <a:pt x="13" y="0"/>
                  </a:cubicBezTo>
                  <a:lnTo>
                    <a:pt x="7" y="1"/>
                  </a:lnTo>
                  <a:lnTo>
                    <a:pt x="7" y="5"/>
                  </a:lnTo>
                  <a:cubicBezTo>
                    <a:pt x="7" y="6"/>
                    <a:pt x="6" y="7"/>
                    <a:pt x="6" y="7"/>
                  </a:cubicBezTo>
                  <a:lnTo>
                    <a:pt x="4" y="13"/>
                  </a:lnTo>
                  <a:cubicBezTo>
                    <a:pt x="3" y="14"/>
                    <a:pt x="3" y="14"/>
                    <a:pt x="2" y="15"/>
                  </a:cubicBezTo>
                  <a:lnTo>
                    <a:pt x="0" y="16"/>
                  </a:lnTo>
                  <a:lnTo>
                    <a:pt x="9" y="25"/>
                  </a:lnTo>
                  <a:lnTo>
                    <a:pt x="20" y="25"/>
                  </a:lnTo>
                  <a:lnTo>
                    <a:pt x="19" y="25"/>
                  </a:lnTo>
                  <a:lnTo>
                    <a:pt x="18" y="21"/>
                  </a:lnTo>
                  <a:cubicBezTo>
                    <a:pt x="16" y="21"/>
                    <a:pt x="14" y="20"/>
                    <a:pt x="13" y="18"/>
                  </a:cubicBezTo>
                  <a:cubicBezTo>
                    <a:pt x="12" y="16"/>
                    <a:pt x="11" y="13"/>
                    <a:pt x="12" y="11"/>
                  </a:cubicBezTo>
                  <a:lnTo>
                    <a:pt x="16"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15" name="Freeform 200">
              <a:extLst>
                <a:ext uri="{FF2B5EF4-FFF2-40B4-BE49-F238E27FC236}">
                  <a16:creationId xmlns:a16="http://schemas.microsoft.com/office/drawing/2014/main" id="{93467F5E-97CF-459B-9971-2299CEA5DEB8}"/>
                </a:ext>
              </a:extLst>
            </p:cNvPr>
            <p:cNvSpPr>
              <a:spLocks noChangeArrowheads="1"/>
            </p:cNvSpPr>
            <p:nvPr/>
          </p:nvSpPr>
          <p:spPr bwMode="auto">
            <a:xfrm>
              <a:off x="8181975" y="1908175"/>
              <a:ext cx="3175" cy="4763"/>
            </a:xfrm>
            <a:custGeom>
              <a:avLst/>
              <a:gdLst>
                <a:gd name="T0" fmla="*/ 2 w 11"/>
                <a:gd name="T1" fmla="*/ 5 h 15"/>
                <a:gd name="T2" fmla="*/ 2 w 11"/>
                <a:gd name="T3" fmla="*/ 6 h 15"/>
                <a:gd name="T4" fmla="*/ 0 w 11"/>
                <a:gd name="T5" fmla="*/ 9 h 15"/>
                <a:gd name="T6" fmla="*/ 3 w 11"/>
                <a:gd name="T7" fmla="*/ 12 h 15"/>
                <a:gd name="T8" fmla="*/ 4 w 11"/>
                <a:gd name="T9" fmla="*/ 14 h 15"/>
                <a:gd name="T10" fmla="*/ 10 w 11"/>
                <a:gd name="T11" fmla="*/ 8 h 15"/>
                <a:gd name="T12" fmla="*/ 10 w 11"/>
                <a:gd name="T13" fmla="*/ 5 h 15"/>
                <a:gd name="T14" fmla="*/ 9 w 11"/>
                <a:gd name="T15" fmla="*/ 0 h 15"/>
                <a:gd name="T16" fmla="*/ 6 w 11"/>
                <a:gd name="T17" fmla="*/ 4 h 15"/>
                <a:gd name="T18" fmla="*/ 2 w 11"/>
                <a:gd name="T19"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5">
                  <a:moveTo>
                    <a:pt x="2" y="5"/>
                  </a:moveTo>
                  <a:lnTo>
                    <a:pt x="2" y="6"/>
                  </a:lnTo>
                  <a:cubicBezTo>
                    <a:pt x="1" y="7"/>
                    <a:pt x="1" y="8"/>
                    <a:pt x="0" y="9"/>
                  </a:cubicBezTo>
                  <a:lnTo>
                    <a:pt x="3" y="12"/>
                  </a:lnTo>
                  <a:cubicBezTo>
                    <a:pt x="3" y="13"/>
                    <a:pt x="4" y="14"/>
                    <a:pt x="4" y="14"/>
                  </a:cubicBezTo>
                  <a:lnTo>
                    <a:pt x="10" y="8"/>
                  </a:lnTo>
                  <a:lnTo>
                    <a:pt x="10" y="5"/>
                  </a:lnTo>
                  <a:lnTo>
                    <a:pt x="9" y="0"/>
                  </a:lnTo>
                  <a:cubicBezTo>
                    <a:pt x="8" y="2"/>
                    <a:pt x="7" y="3"/>
                    <a:pt x="6" y="4"/>
                  </a:cubicBezTo>
                  <a:cubicBezTo>
                    <a:pt x="5" y="4"/>
                    <a:pt x="3" y="5"/>
                    <a:pt x="2" y="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16" name="Freeform 201">
              <a:extLst>
                <a:ext uri="{FF2B5EF4-FFF2-40B4-BE49-F238E27FC236}">
                  <a16:creationId xmlns:a16="http://schemas.microsoft.com/office/drawing/2014/main" id="{3D098BF8-0A87-4741-97D4-7058D1C022DF}"/>
                </a:ext>
              </a:extLst>
            </p:cNvPr>
            <p:cNvSpPr>
              <a:spLocks noChangeArrowheads="1"/>
            </p:cNvSpPr>
            <p:nvPr/>
          </p:nvSpPr>
          <p:spPr bwMode="auto">
            <a:xfrm>
              <a:off x="8767762" y="763588"/>
              <a:ext cx="6350" cy="9525"/>
            </a:xfrm>
            <a:custGeom>
              <a:avLst/>
              <a:gdLst>
                <a:gd name="T0" fmla="*/ 7 w 18"/>
                <a:gd name="T1" fmla="*/ 14 h 25"/>
                <a:gd name="T2" fmla="*/ 9 w 18"/>
                <a:gd name="T3" fmla="*/ 17 h 25"/>
                <a:gd name="T4" fmla="*/ 9 w 18"/>
                <a:gd name="T5" fmla="*/ 19 h 25"/>
                <a:gd name="T6" fmla="*/ 10 w 18"/>
                <a:gd name="T7" fmla="*/ 24 h 25"/>
                <a:gd name="T8" fmla="*/ 14 w 18"/>
                <a:gd name="T9" fmla="*/ 17 h 25"/>
                <a:gd name="T10" fmla="*/ 17 w 18"/>
                <a:gd name="T11" fmla="*/ 14 h 25"/>
                <a:gd name="T12" fmla="*/ 13 w 18"/>
                <a:gd name="T13" fmla="*/ 11 h 25"/>
                <a:gd name="T14" fmla="*/ 10 w 18"/>
                <a:gd name="T15" fmla="*/ 7 h 25"/>
                <a:gd name="T16" fmla="*/ 9 w 18"/>
                <a:gd name="T17" fmla="*/ 5 h 25"/>
                <a:gd name="T18" fmla="*/ 7 w 18"/>
                <a:gd name="T19" fmla="*/ 0 h 25"/>
                <a:gd name="T20" fmla="*/ 0 w 18"/>
                <a:gd name="T21" fmla="*/ 10 h 25"/>
                <a:gd name="T22" fmla="*/ 0 w 18"/>
                <a:gd name="T23" fmla="*/ 10 h 25"/>
                <a:gd name="T24" fmla="*/ 7 w 18"/>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5">
                  <a:moveTo>
                    <a:pt x="7" y="14"/>
                  </a:moveTo>
                  <a:lnTo>
                    <a:pt x="9" y="17"/>
                  </a:lnTo>
                  <a:cubicBezTo>
                    <a:pt x="9" y="17"/>
                    <a:pt x="9" y="18"/>
                    <a:pt x="9" y="19"/>
                  </a:cubicBezTo>
                  <a:lnTo>
                    <a:pt x="10" y="24"/>
                  </a:lnTo>
                  <a:lnTo>
                    <a:pt x="14" y="17"/>
                  </a:lnTo>
                  <a:cubicBezTo>
                    <a:pt x="15" y="16"/>
                    <a:pt x="16" y="15"/>
                    <a:pt x="17" y="14"/>
                  </a:cubicBezTo>
                  <a:cubicBezTo>
                    <a:pt x="15" y="14"/>
                    <a:pt x="14" y="13"/>
                    <a:pt x="13" y="11"/>
                  </a:cubicBezTo>
                  <a:lnTo>
                    <a:pt x="10" y="7"/>
                  </a:lnTo>
                  <a:cubicBezTo>
                    <a:pt x="9" y="7"/>
                    <a:pt x="9" y="6"/>
                    <a:pt x="9" y="5"/>
                  </a:cubicBezTo>
                  <a:lnTo>
                    <a:pt x="7" y="0"/>
                  </a:lnTo>
                  <a:lnTo>
                    <a:pt x="0" y="10"/>
                  </a:lnTo>
                  <a:lnTo>
                    <a:pt x="0" y="10"/>
                  </a:lnTo>
                  <a:cubicBezTo>
                    <a:pt x="3" y="10"/>
                    <a:pt x="6" y="11"/>
                    <a:pt x="7" y="1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17" name="Freeform 202">
              <a:extLst>
                <a:ext uri="{FF2B5EF4-FFF2-40B4-BE49-F238E27FC236}">
                  <a16:creationId xmlns:a16="http://schemas.microsoft.com/office/drawing/2014/main" id="{93FC8F80-DF30-4E8D-A2A6-0BF665789AB5}"/>
                </a:ext>
              </a:extLst>
            </p:cNvPr>
            <p:cNvSpPr>
              <a:spLocks noChangeArrowheads="1"/>
            </p:cNvSpPr>
            <p:nvPr/>
          </p:nvSpPr>
          <p:spPr bwMode="auto">
            <a:xfrm>
              <a:off x="9490075" y="260350"/>
              <a:ext cx="6350" cy="7938"/>
            </a:xfrm>
            <a:custGeom>
              <a:avLst/>
              <a:gdLst>
                <a:gd name="T0" fmla="*/ 0 w 16"/>
                <a:gd name="T1" fmla="*/ 6 h 21"/>
                <a:gd name="T2" fmla="*/ 7 w 16"/>
                <a:gd name="T3" fmla="*/ 11 h 21"/>
                <a:gd name="T4" fmla="*/ 14 w 16"/>
                <a:gd name="T5" fmla="*/ 20 h 21"/>
                <a:gd name="T6" fmla="*/ 15 w 16"/>
                <a:gd name="T7" fmla="*/ 14 h 21"/>
                <a:gd name="T8" fmla="*/ 9 w 16"/>
                <a:gd name="T9" fmla="*/ 1 h 21"/>
                <a:gd name="T10" fmla="*/ 2 w 16"/>
                <a:gd name="T11" fmla="*/ 0 h 21"/>
                <a:gd name="T12" fmla="*/ 0 w 16"/>
                <a:gd name="T13" fmla="*/ 6 h 21"/>
              </a:gdLst>
              <a:ahLst/>
              <a:cxnLst>
                <a:cxn ang="0">
                  <a:pos x="T0" y="T1"/>
                </a:cxn>
                <a:cxn ang="0">
                  <a:pos x="T2" y="T3"/>
                </a:cxn>
                <a:cxn ang="0">
                  <a:pos x="T4" y="T5"/>
                </a:cxn>
                <a:cxn ang="0">
                  <a:pos x="T6" y="T7"/>
                </a:cxn>
                <a:cxn ang="0">
                  <a:pos x="T8" y="T9"/>
                </a:cxn>
                <a:cxn ang="0">
                  <a:pos x="T10" y="T11"/>
                </a:cxn>
                <a:cxn ang="0">
                  <a:pos x="T12" y="T13"/>
                </a:cxn>
              </a:cxnLst>
              <a:rect l="0" t="0" r="r" b="b"/>
              <a:pathLst>
                <a:path w="16" h="21">
                  <a:moveTo>
                    <a:pt x="0" y="6"/>
                  </a:moveTo>
                  <a:lnTo>
                    <a:pt x="7" y="11"/>
                  </a:lnTo>
                  <a:lnTo>
                    <a:pt x="14" y="20"/>
                  </a:lnTo>
                  <a:lnTo>
                    <a:pt x="15" y="14"/>
                  </a:lnTo>
                  <a:lnTo>
                    <a:pt x="9" y="1"/>
                  </a:lnTo>
                  <a:cubicBezTo>
                    <a:pt x="6" y="2"/>
                    <a:pt x="4" y="1"/>
                    <a:pt x="2" y="0"/>
                  </a:cubicBezTo>
                  <a:lnTo>
                    <a:pt x="0" y="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18" name="Freeform 203">
              <a:extLst>
                <a:ext uri="{FF2B5EF4-FFF2-40B4-BE49-F238E27FC236}">
                  <a16:creationId xmlns:a16="http://schemas.microsoft.com/office/drawing/2014/main" id="{2CE8CC73-B2F3-4EB6-B8C1-8671660E35A6}"/>
                </a:ext>
              </a:extLst>
            </p:cNvPr>
            <p:cNvSpPr>
              <a:spLocks noChangeArrowheads="1"/>
            </p:cNvSpPr>
            <p:nvPr/>
          </p:nvSpPr>
          <p:spPr bwMode="auto">
            <a:xfrm>
              <a:off x="8756650" y="1046163"/>
              <a:ext cx="9525" cy="7937"/>
            </a:xfrm>
            <a:custGeom>
              <a:avLst/>
              <a:gdLst>
                <a:gd name="T0" fmla="*/ 3 w 26"/>
                <a:gd name="T1" fmla="*/ 3 h 22"/>
                <a:gd name="T2" fmla="*/ 6 w 26"/>
                <a:gd name="T3" fmla="*/ 4 h 22"/>
                <a:gd name="T4" fmla="*/ 9 w 26"/>
                <a:gd name="T5" fmla="*/ 6 h 22"/>
                <a:gd name="T6" fmla="*/ 13 w 26"/>
                <a:gd name="T7" fmla="*/ 10 h 22"/>
                <a:gd name="T8" fmla="*/ 15 w 26"/>
                <a:gd name="T9" fmla="*/ 18 h 22"/>
                <a:gd name="T10" fmla="*/ 19 w 26"/>
                <a:gd name="T11" fmla="*/ 18 h 22"/>
                <a:gd name="T12" fmla="*/ 22 w 26"/>
                <a:gd name="T13" fmla="*/ 19 h 22"/>
                <a:gd name="T14" fmla="*/ 25 w 26"/>
                <a:gd name="T15" fmla="*/ 21 h 22"/>
                <a:gd name="T16" fmla="*/ 25 w 26"/>
                <a:gd name="T17" fmla="*/ 21 h 22"/>
                <a:gd name="T18" fmla="*/ 23 w 26"/>
                <a:gd name="T19" fmla="*/ 10 h 22"/>
                <a:gd name="T20" fmla="*/ 21 w 26"/>
                <a:gd name="T21" fmla="*/ 8 h 22"/>
                <a:gd name="T22" fmla="*/ 12 w 26"/>
                <a:gd name="T23" fmla="*/ 4 h 22"/>
                <a:gd name="T24" fmla="*/ 9 w 26"/>
                <a:gd name="T25" fmla="*/ 2 h 22"/>
                <a:gd name="T26" fmla="*/ 8 w 26"/>
                <a:gd name="T27" fmla="*/ 0 h 22"/>
                <a:gd name="T28" fmla="*/ 0 w 26"/>
                <a:gd name="T29" fmla="*/ 3 h 22"/>
                <a:gd name="T30" fmla="*/ 3 w 26"/>
                <a:gd name="T31"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22">
                  <a:moveTo>
                    <a:pt x="3" y="3"/>
                  </a:moveTo>
                  <a:cubicBezTo>
                    <a:pt x="4" y="3"/>
                    <a:pt x="5" y="4"/>
                    <a:pt x="6" y="4"/>
                  </a:cubicBezTo>
                  <a:lnTo>
                    <a:pt x="9" y="6"/>
                  </a:lnTo>
                  <a:cubicBezTo>
                    <a:pt x="11" y="7"/>
                    <a:pt x="12" y="8"/>
                    <a:pt x="13" y="10"/>
                  </a:cubicBezTo>
                  <a:lnTo>
                    <a:pt x="15" y="18"/>
                  </a:lnTo>
                  <a:lnTo>
                    <a:pt x="19" y="18"/>
                  </a:lnTo>
                  <a:cubicBezTo>
                    <a:pt x="20" y="18"/>
                    <a:pt x="21" y="19"/>
                    <a:pt x="22" y="19"/>
                  </a:cubicBezTo>
                  <a:lnTo>
                    <a:pt x="25" y="21"/>
                  </a:lnTo>
                  <a:lnTo>
                    <a:pt x="25" y="21"/>
                  </a:lnTo>
                  <a:lnTo>
                    <a:pt x="23" y="10"/>
                  </a:lnTo>
                  <a:lnTo>
                    <a:pt x="21" y="8"/>
                  </a:lnTo>
                  <a:lnTo>
                    <a:pt x="12" y="4"/>
                  </a:lnTo>
                  <a:cubicBezTo>
                    <a:pt x="11" y="4"/>
                    <a:pt x="10" y="3"/>
                    <a:pt x="9" y="2"/>
                  </a:cubicBezTo>
                  <a:lnTo>
                    <a:pt x="8" y="0"/>
                  </a:lnTo>
                  <a:lnTo>
                    <a:pt x="0" y="3"/>
                  </a:lnTo>
                  <a:lnTo>
                    <a:pt x="3"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19" name="Freeform 204">
              <a:extLst>
                <a:ext uri="{FF2B5EF4-FFF2-40B4-BE49-F238E27FC236}">
                  <a16:creationId xmlns:a16="http://schemas.microsoft.com/office/drawing/2014/main" id="{C84D1152-F4B6-406B-A99B-891418EE1A88}"/>
                </a:ext>
              </a:extLst>
            </p:cNvPr>
            <p:cNvSpPr>
              <a:spLocks noChangeArrowheads="1"/>
            </p:cNvSpPr>
            <p:nvPr/>
          </p:nvSpPr>
          <p:spPr bwMode="auto">
            <a:xfrm>
              <a:off x="8423275" y="1528763"/>
              <a:ext cx="53975" cy="28575"/>
            </a:xfrm>
            <a:custGeom>
              <a:avLst/>
              <a:gdLst>
                <a:gd name="T0" fmla="*/ 9 w 152"/>
                <a:gd name="T1" fmla="*/ 72 h 81"/>
                <a:gd name="T2" fmla="*/ 11 w 152"/>
                <a:gd name="T3" fmla="*/ 74 h 81"/>
                <a:gd name="T4" fmla="*/ 17 w 152"/>
                <a:gd name="T5" fmla="*/ 80 h 81"/>
                <a:gd name="T6" fmla="*/ 31 w 152"/>
                <a:gd name="T7" fmla="*/ 79 h 81"/>
                <a:gd name="T8" fmla="*/ 43 w 152"/>
                <a:gd name="T9" fmla="*/ 70 h 81"/>
                <a:gd name="T10" fmla="*/ 47 w 152"/>
                <a:gd name="T11" fmla="*/ 68 h 81"/>
                <a:gd name="T12" fmla="*/ 63 w 152"/>
                <a:gd name="T13" fmla="*/ 64 h 81"/>
                <a:gd name="T14" fmla="*/ 72 w 152"/>
                <a:gd name="T15" fmla="*/ 58 h 81"/>
                <a:gd name="T16" fmla="*/ 76 w 152"/>
                <a:gd name="T17" fmla="*/ 57 h 81"/>
                <a:gd name="T18" fmla="*/ 102 w 152"/>
                <a:gd name="T19" fmla="*/ 56 h 81"/>
                <a:gd name="T20" fmla="*/ 148 w 152"/>
                <a:gd name="T21" fmla="*/ 37 h 81"/>
                <a:gd name="T22" fmla="*/ 151 w 152"/>
                <a:gd name="T23" fmla="*/ 33 h 81"/>
                <a:gd name="T24" fmla="*/ 149 w 152"/>
                <a:gd name="T25" fmla="*/ 30 h 81"/>
                <a:gd name="T26" fmla="*/ 148 w 152"/>
                <a:gd name="T27" fmla="*/ 26 h 81"/>
                <a:gd name="T28" fmla="*/ 148 w 152"/>
                <a:gd name="T29" fmla="*/ 25 h 81"/>
                <a:gd name="T30" fmla="*/ 143 w 152"/>
                <a:gd name="T31" fmla="*/ 19 h 81"/>
                <a:gd name="T32" fmla="*/ 140 w 152"/>
                <a:gd name="T33" fmla="*/ 22 h 81"/>
                <a:gd name="T34" fmla="*/ 138 w 152"/>
                <a:gd name="T35" fmla="*/ 23 h 81"/>
                <a:gd name="T36" fmla="*/ 132 w 152"/>
                <a:gd name="T37" fmla="*/ 25 h 81"/>
                <a:gd name="T38" fmla="*/ 126 w 152"/>
                <a:gd name="T39" fmla="*/ 24 h 81"/>
                <a:gd name="T40" fmla="*/ 122 w 152"/>
                <a:gd name="T41" fmla="*/ 19 h 81"/>
                <a:gd name="T42" fmla="*/ 120 w 152"/>
                <a:gd name="T43" fmla="*/ 10 h 81"/>
                <a:gd name="T44" fmla="*/ 117 w 152"/>
                <a:gd name="T45" fmla="*/ 5 h 81"/>
                <a:gd name="T46" fmla="*/ 116 w 152"/>
                <a:gd name="T47" fmla="*/ 3 h 81"/>
                <a:gd name="T48" fmla="*/ 116 w 152"/>
                <a:gd name="T49" fmla="*/ 0 h 81"/>
                <a:gd name="T50" fmla="*/ 113 w 152"/>
                <a:gd name="T51" fmla="*/ 0 h 81"/>
                <a:gd name="T52" fmla="*/ 111 w 152"/>
                <a:gd name="T53" fmla="*/ 7 h 81"/>
                <a:gd name="T54" fmla="*/ 109 w 152"/>
                <a:gd name="T55" fmla="*/ 11 h 81"/>
                <a:gd name="T56" fmla="*/ 108 w 152"/>
                <a:gd name="T57" fmla="*/ 13 h 81"/>
                <a:gd name="T58" fmla="*/ 101 w 152"/>
                <a:gd name="T59" fmla="*/ 15 h 81"/>
                <a:gd name="T60" fmla="*/ 98 w 152"/>
                <a:gd name="T61" fmla="*/ 15 h 81"/>
                <a:gd name="T62" fmla="*/ 91 w 152"/>
                <a:gd name="T63" fmla="*/ 8 h 81"/>
                <a:gd name="T64" fmla="*/ 91 w 152"/>
                <a:gd name="T65" fmla="*/ 5 h 81"/>
                <a:gd name="T66" fmla="*/ 67 w 152"/>
                <a:gd name="T67" fmla="*/ 15 h 81"/>
                <a:gd name="T68" fmla="*/ 71 w 152"/>
                <a:gd name="T69" fmla="*/ 16 h 81"/>
                <a:gd name="T70" fmla="*/ 74 w 152"/>
                <a:gd name="T71" fmla="*/ 17 h 81"/>
                <a:gd name="T72" fmla="*/ 82 w 152"/>
                <a:gd name="T73" fmla="*/ 21 h 81"/>
                <a:gd name="T74" fmla="*/ 86 w 152"/>
                <a:gd name="T75" fmla="*/ 28 h 81"/>
                <a:gd name="T76" fmla="*/ 82 w 152"/>
                <a:gd name="T77" fmla="*/ 35 h 81"/>
                <a:gd name="T78" fmla="*/ 80 w 152"/>
                <a:gd name="T79" fmla="*/ 37 h 81"/>
                <a:gd name="T80" fmla="*/ 75 w 152"/>
                <a:gd name="T81" fmla="*/ 38 h 81"/>
                <a:gd name="T82" fmla="*/ 72 w 152"/>
                <a:gd name="T83" fmla="*/ 38 h 81"/>
                <a:gd name="T84" fmla="*/ 57 w 152"/>
                <a:gd name="T85" fmla="*/ 35 h 81"/>
                <a:gd name="T86" fmla="*/ 22 w 152"/>
                <a:gd name="T87" fmla="*/ 39 h 81"/>
                <a:gd name="T88" fmla="*/ 4 w 152"/>
                <a:gd name="T89" fmla="*/ 58 h 81"/>
                <a:gd name="T90" fmla="*/ 0 w 152"/>
                <a:gd name="T91" fmla="*/ 68 h 81"/>
                <a:gd name="T92" fmla="*/ 4 w 152"/>
                <a:gd name="T93" fmla="*/ 68 h 81"/>
                <a:gd name="T94" fmla="*/ 9 w 152"/>
                <a:gd name="T95" fmla="*/ 7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2" h="81">
                  <a:moveTo>
                    <a:pt x="9" y="72"/>
                  </a:moveTo>
                  <a:cubicBezTo>
                    <a:pt x="10" y="72"/>
                    <a:pt x="10" y="73"/>
                    <a:pt x="11" y="74"/>
                  </a:cubicBezTo>
                  <a:lnTo>
                    <a:pt x="17" y="80"/>
                  </a:lnTo>
                  <a:lnTo>
                    <a:pt x="31" y="79"/>
                  </a:lnTo>
                  <a:lnTo>
                    <a:pt x="43" y="70"/>
                  </a:lnTo>
                  <a:cubicBezTo>
                    <a:pt x="44" y="69"/>
                    <a:pt x="45" y="68"/>
                    <a:pt x="47" y="68"/>
                  </a:cubicBezTo>
                  <a:lnTo>
                    <a:pt x="63" y="64"/>
                  </a:lnTo>
                  <a:lnTo>
                    <a:pt x="72" y="58"/>
                  </a:lnTo>
                  <a:cubicBezTo>
                    <a:pt x="74" y="57"/>
                    <a:pt x="75" y="57"/>
                    <a:pt x="76" y="57"/>
                  </a:cubicBezTo>
                  <a:lnTo>
                    <a:pt x="102" y="56"/>
                  </a:lnTo>
                  <a:lnTo>
                    <a:pt x="148" y="37"/>
                  </a:lnTo>
                  <a:lnTo>
                    <a:pt x="151" y="33"/>
                  </a:lnTo>
                  <a:cubicBezTo>
                    <a:pt x="150" y="32"/>
                    <a:pt x="149" y="31"/>
                    <a:pt x="149" y="30"/>
                  </a:cubicBezTo>
                  <a:cubicBezTo>
                    <a:pt x="149" y="29"/>
                    <a:pt x="148" y="27"/>
                    <a:pt x="148" y="26"/>
                  </a:cubicBezTo>
                  <a:lnTo>
                    <a:pt x="148" y="25"/>
                  </a:lnTo>
                  <a:lnTo>
                    <a:pt x="143" y="19"/>
                  </a:lnTo>
                  <a:lnTo>
                    <a:pt x="140" y="22"/>
                  </a:lnTo>
                  <a:cubicBezTo>
                    <a:pt x="139" y="22"/>
                    <a:pt x="138" y="23"/>
                    <a:pt x="138" y="23"/>
                  </a:cubicBezTo>
                  <a:lnTo>
                    <a:pt x="132" y="25"/>
                  </a:lnTo>
                  <a:cubicBezTo>
                    <a:pt x="130" y="26"/>
                    <a:pt x="128" y="25"/>
                    <a:pt x="126" y="24"/>
                  </a:cubicBezTo>
                  <a:cubicBezTo>
                    <a:pt x="124" y="23"/>
                    <a:pt x="122" y="21"/>
                    <a:pt x="122" y="19"/>
                  </a:cubicBezTo>
                  <a:lnTo>
                    <a:pt x="120" y="10"/>
                  </a:lnTo>
                  <a:cubicBezTo>
                    <a:pt x="118" y="9"/>
                    <a:pt x="117" y="7"/>
                    <a:pt x="117" y="5"/>
                  </a:cubicBezTo>
                  <a:lnTo>
                    <a:pt x="116" y="3"/>
                  </a:lnTo>
                  <a:cubicBezTo>
                    <a:pt x="115" y="2"/>
                    <a:pt x="115" y="1"/>
                    <a:pt x="116" y="0"/>
                  </a:cubicBezTo>
                  <a:lnTo>
                    <a:pt x="113" y="0"/>
                  </a:lnTo>
                  <a:lnTo>
                    <a:pt x="111" y="7"/>
                  </a:lnTo>
                  <a:cubicBezTo>
                    <a:pt x="111" y="9"/>
                    <a:pt x="110" y="10"/>
                    <a:pt x="109" y="11"/>
                  </a:cubicBezTo>
                  <a:lnTo>
                    <a:pt x="108" y="13"/>
                  </a:lnTo>
                  <a:cubicBezTo>
                    <a:pt x="106" y="14"/>
                    <a:pt x="103" y="15"/>
                    <a:pt x="101" y="15"/>
                  </a:cubicBezTo>
                  <a:lnTo>
                    <a:pt x="98" y="15"/>
                  </a:lnTo>
                  <a:cubicBezTo>
                    <a:pt x="95" y="14"/>
                    <a:pt x="92" y="11"/>
                    <a:pt x="91" y="8"/>
                  </a:cubicBezTo>
                  <a:lnTo>
                    <a:pt x="91" y="5"/>
                  </a:lnTo>
                  <a:lnTo>
                    <a:pt x="67" y="15"/>
                  </a:lnTo>
                  <a:lnTo>
                    <a:pt x="71" y="16"/>
                  </a:lnTo>
                  <a:cubicBezTo>
                    <a:pt x="72" y="16"/>
                    <a:pt x="73" y="16"/>
                    <a:pt x="74" y="17"/>
                  </a:cubicBezTo>
                  <a:lnTo>
                    <a:pt x="82" y="21"/>
                  </a:lnTo>
                  <a:cubicBezTo>
                    <a:pt x="84" y="23"/>
                    <a:pt x="86" y="25"/>
                    <a:pt x="86" y="28"/>
                  </a:cubicBezTo>
                  <a:cubicBezTo>
                    <a:pt x="86" y="31"/>
                    <a:pt x="85" y="33"/>
                    <a:pt x="82" y="35"/>
                  </a:cubicBezTo>
                  <a:lnTo>
                    <a:pt x="80" y="37"/>
                  </a:lnTo>
                  <a:cubicBezTo>
                    <a:pt x="78" y="37"/>
                    <a:pt x="77" y="38"/>
                    <a:pt x="75" y="38"/>
                  </a:cubicBezTo>
                  <a:lnTo>
                    <a:pt x="72" y="38"/>
                  </a:lnTo>
                  <a:lnTo>
                    <a:pt x="57" y="35"/>
                  </a:lnTo>
                  <a:lnTo>
                    <a:pt x="22" y="39"/>
                  </a:lnTo>
                  <a:lnTo>
                    <a:pt x="4" y="58"/>
                  </a:lnTo>
                  <a:lnTo>
                    <a:pt x="0" y="68"/>
                  </a:lnTo>
                  <a:cubicBezTo>
                    <a:pt x="1" y="68"/>
                    <a:pt x="3" y="68"/>
                    <a:pt x="4" y="68"/>
                  </a:cubicBezTo>
                  <a:cubicBezTo>
                    <a:pt x="6" y="69"/>
                    <a:pt x="8" y="70"/>
                    <a:pt x="9" y="7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20" name="Freeform 205">
              <a:extLst>
                <a:ext uri="{FF2B5EF4-FFF2-40B4-BE49-F238E27FC236}">
                  <a16:creationId xmlns:a16="http://schemas.microsoft.com/office/drawing/2014/main" id="{CA3E88AF-B2B9-43B1-B694-39FACFF97255}"/>
                </a:ext>
              </a:extLst>
            </p:cNvPr>
            <p:cNvSpPr>
              <a:spLocks noChangeArrowheads="1"/>
            </p:cNvSpPr>
            <p:nvPr/>
          </p:nvSpPr>
          <p:spPr bwMode="auto">
            <a:xfrm>
              <a:off x="8853487" y="628650"/>
              <a:ext cx="41275" cy="30163"/>
            </a:xfrm>
            <a:custGeom>
              <a:avLst/>
              <a:gdLst>
                <a:gd name="T0" fmla="*/ 8 w 116"/>
                <a:gd name="T1" fmla="*/ 63 h 85"/>
                <a:gd name="T2" fmla="*/ 4 w 116"/>
                <a:gd name="T3" fmla="*/ 77 h 85"/>
                <a:gd name="T4" fmla="*/ 12 w 116"/>
                <a:gd name="T5" fmla="*/ 84 h 85"/>
                <a:gd name="T6" fmla="*/ 16 w 116"/>
                <a:gd name="T7" fmla="*/ 79 h 85"/>
                <a:gd name="T8" fmla="*/ 25 w 116"/>
                <a:gd name="T9" fmla="*/ 73 h 85"/>
                <a:gd name="T10" fmla="*/ 31 w 116"/>
                <a:gd name="T11" fmla="*/ 66 h 85"/>
                <a:gd name="T12" fmla="*/ 38 w 116"/>
                <a:gd name="T13" fmla="*/ 52 h 85"/>
                <a:gd name="T14" fmla="*/ 41 w 116"/>
                <a:gd name="T15" fmla="*/ 37 h 85"/>
                <a:gd name="T16" fmla="*/ 56 w 116"/>
                <a:gd name="T17" fmla="*/ 36 h 85"/>
                <a:gd name="T18" fmla="*/ 61 w 116"/>
                <a:gd name="T19" fmla="*/ 49 h 85"/>
                <a:gd name="T20" fmla="*/ 65 w 116"/>
                <a:gd name="T21" fmla="*/ 34 h 85"/>
                <a:gd name="T22" fmla="*/ 70 w 116"/>
                <a:gd name="T23" fmla="*/ 28 h 85"/>
                <a:gd name="T24" fmla="*/ 83 w 116"/>
                <a:gd name="T25" fmla="*/ 32 h 85"/>
                <a:gd name="T26" fmla="*/ 84 w 116"/>
                <a:gd name="T27" fmla="*/ 38 h 85"/>
                <a:gd name="T28" fmla="*/ 89 w 116"/>
                <a:gd name="T29" fmla="*/ 41 h 85"/>
                <a:gd name="T30" fmla="*/ 95 w 116"/>
                <a:gd name="T31" fmla="*/ 24 h 85"/>
                <a:gd name="T32" fmla="*/ 111 w 116"/>
                <a:gd name="T33" fmla="*/ 26 h 85"/>
                <a:gd name="T34" fmla="*/ 115 w 116"/>
                <a:gd name="T35" fmla="*/ 19 h 85"/>
                <a:gd name="T36" fmla="*/ 110 w 116"/>
                <a:gd name="T37" fmla="*/ 16 h 85"/>
                <a:gd name="T38" fmla="*/ 102 w 116"/>
                <a:gd name="T39" fmla="*/ 11 h 85"/>
                <a:gd name="T40" fmla="*/ 100 w 116"/>
                <a:gd name="T41" fmla="*/ 13 h 85"/>
                <a:gd name="T42" fmla="*/ 96 w 116"/>
                <a:gd name="T43" fmla="*/ 18 h 85"/>
                <a:gd name="T44" fmla="*/ 83 w 116"/>
                <a:gd name="T45" fmla="*/ 16 h 85"/>
                <a:gd name="T46" fmla="*/ 78 w 116"/>
                <a:gd name="T47" fmla="*/ 7 h 85"/>
                <a:gd name="T48" fmla="*/ 78 w 116"/>
                <a:gd name="T49" fmla="*/ 0 h 85"/>
                <a:gd name="T50" fmla="*/ 62 w 116"/>
                <a:gd name="T51" fmla="*/ 14 h 85"/>
                <a:gd name="T52" fmla="*/ 53 w 116"/>
                <a:gd name="T53" fmla="*/ 19 h 85"/>
                <a:gd name="T54" fmla="*/ 42 w 116"/>
                <a:gd name="T55" fmla="*/ 13 h 85"/>
                <a:gd name="T56" fmla="*/ 41 w 116"/>
                <a:gd name="T57" fmla="*/ 7 h 85"/>
                <a:gd name="T58" fmla="*/ 42 w 116"/>
                <a:gd name="T59" fmla="*/ 15 h 85"/>
                <a:gd name="T60" fmla="*/ 45 w 116"/>
                <a:gd name="T61" fmla="*/ 27 h 85"/>
                <a:gd name="T62" fmla="*/ 34 w 116"/>
                <a:gd name="T63" fmla="*/ 31 h 85"/>
                <a:gd name="T64" fmla="*/ 27 w 116"/>
                <a:gd name="T65" fmla="*/ 29 h 85"/>
                <a:gd name="T66" fmla="*/ 10 w 116"/>
                <a:gd name="T67" fmla="*/ 36 h 85"/>
                <a:gd name="T68" fmla="*/ 7 w 116"/>
                <a:gd name="T69" fmla="*/ 42 h 85"/>
                <a:gd name="T70" fmla="*/ 4 w 116"/>
                <a:gd name="T71" fmla="*/ 5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6" h="85">
                  <a:moveTo>
                    <a:pt x="7" y="55"/>
                  </a:moveTo>
                  <a:cubicBezTo>
                    <a:pt x="8" y="58"/>
                    <a:pt x="9" y="60"/>
                    <a:pt x="8" y="63"/>
                  </a:cubicBezTo>
                  <a:lnTo>
                    <a:pt x="6" y="68"/>
                  </a:lnTo>
                  <a:lnTo>
                    <a:pt x="4" y="77"/>
                  </a:lnTo>
                  <a:lnTo>
                    <a:pt x="5" y="82"/>
                  </a:lnTo>
                  <a:lnTo>
                    <a:pt x="12" y="84"/>
                  </a:lnTo>
                  <a:lnTo>
                    <a:pt x="13" y="84"/>
                  </a:lnTo>
                  <a:lnTo>
                    <a:pt x="16" y="79"/>
                  </a:lnTo>
                  <a:lnTo>
                    <a:pt x="19" y="75"/>
                  </a:lnTo>
                  <a:cubicBezTo>
                    <a:pt x="21" y="74"/>
                    <a:pt x="23" y="73"/>
                    <a:pt x="25" y="73"/>
                  </a:cubicBezTo>
                  <a:lnTo>
                    <a:pt x="30" y="74"/>
                  </a:lnTo>
                  <a:lnTo>
                    <a:pt x="31" y="66"/>
                  </a:lnTo>
                  <a:cubicBezTo>
                    <a:pt x="31" y="65"/>
                    <a:pt x="32" y="64"/>
                    <a:pt x="32" y="64"/>
                  </a:cubicBezTo>
                  <a:lnTo>
                    <a:pt x="38" y="52"/>
                  </a:lnTo>
                  <a:lnTo>
                    <a:pt x="40" y="47"/>
                  </a:lnTo>
                  <a:lnTo>
                    <a:pt x="41" y="37"/>
                  </a:lnTo>
                  <a:cubicBezTo>
                    <a:pt x="41" y="34"/>
                    <a:pt x="44" y="30"/>
                    <a:pt x="48" y="30"/>
                  </a:cubicBezTo>
                  <a:cubicBezTo>
                    <a:pt x="52" y="30"/>
                    <a:pt x="55" y="32"/>
                    <a:pt x="56" y="36"/>
                  </a:cubicBezTo>
                  <a:lnTo>
                    <a:pt x="59" y="45"/>
                  </a:lnTo>
                  <a:lnTo>
                    <a:pt x="61" y="49"/>
                  </a:lnTo>
                  <a:lnTo>
                    <a:pt x="62" y="48"/>
                  </a:lnTo>
                  <a:lnTo>
                    <a:pt x="65" y="34"/>
                  </a:lnTo>
                  <a:cubicBezTo>
                    <a:pt x="66" y="32"/>
                    <a:pt x="67" y="31"/>
                    <a:pt x="68" y="30"/>
                  </a:cubicBezTo>
                  <a:lnTo>
                    <a:pt x="70" y="28"/>
                  </a:lnTo>
                  <a:cubicBezTo>
                    <a:pt x="72" y="26"/>
                    <a:pt x="74" y="26"/>
                    <a:pt x="77" y="27"/>
                  </a:cubicBezTo>
                  <a:cubicBezTo>
                    <a:pt x="80" y="27"/>
                    <a:pt x="82" y="29"/>
                    <a:pt x="83" y="32"/>
                  </a:cubicBezTo>
                  <a:lnTo>
                    <a:pt x="84" y="36"/>
                  </a:lnTo>
                  <a:cubicBezTo>
                    <a:pt x="84" y="37"/>
                    <a:pt x="84" y="38"/>
                    <a:pt x="84" y="38"/>
                  </a:cubicBezTo>
                  <a:lnTo>
                    <a:pt x="84" y="40"/>
                  </a:lnTo>
                  <a:cubicBezTo>
                    <a:pt x="86" y="40"/>
                    <a:pt x="88" y="40"/>
                    <a:pt x="89" y="41"/>
                  </a:cubicBezTo>
                  <a:lnTo>
                    <a:pt x="90" y="40"/>
                  </a:lnTo>
                  <a:lnTo>
                    <a:pt x="95" y="24"/>
                  </a:lnTo>
                  <a:cubicBezTo>
                    <a:pt x="97" y="20"/>
                    <a:pt x="100" y="18"/>
                    <a:pt x="104" y="18"/>
                  </a:cubicBezTo>
                  <a:cubicBezTo>
                    <a:pt x="108" y="19"/>
                    <a:pt x="111" y="22"/>
                    <a:pt x="111" y="26"/>
                  </a:cubicBezTo>
                  <a:lnTo>
                    <a:pt x="111" y="27"/>
                  </a:lnTo>
                  <a:lnTo>
                    <a:pt x="115" y="19"/>
                  </a:lnTo>
                  <a:lnTo>
                    <a:pt x="111" y="16"/>
                  </a:lnTo>
                  <a:lnTo>
                    <a:pt x="110" y="16"/>
                  </a:lnTo>
                  <a:lnTo>
                    <a:pt x="110" y="16"/>
                  </a:lnTo>
                  <a:cubicBezTo>
                    <a:pt x="106" y="16"/>
                    <a:pt x="103" y="14"/>
                    <a:pt x="102" y="11"/>
                  </a:cubicBezTo>
                  <a:cubicBezTo>
                    <a:pt x="102" y="10"/>
                    <a:pt x="102" y="10"/>
                    <a:pt x="102" y="9"/>
                  </a:cubicBezTo>
                  <a:lnTo>
                    <a:pt x="100" y="13"/>
                  </a:lnTo>
                  <a:cubicBezTo>
                    <a:pt x="100" y="14"/>
                    <a:pt x="99" y="15"/>
                    <a:pt x="98" y="16"/>
                  </a:cubicBezTo>
                  <a:lnTo>
                    <a:pt x="96" y="18"/>
                  </a:lnTo>
                  <a:cubicBezTo>
                    <a:pt x="93" y="20"/>
                    <a:pt x="89" y="21"/>
                    <a:pt x="86" y="18"/>
                  </a:cubicBezTo>
                  <a:lnTo>
                    <a:pt x="83" y="16"/>
                  </a:lnTo>
                  <a:cubicBezTo>
                    <a:pt x="81" y="15"/>
                    <a:pt x="80" y="14"/>
                    <a:pt x="80" y="12"/>
                  </a:cubicBezTo>
                  <a:lnTo>
                    <a:pt x="78" y="7"/>
                  </a:lnTo>
                  <a:cubicBezTo>
                    <a:pt x="78" y="6"/>
                    <a:pt x="78" y="6"/>
                    <a:pt x="78" y="5"/>
                  </a:cubicBezTo>
                  <a:lnTo>
                    <a:pt x="78" y="0"/>
                  </a:lnTo>
                  <a:lnTo>
                    <a:pt x="77" y="1"/>
                  </a:lnTo>
                  <a:lnTo>
                    <a:pt x="62" y="14"/>
                  </a:lnTo>
                  <a:cubicBezTo>
                    <a:pt x="61" y="15"/>
                    <a:pt x="60" y="15"/>
                    <a:pt x="60" y="16"/>
                  </a:cubicBezTo>
                  <a:lnTo>
                    <a:pt x="53" y="19"/>
                  </a:lnTo>
                  <a:cubicBezTo>
                    <a:pt x="51" y="20"/>
                    <a:pt x="48" y="19"/>
                    <a:pt x="46" y="18"/>
                  </a:cubicBezTo>
                  <a:cubicBezTo>
                    <a:pt x="44" y="17"/>
                    <a:pt x="43" y="15"/>
                    <a:pt x="42" y="13"/>
                  </a:cubicBezTo>
                  <a:lnTo>
                    <a:pt x="41" y="8"/>
                  </a:lnTo>
                  <a:lnTo>
                    <a:pt x="41" y="7"/>
                  </a:lnTo>
                  <a:lnTo>
                    <a:pt x="40" y="12"/>
                  </a:lnTo>
                  <a:lnTo>
                    <a:pt x="42" y="15"/>
                  </a:lnTo>
                  <a:lnTo>
                    <a:pt x="45" y="19"/>
                  </a:lnTo>
                  <a:cubicBezTo>
                    <a:pt x="46" y="22"/>
                    <a:pt x="46" y="25"/>
                    <a:pt x="45" y="27"/>
                  </a:cubicBezTo>
                  <a:cubicBezTo>
                    <a:pt x="43" y="29"/>
                    <a:pt x="41" y="31"/>
                    <a:pt x="38" y="31"/>
                  </a:cubicBezTo>
                  <a:lnTo>
                    <a:pt x="34" y="31"/>
                  </a:lnTo>
                  <a:cubicBezTo>
                    <a:pt x="33" y="31"/>
                    <a:pt x="31" y="31"/>
                    <a:pt x="30" y="30"/>
                  </a:cubicBezTo>
                  <a:lnTo>
                    <a:pt x="27" y="29"/>
                  </a:lnTo>
                  <a:cubicBezTo>
                    <a:pt x="27" y="29"/>
                    <a:pt x="26" y="30"/>
                    <a:pt x="24" y="30"/>
                  </a:cubicBezTo>
                  <a:lnTo>
                    <a:pt x="10" y="36"/>
                  </a:lnTo>
                  <a:lnTo>
                    <a:pt x="7" y="39"/>
                  </a:lnTo>
                  <a:lnTo>
                    <a:pt x="7" y="42"/>
                  </a:lnTo>
                  <a:cubicBezTo>
                    <a:pt x="7" y="45"/>
                    <a:pt x="4" y="49"/>
                    <a:pt x="0" y="49"/>
                  </a:cubicBezTo>
                  <a:cubicBezTo>
                    <a:pt x="2" y="50"/>
                    <a:pt x="3" y="51"/>
                    <a:pt x="4" y="52"/>
                  </a:cubicBezTo>
                  <a:lnTo>
                    <a:pt x="7" y="5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21" name="Freeform 206">
              <a:extLst>
                <a:ext uri="{FF2B5EF4-FFF2-40B4-BE49-F238E27FC236}">
                  <a16:creationId xmlns:a16="http://schemas.microsoft.com/office/drawing/2014/main" id="{77D26C26-B354-4F87-9C59-60E98AFE0C7B}"/>
                </a:ext>
              </a:extLst>
            </p:cNvPr>
            <p:cNvSpPr>
              <a:spLocks noChangeArrowheads="1"/>
            </p:cNvSpPr>
            <p:nvPr/>
          </p:nvSpPr>
          <p:spPr bwMode="auto">
            <a:xfrm>
              <a:off x="8697912" y="1222375"/>
              <a:ext cx="15875" cy="28575"/>
            </a:xfrm>
            <a:custGeom>
              <a:avLst/>
              <a:gdLst>
                <a:gd name="T0" fmla="*/ 4 w 44"/>
                <a:gd name="T1" fmla="*/ 77 h 78"/>
                <a:gd name="T2" fmla="*/ 21 w 44"/>
                <a:gd name="T3" fmla="*/ 73 h 78"/>
                <a:gd name="T4" fmla="*/ 28 w 44"/>
                <a:gd name="T5" fmla="*/ 63 h 78"/>
                <a:gd name="T6" fmla="*/ 31 w 44"/>
                <a:gd name="T7" fmla="*/ 61 h 78"/>
                <a:gd name="T8" fmla="*/ 39 w 44"/>
                <a:gd name="T9" fmla="*/ 57 h 78"/>
                <a:gd name="T10" fmla="*/ 40 w 44"/>
                <a:gd name="T11" fmla="*/ 54 h 78"/>
                <a:gd name="T12" fmla="*/ 43 w 44"/>
                <a:gd name="T13" fmla="*/ 51 h 78"/>
                <a:gd name="T14" fmla="*/ 41 w 44"/>
                <a:gd name="T15" fmla="*/ 47 h 78"/>
                <a:gd name="T16" fmla="*/ 38 w 44"/>
                <a:gd name="T17" fmla="*/ 39 h 78"/>
                <a:gd name="T18" fmla="*/ 37 w 44"/>
                <a:gd name="T19" fmla="*/ 32 h 78"/>
                <a:gd name="T20" fmla="*/ 37 w 44"/>
                <a:gd name="T21" fmla="*/ 20 h 78"/>
                <a:gd name="T22" fmla="*/ 28 w 44"/>
                <a:gd name="T23" fmla="*/ 2 h 78"/>
                <a:gd name="T24" fmla="*/ 26 w 44"/>
                <a:gd name="T25" fmla="*/ 0 h 78"/>
                <a:gd name="T26" fmla="*/ 27 w 44"/>
                <a:gd name="T27" fmla="*/ 4 h 78"/>
                <a:gd name="T28" fmla="*/ 29 w 44"/>
                <a:gd name="T29" fmla="*/ 15 h 78"/>
                <a:gd name="T30" fmla="*/ 26 w 44"/>
                <a:gd name="T31" fmla="*/ 24 h 78"/>
                <a:gd name="T32" fmla="*/ 15 w 44"/>
                <a:gd name="T33" fmla="*/ 33 h 78"/>
                <a:gd name="T34" fmla="*/ 4 w 44"/>
                <a:gd name="T35" fmla="*/ 43 h 78"/>
                <a:gd name="T36" fmla="*/ 1 w 44"/>
                <a:gd name="T37" fmla="*/ 48 h 78"/>
                <a:gd name="T38" fmla="*/ 4 w 44"/>
                <a:gd name="T39" fmla="*/ 50 h 78"/>
                <a:gd name="T40" fmla="*/ 7 w 44"/>
                <a:gd name="T41" fmla="*/ 56 h 78"/>
                <a:gd name="T42" fmla="*/ 7 w 44"/>
                <a:gd name="T43" fmla="*/ 60 h 78"/>
                <a:gd name="T44" fmla="*/ 6 w 44"/>
                <a:gd name="T45" fmla="*/ 64 h 78"/>
                <a:gd name="T46" fmla="*/ 4 w 44"/>
                <a:gd name="T47" fmla="*/ 67 h 78"/>
                <a:gd name="T48" fmla="*/ 2 w 44"/>
                <a:gd name="T49" fmla="*/ 73 h 78"/>
                <a:gd name="T50" fmla="*/ 0 w 44"/>
                <a:gd name="T51" fmla="*/ 76 h 78"/>
                <a:gd name="T52" fmla="*/ 0 w 44"/>
                <a:gd name="T53" fmla="*/ 77 h 78"/>
                <a:gd name="T54" fmla="*/ 0 w 44"/>
                <a:gd name="T55" fmla="*/ 77 h 78"/>
                <a:gd name="T56" fmla="*/ 4 w 44"/>
                <a:gd name="T57" fmla="*/ 7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 h="78">
                  <a:moveTo>
                    <a:pt x="4" y="77"/>
                  </a:moveTo>
                  <a:lnTo>
                    <a:pt x="21" y="73"/>
                  </a:lnTo>
                  <a:lnTo>
                    <a:pt x="28" y="63"/>
                  </a:lnTo>
                  <a:cubicBezTo>
                    <a:pt x="29" y="62"/>
                    <a:pt x="30" y="61"/>
                    <a:pt x="31" y="61"/>
                  </a:cubicBezTo>
                  <a:lnTo>
                    <a:pt x="39" y="57"/>
                  </a:lnTo>
                  <a:lnTo>
                    <a:pt x="40" y="54"/>
                  </a:lnTo>
                  <a:cubicBezTo>
                    <a:pt x="41" y="53"/>
                    <a:pt x="42" y="52"/>
                    <a:pt x="43" y="51"/>
                  </a:cubicBezTo>
                  <a:lnTo>
                    <a:pt x="41" y="47"/>
                  </a:lnTo>
                  <a:lnTo>
                    <a:pt x="38" y="39"/>
                  </a:lnTo>
                  <a:lnTo>
                    <a:pt x="37" y="32"/>
                  </a:lnTo>
                  <a:lnTo>
                    <a:pt x="37" y="20"/>
                  </a:lnTo>
                  <a:lnTo>
                    <a:pt x="28" y="2"/>
                  </a:lnTo>
                  <a:lnTo>
                    <a:pt x="26" y="0"/>
                  </a:lnTo>
                  <a:cubicBezTo>
                    <a:pt x="27" y="2"/>
                    <a:pt x="27" y="3"/>
                    <a:pt x="27" y="4"/>
                  </a:cubicBezTo>
                  <a:lnTo>
                    <a:pt x="29" y="15"/>
                  </a:lnTo>
                  <a:cubicBezTo>
                    <a:pt x="31" y="18"/>
                    <a:pt x="30" y="22"/>
                    <a:pt x="26" y="24"/>
                  </a:cubicBezTo>
                  <a:lnTo>
                    <a:pt x="15" y="33"/>
                  </a:lnTo>
                  <a:lnTo>
                    <a:pt x="4" y="43"/>
                  </a:lnTo>
                  <a:lnTo>
                    <a:pt x="1" y="48"/>
                  </a:lnTo>
                  <a:cubicBezTo>
                    <a:pt x="2" y="49"/>
                    <a:pt x="3" y="49"/>
                    <a:pt x="4" y="50"/>
                  </a:cubicBezTo>
                  <a:cubicBezTo>
                    <a:pt x="6" y="52"/>
                    <a:pt x="7" y="54"/>
                    <a:pt x="7" y="56"/>
                  </a:cubicBezTo>
                  <a:lnTo>
                    <a:pt x="7" y="60"/>
                  </a:lnTo>
                  <a:cubicBezTo>
                    <a:pt x="7" y="61"/>
                    <a:pt x="6" y="63"/>
                    <a:pt x="6" y="64"/>
                  </a:cubicBezTo>
                  <a:lnTo>
                    <a:pt x="4" y="67"/>
                  </a:lnTo>
                  <a:lnTo>
                    <a:pt x="2" y="73"/>
                  </a:lnTo>
                  <a:cubicBezTo>
                    <a:pt x="2" y="74"/>
                    <a:pt x="1" y="75"/>
                    <a:pt x="0" y="76"/>
                  </a:cubicBezTo>
                  <a:lnTo>
                    <a:pt x="0" y="77"/>
                  </a:lnTo>
                  <a:lnTo>
                    <a:pt x="0" y="77"/>
                  </a:lnTo>
                  <a:lnTo>
                    <a:pt x="4" y="7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22" name="Freeform 207">
              <a:extLst>
                <a:ext uri="{FF2B5EF4-FFF2-40B4-BE49-F238E27FC236}">
                  <a16:creationId xmlns:a16="http://schemas.microsoft.com/office/drawing/2014/main" id="{3934C00D-D03A-41A1-8CAF-95532EDC6B5C}"/>
                </a:ext>
              </a:extLst>
            </p:cNvPr>
            <p:cNvSpPr>
              <a:spLocks noChangeArrowheads="1"/>
            </p:cNvSpPr>
            <p:nvPr/>
          </p:nvSpPr>
          <p:spPr bwMode="auto">
            <a:xfrm>
              <a:off x="8656637" y="1298575"/>
              <a:ext cx="36513" cy="23813"/>
            </a:xfrm>
            <a:custGeom>
              <a:avLst/>
              <a:gdLst>
                <a:gd name="T0" fmla="*/ 7 w 100"/>
                <a:gd name="T1" fmla="*/ 52 h 64"/>
                <a:gd name="T2" fmla="*/ 2 w 100"/>
                <a:gd name="T3" fmla="*/ 55 h 64"/>
                <a:gd name="T4" fmla="*/ 0 w 100"/>
                <a:gd name="T5" fmla="*/ 56 h 64"/>
                <a:gd name="T6" fmla="*/ 0 w 100"/>
                <a:gd name="T7" fmla="*/ 57 h 64"/>
                <a:gd name="T8" fmla="*/ 0 w 100"/>
                <a:gd name="T9" fmla="*/ 58 h 64"/>
                <a:gd name="T10" fmla="*/ 3 w 100"/>
                <a:gd name="T11" fmla="*/ 56 h 64"/>
                <a:gd name="T12" fmla="*/ 7 w 100"/>
                <a:gd name="T13" fmla="*/ 55 h 64"/>
                <a:gd name="T14" fmla="*/ 8 w 100"/>
                <a:gd name="T15" fmla="*/ 55 h 64"/>
                <a:gd name="T16" fmla="*/ 12 w 100"/>
                <a:gd name="T17" fmla="*/ 55 h 64"/>
                <a:gd name="T18" fmla="*/ 19 w 100"/>
                <a:gd name="T19" fmla="*/ 59 h 64"/>
                <a:gd name="T20" fmla="*/ 20 w 100"/>
                <a:gd name="T21" fmla="*/ 63 h 64"/>
                <a:gd name="T22" fmla="*/ 49 w 100"/>
                <a:gd name="T23" fmla="*/ 40 h 64"/>
                <a:gd name="T24" fmla="*/ 53 w 100"/>
                <a:gd name="T25" fmla="*/ 38 h 64"/>
                <a:gd name="T26" fmla="*/ 67 w 100"/>
                <a:gd name="T27" fmla="*/ 36 h 64"/>
                <a:gd name="T28" fmla="*/ 73 w 100"/>
                <a:gd name="T29" fmla="*/ 30 h 64"/>
                <a:gd name="T30" fmla="*/ 75 w 100"/>
                <a:gd name="T31" fmla="*/ 29 h 64"/>
                <a:gd name="T32" fmla="*/ 79 w 100"/>
                <a:gd name="T33" fmla="*/ 27 h 64"/>
                <a:gd name="T34" fmla="*/ 83 w 100"/>
                <a:gd name="T35" fmla="*/ 27 h 64"/>
                <a:gd name="T36" fmla="*/ 99 w 100"/>
                <a:gd name="T37" fmla="*/ 28 h 64"/>
                <a:gd name="T38" fmla="*/ 97 w 100"/>
                <a:gd name="T39" fmla="*/ 24 h 64"/>
                <a:gd name="T40" fmla="*/ 97 w 100"/>
                <a:gd name="T41" fmla="*/ 21 h 64"/>
                <a:gd name="T42" fmla="*/ 98 w 100"/>
                <a:gd name="T43" fmla="*/ 19 h 64"/>
                <a:gd name="T44" fmla="*/ 98 w 100"/>
                <a:gd name="T45" fmla="*/ 17 h 64"/>
                <a:gd name="T46" fmla="*/ 95 w 100"/>
                <a:gd name="T47" fmla="*/ 9 h 64"/>
                <a:gd name="T48" fmla="*/ 95 w 100"/>
                <a:gd name="T49" fmla="*/ 9 h 64"/>
                <a:gd name="T50" fmla="*/ 92 w 100"/>
                <a:gd name="T51" fmla="*/ 11 h 64"/>
                <a:gd name="T52" fmla="*/ 89 w 100"/>
                <a:gd name="T53" fmla="*/ 12 h 64"/>
                <a:gd name="T54" fmla="*/ 84 w 100"/>
                <a:gd name="T55" fmla="*/ 12 h 64"/>
                <a:gd name="T56" fmla="*/ 80 w 100"/>
                <a:gd name="T57" fmla="*/ 15 h 64"/>
                <a:gd name="T58" fmla="*/ 77 w 100"/>
                <a:gd name="T59" fmla="*/ 16 h 64"/>
                <a:gd name="T60" fmla="*/ 71 w 100"/>
                <a:gd name="T61" fmla="*/ 16 h 64"/>
                <a:gd name="T62" fmla="*/ 67 w 100"/>
                <a:gd name="T63" fmla="*/ 11 h 64"/>
                <a:gd name="T64" fmla="*/ 66 w 100"/>
                <a:gd name="T65" fmla="*/ 8 h 64"/>
                <a:gd name="T66" fmla="*/ 66 w 100"/>
                <a:gd name="T67" fmla="*/ 6 h 64"/>
                <a:gd name="T68" fmla="*/ 65 w 100"/>
                <a:gd name="T69" fmla="*/ 1 h 64"/>
                <a:gd name="T70" fmla="*/ 66 w 100"/>
                <a:gd name="T71" fmla="*/ 0 h 64"/>
                <a:gd name="T72" fmla="*/ 65 w 100"/>
                <a:gd name="T73" fmla="*/ 0 h 64"/>
                <a:gd name="T74" fmla="*/ 59 w 100"/>
                <a:gd name="T75" fmla="*/ 6 h 64"/>
                <a:gd name="T76" fmla="*/ 57 w 100"/>
                <a:gd name="T77" fmla="*/ 7 h 64"/>
                <a:gd name="T78" fmla="*/ 51 w 100"/>
                <a:gd name="T79" fmla="*/ 10 h 64"/>
                <a:gd name="T80" fmla="*/ 41 w 100"/>
                <a:gd name="T81" fmla="*/ 20 h 64"/>
                <a:gd name="T82" fmla="*/ 44 w 100"/>
                <a:gd name="T83" fmla="*/ 22 h 64"/>
                <a:gd name="T84" fmla="*/ 47 w 100"/>
                <a:gd name="T85" fmla="*/ 28 h 64"/>
                <a:gd name="T86" fmla="*/ 45 w 100"/>
                <a:gd name="T87" fmla="*/ 35 h 64"/>
                <a:gd name="T88" fmla="*/ 42 w 100"/>
                <a:gd name="T89" fmla="*/ 37 h 64"/>
                <a:gd name="T90" fmla="*/ 38 w 100"/>
                <a:gd name="T91" fmla="*/ 39 h 64"/>
                <a:gd name="T92" fmla="*/ 33 w 100"/>
                <a:gd name="T93" fmla="*/ 40 h 64"/>
                <a:gd name="T94" fmla="*/ 30 w 100"/>
                <a:gd name="T95" fmla="*/ 43 h 64"/>
                <a:gd name="T96" fmla="*/ 19 w 100"/>
                <a:gd name="T97" fmla="*/ 49 h 64"/>
                <a:gd name="T98" fmla="*/ 17 w 100"/>
                <a:gd name="T99" fmla="*/ 50 h 64"/>
                <a:gd name="T100" fmla="*/ 7 w 100"/>
                <a:gd name="T10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0" h="64">
                  <a:moveTo>
                    <a:pt x="7" y="52"/>
                  </a:moveTo>
                  <a:cubicBezTo>
                    <a:pt x="5" y="54"/>
                    <a:pt x="4" y="55"/>
                    <a:pt x="2" y="55"/>
                  </a:cubicBezTo>
                  <a:lnTo>
                    <a:pt x="0" y="56"/>
                  </a:lnTo>
                  <a:lnTo>
                    <a:pt x="0" y="57"/>
                  </a:lnTo>
                  <a:lnTo>
                    <a:pt x="0" y="58"/>
                  </a:lnTo>
                  <a:lnTo>
                    <a:pt x="3" y="56"/>
                  </a:lnTo>
                  <a:cubicBezTo>
                    <a:pt x="4" y="55"/>
                    <a:pt x="6" y="55"/>
                    <a:pt x="7" y="55"/>
                  </a:cubicBezTo>
                  <a:lnTo>
                    <a:pt x="8" y="55"/>
                  </a:lnTo>
                  <a:lnTo>
                    <a:pt x="12" y="55"/>
                  </a:lnTo>
                  <a:cubicBezTo>
                    <a:pt x="15" y="55"/>
                    <a:pt x="18" y="57"/>
                    <a:pt x="19" y="59"/>
                  </a:cubicBezTo>
                  <a:cubicBezTo>
                    <a:pt x="20" y="60"/>
                    <a:pt x="20" y="61"/>
                    <a:pt x="20" y="63"/>
                  </a:cubicBezTo>
                  <a:lnTo>
                    <a:pt x="49" y="40"/>
                  </a:lnTo>
                  <a:cubicBezTo>
                    <a:pt x="50" y="39"/>
                    <a:pt x="52" y="38"/>
                    <a:pt x="53" y="38"/>
                  </a:cubicBezTo>
                  <a:lnTo>
                    <a:pt x="67" y="36"/>
                  </a:lnTo>
                  <a:lnTo>
                    <a:pt x="73" y="30"/>
                  </a:lnTo>
                  <a:cubicBezTo>
                    <a:pt x="73" y="30"/>
                    <a:pt x="74" y="29"/>
                    <a:pt x="75" y="29"/>
                  </a:cubicBezTo>
                  <a:lnTo>
                    <a:pt x="79" y="27"/>
                  </a:lnTo>
                  <a:cubicBezTo>
                    <a:pt x="80" y="27"/>
                    <a:pt x="82" y="27"/>
                    <a:pt x="83" y="27"/>
                  </a:cubicBezTo>
                  <a:lnTo>
                    <a:pt x="99" y="28"/>
                  </a:lnTo>
                  <a:cubicBezTo>
                    <a:pt x="98" y="27"/>
                    <a:pt x="98" y="25"/>
                    <a:pt x="97" y="24"/>
                  </a:cubicBezTo>
                  <a:lnTo>
                    <a:pt x="97" y="21"/>
                  </a:lnTo>
                  <a:cubicBezTo>
                    <a:pt x="97" y="20"/>
                    <a:pt x="97" y="20"/>
                    <a:pt x="98" y="19"/>
                  </a:cubicBezTo>
                  <a:lnTo>
                    <a:pt x="98" y="17"/>
                  </a:lnTo>
                  <a:lnTo>
                    <a:pt x="95" y="9"/>
                  </a:lnTo>
                  <a:lnTo>
                    <a:pt x="95" y="9"/>
                  </a:lnTo>
                  <a:cubicBezTo>
                    <a:pt x="94" y="10"/>
                    <a:pt x="93" y="11"/>
                    <a:pt x="92" y="11"/>
                  </a:cubicBezTo>
                  <a:lnTo>
                    <a:pt x="89" y="12"/>
                  </a:lnTo>
                  <a:cubicBezTo>
                    <a:pt x="87" y="12"/>
                    <a:pt x="85" y="12"/>
                    <a:pt x="84" y="12"/>
                  </a:cubicBezTo>
                  <a:cubicBezTo>
                    <a:pt x="83" y="13"/>
                    <a:pt x="81" y="15"/>
                    <a:pt x="80" y="15"/>
                  </a:cubicBezTo>
                  <a:lnTo>
                    <a:pt x="77" y="16"/>
                  </a:lnTo>
                  <a:cubicBezTo>
                    <a:pt x="75" y="17"/>
                    <a:pt x="73" y="17"/>
                    <a:pt x="71" y="16"/>
                  </a:cubicBezTo>
                  <a:cubicBezTo>
                    <a:pt x="69" y="15"/>
                    <a:pt x="68" y="13"/>
                    <a:pt x="67" y="11"/>
                  </a:cubicBezTo>
                  <a:lnTo>
                    <a:pt x="66" y="8"/>
                  </a:lnTo>
                  <a:cubicBezTo>
                    <a:pt x="66" y="8"/>
                    <a:pt x="66" y="7"/>
                    <a:pt x="66" y="6"/>
                  </a:cubicBezTo>
                  <a:lnTo>
                    <a:pt x="65" y="1"/>
                  </a:lnTo>
                  <a:lnTo>
                    <a:pt x="66" y="0"/>
                  </a:lnTo>
                  <a:lnTo>
                    <a:pt x="65" y="0"/>
                  </a:lnTo>
                  <a:lnTo>
                    <a:pt x="59" y="6"/>
                  </a:lnTo>
                  <a:cubicBezTo>
                    <a:pt x="58" y="6"/>
                    <a:pt x="58" y="7"/>
                    <a:pt x="57" y="7"/>
                  </a:cubicBezTo>
                  <a:lnTo>
                    <a:pt x="51" y="10"/>
                  </a:lnTo>
                  <a:lnTo>
                    <a:pt x="41" y="20"/>
                  </a:lnTo>
                  <a:lnTo>
                    <a:pt x="44" y="22"/>
                  </a:lnTo>
                  <a:cubicBezTo>
                    <a:pt x="46" y="23"/>
                    <a:pt x="47" y="26"/>
                    <a:pt x="47" y="28"/>
                  </a:cubicBezTo>
                  <a:cubicBezTo>
                    <a:pt x="48" y="31"/>
                    <a:pt x="47" y="33"/>
                    <a:pt x="45" y="35"/>
                  </a:cubicBezTo>
                  <a:lnTo>
                    <a:pt x="42" y="37"/>
                  </a:lnTo>
                  <a:cubicBezTo>
                    <a:pt x="41" y="38"/>
                    <a:pt x="40" y="39"/>
                    <a:pt x="38" y="39"/>
                  </a:cubicBezTo>
                  <a:lnTo>
                    <a:pt x="33" y="40"/>
                  </a:lnTo>
                  <a:cubicBezTo>
                    <a:pt x="32" y="41"/>
                    <a:pt x="31" y="42"/>
                    <a:pt x="30" y="43"/>
                  </a:cubicBezTo>
                  <a:lnTo>
                    <a:pt x="19" y="49"/>
                  </a:lnTo>
                  <a:cubicBezTo>
                    <a:pt x="18" y="50"/>
                    <a:pt x="17" y="50"/>
                    <a:pt x="17" y="50"/>
                  </a:cubicBezTo>
                  <a:lnTo>
                    <a:pt x="7" y="5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23" name="Freeform 208">
              <a:extLst>
                <a:ext uri="{FF2B5EF4-FFF2-40B4-BE49-F238E27FC236}">
                  <a16:creationId xmlns:a16="http://schemas.microsoft.com/office/drawing/2014/main" id="{836B5CCA-0A30-4EFD-BC70-41F120DB564B}"/>
                </a:ext>
              </a:extLst>
            </p:cNvPr>
            <p:cNvSpPr>
              <a:spLocks noChangeArrowheads="1"/>
            </p:cNvSpPr>
            <p:nvPr/>
          </p:nvSpPr>
          <p:spPr bwMode="auto">
            <a:xfrm>
              <a:off x="8691562" y="1250950"/>
              <a:ext cx="4763" cy="14288"/>
            </a:xfrm>
            <a:custGeom>
              <a:avLst/>
              <a:gdLst>
                <a:gd name="T0" fmla="*/ 5 w 13"/>
                <a:gd name="T1" fmla="*/ 19 h 41"/>
                <a:gd name="T2" fmla="*/ 0 w 13"/>
                <a:gd name="T3" fmla="*/ 40 h 41"/>
                <a:gd name="T4" fmla="*/ 6 w 13"/>
                <a:gd name="T5" fmla="*/ 35 h 41"/>
                <a:gd name="T6" fmla="*/ 10 w 13"/>
                <a:gd name="T7" fmla="*/ 27 h 41"/>
                <a:gd name="T8" fmla="*/ 12 w 13"/>
                <a:gd name="T9" fmla="*/ 25 h 41"/>
                <a:gd name="T10" fmla="*/ 12 w 13"/>
                <a:gd name="T11" fmla="*/ 25 h 41"/>
                <a:gd name="T12" fmla="*/ 11 w 13"/>
                <a:gd name="T13" fmla="*/ 24 h 41"/>
                <a:gd name="T14" fmla="*/ 7 w 13"/>
                <a:gd name="T15" fmla="*/ 18 h 41"/>
                <a:gd name="T16" fmla="*/ 6 w 13"/>
                <a:gd name="T17" fmla="*/ 10 h 41"/>
                <a:gd name="T18" fmla="*/ 6 w 13"/>
                <a:gd name="T19" fmla="*/ 5 h 41"/>
                <a:gd name="T20" fmla="*/ 8 w 13"/>
                <a:gd name="T21" fmla="*/ 3 h 41"/>
                <a:gd name="T22" fmla="*/ 8 w 13"/>
                <a:gd name="T23" fmla="*/ 2 h 41"/>
                <a:gd name="T24" fmla="*/ 5 w 13"/>
                <a:gd name="T25" fmla="*/ 1 h 41"/>
                <a:gd name="T26" fmla="*/ 3 w 13"/>
                <a:gd name="T27" fmla="*/ 0 h 41"/>
                <a:gd name="T28" fmla="*/ 3 w 13"/>
                <a:gd name="T29" fmla="*/ 0 h 41"/>
                <a:gd name="T30" fmla="*/ 0 w 13"/>
                <a:gd name="T31" fmla="*/ 9 h 41"/>
                <a:gd name="T32" fmla="*/ 3 w 13"/>
                <a:gd name="T33" fmla="*/ 11 h 41"/>
                <a:gd name="T34" fmla="*/ 5 w 13"/>
                <a:gd name="T35"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41">
                  <a:moveTo>
                    <a:pt x="5" y="19"/>
                  </a:moveTo>
                  <a:lnTo>
                    <a:pt x="0" y="40"/>
                  </a:lnTo>
                  <a:lnTo>
                    <a:pt x="6" y="35"/>
                  </a:lnTo>
                  <a:lnTo>
                    <a:pt x="10" y="27"/>
                  </a:lnTo>
                  <a:cubicBezTo>
                    <a:pt x="10" y="27"/>
                    <a:pt x="11" y="26"/>
                    <a:pt x="12" y="25"/>
                  </a:cubicBezTo>
                  <a:lnTo>
                    <a:pt x="12" y="25"/>
                  </a:lnTo>
                  <a:lnTo>
                    <a:pt x="11" y="24"/>
                  </a:lnTo>
                  <a:cubicBezTo>
                    <a:pt x="9" y="22"/>
                    <a:pt x="7" y="20"/>
                    <a:pt x="7" y="18"/>
                  </a:cubicBezTo>
                  <a:lnTo>
                    <a:pt x="6" y="10"/>
                  </a:lnTo>
                  <a:cubicBezTo>
                    <a:pt x="5" y="9"/>
                    <a:pt x="6" y="7"/>
                    <a:pt x="6" y="5"/>
                  </a:cubicBezTo>
                  <a:lnTo>
                    <a:pt x="8" y="3"/>
                  </a:lnTo>
                  <a:cubicBezTo>
                    <a:pt x="8" y="2"/>
                    <a:pt x="8" y="2"/>
                    <a:pt x="8" y="2"/>
                  </a:cubicBezTo>
                  <a:cubicBezTo>
                    <a:pt x="7" y="2"/>
                    <a:pt x="6" y="2"/>
                    <a:pt x="5" y="1"/>
                  </a:cubicBezTo>
                  <a:lnTo>
                    <a:pt x="3" y="0"/>
                  </a:lnTo>
                  <a:lnTo>
                    <a:pt x="3" y="0"/>
                  </a:lnTo>
                  <a:lnTo>
                    <a:pt x="0" y="9"/>
                  </a:lnTo>
                  <a:cubicBezTo>
                    <a:pt x="1" y="10"/>
                    <a:pt x="2" y="10"/>
                    <a:pt x="3" y="11"/>
                  </a:cubicBezTo>
                  <a:cubicBezTo>
                    <a:pt x="5" y="13"/>
                    <a:pt x="6" y="16"/>
                    <a:pt x="5" y="1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24" name="Freeform 209">
              <a:extLst>
                <a:ext uri="{FF2B5EF4-FFF2-40B4-BE49-F238E27FC236}">
                  <a16:creationId xmlns:a16="http://schemas.microsoft.com/office/drawing/2014/main" id="{277358F8-5E06-4093-ABC4-358411E23F9B}"/>
                </a:ext>
              </a:extLst>
            </p:cNvPr>
            <p:cNvSpPr>
              <a:spLocks noChangeArrowheads="1"/>
            </p:cNvSpPr>
            <p:nvPr/>
          </p:nvSpPr>
          <p:spPr bwMode="auto">
            <a:xfrm>
              <a:off x="8596312" y="1322388"/>
              <a:ext cx="4763" cy="4762"/>
            </a:xfrm>
            <a:custGeom>
              <a:avLst/>
              <a:gdLst>
                <a:gd name="T0" fmla="*/ 7 w 14"/>
                <a:gd name="T1" fmla="*/ 8 h 14"/>
                <a:gd name="T2" fmla="*/ 13 w 14"/>
                <a:gd name="T3" fmla="*/ 0 h 14"/>
                <a:gd name="T4" fmla="*/ 4 w 14"/>
                <a:gd name="T5" fmla="*/ 0 h 14"/>
                <a:gd name="T6" fmla="*/ 2 w 14"/>
                <a:gd name="T7" fmla="*/ 5 h 14"/>
                <a:gd name="T8" fmla="*/ 0 w 14"/>
                <a:gd name="T9" fmla="*/ 13 h 14"/>
                <a:gd name="T10" fmla="*/ 3 w 14"/>
                <a:gd name="T11" fmla="*/ 11 h 14"/>
                <a:gd name="T12" fmla="*/ 7 w 14"/>
                <a:gd name="T13" fmla="*/ 8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7" y="8"/>
                  </a:moveTo>
                  <a:lnTo>
                    <a:pt x="13" y="0"/>
                  </a:lnTo>
                  <a:lnTo>
                    <a:pt x="4" y="0"/>
                  </a:lnTo>
                  <a:lnTo>
                    <a:pt x="2" y="5"/>
                  </a:lnTo>
                  <a:lnTo>
                    <a:pt x="0" y="13"/>
                  </a:lnTo>
                  <a:lnTo>
                    <a:pt x="3" y="11"/>
                  </a:lnTo>
                  <a:lnTo>
                    <a:pt x="7" y="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25" name="Freeform 210">
              <a:extLst>
                <a:ext uri="{FF2B5EF4-FFF2-40B4-BE49-F238E27FC236}">
                  <a16:creationId xmlns:a16="http://schemas.microsoft.com/office/drawing/2014/main" id="{5BA1143D-8043-48E1-AA5D-1404AF314370}"/>
                </a:ext>
              </a:extLst>
            </p:cNvPr>
            <p:cNvSpPr>
              <a:spLocks noChangeArrowheads="1"/>
            </p:cNvSpPr>
            <p:nvPr/>
          </p:nvSpPr>
          <p:spPr bwMode="auto">
            <a:xfrm>
              <a:off x="8636000" y="1331913"/>
              <a:ext cx="17462" cy="4762"/>
            </a:xfrm>
            <a:custGeom>
              <a:avLst/>
              <a:gdLst>
                <a:gd name="T0" fmla="*/ 16 w 48"/>
                <a:gd name="T1" fmla="*/ 10 h 14"/>
                <a:gd name="T2" fmla="*/ 24 w 48"/>
                <a:gd name="T3" fmla="*/ 12 h 14"/>
                <a:gd name="T4" fmla="*/ 24 w 48"/>
                <a:gd name="T5" fmla="*/ 12 h 14"/>
                <a:gd name="T6" fmla="*/ 27 w 48"/>
                <a:gd name="T7" fmla="*/ 11 h 14"/>
                <a:gd name="T8" fmla="*/ 30 w 48"/>
                <a:gd name="T9" fmla="*/ 10 h 14"/>
                <a:gd name="T10" fmla="*/ 37 w 48"/>
                <a:gd name="T11" fmla="*/ 9 h 14"/>
                <a:gd name="T12" fmla="*/ 47 w 48"/>
                <a:gd name="T13" fmla="*/ 1 h 14"/>
                <a:gd name="T14" fmla="*/ 46 w 48"/>
                <a:gd name="T15" fmla="*/ 0 h 14"/>
                <a:gd name="T16" fmla="*/ 40 w 48"/>
                <a:gd name="T17" fmla="*/ 3 h 14"/>
                <a:gd name="T18" fmla="*/ 38 w 48"/>
                <a:gd name="T19" fmla="*/ 4 h 14"/>
                <a:gd name="T20" fmla="*/ 0 w 48"/>
                <a:gd name="T21" fmla="*/ 10 h 14"/>
                <a:gd name="T22" fmla="*/ 4 w 48"/>
                <a:gd name="T23" fmla="*/ 13 h 14"/>
                <a:gd name="T24" fmla="*/ 16 w 48"/>
                <a:gd name="T25"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14">
                  <a:moveTo>
                    <a:pt x="16" y="10"/>
                  </a:moveTo>
                  <a:cubicBezTo>
                    <a:pt x="19" y="9"/>
                    <a:pt x="22" y="10"/>
                    <a:pt x="24" y="12"/>
                  </a:cubicBezTo>
                  <a:lnTo>
                    <a:pt x="24" y="12"/>
                  </a:lnTo>
                  <a:lnTo>
                    <a:pt x="27" y="11"/>
                  </a:lnTo>
                  <a:cubicBezTo>
                    <a:pt x="28" y="10"/>
                    <a:pt x="29" y="10"/>
                    <a:pt x="30" y="10"/>
                  </a:cubicBezTo>
                  <a:lnTo>
                    <a:pt x="37" y="9"/>
                  </a:lnTo>
                  <a:lnTo>
                    <a:pt x="47" y="1"/>
                  </a:lnTo>
                  <a:lnTo>
                    <a:pt x="46" y="0"/>
                  </a:lnTo>
                  <a:lnTo>
                    <a:pt x="40" y="3"/>
                  </a:lnTo>
                  <a:cubicBezTo>
                    <a:pt x="39" y="3"/>
                    <a:pt x="39" y="4"/>
                    <a:pt x="38" y="4"/>
                  </a:cubicBezTo>
                  <a:lnTo>
                    <a:pt x="0" y="10"/>
                  </a:lnTo>
                  <a:lnTo>
                    <a:pt x="4" y="13"/>
                  </a:lnTo>
                  <a:lnTo>
                    <a:pt x="16" y="1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26" name="Freeform 211">
              <a:extLst>
                <a:ext uri="{FF2B5EF4-FFF2-40B4-BE49-F238E27FC236}">
                  <a16:creationId xmlns:a16="http://schemas.microsoft.com/office/drawing/2014/main" id="{AAF75B60-F57D-4B6E-B8D2-329C2891A765}"/>
                </a:ext>
              </a:extLst>
            </p:cNvPr>
            <p:cNvSpPr>
              <a:spLocks noChangeArrowheads="1"/>
            </p:cNvSpPr>
            <p:nvPr/>
          </p:nvSpPr>
          <p:spPr bwMode="auto">
            <a:xfrm>
              <a:off x="8615362" y="1317625"/>
              <a:ext cx="11113" cy="12700"/>
            </a:xfrm>
            <a:custGeom>
              <a:avLst/>
              <a:gdLst>
                <a:gd name="T0" fmla="*/ 10 w 31"/>
                <a:gd name="T1" fmla="*/ 8 h 36"/>
                <a:gd name="T2" fmla="*/ 15 w 31"/>
                <a:gd name="T3" fmla="*/ 15 h 36"/>
                <a:gd name="T4" fmla="*/ 15 w 31"/>
                <a:gd name="T5" fmla="*/ 20 h 36"/>
                <a:gd name="T6" fmla="*/ 15 w 31"/>
                <a:gd name="T7" fmla="*/ 23 h 36"/>
                <a:gd name="T8" fmla="*/ 11 w 31"/>
                <a:gd name="T9" fmla="*/ 32 h 36"/>
                <a:gd name="T10" fmla="*/ 12 w 31"/>
                <a:gd name="T11" fmla="*/ 33 h 36"/>
                <a:gd name="T12" fmla="*/ 13 w 31"/>
                <a:gd name="T13" fmla="*/ 35 h 36"/>
                <a:gd name="T14" fmla="*/ 19 w 31"/>
                <a:gd name="T15" fmla="*/ 33 h 36"/>
                <a:gd name="T16" fmla="*/ 26 w 31"/>
                <a:gd name="T17" fmla="*/ 26 h 36"/>
                <a:gd name="T18" fmla="*/ 30 w 31"/>
                <a:gd name="T19" fmla="*/ 20 h 36"/>
                <a:gd name="T20" fmla="*/ 26 w 31"/>
                <a:gd name="T21" fmla="*/ 19 h 36"/>
                <a:gd name="T22" fmla="*/ 23 w 31"/>
                <a:gd name="T23" fmla="*/ 16 h 36"/>
                <a:gd name="T24" fmla="*/ 21 w 31"/>
                <a:gd name="T25" fmla="*/ 13 h 36"/>
                <a:gd name="T26" fmla="*/ 20 w 31"/>
                <a:gd name="T27" fmla="*/ 10 h 36"/>
                <a:gd name="T28" fmla="*/ 18 w 31"/>
                <a:gd name="T29" fmla="*/ 5 h 36"/>
                <a:gd name="T30" fmla="*/ 14 w 31"/>
                <a:gd name="T31" fmla="*/ 4 h 36"/>
                <a:gd name="T32" fmla="*/ 11 w 31"/>
                <a:gd name="T33" fmla="*/ 2 h 36"/>
                <a:gd name="T34" fmla="*/ 9 w 31"/>
                <a:gd name="T35" fmla="*/ 0 h 36"/>
                <a:gd name="T36" fmla="*/ 0 w 31"/>
                <a:gd name="T37" fmla="*/ 8 h 36"/>
                <a:gd name="T38" fmla="*/ 2 w 31"/>
                <a:gd name="T39" fmla="*/ 8 h 36"/>
                <a:gd name="T40" fmla="*/ 10 w 31"/>
                <a:gd name="T41"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36">
                  <a:moveTo>
                    <a:pt x="10" y="8"/>
                  </a:moveTo>
                  <a:cubicBezTo>
                    <a:pt x="13" y="9"/>
                    <a:pt x="15" y="12"/>
                    <a:pt x="15" y="15"/>
                  </a:cubicBezTo>
                  <a:lnTo>
                    <a:pt x="15" y="20"/>
                  </a:lnTo>
                  <a:cubicBezTo>
                    <a:pt x="15" y="21"/>
                    <a:pt x="15" y="22"/>
                    <a:pt x="15" y="23"/>
                  </a:cubicBezTo>
                  <a:lnTo>
                    <a:pt x="11" y="32"/>
                  </a:lnTo>
                  <a:lnTo>
                    <a:pt x="12" y="33"/>
                  </a:lnTo>
                  <a:cubicBezTo>
                    <a:pt x="12" y="33"/>
                    <a:pt x="13" y="34"/>
                    <a:pt x="13" y="35"/>
                  </a:cubicBezTo>
                  <a:lnTo>
                    <a:pt x="19" y="33"/>
                  </a:lnTo>
                  <a:lnTo>
                    <a:pt x="26" y="26"/>
                  </a:lnTo>
                  <a:lnTo>
                    <a:pt x="30" y="20"/>
                  </a:lnTo>
                  <a:lnTo>
                    <a:pt x="26" y="19"/>
                  </a:lnTo>
                  <a:cubicBezTo>
                    <a:pt x="25" y="18"/>
                    <a:pt x="24" y="17"/>
                    <a:pt x="23" y="16"/>
                  </a:cubicBezTo>
                  <a:lnTo>
                    <a:pt x="21" y="13"/>
                  </a:lnTo>
                  <a:cubicBezTo>
                    <a:pt x="20" y="12"/>
                    <a:pt x="20" y="11"/>
                    <a:pt x="20" y="10"/>
                  </a:cubicBezTo>
                  <a:lnTo>
                    <a:pt x="18" y="5"/>
                  </a:lnTo>
                  <a:lnTo>
                    <a:pt x="14" y="4"/>
                  </a:lnTo>
                  <a:cubicBezTo>
                    <a:pt x="13" y="3"/>
                    <a:pt x="12" y="3"/>
                    <a:pt x="11" y="2"/>
                  </a:cubicBezTo>
                  <a:lnTo>
                    <a:pt x="9" y="0"/>
                  </a:lnTo>
                  <a:lnTo>
                    <a:pt x="0" y="8"/>
                  </a:lnTo>
                  <a:lnTo>
                    <a:pt x="2" y="8"/>
                  </a:lnTo>
                  <a:cubicBezTo>
                    <a:pt x="5" y="7"/>
                    <a:pt x="8" y="6"/>
                    <a:pt x="10" y="8"/>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27" name="Freeform 212">
              <a:extLst>
                <a:ext uri="{FF2B5EF4-FFF2-40B4-BE49-F238E27FC236}">
                  <a16:creationId xmlns:a16="http://schemas.microsoft.com/office/drawing/2014/main" id="{B67D77A5-991A-47B1-874C-42956B669E76}"/>
                </a:ext>
              </a:extLst>
            </p:cNvPr>
            <p:cNvSpPr>
              <a:spLocks noChangeArrowheads="1"/>
            </p:cNvSpPr>
            <p:nvPr/>
          </p:nvSpPr>
          <p:spPr bwMode="auto">
            <a:xfrm>
              <a:off x="8688387" y="1274763"/>
              <a:ext cx="12700" cy="20637"/>
            </a:xfrm>
            <a:custGeom>
              <a:avLst/>
              <a:gdLst>
                <a:gd name="T0" fmla="*/ 1 w 35"/>
                <a:gd name="T1" fmla="*/ 50 h 57"/>
                <a:gd name="T2" fmla="*/ 4 w 35"/>
                <a:gd name="T3" fmla="*/ 51 h 57"/>
                <a:gd name="T4" fmla="*/ 12 w 35"/>
                <a:gd name="T5" fmla="*/ 56 h 57"/>
                <a:gd name="T6" fmla="*/ 13 w 35"/>
                <a:gd name="T7" fmla="*/ 56 h 57"/>
                <a:gd name="T8" fmla="*/ 26 w 35"/>
                <a:gd name="T9" fmla="*/ 50 h 57"/>
                <a:gd name="T10" fmla="*/ 31 w 35"/>
                <a:gd name="T11" fmla="*/ 46 h 57"/>
                <a:gd name="T12" fmla="*/ 34 w 35"/>
                <a:gd name="T13" fmla="*/ 43 h 57"/>
                <a:gd name="T14" fmla="*/ 31 w 35"/>
                <a:gd name="T15" fmla="*/ 42 h 57"/>
                <a:gd name="T16" fmla="*/ 24 w 35"/>
                <a:gd name="T17" fmla="*/ 39 h 57"/>
                <a:gd name="T18" fmla="*/ 20 w 35"/>
                <a:gd name="T19" fmla="*/ 34 h 57"/>
                <a:gd name="T20" fmla="*/ 21 w 35"/>
                <a:gd name="T21" fmla="*/ 28 h 57"/>
                <a:gd name="T22" fmla="*/ 28 w 35"/>
                <a:gd name="T23" fmla="*/ 15 h 57"/>
                <a:gd name="T24" fmla="*/ 25 w 35"/>
                <a:gd name="T25" fmla="*/ 12 h 57"/>
                <a:gd name="T26" fmla="*/ 23 w 35"/>
                <a:gd name="T27" fmla="*/ 10 h 57"/>
                <a:gd name="T28" fmla="*/ 18 w 35"/>
                <a:gd name="T29" fmla="*/ 0 h 57"/>
                <a:gd name="T30" fmla="*/ 15 w 35"/>
                <a:gd name="T31" fmla="*/ 2 h 57"/>
                <a:gd name="T32" fmla="*/ 10 w 35"/>
                <a:gd name="T33" fmla="*/ 8 h 57"/>
                <a:gd name="T34" fmla="*/ 10 w 35"/>
                <a:gd name="T35" fmla="*/ 9 h 57"/>
                <a:gd name="T36" fmla="*/ 9 w 35"/>
                <a:gd name="T37" fmla="*/ 21 h 57"/>
                <a:gd name="T38" fmla="*/ 14 w 35"/>
                <a:gd name="T39" fmla="*/ 25 h 57"/>
                <a:gd name="T40" fmla="*/ 13 w 35"/>
                <a:gd name="T41" fmla="*/ 35 h 57"/>
                <a:gd name="T42" fmla="*/ 8 w 35"/>
                <a:gd name="T43" fmla="*/ 38 h 57"/>
                <a:gd name="T44" fmla="*/ 6 w 35"/>
                <a:gd name="T45" fmla="*/ 40 h 57"/>
                <a:gd name="T46" fmla="*/ 0 w 35"/>
                <a:gd name="T47" fmla="*/ 42 h 57"/>
                <a:gd name="T48" fmla="*/ 1 w 35"/>
                <a:gd name="T49" fmla="*/ 5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57">
                  <a:moveTo>
                    <a:pt x="1" y="50"/>
                  </a:moveTo>
                  <a:lnTo>
                    <a:pt x="4" y="51"/>
                  </a:lnTo>
                  <a:lnTo>
                    <a:pt x="12" y="56"/>
                  </a:lnTo>
                  <a:lnTo>
                    <a:pt x="13" y="56"/>
                  </a:lnTo>
                  <a:lnTo>
                    <a:pt x="26" y="50"/>
                  </a:lnTo>
                  <a:lnTo>
                    <a:pt x="31" y="46"/>
                  </a:lnTo>
                  <a:lnTo>
                    <a:pt x="34" y="43"/>
                  </a:lnTo>
                  <a:lnTo>
                    <a:pt x="31" y="42"/>
                  </a:lnTo>
                  <a:lnTo>
                    <a:pt x="24" y="39"/>
                  </a:lnTo>
                  <a:cubicBezTo>
                    <a:pt x="22" y="38"/>
                    <a:pt x="21" y="37"/>
                    <a:pt x="20" y="34"/>
                  </a:cubicBezTo>
                  <a:cubicBezTo>
                    <a:pt x="19" y="32"/>
                    <a:pt x="19" y="30"/>
                    <a:pt x="21" y="28"/>
                  </a:cubicBezTo>
                  <a:lnTo>
                    <a:pt x="28" y="15"/>
                  </a:lnTo>
                  <a:lnTo>
                    <a:pt x="25" y="12"/>
                  </a:lnTo>
                  <a:cubicBezTo>
                    <a:pt x="24" y="11"/>
                    <a:pt x="24" y="11"/>
                    <a:pt x="23" y="10"/>
                  </a:cubicBezTo>
                  <a:lnTo>
                    <a:pt x="18" y="0"/>
                  </a:lnTo>
                  <a:lnTo>
                    <a:pt x="15" y="2"/>
                  </a:lnTo>
                  <a:lnTo>
                    <a:pt x="10" y="8"/>
                  </a:lnTo>
                  <a:lnTo>
                    <a:pt x="10" y="9"/>
                  </a:lnTo>
                  <a:lnTo>
                    <a:pt x="9" y="21"/>
                  </a:lnTo>
                  <a:cubicBezTo>
                    <a:pt x="11" y="21"/>
                    <a:pt x="13" y="23"/>
                    <a:pt x="14" y="25"/>
                  </a:cubicBezTo>
                  <a:cubicBezTo>
                    <a:pt x="16" y="28"/>
                    <a:pt x="16" y="32"/>
                    <a:pt x="13" y="35"/>
                  </a:cubicBezTo>
                  <a:lnTo>
                    <a:pt x="8" y="38"/>
                  </a:lnTo>
                  <a:cubicBezTo>
                    <a:pt x="8" y="39"/>
                    <a:pt x="7" y="39"/>
                    <a:pt x="6" y="40"/>
                  </a:cubicBezTo>
                  <a:lnTo>
                    <a:pt x="0" y="42"/>
                  </a:lnTo>
                  <a:lnTo>
                    <a:pt x="1" y="5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28" name="Freeform 213">
              <a:extLst>
                <a:ext uri="{FF2B5EF4-FFF2-40B4-BE49-F238E27FC236}">
                  <a16:creationId xmlns:a16="http://schemas.microsoft.com/office/drawing/2014/main" id="{389E44D4-0223-4476-BF4F-0E3B1EB45804}"/>
                </a:ext>
              </a:extLst>
            </p:cNvPr>
            <p:cNvSpPr>
              <a:spLocks noChangeArrowheads="1"/>
            </p:cNvSpPr>
            <p:nvPr/>
          </p:nvSpPr>
          <p:spPr bwMode="auto">
            <a:xfrm>
              <a:off x="8758237" y="1089025"/>
              <a:ext cx="30163" cy="15875"/>
            </a:xfrm>
            <a:custGeom>
              <a:avLst/>
              <a:gdLst>
                <a:gd name="T0" fmla="*/ 35 w 85"/>
                <a:gd name="T1" fmla="*/ 16 h 45"/>
                <a:gd name="T2" fmla="*/ 39 w 85"/>
                <a:gd name="T3" fmla="*/ 13 h 45"/>
                <a:gd name="T4" fmla="*/ 47 w 85"/>
                <a:gd name="T5" fmla="*/ 11 h 45"/>
                <a:gd name="T6" fmla="*/ 50 w 85"/>
                <a:gd name="T7" fmla="*/ 11 h 45"/>
                <a:gd name="T8" fmla="*/ 64 w 85"/>
                <a:gd name="T9" fmla="*/ 12 h 45"/>
                <a:gd name="T10" fmla="*/ 73 w 85"/>
                <a:gd name="T11" fmla="*/ 7 h 45"/>
                <a:gd name="T12" fmla="*/ 75 w 85"/>
                <a:gd name="T13" fmla="*/ 6 h 45"/>
                <a:gd name="T14" fmla="*/ 79 w 85"/>
                <a:gd name="T15" fmla="*/ 5 h 45"/>
                <a:gd name="T16" fmla="*/ 84 w 85"/>
                <a:gd name="T17" fmla="*/ 0 h 45"/>
                <a:gd name="T18" fmla="*/ 82 w 85"/>
                <a:gd name="T19" fmla="*/ 0 h 45"/>
                <a:gd name="T20" fmla="*/ 50 w 85"/>
                <a:gd name="T21" fmla="*/ 0 h 45"/>
                <a:gd name="T22" fmla="*/ 21 w 85"/>
                <a:gd name="T23" fmla="*/ 19 h 45"/>
                <a:gd name="T24" fmla="*/ 18 w 85"/>
                <a:gd name="T25" fmla="*/ 23 h 45"/>
                <a:gd name="T26" fmla="*/ 14 w 85"/>
                <a:gd name="T27" fmla="*/ 30 h 45"/>
                <a:gd name="T28" fmla="*/ 9 w 85"/>
                <a:gd name="T29" fmla="*/ 36 h 45"/>
                <a:gd name="T30" fmla="*/ 2 w 85"/>
                <a:gd name="T31" fmla="*/ 41 h 45"/>
                <a:gd name="T32" fmla="*/ 0 w 85"/>
                <a:gd name="T33" fmla="*/ 44 h 45"/>
                <a:gd name="T34" fmla="*/ 20 w 85"/>
                <a:gd name="T35" fmla="*/ 32 h 45"/>
                <a:gd name="T36" fmla="*/ 35 w 85"/>
                <a:gd name="T37" fmla="*/ 1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45">
                  <a:moveTo>
                    <a:pt x="35" y="16"/>
                  </a:moveTo>
                  <a:cubicBezTo>
                    <a:pt x="36" y="15"/>
                    <a:pt x="38" y="14"/>
                    <a:pt x="39" y="13"/>
                  </a:cubicBezTo>
                  <a:lnTo>
                    <a:pt x="47" y="11"/>
                  </a:lnTo>
                  <a:cubicBezTo>
                    <a:pt x="48" y="11"/>
                    <a:pt x="49" y="11"/>
                    <a:pt x="50" y="11"/>
                  </a:cubicBezTo>
                  <a:lnTo>
                    <a:pt x="64" y="12"/>
                  </a:lnTo>
                  <a:lnTo>
                    <a:pt x="73" y="7"/>
                  </a:lnTo>
                  <a:cubicBezTo>
                    <a:pt x="73" y="7"/>
                    <a:pt x="74" y="6"/>
                    <a:pt x="75" y="6"/>
                  </a:cubicBezTo>
                  <a:lnTo>
                    <a:pt x="79" y="5"/>
                  </a:lnTo>
                  <a:lnTo>
                    <a:pt x="84" y="0"/>
                  </a:lnTo>
                  <a:cubicBezTo>
                    <a:pt x="83" y="0"/>
                    <a:pt x="82" y="0"/>
                    <a:pt x="82" y="0"/>
                  </a:cubicBezTo>
                  <a:lnTo>
                    <a:pt x="50" y="0"/>
                  </a:lnTo>
                  <a:lnTo>
                    <a:pt x="21" y="19"/>
                  </a:lnTo>
                  <a:lnTo>
                    <a:pt x="18" y="23"/>
                  </a:lnTo>
                  <a:lnTo>
                    <a:pt x="14" y="30"/>
                  </a:lnTo>
                  <a:lnTo>
                    <a:pt x="9" y="36"/>
                  </a:lnTo>
                  <a:lnTo>
                    <a:pt x="2" y="41"/>
                  </a:lnTo>
                  <a:lnTo>
                    <a:pt x="0" y="44"/>
                  </a:lnTo>
                  <a:lnTo>
                    <a:pt x="20" y="32"/>
                  </a:lnTo>
                  <a:lnTo>
                    <a:pt x="35" y="1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29" name="Freeform 214">
              <a:extLst>
                <a:ext uri="{FF2B5EF4-FFF2-40B4-BE49-F238E27FC236}">
                  <a16:creationId xmlns:a16="http://schemas.microsoft.com/office/drawing/2014/main" id="{F0C28F05-44C7-4D9A-AD50-B5C5D86038F5}"/>
                </a:ext>
              </a:extLst>
            </p:cNvPr>
            <p:cNvSpPr>
              <a:spLocks noChangeArrowheads="1"/>
            </p:cNvSpPr>
            <p:nvPr/>
          </p:nvSpPr>
          <p:spPr bwMode="auto">
            <a:xfrm>
              <a:off x="8713787" y="1138238"/>
              <a:ext cx="11113" cy="14287"/>
            </a:xfrm>
            <a:custGeom>
              <a:avLst/>
              <a:gdLst>
                <a:gd name="T0" fmla="*/ 14 w 33"/>
                <a:gd name="T1" fmla="*/ 8 h 41"/>
                <a:gd name="T2" fmla="*/ 12 w 33"/>
                <a:gd name="T3" fmla="*/ 11 h 41"/>
                <a:gd name="T4" fmla="*/ 10 w 33"/>
                <a:gd name="T5" fmla="*/ 15 h 41"/>
                <a:gd name="T6" fmla="*/ 7 w 33"/>
                <a:gd name="T7" fmla="*/ 26 h 41"/>
                <a:gd name="T8" fmla="*/ 4 w 33"/>
                <a:gd name="T9" fmla="*/ 33 h 41"/>
                <a:gd name="T10" fmla="*/ 0 w 33"/>
                <a:gd name="T11" fmla="*/ 39 h 41"/>
                <a:gd name="T12" fmla="*/ 5 w 33"/>
                <a:gd name="T13" fmla="*/ 38 h 41"/>
                <a:gd name="T14" fmla="*/ 6 w 33"/>
                <a:gd name="T15" fmla="*/ 38 h 41"/>
                <a:gd name="T16" fmla="*/ 11 w 33"/>
                <a:gd name="T17" fmla="*/ 40 h 41"/>
                <a:gd name="T18" fmla="*/ 28 w 33"/>
                <a:gd name="T19" fmla="*/ 20 h 41"/>
                <a:gd name="T20" fmla="*/ 31 w 33"/>
                <a:gd name="T21" fmla="*/ 18 h 41"/>
                <a:gd name="T22" fmla="*/ 32 w 33"/>
                <a:gd name="T23" fmla="*/ 18 h 41"/>
                <a:gd name="T24" fmla="*/ 26 w 33"/>
                <a:gd name="T25" fmla="*/ 13 h 41"/>
                <a:gd name="T26" fmla="*/ 24 w 33"/>
                <a:gd name="T27" fmla="*/ 10 h 41"/>
                <a:gd name="T28" fmla="*/ 24 w 33"/>
                <a:gd name="T29" fmla="*/ 4 h 41"/>
                <a:gd name="T30" fmla="*/ 26 w 33"/>
                <a:gd name="T31" fmla="*/ 0 h 41"/>
                <a:gd name="T32" fmla="*/ 14 w 33"/>
                <a:gd name="T33" fmla="*/ 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41">
                  <a:moveTo>
                    <a:pt x="14" y="8"/>
                  </a:moveTo>
                  <a:lnTo>
                    <a:pt x="12" y="11"/>
                  </a:lnTo>
                  <a:lnTo>
                    <a:pt x="10" y="15"/>
                  </a:lnTo>
                  <a:lnTo>
                    <a:pt x="7" y="26"/>
                  </a:lnTo>
                  <a:lnTo>
                    <a:pt x="4" y="33"/>
                  </a:lnTo>
                  <a:lnTo>
                    <a:pt x="0" y="39"/>
                  </a:lnTo>
                  <a:lnTo>
                    <a:pt x="5" y="38"/>
                  </a:lnTo>
                  <a:lnTo>
                    <a:pt x="6" y="38"/>
                  </a:lnTo>
                  <a:cubicBezTo>
                    <a:pt x="8" y="38"/>
                    <a:pt x="10" y="39"/>
                    <a:pt x="11" y="40"/>
                  </a:cubicBezTo>
                  <a:lnTo>
                    <a:pt x="28" y="20"/>
                  </a:lnTo>
                  <a:cubicBezTo>
                    <a:pt x="29" y="19"/>
                    <a:pt x="30" y="18"/>
                    <a:pt x="31" y="18"/>
                  </a:cubicBezTo>
                  <a:lnTo>
                    <a:pt x="32" y="18"/>
                  </a:lnTo>
                  <a:cubicBezTo>
                    <a:pt x="29" y="17"/>
                    <a:pt x="27" y="16"/>
                    <a:pt x="26" y="13"/>
                  </a:cubicBezTo>
                  <a:lnTo>
                    <a:pt x="24" y="10"/>
                  </a:lnTo>
                  <a:cubicBezTo>
                    <a:pt x="23" y="9"/>
                    <a:pt x="23" y="6"/>
                    <a:pt x="24" y="4"/>
                  </a:cubicBezTo>
                  <a:lnTo>
                    <a:pt x="26" y="0"/>
                  </a:lnTo>
                  <a:lnTo>
                    <a:pt x="14" y="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30" name="Freeform 215">
              <a:extLst>
                <a:ext uri="{FF2B5EF4-FFF2-40B4-BE49-F238E27FC236}">
                  <a16:creationId xmlns:a16="http://schemas.microsoft.com/office/drawing/2014/main" id="{C7DD5D2E-48BD-4E20-B32C-30B9BF46DF6E}"/>
                </a:ext>
              </a:extLst>
            </p:cNvPr>
            <p:cNvSpPr>
              <a:spLocks noChangeArrowheads="1"/>
            </p:cNvSpPr>
            <p:nvPr/>
          </p:nvSpPr>
          <p:spPr bwMode="auto">
            <a:xfrm>
              <a:off x="8799512" y="1098550"/>
              <a:ext cx="6350" cy="6350"/>
            </a:xfrm>
            <a:custGeom>
              <a:avLst/>
              <a:gdLst>
                <a:gd name="T0" fmla="*/ 17 w 18"/>
                <a:gd name="T1" fmla="*/ 0 h 18"/>
                <a:gd name="T2" fmla="*/ 10 w 18"/>
                <a:gd name="T3" fmla="*/ 1 h 18"/>
                <a:gd name="T4" fmla="*/ 2 w 18"/>
                <a:gd name="T5" fmla="*/ 7 h 18"/>
                <a:gd name="T6" fmla="*/ 0 w 18"/>
                <a:gd name="T7" fmla="*/ 14 h 18"/>
                <a:gd name="T8" fmla="*/ 9 w 18"/>
                <a:gd name="T9" fmla="*/ 17 h 18"/>
                <a:gd name="T10" fmla="*/ 12 w 18"/>
                <a:gd name="T11" fmla="*/ 17 h 18"/>
                <a:gd name="T12" fmla="*/ 12 w 18"/>
                <a:gd name="T13" fmla="*/ 9 h 18"/>
                <a:gd name="T14" fmla="*/ 17 w 18"/>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8">
                  <a:moveTo>
                    <a:pt x="17" y="0"/>
                  </a:moveTo>
                  <a:lnTo>
                    <a:pt x="10" y="1"/>
                  </a:lnTo>
                  <a:lnTo>
                    <a:pt x="2" y="7"/>
                  </a:lnTo>
                  <a:lnTo>
                    <a:pt x="0" y="14"/>
                  </a:lnTo>
                  <a:lnTo>
                    <a:pt x="9" y="17"/>
                  </a:lnTo>
                  <a:lnTo>
                    <a:pt x="12" y="17"/>
                  </a:lnTo>
                  <a:cubicBezTo>
                    <a:pt x="11" y="14"/>
                    <a:pt x="10" y="11"/>
                    <a:pt x="12" y="9"/>
                  </a:cubicBezTo>
                  <a:lnTo>
                    <a:pt x="17"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31" name="Freeform 216">
              <a:extLst>
                <a:ext uri="{FF2B5EF4-FFF2-40B4-BE49-F238E27FC236}">
                  <a16:creationId xmlns:a16="http://schemas.microsoft.com/office/drawing/2014/main" id="{18042BA5-559B-4EF5-9D12-CDEB6D3AF6E4}"/>
                </a:ext>
              </a:extLst>
            </p:cNvPr>
            <p:cNvSpPr>
              <a:spLocks noChangeArrowheads="1"/>
            </p:cNvSpPr>
            <p:nvPr/>
          </p:nvSpPr>
          <p:spPr bwMode="auto">
            <a:xfrm>
              <a:off x="8721725" y="1239838"/>
              <a:ext cx="4762" cy="4762"/>
            </a:xfrm>
            <a:custGeom>
              <a:avLst/>
              <a:gdLst>
                <a:gd name="T0" fmla="*/ 2 w 15"/>
                <a:gd name="T1" fmla="*/ 12 h 15"/>
                <a:gd name="T2" fmla="*/ 4 w 15"/>
                <a:gd name="T3" fmla="*/ 13 h 15"/>
                <a:gd name="T4" fmla="*/ 14 w 15"/>
                <a:gd name="T5" fmla="*/ 14 h 15"/>
                <a:gd name="T6" fmla="*/ 7 w 15"/>
                <a:gd name="T7" fmla="*/ 0 h 15"/>
                <a:gd name="T8" fmla="*/ 1 w 15"/>
                <a:gd name="T9" fmla="*/ 1 h 15"/>
                <a:gd name="T10" fmla="*/ 0 w 15"/>
                <a:gd name="T11" fmla="*/ 0 h 15"/>
                <a:gd name="T12" fmla="*/ 1 w 15"/>
                <a:gd name="T13" fmla="*/ 3 h 15"/>
                <a:gd name="T14" fmla="*/ 2 w 15"/>
                <a:gd name="T15" fmla="*/ 12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2" y="12"/>
                  </a:moveTo>
                  <a:lnTo>
                    <a:pt x="4" y="13"/>
                  </a:lnTo>
                  <a:lnTo>
                    <a:pt x="14" y="14"/>
                  </a:lnTo>
                  <a:lnTo>
                    <a:pt x="7" y="0"/>
                  </a:lnTo>
                  <a:cubicBezTo>
                    <a:pt x="5" y="1"/>
                    <a:pt x="3" y="1"/>
                    <a:pt x="1" y="1"/>
                  </a:cubicBezTo>
                  <a:cubicBezTo>
                    <a:pt x="1" y="1"/>
                    <a:pt x="1" y="0"/>
                    <a:pt x="0" y="0"/>
                  </a:cubicBezTo>
                  <a:lnTo>
                    <a:pt x="1" y="3"/>
                  </a:lnTo>
                  <a:lnTo>
                    <a:pt x="2" y="1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32" name="Freeform 217">
              <a:extLst>
                <a:ext uri="{FF2B5EF4-FFF2-40B4-BE49-F238E27FC236}">
                  <a16:creationId xmlns:a16="http://schemas.microsoft.com/office/drawing/2014/main" id="{4A7B56D1-0A41-4E0C-B2F5-DE7BDE1CDE06}"/>
                </a:ext>
              </a:extLst>
            </p:cNvPr>
            <p:cNvSpPr>
              <a:spLocks noChangeArrowheads="1"/>
            </p:cNvSpPr>
            <p:nvPr/>
          </p:nvSpPr>
          <p:spPr bwMode="auto">
            <a:xfrm>
              <a:off x="8637587" y="1322388"/>
              <a:ext cx="6350" cy="3175"/>
            </a:xfrm>
            <a:custGeom>
              <a:avLst/>
              <a:gdLst>
                <a:gd name="T0" fmla="*/ 10 w 18"/>
                <a:gd name="T1" fmla="*/ 0 h 10"/>
                <a:gd name="T2" fmla="*/ 10 w 18"/>
                <a:gd name="T3" fmla="*/ 0 h 10"/>
                <a:gd name="T4" fmla="*/ 0 w 18"/>
                <a:gd name="T5" fmla="*/ 9 h 10"/>
                <a:gd name="T6" fmla="*/ 17 w 18"/>
                <a:gd name="T7" fmla="*/ 6 h 10"/>
                <a:gd name="T8" fmla="*/ 10 w 18"/>
                <a:gd name="T9" fmla="*/ 0 h 10"/>
              </a:gdLst>
              <a:ahLst/>
              <a:cxnLst>
                <a:cxn ang="0">
                  <a:pos x="T0" y="T1"/>
                </a:cxn>
                <a:cxn ang="0">
                  <a:pos x="T2" y="T3"/>
                </a:cxn>
                <a:cxn ang="0">
                  <a:pos x="T4" y="T5"/>
                </a:cxn>
                <a:cxn ang="0">
                  <a:pos x="T6" y="T7"/>
                </a:cxn>
                <a:cxn ang="0">
                  <a:pos x="T8" y="T9"/>
                </a:cxn>
              </a:cxnLst>
              <a:rect l="0" t="0" r="r" b="b"/>
              <a:pathLst>
                <a:path w="18" h="10">
                  <a:moveTo>
                    <a:pt x="10" y="0"/>
                  </a:moveTo>
                  <a:lnTo>
                    <a:pt x="10" y="0"/>
                  </a:lnTo>
                  <a:lnTo>
                    <a:pt x="0" y="9"/>
                  </a:lnTo>
                  <a:lnTo>
                    <a:pt x="17" y="6"/>
                  </a:lnTo>
                  <a:lnTo>
                    <a:pt x="10"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33" name="Freeform 218">
              <a:extLst>
                <a:ext uri="{FF2B5EF4-FFF2-40B4-BE49-F238E27FC236}">
                  <a16:creationId xmlns:a16="http://schemas.microsoft.com/office/drawing/2014/main" id="{CA32545B-70B4-40BF-9A90-A575B12DCA3A}"/>
                </a:ext>
              </a:extLst>
            </p:cNvPr>
            <p:cNvSpPr>
              <a:spLocks noChangeArrowheads="1"/>
            </p:cNvSpPr>
            <p:nvPr/>
          </p:nvSpPr>
          <p:spPr bwMode="auto">
            <a:xfrm>
              <a:off x="8248650" y="1719263"/>
              <a:ext cx="11112" cy="19050"/>
            </a:xfrm>
            <a:custGeom>
              <a:avLst/>
              <a:gdLst>
                <a:gd name="T0" fmla="*/ 4 w 31"/>
                <a:gd name="T1" fmla="*/ 30 h 52"/>
                <a:gd name="T2" fmla="*/ 7 w 31"/>
                <a:gd name="T3" fmla="*/ 38 h 52"/>
                <a:gd name="T4" fmla="*/ 7 w 31"/>
                <a:gd name="T5" fmla="*/ 42 h 52"/>
                <a:gd name="T6" fmla="*/ 6 w 31"/>
                <a:gd name="T7" fmla="*/ 49 h 52"/>
                <a:gd name="T8" fmla="*/ 8 w 31"/>
                <a:gd name="T9" fmla="*/ 51 h 52"/>
                <a:gd name="T10" fmla="*/ 30 w 31"/>
                <a:gd name="T11" fmla="*/ 28 h 52"/>
                <a:gd name="T12" fmla="*/ 30 w 31"/>
                <a:gd name="T13" fmla="*/ 28 h 52"/>
                <a:gd name="T14" fmla="*/ 26 w 31"/>
                <a:gd name="T15" fmla="*/ 26 h 52"/>
                <a:gd name="T16" fmla="*/ 22 w 31"/>
                <a:gd name="T17" fmla="*/ 21 h 52"/>
                <a:gd name="T18" fmla="*/ 20 w 31"/>
                <a:gd name="T19" fmla="*/ 8 h 52"/>
                <a:gd name="T20" fmla="*/ 15 w 31"/>
                <a:gd name="T21" fmla="*/ 0 h 52"/>
                <a:gd name="T22" fmla="*/ 11 w 31"/>
                <a:gd name="T23" fmla="*/ 2 h 52"/>
                <a:gd name="T24" fmla="*/ 5 w 31"/>
                <a:gd name="T25" fmla="*/ 8 h 52"/>
                <a:gd name="T26" fmla="*/ 2 w 31"/>
                <a:gd name="T27" fmla="*/ 13 h 52"/>
                <a:gd name="T28" fmla="*/ 0 w 31"/>
                <a:gd name="T29" fmla="*/ 20 h 52"/>
                <a:gd name="T30" fmla="*/ 1 w 31"/>
                <a:gd name="T31" fmla="*/ 25 h 52"/>
                <a:gd name="T32" fmla="*/ 4 w 31"/>
                <a:gd name="T33"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52">
                  <a:moveTo>
                    <a:pt x="4" y="30"/>
                  </a:moveTo>
                  <a:lnTo>
                    <a:pt x="7" y="38"/>
                  </a:lnTo>
                  <a:cubicBezTo>
                    <a:pt x="7" y="40"/>
                    <a:pt x="7" y="41"/>
                    <a:pt x="7" y="42"/>
                  </a:cubicBezTo>
                  <a:lnTo>
                    <a:pt x="6" y="49"/>
                  </a:lnTo>
                  <a:cubicBezTo>
                    <a:pt x="7" y="49"/>
                    <a:pt x="7" y="50"/>
                    <a:pt x="8" y="51"/>
                  </a:cubicBezTo>
                  <a:lnTo>
                    <a:pt x="30" y="28"/>
                  </a:lnTo>
                  <a:lnTo>
                    <a:pt x="30" y="28"/>
                  </a:lnTo>
                  <a:lnTo>
                    <a:pt x="26" y="26"/>
                  </a:lnTo>
                  <a:cubicBezTo>
                    <a:pt x="24" y="24"/>
                    <a:pt x="23" y="23"/>
                    <a:pt x="22" y="21"/>
                  </a:cubicBezTo>
                  <a:lnTo>
                    <a:pt x="20" y="8"/>
                  </a:lnTo>
                  <a:lnTo>
                    <a:pt x="15" y="0"/>
                  </a:lnTo>
                  <a:lnTo>
                    <a:pt x="11" y="2"/>
                  </a:lnTo>
                  <a:lnTo>
                    <a:pt x="5" y="8"/>
                  </a:lnTo>
                  <a:lnTo>
                    <a:pt x="2" y="13"/>
                  </a:lnTo>
                  <a:lnTo>
                    <a:pt x="0" y="20"/>
                  </a:lnTo>
                  <a:lnTo>
                    <a:pt x="1" y="25"/>
                  </a:lnTo>
                  <a:lnTo>
                    <a:pt x="4" y="3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34" name="Freeform 219">
              <a:extLst>
                <a:ext uri="{FF2B5EF4-FFF2-40B4-BE49-F238E27FC236}">
                  <a16:creationId xmlns:a16="http://schemas.microsoft.com/office/drawing/2014/main" id="{1A1412D5-6BD8-44B4-B7C0-02A508473ADA}"/>
                </a:ext>
              </a:extLst>
            </p:cNvPr>
            <p:cNvSpPr>
              <a:spLocks noChangeArrowheads="1"/>
            </p:cNvSpPr>
            <p:nvPr/>
          </p:nvSpPr>
          <p:spPr bwMode="auto">
            <a:xfrm>
              <a:off x="8626475" y="1362075"/>
              <a:ext cx="6350" cy="6350"/>
            </a:xfrm>
            <a:custGeom>
              <a:avLst/>
              <a:gdLst>
                <a:gd name="T0" fmla="*/ 0 w 19"/>
                <a:gd name="T1" fmla="*/ 7 h 19"/>
                <a:gd name="T2" fmla="*/ 3 w 19"/>
                <a:gd name="T3" fmla="*/ 6 h 19"/>
                <a:gd name="T4" fmla="*/ 3 w 19"/>
                <a:gd name="T5" fmla="*/ 6 h 19"/>
                <a:gd name="T6" fmla="*/ 11 w 19"/>
                <a:gd name="T7" fmla="*/ 9 h 19"/>
                <a:gd name="T8" fmla="*/ 13 w 19"/>
                <a:gd name="T9" fmla="*/ 12 h 19"/>
                <a:gd name="T10" fmla="*/ 16 w 19"/>
                <a:gd name="T11" fmla="*/ 18 h 19"/>
                <a:gd name="T12" fmla="*/ 16 w 19"/>
                <a:gd name="T13" fmla="*/ 13 h 19"/>
                <a:gd name="T14" fmla="*/ 18 w 19"/>
                <a:gd name="T15" fmla="*/ 3 h 19"/>
                <a:gd name="T16" fmla="*/ 17 w 19"/>
                <a:gd name="T17" fmla="*/ 3 h 19"/>
                <a:gd name="T18" fmla="*/ 12 w 19"/>
                <a:gd name="T19" fmla="*/ 0 h 19"/>
                <a:gd name="T20" fmla="*/ 0 w 19"/>
                <a:gd name="T21" fmla="*/ 4 h 19"/>
                <a:gd name="T22" fmla="*/ 0 w 19"/>
                <a:gd name="T23" fmla="*/ 6 h 19"/>
                <a:gd name="T24" fmla="*/ 0 w 19"/>
                <a:gd name="T25"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9">
                  <a:moveTo>
                    <a:pt x="0" y="7"/>
                  </a:moveTo>
                  <a:cubicBezTo>
                    <a:pt x="1" y="6"/>
                    <a:pt x="2" y="6"/>
                    <a:pt x="3" y="6"/>
                  </a:cubicBezTo>
                  <a:lnTo>
                    <a:pt x="3" y="6"/>
                  </a:lnTo>
                  <a:cubicBezTo>
                    <a:pt x="6" y="6"/>
                    <a:pt x="10" y="7"/>
                    <a:pt x="11" y="9"/>
                  </a:cubicBezTo>
                  <a:lnTo>
                    <a:pt x="13" y="12"/>
                  </a:lnTo>
                  <a:lnTo>
                    <a:pt x="16" y="18"/>
                  </a:lnTo>
                  <a:lnTo>
                    <a:pt x="16" y="13"/>
                  </a:lnTo>
                  <a:lnTo>
                    <a:pt x="18" y="3"/>
                  </a:lnTo>
                  <a:lnTo>
                    <a:pt x="17" y="3"/>
                  </a:lnTo>
                  <a:cubicBezTo>
                    <a:pt x="15" y="2"/>
                    <a:pt x="13" y="1"/>
                    <a:pt x="12" y="0"/>
                  </a:cubicBezTo>
                  <a:lnTo>
                    <a:pt x="0" y="4"/>
                  </a:lnTo>
                  <a:cubicBezTo>
                    <a:pt x="0" y="5"/>
                    <a:pt x="0" y="5"/>
                    <a:pt x="0" y="6"/>
                  </a:cubicBezTo>
                  <a:cubicBezTo>
                    <a:pt x="1" y="6"/>
                    <a:pt x="1" y="6"/>
                    <a:pt x="0" y="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35" name="Freeform 220">
              <a:extLst>
                <a:ext uri="{FF2B5EF4-FFF2-40B4-BE49-F238E27FC236}">
                  <a16:creationId xmlns:a16="http://schemas.microsoft.com/office/drawing/2014/main" id="{F763F37A-382B-49E8-BB1A-2A2799AB3806}"/>
                </a:ext>
              </a:extLst>
            </p:cNvPr>
            <p:cNvSpPr>
              <a:spLocks noChangeArrowheads="1"/>
            </p:cNvSpPr>
            <p:nvPr/>
          </p:nvSpPr>
          <p:spPr bwMode="auto">
            <a:xfrm>
              <a:off x="8710612" y="1268413"/>
              <a:ext cx="19050" cy="12700"/>
            </a:xfrm>
            <a:custGeom>
              <a:avLst/>
              <a:gdLst>
                <a:gd name="T0" fmla="*/ 18 w 55"/>
                <a:gd name="T1" fmla="*/ 28 h 37"/>
                <a:gd name="T2" fmla="*/ 13 w 55"/>
                <a:gd name="T3" fmla="*/ 32 h 37"/>
                <a:gd name="T4" fmla="*/ 1 w 55"/>
                <a:gd name="T5" fmla="*/ 33 h 37"/>
                <a:gd name="T6" fmla="*/ 0 w 55"/>
                <a:gd name="T7" fmla="*/ 35 h 37"/>
                <a:gd name="T8" fmla="*/ 4 w 55"/>
                <a:gd name="T9" fmla="*/ 36 h 37"/>
                <a:gd name="T10" fmla="*/ 15 w 55"/>
                <a:gd name="T11" fmla="*/ 34 h 37"/>
                <a:gd name="T12" fmla="*/ 19 w 55"/>
                <a:gd name="T13" fmla="*/ 28 h 37"/>
                <a:gd name="T14" fmla="*/ 21 w 55"/>
                <a:gd name="T15" fmla="*/ 26 h 37"/>
                <a:gd name="T16" fmla="*/ 24 w 55"/>
                <a:gd name="T17" fmla="*/ 25 h 37"/>
                <a:gd name="T18" fmla="*/ 26 w 55"/>
                <a:gd name="T19" fmla="*/ 24 h 37"/>
                <a:gd name="T20" fmla="*/ 27 w 55"/>
                <a:gd name="T21" fmla="*/ 24 h 37"/>
                <a:gd name="T22" fmla="*/ 45 w 55"/>
                <a:gd name="T23" fmla="*/ 12 h 37"/>
                <a:gd name="T24" fmla="*/ 54 w 55"/>
                <a:gd name="T25" fmla="*/ 0 h 37"/>
                <a:gd name="T26" fmla="*/ 52 w 55"/>
                <a:gd name="T27" fmla="*/ 1 h 37"/>
                <a:gd name="T28" fmla="*/ 26 w 55"/>
                <a:gd name="T29" fmla="*/ 0 h 37"/>
                <a:gd name="T30" fmla="*/ 26 w 55"/>
                <a:gd name="T31" fmla="*/ 0 h 37"/>
                <a:gd name="T32" fmla="*/ 19 w 55"/>
                <a:gd name="T33" fmla="*/ 5 h 37"/>
                <a:gd name="T34" fmla="*/ 14 w 55"/>
                <a:gd name="T35" fmla="*/ 5 h 37"/>
                <a:gd name="T36" fmla="*/ 13 w 55"/>
                <a:gd name="T37" fmla="*/ 5 h 37"/>
                <a:gd name="T38" fmla="*/ 13 w 55"/>
                <a:gd name="T39" fmla="*/ 7 h 37"/>
                <a:gd name="T40" fmla="*/ 14 w 55"/>
                <a:gd name="T41" fmla="*/ 7 h 37"/>
                <a:gd name="T42" fmla="*/ 16 w 55"/>
                <a:gd name="T43" fmla="*/ 8 h 37"/>
                <a:gd name="T44" fmla="*/ 17 w 55"/>
                <a:gd name="T45" fmla="*/ 8 h 37"/>
                <a:gd name="T46" fmla="*/ 24 w 55"/>
                <a:gd name="T47" fmla="*/ 12 h 37"/>
                <a:gd name="T48" fmla="*/ 24 w 55"/>
                <a:gd name="T49" fmla="*/ 20 h 37"/>
                <a:gd name="T50" fmla="*/ 18 w 55"/>
                <a:gd name="T51" fmla="*/ 2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37">
                  <a:moveTo>
                    <a:pt x="18" y="28"/>
                  </a:moveTo>
                  <a:cubicBezTo>
                    <a:pt x="17" y="30"/>
                    <a:pt x="15" y="31"/>
                    <a:pt x="13" y="32"/>
                  </a:cubicBezTo>
                  <a:lnTo>
                    <a:pt x="1" y="33"/>
                  </a:lnTo>
                  <a:lnTo>
                    <a:pt x="0" y="35"/>
                  </a:lnTo>
                  <a:lnTo>
                    <a:pt x="4" y="36"/>
                  </a:lnTo>
                  <a:lnTo>
                    <a:pt x="15" y="34"/>
                  </a:lnTo>
                  <a:lnTo>
                    <a:pt x="19" y="28"/>
                  </a:lnTo>
                  <a:cubicBezTo>
                    <a:pt x="20" y="28"/>
                    <a:pt x="20" y="27"/>
                    <a:pt x="21" y="26"/>
                  </a:cubicBezTo>
                  <a:lnTo>
                    <a:pt x="24" y="25"/>
                  </a:lnTo>
                  <a:cubicBezTo>
                    <a:pt x="25" y="24"/>
                    <a:pt x="25" y="24"/>
                    <a:pt x="26" y="24"/>
                  </a:cubicBezTo>
                  <a:lnTo>
                    <a:pt x="27" y="24"/>
                  </a:lnTo>
                  <a:lnTo>
                    <a:pt x="45" y="12"/>
                  </a:lnTo>
                  <a:lnTo>
                    <a:pt x="54" y="0"/>
                  </a:lnTo>
                  <a:cubicBezTo>
                    <a:pt x="53" y="1"/>
                    <a:pt x="52" y="1"/>
                    <a:pt x="52" y="1"/>
                  </a:cubicBezTo>
                  <a:lnTo>
                    <a:pt x="26" y="0"/>
                  </a:lnTo>
                  <a:lnTo>
                    <a:pt x="26" y="0"/>
                  </a:lnTo>
                  <a:cubicBezTo>
                    <a:pt x="25" y="3"/>
                    <a:pt x="22" y="5"/>
                    <a:pt x="19" y="5"/>
                  </a:cubicBezTo>
                  <a:lnTo>
                    <a:pt x="14" y="5"/>
                  </a:lnTo>
                  <a:lnTo>
                    <a:pt x="13" y="5"/>
                  </a:lnTo>
                  <a:lnTo>
                    <a:pt x="13" y="7"/>
                  </a:lnTo>
                  <a:lnTo>
                    <a:pt x="14" y="7"/>
                  </a:lnTo>
                  <a:lnTo>
                    <a:pt x="16" y="8"/>
                  </a:lnTo>
                  <a:lnTo>
                    <a:pt x="17" y="8"/>
                  </a:lnTo>
                  <a:cubicBezTo>
                    <a:pt x="20" y="8"/>
                    <a:pt x="23" y="9"/>
                    <a:pt x="24" y="12"/>
                  </a:cubicBezTo>
                  <a:cubicBezTo>
                    <a:pt x="26" y="14"/>
                    <a:pt x="26" y="18"/>
                    <a:pt x="24" y="20"/>
                  </a:cubicBezTo>
                  <a:lnTo>
                    <a:pt x="18" y="2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36" name="Freeform 221">
              <a:extLst>
                <a:ext uri="{FF2B5EF4-FFF2-40B4-BE49-F238E27FC236}">
                  <a16:creationId xmlns:a16="http://schemas.microsoft.com/office/drawing/2014/main" id="{80E7639B-DDEE-46AF-804D-2389FF3B55BB}"/>
                </a:ext>
              </a:extLst>
            </p:cNvPr>
            <p:cNvSpPr>
              <a:spLocks noChangeArrowheads="1"/>
            </p:cNvSpPr>
            <p:nvPr/>
          </p:nvSpPr>
          <p:spPr bwMode="auto">
            <a:xfrm>
              <a:off x="8310562" y="1670050"/>
              <a:ext cx="11113" cy="6350"/>
            </a:xfrm>
            <a:custGeom>
              <a:avLst/>
              <a:gdLst>
                <a:gd name="T0" fmla="*/ 2 w 32"/>
                <a:gd name="T1" fmla="*/ 15 h 17"/>
                <a:gd name="T2" fmla="*/ 4 w 32"/>
                <a:gd name="T3" fmla="*/ 14 h 17"/>
                <a:gd name="T4" fmla="*/ 31 w 32"/>
                <a:gd name="T5" fmla="*/ 5 h 17"/>
                <a:gd name="T6" fmla="*/ 29 w 32"/>
                <a:gd name="T7" fmla="*/ 2 h 17"/>
                <a:gd name="T8" fmla="*/ 27 w 32"/>
                <a:gd name="T9" fmla="*/ 0 h 17"/>
                <a:gd name="T10" fmla="*/ 8 w 32"/>
                <a:gd name="T11" fmla="*/ 9 h 17"/>
                <a:gd name="T12" fmla="*/ 3 w 32"/>
                <a:gd name="T13" fmla="*/ 9 h 17"/>
                <a:gd name="T14" fmla="*/ 0 w 32"/>
                <a:gd name="T15" fmla="*/ 9 h 17"/>
                <a:gd name="T16" fmla="*/ 0 w 32"/>
                <a:gd name="T17" fmla="*/ 11 h 17"/>
                <a:gd name="T18" fmla="*/ 0 w 32"/>
                <a:gd name="T19" fmla="*/ 16 h 17"/>
                <a:gd name="T20" fmla="*/ 2 w 32"/>
                <a:gd name="T21"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17">
                  <a:moveTo>
                    <a:pt x="2" y="15"/>
                  </a:moveTo>
                  <a:cubicBezTo>
                    <a:pt x="2" y="14"/>
                    <a:pt x="3" y="14"/>
                    <a:pt x="4" y="14"/>
                  </a:cubicBezTo>
                  <a:lnTo>
                    <a:pt x="31" y="5"/>
                  </a:lnTo>
                  <a:lnTo>
                    <a:pt x="29" y="2"/>
                  </a:lnTo>
                  <a:lnTo>
                    <a:pt x="27" y="0"/>
                  </a:lnTo>
                  <a:lnTo>
                    <a:pt x="8" y="9"/>
                  </a:lnTo>
                  <a:cubicBezTo>
                    <a:pt x="6" y="10"/>
                    <a:pt x="5" y="10"/>
                    <a:pt x="3" y="9"/>
                  </a:cubicBezTo>
                  <a:lnTo>
                    <a:pt x="0" y="9"/>
                  </a:lnTo>
                  <a:lnTo>
                    <a:pt x="0" y="11"/>
                  </a:lnTo>
                  <a:cubicBezTo>
                    <a:pt x="1" y="13"/>
                    <a:pt x="0" y="14"/>
                    <a:pt x="0" y="16"/>
                  </a:cubicBezTo>
                  <a:lnTo>
                    <a:pt x="2" y="1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37" name="Freeform 222">
              <a:extLst>
                <a:ext uri="{FF2B5EF4-FFF2-40B4-BE49-F238E27FC236}">
                  <a16:creationId xmlns:a16="http://schemas.microsoft.com/office/drawing/2014/main" id="{8F79FD69-F1E7-4375-B3A4-3B42FF3CDC8D}"/>
                </a:ext>
              </a:extLst>
            </p:cNvPr>
            <p:cNvSpPr>
              <a:spLocks noChangeArrowheads="1"/>
            </p:cNvSpPr>
            <p:nvPr/>
          </p:nvSpPr>
          <p:spPr bwMode="auto">
            <a:xfrm>
              <a:off x="8359775" y="1622425"/>
              <a:ext cx="15875" cy="11113"/>
            </a:xfrm>
            <a:custGeom>
              <a:avLst/>
              <a:gdLst>
                <a:gd name="T0" fmla="*/ 13 w 46"/>
                <a:gd name="T1" fmla="*/ 24 h 33"/>
                <a:gd name="T2" fmla="*/ 15 w 46"/>
                <a:gd name="T3" fmla="*/ 26 h 33"/>
                <a:gd name="T4" fmla="*/ 17 w 46"/>
                <a:gd name="T5" fmla="*/ 27 h 33"/>
                <a:gd name="T6" fmla="*/ 18 w 46"/>
                <a:gd name="T7" fmla="*/ 30 h 33"/>
                <a:gd name="T8" fmla="*/ 19 w 46"/>
                <a:gd name="T9" fmla="*/ 32 h 33"/>
                <a:gd name="T10" fmla="*/ 35 w 46"/>
                <a:gd name="T11" fmla="*/ 16 h 33"/>
                <a:gd name="T12" fmla="*/ 39 w 46"/>
                <a:gd name="T13" fmla="*/ 14 h 33"/>
                <a:gd name="T14" fmla="*/ 45 w 46"/>
                <a:gd name="T15" fmla="*/ 12 h 33"/>
                <a:gd name="T16" fmla="*/ 40 w 46"/>
                <a:gd name="T17" fmla="*/ 0 h 33"/>
                <a:gd name="T18" fmla="*/ 39 w 46"/>
                <a:gd name="T19" fmla="*/ 0 h 33"/>
                <a:gd name="T20" fmla="*/ 39 w 46"/>
                <a:gd name="T21" fmla="*/ 1 h 33"/>
                <a:gd name="T22" fmla="*/ 37 w 46"/>
                <a:gd name="T23" fmla="*/ 11 h 33"/>
                <a:gd name="T24" fmla="*/ 30 w 46"/>
                <a:gd name="T25" fmla="*/ 16 h 33"/>
                <a:gd name="T26" fmla="*/ 23 w 46"/>
                <a:gd name="T27" fmla="*/ 13 h 33"/>
                <a:gd name="T28" fmla="*/ 15 w 46"/>
                <a:gd name="T29" fmla="*/ 1 h 33"/>
                <a:gd name="T30" fmla="*/ 12 w 46"/>
                <a:gd name="T31" fmla="*/ 1 h 33"/>
                <a:gd name="T32" fmla="*/ 10 w 46"/>
                <a:gd name="T33" fmla="*/ 1 h 33"/>
                <a:gd name="T34" fmla="*/ 9 w 46"/>
                <a:gd name="T35" fmla="*/ 2 h 33"/>
                <a:gd name="T36" fmla="*/ 10 w 46"/>
                <a:gd name="T37" fmla="*/ 3 h 33"/>
                <a:gd name="T38" fmla="*/ 12 w 46"/>
                <a:gd name="T39" fmla="*/ 10 h 33"/>
                <a:gd name="T40" fmla="*/ 7 w 46"/>
                <a:gd name="T41" fmla="*/ 16 h 33"/>
                <a:gd name="T42" fmla="*/ 0 w 46"/>
                <a:gd name="T43" fmla="*/ 19 h 33"/>
                <a:gd name="T44" fmla="*/ 0 w 46"/>
                <a:gd name="T45" fmla="*/ 19 h 33"/>
                <a:gd name="T46" fmla="*/ 13 w 46"/>
                <a:gd name="T47" fmla="*/ 2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33">
                  <a:moveTo>
                    <a:pt x="13" y="24"/>
                  </a:moveTo>
                  <a:cubicBezTo>
                    <a:pt x="14" y="25"/>
                    <a:pt x="15" y="25"/>
                    <a:pt x="15" y="26"/>
                  </a:cubicBezTo>
                  <a:lnTo>
                    <a:pt x="17" y="27"/>
                  </a:lnTo>
                  <a:cubicBezTo>
                    <a:pt x="17" y="28"/>
                    <a:pt x="18" y="29"/>
                    <a:pt x="18" y="30"/>
                  </a:cubicBezTo>
                  <a:lnTo>
                    <a:pt x="19" y="32"/>
                  </a:lnTo>
                  <a:lnTo>
                    <a:pt x="35" y="16"/>
                  </a:lnTo>
                  <a:cubicBezTo>
                    <a:pt x="36" y="15"/>
                    <a:pt x="38" y="14"/>
                    <a:pt x="39" y="14"/>
                  </a:cubicBezTo>
                  <a:lnTo>
                    <a:pt x="45" y="12"/>
                  </a:lnTo>
                  <a:lnTo>
                    <a:pt x="40" y="0"/>
                  </a:lnTo>
                  <a:lnTo>
                    <a:pt x="39" y="0"/>
                  </a:lnTo>
                  <a:lnTo>
                    <a:pt x="39" y="1"/>
                  </a:lnTo>
                  <a:lnTo>
                    <a:pt x="37" y="11"/>
                  </a:lnTo>
                  <a:cubicBezTo>
                    <a:pt x="36" y="14"/>
                    <a:pt x="33" y="16"/>
                    <a:pt x="30" y="16"/>
                  </a:cubicBezTo>
                  <a:cubicBezTo>
                    <a:pt x="27" y="16"/>
                    <a:pt x="24" y="15"/>
                    <a:pt x="23" y="13"/>
                  </a:cubicBezTo>
                  <a:lnTo>
                    <a:pt x="15" y="1"/>
                  </a:lnTo>
                  <a:lnTo>
                    <a:pt x="12" y="1"/>
                  </a:lnTo>
                  <a:cubicBezTo>
                    <a:pt x="11" y="1"/>
                    <a:pt x="11" y="1"/>
                    <a:pt x="10" y="1"/>
                  </a:cubicBezTo>
                  <a:cubicBezTo>
                    <a:pt x="10" y="2"/>
                    <a:pt x="10" y="2"/>
                    <a:pt x="9" y="2"/>
                  </a:cubicBezTo>
                  <a:lnTo>
                    <a:pt x="10" y="3"/>
                  </a:lnTo>
                  <a:cubicBezTo>
                    <a:pt x="12" y="5"/>
                    <a:pt x="12" y="8"/>
                    <a:pt x="12" y="10"/>
                  </a:cubicBezTo>
                  <a:cubicBezTo>
                    <a:pt x="11" y="13"/>
                    <a:pt x="9" y="15"/>
                    <a:pt x="7" y="16"/>
                  </a:cubicBezTo>
                  <a:lnTo>
                    <a:pt x="0" y="19"/>
                  </a:lnTo>
                  <a:lnTo>
                    <a:pt x="0" y="19"/>
                  </a:lnTo>
                  <a:lnTo>
                    <a:pt x="13" y="2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38" name="Freeform 223">
              <a:extLst>
                <a:ext uri="{FF2B5EF4-FFF2-40B4-BE49-F238E27FC236}">
                  <a16:creationId xmlns:a16="http://schemas.microsoft.com/office/drawing/2014/main" id="{E6CBF353-21C0-4E7C-A80C-3754AE33F9E0}"/>
                </a:ext>
              </a:extLst>
            </p:cNvPr>
            <p:cNvSpPr>
              <a:spLocks noChangeArrowheads="1"/>
            </p:cNvSpPr>
            <p:nvPr/>
          </p:nvSpPr>
          <p:spPr bwMode="auto">
            <a:xfrm>
              <a:off x="9217025" y="328613"/>
              <a:ext cx="31750" cy="41275"/>
            </a:xfrm>
            <a:custGeom>
              <a:avLst/>
              <a:gdLst>
                <a:gd name="T0" fmla="*/ 11 w 87"/>
                <a:gd name="T1" fmla="*/ 25 h 114"/>
                <a:gd name="T2" fmla="*/ 17 w 87"/>
                <a:gd name="T3" fmla="*/ 33 h 114"/>
                <a:gd name="T4" fmla="*/ 25 w 87"/>
                <a:gd name="T5" fmla="*/ 48 h 114"/>
                <a:gd name="T6" fmla="*/ 32 w 87"/>
                <a:gd name="T7" fmla="*/ 70 h 114"/>
                <a:gd name="T8" fmla="*/ 33 w 87"/>
                <a:gd name="T9" fmla="*/ 72 h 114"/>
                <a:gd name="T10" fmla="*/ 34 w 87"/>
                <a:gd name="T11" fmla="*/ 75 h 114"/>
                <a:gd name="T12" fmla="*/ 35 w 87"/>
                <a:gd name="T13" fmla="*/ 77 h 114"/>
                <a:gd name="T14" fmla="*/ 35 w 87"/>
                <a:gd name="T15" fmla="*/ 84 h 114"/>
                <a:gd name="T16" fmla="*/ 35 w 87"/>
                <a:gd name="T17" fmla="*/ 102 h 114"/>
                <a:gd name="T18" fmla="*/ 35 w 87"/>
                <a:gd name="T19" fmla="*/ 104 h 114"/>
                <a:gd name="T20" fmla="*/ 38 w 87"/>
                <a:gd name="T21" fmla="*/ 111 h 114"/>
                <a:gd name="T22" fmla="*/ 43 w 87"/>
                <a:gd name="T23" fmla="*/ 113 h 114"/>
                <a:gd name="T24" fmla="*/ 69 w 87"/>
                <a:gd name="T25" fmla="*/ 113 h 114"/>
                <a:gd name="T26" fmla="*/ 75 w 87"/>
                <a:gd name="T27" fmla="*/ 109 h 114"/>
                <a:gd name="T28" fmla="*/ 73 w 87"/>
                <a:gd name="T29" fmla="*/ 106 h 114"/>
                <a:gd name="T30" fmla="*/ 75 w 87"/>
                <a:gd name="T31" fmla="*/ 97 h 114"/>
                <a:gd name="T32" fmla="*/ 81 w 87"/>
                <a:gd name="T33" fmla="*/ 91 h 114"/>
                <a:gd name="T34" fmla="*/ 84 w 87"/>
                <a:gd name="T35" fmla="*/ 90 h 114"/>
                <a:gd name="T36" fmla="*/ 86 w 87"/>
                <a:gd name="T37" fmla="*/ 89 h 114"/>
                <a:gd name="T38" fmla="*/ 68 w 87"/>
                <a:gd name="T39" fmla="*/ 78 h 114"/>
                <a:gd name="T40" fmla="*/ 62 w 87"/>
                <a:gd name="T41" fmla="*/ 73 h 114"/>
                <a:gd name="T42" fmla="*/ 57 w 87"/>
                <a:gd name="T43" fmla="*/ 66 h 114"/>
                <a:gd name="T44" fmla="*/ 56 w 87"/>
                <a:gd name="T45" fmla="*/ 63 h 114"/>
                <a:gd name="T46" fmla="*/ 55 w 87"/>
                <a:gd name="T47" fmla="*/ 56 h 114"/>
                <a:gd name="T48" fmla="*/ 54 w 87"/>
                <a:gd name="T49" fmla="*/ 54 h 114"/>
                <a:gd name="T50" fmla="*/ 53 w 87"/>
                <a:gd name="T51" fmla="*/ 57 h 114"/>
                <a:gd name="T52" fmla="*/ 49 w 87"/>
                <a:gd name="T53" fmla="*/ 62 h 114"/>
                <a:gd name="T54" fmla="*/ 44 w 87"/>
                <a:gd name="T55" fmla="*/ 65 h 114"/>
                <a:gd name="T56" fmla="*/ 37 w 87"/>
                <a:gd name="T57" fmla="*/ 65 h 114"/>
                <a:gd name="T58" fmla="*/ 32 w 87"/>
                <a:gd name="T59" fmla="*/ 60 h 114"/>
                <a:gd name="T60" fmla="*/ 29 w 87"/>
                <a:gd name="T61" fmla="*/ 50 h 114"/>
                <a:gd name="T62" fmla="*/ 27 w 87"/>
                <a:gd name="T63" fmla="*/ 37 h 114"/>
                <a:gd name="T64" fmla="*/ 25 w 87"/>
                <a:gd name="T65" fmla="*/ 34 h 114"/>
                <a:gd name="T66" fmla="*/ 22 w 87"/>
                <a:gd name="T67" fmla="*/ 33 h 114"/>
                <a:gd name="T68" fmla="*/ 18 w 87"/>
                <a:gd name="T69" fmla="*/ 29 h 114"/>
                <a:gd name="T70" fmla="*/ 14 w 87"/>
                <a:gd name="T71" fmla="*/ 23 h 114"/>
                <a:gd name="T72" fmla="*/ 10 w 87"/>
                <a:gd name="T73" fmla="*/ 15 h 114"/>
                <a:gd name="T74" fmla="*/ 10 w 87"/>
                <a:gd name="T75" fmla="*/ 13 h 114"/>
                <a:gd name="T76" fmla="*/ 8 w 87"/>
                <a:gd name="T77" fmla="*/ 0 h 114"/>
                <a:gd name="T78" fmla="*/ 6 w 87"/>
                <a:gd name="T79" fmla="*/ 1 h 114"/>
                <a:gd name="T80" fmla="*/ 4 w 87"/>
                <a:gd name="T81" fmla="*/ 4 h 114"/>
                <a:gd name="T82" fmla="*/ 4 w 87"/>
                <a:gd name="T83" fmla="*/ 12 h 114"/>
                <a:gd name="T84" fmla="*/ 0 w 87"/>
                <a:gd name="T85" fmla="*/ 19 h 114"/>
                <a:gd name="T86" fmla="*/ 8 w 87"/>
                <a:gd name="T87" fmla="*/ 22 h 114"/>
                <a:gd name="T88" fmla="*/ 11 w 87"/>
                <a:gd name="T89" fmla="*/ 2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 h="114">
                  <a:moveTo>
                    <a:pt x="11" y="25"/>
                  </a:moveTo>
                  <a:lnTo>
                    <a:pt x="17" y="33"/>
                  </a:lnTo>
                  <a:lnTo>
                    <a:pt x="25" y="48"/>
                  </a:lnTo>
                  <a:lnTo>
                    <a:pt x="32" y="70"/>
                  </a:lnTo>
                  <a:cubicBezTo>
                    <a:pt x="32" y="70"/>
                    <a:pt x="33" y="71"/>
                    <a:pt x="33" y="72"/>
                  </a:cubicBezTo>
                  <a:lnTo>
                    <a:pt x="34" y="75"/>
                  </a:lnTo>
                  <a:cubicBezTo>
                    <a:pt x="35" y="76"/>
                    <a:pt x="35" y="77"/>
                    <a:pt x="35" y="77"/>
                  </a:cubicBezTo>
                  <a:lnTo>
                    <a:pt x="35" y="84"/>
                  </a:lnTo>
                  <a:lnTo>
                    <a:pt x="35" y="102"/>
                  </a:lnTo>
                  <a:lnTo>
                    <a:pt x="35" y="104"/>
                  </a:lnTo>
                  <a:lnTo>
                    <a:pt x="38" y="111"/>
                  </a:lnTo>
                  <a:lnTo>
                    <a:pt x="43" y="113"/>
                  </a:lnTo>
                  <a:lnTo>
                    <a:pt x="69" y="113"/>
                  </a:lnTo>
                  <a:lnTo>
                    <a:pt x="75" y="109"/>
                  </a:lnTo>
                  <a:lnTo>
                    <a:pt x="73" y="106"/>
                  </a:lnTo>
                  <a:cubicBezTo>
                    <a:pt x="72" y="103"/>
                    <a:pt x="73" y="99"/>
                    <a:pt x="75" y="97"/>
                  </a:cubicBezTo>
                  <a:lnTo>
                    <a:pt x="81" y="91"/>
                  </a:lnTo>
                  <a:cubicBezTo>
                    <a:pt x="82" y="91"/>
                    <a:pt x="83" y="90"/>
                    <a:pt x="84" y="90"/>
                  </a:cubicBezTo>
                  <a:lnTo>
                    <a:pt x="86" y="89"/>
                  </a:lnTo>
                  <a:lnTo>
                    <a:pt x="68" y="78"/>
                  </a:lnTo>
                  <a:lnTo>
                    <a:pt x="62" y="73"/>
                  </a:lnTo>
                  <a:lnTo>
                    <a:pt x="57" y="66"/>
                  </a:lnTo>
                  <a:cubicBezTo>
                    <a:pt x="57" y="65"/>
                    <a:pt x="56" y="64"/>
                    <a:pt x="56" y="63"/>
                  </a:cubicBezTo>
                  <a:lnTo>
                    <a:pt x="55" y="56"/>
                  </a:lnTo>
                  <a:cubicBezTo>
                    <a:pt x="54" y="55"/>
                    <a:pt x="54" y="54"/>
                    <a:pt x="54" y="54"/>
                  </a:cubicBezTo>
                  <a:lnTo>
                    <a:pt x="53" y="57"/>
                  </a:lnTo>
                  <a:cubicBezTo>
                    <a:pt x="53" y="60"/>
                    <a:pt x="51" y="61"/>
                    <a:pt x="49" y="62"/>
                  </a:cubicBezTo>
                  <a:lnTo>
                    <a:pt x="44" y="65"/>
                  </a:lnTo>
                  <a:cubicBezTo>
                    <a:pt x="41" y="66"/>
                    <a:pt x="39" y="66"/>
                    <a:pt x="37" y="65"/>
                  </a:cubicBezTo>
                  <a:cubicBezTo>
                    <a:pt x="34" y="65"/>
                    <a:pt x="33" y="63"/>
                    <a:pt x="32" y="60"/>
                  </a:cubicBezTo>
                  <a:lnTo>
                    <a:pt x="29" y="50"/>
                  </a:lnTo>
                  <a:lnTo>
                    <a:pt x="27" y="37"/>
                  </a:lnTo>
                  <a:lnTo>
                    <a:pt x="25" y="34"/>
                  </a:lnTo>
                  <a:cubicBezTo>
                    <a:pt x="24" y="34"/>
                    <a:pt x="23" y="33"/>
                    <a:pt x="22" y="33"/>
                  </a:cubicBezTo>
                  <a:lnTo>
                    <a:pt x="18" y="29"/>
                  </a:lnTo>
                  <a:lnTo>
                    <a:pt x="14" y="23"/>
                  </a:lnTo>
                  <a:lnTo>
                    <a:pt x="10" y="15"/>
                  </a:lnTo>
                  <a:cubicBezTo>
                    <a:pt x="10" y="14"/>
                    <a:pt x="10" y="14"/>
                    <a:pt x="10" y="13"/>
                  </a:cubicBezTo>
                  <a:lnTo>
                    <a:pt x="8" y="0"/>
                  </a:lnTo>
                  <a:lnTo>
                    <a:pt x="6" y="1"/>
                  </a:lnTo>
                  <a:lnTo>
                    <a:pt x="4" y="4"/>
                  </a:lnTo>
                  <a:lnTo>
                    <a:pt x="4" y="12"/>
                  </a:lnTo>
                  <a:cubicBezTo>
                    <a:pt x="4" y="15"/>
                    <a:pt x="3" y="17"/>
                    <a:pt x="0" y="19"/>
                  </a:cubicBezTo>
                  <a:lnTo>
                    <a:pt x="8" y="22"/>
                  </a:lnTo>
                  <a:cubicBezTo>
                    <a:pt x="9" y="23"/>
                    <a:pt x="10" y="24"/>
                    <a:pt x="11" y="2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39" name="Freeform 224">
              <a:extLst>
                <a:ext uri="{FF2B5EF4-FFF2-40B4-BE49-F238E27FC236}">
                  <a16:creationId xmlns:a16="http://schemas.microsoft.com/office/drawing/2014/main" id="{618A46DE-360F-43B7-BF9D-827DE13832D1}"/>
                </a:ext>
              </a:extLst>
            </p:cNvPr>
            <p:cNvSpPr>
              <a:spLocks noChangeArrowheads="1"/>
            </p:cNvSpPr>
            <p:nvPr/>
          </p:nvSpPr>
          <p:spPr bwMode="auto">
            <a:xfrm>
              <a:off x="8267700" y="1716088"/>
              <a:ext cx="7937" cy="1587"/>
            </a:xfrm>
            <a:custGeom>
              <a:avLst/>
              <a:gdLst>
                <a:gd name="T0" fmla="*/ 12 w 22"/>
                <a:gd name="T1" fmla="*/ 4 h 5"/>
                <a:gd name="T2" fmla="*/ 21 w 22"/>
                <a:gd name="T3" fmla="*/ 3 h 5"/>
                <a:gd name="T4" fmla="*/ 17 w 22"/>
                <a:gd name="T5" fmla="*/ 0 h 5"/>
                <a:gd name="T6" fmla="*/ 0 w 22"/>
                <a:gd name="T7" fmla="*/ 1 h 5"/>
                <a:gd name="T8" fmla="*/ 1 w 22"/>
                <a:gd name="T9" fmla="*/ 2 h 5"/>
                <a:gd name="T10" fmla="*/ 12 w 22"/>
                <a:gd name="T11" fmla="*/ 4 h 5"/>
              </a:gdLst>
              <a:ahLst/>
              <a:cxnLst>
                <a:cxn ang="0">
                  <a:pos x="T0" y="T1"/>
                </a:cxn>
                <a:cxn ang="0">
                  <a:pos x="T2" y="T3"/>
                </a:cxn>
                <a:cxn ang="0">
                  <a:pos x="T4" y="T5"/>
                </a:cxn>
                <a:cxn ang="0">
                  <a:pos x="T6" y="T7"/>
                </a:cxn>
                <a:cxn ang="0">
                  <a:pos x="T8" y="T9"/>
                </a:cxn>
                <a:cxn ang="0">
                  <a:pos x="T10" y="T11"/>
                </a:cxn>
              </a:cxnLst>
              <a:rect l="0" t="0" r="r" b="b"/>
              <a:pathLst>
                <a:path w="22" h="5">
                  <a:moveTo>
                    <a:pt x="12" y="4"/>
                  </a:moveTo>
                  <a:lnTo>
                    <a:pt x="21" y="3"/>
                  </a:lnTo>
                  <a:lnTo>
                    <a:pt x="17" y="0"/>
                  </a:lnTo>
                  <a:lnTo>
                    <a:pt x="0" y="1"/>
                  </a:lnTo>
                  <a:lnTo>
                    <a:pt x="1" y="2"/>
                  </a:lnTo>
                  <a:lnTo>
                    <a:pt x="12" y="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40" name="Freeform 225">
              <a:extLst>
                <a:ext uri="{FF2B5EF4-FFF2-40B4-BE49-F238E27FC236}">
                  <a16:creationId xmlns:a16="http://schemas.microsoft.com/office/drawing/2014/main" id="{17618A04-88D1-4B49-915E-53C7878A0468}"/>
                </a:ext>
              </a:extLst>
            </p:cNvPr>
            <p:cNvSpPr>
              <a:spLocks noChangeArrowheads="1"/>
            </p:cNvSpPr>
            <p:nvPr/>
          </p:nvSpPr>
          <p:spPr bwMode="auto">
            <a:xfrm>
              <a:off x="8231187" y="1738313"/>
              <a:ext cx="11113" cy="11112"/>
            </a:xfrm>
            <a:custGeom>
              <a:avLst/>
              <a:gdLst>
                <a:gd name="T0" fmla="*/ 0 w 33"/>
                <a:gd name="T1" fmla="*/ 10 h 29"/>
                <a:gd name="T2" fmla="*/ 0 w 33"/>
                <a:gd name="T3" fmla="*/ 10 h 29"/>
                <a:gd name="T4" fmla="*/ 3 w 33"/>
                <a:gd name="T5" fmla="*/ 12 h 29"/>
                <a:gd name="T6" fmla="*/ 8 w 33"/>
                <a:gd name="T7" fmla="*/ 15 h 29"/>
                <a:gd name="T8" fmla="*/ 11 w 33"/>
                <a:gd name="T9" fmla="*/ 22 h 29"/>
                <a:gd name="T10" fmla="*/ 8 w 33"/>
                <a:gd name="T11" fmla="*/ 28 h 29"/>
                <a:gd name="T12" fmla="*/ 20 w 33"/>
                <a:gd name="T13" fmla="*/ 28 h 29"/>
                <a:gd name="T14" fmla="*/ 32 w 33"/>
                <a:gd name="T15" fmla="*/ 23 h 29"/>
                <a:gd name="T16" fmla="*/ 32 w 33"/>
                <a:gd name="T17" fmla="*/ 23 h 29"/>
                <a:gd name="T18" fmla="*/ 32 w 33"/>
                <a:gd name="T19" fmla="*/ 21 h 29"/>
                <a:gd name="T20" fmla="*/ 31 w 33"/>
                <a:gd name="T21" fmla="*/ 20 h 29"/>
                <a:gd name="T22" fmla="*/ 30 w 33"/>
                <a:gd name="T23" fmla="*/ 16 h 29"/>
                <a:gd name="T24" fmla="*/ 30 w 33"/>
                <a:gd name="T25" fmla="*/ 14 h 29"/>
                <a:gd name="T26" fmla="*/ 31 w 33"/>
                <a:gd name="T27" fmla="*/ 7 h 29"/>
                <a:gd name="T28" fmla="*/ 29 w 33"/>
                <a:gd name="T29" fmla="*/ 7 h 29"/>
                <a:gd name="T30" fmla="*/ 26 w 33"/>
                <a:gd name="T31" fmla="*/ 6 h 29"/>
                <a:gd name="T32" fmla="*/ 21 w 33"/>
                <a:gd name="T33" fmla="*/ 4 h 29"/>
                <a:gd name="T34" fmla="*/ 20 w 33"/>
                <a:gd name="T35" fmla="*/ 2 h 29"/>
                <a:gd name="T36" fmla="*/ 18 w 33"/>
                <a:gd name="T37" fmla="*/ 0 h 29"/>
                <a:gd name="T38" fmla="*/ 18 w 33"/>
                <a:gd name="T39" fmla="*/ 0 h 29"/>
                <a:gd name="T40" fmla="*/ 15 w 33"/>
                <a:gd name="T41" fmla="*/ 1 h 29"/>
                <a:gd name="T42" fmla="*/ 3 w 33"/>
                <a:gd name="T43" fmla="*/ 0 h 29"/>
                <a:gd name="T44" fmla="*/ 0 w 33"/>
                <a:gd name="T45" fmla="*/ 1 h 29"/>
                <a:gd name="T46" fmla="*/ 0 w 33"/>
                <a:gd name="T47" fmla="*/ 2 h 29"/>
                <a:gd name="T48" fmla="*/ 0 w 33"/>
                <a:gd name="T49" fmla="*/ 1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 h="29">
                  <a:moveTo>
                    <a:pt x="0" y="10"/>
                  </a:moveTo>
                  <a:lnTo>
                    <a:pt x="0" y="10"/>
                  </a:lnTo>
                  <a:lnTo>
                    <a:pt x="3" y="12"/>
                  </a:lnTo>
                  <a:lnTo>
                    <a:pt x="8" y="15"/>
                  </a:lnTo>
                  <a:cubicBezTo>
                    <a:pt x="10" y="17"/>
                    <a:pt x="11" y="19"/>
                    <a:pt x="11" y="22"/>
                  </a:cubicBezTo>
                  <a:cubicBezTo>
                    <a:pt x="11" y="24"/>
                    <a:pt x="10" y="26"/>
                    <a:pt x="8" y="28"/>
                  </a:cubicBezTo>
                  <a:lnTo>
                    <a:pt x="20" y="28"/>
                  </a:lnTo>
                  <a:lnTo>
                    <a:pt x="32" y="23"/>
                  </a:lnTo>
                  <a:lnTo>
                    <a:pt x="32" y="23"/>
                  </a:lnTo>
                  <a:lnTo>
                    <a:pt x="32" y="21"/>
                  </a:lnTo>
                  <a:lnTo>
                    <a:pt x="31" y="20"/>
                  </a:lnTo>
                  <a:cubicBezTo>
                    <a:pt x="31" y="19"/>
                    <a:pt x="30" y="17"/>
                    <a:pt x="30" y="16"/>
                  </a:cubicBezTo>
                  <a:cubicBezTo>
                    <a:pt x="30" y="15"/>
                    <a:pt x="30" y="15"/>
                    <a:pt x="30" y="14"/>
                  </a:cubicBezTo>
                  <a:lnTo>
                    <a:pt x="31" y="7"/>
                  </a:lnTo>
                  <a:lnTo>
                    <a:pt x="29" y="7"/>
                  </a:lnTo>
                  <a:cubicBezTo>
                    <a:pt x="28" y="7"/>
                    <a:pt x="27" y="7"/>
                    <a:pt x="26" y="6"/>
                  </a:cubicBezTo>
                  <a:cubicBezTo>
                    <a:pt x="25" y="6"/>
                    <a:pt x="22" y="5"/>
                    <a:pt x="21" y="4"/>
                  </a:cubicBezTo>
                  <a:lnTo>
                    <a:pt x="20" y="2"/>
                  </a:lnTo>
                  <a:cubicBezTo>
                    <a:pt x="19" y="2"/>
                    <a:pt x="19" y="1"/>
                    <a:pt x="18" y="0"/>
                  </a:cubicBezTo>
                  <a:lnTo>
                    <a:pt x="18" y="0"/>
                  </a:lnTo>
                  <a:cubicBezTo>
                    <a:pt x="17" y="1"/>
                    <a:pt x="16" y="1"/>
                    <a:pt x="15" y="1"/>
                  </a:cubicBezTo>
                  <a:lnTo>
                    <a:pt x="3" y="0"/>
                  </a:lnTo>
                  <a:lnTo>
                    <a:pt x="0" y="1"/>
                  </a:lnTo>
                  <a:cubicBezTo>
                    <a:pt x="0" y="2"/>
                    <a:pt x="0" y="2"/>
                    <a:pt x="0" y="2"/>
                  </a:cubicBezTo>
                  <a:cubicBezTo>
                    <a:pt x="1" y="4"/>
                    <a:pt x="1" y="8"/>
                    <a:pt x="0" y="1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41" name="Freeform 226">
              <a:extLst>
                <a:ext uri="{FF2B5EF4-FFF2-40B4-BE49-F238E27FC236}">
                  <a16:creationId xmlns:a16="http://schemas.microsoft.com/office/drawing/2014/main" id="{9B99A588-6B9D-406F-AFD7-926AC891E8FB}"/>
                </a:ext>
              </a:extLst>
            </p:cNvPr>
            <p:cNvSpPr>
              <a:spLocks noChangeArrowheads="1"/>
            </p:cNvSpPr>
            <p:nvPr/>
          </p:nvSpPr>
          <p:spPr bwMode="auto">
            <a:xfrm>
              <a:off x="8285162" y="1708150"/>
              <a:ext cx="15875" cy="6350"/>
            </a:xfrm>
            <a:custGeom>
              <a:avLst/>
              <a:gdLst>
                <a:gd name="T0" fmla="*/ 7 w 42"/>
                <a:gd name="T1" fmla="*/ 17 h 18"/>
                <a:gd name="T2" fmla="*/ 20 w 42"/>
                <a:gd name="T3" fmla="*/ 15 h 18"/>
                <a:gd name="T4" fmla="*/ 41 w 42"/>
                <a:gd name="T5" fmla="*/ 4 h 18"/>
                <a:gd name="T6" fmla="*/ 40 w 42"/>
                <a:gd name="T7" fmla="*/ 4 h 18"/>
                <a:gd name="T8" fmla="*/ 36 w 42"/>
                <a:gd name="T9" fmla="*/ 4 h 18"/>
                <a:gd name="T10" fmla="*/ 30 w 42"/>
                <a:gd name="T11" fmla="*/ 1 h 18"/>
                <a:gd name="T12" fmla="*/ 19 w 42"/>
                <a:gd name="T13" fmla="*/ 0 h 18"/>
                <a:gd name="T14" fmla="*/ 15 w 42"/>
                <a:gd name="T15" fmla="*/ 4 h 18"/>
                <a:gd name="T16" fmla="*/ 13 w 42"/>
                <a:gd name="T17" fmla="*/ 5 h 18"/>
                <a:gd name="T18" fmla="*/ 0 w 42"/>
                <a:gd name="T19" fmla="*/ 11 h 18"/>
                <a:gd name="T20" fmla="*/ 2 w 42"/>
                <a:gd name="T21" fmla="*/ 15 h 18"/>
                <a:gd name="T22" fmla="*/ 7 w 42"/>
                <a:gd name="T23"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18">
                  <a:moveTo>
                    <a:pt x="7" y="17"/>
                  </a:moveTo>
                  <a:lnTo>
                    <a:pt x="20" y="15"/>
                  </a:lnTo>
                  <a:lnTo>
                    <a:pt x="41" y="4"/>
                  </a:lnTo>
                  <a:lnTo>
                    <a:pt x="40" y="4"/>
                  </a:lnTo>
                  <a:cubicBezTo>
                    <a:pt x="38" y="4"/>
                    <a:pt x="37" y="4"/>
                    <a:pt x="36" y="4"/>
                  </a:cubicBezTo>
                  <a:lnTo>
                    <a:pt x="30" y="1"/>
                  </a:lnTo>
                  <a:lnTo>
                    <a:pt x="19" y="0"/>
                  </a:lnTo>
                  <a:lnTo>
                    <a:pt x="15" y="4"/>
                  </a:lnTo>
                  <a:cubicBezTo>
                    <a:pt x="14" y="4"/>
                    <a:pt x="14" y="4"/>
                    <a:pt x="13" y="5"/>
                  </a:cubicBezTo>
                  <a:lnTo>
                    <a:pt x="0" y="11"/>
                  </a:lnTo>
                  <a:lnTo>
                    <a:pt x="2" y="15"/>
                  </a:lnTo>
                  <a:lnTo>
                    <a:pt x="7" y="1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42" name="Freeform 227">
              <a:extLst>
                <a:ext uri="{FF2B5EF4-FFF2-40B4-BE49-F238E27FC236}">
                  <a16:creationId xmlns:a16="http://schemas.microsoft.com/office/drawing/2014/main" id="{59F939B7-2E4B-4865-9092-1412AFEFFB47}"/>
                </a:ext>
              </a:extLst>
            </p:cNvPr>
            <p:cNvSpPr>
              <a:spLocks noChangeArrowheads="1"/>
            </p:cNvSpPr>
            <p:nvPr/>
          </p:nvSpPr>
          <p:spPr bwMode="auto">
            <a:xfrm>
              <a:off x="8382000" y="1616075"/>
              <a:ext cx="9525" cy="6350"/>
            </a:xfrm>
            <a:custGeom>
              <a:avLst/>
              <a:gdLst>
                <a:gd name="T0" fmla="*/ 6 w 27"/>
                <a:gd name="T1" fmla="*/ 13 h 18"/>
                <a:gd name="T2" fmla="*/ 9 w 27"/>
                <a:gd name="T3" fmla="*/ 15 h 18"/>
                <a:gd name="T4" fmla="*/ 10 w 27"/>
                <a:gd name="T5" fmla="*/ 17 h 18"/>
                <a:gd name="T6" fmla="*/ 16 w 27"/>
                <a:gd name="T7" fmla="*/ 14 h 18"/>
                <a:gd name="T8" fmla="*/ 21 w 27"/>
                <a:gd name="T9" fmla="*/ 10 h 18"/>
                <a:gd name="T10" fmla="*/ 26 w 27"/>
                <a:gd name="T11" fmla="*/ 1 h 18"/>
                <a:gd name="T12" fmla="*/ 25 w 27"/>
                <a:gd name="T13" fmla="*/ 0 h 18"/>
                <a:gd name="T14" fmla="*/ 24 w 27"/>
                <a:gd name="T15" fmla="*/ 1 h 18"/>
                <a:gd name="T16" fmla="*/ 12 w 27"/>
                <a:gd name="T17" fmla="*/ 7 h 18"/>
                <a:gd name="T18" fmla="*/ 3 w 27"/>
                <a:gd name="T19" fmla="*/ 6 h 18"/>
                <a:gd name="T20" fmla="*/ 2 w 27"/>
                <a:gd name="T21" fmla="*/ 5 h 18"/>
                <a:gd name="T22" fmla="*/ 0 w 27"/>
                <a:gd name="T23" fmla="*/ 10 h 18"/>
                <a:gd name="T24" fmla="*/ 3 w 27"/>
                <a:gd name="T25" fmla="*/ 12 h 18"/>
                <a:gd name="T26" fmla="*/ 6 w 27"/>
                <a:gd name="T27"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18">
                  <a:moveTo>
                    <a:pt x="6" y="13"/>
                  </a:moveTo>
                  <a:cubicBezTo>
                    <a:pt x="7" y="13"/>
                    <a:pt x="8" y="14"/>
                    <a:pt x="9" y="15"/>
                  </a:cubicBezTo>
                  <a:cubicBezTo>
                    <a:pt x="9" y="15"/>
                    <a:pt x="10" y="16"/>
                    <a:pt x="10" y="17"/>
                  </a:cubicBezTo>
                  <a:lnTo>
                    <a:pt x="16" y="14"/>
                  </a:lnTo>
                  <a:lnTo>
                    <a:pt x="21" y="10"/>
                  </a:lnTo>
                  <a:lnTo>
                    <a:pt x="26" y="1"/>
                  </a:lnTo>
                  <a:lnTo>
                    <a:pt x="25" y="0"/>
                  </a:lnTo>
                  <a:lnTo>
                    <a:pt x="24" y="1"/>
                  </a:lnTo>
                  <a:lnTo>
                    <a:pt x="12" y="7"/>
                  </a:lnTo>
                  <a:cubicBezTo>
                    <a:pt x="9" y="8"/>
                    <a:pt x="6" y="8"/>
                    <a:pt x="3" y="6"/>
                  </a:cubicBezTo>
                  <a:lnTo>
                    <a:pt x="2" y="5"/>
                  </a:lnTo>
                  <a:lnTo>
                    <a:pt x="0" y="10"/>
                  </a:lnTo>
                  <a:lnTo>
                    <a:pt x="3" y="12"/>
                  </a:lnTo>
                  <a:lnTo>
                    <a:pt x="6"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43" name="Freeform 228">
              <a:extLst>
                <a:ext uri="{FF2B5EF4-FFF2-40B4-BE49-F238E27FC236}">
                  <a16:creationId xmlns:a16="http://schemas.microsoft.com/office/drawing/2014/main" id="{F36B5A6B-A3E9-4DA1-86C7-B05D74FF1D2C}"/>
                </a:ext>
              </a:extLst>
            </p:cNvPr>
            <p:cNvSpPr>
              <a:spLocks noChangeArrowheads="1"/>
            </p:cNvSpPr>
            <p:nvPr/>
          </p:nvSpPr>
          <p:spPr bwMode="auto">
            <a:xfrm>
              <a:off x="8616950" y="1368425"/>
              <a:ext cx="4762" cy="4763"/>
            </a:xfrm>
            <a:custGeom>
              <a:avLst/>
              <a:gdLst>
                <a:gd name="T0" fmla="*/ 7 w 15"/>
                <a:gd name="T1" fmla="*/ 6 h 12"/>
                <a:gd name="T2" fmla="*/ 2 w 15"/>
                <a:gd name="T3" fmla="*/ 0 h 12"/>
                <a:gd name="T4" fmla="*/ 0 w 15"/>
                <a:gd name="T5" fmla="*/ 7 h 12"/>
                <a:gd name="T6" fmla="*/ 1 w 15"/>
                <a:gd name="T7" fmla="*/ 9 h 12"/>
                <a:gd name="T8" fmla="*/ 3 w 15"/>
                <a:gd name="T9" fmla="*/ 11 h 12"/>
                <a:gd name="T10" fmla="*/ 14 w 15"/>
                <a:gd name="T11" fmla="*/ 9 h 12"/>
                <a:gd name="T12" fmla="*/ 9 w 15"/>
                <a:gd name="T13" fmla="*/ 7 h 12"/>
                <a:gd name="T14" fmla="*/ 7 w 15"/>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2">
                  <a:moveTo>
                    <a:pt x="7" y="6"/>
                  </a:moveTo>
                  <a:lnTo>
                    <a:pt x="2" y="0"/>
                  </a:lnTo>
                  <a:lnTo>
                    <a:pt x="0" y="7"/>
                  </a:lnTo>
                  <a:lnTo>
                    <a:pt x="1" y="9"/>
                  </a:lnTo>
                  <a:lnTo>
                    <a:pt x="3" y="11"/>
                  </a:lnTo>
                  <a:lnTo>
                    <a:pt x="14" y="9"/>
                  </a:lnTo>
                  <a:lnTo>
                    <a:pt x="9" y="7"/>
                  </a:lnTo>
                  <a:cubicBezTo>
                    <a:pt x="8" y="7"/>
                    <a:pt x="8" y="6"/>
                    <a:pt x="7" y="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44" name="Freeform 229">
              <a:extLst>
                <a:ext uri="{FF2B5EF4-FFF2-40B4-BE49-F238E27FC236}">
                  <a16:creationId xmlns:a16="http://schemas.microsoft.com/office/drawing/2014/main" id="{199A1AB7-7CE2-4E7C-9F0A-5C14393FFC4D}"/>
                </a:ext>
              </a:extLst>
            </p:cNvPr>
            <p:cNvSpPr>
              <a:spLocks noChangeArrowheads="1"/>
            </p:cNvSpPr>
            <p:nvPr/>
          </p:nvSpPr>
          <p:spPr bwMode="auto">
            <a:xfrm>
              <a:off x="8634412" y="1385888"/>
              <a:ext cx="6350" cy="3175"/>
            </a:xfrm>
            <a:custGeom>
              <a:avLst/>
              <a:gdLst>
                <a:gd name="T0" fmla="*/ 4 w 18"/>
                <a:gd name="T1" fmla="*/ 8 h 11"/>
                <a:gd name="T2" fmla="*/ 14 w 18"/>
                <a:gd name="T3" fmla="*/ 10 h 11"/>
                <a:gd name="T4" fmla="*/ 17 w 18"/>
                <a:gd name="T5" fmla="*/ 3 h 11"/>
                <a:gd name="T6" fmla="*/ 16 w 18"/>
                <a:gd name="T7" fmla="*/ 0 h 11"/>
                <a:gd name="T8" fmla="*/ 0 w 18"/>
                <a:gd name="T9" fmla="*/ 0 h 11"/>
                <a:gd name="T10" fmla="*/ 1 w 18"/>
                <a:gd name="T11" fmla="*/ 1 h 11"/>
                <a:gd name="T12" fmla="*/ 4 w 18"/>
                <a:gd name="T13" fmla="*/ 8 h 11"/>
              </a:gdLst>
              <a:ahLst/>
              <a:cxnLst>
                <a:cxn ang="0">
                  <a:pos x="T0" y="T1"/>
                </a:cxn>
                <a:cxn ang="0">
                  <a:pos x="T2" y="T3"/>
                </a:cxn>
                <a:cxn ang="0">
                  <a:pos x="T4" y="T5"/>
                </a:cxn>
                <a:cxn ang="0">
                  <a:pos x="T6" y="T7"/>
                </a:cxn>
                <a:cxn ang="0">
                  <a:pos x="T8" y="T9"/>
                </a:cxn>
                <a:cxn ang="0">
                  <a:pos x="T10" y="T11"/>
                </a:cxn>
                <a:cxn ang="0">
                  <a:pos x="T12" y="T13"/>
                </a:cxn>
              </a:cxnLst>
              <a:rect l="0" t="0" r="r" b="b"/>
              <a:pathLst>
                <a:path w="18" h="11">
                  <a:moveTo>
                    <a:pt x="4" y="8"/>
                  </a:moveTo>
                  <a:lnTo>
                    <a:pt x="14" y="10"/>
                  </a:lnTo>
                  <a:lnTo>
                    <a:pt x="17" y="3"/>
                  </a:lnTo>
                  <a:lnTo>
                    <a:pt x="16" y="0"/>
                  </a:lnTo>
                  <a:lnTo>
                    <a:pt x="0" y="0"/>
                  </a:lnTo>
                  <a:cubicBezTo>
                    <a:pt x="1" y="1"/>
                    <a:pt x="1" y="1"/>
                    <a:pt x="1" y="1"/>
                  </a:cubicBezTo>
                  <a:lnTo>
                    <a:pt x="4" y="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45" name="Freeform 230">
              <a:extLst>
                <a:ext uri="{FF2B5EF4-FFF2-40B4-BE49-F238E27FC236}">
                  <a16:creationId xmlns:a16="http://schemas.microsoft.com/office/drawing/2014/main" id="{FD7E7D6D-BA1A-41F2-A71C-D0CD1FDFDD91}"/>
                </a:ext>
              </a:extLst>
            </p:cNvPr>
            <p:cNvSpPr>
              <a:spLocks noChangeArrowheads="1"/>
            </p:cNvSpPr>
            <p:nvPr/>
          </p:nvSpPr>
          <p:spPr bwMode="auto">
            <a:xfrm>
              <a:off x="8639175" y="1376363"/>
              <a:ext cx="3175" cy="3175"/>
            </a:xfrm>
            <a:custGeom>
              <a:avLst/>
              <a:gdLst>
                <a:gd name="T0" fmla="*/ 4 w 10"/>
                <a:gd name="T1" fmla="*/ 0 h 11"/>
                <a:gd name="T2" fmla="*/ 0 w 10"/>
                <a:gd name="T3" fmla="*/ 5 h 11"/>
                <a:gd name="T4" fmla="*/ 0 w 10"/>
                <a:gd name="T5" fmla="*/ 5 h 11"/>
                <a:gd name="T6" fmla="*/ 6 w 10"/>
                <a:gd name="T7" fmla="*/ 10 h 11"/>
                <a:gd name="T8" fmla="*/ 9 w 10"/>
                <a:gd name="T9" fmla="*/ 9 h 11"/>
                <a:gd name="T10" fmla="*/ 7 w 10"/>
                <a:gd name="T11" fmla="*/ 3 h 11"/>
                <a:gd name="T12" fmla="*/ 4 w 10"/>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0" h="11">
                  <a:moveTo>
                    <a:pt x="4" y="0"/>
                  </a:moveTo>
                  <a:cubicBezTo>
                    <a:pt x="3" y="2"/>
                    <a:pt x="2" y="4"/>
                    <a:pt x="0" y="5"/>
                  </a:cubicBezTo>
                  <a:lnTo>
                    <a:pt x="0" y="5"/>
                  </a:lnTo>
                  <a:lnTo>
                    <a:pt x="6" y="10"/>
                  </a:lnTo>
                  <a:cubicBezTo>
                    <a:pt x="7" y="9"/>
                    <a:pt x="8" y="9"/>
                    <a:pt x="9" y="9"/>
                  </a:cubicBezTo>
                  <a:lnTo>
                    <a:pt x="7" y="3"/>
                  </a:lnTo>
                  <a:cubicBezTo>
                    <a:pt x="6" y="3"/>
                    <a:pt x="5" y="2"/>
                    <a:pt x="4" y="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46" name="Freeform 231">
              <a:extLst>
                <a:ext uri="{FF2B5EF4-FFF2-40B4-BE49-F238E27FC236}">
                  <a16:creationId xmlns:a16="http://schemas.microsoft.com/office/drawing/2014/main" id="{231C5D9F-51E0-4E0F-8951-DE3820F3F780}"/>
                </a:ext>
              </a:extLst>
            </p:cNvPr>
            <p:cNvSpPr>
              <a:spLocks noChangeArrowheads="1"/>
            </p:cNvSpPr>
            <p:nvPr/>
          </p:nvSpPr>
          <p:spPr bwMode="auto">
            <a:xfrm>
              <a:off x="8399462" y="1593850"/>
              <a:ext cx="11113" cy="11113"/>
            </a:xfrm>
            <a:custGeom>
              <a:avLst/>
              <a:gdLst>
                <a:gd name="T0" fmla="*/ 27 w 31"/>
                <a:gd name="T1" fmla="*/ 8 h 29"/>
                <a:gd name="T2" fmla="*/ 22 w 31"/>
                <a:gd name="T3" fmla="*/ 0 h 29"/>
                <a:gd name="T4" fmla="*/ 18 w 31"/>
                <a:gd name="T5" fmla="*/ 3 h 29"/>
                <a:gd name="T6" fmla="*/ 9 w 31"/>
                <a:gd name="T7" fmla="*/ 15 h 29"/>
                <a:gd name="T8" fmla="*/ 6 w 31"/>
                <a:gd name="T9" fmla="*/ 17 h 29"/>
                <a:gd name="T10" fmla="*/ 0 w 31"/>
                <a:gd name="T11" fmla="*/ 20 h 29"/>
                <a:gd name="T12" fmla="*/ 5 w 31"/>
                <a:gd name="T13" fmla="*/ 27 h 29"/>
                <a:gd name="T14" fmla="*/ 8 w 31"/>
                <a:gd name="T15" fmla="*/ 28 h 29"/>
                <a:gd name="T16" fmla="*/ 30 w 31"/>
                <a:gd name="T17" fmla="*/ 23 h 29"/>
                <a:gd name="T18" fmla="*/ 29 w 31"/>
                <a:gd name="T19" fmla="*/ 18 h 29"/>
                <a:gd name="T20" fmla="*/ 30 w 31"/>
                <a:gd name="T21" fmla="*/ 14 h 29"/>
                <a:gd name="T22" fmla="*/ 27 w 31"/>
                <a:gd name="T23" fmla="*/ 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29">
                  <a:moveTo>
                    <a:pt x="27" y="8"/>
                  </a:moveTo>
                  <a:lnTo>
                    <a:pt x="22" y="0"/>
                  </a:lnTo>
                  <a:lnTo>
                    <a:pt x="18" y="3"/>
                  </a:lnTo>
                  <a:lnTo>
                    <a:pt x="9" y="15"/>
                  </a:lnTo>
                  <a:cubicBezTo>
                    <a:pt x="8" y="16"/>
                    <a:pt x="7" y="17"/>
                    <a:pt x="6" y="17"/>
                  </a:cubicBezTo>
                  <a:lnTo>
                    <a:pt x="0" y="20"/>
                  </a:lnTo>
                  <a:lnTo>
                    <a:pt x="5" y="27"/>
                  </a:lnTo>
                  <a:lnTo>
                    <a:pt x="8" y="28"/>
                  </a:lnTo>
                  <a:lnTo>
                    <a:pt x="30" y="23"/>
                  </a:lnTo>
                  <a:cubicBezTo>
                    <a:pt x="29" y="21"/>
                    <a:pt x="29" y="20"/>
                    <a:pt x="29" y="18"/>
                  </a:cubicBezTo>
                  <a:lnTo>
                    <a:pt x="30" y="14"/>
                  </a:lnTo>
                  <a:lnTo>
                    <a:pt x="27" y="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47" name="Freeform 232">
              <a:extLst>
                <a:ext uri="{FF2B5EF4-FFF2-40B4-BE49-F238E27FC236}">
                  <a16:creationId xmlns:a16="http://schemas.microsoft.com/office/drawing/2014/main" id="{9F43E3F6-50EF-4598-A3AD-149A1286A286}"/>
                </a:ext>
              </a:extLst>
            </p:cNvPr>
            <p:cNvSpPr>
              <a:spLocks noChangeArrowheads="1"/>
            </p:cNvSpPr>
            <p:nvPr/>
          </p:nvSpPr>
          <p:spPr bwMode="auto">
            <a:xfrm>
              <a:off x="8623300" y="1381125"/>
              <a:ext cx="7937" cy="4763"/>
            </a:xfrm>
            <a:custGeom>
              <a:avLst/>
              <a:gdLst>
                <a:gd name="T0" fmla="*/ 6 w 21"/>
                <a:gd name="T1" fmla="*/ 13 h 14"/>
                <a:gd name="T2" fmla="*/ 12 w 21"/>
                <a:gd name="T3" fmla="*/ 11 h 14"/>
                <a:gd name="T4" fmla="*/ 15 w 21"/>
                <a:gd name="T5" fmla="*/ 11 h 14"/>
                <a:gd name="T6" fmla="*/ 20 w 21"/>
                <a:gd name="T7" fmla="*/ 11 h 14"/>
                <a:gd name="T8" fmla="*/ 15 w 21"/>
                <a:gd name="T9" fmla="*/ 3 h 14"/>
                <a:gd name="T10" fmla="*/ 14 w 21"/>
                <a:gd name="T11" fmla="*/ 1 h 14"/>
                <a:gd name="T12" fmla="*/ 8 w 21"/>
                <a:gd name="T13" fmla="*/ 2 h 14"/>
                <a:gd name="T14" fmla="*/ 0 w 21"/>
                <a:gd name="T15" fmla="*/ 0 h 14"/>
                <a:gd name="T16" fmla="*/ 6 w 21"/>
                <a:gd name="T17"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4">
                  <a:moveTo>
                    <a:pt x="6" y="13"/>
                  </a:moveTo>
                  <a:lnTo>
                    <a:pt x="12" y="11"/>
                  </a:lnTo>
                  <a:cubicBezTo>
                    <a:pt x="13" y="10"/>
                    <a:pt x="14" y="10"/>
                    <a:pt x="15" y="11"/>
                  </a:cubicBezTo>
                  <a:lnTo>
                    <a:pt x="20" y="11"/>
                  </a:lnTo>
                  <a:lnTo>
                    <a:pt x="15" y="3"/>
                  </a:lnTo>
                  <a:cubicBezTo>
                    <a:pt x="15" y="2"/>
                    <a:pt x="14" y="1"/>
                    <a:pt x="14" y="1"/>
                  </a:cubicBezTo>
                  <a:cubicBezTo>
                    <a:pt x="12" y="2"/>
                    <a:pt x="10" y="2"/>
                    <a:pt x="8" y="2"/>
                  </a:cubicBezTo>
                  <a:lnTo>
                    <a:pt x="0" y="0"/>
                  </a:lnTo>
                  <a:lnTo>
                    <a:pt x="6"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48" name="Freeform 233">
              <a:extLst>
                <a:ext uri="{FF2B5EF4-FFF2-40B4-BE49-F238E27FC236}">
                  <a16:creationId xmlns:a16="http://schemas.microsoft.com/office/drawing/2014/main" id="{85FFC107-E25F-4571-97BE-6FB275E65B2D}"/>
                </a:ext>
              </a:extLst>
            </p:cNvPr>
            <p:cNvSpPr>
              <a:spLocks noChangeArrowheads="1"/>
            </p:cNvSpPr>
            <p:nvPr/>
          </p:nvSpPr>
          <p:spPr bwMode="auto">
            <a:xfrm>
              <a:off x="8421687" y="1590675"/>
              <a:ext cx="15875" cy="9525"/>
            </a:xfrm>
            <a:custGeom>
              <a:avLst/>
              <a:gdLst>
                <a:gd name="T0" fmla="*/ 13 w 44"/>
                <a:gd name="T1" fmla="*/ 24 h 28"/>
                <a:gd name="T2" fmla="*/ 16 w 44"/>
                <a:gd name="T3" fmla="*/ 26 h 28"/>
                <a:gd name="T4" fmla="*/ 22 w 44"/>
                <a:gd name="T5" fmla="*/ 27 h 28"/>
                <a:gd name="T6" fmla="*/ 43 w 44"/>
                <a:gd name="T7" fmla="*/ 22 h 28"/>
                <a:gd name="T8" fmla="*/ 43 w 44"/>
                <a:gd name="T9" fmla="*/ 20 h 28"/>
                <a:gd name="T10" fmla="*/ 40 w 44"/>
                <a:gd name="T11" fmla="*/ 15 h 28"/>
                <a:gd name="T12" fmla="*/ 28 w 44"/>
                <a:gd name="T13" fmla="*/ 4 h 28"/>
                <a:gd name="T14" fmla="*/ 27 w 44"/>
                <a:gd name="T15" fmla="*/ 2 h 28"/>
                <a:gd name="T16" fmla="*/ 26 w 44"/>
                <a:gd name="T17" fmla="*/ 5 h 28"/>
                <a:gd name="T18" fmla="*/ 24 w 44"/>
                <a:gd name="T19" fmla="*/ 10 h 28"/>
                <a:gd name="T20" fmla="*/ 17 w 44"/>
                <a:gd name="T21" fmla="*/ 15 h 28"/>
                <a:gd name="T22" fmla="*/ 10 w 44"/>
                <a:gd name="T23" fmla="*/ 11 h 28"/>
                <a:gd name="T24" fmla="*/ 7 w 44"/>
                <a:gd name="T25" fmla="*/ 7 h 28"/>
                <a:gd name="T26" fmla="*/ 5 w 44"/>
                <a:gd name="T27" fmla="*/ 1 h 28"/>
                <a:gd name="T28" fmla="*/ 0 w 44"/>
                <a:gd name="T29" fmla="*/ 0 h 28"/>
                <a:gd name="T30" fmla="*/ 0 w 44"/>
                <a:gd name="T31" fmla="*/ 3 h 28"/>
                <a:gd name="T32" fmla="*/ 3 w 44"/>
                <a:gd name="T33" fmla="*/ 7 h 28"/>
                <a:gd name="T34" fmla="*/ 13 w 44"/>
                <a:gd name="T35"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8">
                  <a:moveTo>
                    <a:pt x="13" y="24"/>
                  </a:moveTo>
                  <a:lnTo>
                    <a:pt x="16" y="26"/>
                  </a:lnTo>
                  <a:lnTo>
                    <a:pt x="22" y="27"/>
                  </a:lnTo>
                  <a:lnTo>
                    <a:pt x="43" y="22"/>
                  </a:lnTo>
                  <a:lnTo>
                    <a:pt x="43" y="20"/>
                  </a:lnTo>
                  <a:lnTo>
                    <a:pt x="40" y="15"/>
                  </a:lnTo>
                  <a:lnTo>
                    <a:pt x="28" y="4"/>
                  </a:lnTo>
                  <a:cubicBezTo>
                    <a:pt x="28" y="4"/>
                    <a:pt x="27" y="3"/>
                    <a:pt x="27" y="2"/>
                  </a:cubicBezTo>
                  <a:cubicBezTo>
                    <a:pt x="27" y="3"/>
                    <a:pt x="27" y="4"/>
                    <a:pt x="26" y="5"/>
                  </a:cubicBezTo>
                  <a:lnTo>
                    <a:pt x="24" y="10"/>
                  </a:lnTo>
                  <a:cubicBezTo>
                    <a:pt x="23" y="13"/>
                    <a:pt x="20" y="15"/>
                    <a:pt x="17" y="15"/>
                  </a:cubicBezTo>
                  <a:cubicBezTo>
                    <a:pt x="14" y="15"/>
                    <a:pt x="12" y="14"/>
                    <a:pt x="10" y="11"/>
                  </a:cubicBezTo>
                  <a:lnTo>
                    <a:pt x="7" y="7"/>
                  </a:lnTo>
                  <a:lnTo>
                    <a:pt x="5" y="1"/>
                  </a:lnTo>
                  <a:cubicBezTo>
                    <a:pt x="3" y="1"/>
                    <a:pt x="2" y="1"/>
                    <a:pt x="0" y="0"/>
                  </a:cubicBezTo>
                  <a:lnTo>
                    <a:pt x="0" y="3"/>
                  </a:lnTo>
                  <a:lnTo>
                    <a:pt x="3" y="7"/>
                  </a:lnTo>
                  <a:lnTo>
                    <a:pt x="13" y="2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49" name="Freeform 234">
              <a:extLst>
                <a:ext uri="{FF2B5EF4-FFF2-40B4-BE49-F238E27FC236}">
                  <a16:creationId xmlns:a16="http://schemas.microsoft.com/office/drawing/2014/main" id="{E98554C5-A209-430F-8FED-0139074273C3}"/>
                </a:ext>
              </a:extLst>
            </p:cNvPr>
            <p:cNvSpPr>
              <a:spLocks noChangeArrowheads="1"/>
            </p:cNvSpPr>
            <p:nvPr/>
          </p:nvSpPr>
          <p:spPr bwMode="auto">
            <a:xfrm>
              <a:off x="9201150" y="354013"/>
              <a:ext cx="11112" cy="7937"/>
            </a:xfrm>
            <a:custGeom>
              <a:avLst/>
              <a:gdLst>
                <a:gd name="T0" fmla="*/ 24 w 31"/>
                <a:gd name="T1" fmla="*/ 22 h 23"/>
                <a:gd name="T2" fmla="*/ 30 w 31"/>
                <a:gd name="T3" fmla="*/ 22 h 23"/>
                <a:gd name="T4" fmla="*/ 30 w 31"/>
                <a:gd name="T5" fmla="*/ 22 h 23"/>
                <a:gd name="T6" fmla="*/ 28 w 31"/>
                <a:gd name="T7" fmla="*/ 19 h 23"/>
                <a:gd name="T8" fmla="*/ 6 w 31"/>
                <a:gd name="T9" fmla="*/ 0 h 23"/>
                <a:gd name="T10" fmla="*/ 4 w 31"/>
                <a:gd name="T11" fmla="*/ 1 h 23"/>
                <a:gd name="T12" fmla="*/ 1 w 31"/>
                <a:gd name="T13" fmla="*/ 6 h 23"/>
                <a:gd name="T14" fmla="*/ 0 w 31"/>
                <a:gd name="T15" fmla="*/ 10 h 23"/>
                <a:gd name="T16" fmla="*/ 1 w 31"/>
                <a:gd name="T17" fmla="*/ 12 h 23"/>
                <a:gd name="T18" fmla="*/ 24 w 31"/>
                <a:gd name="T19"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23">
                  <a:moveTo>
                    <a:pt x="24" y="22"/>
                  </a:moveTo>
                  <a:lnTo>
                    <a:pt x="30" y="22"/>
                  </a:lnTo>
                  <a:lnTo>
                    <a:pt x="30" y="22"/>
                  </a:lnTo>
                  <a:lnTo>
                    <a:pt x="28" y="19"/>
                  </a:lnTo>
                  <a:lnTo>
                    <a:pt x="6" y="0"/>
                  </a:lnTo>
                  <a:lnTo>
                    <a:pt x="4" y="1"/>
                  </a:lnTo>
                  <a:lnTo>
                    <a:pt x="1" y="6"/>
                  </a:lnTo>
                  <a:lnTo>
                    <a:pt x="0" y="10"/>
                  </a:lnTo>
                  <a:lnTo>
                    <a:pt x="1" y="12"/>
                  </a:lnTo>
                  <a:lnTo>
                    <a:pt x="24" y="2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50" name="Freeform 235">
              <a:extLst>
                <a:ext uri="{FF2B5EF4-FFF2-40B4-BE49-F238E27FC236}">
                  <a16:creationId xmlns:a16="http://schemas.microsoft.com/office/drawing/2014/main" id="{B8CDCD8D-7E9B-40B5-AF41-A235265BE59A}"/>
                </a:ext>
              </a:extLst>
            </p:cNvPr>
            <p:cNvSpPr>
              <a:spLocks noChangeArrowheads="1"/>
            </p:cNvSpPr>
            <p:nvPr/>
          </p:nvSpPr>
          <p:spPr bwMode="auto">
            <a:xfrm>
              <a:off x="8985250" y="590550"/>
              <a:ext cx="17462" cy="15875"/>
            </a:xfrm>
            <a:custGeom>
              <a:avLst/>
              <a:gdLst>
                <a:gd name="T0" fmla="*/ 12 w 50"/>
                <a:gd name="T1" fmla="*/ 18 h 43"/>
                <a:gd name="T2" fmla="*/ 14 w 50"/>
                <a:gd name="T3" fmla="*/ 20 h 43"/>
                <a:gd name="T4" fmla="*/ 23 w 50"/>
                <a:gd name="T5" fmla="*/ 36 h 43"/>
                <a:gd name="T6" fmla="*/ 29 w 50"/>
                <a:gd name="T7" fmla="*/ 40 h 43"/>
                <a:gd name="T8" fmla="*/ 34 w 50"/>
                <a:gd name="T9" fmla="*/ 42 h 43"/>
                <a:gd name="T10" fmla="*/ 46 w 50"/>
                <a:gd name="T11" fmla="*/ 41 h 43"/>
                <a:gd name="T12" fmla="*/ 46 w 50"/>
                <a:gd name="T13" fmla="*/ 31 h 43"/>
                <a:gd name="T14" fmla="*/ 47 w 50"/>
                <a:gd name="T15" fmla="*/ 26 h 43"/>
                <a:gd name="T16" fmla="*/ 49 w 50"/>
                <a:gd name="T17" fmla="*/ 23 h 43"/>
                <a:gd name="T18" fmla="*/ 49 w 50"/>
                <a:gd name="T19" fmla="*/ 18 h 43"/>
                <a:gd name="T20" fmla="*/ 48 w 50"/>
                <a:gd name="T21" fmla="*/ 15 h 43"/>
                <a:gd name="T22" fmla="*/ 44 w 50"/>
                <a:gd name="T23" fmla="*/ 16 h 43"/>
                <a:gd name="T24" fmla="*/ 42 w 50"/>
                <a:gd name="T25" fmla="*/ 16 h 43"/>
                <a:gd name="T26" fmla="*/ 31 w 50"/>
                <a:gd name="T27" fmla="*/ 16 h 43"/>
                <a:gd name="T28" fmla="*/ 27 w 50"/>
                <a:gd name="T29" fmla="*/ 15 h 43"/>
                <a:gd name="T30" fmla="*/ 17 w 50"/>
                <a:gd name="T31" fmla="*/ 10 h 43"/>
                <a:gd name="T32" fmla="*/ 6 w 50"/>
                <a:gd name="T33" fmla="*/ 0 h 43"/>
                <a:gd name="T34" fmla="*/ 3 w 50"/>
                <a:gd name="T35" fmla="*/ 0 h 43"/>
                <a:gd name="T36" fmla="*/ 0 w 50"/>
                <a:gd name="T37" fmla="*/ 5 h 43"/>
                <a:gd name="T38" fmla="*/ 2 w 50"/>
                <a:gd name="T39" fmla="*/ 9 h 43"/>
                <a:gd name="T40" fmla="*/ 12 w 50"/>
                <a:gd name="T41" fmla="*/ 1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43">
                  <a:moveTo>
                    <a:pt x="12" y="18"/>
                  </a:moveTo>
                  <a:cubicBezTo>
                    <a:pt x="13" y="18"/>
                    <a:pt x="13" y="19"/>
                    <a:pt x="14" y="20"/>
                  </a:cubicBezTo>
                  <a:lnTo>
                    <a:pt x="23" y="36"/>
                  </a:lnTo>
                  <a:lnTo>
                    <a:pt x="29" y="40"/>
                  </a:lnTo>
                  <a:lnTo>
                    <a:pt x="34" y="42"/>
                  </a:lnTo>
                  <a:lnTo>
                    <a:pt x="46" y="41"/>
                  </a:lnTo>
                  <a:lnTo>
                    <a:pt x="46" y="31"/>
                  </a:lnTo>
                  <a:cubicBezTo>
                    <a:pt x="46" y="29"/>
                    <a:pt x="46" y="28"/>
                    <a:pt x="47" y="26"/>
                  </a:cubicBezTo>
                  <a:lnTo>
                    <a:pt x="49" y="23"/>
                  </a:lnTo>
                  <a:lnTo>
                    <a:pt x="49" y="18"/>
                  </a:lnTo>
                  <a:lnTo>
                    <a:pt x="48" y="15"/>
                  </a:lnTo>
                  <a:lnTo>
                    <a:pt x="44" y="16"/>
                  </a:lnTo>
                  <a:cubicBezTo>
                    <a:pt x="44" y="16"/>
                    <a:pt x="43" y="16"/>
                    <a:pt x="42" y="16"/>
                  </a:cubicBezTo>
                  <a:lnTo>
                    <a:pt x="31" y="16"/>
                  </a:lnTo>
                  <a:cubicBezTo>
                    <a:pt x="30" y="16"/>
                    <a:pt x="28" y="16"/>
                    <a:pt x="27" y="15"/>
                  </a:cubicBezTo>
                  <a:lnTo>
                    <a:pt x="17" y="10"/>
                  </a:lnTo>
                  <a:lnTo>
                    <a:pt x="6" y="0"/>
                  </a:lnTo>
                  <a:lnTo>
                    <a:pt x="3" y="0"/>
                  </a:lnTo>
                  <a:lnTo>
                    <a:pt x="0" y="5"/>
                  </a:lnTo>
                  <a:lnTo>
                    <a:pt x="2" y="9"/>
                  </a:lnTo>
                  <a:lnTo>
                    <a:pt x="12" y="1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51" name="Freeform 236">
              <a:extLst>
                <a:ext uri="{FF2B5EF4-FFF2-40B4-BE49-F238E27FC236}">
                  <a16:creationId xmlns:a16="http://schemas.microsoft.com/office/drawing/2014/main" id="{D501A8C7-A542-45DD-8787-64CC9B6E1627}"/>
                </a:ext>
              </a:extLst>
            </p:cNvPr>
            <p:cNvSpPr>
              <a:spLocks noChangeArrowheads="1"/>
            </p:cNvSpPr>
            <p:nvPr/>
          </p:nvSpPr>
          <p:spPr bwMode="auto">
            <a:xfrm>
              <a:off x="8701087" y="1217613"/>
              <a:ext cx="4763" cy="6350"/>
            </a:xfrm>
            <a:custGeom>
              <a:avLst/>
              <a:gdLst>
                <a:gd name="T0" fmla="*/ 4 w 12"/>
                <a:gd name="T1" fmla="*/ 11 h 16"/>
                <a:gd name="T2" fmla="*/ 11 w 12"/>
                <a:gd name="T3" fmla="*/ 9 h 16"/>
                <a:gd name="T4" fmla="*/ 10 w 12"/>
                <a:gd name="T5" fmla="*/ 8 h 16"/>
                <a:gd name="T6" fmla="*/ 8 w 12"/>
                <a:gd name="T7" fmla="*/ 7 h 16"/>
                <a:gd name="T8" fmla="*/ 6 w 12"/>
                <a:gd name="T9" fmla="*/ 5 h 16"/>
                <a:gd name="T10" fmla="*/ 5 w 12"/>
                <a:gd name="T11" fmla="*/ 2 h 16"/>
                <a:gd name="T12" fmla="*/ 4 w 12"/>
                <a:gd name="T13" fmla="*/ 0 h 16"/>
                <a:gd name="T14" fmla="*/ 4 w 12"/>
                <a:gd name="T15" fmla="*/ 3 h 16"/>
                <a:gd name="T16" fmla="*/ 0 w 12"/>
                <a:gd name="T17" fmla="*/ 14 h 16"/>
                <a:gd name="T18" fmla="*/ 0 w 12"/>
                <a:gd name="T19" fmla="*/ 15 h 16"/>
                <a:gd name="T20" fmla="*/ 4 w 12"/>
                <a:gd name="T2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6">
                  <a:moveTo>
                    <a:pt x="4" y="11"/>
                  </a:moveTo>
                  <a:cubicBezTo>
                    <a:pt x="6" y="9"/>
                    <a:pt x="8" y="8"/>
                    <a:pt x="11" y="9"/>
                  </a:cubicBezTo>
                  <a:lnTo>
                    <a:pt x="10" y="8"/>
                  </a:lnTo>
                  <a:cubicBezTo>
                    <a:pt x="9" y="8"/>
                    <a:pt x="9" y="7"/>
                    <a:pt x="8" y="7"/>
                  </a:cubicBezTo>
                  <a:lnTo>
                    <a:pt x="6" y="5"/>
                  </a:lnTo>
                  <a:cubicBezTo>
                    <a:pt x="6" y="4"/>
                    <a:pt x="5" y="3"/>
                    <a:pt x="5" y="2"/>
                  </a:cubicBezTo>
                  <a:lnTo>
                    <a:pt x="4" y="0"/>
                  </a:lnTo>
                  <a:lnTo>
                    <a:pt x="4" y="3"/>
                  </a:lnTo>
                  <a:lnTo>
                    <a:pt x="0" y="14"/>
                  </a:lnTo>
                  <a:cubicBezTo>
                    <a:pt x="0" y="15"/>
                    <a:pt x="0" y="15"/>
                    <a:pt x="0" y="15"/>
                  </a:cubicBezTo>
                  <a:lnTo>
                    <a:pt x="4" y="1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52" name="Freeform 237">
              <a:extLst>
                <a:ext uri="{FF2B5EF4-FFF2-40B4-BE49-F238E27FC236}">
                  <a16:creationId xmlns:a16="http://schemas.microsoft.com/office/drawing/2014/main" id="{AFD63E13-0BFF-4150-8A28-C6BE031ACF03}"/>
                </a:ext>
              </a:extLst>
            </p:cNvPr>
            <p:cNvSpPr>
              <a:spLocks noChangeArrowheads="1"/>
            </p:cNvSpPr>
            <p:nvPr/>
          </p:nvSpPr>
          <p:spPr bwMode="auto">
            <a:xfrm>
              <a:off x="8789987" y="715963"/>
              <a:ext cx="41275" cy="41275"/>
            </a:xfrm>
            <a:custGeom>
              <a:avLst/>
              <a:gdLst>
                <a:gd name="T0" fmla="*/ 5 w 114"/>
                <a:gd name="T1" fmla="*/ 75 h 115"/>
                <a:gd name="T2" fmla="*/ 9 w 114"/>
                <a:gd name="T3" fmla="*/ 78 h 115"/>
                <a:gd name="T4" fmla="*/ 18 w 114"/>
                <a:gd name="T5" fmla="*/ 85 h 115"/>
                <a:gd name="T6" fmla="*/ 11 w 114"/>
                <a:gd name="T7" fmla="*/ 100 h 115"/>
                <a:gd name="T8" fmla="*/ 17 w 114"/>
                <a:gd name="T9" fmla="*/ 103 h 115"/>
                <a:gd name="T10" fmla="*/ 25 w 114"/>
                <a:gd name="T11" fmla="*/ 114 h 115"/>
                <a:gd name="T12" fmla="*/ 33 w 114"/>
                <a:gd name="T13" fmla="*/ 99 h 115"/>
                <a:gd name="T14" fmla="*/ 41 w 114"/>
                <a:gd name="T15" fmla="*/ 97 h 115"/>
                <a:gd name="T16" fmla="*/ 39 w 114"/>
                <a:gd name="T17" fmla="*/ 90 h 115"/>
                <a:gd name="T18" fmla="*/ 47 w 114"/>
                <a:gd name="T19" fmla="*/ 79 h 115"/>
                <a:gd name="T20" fmla="*/ 57 w 114"/>
                <a:gd name="T21" fmla="*/ 76 h 115"/>
                <a:gd name="T22" fmla="*/ 60 w 114"/>
                <a:gd name="T23" fmla="*/ 72 h 115"/>
                <a:gd name="T24" fmla="*/ 72 w 114"/>
                <a:gd name="T25" fmla="*/ 70 h 115"/>
                <a:gd name="T26" fmla="*/ 76 w 114"/>
                <a:gd name="T27" fmla="*/ 71 h 115"/>
                <a:gd name="T28" fmla="*/ 93 w 114"/>
                <a:gd name="T29" fmla="*/ 68 h 115"/>
                <a:gd name="T30" fmla="*/ 100 w 114"/>
                <a:gd name="T31" fmla="*/ 58 h 115"/>
                <a:gd name="T32" fmla="*/ 113 w 114"/>
                <a:gd name="T33" fmla="*/ 38 h 115"/>
                <a:gd name="T34" fmla="*/ 101 w 114"/>
                <a:gd name="T35" fmla="*/ 39 h 115"/>
                <a:gd name="T36" fmla="*/ 92 w 114"/>
                <a:gd name="T37" fmla="*/ 43 h 115"/>
                <a:gd name="T38" fmla="*/ 78 w 114"/>
                <a:gd name="T39" fmla="*/ 34 h 115"/>
                <a:gd name="T40" fmla="*/ 84 w 114"/>
                <a:gd name="T41" fmla="*/ 15 h 115"/>
                <a:gd name="T42" fmla="*/ 77 w 114"/>
                <a:gd name="T43" fmla="*/ 0 h 115"/>
                <a:gd name="T44" fmla="*/ 64 w 114"/>
                <a:gd name="T45" fmla="*/ 22 h 115"/>
                <a:gd name="T46" fmla="*/ 62 w 114"/>
                <a:gd name="T47" fmla="*/ 24 h 115"/>
                <a:gd name="T48" fmla="*/ 55 w 114"/>
                <a:gd name="T49" fmla="*/ 37 h 115"/>
                <a:gd name="T50" fmla="*/ 43 w 114"/>
                <a:gd name="T51" fmla="*/ 34 h 115"/>
                <a:gd name="T52" fmla="*/ 39 w 114"/>
                <a:gd name="T53" fmla="*/ 34 h 115"/>
                <a:gd name="T54" fmla="*/ 27 w 114"/>
                <a:gd name="T55" fmla="*/ 31 h 115"/>
                <a:gd name="T56" fmla="*/ 24 w 114"/>
                <a:gd name="T57" fmla="*/ 26 h 115"/>
                <a:gd name="T58" fmla="*/ 22 w 114"/>
                <a:gd name="T59" fmla="*/ 25 h 115"/>
                <a:gd name="T60" fmla="*/ 11 w 114"/>
                <a:gd name="T61" fmla="*/ 39 h 115"/>
                <a:gd name="T62" fmla="*/ 20 w 114"/>
                <a:gd name="T63" fmla="*/ 45 h 115"/>
                <a:gd name="T64" fmla="*/ 19 w 114"/>
                <a:gd name="T65" fmla="*/ 59 h 115"/>
                <a:gd name="T66" fmla="*/ 1 w 114"/>
                <a:gd name="T67" fmla="*/ 67 h 115"/>
                <a:gd name="T68" fmla="*/ 0 w 114"/>
                <a:gd name="T69" fmla="*/ 7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4" h="115">
                  <a:moveTo>
                    <a:pt x="3" y="72"/>
                  </a:moveTo>
                  <a:lnTo>
                    <a:pt x="5" y="75"/>
                  </a:lnTo>
                  <a:cubicBezTo>
                    <a:pt x="5" y="76"/>
                    <a:pt x="5" y="76"/>
                    <a:pt x="6" y="77"/>
                  </a:cubicBezTo>
                  <a:cubicBezTo>
                    <a:pt x="7" y="77"/>
                    <a:pt x="8" y="77"/>
                    <a:pt x="9" y="78"/>
                  </a:cubicBezTo>
                  <a:lnTo>
                    <a:pt x="14" y="80"/>
                  </a:lnTo>
                  <a:cubicBezTo>
                    <a:pt x="16" y="81"/>
                    <a:pt x="17" y="83"/>
                    <a:pt x="18" y="85"/>
                  </a:cubicBezTo>
                  <a:cubicBezTo>
                    <a:pt x="19" y="88"/>
                    <a:pt x="18" y="90"/>
                    <a:pt x="17" y="92"/>
                  </a:cubicBezTo>
                  <a:lnTo>
                    <a:pt x="11" y="100"/>
                  </a:lnTo>
                  <a:lnTo>
                    <a:pt x="11" y="100"/>
                  </a:lnTo>
                  <a:cubicBezTo>
                    <a:pt x="14" y="100"/>
                    <a:pt x="16" y="101"/>
                    <a:pt x="17" y="103"/>
                  </a:cubicBezTo>
                  <a:lnTo>
                    <a:pt x="23" y="109"/>
                  </a:lnTo>
                  <a:cubicBezTo>
                    <a:pt x="25" y="111"/>
                    <a:pt x="25" y="112"/>
                    <a:pt x="25" y="114"/>
                  </a:cubicBezTo>
                  <a:lnTo>
                    <a:pt x="29" y="103"/>
                  </a:lnTo>
                  <a:cubicBezTo>
                    <a:pt x="30" y="101"/>
                    <a:pt x="32" y="100"/>
                    <a:pt x="33" y="99"/>
                  </a:cubicBezTo>
                  <a:lnTo>
                    <a:pt x="37" y="97"/>
                  </a:lnTo>
                  <a:cubicBezTo>
                    <a:pt x="39" y="97"/>
                    <a:pt x="40" y="97"/>
                    <a:pt x="41" y="97"/>
                  </a:cubicBezTo>
                  <a:lnTo>
                    <a:pt x="41" y="96"/>
                  </a:lnTo>
                  <a:lnTo>
                    <a:pt x="39" y="90"/>
                  </a:lnTo>
                  <a:cubicBezTo>
                    <a:pt x="38" y="87"/>
                    <a:pt x="39" y="85"/>
                    <a:pt x="40" y="83"/>
                  </a:cubicBezTo>
                  <a:cubicBezTo>
                    <a:pt x="42" y="80"/>
                    <a:pt x="44" y="79"/>
                    <a:pt x="47" y="79"/>
                  </a:cubicBezTo>
                  <a:lnTo>
                    <a:pt x="57" y="79"/>
                  </a:lnTo>
                  <a:lnTo>
                    <a:pt x="57" y="76"/>
                  </a:lnTo>
                  <a:cubicBezTo>
                    <a:pt x="58" y="75"/>
                    <a:pt x="58" y="75"/>
                    <a:pt x="58" y="74"/>
                  </a:cubicBezTo>
                  <a:lnTo>
                    <a:pt x="60" y="72"/>
                  </a:lnTo>
                  <a:cubicBezTo>
                    <a:pt x="62" y="69"/>
                    <a:pt x="66" y="67"/>
                    <a:pt x="70" y="69"/>
                  </a:cubicBezTo>
                  <a:lnTo>
                    <a:pt x="72" y="70"/>
                  </a:lnTo>
                  <a:cubicBezTo>
                    <a:pt x="73" y="70"/>
                    <a:pt x="74" y="71"/>
                    <a:pt x="75" y="72"/>
                  </a:cubicBezTo>
                  <a:lnTo>
                    <a:pt x="76" y="71"/>
                  </a:lnTo>
                  <a:cubicBezTo>
                    <a:pt x="77" y="70"/>
                    <a:pt x="78" y="70"/>
                    <a:pt x="80" y="70"/>
                  </a:cubicBezTo>
                  <a:lnTo>
                    <a:pt x="93" y="68"/>
                  </a:lnTo>
                  <a:lnTo>
                    <a:pt x="95" y="63"/>
                  </a:lnTo>
                  <a:cubicBezTo>
                    <a:pt x="96" y="60"/>
                    <a:pt x="98" y="59"/>
                    <a:pt x="100" y="58"/>
                  </a:cubicBezTo>
                  <a:lnTo>
                    <a:pt x="106" y="56"/>
                  </a:lnTo>
                  <a:lnTo>
                    <a:pt x="113" y="38"/>
                  </a:lnTo>
                  <a:lnTo>
                    <a:pt x="109" y="32"/>
                  </a:lnTo>
                  <a:lnTo>
                    <a:pt x="101" y="39"/>
                  </a:lnTo>
                  <a:cubicBezTo>
                    <a:pt x="101" y="40"/>
                    <a:pt x="100" y="40"/>
                    <a:pt x="99" y="41"/>
                  </a:cubicBezTo>
                  <a:lnTo>
                    <a:pt x="92" y="43"/>
                  </a:lnTo>
                  <a:cubicBezTo>
                    <a:pt x="89" y="44"/>
                    <a:pt x="85" y="43"/>
                    <a:pt x="83" y="41"/>
                  </a:cubicBezTo>
                  <a:lnTo>
                    <a:pt x="78" y="34"/>
                  </a:lnTo>
                  <a:cubicBezTo>
                    <a:pt x="76" y="32"/>
                    <a:pt x="76" y="28"/>
                    <a:pt x="77" y="25"/>
                  </a:cubicBezTo>
                  <a:lnTo>
                    <a:pt x="84" y="15"/>
                  </a:lnTo>
                  <a:lnTo>
                    <a:pt x="81" y="1"/>
                  </a:lnTo>
                  <a:lnTo>
                    <a:pt x="77" y="0"/>
                  </a:lnTo>
                  <a:lnTo>
                    <a:pt x="73" y="5"/>
                  </a:lnTo>
                  <a:lnTo>
                    <a:pt x="64" y="22"/>
                  </a:lnTo>
                  <a:cubicBezTo>
                    <a:pt x="64" y="23"/>
                    <a:pt x="63" y="24"/>
                    <a:pt x="62" y="24"/>
                  </a:cubicBezTo>
                  <a:lnTo>
                    <a:pt x="62" y="24"/>
                  </a:lnTo>
                  <a:lnTo>
                    <a:pt x="59" y="33"/>
                  </a:lnTo>
                  <a:cubicBezTo>
                    <a:pt x="58" y="35"/>
                    <a:pt x="56" y="36"/>
                    <a:pt x="55" y="37"/>
                  </a:cubicBezTo>
                  <a:lnTo>
                    <a:pt x="53" y="38"/>
                  </a:lnTo>
                  <a:cubicBezTo>
                    <a:pt x="49" y="39"/>
                    <a:pt x="45" y="38"/>
                    <a:pt x="43" y="34"/>
                  </a:cubicBezTo>
                  <a:lnTo>
                    <a:pt x="42" y="32"/>
                  </a:lnTo>
                  <a:lnTo>
                    <a:pt x="39" y="34"/>
                  </a:lnTo>
                  <a:cubicBezTo>
                    <a:pt x="36" y="35"/>
                    <a:pt x="32" y="35"/>
                    <a:pt x="30" y="33"/>
                  </a:cubicBezTo>
                  <a:lnTo>
                    <a:pt x="27" y="31"/>
                  </a:lnTo>
                  <a:cubicBezTo>
                    <a:pt x="27" y="30"/>
                    <a:pt x="26" y="29"/>
                    <a:pt x="25" y="29"/>
                  </a:cubicBezTo>
                  <a:lnTo>
                    <a:pt x="24" y="26"/>
                  </a:lnTo>
                  <a:cubicBezTo>
                    <a:pt x="23" y="26"/>
                    <a:pt x="23" y="26"/>
                    <a:pt x="23" y="26"/>
                  </a:cubicBezTo>
                  <a:lnTo>
                    <a:pt x="22" y="25"/>
                  </a:lnTo>
                  <a:lnTo>
                    <a:pt x="9" y="39"/>
                  </a:lnTo>
                  <a:lnTo>
                    <a:pt x="11" y="39"/>
                  </a:lnTo>
                  <a:cubicBezTo>
                    <a:pt x="12" y="40"/>
                    <a:pt x="13" y="40"/>
                    <a:pt x="14" y="41"/>
                  </a:cubicBezTo>
                  <a:lnTo>
                    <a:pt x="20" y="45"/>
                  </a:lnTo>
                  <a:cubicBezTo>
                    <a:pt x="22" y="47"/>
                    <a:pt x="24" y="50"/>
                    <a:pt x="24" y="52"/>
                  </a:cubicBezTo>
                  <a:cubicBezTo>
                    <a:pt x="23" y="55"/>
                    <a:pt x="22" y="58"/>
                    <a:pt x="19" y="59"/>
                  </a:cubicBezTo>
                  <a:lnTo>
                    <a:pt x="11" y="64"/>
                  </a:lnTo>
                  <a:lnTo>
                    <a:pt x="1" y="67"/>
                  </a:lnTo>
                  <a:lnTo>
                    <a:pt x="0" y="70"/>
                  </a:lnTo>
                  <a:lnTo>
                    <a:pt x="0" y="70"/>
                  </a:lnTo>
                  <a:cubicBezTo>
                    <a:pt x="1" y="71"/>
                    <a:pt x="2" y="71"/>
                    <a:pt x="3" y="7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53" name="Freeform 238">
              <a:extLst>
                <a:ext uri="{FF2B5EF4-FFF2-40B4-BE49-F238E27FC236}">
                  <a16:creationId xmlns:a16="http://schemas.microsoft.com/office/drawing/2014/main" id="{962745EB-5B74-46AA-979B-40E1E839A358}"/>
                </a:ext>
              </a:extLst>
            </p:cNvPr>
            <p:cNvSpPr>
              <a:spLocks noChangeArrowheads="1"/>
            </p:cNvSpPr>
            <p:nvPr/>
          </p:nvSpPr>
          <p:spPr bwMode="auto">
            <a:xfrm>
              <a:off x="9024937" y="619125"/>
              <a:ext cx="15875" cy="17463"/>
            </a:xfrm>
            <a:custGeom>
              <a:avLst/>
              <a:gdLst>
                <a:gd name="T0" fmla="*/ 31 w 45"/>
                <a:gd name="T1" fmla="*/ 13 h 47"/>
                <a:gd name="T2" fmla="*/ 28 w 45"/>
                <a:gd name="T3" fmla="*/ 9 h 47"/>
                <a:gd name="T4" fmla="*/ 25 w 45"/>
                <a:gd name="T5" fmla="*/ 0 h 47"/>
                <a:gd name="T6" fmla="*/ 15 w 45"/>
                <a:gd name="T7" fmla="*/ 21 h 47"/>
                <a:gd name="T8" fmla="*/ 13 w 45"/>
                <a:gd name="T9" fmla="*/ 24 h 47"/>
                <a:gd name="T10" fmla="*/ 6 w 45"/>
                <a:gd name="T11" fmla="*/ 29 h 47"/>
                <a:gd name="T12" fmla="*/ 1 w 45"/>
                <a:gd name="T13" fmla="*/ 36 h 47"/>
                <a:gd name="T14" fmla="*/ 0 w 45"/>
                <a:gd name="T15" fmla="*/ 46 h 47"/>
                <a:gd name="T16" fmla="*/ 42 w 45"/>
                <a:gd name="T17" fmla="*/ 32 h 47"/>
                <a:gd name="T18" fmla="*/ 44 w 45"/>
                <a:gd name="T19" fmla="*/ 30 h 47"/>
                <a:gd name="T20" fmla="*/ 44 w 45"/>
                <a:gd name="T21" fmla="*/ 29 h 47"/>
                <a:gd name="T22" fmla="*/ 34 w 45"/>
                <a:gd name="T23" fmla="*/ 15 h 47"/>
                <a:gd name="T24" fmla="*/ 31 w 45"/>
                <a:gd name="T25" fmla="*/ 1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47">
                  <a:moveTo>
                    <a:pt x="31" y="13"/>
                  </a:moveTo>
                  <a:cubicBezTo>
                    <a:pt x="30" y="12"/>
                    <a:pt x="29" y="11"/>
                    <a:pt x="28" y="9"/>
                  </a:cubicBezTo>
                  <a:lnTo>
                    <a:pt x="25" y="0"/>
                  </a:lnTo>
                  <a:lnTo>
                    <a:pt x="15" y="21"/>
                  </a:lnTo>
                  <a:cubicBezTo>
                    <a:pt x="15" y="22"/>
                    <a:pt x="14" y="23"/>
                    <a:pt x="13" y="24"/>
                  </a:cubicBezTo>
                  <a:lnTo>
                    <a:pt x="6" y="29"/>
                  </a:lnTo>
                  <a:lnTo>
                    <a:pt x="1" y="36"/>
                  </a:lnTo>
                  <a:lnTo>
                    <a:pt x="0" y="46"/>
                  </a:lnTo>
                  <a:lnTo>
                    <a:pt x="42" y="32"/>
                  </a:lnTo>
                  <a:lnTo>
                    <a:pt x="44" y="30"/>
                  </a:lnTo>
                  <a:lnTo>
                    <a:pt x="44" y="29"/>
                  </a:lnTo>
                  <a:lnTo>
                    <a:pt x="34" y="15"/>
                  </a:lnTo>
                  <a:lnTo>
                    <a:pt x="31"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54" name="Freeform 239">
              <a:extLst>
                <a:ext uri="{FF2B5EF4-FFF2-40B4-BE49-F238E27FC236}">
                  <a16:creationId xmlns:a16="http://schemas.microsoft.com/office/drawing/2014/main" id="{28E824CC-6880-44E2-A2F9-BC4C21B2E383}"/>
                </a:ext>
              </a:extLst>
            </p:cNvPr>
            <p:cNvSpPr>
              <a:spLocks noChangeArrowheads="1"/>
            </p:cNvSpPr>
            <p:nvPr/>
          </p:nvSpPr>
          <p:spPr bwMode="auto">
            <a:xfrm>
              <a:off x="8836025" y="720725"/>
              <a:ext cx="3175" cy="6350"/>
            </a:xfrm>
            <a:custGeom>
              <a:avLst/>
              <a:gdLst>
                <a:gd name="T0" fmla="*/ 0 w 10"/>
                <a:gd name="T1" fmla="*/ 11 h 19"/>
                <a:gd name="T2" fmla="*/ 6 w 10"/>
                <a:gd name="T3" fmla="*/ 18 h 19"/>
                <a:gd name="T4" fmla="*/ 6 w 10"/>
                <a:gd name="T5" fmla="*/ 18 h 19"/>
                <a:gd name="T6" fmla="*/ 9 w 10"/>
                <a:gd name="T7" fmla="*/ 9 h 19"/>
                <a:gd name="T8" fmla="*/ 6 w 10"/>
                <a:gd name="T9" fmla="*/ 1 h 19"/>
                <a:gd name="T10" fmla="*/ 3 w 10"/>
                <a:gd name="T11" fmla="*/ 0 h 19"/>
                <a:gd name="T12" fmla="*/ 1 w 10"/>
                <a:gd name="T13" fmla="*/ 0 h 19"/>
                <a:gd name="T14" fmla="*/ 1 w 10"/>
                <a:gd name="T15" fmla="*/ 5 h 19"/>
                <a:gd name="T16" fmla="*/ 0 w 10"/>
                <a:gd name="T17" fmla="*/ 9 h 19"/>
                <a:gd name="T18" fmla="*/ 0 w 10"/>
                <a:gd name="T19"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9">
                  <a:moveTo>
                    <a:pt x="0" y="11"/>
                  </a:moveTo>
                  <a:lnTo>
                    <a:pt x="6" y="18"/>
                  </a:lnTo>
                  <a:lnTo>
                    <a:pt x="6" y="18"/>
                  </a:lnTo>
                  <a:lnTo>
                    <a:pt x="9" y="9"/>
                  </a:lnTo>
                  <a:lnTo>
                    <a:pt x="6" y="1"/>
                  </a:lnTo>
                  <a:lnTo>
                    <a:pt x="3" y="0"/>
                  </a:lnTo>
                  <a:cubicBezTo>
                    <a:pt x="2" y="0"/>
                    <a:pt x="1" y="0"/>
                    <a:pt x="1" y="0"/>
                  </a:cubicBezTo>
                  <a:cubicBezTo>
                    <a:pt x="1" y="1"/>
                    <a:pt x="1" y="3"/>
                    <a:pt x="1" y="5"/>
                  </a:cubicBezTo>
                  <a:lnTo>
                    <a:pt x="0" y="9"/>
                  </a:lnTo>
                  <a:lnTo>
                    <a:pt x="0" y="1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55" name="Freeform 240">
              <a:extLst>
                <a:ext uri="{FF2B5EF4-FFF2-40B4-BE49-F238E27FC236}">
                  <a16:creationId xmlns:a16="http://schemas.microsoft.com/office/drawing/2014/main" id="{5BA80248-9006-424F-9364-055420A72C7D}"/>
                </a:ext>
              </a:extLst>
            </p:cNvPr>
            <p:cNvSpPr>
              <a:spLocks noChangeArrowheads="1"/>
            </p:cNvSpPr>
            <p:nvPr/>
          </p:nvSpPr>
          <p:spPr bwMode="auto">
            <a:xfrm>
              <a:off x="8197850" y="2097088"/>
              <a:ext cx="7937" cy="6350"/>
            </a:xfrm>
            <a:custGeom>
              <a:avLst/>
              <a:gdLst>
                <a:gd name="T0" fmla="*/ 6 w 22"/>
                <a:gd name="T1" fmla="*/ 12 h 16"/>
                <a:gd name="T2" fmla="*/ 6 w 22"/>
                <a:gd name="T3" fmla="*/ 14 h 16"/>
                <a:gd name="T4" fmla="*/ 11 w 22"/>
                <a:gd name="T5" fmla="*/ 14 h 16"/>
                <a:gd name="T6" fmla="*/ 16 w 22"/>
                <a:gd name="T7" fmla="*/ 15 h 16"/>
                <a:gd name="T8" fmla="*/ 18 w 22"/>
                <a:gd name="T9" fmla="*/ 15 h 16"/>
                <a:gd name="T10" fmla="*/ 19 w 22"/>
                <a:gd name="T11" fmla="*/ 15 h 16"/>
                <a:gd name="T12" fmla="*/ 21 w 22"/>
                <a:gd name="T13" fmla="*/ 15 h 16"/>
                <a:gd name="T14" fmla="*/ 20 w 22"/>
                <a:gd name="T15" fmla="*/ 11 h 16"/>
                <a:gd name="T16" fmla="*/ 18 w 22"/>
                <a:gd name="T17" fmla="*/ 11 h 16"/>
                <a:gd name="T18" fmla="*/ 16 w 22"/>
                <a:gd name="T19" fmla="*/ 10 h 16"/>
                <a:gd name="T20" fmla="*/ 11 w 22"/>
                <a:gd name="T21" fmla="*/ 5 h 16"/>
                <a:gd name="T22" fmla="*/ 10 w 22"/>
                <a:gd name="T23" fmla="*/ 0 h 16"/>
                <a:gd name="T24" fmla="*/ 10 w 22"/>
                <a:gd name="T25" fmla="*/ 0 h 16"/>
                <a:gd name="T26" fmla="*/ 10 w 22"/>
                <a:gd name="T27" fmla="*/ 0 h 16"/>
                <a:gd name="T28" fmla="*/ 8 w 22"/>
                <a:gd name="T29" fmla="*/ 1 h 16"/>
                <a:gd name="T30" fmla="*/ 4 w 22"/>
                <a:gd name="T31" fmla="*/ 3 h 16"/>
                <a:gd name="T32" fmla="*/ 1 w 22"/>
                <a:gd name="T33" fmla="*/ 5 h 16"/>
                <a:gd name="T34" fmla="*/ 1 w 22"/>
                <a:gd name="T35" fmla="*/ 6 h 16"/>
                <a:gd name="T36" fmla="*/ 0 w 22"/>
                <a:gd name="T37" fmla="*/ 6 h 16"/>
                <a:gd name="T38" fmla="*/ 6 w 22"/>
                <a:gd name="T39"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16">
                  <a:moveTo>
                    <a:pt x="6" y="12"/>
                  </a:moveTo>
                  <a:lnTo>
                    <a:pt x="6" y="14"/>
                  </a:lnTo>
                  <a:lnTo>
                    <a:pt x="11" y="14"/>
                  </a:lnTo>
                  <a:cubicBezTo>
                    <a:pt x="13" y="14"/>
                    <a:pt x="15" y="14"/>
                    <a:pt x="16" y="15"/>
                  </a:cubicBezTo>
                  <a:cubicBezTo>
                    <a:pt x="17" y="15"/>
                    <a:pt x="17" y="15"/>
                    <a:pt x="18" y="15"/>
                  </a:cubicBezTo>
                  <a:cubicBezTo>
                    <a:pt x="18" y="15"/>
                    <a:pt x="18" y="15"/>
                    <a:pt x="19" y="15"/>
                  </a:cubicBezTo>
                  <a:cubicBezTo>
                    <a:pt x="19" y="15"/>
                    <a:pt x="20" y="15"/>
                    <a:pt x="21" y="15"/>
                  </a:cubicBezTo>
                  <a:lnTo>
                    <a:pt x="20" y="11"/>
                  </a:lnTo>
                  <a:cubicBezTo>
                    <a:pt x="19" y="11"/>
                    <a:pt x="19" y="11"/>
                    <a:pt x="18" y="11"/>
                  </a:cubicBezTo>
                  <a:lnTo>
                    <a:pt x="16" y="10"/>
                  </a:lnTo>
                  <a:cubicBezTo>
                    <a:pt x="14" y="9"/>
                    <a:pt x="12" y="7"/>
                    <a:pt x="11" y="5"/>
                  </a:cubicBezTo>
                  <a:lnTo>
                    <a:pt x="10" y="0"/>
                  </a:lnTo>
                  <a:lnTo>
                    <a:pt x="10" y="0"/>
                  </a:lnTo>
                  <a:lnTo>
                    <a:pt x="10" y="0"/>
                  </a:lnTo>
                  <a:cubicBezTo>
                    <a:pt x="9" y="0"/>
                    <a:pt x="9" y="1"/>
                    <a:pt x="8" y="1"/>
                  </a:cubicBezTo>
                  <a:cubicBezTo>
                    <a:pt x="7" y="2"/>
                    <a:pt x="5" y="3"/>
                    <a:pt x="4" y="3"/>
                  </a:cubicBezTo>
                  <a:cubicBezTo>
                    <a:pt x="3" y="4"/>
                    <a:pt x="2" y="5"/>
                    <a:pt x="1" y="5"/>
                  </a:cubicBezTo>
                  <a:lnTo>
                    <a:pt x="1" y="6"/>
                  </a:lnTo>
                  <a:lnTo>
                    <a:pt x="0" y="6"/>
                  </a:lnTo>
                  <a:cubicBezTo>
                    <a:pt x="3" y="7"/>
                    <a:pt x="5" y="9"/>
                    <a:pt x="6" y="1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56" name="Freeform 241">
              <a:extLst>
                <a:ext uri="{FF2B5EF4-FFF2-40B4-BE49-F238E27FC236}">
                  <a16:creationId xmlns:a16="http://schemas.microsoft.com/office/drawing/2014/main" id="{1654A5DC-AD7E-46D1-BF09-7CA8F783091C}"/>
                </a:ext>
              </a:extLst>
            </p:cNvPr>
            <p:cNvSpPr>
              <a:spLocks noChangeArrowheads="1"/>
            </p:cNvSpPr>
            <p:nvPr/>
          </p:nvSpPr>
          <p:spPr bwMode="auto">
            <a:xfrm>
              <a:off x="8218487" y="2063750"/>
              <a:ext cx="14288" cy="15875"/>
            </a:xfrm>
            <a:custGeom>
              <a:avLst/>
              <a:gdLst>
                <a:gd name="T0" fmla="*/ 7 w 41"/>
                <a:gd name="T1" fmla="*/ 24 h 46"/>
                <a:gd name="T2" fmla="*/ 0 w 41"/>
                <a:gd name="T3" fmla="*/ 24 h 46"/>
                <a:gd name="T4" fmla="*/ 1 w 41"/>
                <a:gd name="T5" fmla="*/ 25 h 46"/>
                <a:gd name="T6" fmla="*/ 4 w 41"/>
                <a:gd name="T7" fmla="*/ 28 h 46"/>
                <a:gd name="T8" fmla="*/ 7 w 41"/>
                <a:gd name="T9" fmla="*/ 26 h 46"/>
                <a:gd name="T10" fmla="*/ 9 w 41"/>
                <a:gd name="T11" fmla="*/ 25 h 46"/>
                <a:gd name="T12" fmla="*/ 12 w 41"/>
                <a:gd name="T13" fmla="*/ 24 h 46"/>
                <a:gd name="T14" fmla="*/ 15 w 41"/>
                <a:gd name="T15" fmla="*/ 25 h 46"/>
                <a:gd name="T16" fmla="*/ 20 w 41"/>
                <a:gd name="T17" fmla="*/ 30 h 46"/>
                <a:gd name="T18" fmla="*/ 20 w 41"/>
                <a:gd name="T19" fmla="*/ 34 h 46"/>
                <a:gd name="T20" fmla="*/ 22 w 41"/>
                <a:gd name="T21" fmla="*/ 45 h 46"/>
                <a:gd name="T22" fmla="*/ 25 w 41"/>
                <a:gd name="T23" fmla="*/ 42 h 46"/>
                <a:gd name="T24" fmla="*/ 30 w 41"/>
                <a:gd name="T25" fmla="*/ 40 h 46"/>
                <a:gd name="T26" fmla="*/ 29 w 41"/>
                <a:gd name="T27" fmla="*/ 37 h 46"/>
                <a:gd name="T28" fmla="*/ 29 w 41"/>
                <a:gd name="T29" fmla="*/ 33 h 46"/>
                <a:gd name="T30" fmla="*/ 30 w 41"/>
                <a:gd name="T31" fmla="*/ 28 h 46"/>
                <a:gd name="T32" fmla="*/ 39 w 41"/>
                <a:gd name="T33" fmla="*/ 14 h 46"/>
                <a:gd name="T34" fmla="*/ 40 w 41"/>
                <a:gd name="T35" fmla="*/ 9 h 46"/>
                <a:gd name="T36" fmla="*/ 40 w 41"/>
                <a:gd name="T37" fmla="*/ 0 h 46"/>
                <a:gd name="T38" fmla="*/ 31 w 41"/>
                <a:gd name="T39" fmla="*/ 1 h 46"/>
                <a:gd name="T40" fmla="*/ 29 w 41"/>
                <a:gd name="T41" fmla="*/ 0 h 46"/>
                <a:gd name="T42" fmla="*/ 22 w 41"/>
                <a:gd name="T43" fmla="*/ 3 h 46"/>
                <a:gd name="T44" fmla="*/ 20 w 41"/>
                <a:gd name="T45" fmla="*/ 5 h 46"/>
                <a:gd name="T46" fmla="*/ 18 w 41"/>
                <a:gd name="T47" fmla="*/ 6 h 46"/>
                <a:gd name="T48" fmla="*/ 13 w 41"/>
                <a:gd name="T49" fmla="*/ 8 h 46"/>
                <a:gd name="T50" fmla="*/ 15 w 41"/>
                <a:gd name="T51" fmla="*/ 11 h 46"/>
                <a:gd name="T52" fmla="*/ 15 w 41"/>
                <a:gd name="T53" fmla="*/ 17 h 46"/>
                <a:gd name="T54" fmla="*/ 7 w 41"/>
                <a:gd name="T55"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 h="46">
                  <a:moveTo>
                    <a:pt x="7" y="24"/>
                  </a:moveTo>
                  <a:lnTo>
                    <a:pt x="0" y="24"/>
                  </a:lnTo>
                  <a:lnTo>
                    <a:pt x="1" y="25"/>
                  </a:lnTo>
                  <a:lnTo>
                    <a:pt x="4" y="28"/>
                  </a:lnTo>
                  <a:cubicBezTo>
                    <a:pt x="5" y="27"/>
                    <a:pt x="6" y="26"/>
                    <a:pt x="7" y="26"/>
                  </a:cubicBezTo>
                  <a:lnTo>
                    <a:pt x="9" y="25"/>
                  </a:lnTo>
                  <a:cubicBezTo>
                    <a:pt x="10" y="24"/>
                    <a:pt x="11" y="24"/>
                    <a:pt x="12" y="24"/>
                  </a:cubicBezTo>
                  <a:cubicBezTo>
                    <a:pt x="13" y="24"/>
                    <a:pt x="14" y="24"/>
                    <a:pt x="15" y="25"/>
                  </a:cubicBezTo>
                  <a:cubicBezTo>
                    <a:pt x="17" y="26"/>
                    <a:pt x="19" y="28"/>
                    <a:pt x="20" y="30"/>
                  </a:cubicBezTo>
                  <a:lnTo>
                    <a:pt x="20" y="34"/>
                  </a:lnTo>
                  <a:lnTo>
                    <a:pt x="22" y="45"/>
                  </a:lnTo>
                  <a:lnTo>
                    <a:pt x="25" y="42"/>
                  </a:lnTo>
                  <a:cubicBezTo>
                    <a:pt x="26" y="41"/>
                    <a:pt x="28" y="40"/>
                    <a:pt x="30" y="40"/>
                  </a:cubicBezTo>
                  <a:cubicBezTo>
                    <a:pt x="29" y="39"/>
                    <a:pt x="29" y="38"/>
                    <a:pt x="29" y="37"/>
                  </a:cubicBezTo>
                  <a:lnTo>
                    <a:pt x="29" y="33"/>
                  </a:lnTo>
                  <a:cubicBezTo>
                    <a:pt x="29" y="31"/>
                    <a:pt x="29" y="30"/>
                    <a:pt x="30" y="28"/>
                  </a:cubicBezTo>
                  <a:lnTo>
                    <a:pt x="39" y="14"/>
                  </a:lnTo>
                  <a:lnTo>
                    <a:pt x="40" y="9"/>
                  </a:lnTo>
                  <a:lnTo>
                    <a:pt x="40" y="0"/>
                  </a:lnTo>
                  <a:cubicBezTo>
                    <a:pt x="37" y="2"/>
                    <a:pt x="33" y="3"/>
                    <a:pt x="31" y="1"/>
                  </a:cubicBezTo>
                  <a:cubicBezTo>
                    <a:pt x="30" y="1"/>
                    <a:pt x="30" y="1"/>
                    <a:pt x="29" y="0"/>
                  </a:cubicBezTo>
                  <a:lnTo>
                    <a:pt x="22" y="3"/>
                  </a:lnTo>
                  <a:cubicBezTo>
                    <a:pt x="21" y="3"/>
                    <a:pt x="20" y="4"/>
                    <a:pt x="20" y="5"/>
                  </a:cubicBezTo>
                  <a:lnTo>
                    <a:pt x="18" y="6"/>
                  </a:lnTo>
                  <a:cubicBezTo>
                    <a:pt x="17" y="7"/>
                    <a:pt x="15" y="8"/>
                    <a:pt x="13" y="8"/>
                  </a:cubicBezTo>
                  <a:lnTo>
                    <a:pt x="15" y="11"/>
                  </a:lnTo>
                  <a:cubicBezTo>
                    <a:pt x="15" y="13"/>
                    <a:pt x="15" y="15"/>
                    <a:pt x="15" y="17"/>
                  </a:cubicBezTo>
                  <a:cubicBezTo>
                    <a:pt x="13" y="20"/>
                    <a:pt x="10" y="23"/>
                    <a:pt x="7" y="2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57" name="Freeform 242">
              <a:extLst>
                <a:ext uri="{FF2B5EF4-FFF2-40B4-BE49-F238E27FC236}">
                  <a16:creationId xmlns:a16="http://schemas.microsoft.com/office/drawing/2014/main" id="{4D0BE017-801D-487F-8000-FF7B11C51ED5}"/>
                </a:ext>
              </a:extLst>
            </p:cNvPr>
            <p:cNvSpPr>
              <a:spLocks noChangeArrowheads="1"/>
            </p:cNvSpPr>
            <p:nvPr/>
          </p:nvSpPr>
          <p:spPr bwMode="auto">
            <a:xfrm>
              <a:off x="9504362" y="230188"/>
              <a:ext cx="28575" cy="44450"/>
            </a:xfrm>
            <a:custGeom>
              <a:avLst/>
              <a:gdLst>
                <a:gd name="T0" fmla="*/ 9 w 80"/>
                <a:gd name="T1" fmla="*/ 35 h 125"/>
                <a:gd name="T2" fmla="*/ 10 w 80"/>
                <a:gd name="T3" fmla="*/ 42 h 125"/>
                <a:gd name="T4" fmla="*/ 9 w 80"/>
                <a:gd name="T5" fmla="*/ 48 h 125"/>
                <a:gd name="T6" fmla="*/ 8 w 80"/>
                <a:gd name="T7" fmla="*/ 50 h 125"/>
                <a:gd name="T8" fmla="*/ 7 w 80"/>
                <a:gd name="T9" fmla="*/ 53 h 125"/>
                <a:gd name="T10" fmla="*/ 6 w 80"/>
                <a:gd name="T11" fmla="*/ 54 h 125"/>
                <a:gd name="T12" fmla="*/ 7 w 80"/>
                <a:gd name="T13" fmla="*/ 55 h 125"/>
                <a:gd name="T14" fmla="*/ 9 w 80"/>
                <a:gd name="T15" fmla="*/ 59 h 125"/>
                <a:gd name="T16" fmla="*/ 9 w 80"/>
                <a:gd name="T17" fmla="*/ 66 h 125"/>
                <a:gd name="T18" fmla="*/ 8 w 80"/>
                <a:gd name="T19" fmla="*/ 69 h 125"/>
                <a:gd name="T20" fmla="*/ 6 w 80"/>
                <a:gd name="T21" fmla="*/ 74 h 125"/>
                <a:gd name="T22" fmla="*/ 9 w 80"/>
                <a:gd name="T23" fmla="*/ 78 h 125"/>
                <a:gd name="T24" fmla="*/ 10 w 80"/>
                <a:gd name="T25" fmla="*/ 80 h 125"/>
                <a:gd name="T26" fmla="*/ 11 w 80"/>
                <a:gd name="T27" fmla="*/ 83 h 125"/>
                <a:gd name="T28" fmla="*/ 12 w 80"/>
                <a:gd name="T29" fmla="*/ 97 h 125"/>
                <a:gd name="T30" fmla="*/ 14 w 80"/>
                <a:gd name="T31" fmla="*/ 103 h 125"/>
                <a:gd name="T32" fmla="*/ 21 w 80"/>
                <a:gd name="T33" fmla="*/ 120 h 125"/>
                <a:gd name="T34" fmla="*/ 27 w 80"/>
                <a:gd name="T35" fmla="*/ 124 h 125"/>
                <a:gd name="T36" fmla="*/ 36 w 80"/>
                <a:gd name="T37" fmla="*/ 124 h 125"/>
                <a:gd name="T38" fmla="*/ 44 w 80"/>
                <a:gd name="T39" fmla="*/ 120 h 125"/>
                <a:gd name="T40" fmla="*/ 59 w 80"/>
                <a:gd name="T41" fmla="*/ 96 h 125"/>
                <a:gd name="T42" fmla="*/ 61 w 80"/>
                <a:gd name="T43" fmla="*/ 93 h 125"/>
                <a:gd name="T44" fmla="*/ 76 w 80"/>
                <a:gd name="T45" fmla="*/ 83 h 125"/>
                <a:gd name="T46" fmla="*/ 79 w 80"/>
                <a:gd name="T47" fmla="*/ 71 h 125"/>
                <a:gd name="T48" fmla="*/ 74 w 80"/>
                <a:gd name="T49" fmla="*/ 65 h 125"/>
                <a:gd name="T50" fmla="*/ 69 w 80"/>
                <a:gd name="T51" fmla="*/ 58 h 125"/>
                <a:gd name="T52" fmla="*/ 68 w 80"/>
                <a:gd name="T53" fmla="*/ 53 h 125"/>
                <a:gd name="T54" fmla="*/ 68 w 80"/>
                <a:gd name="T55" fmla="*/ 46 h 125"/>
                <a:gd name="T56" fmla="*/ 63 w 80"/>
                <a:gd name="T57" fmla="*/ 33 h 125"/>
                <a:gd name="T58" fmla="*/ 54 w 80"/>
                <a:gd name="T59" fmla="*/ 24 h 125"/>
                <a:gd name="T60" fmla="*/ 39 w 80"/>
                <a:gd name="T61" fmla="*/ 24 h 125"/>
                <a:gd name="T62" fmla="*/ 38 w 80"/>
                <a:gd name="T63" fmla="*/ 25 h 125"/>
                <a:gd name="T64" fmla="*/ 34 w 80"/>
                <a:gd name="T65" fmla="*/ 27 h 125"/>
                <a:gd name="T66" fmla="*/ 32 w 80"/>
                <a:gd name="T67" fmla="*/ 28 h 125"/>
                <a:gd name="T68" fmla="*/ 24 w 80"/>
                <a:gd name="T69" fmla="*/ 24 h 125"/>
                <a:gd name="T70" fmla="*/ 21 w 80"/>
                <a:gd name="T71" fmla="*/ 21 h 125"/>
                <a:gd name="T72" fmla="*/ 20 w 80"/>
                <a:gd name="T73" fmla="*/ 14 h 125"/>
                <a:gd name="T74" fmla="*/ 23 w 80"/>
                <a:gd name="T75" fmla="*/ 10 h 125"/>
                <a:gd name="T76" fmla="*/ 22 w 80"/>
                <a:gd name="T77" fmla="*/ 7 h 125"/>
                <a:gd name="T78" fmla="*/ 22 w 80"/>
                <a:gd name="T79" fmla="*/ 3 h 125"/>
                <a:gd name="T80" fmla="*/ 22 w 80"/>
                <a:gd name="T81" fmla="*/ 0 h 125"/>
                <a:gd name="T82" fmla="*/ 11 w 80"/>
                <a:gd name="T83" fmla="*/ 1 h 125"/>
                <a:gd name="T84" fmla="*/ 7 w 80"/>
                <a:gd name="T85" fmla="*/ 11 h 125"/>
                <a:gd name="T86" fmla="*/ 1 w 80"/>
                <a:gd name="T87" fmla="*/ 23 h 125"/>
                <a:gd name="T88" fmla="*/ 0 w 80"/>
                <a:gd name="T89" fmla="*/ 26 h 125"/>
                <a:gd name="T90" fmla="*/ 0 w 80"/>
                <a:gd name="T91" fmla="*/ 26 h 125"/>
                <a:gd name="T92" fmla="*/ 9 w 80"/>
                <a:gd name="T93" fmla="*/ 3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0" h="125">
                  <a:moveTo>
                    <a:pt x="9" y="35"/>
                  </a:moveTo>
                  <a:cubicBezTo>
                    <a:pt x="10" y="37"/>
                    <a:pt x="11" y="40"/>
                    <a:pt x="10" y="42"/>
                  </a:cubicBezTo>
                  <a:lnTo>
                    <a:pt x="9" y="48"/>
                  </a:lnTo>
                  <a:cubicBezTo>
                    <a:pt x="9" y="49"/>
                    <a:pt x="9" y="49"/>
                    <a:pt x="8" y="50"/>
                  </a:cubicBezTo>
                  <a:lnTo>
                    <a:pt x="7" y="53"/>
                  </a:lnTo>
                  <a:cubicBezTo>
                    <a:pt x="7" y="53"/>
                    <a:pt x="7" y="53"/>
                    <a:pt x="6" y="54"/>
                  </a:cubicBezTo>
                  <a:lnTo>
                    <a:pt x="7" y="55"/>
                  </a:lnTo>
                  <a:cubicBezTo>
                    <a:pt x="8" y="56"/>
                    <a:pt x="9" y="58"/>
                    <a:pt x="9" y="59"/>
                  </a:cubicBezTo>
                  <a:lnTo>
                    <a:pt x="9" y="66"/>
                  </a:lnTo>
                  <a:cubicBezTo>
                    <a:pt x="9" y="67"/>
                    <a:pt x="9" y="68"/>
                    <a:pt x="8" y="69"/>
                  </a:cubicBezTo>
                  <a:lnTo>
                    <a:pt x="6" y="74"/>
                  </a:lnTo>
                  <a:cubicBezTo>
                    <a:pt x="7" y="75"/>
                    <a:pt x="9" y="76"/>
                    <a:pt x="9" y="78"/>
                  </a:cubicBezTo>
                  <a:lnTo>
                    <a:pt x="10" y="80"/>
                  </a:lnTo>
                  <a:cubicBezTo>
                    <a:pt x="11" y="81"/>
                    <a:pt x="11" y="82"/>
                    <a:pt x="11" y="83"/>
                  </a:cubicBezTo>
                  <a:lnTo>
                    <a:pt x="12" y="97"/>
                  </a:lnTo>
                  <a:lnTo>
                    <a:pt x="14" y="103"/>
                  </a:lnTo>
                  <a:lnTo>
                    <a:pt x="21" y="120"/>
                  </a:lnTo>
                  <a:lnTo>
                    <a:pt x="27" y="124"/>
                  </a:lnTo>
                  <a:lnTo>
                    <a:pt x="36" y="124"/>
                  </a:lnTo>
                  <a:lnTo>
                    <a:pt x="44" y="120"/>
                  </a:lnTo>
                  <a:lnTo>
                    <a:pt x="59" y="96"/>
                  </a:lnTo>
                  <a:cubicBezTo>
                    <a:pt x="59" y="95"/>
                    <a:pt x="60" y="94"/>
                    <a:pt x="61" y="93"/>
                  </a:cubicBezTo>
                  <a:lnTo>
                    <a:pt x="76" y="83"/>
                  </a:lnTo>
                  <a:lnTo>
                    <a:pt x="79" y="71"/>
                  </a:lnTo>
                  <a:lnTo>
                    <a:pt x="74" y="65"/>
                  </a:lnTo>
                  <a:lnTo>
                    <a:pt x="69" y="58"/>
                  </a:lnTo>
                  <a:cubicBezTo>
                    <a:pt x="68" y="57"/>
                    <a:pt x="68" y="55"/>
                    <a:pt x="68" y="53"/>
                  </a:cubicBezTo>
                  <a:lnTo>
                    <a:pt x="68" y="46"/>
                  </a:lnTo>
                  <a:lnTo>
                    <a:pt x="63" y="33"/>
                  </a:lnTo>
                  <a:lnTo>
                    <a:pt x="54" y="24"/>
                  </a:lnTo>
                  <a:lnTo>
                    <a:pt x="39" y="24"/>
                  </a:lnTo>
                  <a:lnTo>
                    <a:pt x="38" y="25"/>
                  </a:lnTo>
                  <a:cubicBezTo>
                    <a:pt x="37" y="26"/>
                    <a:pt x="35" y="27"/>
                    <a:pt x="34" y="27"/>
                  </a:cubicBezTo>
                  <a:lnTo>
                    <a:pt x="32" y="28"/>
                  </a:lnTo>
                  <a:cubicBezTo>
                    <a:pt x="29" y="28"/>
                    <a:pt x="26" y="27"/>
                    <a:pt x="24" y="24"/>
                  </a:cubicBezTo>
                  <a:lnTo>
                    <a:pt x="21" y="21"/>
                  </a:lnTo>
                  <a:cubicBezTo>
                    <a:pt x="20" y="19"/>
                    <a:pt x="20" y="16"/>
                    <a:pt x="20" y="14"/>
                  </a:cubicBezTo>
                  <a:cubicBezTo>
                    <a:pt x="21" y="12"/>
                    <a:pt x="22" y="11"/>
                    <a:pt x="23" y="10"/>
                  </a:cubicBezTo>
                  <a:lnTo>
                    <a:pt x="22" y="7"/>
                  </a:lnTo>
                  <a:cubicBezTo>
                    <a:pt x="22" y="6"/>
                    <a:pt x="22" y="4"/>
                    <a:pt x="22" y="3"/>
                  </a:cubicBezTo>
                  <a:lnTo>
                    <a:pt x="22" y="0"/>
                  </a:lnTo>
                  <a:lnTo>
                    <a:pt x="11" y="1"/>
                  </a:lnTo>
                  <a:lnTo>
                    <a:pt x="7" y="11"/>
                  </a:lnTo>
                  <a:lnTo>
                    <a:pt x="1" y="23"/>
                  </a:lnTo>
                  <a:lnTo>
                    <a:pt x="0" y="26"/>
                  </a:lnTo>
                  <a:lnTo>
                    <a:pt x="0" y="26"/>
                  </a:lnTo>
                  <a:lnTo>
                    <a:pt x="9" y="3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58" name="Freeform 243">
              <a:extLst>
                <a:ext uri="{FF2B5EF4-FFF2-40B4-BE49-F238E27FC236}">
                  <a16:creationId xmlns:a16="http://schemas.microsoft.com/office/drawing/2014/main" id="{AE485078-3C90-4A68-92B2-BADFDE171173}"/>
                </a:ext>
              </a:extLst>
            </p:cNvPr>
            <p:cNvSpPr>
              <a:spLocks noChangeArrowheads="1"/>
            </p:cNvSpPr>
            <p:nvPr/>
          </p:nvSpPr>
          <p:spPr bwMode="auto">
            <a:xfrm>
              <a:off x="8210550" y="2078038"/>
              <a:ext cx="11112" cy="20637"/>
            </a:xfrm>
            <a:custGeom>
              <a:avLst/>
              <a:gdLst>
                <a:gd name="T0" fmla="*/ 13 w 32"/>
                <a:gd name="T1" fmla="*/ 2 h 59"/>
                <a:gd name="T2" fmla="*/ 7 w 32"/>
                <a:gd name="T3" fmla="*/ 0 h 59"/>
                <a:gd name="T4" fmla="*/ 7 w 32"/>
                <a:gd name="T5" fmla="*/ 1 h 59"/>
                <a:gd name="T6" fmla="*/ 5 w 32"/>
                <a:gd name="T7" fmla="*/ 6 h 59"/>
                <a:gd name="T8" fmla="*/ 0 w 32"/>
                <a:gd name="T9" fmla="*/ 14 h 59"/>
                <a:gd name="T10" fmla="*/ 0 w 32"/>
                <a:gd name="T11" fmla="*/ 14 h 59"/>
                <a:gd name="T12" fmla="*/ 1 w 32"/>
                <a:gd name="T13" fmla="*/ 18 h 59"/>
                <a:gd name="T14" fmla="*/ 1 w 32"/>
                <a:gd name="T15" fmla="*/ 20 h 59"/>
                <a:gd name="T16" fmla="*/ 0 w 32"/>
                <a:gd name="T17" fmla="*/ 26 h 59"/>
                <a:gd name="T18" fmla="*/ 5 w 32"/>
                <a:gd name="T19" fmla="*/ 35 h 59"/>
                <a:gd name="T20" fmla="*/ 10 w 32"/>
                <a:gd name="T21" fmla="*/ 54 h 59"/>
                <a:gd name="T22" fmla="*/ 16 w 32"/>
                <a:gd name="T23" fmla="*/ 51 h 59"/>
                <a:gd name="T24" fmla="*/ 17 w 32"/>
                <a:gd name="T25" fmla="*/ 51 h 59"/>
                <a:gd name="T26" fmla="*/ 19 w 32"/>
                <a:gd name="T27" fmla="*/ 52 h 59"/>
                <a:gd name="T28" fmla="*/ 23 w 32"/>
                <a:gd name="T29" fmla="*/ 53 h 59"/>
                <a:gd name="T30" fmla="*/ 25 w 32"/>
                <a:gd name="T31" fmla="*/ 55 h 59"/>
                <a:gd name="T32" fmla="*/ 27 w 32"/>
                <a:gd name="T33" fmla="*/ 58 h 59"/>
                <a:gd name="T34" fmla="*/ 31 w 32"/>
                <a:gd name="T35" fmla="*/ 54 h 59"/>
                <a:gd name="T36" fmla="*/ 30 w 32"/>
                <a:gd name="T37" fmla="*/ 48 h 59"/>
                <a:gd name="T38" fmla="*/ 29 w 32"/>
                <a:gd name="T39" fmla="*/ 35 h 59"/>
                <a:gd name="T40" fmla="*/ 26 w 32"/>
                <a:gd name="T41" fmla="*/ 28 h 59"/>
                <a:gd name="T42" fmla="*/ 17 w 32"/>
                <a:gd name="T43" fmla="*/ 7 h 59"/>
                <a:gd name="T44" fmla="*/ 13 w 32"/>
                <a:gd name="T45" fmla="*/ 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59">
                  <a:moveTo>
                    <a:pt x="13" y="2"/>
                  </a:moveTo>
                  <a:lnTo>
                    <a:pt x="7" y="0"/>
                  </a:lnTo>
                  <a:lnTo>
                    <a:pt x="7" y="1"/>
                  </a:lnTo>
                  <a:lnTo>
                    <a:pt x="5" y="6"/>
                  </a:lnTo>
                  <a:lnTo>
                    <a:pt x="0" y="14"/>
                  </a:lnTo>
                  <a:lnTo>
                    <a:pt x="0" y="14"/>
                  </a:lnTo>
                  <a:lnTo>
                    <a:pt x="1" y="18"/>
                  </a:lnTo>
                  <a:cubicBezTo>
                    <a:pt x="1" y="18"/>
                    <a:pt x="1" y="19"/>
                    <a:pt x="1" y="20"/>
                  </a:cubicBezTo>
                  <a:lnTo>
                    <a:pt x="0" y="26"/>
                  </a:lnTo>
                  <a:lnTo>
                    <a:pt x="5" y="35"/>
                  </a:lnTo>
                  <a:lnTo>
                    <a:pt x="10" y="54"/>
                  </a:lnTo>
                  <a:cubicBezTo>
                    <a:pt x="11" y="53"/>
                    <a:pt x="14" y="51"/>
                    <a:pt x="16" y="51"/>
                  </a:cubicBezTo>
                  <a:cubicBezTo>
                    <a:pt x="16" y="51"/>
                    <a:pt x="16" y="51"/>
                    <a:pt x="17" y="51"/>
                  </a:cubicBezTo>
                  <a:lnTo>
                    <a:pt x="19" y="52"/>
                  </a:lnTo>
                  <a:cubicBezTo>
                    <a:pt x="20" y="52"/>
                    <a:pt x="22" y="52"/>
                    <a:pt x="23" y="53"/>
                  </a:cubicBezTo>
                  <a:lnTo>
                    <a:pt x="25" y="55"/>
                  </a:lnTo>
                  <a:cubicBezTo>
                    <a:pt x="26" y="56"/>
                    <a:pt x="27" y="57"/>
                    <a:pt x="27" y="58"/>
                  </a:cubicBezTo>
                  <a:lnTo>
                    <a:pt x="31" y="54"/>
                  </a:lnTo>
                  <a:lnTo>
                    <a:pt x="30" y="48"/>
                  </a:lnTo>
                  <a:lnTo>
                    <a:pt x="29" y="35"/>
                  </a:lnTo>
                  <a:lnTo>
                    <a:pt x="26" y="28"/>
                  </a:lnTo>
                  <a:lnTo>
                    <a:pt x="17" y="7"/>
                  </a:lnTo>
                  <a:lnTo>
                    <a:pt x="13" y="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59" name="Freeform 244">
              <a:extLst>
                <a:ext uri="{FF2B5EF4-FFF2-40B4-BE49-F238E27FC236}">
                  <a16:creationId xmlns:a16="http://schemas.microsoft.com/office/drawing/2014/main" id="{44552B70-8545-4F0E-BB3A-BA16AF20509A}"/>
                </a:ext>
              </a:extLst>
            </p:cNvPr>
            <p:cNvSpPr>
              <a:spLocks noChangeArrowheads="1"/>
            </p:cNvSpPr>
            <p:nvPr/>
          </p:nvSpPr>
          <p:spPr bwMode="auto">
            <a:xfrm>
              <a:off x="8839200" y="700088"/>
              <a:ext cx="33337" cy="42862"/>
            </a:xfrm>
            <a:custGeom>
              <a:avLst/>
              <a:gdLst>
                <a:gd name="T0" fmla="*/ 7 w 93"/>
                <a:gd name="T1" fmla="*/ 118 h 120"/>
                <a:gd name="T2" fmla="*/ 8 w 93"/>
                <a:gd name="T3" fmla="*/ 117 h 120"/>
                <a:gd name="T4" fmla="*/ 16 w 93"/>
                <a:gd name="T5" fmla="*/ 108 h 120"/>
                <a:gd name="T6" fmla="*/ 22 w 93"/>
                <a:gd name="T7" fmla="*/ 109 h 120"/>
                <a:gd name="T8" fmla="*/ 25 w 93"/>
                <a:gd name="T9" fmla="*/ 109 h 120"/>
                <a:gd name="T10" fmla="*/ 31 w 93"/>
                <a:gd name="T11" fmla="*/ 105 h 120"/>
                <a:gd name="T12" fmla="*/ 50 w 93"/>
                <a:gd name="T13" fmla="*/ 102 h 120"/>
                <a:gd name="T14" fmla="*/ 62 w 93"/>
                <a:gd name="T15" fmla="*/ 91 h 120"/>
                <a:gd name="T16" fmla="*/ 72 w 93"/>
                <a:gd name="T17" fmla="*/ 86 h 120"/>
                <a:gd name="T18" fmla="*/ 67 w 93"/>
                <a:gd name="T19" fmla="*/ 80 h 120"/>
                <a:gd name="T20" fmla="*/ 68 w 93"/>
                <a:gd name="T21" fmla="*/ 71 h 120"/>
                <a:gd name="T22" fmla="*/ 75 w 93"/>
                <a:gd name="T23" fmla="*/ 63 h 120"/>
                <a:gd name="T24" fmla="*/ 81 w 93"/>
                <a:gd name="T25" fmla="*/ 59 h 120"/>
                <a:gd name="T26" fmla="*/ 80 w 93"/>
                <a:gd name="T27" fmla="*/ 53 h 120"/>
                <a:gd name="T28" fmla="*/ 84 w 93"/>
                <a:gd name="T29" fmla="*/ 37 h 120"/>
                <a:gd name="T30" fmla="*/ 87 w 93"/>
                <a:gd name="T31" fmla="*/ 32 h 120"/>
                <a:gd name="T32" fmla="*/ 92 w 93"/>
                <a:gd name="T33" fmla="*/ 25 h 120"/>
                <a:gd name="T34" fmla="*/ 85 w 93"/>
                <a:gd name="T35" fmla="*/ 21 h 120"/>
                <a:gd name="T36" fmla="*/ 82 w 93"/>
                <a:gd name="T37" fmla="*/ 16 h 120"/>
                <a:gd name="T38" fmla="*/ 76 w 93"/>
                <a:gd name="T39" fmla="*/ 0 h 120"/>
                <a:gd name="T40" fmla="*/ 73 w 93"/>
                <a:gd name="T41" fmla="*/ 8 h 120"/>
                <a:gd name="T42" fmla="*/ 76 w 93"/>
                <a:gd name="T43" fmla="*/ 20 h 120"/>
                <a:gd name="T44" fmla="*/ 66 w 93"/>
                <a:gd name="T45" fmla="*/ 30 h 120"/>
                <a:gd name="T46" fmla="*/ 57 w 93"/>
                <a:gd name="T47" fmla="*/ 26 h 120"/>
                <a:gd name="T48" fmla="*/ 45 w 93"/>
                <a:gd name="T49" fmla="*/ 21 h 120"/>
                <a:gd name="T50" fmla="*/ 51 w 93"/>
                <a:gd name="T51" fmla="*/ 29 h 120"/>
                <a:gd name="T52" fmla="*/ 57 w 93"/>
                <a:gd name="T53" fmla="*/ 45 h 120"/>
                <a:gd name="T54" fmla="*/ 58 w 93"/>
                <a:gd name="T55" fmla="*/ 53 h 120"/>
                <a:gd name="T56" fmla="*/ 47 w 93"/>
                <a:gd name="T57" fmla="*/ 62 h 120"/>
                <a:gd name="T58" fmla="*/ 44 w 93"/>
                <a:gd name="T59" fmla="*/ 65 h 120"/>
                <a:gd name="T60" fmla="*/ 33 w 93"/>
                <a:gd name="T61" fmla="*/ 73 h 120"/>
                <a:gd name="T62" fmla="*/ 23 w 93"/>
                <a:gd name="T63" fmla="*/ 66 h 120"/>
                <a:gd name="T64" fmla="*/ 19 w 93"/>
                <a:gd name="T65" fmla="*/ 60 h 120"/>
                <a:gd name="T66" fmla="*/ 23 w 93"/>
                <a:gd name="T67" fmla="*/ 71 h 120"/>
                <a:gd name="T68" fmla="*/ 30 w 93"/>
                <a:gd name="T69" fmla="*/ 83 h 120"/>
                <a:gd name="T70" fmla="*/ 19 w 93"/>
                <a:gd name="T71" fmla="*/ 99 h 120"/>
                <a:gd name="T72" fmla="*/ 0 w 93"/>
                <a:gd name="T73" fmla="*/ 110 h 120"/>
                <a:gd name="T74" fmla="*/ 4 w 93"/>
                <a:gd name="T75" fmla="*/ 11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 h="120">
                  <a:moveTo>
                    <a:pt x="4" y="119"/>
                  </a:moveTo>
                  <a:cubicBezTo>
                    <a:pt x="4" y="118"/>
                    <a:pt x="6" y="118"/>
                    <a:pt x="7" y="118"/>
                  </a:cubicBezTo>
                  <a:lnTo>
                    <a:pt x="8" y="118"/>
                  </a:lnTo>
                  <a:lnTo>
                    <a:pt x="8" y="117"/>
                  </a:lnTo>
                  <a:cubicBezTo>
                    <a:pt x="7" y="115"/>
                    <a:pt x="8" y="112"/>
                    <a:pt x="10" y="111"/>
                  </a:cubicBezTo>
                  <a:cubicBezTo>
                    <a:pt x="11" y="109"/>
                    <a:pt x="14" y="108"/>
                    <a:pt x="16" y="108"/>
                  </a:cubicBezTo>
                  <a:lnTo>
                    <a:pt x="19" y="108"/>
                  </a:lnTo>
                  <a:cubicBezTo>
                    <a:pt x="20" y="108"/>
                    <a:pt x="21" y="108"/>
                    <a:pt x="22" y="109"/>
                  </a:cubicBezTo>
                  <a:lnTo>
                    <a:pt x="25" y="110"/>
                  </a:lnTo>
                  <a:lnTo>
                    <a:pt x="25" y="109"/>
                  </a:lnTo>
                  <a:cubicBezTo>
                    <a:pt x="26" y="107"/>
                    <a:pt x="28" y="106"/>
                    <a:pt x="29" y="106"/>
                  </a:cubicBezTo>
                  <a:lnTo>
                    <a:pt x="31" y="105"/>
                  </a:lnTo>
                  <a:cubicBezTo>
                    <a:pt x="32" y="104"/>
                    <a:pt x="33" y="104"/>
                    <a:pt x="34" y="104"/>
                  </a:cubicBezTo>
                  <a:lnTo>
                    <a:pt x="50" y="102"/>
                  </a:lnTo>
                  <a:lnTo>
                    <a:pt x="60" y="92"/>
                  </a:lnTo>
                  <a:cubicBezTo>
                    <a:pt x="60" y="92"/>
                    <a:pt x="61" y="91"/>
                    <a:pt x="62" y="91"/>
                  </a:cubicBezTo>
                  <a:lnTo>
                    <a:pt x="69" y="89"/>
                  </a:lnTo>
                  <a:lnTo>
                    <a:pt x="72" y="86"/>
                  </a:lnTo>
                  <a:cubicBezTo>
                    <a:pt x="71" y="85"/>
                    <a:pt x="69" y="84"/>
                    <a:pt x="69" y="82"/>
                  </a:cubicBezTo>
                  <a:lnTo>
                    <a:pt x="67" y="80"/>
                  </a:lnTo>
                  <a:cubicBezTo>
                    <a:pt x="67" y="78"/>
                    <a:pt x="66" y="76"/>
                    <a:pt x="67" y="74"/>
                  </a:cubicBezTo>
                  <a:lnTo>
                    <a:pt x="68" y="71"/>
                  </a:lnTo>
                  <a:cubicBezTo>
                    <a:pt x="68" y="70"/>
                    <a:pt x="69" y="69"/>
                    <a:pt x="70" y="68"/>
                  </a:cubicBezTo>
                  <a:lnTo>
                    <a:pt x="75" y="63"/>
                  </a:lnTo>
                  <a:cubicBezTo>
                    <a:pt x="76" y="62"/>
                    <a:pt x="76" y="62"/>
                    <a:pt x="77" y="62"/>
                  </a:cubicBezTo>
                  <a:lnTo>
                    <a:pt x="81" y="59"/>
                  </a:lnTo>
                  <a:lnTo>
                    <a:pt x="82" y="58"/>
                  </a:lnTo>
                  <a:lnTo>
                    <a:pt x="80" y="53"/>
                  </a:lnTo>
                  <a:cubicBezTo>
                    <a:pt x="80" y="52"/>
                    <a:pt x="80" y="50"/>
                    <a:pt x="80" y="49"/>
                  </a:cubicBezTo>
                  <a:lnTo>
                    <a:pt x="84" y="37"/>
                  </a:lnTo>
                  <a:cubicBezTo>
                    <a:pt x="84" y="36"/>
                    <a:pt x="84" y="35"/>
                    <a:pt x="85" y="34"/>
                  </a:cubicBezTo>
                  <a:lnTo>
                    <a:pt x="87" y="32"/>
                  </a:lnTo>
                  <a:cubicBezTo>
                    <a:pt x="88" y="30"/>
                    <a:pt x="90" y="29"/>
                    <a:pt x="92" y="29"/>
                  </a:cubicBezTo>
                  <a:lnTo>
                    <a:pt x="92" y="25"/>
                  </a:lnTo>
                  <a:cubicBezTo>
                    <a:pt x="92" y="24"/>
                    <a:pt x="92" y="24"/>
                    <a:pt x="92" y="23"/>
                  </a:cubicBezTo>
                  <a:cubicBezTo>
                    <a:pt x="90" y="23"/>
                    <a:pt x="87" y="23"/>
                    <a:pt x="85" y="21"/>
                  </a:cubicBezTo>
                  <a:lnTo>
                    <a:pt x="83" y="18"/>
                  </a:lnTo>
                  <a:cubicBezTo>
                    <a:pt x="82" y="18"/>
                    <a:pt x="82" y="17"/>
                    <a:pt x="82" y="16"/>
                  </a:cubicBezTo>
                  <a:lnTo>
                    <a:pt x="78" y="9"/>
                  </a:lnTo>
                  <a:lnTo>
                    <a:pt x="76" y="0"/>
                  </a:lnTo>
                  <a:lnTo>
                    <a:pt x="69" y="4"/>
                  </a:lnTo>
                  <a:lnTo>
                    <a:pt x="73" y="8"/>
                  </a:lnTo>
                  <a:cubicBezTo>
                    <a:pt x="73" y="9"/>
                    <a:pt x="74" y="11"/>
                    <a:pt x="74" y="12"/>
                  </a:cubicBezTo>
                  <a:lnTo>
                    <a:pt x="76" y="20"/>
                  </a:lnTo>
                  <a:cubicBezTo>
                    <a:pt x="76" y="23"/>
                    <a:pt x="75" y="26"/>
                    <a:pt x="73" y="28"/>
                  </a:cubicBezTo>
                  <a:cubicBezTo>
                    <a:pt x="71" y="30"/>
                    <a:pt x="68" y="30"/>
                    <a:pt x="66" y="30"/>
                  </a:cubicBezTo>
                  <a:lnTo>
                    <a:pt x="60" y="28"/>
                  </a:lnTo>
                  <a:cubicBezTo>
                    <a:pt x="59" y="27"/>
                    <a:pt x="58" y="27"/>
                    <a:pt x="57" y="26"/>
                  </a:cubicBezTo>
                  <a:lnTo>
                    <a:pt x="49" y="19"/>
                  </a:lnTo>
                  <a:lnTo>
                    <a:pt x="45" y="21"/>
                  </a:lnTo>
                  <a:cubicBezTo>
                    <a:pt x="46" y="22"/>
                    <a:pt x="46" y="24"/>
                    <a:pt x="46" y="25"/>
                  </a:cubicBezTo>
                  <a:cubicBezTo>
                    <a:pt x="48" y="26"/>
                    <a:pt x="50" y="27"/>
                    <a:pt x="51" y="29"/>
                  </a:cubicBezTo>
                  <a:lnTo>
                    <a:pt x="55" y="37"/>
                  </a:lnTo>
                  <a:lnTo>
                    <a:pt x="57" y="45"/>
                  </a:lnTo>
                  <a:cubicBezTo>
                    <a:pt x="58" y="46"/>
                    <a:pt x="58" y="47"/>
                    <a:pt x="58" y="48"/>
                  </a:cubicBezTo>
                  <a:lnTo>
                    <a:pt x="58" y="53"/>
                  </a:lnTo>
                  <a:cubicBezTo>
                    <a:pt x="57" y="57"/>
                    <a:pt x="55" y="60"/>
                    <a:pt x="51" y="61"/>
                  </a:cubicBezTo>
                  <a:lnTo>
                    <a:pt x="47" y="62"/>
                  </a:lnTo>
                  <a:cubicBezTo>
                    <a:pt x="46" y="62"/>
                    <a:pt x="45" y="62"/>
                    <a:pt x="44" y="62"/>
                  </a:cubicBezTo>
                  <a:lnTo>
                    <a:pt x="44" y="65"/>
                  </a:lnTo>
                  <a:cubicBezTo>
                    <a:pt x="44" y="68"/>
                    <a:pt x="43" y="70"/>
                    <a:pt x="40" y="72"/>
                  </a:cubicBezTo>
                  <a:cubicBezTo>
                    <a:pt x="38" y="73"/>
                    <a:pt x="35" y="74"/>
                    <a:pt x="33" y="73"/>
                  </a:cubicBezTo>
                  <a:lnTo>
                    <a:pt x="27" y="70"/>
                  </a:lnTo>
                  <a:cubicBezTo>
                    <a:pt x="25" y="70"/>
                    <a:pt x="23" y="68"/>
                    <a:pt x="23" y="66"/>
                  </a:cubicBezTo>
                  <a:lnTo>
                    <a:pt x="19" y="58"/>
                  </a:lnTo>
                  <a:lnTo>
                    <a:pt x="19" y="60"/>
                  </a:lnTo>
                  <a:lnTo>
                    <a:pt x="20" y="67"/>
                  </a:lnTo>
                  <a:lnTo>
                    <a:pt x="23" y="71"/>
                  </a:lnTo>
                  <a:cubicBezTo>
                    <a:pt x="25" y="74"/>
                    <a:pt x="25" y="77"/>
                    <a:pt x="24" y="79"/>
                  </a:cubicBezTo>
                  <a:cubicBezTo>
                    <a:pt x="26" y="80"/>
                    <a:pt x="28" y="81"/>
                    <a:pt x="30" y="83"/>
                  </a:cubicBezTo>
                  <a:cubicBezTo>
                    <a:pt x="31" y="87"/>
                    <a:pt x="30" y="91"/>
                    <a:pt x="27" y="93"/>
                  </a:cubicBezTo>
                  <a:lnTo>
                    <a:pt x="19" y="99"/>
                  </a:lnTo>
                  <a:lnTo>
                    <a:pt x="4" y="105"/>
                  </a:lnTo>
                  <a:lnTo>
                    <a:pt x="0" y="110"/>
                  </a:lnTo>
                  <a:lnTo>
                    <a:pt x="2" y="115"/>
                  </a:lnTo>
                  <a:cubicBezTo>
                    <a:pt x="3" y="116"/>
                    <a:pt x="3" y="117"/>
                    <a:pt x="4" y="11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60" name="Freeform 245">
              <a:extLst>
                <a:ext uri="{FF2B5EF4-FFF2-40B4-BE49-F238E27FC236}">
                  <a16:creationId xmlns:a16="http://schemas.microsoft.com/office/drawing/2014/main" id="{193C84D4-F5E0-4D89-A769-EFEFC6384FC2}"/>
                </a:ext>
              </a:extLst>
            </p:cNvPr>
            <p:cNvSpPr>
              <a:spLocks noChangeArrowheads="1"/>
            </p:cNvSpPr>
            <p:nvPr/>
          </p:nvSpPr>
          <p:spPr bwMode="auto">
            <a:xfrm>
              <a:off x="9620250" y="144463"/>
              <a:ext cx="46037" cy="42862"/>
            </a:xfrm>
            <a:custGeom>
              <a:avLst/>
              <a:gdLst>
                <a:gd name="T0" fmla="*/ 20 w 130"/>
                <a:gd name="T1" fmla="*/ 59 h 119"/>
                <a:gd name="T2" fmla="*/ 30 w 130"/>
                <a:gd name="T3" fmla="*/ 60 h 119"/>
                <a:gd name="T4" fmla="*/ 35 w 130"/>
                <a:gd name="T5" fmla="*/ 64 h 119"/>
                <a:gd name="T6" fmla="*/ 52 w 130"/>
                <a:gd name="T7" fmla="*/ 70 h 119"/>
                <a:gd name="T8" fmla="*/ 47 w 130"/>
                <a:gd name="T9" fmla="*/ 86 h 119"/>
                <a:gd name="T10" fmla="*/ 31 w 130"/>
                <a:gd name="T11" fmla="*/ 96 h 119"/>
                <a:gd name="T12" fmla="*/ 38 w 130"/>
                <a:gd name="T13" fmla="*/ 105 h 119"/>
                <a:gd name="T14" fmla="*/ 49 w 130"/>
                <a:gd name="T15" fmla="*/ 117 h 119"/>
                <a:gd name="T16" fmla="*/ 66 w 130"/>
                <a:gd name="T17" fmla="*/ 109 h 119"/>
                <a:gd name="T18" fmla="*/ 67 w 130"/>
                <a:gd name="T19" fmla="*/ 109 h 119"/>
                <a:gd name="T20" fmla="*/ 77 w 130"/>
                <a:gd name="T21" fmla="*/ 91 h 119"/>
                <a:gd name="T22" fmla="*/ 87 w 130"/>
                <a:gd name="T23" fmla="*/ 92 h 119"/>
                <a:gd name="T24" fmla="*/ 109 w 130"/>
                <a:gd name="T25" fmla="*/ 99 h 119"/>
                <a:gd name="T26" fmla="*/ 114 w 130"/>
                <a:gd name="T27" fmla="*/ 94 h 119"/>
                <a:gd name="T28" fmla="*/ 120 w 130"/>
                <a:gd name="T29" fmla="*/ 91 h 119"/>
                <a:gd name="T30" fmla="*/ 116 w 130"/>
                <a:gd name="T31" fmla="*/ 88 h 119"/>
                <a:gd name="T32" fmla="*/ 109 w 130"/>
                <a:gd name="T33" fmla="*/ 74 h 119"/>
                <a:gd name="T34" fmla="*/ 115 w 130"/>
                <a:gd name="T35" fmla="*/ 69 h 119"/>
                <a:gd name="T36" fmla="*/ 111 w 130"/>
                <a:gd name="T37" fmla="*/ 67 h 119"/>
                <a:gd name="T38" fmla="*/ 106 w 130"/>
                <a:gd name="T39" fmla="*/ 62 h 119"/>
                <a:gd name="T40" fmla="*/ 101 w 130"/>
                <a:gd name="T41" fmla="*/ 50 h 119"/>
                <a:gd name="T42" fmla="*/ 114 w 130"/>
                <a:gd name="T43" fmla="*/ 43 h 119"/>
                <a:gd name="T44" fmla="*/ 129 w 130"/>
                <a:gd name="T45" fmla="*/ 29 h 119"/>
                <a:gd name="T46" fmla="*/ 120 w 130"/>
                <a:gd name="T47" fmla="*/ 27 h 119"/>
                <a:gd name="T48" fmla="*/ 116 w 130"/>
                <a:gd name="T49" fmla="*/ 30 h 119"/>
                <a:gd name="T50" fmla="*/ 109 w 130"/>
                <a:gd name="T51" fmla="*/ 33 h 119"/>
                <a:gd name="T52" fmla="*/ 100 w 130"/>
                <a:gd name="T53" fmla="*/ 30 h 119"/>
                <a:gd name="T54" fmla="*/ 92 w 130"/>
                <a:gd name="T55" fmla="*/ 34 h 119"/>
                <a:gd name="T56" fmla="*/ 87 w 130"/>
                <a:gd name="T57" fmla="*/ 32 h 119"/>
                <a:gd name="T58" fmla="*/ 80 w 130"/>
                <a:gd name="T59" fmla="*/ 22 h 119"/>
                <a:gd name="T60" fmla="*/ 83 w 130"/>
                <a:gd name="T61" fmla="*/ 2 h 119"/>
                <a:gd name="T62" fmla="*/ 64 w 130"/>
                <a:gd name="T63" fmla="*/ 3 h 119"/>
                <a:gd name="T64" fmla="*/ 59 w 130"/>
                <a:gd name="T65" fmla="*/ 2 h 119"/>
                <a:gd name="T66" fmla="*/ 74 w 130"/>
                <a:gd name="T67" fmla="*/ 23 h 119"/>
                <a:gd name="T68" fmla="*/ 80 w 130"/>
                <a:gd name="T69" fmla="*/ 31 h 119"/>
                <a:gd name="T70" fmla="*/ 83 w 130"/>
                <a:gd name="T71" fmla="*/ 52 h 119"/>
                <a:gd name="T72" fmla="*/ 68 w 130"/>
                <a:gd name="T73" fmla="*/ 55 h 119"/>
                <a:gd name="T74" fmla="*/ 57 w 130"/>
                <a:gd name="T75" fmla="*/ 44 h 119"/>
                <a:gd name="T76" fmla="*/ 46 w 130"/>
                <a:gd name="T77" fmla="*/ 43 h 119"/>
                <a:gd name="T78" fmla="*/ 40 w 130"/>
                <a:gd name="T79" fmla="*/ 38 h 119"/>
                <a:gd name="T80" fmla="*/ 37 w 130"/>
                <a:gd name="T81" fmla="*/ 36 h 119"/>
                <a:gd name="T82" fmla="*/ 34 w 130"/>
                <a:gd name="T83" fmla="*/ 42 h 119"/>
                <a:gd name="T84" fmla="*/ 21 w 130"/>
                <a:gd name="T85" fmla="*/ 48 h 119"/>
                <a:gd name="T86" fmla="*/ 15 w 130"/>
                <a:gd name="T87" fmla="*/ 44 h 119"/>
                <a:gd name="T88" fmla="*/ 10 w 130"/>
                <a:gd name="T89" fmla="*/ 41 h 119"/>
                <a:gd name="T90" fmla="*/ 9 w 130"/>
                <a:gd name="T91" fmla="*/ 50 h 119"/>
                <a:gd name="T92" fmla="*/ 0 w 130"/>
                <a:gd name="T93" fmla="*/ 62 h 119"/>
                <a:gd name="T94" fmla="*/ 0 w 130"/>
                <a:gd name="T95"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 h="119">
                  <a:moveTo>
                    <a:pt x="0" y="70"/>
                  </a:moveTo>
                  <a:lnTo>
                    <a:pt x="20" y="59"/>
                  </a:lnTo>
                  <a:cubicBezTo>
                    <a:pt x="22" y="58"/>
                    <a:pt x="24" y="58"/>
                    <a:pt x="27" y="59"/>
                  </a:cubicBezTo>
                  <a:lnTo>
                    <a:pt x="30" y="60"/>
                  </a:lnTo>
                  <a:cubicBezTo>
                    <a:pt x="31" y="60"/>
                    <a:pt x="32" y="61"/>
                    <a:pt x="33" y="62"/>
                  </a:cubicBezTo>
                  <a:lnTo>
                    <a:pt x="35" y="64"/>
                  </a:lnTo>
                  <a:lnTo>
                    <a:pt x="46" y="66"/>
                  </a:lnTo>
                  <a:cubicBezTo>
                    <a:pt x="49" y="66"/>
                    <a:pt x="51" y="67"/>
                    <a:pt x="52" y="70"/>
                  </a:cubicBezTo>
                  <a:cubicBezTo>
                    <a:pt x="53" y="72"/>
                    <a:pt x="53" y="75"/>
                    <a:pt x="52" y="77"/>
                  </a:cubicBezTo>
                  <a:lnTo>
                    <a:pt x="47" y="86"/>
                  </a:lnTo>
                  <a:cubicBezTo>
                    <a:pt x="46" y="87"/>
                    <a:pt x="45" y="88"/>
                    <a:pt x="44" y="89"/>
                  </a:cubicBezTo>
                  <a:lnTo>
                    <a:pt x="31" y="96"/>
                  </a:lnTo>
                  <a:lnTo>
                    <a:pt x="37" y="103"/>
                  </a:lnTo>
                  <a:cubicBezTo>
                    <a:pt x="38" y="104"/>
                    <a:pt x="38" y="105"/>
                    <a:pt x="38" y="105"/>
                  </a:cubicBezTo>
                  <a:lnTo>
                    <a:pt x="45" y="118"/>
                  </a:lnTo>
                  <a:lnTo>
                    <a:pt x="49" y="117"/>
                  </a:lnTo>
                  <a:lnTo>
                    <a:pt x="61" y="110"/>
                  </a:lnTo>
                  <a:cubicBezTo>
                    <a:pt x="63" y="109"/>
                    <a:pt x="64" y="109"/>
                    <a:pt x="66" y="109"/>
                  </a:cubicBezTo>
                  <a:lnTo>
                    <a:pt x="67" y="109"/>
                  </a:lnTo>
                  <a:lnTo>
                    <a:pt x="67" y="109"/>
                  </a:lnTo>
                  <a:lnTo>
                    <a:pt x="70" y="97"/>
                  </a:lnTo>
                  <a:cubicBezTo>
                    <a:pt x="71" y="94"/>
                    <a:pt x="73" y="91"/>
                    <a:pt x="77" y="91"/>
                  </a:cubicBezTo>
                  <a:lnTo>
                    <a:pt x="81" y="90"/>
                  </a:lnTo>
                  <a:cubicBezTo>
                    <a:pt x="83" y="90"/>
                    <a:pt x="86" y="91"/>
                    <a:pt x="87" y="92"/>
                  </a:cubicBezTo>
                  <a:lnTo>
                    <a:pt x="94" y="99"/>
                  </a:lnTo>
                  <a:lnTo>
                    <a:pt x="109" y="99"/>
                  </a:lnTo>
                  <a:lnTo>
                    <a:pt x="110" y="98"/>
                  </a:lnTo>
                  <a:lnTo>
                    <a:pt x="114" y="94"/>
                  </a:lnTo>
                  <a:cubicBezTo>
                    <a:pt x="115" y="93"/>
                    <a:pt x="116" y="92"/>
                    <a:pt x="117" y="92"/>
                  </a:cubicBezTo>
                  <a:lnTo>
                    <a:pt x="120" y="91"/>
                  </a:lnTo>
                  <a:lnTo>
                    <a:pt x="120" y="91"/>
                  </a:lnTo>
                  <a:cubicBezTo>
                    <a:pt x="118" y="90"/>
                    <a:pt x="117" y="89"/>
                    <a:pt x="116" y="88"/>
                  </a:cubicBezTo>
                  <a:lnTo>
                    <a:pt x="111" y="83"/>
                  </a:lnTo>
                  <a:cubicBezTo>
                    <a:pt x="109" y="81"/>
                    <a:pt x="108" y="77"/>
                    <a:pt x="109" y="74"/>
                  </a:cubicBezTo>
                  <a:cubicBezTo>
                    <a:pt x="111" y="72"/>
                    <a:pt x="113" y="70"/>
                    <a:pt x="115" y="70"/>
                  </a:cubicBezTo>
                  <a:lnTo>
                    <a:pt x="115" y="69"/>
                  </a:lnTo>
                  <a:lnTo>
                    <a:pt x="113" y="68"/>
                  </a:lnTo>
                  <a:cubicBezTo>
                    <a:pt x="112" y="68"/>
                    <a:pt x="111" y="67"/>
                    <a:pt x="111" y="67"/>
                  </a:cubicBezTo>
                  <a:lnTo>
                    <a:pt x="107" y="64"/>
                  </a:lnTo>
                  <a:cubicBezTo>
                    <a:pt x="107" y="63"/>
                    <a:pt x="106" y="63"/>
                    <a:pt x="106" y="62"/>
                  </a:cubicBezTo>
                  <a:lnTo>
                    <a:pt x="102" y="57"/>
                  </a:lnTo>
                  <a:cubicBezTo>
                    <a:pt x="101" y="55"/>
                    <a:pt x="100" y="53"/>
                    <a:pt x="101" y="50"/>
                  </a:cubicBezTo>
                  <a:cubicBezTo>
                    <a:pt x="102" y="48"/>
                    <a:pt x="104" y="46"/>
                    <a:pt x="107" y="45"/>
                  </a:cubicBezTo>
                  <a:lnTo>
                    <a:pt x="114" y="43"/>
                  </a:lnTo>
                  <a:lnTo>
                    <a:pt x="123" y="38"/>
                  </a:lnTo>
                  <a:lnTo>
                    <a:pt x="129" y="29"/>
                  </a:lnTo>
                  <a:lnTo>
                    <a:pt x="129" y="25"/>
                  </a:lnTo>
                  <a:cubicBezTo>
                    <a:pt x="127" y="27"/>
                    <a:pt x="123" y="28"/>
                    <a:pt x="120" y="27"/>
                  </a:cubicBezTo>
                  <a:lnTo>
                    <a:pt x="119" y="27"/>
                  </a:lnTo>
                  <a:lnTo>
                    <a:pt x="116" y="30"/>
                  </a:lnTo>
                  <a:cubicBezTo>
                    <a:pt x="115" y="31"/>
                    <a:pt x="114" y="32"/>
                    <a:pt x="113" y="32"/>
                  </a:cubicBezTo>
                  <a:lnTo>
                    <a:pt x="109" y="33"/>
                  </a:lnTo>
                  <a:cubicBezTo>
                    <a:pt x="107" y="34"/>
                    <a:pt x="104" y="34"/>
                    <a:pt x="102" y="32"/>
                  </a:cubicBezTo>
                  <a:cubicBezTo>
                    <a:pt x="101" y="31"/>
                    <a:pt x="100" y="31"/>
                    <a:pt x="100" y="30"/>
                  </a:cubicBezTo>
                  <a:lnTo>
                    <a:pt x="98" y="32"/>
                  </a:lnTo>
                  <a:cubicBezTo>
                    <a:pt x="97" y="34"/>
                    <a:pt x="94" y="34"/>
                    <a:pt x="92" y="34"/>
                  </a:cubicBezTo>
                  <a:lnTo>
                    <a:pt x="92" y="34"/>
                  </a:lnTo>
                  <a:cubicBezTo>
                    <a:pt x="90" y="34"/>
                    <a:pt x="88" y="34"/>
                    <a:pt x="87" y="32"/>
                  </a:cubicBezTo>
                  <a:lnTo>
                    <a:pt x="82" y="28"/>
                  </a:lnTo>
                  <a:cubicBezTo>
                    <a:pt x="81" y="26"/>
                    <a:pt x="80" y="24"/>
                    <a:pt x="80" y="22"/>
                  </a:cubicBezTo>
                  <a:lnTo>
                    <a:pt x="80" y="16"/>
                  </a:lnTo>
                  <a:lnTo>
                    <a:pt x="83" y="2"/>
                  </a:lnTo>
                  <a:lnTo>
                    <a:pt x="71" y="5"/>
                  </a:lnTo>
                  <a:cubicBezTo>
                    <a:pt x="68" y="5"/>
                    <a:pt x="66" y="5"/>
                    <a:pt x="64" y="3"/>
                  </a:cubicBezTo>
                  <a:cubicBezTo>
                    <a:pt x="63" y="3"/>
                    <a:pt x="62" y="2"/>
                    <a:pt x="61" y="0"/>
                  </a:cubicBezTo>
                  <a:lnTo>
                    <a:pt x="59" y="2"/>
                  </a:lnTo>
                  <a:cubicBezTo>
                    <a:pt x="59" y="3"/>
                    <a:pt x="58" y="3"/>
                    <a:pt x="58" y="4"/>
                  </a:cubicBezTo>
                  <a:lnTo>
                    <a:pt x="74" y="23"/>
                  </a:lnTo>
                  <a:lnTo>
                    <a:pt x="79" y="29"/>
                  </a:lnTo>
                  <a:cubicBezTo>
                    <a:pt x="79" y="30"/>
                    <a:pt x="79" y="31"/>
                    <a:pt x="80" y="31"/>
                  </a:cubicBezTo>
                  <a:lnTo>
                    <a:pt x="82" y="39"/>
                  </a:lnTo>
                  <a:lnTo>
                    <a:pt x="83" y="52"/>
                  </a:lnTo>
                  <a:cubicBezTo>
                    <a:pt x="84" y="56"/>
                    <a:pt x="81" y="60"/>
                    <a:pt x="77" y="61"/>
                  </a:cubicBezTo>
                  <a:cubicBezTo>
                    <a:pt x="73" y="61"/>
                    <a:pt x="69" y="59"/>
                    <a:pt x="68" y="55"/>
                  </a:cubicBezTo>
                  <a:lnTo>
                    <a:pt x="67" y="52"/>
                  </a:lnTo>
                  <a:lnTo>
                    <a:pt x="57" y="44"/>
                  </a:lnTo>
                  <a:lnTo>
                    <a:pt x="52" y="45"/>
                  </a:lnTo>
                  <a:cubicBezTo>
                    <a:pt x="50" y="45"/>
                    <a:pt x="48" y="45"/>
                    <a:pt x="46" y="43"/>
                  </a:cubicBezTo>
                  <a:lnTo>
                    <a:pt x="42" y="41"/>
                  </a:lnTo>
                  <a:cubicBezTo>
                    <a:pt x="41" y="40"/>
                    <a:pt x="41" y="39"/>
                    <a:pt x="40" y="38"/>
                  </a:cubicBezTo>
                  <a:lnTo>
                    <a:pt x="39" y="36"/>
                  </a:lnTo>
                  <a:lnTo>
                    <a:pt x="37" y="36"/>
                  </a:lnTo>
                  <a:cubicBezTo>
                    <a:pt x="37" y="36"/>
                    <a:pt x="37" y="36"/>
                    <a:pt x="36" y="36"/>
                  </a:cubicBezTo>
                  <a:cubicBezTo>
                    <a:pt x="36" y="38"/>
                    <a:pt x="36" y="40"/>
                    <a:pt x="34" y="42"/>
                  </a:cubicBezTo>
                  <a:lnTo>
                    <a:pt x="30" y="46"/>
                  </a:lnTo>
                  <a:cubicBezTo>
                    <a:pt x="28" y="49"/>
                    <a:pt x="24" y="49"/>
                    <a:pt x="21" y="48"/>
                  </a:cubicBezTo>
                  <a:lnTo>
                    <a:pt x="17" y="46"/>
                  </a:lnTo>
                  <a:cubicBezTo>
                    <a:pt x="16" y="45"/>
                    <a:pt x="15" y="45"/>
                    <a:pt x="15" y="44"/>
                  </a:cubicBezTo>
                  <a:lnTo>
                    <a:pt x="11" y="41"/>
                  </a:lnTo>
                  <a:lnTo>
                    <a:pt x="10" y="41"/>
                  </a:lnTo>
                  <a:cubicBezTo>
                    <a:pt x="10" y="42"/>
                    <a:pt x="11" y="42"/>
                    <a:pt x="11" y="43"/>
                  </a:cubicBezTo>
                  <a:cubicBezTo>
                    <a:pt x="11" y="46"/>
                    <a:pt x="10" y="48"/>
                    <a:pt x="9" y="50"/>
                  </a:cubicBezTo>
                  <a:lnTo>
                    <a:pt x="0" y="60"/>
                  </a:lnTo>
                  <a:lnTo>
                    <a:pt x="0" y="62"/>
                  </a:lnTo>
                  <a:lnTo>
                    <a:pt x="0" y="68"/>
                  </a:lnTo>
                  <a:lnTo>
                    <a:pt x="0" y="7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61" name="Freeform 246">
              <a:extLst>
                <a:ext uri="{FF2B5EF4-FFF2-40B4-BE49-F238E27FC236}">
                  <a16:creationId xmlns:a16="http://schemas.microsoft.com/office/drawing/2014/main" id="{BE566D51-FF2E-4175-B494-F75939F7C595}"/>
                </a:ext>
              </a:extLst>
            </p:cNvPr>
            <p:cNvSpPr>
              <a:spLocks noChangeArrowheads="1"/>
            </p:cNvSpPr>
            <p:nvPr/>
          </p:nvSpPr>
          <p:spPr bwMode="auto">
            <a:xfrm>
              <a:off x="9675812" y="166688"/>
              <a:ext cx="4763" cy="4762"/>
            </a:xfrm>
            <a:custGeom>
              <a:avLst/>
              <a:gdLst>
                <a:gd name="T0" fmla="*/ 9 w 12"/>
                <a:gd name="T1" fmla="*/ 7 h 13"/>
                <a:gd name="T2" fmla="*/ 11 w 12"/>
                <a:gd name="T3" fmla="*/ 0 h 13"/>
                <a:gd name="T4" fmla="*/ 5 w 12"/>
                <a:gd name="T5" fmla="*/ 4 h 13"/>
                <a:gd name="T6" fmla="*/ 0 w 12"/>
                <a:gd name="T7" fmla="*/ 12 h 13"/>
                <a:gd name="T8" fmla="*/ 7 w 12"/>
                <a:gd name="T9" fmla="*/ 10 h 13"/>
                <a:gd name="T10" fmla="*/ 9 w 12"/>
                <a:gd name="T11" fmla="*/ 7 h 13"/>
              </a:gdLst>
              <a:ahLst/>
              <a:cxnLst>
                <a:cxn ang="0">
                  <a:pos x="T0" y="T1"/>
                </a:cxn>
                <a:cxn ang="0">
                  <a:pos x="T2" y="T3"/>
                </a:cxn>
                <a:cxn ang="0">
                  <a:pos x="T4" y="T5"/>
                </a:cxn>
                <a:cxn ang="0">
                  <a:pos x="T6" y="T7"/>
                </a:cxn>
                <a:cxn ang="0">
                  <a:pos x="T8" y="T9"/>
                </a:cxn>
                <a:cxn ang="0">
                  <a:pos x="T10" y="T11"/>
                </a:cxn>
              </a:cxnLst>
              <a:rect l="0" t="0" r="r" b="b"/>
              <a:pathLst>
                <a:path w="12" h="13">
                  <a:moveTo>
                    <a:pt x="9" y="7"/>
                  </a:moveTo>
                  <a:lnTo>
                    <a:pt x="11" y="0"/>
                  </a:lnTo>
                  <a:lnTo>
                    <a:pt x="5" y="4"/>
                  </a:lnTo>
                  <a:lnTo>
                    <a:pt x="0" y="12"/>
                  </a:lnTo>
                  <a:lnTo>
                    <a:pt x="7" y="10"/>
                  </a:lnTo>
                  <a:lnTo>
                    <a:pt x="9" y="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62" name="Freeform 247">
              <a:extLst>
                <a:ext uri="{FF2B5EF4-FFF2-40B4-BE49-F238E27FC236}">
                  <a16:creationId xmlns:a16="http://schemas.microsoft.com/office/drawing/2014/main" id="{C7149CA5-959D-4CFB-B297-CEBA39619ED7}"/>
                </a:ext>
              </a:extLst>
            </p:cNvPr>
            <p:cNvSpPr>
              <a:spLocks noChangeArrowheads="1"/>
            </p:cNvSpPr>
            <p:nvPr/>
          </p:nvSpPr>
          <p:spPr bwMode="auto">
            <a:xfrm>
              <a:off x="9936162" y="404813"/>
              <a:ext cx="12700" cy="22225"/>
            </a:xfrm>
            <a:custGeom>
              <a:avLst/>
              <a:gdLst>
                <a:gd name="T0" fmla="*/ 26 w 36"/>
                <a:gd name="T1" fmla="*/ 49 h 60"/>
                <a:gd name="T2" fmla="*/ 35 w 36"/>
                <a:gd name="T3" fmla="*/ 46 h 60"/>
                <a:gd name="T4" fmla="*/ 32 w 36"/>
                <a:gd name="T5" fmla="*/ 43 h 60"/>
                <a:gd name="T6" fmla="*/ 30 w 36"/>
                <a:gd name="T7" fmla="*/ 37 h 60"/>
                <a:gd name="T8" fmla="*/ 31 w 36"/>
                <a:gd name="T9" fmla="*/ 29 h 60"/>
                <a:gd name="T10" fmla="*/ 28 w 36"/>
                <a:gd name="T11" fmla="*/ 26 h 60"/>
                <a:gd name="T12" fmla="*/ 27 w 36"/>
                <a:gd name="T13" fmla="*/ 23 h 60"/>
                <a:gd name="T14" fmla="*/ 26 w 36"/>
                <a:gd name="T15" fmla="*/ 20 h 60"/>
                <a:gd name="T16" fmla="*/ 25 w 36"/>
                <a:gd name="T17" fmla="*/ 16 h 60"/>
                <a:gd name="T18" fmla="*/ 25 w 36"/>
                <a:gd name="T19" fmla="*/ 7 h 60"/>
                <a:gd name="T20" fmla="*/ 24 w 36"/>
                <a:gd name="T21" fmla="*/ 5 h 60"/>
                <a:gd name="T22" fmla="*/ 10 w 36"/>
                <a:gd name="T23" fmla="*/ 0 h 60"/>
                <a:gd name="T24" fmla="*/ 9 w 36"/>
                <a:gd name="T25" fmla="*/ 1 h 60"/>
                <a:gd name="T26" fmla="*/ 5 w 36"/>
                <a:gd name="T27" fmla="*/ 7 h 60"/>
                <a:gd name="T28" fmla="*/ 4 w 36"/>
                <a:gd name="T29" fmla="*/ 18 h 60"/>
                <a:gd name="T30" fmla="*/ 8 w 36"/>
                <a:gd name="T31" fmla="*/ 32 h 60"/>
                <a:gd name="T32" fmla="*/ 7 w 36"/>
                <a:gd name="T33" fmla="*/ 38 h 60"/>
                <a:gd name="T34" fmla="*/ 0 w 36"/>
                <a:gd name="T35" fmla="*/ 51 h 60"/>
                <a:gd name="T36" fmla="*/ 4 w 36"/>
                <a:gd name="T37" fmla="*/ 50 h 60"/>
                <a:gd name="T38" fmla="*/ 9 w 36"/>
                <a:gd name="T39" fmla="*/ 52 h 60"/>
                <a:gd name="T40" fmla="*/ 16 w 36"/>
                <a:gd name="T41" fmla="*/ 59 h 60"/>
                <a:gd name="T42" fmla="*/ 23 w 36"/>
                <a:gd name="T43" fmla="*/ 51 h 60"/>
                <a:gd name="T44" fmla="*/ 26 w 36"/>
                <a:gd name="T45"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60">
                  <a:moveTo>
                    <a:pt x="26" y="49"/>
                  </a:moveTo>
                  <a:lnTo>
                    <a:pt x="35" y="46"/>
                  </a:lnTo>
                  <a:cubicBezTo>
                    <a:pt x="34" y="45"/>
                    <a:pt x="33" y="44"/>
                    <a:pt x="32" y="43"/>
                  </a:cubicBezTo>
                  <a:cubicBezTo>
                    <a:pt x="30" y="42"/>
                    <a:pt x="29" y="39"/>
                    <a:pt x="30" y="37"/>
                  </a:cubicBezTo>
                  <a:lnTo>
                    <a:pt x="31" y="29"/>
                  </a:lnTo>
                  <a:lnTo>
                    <a:pt x="28" y="26"/>
                  </a:lnTo>
                  <a:cubicBezTo>
                    <a:pt x="28" y="25"/>
                    <a:pt x="27" y="23"/>
                    <a:pt x="27" y="23"/>
                  </a:cubicBezTo>
                  <a:cubicBezTo>
                    <a:pt x="26" y="22"/>
                    <a:pt x="26" y="21"/>
                    <a:pt x="26" y="20"/>
                  </a:cubicBezTo>
                  <a:lnTo>
                    <a:pt x="25" y="16"/>
                  </a:lnTo>
                  <a:lnTo>
                    <a:pt x="25" y="7"/>
                  </a:lnTo>
                  <a:lnTo>
                    <a:pt x="24" y="5"/>
                  </a:lnTo>
                  <a:lnTo>
                    <a:pt x="10" y="0"/>
                  </a:lnTo>
                  <a:lnTo>
                    <a:pt x="9" y="1"/>
                  </a:lnTo>
                  <a:lnTo>
                    <a:pt x="5" y="7"/>
                  </a:lnTo>
                  <a:lnTo>
                    <a:pt x="4" y="18"/>
                  </a:lnTo>
                  <a:lnTo>
                    <a:pt x="8" y="32"/>
                  </a:lnTo>
                  <a:cubicBezTo>
                    <a:pt x="9" y="34"/>
                    <a:pt x="9" y="37"/>
                    <a:pt x="7" y="38"/>
                  </a:cubicBezTo>
                  <a:lnTo>
                    <a:pt x="0" y="51"/>
                  </a:lnTo>
                  <a:cubicBezTo>
                    <a:pt x="1" y="51"/>
                    <a:pt x="2" y="50"/>
                    <a:pt x="4" y="50"/>
                  </a:cubicBezTo>
                  <a:cubicBezTo>
                    <a:pt x="6" y="50"/>
                    <a:pt x="8" y="51"/>
                    <a:pt x="9" y="52"/>
                  </a:cubicBezTo>
                  <a:lnTo>
                    <a:pt x="16" y="59"/>
                  </a:lnTo>
                  <a:lnTo>
                    <a:pt x="23" y="51"/>
                  </a:lnTo>
                  <a:cubicBezTo>
                    <a:pt x="24" y="50"/>
                    <a:pt x="25" y="49"/>
                    <a:pt x="26" y="4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63" name="Freeform 248">
              <a:extLst>
                <a:ext uri="{FF2B5EF4-FFF2-40B4-BE49-F238E27FC236}">
                  <a16:creationId xmlns:a16="http://schemas.microsoft.com/office/drawing/2014/main" id="{57DDC821-281F-4504-AE27-86270D0E2F6B}"/>
                </a:ext>
              </a:extLst>
            </p:cNvPr>
            <p:cNvSpPr>
              <a:spLocks noChangeArrowheads="1"/>
            </p:cNvSpPr>
            <p:nvPr/>
          </p:nvSpPr>
          <p:spPr bwMode="auto">
            <a:xfrm>
              <a:off x="9623425" y="184150"/>
              <a:ext cx="7937" cy="17463"/>
            </a:xfrm>
            <a:custGeom>
              <a:avLst/>
              <a:gdLst>
                <a:gd name="T0" fmla="*/ 16 w 23"/>
                <a:gd name="T1" fmla="*/ 40 h 48"/>
                <a:gd name="T2" fmla="*/ 19 w 23"/>
                <a:gd name="T3" fmla="*/ 36 h 48"/>
                <a:gd name="T4" fmla="*/ 22 w 23"/>
                <a:gd name="T5" fmla="*/ 25 h 48"/>
                <a:gd name="T6" fmla="*/ 22 w 23"/>
                <a:gd name="T7" fmla="*/ 23 h 48"/>
                <a:gd name="T8" fmla="*/ 1 w 23"/>
                <a:gd name="T9" fmla="*/ 0 h 48"/>
                <a:gd name="T10" fmla="*/ 0 w 23"/>
                <a:gd name="T11" fmla="*/ 2 h 48"/>
                <a:gd name="T12" fmla="*/ 1 w 23"/>
                <a:gd name="T13" fmla="*/ 8 h 48"/>
                <a:gd name="T14" fmla="*/ 7 w 23"/>
                <a:gd name="T15" fmla="*/ 24 h 48"/>
                <a:gd name="T16" fmla="*/ 10 w 23"/>
                <a:gd name="T17" fmla="*/ 29 h 48"/>
                <a:gd name="T18" fmla="*/ 10 w 23"/>
                <a:gd name="T19" fmla="*/ 33 h 48"/>
                <a:gd name="T20" fmla="*/ 9 w 23"/>
                <a:gd name="T21" fmla="*/ 47 h 48"/>
                <a:gd name="T22" fmla="*/ 16 w 23"/>
                <a:gd name="T23"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48">
                  <a:moveTo>
                    <a:pt x="16" y="40"/>
                  </a:moveTo>
                  <a:lnTo>
                    <a:pt x="19" y="36"/>
                  </a:lnTo>
                  <a:lnTo>
                    <a:pt x="22" y="25"/>
                  </a:lnTo>
                  <a:lnTo>
                    <a:pt x="22" y="23"/>
                  </a:lnTo>
                  <a:lnTo>
                    <a:pt x="1" y="0"/>
                  </a:lnTo>
                  <a:lnTo>
                    <a:pt x="0" y="2"/>
                  </a:lnTo>
                  <a:lnTo>
                    <a:pt x="1" y="8"/>
                  </a:lnTo>
                  <a:lnTo>
                    <a:pt x="7" y="24"/>
                  </a:lnTo>
                  <a:lnTo>
                    <a:pt x="10" y="29"/>
                  </a:lnTo>
                  <a:cubicBezTo>
                    <a:pt x="10" y="30"/>
                    <a:pt x="11" y="32"/>
                    <a:pt x="10" y="33"/>
                  </a:cubicBezTo>
                  <a:lnTo>
                    <a:pt x="9" y="47"/>
                  </a:lnTo>
                  <a:lnTo>
                    <a:pt x="16" y="4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64" name="Freeform 249">
              <a:extLst>
                <a:ext uri="{FF2B5EF4-FFF2-40B4-BE49-F238E27FC236}">
                  <a16:creationId xmlns:a16="http://schemas.microsoft.com/office/drawing/2014/main" id="{45565FE6-1C94-40FF-8D17-6A64340D3C9A}"/>
                </a:ext>
              </a:extLst>
            </p:cNvPr>
            <p:cNvSpPr>
              <a:spLocks noChangeArrowheads="1"/>
            </p:cNvSpPr>
            <p:nvPr/>
          </p:nvSpPr>
          <p:spPr bwMode="auto">
            <a:xfrm>
              <a:off x="7191375" y="131763"/>
              <a:ext cx="88900" cy="87312"/>
            </a:xfrm>
            <a:custGeom>
              <a:avLst/>
              <a:gdLst>
                <a:gd name="T0" fmla="*/ 10 w 248"/>
                <a:gd name="T1" fmla="*/ 218 h 241"/>
                <a:gd name="T2" fmla="*/ 12 w 248"/>
                <a:gd name="T3" fmla="*/ 236 h 241"/>
                <a:gd name="T4" fmla="*/ 21 w 248"/>
                <a:gd name="T5" fmla="*/ 240 h 241"/>
                <a:gd name="T6" fmla="*/ 28 w 248"/>
                <a:gd name="T7" fmla="*/ 240 h 241"/>
                <a:gd name="T8" fmla="*/ 37 w 248"/>
                <a:gd name="T9" fmla="*/ 238 h 241"/>
                <a:gd name="T10" fmla="*/ 45 w 248"/>
                <a:gd name="T11" fmla="*/ 232 h 241"/>
                <a:gd name="T12" fmla="*/ 52 w 248"/>
                <a:gd name="T13" fmla="*/ 214 h 241"/>
                <a:gd name="T14" fmla="*/ 61 w 248"/>
                <a:gd name="T15" fmla="*/ 208 h 241"/>
                <a:gd name="T16" fmla="*/ 102 w 248"/>
                <a:gd name="T17" fmla="*/ 157 h 241"/>
                <a:gd name="T18" fmla="*/ 111 w 248"/>
                <a:gd name="T19" fmla="*/ 149 h 241"/>
                <a:gd name="T20" fmla="*/ 140 w 248"/>
                <a:gd name="T21" fmla="*/ 145 h 241"/>
                <a:gd name="T22" fmla="*/ 146 w 248"/>
                <a:gd name="T23" fmla="*/ 147 h 241"/>
                <a:gd name="T24" fmla="*/ 230 w 248"/>
                <a:gd name="T25" fmla="*/ 104 h 241"/>
                <a:gd name="T26" fmla="*/ 238 w 248"/>
                <a:gd name="T27" fmla="*/ 94 h 241"/>
                <a:gd name="T28" fmla="*/ 238 w 248"/>
                <a:gd name="T29" fmla="*/ 77 h 241"/>
                <a:gd name="T30" fmla="*/ 234 w 248"/>
                <a:gd name="T31" fmla="*/ 56 h 241"/>
                <a:gd name="T32" fmla="*/ 243 w 248"/>
                <a:gd name="T33" fmla="*/ 47 h 241"/>
                <a:gd name="T34" fmla="*/ 247 w 248"/>
                <a:gd name="T35" fmla="*/ 35 h 241"/>
                <a:gd name="T36" fmla="*/ 247 w 248"/>
                <a:gd name="T37" fmla="*/ 20 h 241"/>
                <a:gd name="T38" fmla="*/ 240 w 248"/>
                <a:gd name="T39" fmla="*/ 5 h 241"/>
                <a:gd name="T40" fmla="*/ 231 w 248"/>
                <a:gd name="T41" fmla="*/ 0 h 241"/>
                <a:gd name="T42" fmla="*/ 224 w 248"/>
                <a:gd name="T43" fmla="*/ 1 h 241"/>
                <a:gd name="T44" fmla="*/ 204 w 248"/>
                <a:gd name="T45" fmla="*/ 2 h 241"/>
                <a:gd name="T46" fmla="*/ 196 w 248"/>
                <a:gd name="T47" fmla="*/ 4 h 241"/>
                <a:gd name="T48" fmla="*/ 187 w 248"/>
                <a:gd name="T49" fmla="*/ 17 h 241"/>
                <a:gd name="T50" fmla="*/ 157 w 248"/>
                <a:gd name="T51" fmla="*/ 23 h 241"/>
                <a:gd name="T52" fmla="*/ 142 w 248"/>
                <a:gd name="T53" fmla="*/ 46 h 241"/>
                <a:gd name="T54" fmla="*/ 129 w 248"/>
                <a:gd name="T55" fmla="*/ 79 h 241"/>
                <a:gd name="T56" fmla="*/ 120 w 248"/>
                <a:gd name="T57" fmla="*/ 102 h 241"/>
                <a:gd name="T58" fmla="*/ 116 w 248"/>
                <a:gd name="T59" fmla="*/ 104 h 241"/>
                <a:gd name="T60" fmla="*/ 111 w 248"/>
                <a:gd name="T61" fmla="*/ 109 h 241"/>
                <a:gd name="T62" fmla="*/ 90 w 248"/>
                <a:gd name="T63" fmla="*/ 118 h 241"/>
                <a:gd name="T64" fmla="*/ 80 w 248"/>
                <a:gd name="T65" fmla="*/ 125 h 241"/>
                <a:gd name="T66" fmla="*/ 76 w 248"/>
                <a:gd name="T67" fmla="*/ 131 h 241"/>
                <a:gd name="T68" fmla="*/ 62 w 248"/>
                <a:gd name="T69" fmla="*/ 147 h 241"/>
                <a:gd name="T70" fmla="*/ 43 w 248"/>
                <a:gd name="T71" fmla="*/ 151 h 241"/>
                <a:gd name="T72" fmla="*/ 37 w 248"/>
                <a:gd name="T73" fmla="*/ 156 h 241"/>
                <a:gd name="T74" fmla="*/ 29 w 248"/>
                <a:gd name="T75" fmla="*/ 167 h 241"/>
                <a:gd name="T76" fmla="*/ 19 w 248"/>
                <a:gd name="T77" fmla="*/ 179 h 241"/>
                <a:gd name="T78" fmla="*/ 11 w 248"/>
                <a:gd name="T79" fmla="*/ 182 h 241"/>
                <a:gd name="T80" fmla="*/ 1 w 248"/>
                <a:gd name="T81" fmla="*/ 193 h 241"/>
                <a:gd name="T82" fmla="*/ 3 w 248"/>
                <a:gd name="T83" fmla="*/ 204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8" h="241">
                  <a:moveTo>
                    <a:pt x="3" y="204"/>
                  </a:moveTo>
                  <a:lnTo>
                    <a:pt x="10" y="218"/>
                  </a:lnTo>
                  <a:lnTo>
                    <a:pt x="8" y="227"/>
                  </a:lnTo>
                  <a:cubicBezTo>
                    <a:pt x="8" y="231"/>
                    <a:pt x="9" y="234"/>
                    <a:pt x="12" y="236"/>
                  </a:cubicBezTo>
                  <a:lnTo>
                    <a:pt x="17" y="239"/>
                  </a:lnTo>
                  <a:cubicBezTo>
                    <a:pt x="18" y="240"/>
                    <a:pt x="20" y="240"/>
                    <a:pt x="21" y="240"/>
                  </a:cubicBezTo>
                  <a:lnTo>
                    <a:pt x="28" y="240"/>
                  </a:lnTo>
                  <a:lnTo>
                    <a:pt x="28" y="240"/>
                  </a:lnTo>
                  <a:cubicBezTo>
                    <a:pt x="29" y="240"/>
                    <a:pt x="30" y="240"/>
                    <a:pt x="31" y="240"/>
                  </a:cubicBezTo>
                  <a:lnTo>
                    <a:pt x="37" y="238"/>
                  </a:lnTo>
                  <a:cubicBezTo>
                    <a:pt x="38" y="237"/>
                    <a:pt x="39" y="237"/>
                    <a:pt x="40" y="236"/>
                  </a:cubicBezTo>
                  <a:lnTo>
                    <a:pt x="45" y="232"/>
                  </a:lnTo>
                  <a:cubicBezTo>
                    <a:pt x="45" y="231"/>
                    <a:pt x="46" y="230"/>
                    <a:pt x="46" y="229"/>
                  </a:cubicBezTo>
                  <a:lnTo>
                    <a:pt x="52" y="214"/>
                  </a:lnTo>
                  <a:lnTo>
                    <a:pt x="59" y="209"/>
                  </a:lnTo>
                  <a:cubicBezTo>
                    <a:pt x="60" y="209"/>
                    <a:pt x="61" y="208"/>
                    <a:pt x="61" y="208"/>
                  </a:cubicBezTo>
                  <a:lnTo>
                    <a:pt x="96" y="160"/>
                  </a:lnTo>
                  <a:lnTo>
                    <a:pt x="102" y="157"/>
                  </a:lnTo>
                  <a:cubicBezTo>
                    <a:pt x="103" y="157"/>
                    <a:pt x="104" y="156"/>
                    <a:pt x="105" y="156"/>
                  </a:cubicBezTo>
                  <a:lnTo>
                    <a:pt x="111" y="149"/>
                  </a:lnTo>
                  <a:lnTo>
                    <a:pt x="132" y="139"/>
                  </a:lnTo>
                  <a:lnTo>
                    <a:pt x="140" y="145"/>
                  </a:lnTo>
                  <a:cubicBezTo>
                    <a:pt x="140" y="145"/>
                    <a:pt x="141" y="145"/>
                    <a:pt x="142" y="146"/>
                  </a:cubicBezTo>
                  <a:lnTo>
                    <a:pt x="146" y="147"/>
                  </a:lnTo>
                  <a:cubicBezTo>
                    <a:pt x="148" y="148"/>
                    <a:pt x="151" y="148"/>
                    <a:pt x="153" y="146"/>
                  </a:cubicBezTo>
                  <a:lnTo>
                    <a:pt x="230" y="104"/>
                  </a:lnTo>
                  <a:cubicBezTo>
                    <a:pt x="231" y="104"/>
                    <a:pt x="232" y="103"/>
                    <a:pt x="233" y="102"/>
                  </a:cubicBezTo>
                  <a:lnTo>
                    <a:pt x="238" y="94"/>
                  </a:lnTo>
                  <a:cubicBezTo>
                    <a:pt x="238" y="92"/>
                    <a:pt x="239" y="91"/>
                    <a:pt x="239" y="89"/>
                  </a:cubicBezTo>
                  <a:lnTo>
                    <a:pt x="238" y="77"/>
                  </a:lnTo>
                  <a:lnTo>
                    <a:pt x="235" y="65"/>
                  </a:lnTo>
                  <a:lnTo>
                    <a:pt x="234" y="56"/>
                  </a:lnTo>
                  <a:lnTo>
                    <a:pt x="240" y="51"/>
                  </a:lnTo>
                  <a:cubicBezTo>
                    <a:pt x="242" y="50"/>
                    <a:pt x="243" y="49"/>
                    <a:pt x="243" y="47"/>
                  </a:cubicBezTo>
                  <a:lnTo>
                    <a:pt x="247" y="38"/>
                  </a:lnTo>
                  <a:cubicBezTo>
                    <a:pt x="247" y="37"/>
                    <a:pt x="247" y="36"/>
                    <a:pt x="247" y="35"/>
                  </a:cubicBezTo>
                  <a:lnTo>
                    <a:pt x="247" y="23"/>
                  </a:lnTo>
                  <a:cubicBezTo>
                    <a:pt x="247" y="22"/>
                    <a:pt x="247" y="21"/>
                    <a:pt x="247" y="20"/>
                  </a:cubicBezTo>
                  <a:lnTo>
                    <a:pt x="242" y="8"/>
                  </a:lnTo>
                  <a:cubicBezTo>
                    <a:pt x="242" y="7"/>
                    <a:pt x="241" y="6"/>
                    <a:pt x="240" y="5"/>
                  </a:cubicBezTo>
                  <a:lnTo>
                    <a:pt x="236" y="2"/>
                  </a:lnTo>
                  <a:cubicBezTo>
                    <a:pt x="234" y="1"/>
                    <a:pt x="233" y="0"/>
                    <a:pt x="231" y="0"/>
                  </a:cubicBezTo>
                  <a:lnTo>
                    <a:pt x="227" y="0"/>
                  </a:lnTo>
                  <a:cubicBezTo>
                    <a:pt x="226" y="0"/>
                    <a:pt x="225" y="0"/>
                    <a:pt x="224" y="1"/>
                  </a:cubicBezTo>
                  <a:lnTo>
                    <a:pt x="217" y="3"/>
                  </a:lnTo>
                  <a:lnTo>
                    <a:pt x="204" y="2"/>
                  </a:lnTo>
                  <a:cubicBezTo>
                    <a:pt x="203" y="2"/>
                    <a:pt x="202" y="2"/>
                    <a:pt x="200" y="2"/>
                  </a:cubicBezTo>
                  <a:lnTo>
                    <a:pt x="196" y="4"/>
                  </a:lnTo>
                  <a:cubicBezTo>
                    <a:pt x="194" y="5"/>
                    <a:pt x="193" y="6"/>
                    <a:pt x="192" y="7"/>
                  </a:cubicBezTo>
                  <a:lnTo>
                    <a:pt x="187" y="17"/>
                  </a:lnTo>
                  <a:lnTo>
                    <a:pt x="163" y="20"/>
                  </a:lnTo>
                  <a:cubicBezTo>
                    <a:pt x="161" y="20"/>
                    <a:pt x="159" y="21"/>
                    <a:pt x="157" y="23"/>
                  </a:cubicBezTo>
                  <a:lnTo>
                    <a:pt x="147" y="37"/>
                  </a:lnTo>
                  <a:lnTo>
                    <a:pt x="142" y="46"/>
                  </a:lnTo>
                  <a:lnTo>
                    <a:pt x="134" y="70"/>
                  </a:lnTo>
                  <a:lnTo>
                    <a:pt x="129" y="79"/>
                  </a:lnTo>
                  <a:lnTo>
                    <a:pt x="121" y="101"/>
                  </a:lnTo>
                  <a:lnTo>
                    <a:pt x="120" y="102"/>
                  </a:lnTo>
                  <a:lnTo>
                    <a:pt x="119" y="102"/>
                  </a:lnTo>
                  <a:cubicBezTo>
                    <a:pt x="118" y="102"/>
                    <a:pt x="117" y="103"/>
                    <a:pt x="116" y="104"/>
                  </a:cubicBezTo>
                  <a:lnTo>
                    <a:pt x="114" y="105"/>
                  </a:lnTo>
                  <a:cubicBezTo>
                    <a:pt x="113" y="106"/>
                    <a:pt x="111" y="107"/>
                    <a:pt x="111" y="109"/>
                  </a:cubicBezTo>
                  <a:lnTo>
                    <a:pt x="110" y="112"/>
                  </a:lnTo>
                  <a:lnTo>
                    <a:pt x="90" y="118"/>
                  </a:lnTo>
                  <a:cubicBezTo>
                    <a:pt x="89" y="118"/>
                    <a:pt x="88" y="118"/>
                    <a:pt x="87" y="119"/>
                  </a:cubicBezTo>
                  <a:lnTo>
                    <a:pt x="80" y="125"/>
                  </a:lnTo>
                  <a:cubicBezTo>
                    <a:pt x="78" y="126"/>
                    <a:pt x="77" y="127"/>
                    <a:pt x="77" y="129"/>
                  </a:cubicBezTo>
                  <a:lnTo>
                    <a:pt x="76" y="131"/>
                  </a:lnTo>
                  <a:lnTo>
                    <a:pt x="68" y="143"/>
                  </a:lnTo>
                  <a:lnTo>
                    <a:pt x="62" y="147"/>
                  </a:lnTo>
                  <a:lnTo>
                    <a:pt x="47" y="149"/>
                  </a:lnTo>
                  <a:cubicBezTo>
                    <a:pt x="46" y="150"/>
                    <a:pt x="44" y="150"/>
                    <a:pt x="43" y="151"/>
                  </a:cubicBezTo>
                  <a:lnTo>
                    <a:pt x="39" y="154"/>
                  </a:lnTo>
                  <a:cubicBezTo>
                    <a:pt x="39" y="154"/>
                    <a:pt x="38" y="155"/>
                    <a:pt x="37" y="156"/>
                  </a:cubicBezTo>
                  <a:lnTo>
                    <a:pt x="34" y="163"/>
                  </a:lnTo>
                  <a:lnTo>
                    <a:pt x="29" y="167"/>
                  </a:lnTo>
                  <a:cubicBezTo>
                    <a:pt x="28" y="167"/>
                    <a:pt x="27" y="168"/>
                    <a:pt x="26" y="169"/>
                  </a:cubicBezTo>
                  <a:lnTo>
                    <a:pt x="19" y="179"/>
                  </a:lnTo>
                  <a:lnTo>
                    <a:pt x="15" y="180"/>
                  </a:lnTo>
                  <a:cubicBezTo>
                    <a:pt x="13" y="180"/>
                    <a:pt x="12" y="181"/>
                    <a:pt x="11" y="182"/>
                  </a:cubicBezTo>
                  <a:lnTo>
                    <a:pt x="5" y="185"/>
                  </a:lnTo>
                  <a:cubicBezTo>
                    <a:pt x="2" y="187"/>
                    <a:pt x="0" y="190"/>
                    <a:pt x="1" y="193"/>
                  </a:cubicBezTo>
                  <a:lnTo>
                    <a:pt x="2" y="202"/>
                  </a:lnTo>
                  <a:cubicBezTo>
                    <a:pt x="3" y="202"/>
                    <a:pt x="3" y="203"/>
                    <a:pt x="3" y="20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65" name="Freeform 250">
              <a:extLst>
                <a:ext uri="{FF2B5EF4-FFF2-40B4-BE49-F238E27FC236}">
                  <a16:creationId xmlns:a16="http://schemas.microsoft.com/office/drawing/2014/main" id="{D213314C-6DC9-4E9B-8E69-65CA36BA0735}"/>
                </a:ext>
              </a:extLst>
            </p:cNvPr>
            <p:cNvSpPr>
              <a:spLocks noChangeArrowheads="1"/>
            </p:cNvSpPr>
            <p:nvPr/>
          </p:nvSpPr>
          <p:spPr bwMode="auto">
            <a:xfrm>
              <a:off x="9378950" y="200025"/>
              <a:ext cx="114300" cy="90488"/>
            </a:xfrm>
            <a:custGeom>
              <a:avLst/>
              <a:gdLst>
                <a:gd name="T0" fmla="*/ 18 w 319"/>
                <a:gd name="T1" fmla="*/ 154 h 250"/>
                <a:gd name="T2" fmla="*/ 17 w 319"/>
                <a:gd name="T3" fmla="*/ 173 h 250"/>
                <a:gd name="T4" fmla="*/ 37 w 319"/>
                <a:gd name="T5" fmla="*/ 177 h 250"/>
                <a:gd name="T6" fmla="*/ 65 w 319"/>
                <a:gd name="T7" fmla="*/ 168 h 250"/>
                <a:gd name="T8" fmla="*/ 61 w 319"/>
                <a:gd name="T9" fmla="*/ 185 h 250"/>
                <a:gd name="T10" fmla="*/ 43 w 319"/>
                <a:gd name="T11" fmla="*/ 216 h 250"/>
                <a:gd name="T12" fmla="*/ 49 w 319"/>
                <a:gd name="T13" fmla="*/ 249 h 250"/>
                <a:gd name="T14" fmla="*/ 67 w 319"/>
                <a:gd name="T15" fmla="*/ 243 h 250"/>
                <a:gd name="T16" fmla="*/ 75 w 319"/>
                <a:gd name="T17" fmla="*/ 229 h 250"/>
                <a:gd name="T18" fmla="*/ 95 w 319"/>
                <a:gd name="T19" fmla="*/ 230 h 250"/>
                <a:gd name="T20" fmla="*/ 107 w 319"/>
                <a:gd name="T21" fmla="*/ 235 h 250"/>
                <a:gd name="T22" fmla="*/ 123 w 319"/>
                <a:gd name="T23" fmla="*/ 227 h 250"/>
                <a:gd name="T24" fmla="*/ 141 w 319"/>
                <a:gd name="T25" fmla="*/ 218 h 250"/>
                <a:gd name="T26" fmla="*/ 150 w 319"/>
                <a:gd name="T27" fmla="*/ 211 h 250"/>
                <a:gd name="T28" fmla="*/ 151 w 319"/>
                <a:gd name="T29" fmla="*/ 195 h 250"/>
                <a:gd name="T30" fmla="*/ 163 w 319"/>
                <a:gd name="T31" fmla="*/ 213 h 250"/>
                <a:gd name="T32" fmla="*/ 181 w 319"/>
                <a:gd name="T33" fmla="*/ 213 h 250"/>
                <a:gd name="T34" fmla="*/ 191 w 319"/>
                <a:gd name="T35" fmla="*/ 210 h 250"/>
                <a:gd name="T36" fmla="*/ 203 w 319"/>
                <a:gd name="T37" fmla="*/ 205 h 250"/>
                <a:gd name="T38" fmla="*/ 220 w 319"/>
                <a:gd name="T39" fmla="*/ 187 h 250"/>
                <a:gd name="T40" fmla="*/ 235 w 319"/>
                <a:gd name="T41" fmla="*/ 181 h 250"/>
                <a:gd name="T42" fmla="*/ 249 w 319"/>
                <a:gd name="T43" fmla="*/ 154 h 250"/>
                <a:gd name="T44" fmla="*/ 252 w 319"/>
                <a:gd name="T45" fmla="*/ 126 h 250"/>
                <a:gd name="T46" fmla="*/ 267 w 319"/>
                <a:gd name="T47" fmla="*/ 126 h 250"/>
                <a:gd name="T48" fmla="*/ 276 w 319"/>
                <a:gd name="T49" fmla="*/ 110 h 250"/>
                <a:gd name="T50" fmla="*/ 286 w 319"/>
                <a:gd name="T51" fmla="*/ 88 h 250"/>
                <a:gd name="T52" fmla="*/ 302 w 319"/>
                <a:gd name="T53" fmla="*/ 82 h 250"/>
                <a:gd name="T54" fmla="*/ 307 w 319"/>
                <a:gd name="T55" fmla="*/ 72 h 250"/>
                <a:gd name="T56" fmla="*/ 310 w 319"/>
                <a:gd name="T57" fmla="*/ 58 h 250"/>
                <a:gd name="T58" fmla="*/ 310 w 319"/>
                <a:gd name="T59" fmla="*/ 40 h 250"/>
                <a:gd name="T60" fmla="*/ 295 w 319"/>
                <a:gd name="T61" fmla="*/ 9 h 250"/>
                <a:gd name="T62" fmla="*/ 284 w 319"/>
                <a:gd name="T63" fmla="*/ 1 h 250"/>
                <a:gd name="T64" fmla="*/ 270 w 319"/>
                <a:gd name="T65" fmla="*/ 5 h 250"/>
                <a:gd name="T66" fmla="*/ 269 w 319"/>
                <a:gd name="T67" fmla="*/ 36 h 250"/>
                <a:gd name="T68" fmla="*/ 271 w 319"/>
                <a:gd name="T69" fmla="*/ 53 h 250"/>
                <a:gd name="T70" fmla="*/ 238 w 319"/>
                <a:gd name="T71" fmla="*/ 32 h 250"/>
                <a:gd name="T72" fmla="*/ 221 w 319"/>
                <a:gd name="T73" fmla="*/ 36 h 250"/>
                <a:gd name="T74" fmla="*/ 213 w 319"/>
                <a:gd name="T75" fmla="*/ 56 h 250"/>
                <a:gd name="T76" fmla="*/ 225 w 319"/>
                <a:gd name="T77" fmla="*/ 74 h 250"/>
                <a:gd name="T78" fmla="*/ 225 w 319"/>
                <a:gd name="T79" fmla="*/ 85 h 250"/>
                <a:gd name="T80" fmla="*/ 211 w 319"/>
                <a:gd name="T81" fmla="*/ 94 h 250"/>
                <a:gd name="T82" fmla="*/ 206 w 319"/>
                <a:gd name="T83" fmla="*/ 107 h 250"/>
                <a:gd name="T84" fmla="*/ 207 w 319"/>
                <a:gd name="T85" fmla="*/ 90 h 250"/>
                <a:gd name="T86" fmla="*/ 193 w 319"/>
                <a:gd name="T87" fmla="*/ 79 h 250"/>
                <a:gd name="T88" fmla="*/ 181 w 319"/>
                <a:gd name="T89" fmla="*/ 62 h 250"/>
                <a:gd name="T90" fmla="*/ 152 w 319"/>
                <a:gd name="T91" fmla="*/ 77 h 250"/>
                <a:gd name="T92" fmla="*/ 159 w 319"/>
                <a:gd name="T93" fmla="*/ 102 h 250"/>
                <a:gd name="T94" fmla="*/ 164 w 319"/>
                <a:gd name="T95" fmla="*/ 121 h 250"/>
                <a:gd name="T96" fmla="*/ 161 w 319"/>
                <a:gd name="T97" fmla="*/ 126 h 250"/>
                <a:gd name="T98" fmla="*/ 155 w 319"/>
                <a:gd name="T99" fmla="*/ 115 h 250"/>
                <a:gd name="T100" fmla="*/ 134 w 319"/>
                <a:gd name="T101" fmla="*/ 92 h 250"/>
                <a:gd name="T102" fmla="*/ 114 w 319"/>
                <a:gd name="T103" fmla="*/ 93 h 250"/>
                <a:gd name="T104" fmla="*/ 107 w 319"/>
                <a:gd name="T105" fmla="*/ 99 h 250"/>
                <a:gd name="T106" fmla="*/ 94 w 319"/>
                <a:gd name="T107" fmla="*/ 93 h 250"/>
                <a:gd name="T108" fmla="*/ 86 w 319"/>
                <a:gd name="T109" fmla="*/ 123 h 250"/>
                <a:gd name="T110" fmla="*/ 57 w 319"/>
                <a:gd name="T111" fmla="*/ 118 h 250"/>
                <a:gd name="T112" fmla="*/ 59 w 319"/>
                <a:gd name="T113" fmla="*/ 138 h 250"/>
                <a:gd name="T114" fmla="*/ 17 w 319"/>
                <a:gd name="T115" fmla="*/ 121 h 250"/>
                <a:gd name="T116" fmla="*/ 9 w 319"/>
                <a:gd name="T117" fmla="*/ 149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9" h="250">
                  <a:moveTo>
                    <a:pt x="9" y="149"/>
                  </a:moveTo>
                  <a:cubicBezTo>
                    <a:pt x="9" y="150"/>
                    <a:pt x="11" y="151"/>
                    <a:pt x="12" y="151"/>
                  </a:cubicBezTo>
                  <a:lnTo>
                    <a:pt x="18" y="154"/>
                  </a:lnTo>
                  <a:lnTo>
                    <a:pt x="18" y="154"/>
                  </a:lnTo>
                  <a:lnTo>
                    <a:pt x="18" y="154"/>
                  </a:lnTo>
                  <a:cubicBezTo>
                    <a:pt x="17" y="154"/>
                    <a:pt x="17" y="155"/>
                    <a:pt x="17" y="156"/>
                  </a:cubicBezTo>
                  <a:lnTo>
                    <a:pt x="14" y="163"/>
                  </a:lnTo>
                  <a:cubicBezTo>
                    <a:pt x="12" y="167"/>
                    <a:pt x="14" y="171"/>
                    <a:pt x="17" y="173"/>
                  </a:cubicBezTo>
                  <a:lnTo>
                    <a:pt x="23" y="176"/>
                  </a:lnTo>
                  <a:cubicBezTo>
                    <a:pt x="24" y="177"/>
                    <a:pt x="25" y="177"/>
                    <a:pt x="26" y="177"/>
                  </a:cubicBezTo>
                  <a:lnTo>
                    <a:pt x="32" y="178"/>
                  </a:lnTo>
                  <a:cubicBezTo>
                    <a:pt x="34" y="178"/>
                    <a:pt x="36" y="178"/>
                    <a:pt x="37" y="177"/>
                  </a:cubicBezTo>
                  <a:lnTo>
                    <a:pt x="39" y="175"/>
                  </a:lnTo>
                  <a:cubicBezTo>
                    <a:pt x="40" y="175"/>
                    <a:pt x="41" y="174"/>
                    <a:pt x="41" y="172"/>
                  </a:cubicBezTo>
                  <a:lnTo>
                    <a:pt x="43" y="170"/>
                  </a:lnTo>
                  <a:lnTo>
                    <a:pt x="65" y="168"/>
                  </a:lnTo>
                  <a:lnTo>
                    <a:pt x="60" y="172"/>
                  </a:lnTo>
                  <a:cubicBezTo>
                    <a:pt x="58" y="174"/>
                    <a:pt x="58" y="176"/>
                    <a:pt x="57" y="178"/>
                  </a:cubicBezTo>
                  <a:cubicBezTo>
                    <a:pt x="57" y="180"/>
                    <a:pt x="58" y="182"/>
                    <a:pt x="60" y="184"/>
                  </a:cubicBezTo>
                  <a:lnTo>
                    <a:pt x="61" y="185"/>
                  </a:lnTo>
                  <a:lnTo>
                    <a:pt x="53" y="193"/>
                  </a:lnTo>
                  <a:lnTo>
                    <a:pt x="52" y="194"/>
                  </a:lnTo>
                  <a:lnTo>
                    <a:pt x="48" y="201"/>
                  </a:lnTo>
                  <a:lnTo>
                    <a:pt x="43" y="216"/>
                  </a:lnTo>
                  <a:lnTo>
                    <a:pt x="39" y="233"/>
                  </a:lnTo>
                  <a:cubicBezTo>
                    <a:pt x="38" y="234"/>
                    <a:pt x="39" y="236"/>
                    <a:pt x="39" y="238"/>
                  </a:cubicBezTo>
                  <a:lnTo>
                    <a:pt x="42" y="244"/>
                  </a:lnTo>
                  <a:cubicBezTo>
                    <a:pt x="43" y="247"/>
                    <a:pt x="46" y="249"/>
                    <a:pt x="49" y="249"/>
                  </a:cubicBezTo>
                  <a:cubicBezTo>
                    <a:pt x="50" y="249"/>
                    <a:pt x="50" y="249"/>
                    <a:pt x="50" y="249"/>
                  </a:cubicBezTo>
                  <a:lnTo>
                    <a:pt x="56" y="248"/>
                  </a:lnTo>
                  <a:cubicBezTo>
                    <a:pt x="57" y="248"/>
                    <a:pt x="59" y="248"/>
                    <a:pt x="60" y="247"/>
                  </a:cubicBezTo>
                  <a:lnTo>
                    <a:pt x="67" y="243"/>
                  </a:lnTo>
                  <a:cubicBezTo>
                    <a:pt x="67" y="242"/>
                    <a:pt x="68" y="241"/>
                    <a:pt x="69" y="241"/>
                  </a:cubicBezTo>
                  <a:lnTo>
                    <a:pt x="73" y="236"/>
                  </a:lnTo>
                  <a:cubicBezTo>
                    <a:pt x="74" y="235"/>
                    <a:pt x="74" y="233"/>
                    <a:pt x="74" y="232"/>
                  </a:cubicBezTo>
                  <a:lnTo>
                    <a:pt x="75" y="229"/>
                  </a:lnTo>
                  <a:cubicBezTo>
                    <a:pt x="76" y="229"/>
                    <a:pt x="76" y="230"/>
                    <a:pt x="77" y="230"/>
                  </a:cubicBezTo>
                  <a:lnTo>
                    <a:pt x="83" y="232"/>
                  </a:lnTo>
                  <a:cubicBezTo>
                    <a:pt x="85" y="233"/>
                    <a:pt x="87" y="233"/>
                    <a:pt x="89" y="232"/>
                  </a:cubicBezTo>
                  <a:lnTo>
                    <a:pt x="95" y="230"/>
                  </a:lnTo>
                  <a:cubicBezTo>
                    <a:pt x="96" y="229"/>
                    <a:pt x="97" y="229"/>
                    <a:pt x="98" y="228"/>
                  </a:cubicBezTo>
                  <a:lnTo>
                    <a:pt x="100" y="231"/>
                  </a:lnTo>
                  <a:cubicBezTo>
                    <a:pt x="101" y="232"/>
                    <a:pt x="102" y="233"/>
                    <a:pt x="104" y="233"/>
                  </a:cubicBezTo>
                  <a:lnTo>
                    <a:pt x="107" y="235"/>
                  </a:lnTo>
                  <a:cubicBezTo>
                    <a:pt x="110" y="236"/>
                    <a:pt x="112" y="236"/>
                    <a:pt x="114" y="235"/>
                  </a:cubicBezTo>
                  <a:cubicBezTo>
                    <a:pt x="116" y="234"/>
                    <a:pt x="118" y="232"/>
                    <a:pt x="118" y="229"/>
                  </a:cubicBezTo>
                  <a:lnTo>
                    <a:pt x="120" y="222"/>
                  </a:lnTo>
                  <a:lnTo>
                    <a:pt x="123" y="227"/>
                  </a:lnTo>
                  <a:cubicBezTo>
                    <a:pt x="124" y="229"/>
                    <a:pt x="127" y="230"/>
                    <a:pt x="129" y="230"/>
                  </a:cubicBezTo>
                  <a:cubicBezTo>
                    <a:pt x="131" y="230"/>
                    <a:pt x="134" y="229"/>
                    <a:pt x="136" y="228"/>
                  </a:cubicBezTo>
                  <a:cubicBezTo>
                    <a:pt x="137" y="227"/>
                    <a:pt x="137" y="226"/>
                    <a:pt x="138" y="225"/>
                  </a:cubicBezTo>
                  <a:lnTo>
                    <a:pt x="141" y="218"/>
                  </a:lnTo>
                  <a:lnTo>
                    <a:pt x="141" y="218"/>
                  </a:lnTo>
                  <a:cubicBezTo>
                    <a:pt x="142" y="218"/>
                    <a:pt x="144" y="218"/>
                    <a:pt x="145" y="217"/>
                  </a:cubicBezTo>
                  <a:lnTo>
                    <a:pt x="147" y="216"/>
                  </a:lnTo>
                  <a:cubicBezTo>
                    <a:pt x="149" y="215"/>
                    <a:pt x="150" y="213"/>
                    <a:pt x="150" y="211"/>
                  </a:cubicBezTo>
                  <a:lnTo>
                    <a:pt x="151" y="207"/>
                  </a:lnTo>
                  <a:cubicBezTo>
                    <a:pt x="151" y="206"/>
                    <a:pt x="151" y="205"/>
                    <a:pt x="151" y="203"/>
                  </a:cubicBezTo>
                  <a:lnTo>
                    <a:pt x="150" y="199"/>
                  </a:lnTo>
                  <a:lnTo>
                    <a:pt x="151" y="195"/>
                  </a:lnTo>
                  <a:lnTo>
                    <a:pt x="161" y="199"/>
                  </a:lnTo>
                  <a:lnTo>
                    <a:pt x="161" y="206"/>
                  </a:lnTo>
                  <a:cubicBezTo>
                    <a:pt x="160" y="207"/>
                    <a:pt x="161" y="208"/>
                    <a:pt x="161" y="210"/>
                  </a:cubicBezTo>
                  <a:lnTo>
                    <a:pt x="163" y="213"/>
                  </a:lnTo>
                  <a:cubicBezTo>
                    <a:pt x="164" y="215"/>
                    <a:pt x="165" y="216"/>
                    <a:pt x="167" y="217"/>
                  </a:cubicBezTo>
                  <a:lnTo>
                    <a:pt x="170" y="218"/>
                  </a:lnTo>
                  <a:cubicBezTo>
                    <a:pt x="174" y="219"/>
                    <a:pt x="177" y="218"/>
                    <a:pt x="179" y="216"/>
                  </a:cubicBezTo>
                  <a:lnTo>
                    <a:pt x="181" y="213"/>
                  </a:lnTo>
                  <a:cubicBezTo>
                    <a:pt x="182" y="212"/>
                    <a:pt x="182" y="212"/>
                    <a:pt x="183" y="211"/>
                  </a:cubicBezTo>
                  <a:lnTo>
                    <a:pt x="184" y="207"/>
                  </a:lnTo>
                  <a:cubicBezTo>
                    <a:pt x="185" y="208"/>
                    <a:pt x="186" y="209"/>
                    <a:pt x="187" y="209"/>
                  </a:cubicBezTo>
                  <a:lnTo>
                    <a:pt x="191" y="210"/>
                  </a:lnTo>
                  <a:cubicBezTo>
                    <a:pt x="192" y="210"/>
                    <a:pt x="194" y="210"/>
                    <a:pt x="196" y="209"/>
                  </a:cubicBezTo>
                  <a:lnTo>
                    <a:pt x="198" y="208"/>
                  </a:lnTo>
                  <a:cubicBezTo>
                    <a:pt x="199" y="208"/>
                    <a:pt x="200" y="207"/>
                    <a:pt x="201" y="207"/>
                  </a:cubicBezTo>
                  <a:lnTo>
                    <a:pt x="203" y="205"/>
                  </a:lnTo>
                  <a:cubicBezTo>
                    <a:pt x="204" y="204"/>
                    <a:pt x="204" y="204"/>
                    <a:pt x="204" y="203"/>
                  </a:cubicBezTo>
                  <a:lnTo>
                    <a:pt x="209" y="194"/>
                  </a:lnTo>
                  <a:cubicBezTo>
                    <a:pt x="212" y="194"/>
                    <a:pt x="214" y="193"/>
                    <a:pt x="216" y="191"/>
                  </a:cubicBezTo>
                  <a:lnTo>
                    <a:pt x="220" y="187"/>
                  </a:lnTo>
                  <a:cubicBezTo>
                    <a:pt x="221" y="186"/>
                    <a:pt x="221" y="185"/>
                    <a:pt x="222" y="184"/>
                  </a:cubicBezTo>
                  <a:lnTo>
                    <a:pt x="223" y="179"/>
                  </a:lnTo>
                  <a:lnTo>
                    <a:pt x="229" y="181"/>
                  </a:lnTo>
                  <a:cubicBezTo>
                    <a:pt x="231" y="182"/>
                    <a:pt x="233" y="182"/>
                    <a:pt x="235" y="181"/>
                  </a:cubicBezTo>
                  <a:cubicBezTo>
                    <a:pt x="237" y="180"/>
                    <a:pt x="239" y="178"/>
                    <a:pt x="239" y="176"/>
                  </a:cubicBezTo>
                  <a:lnTo>
                    <a:pt x="244" y="160"/>
                  </a:lnTo>
                  <a:cubicBezTo>
                    <a:pt x="245" y="159"/>
                    <a:pt x="245" y="159"/>
                    <a:pt x="245" y="158"/>
                  </a:cubicBezTo>
                  <a:cubicBezTo>
                    <a:pt x="247" y="157"/>
                    <a:pt x="248" y="156"/>
                    <a:pt x="249" y="154"/>
                  </a:cubicBezTo>
                  <a:lnTo>
                    <a:pt x="255" y="141"/>
                  </a:lnTo>
                  <a:lnTo>
                    <a:pt x="256" y="139"/>
                  </a:lnTo>
                  <a:cubicBezTo>
                    <a:pt x="258" y="137"/>
                    <a:pt x="259" y="134"/>
                    <a:pt x="258" y="131"/>
                  </a:cubicBezTo>
                  <a:cubicBezTo>
                    <a:pt x="257" y="128"/>
                    <a:pt x="254" y="126"/>
                    <a:pt x="252" y="126"/>
                  </a:cubicBezTo>
                  <a:lnTo>
                    <a:pt x="251" y="126"/>
                  </a:lnTo>
                  <a:lnTo>
                    <a:pt x="252" y="122"/>
                  </a:lnTo>
                  <a:lnTo>
                    <a:pt x="266" y="125"/>
                  </a:lnTo>
                  <a:lnTo>
                    <a:pt x="267" y="126"/>
                  </a:lnTo>
                  <a:cubicBezTo>
                    <a:pt x="272" y="126"/>
                    <a:pt x="276" y="122"/>
                    <a:pt x="276" y="118"/>
                  </a:cubicBezTo>
                  <a:cubicBezTo>
                    <a:pt x="276" y="115"/>
                    <a:pt x="275" y="114"/>
                    <a:pt x="274" y="112"/>
                  </a:cubicBezTo>
                  <a:lnTo>
                    <a:pt x="274" y="112"/>
                  </a:lnTo>
                  <a:cubicBezTo>
                    <a:pt x="275" y="111"/>
                    <a:pt x="276" y="111"/>
                    <a:pt x="276" y="110"/>
                  </a:cubicBezTo>
                  <a:lnTo>
                    <a:pt x="277" y="109"/>
                  </a:lnTo>
                  <a:cubicBezTo>
                    <a:pt x="278" y="109"/>
                    <a:pt x="279" y="109"/>
                    <a:pt x="280" y="108"/>
                  </a:cubicBezTo>
                  <a:cubicBezTo>
                    <a:pt x="283" y="107"/>
                    <a:pt x="284" y="105"/>
                    <a:pt x="285" y="102"/>
                  </a:cubicBezTo>
                  <a:lnTo>
                    <a:pt x="286" y="88"/>
                  </a:lnTo>
                  <a:cubicBezTo>
                    <a:pt x="287" y="89"/>
                    <a:pt x="289" y="89"/>
                    <a:pt x="290" y="89"/>
                  </a:cubicBezTo>
                  <a:lnTo>
                    <a:pt x="293" y="89"/>
                  </a:lnTo>
                  <a:cubicBezTo>
                    <a:pt x="297" y="89"/>
                    <a:pt x="299" y="87"/>
                    <a:pt x="301" y="84"/>
                  </a:cubicBezTo>
                  <a:lnTo>
                    <a:pt x="302" y="82"/>
                  </a:lnTo>
                  <a:cubicBezTo>
                    <a:pt x="302" y="81"/>
                    <a:pt x="302" y="80"/>
                    <a:pt x="302" y="80"/>
                  </a:cubicBezTo>
                  <a:lnTo>
                    <a:pt x="303" y="75"/>
                  </a:lnTo>
                  <a:lnTo>
                    <a:pt x="303" y="75"/>
                  </a:lnTo>
                  <a:cubicBezTo>
                    <a:pt x="305" y="74"/>
                    <a:pt x="306" y="74"/>
                    <a:pt x="307" y="72"/>
                  </a:cubicBezTo>
                  <a:lnTo>
                    <a:pt x="309" y="71"/>
                  </a:lnTo>
                  <a:cubicBezTo>
                    <a:pt x="312" y="69"/>
                    <a:pt x="312" y="66"/>
                    <a:pt x="312" y="63"/>
                  </a:cubicBezTo>
                  <a:cubicBezTo>
                    <a:pt x="311" y="61"/>
                    <a:pt x="311" y="60"/>
                    <a:pt x="310" y="59"/>
                  </a:cubicBezTo>
                  <a:cubicBezTo>
                    <a:pt x="310" y="59"/>
                    <a:pt x="310" y="59"/>
                    <a:pt x="310" y="58"/>
                  </a:cubicBezTo>
                  <a:lnTo>
                    <a:pt x="315" y="54"/>
                  </a:lnTo>
                  <a:cubicBezTo>
                    <a:pt x="317" y="52"/>
                    <a:pt x="318" y="49"/>
                    <a:pt x="317" y="46"/>
                  </a:cubicBezTo>
                  <a:cubicBezTo>
                    <a:pt x="316" y="44"/>
                    <a:pt x="315" y="42"/>
                    <a:pt x="312" y="41"/>
                  </a:cubicBezTo>
                  <a:lnTo>
                    <a:pt x="310" y="40"/>
                  </a:lnTo>
                  <a:lnTo>
                    <a:pt x="309" y="30"/>
                  </a:lnTo>
                  <a:cubicBezTo>
                    <a:pt x="309" y="27"/>
                    <a:pt x="307" y="25"/>
                    <a:pt x="304" y="23"/>
                  </a:cubicBezTo>
                  <a:lnTo>
                    <a:pt x="299" y="18"/>
                  </a:lnTo>
                  <a:lnTo>
                    <a:pt x="295" y="9"/>
                  </a:lnTo>
                  <a:cubicBezTo>
                    <a:pt x="294" y="8"/>
                    <a:pt x="294" y="8"/>
                    <a:pt x="293" y="7"/>
                  </a:cubicBezTo>
                  <a:lnTo>
                    <a:pt x="290" y="4"/>
                  </a:lnTo>
                  <a:cubicBezTo>
                    <a:pt x="290" y="3"/>
                    <a:pt x="289" y="2"/>
                    <a:pt x="287" y="2"/>
                  </a:cubicBezTo>
                  <a:lnTo>
                    <a:pt x="284" y="1"/>
                  </a:lnTo>
                  <a:cubicBezTo>
                    <a:pt x="284" y="0"/>
                    <a:pt x="283" y="0"/>
                    <a:pt x="282" y="0"/>
                  </a:cubicBezTo>
                  <a:lnTo>
                    <a:pt x="279" y="0"/>
                  </a:lnTo>
                  <a:cubicBezTo>
                    <a:pt x="277" y="0"/>
                    <a:pt x="274" y="1"/>
                    <a:pt x="272" y="2"/>
                  </a:cubicBezTo>
                  <a:lnTo>
                    <a:pt x="270" y="5"/>
                  </a:lnTo>
                  <a:cubicBezTo>
                    <a:pt x="268" y="7"/>
                    <a:pt x="268" y="9"/>
                    <a:pt x="268" y="11"/>
                  </a:cubicBezTo>
                  <a:lnTo>
                    <a:pt x="270" y="25"/>
                  </a:lnTo>
                  <a:lnTo>
                    <a:pt x="270" y="30"/>
                  </a:lnTo>
                  <a:lnTo>
                    <a:pt x="269" y="36"/>
                  </a:lnTo>
                  <a:cubicBezTo>
                    <a:pt x="269" y="37"/>
                    <a:pt x="269" y="38"/>
                    <a:pt x="270" y="39"/>
                  </a:cubicBezTo>
                  <a:lnTo>
                    <a:pt x="273" y="49"/>
                  </a:lnTo>
                  <a:lnTo>
                    <a:pt x="273" y="53"/>
                  </a:lnTo>
                  <a:lnTo>
                    <a:pt x="271" y="53"/>
                  </a:lnTo>
                  <a:lnTo>
                    <a:pt x="257" y="32"/>
                  </a:lnTo>
                  <a:lnTo>
                    <a:pt x="252" y="27"/>
                  </a:lnTo>
                  <a:cubicBezTo>
                    <a:pt x="250" y="24"/>
                    <a:pt x="246" y="24"/>
                    <a:pt x="243" y="25"/>
                  </a:cubicBezTo>
                  <a:cubicBezTo>
                    <a:pt x="240" y="26"/>
                    <a:pt x="238" y="29"/>
                    <a:pt x="238" y="32"/>
                  </a:cubicBezTo>
                  <a:lnTo>
                    <a:pt x="238" y="34"/>
                  </a:lnTo>
                  <a:cubicBezTo>
                    <a:pt x="236" y="32"/>
                    <a:pt x="234" y="31"/>
                    <a:pt x="231" y="31"/>
                  </a:cubicBezTo>
                  <a:lnTo>
                    <a:pt x="226" y="32"/>
                  </a:lnTo>
                  <a:cubicBezTo>
                    <a:pt x="224" y="32"/>
                    <a:pt x="222" y="34"/>
                    <a:pt x="221" y="36"/>
                  </a:cubicBezTo>
                  <a:cubicBezTo>
                    <a:pt x="219" y="38"/>
                    <a:pt x="219" y="40"/>
                    <a:pt x="220" y="42"/>
                  </a:cubicBezTo>
                  <a:cubicBezTo>
                    <a:pt x="219" y="43"/>
                    <a:pt x="219" y="43"/>
                    <a:pt x="218" y="44"/>
                  </a:cubicBezTo>
                  <a:lnTo>
                    <a:pt x="215" y="47"/>
                  </a:lnTo>
                  <a:cubicBezTo>
                    <a:pt x="212" y="50"/>
                    <a:pt x="212" y="53"/>
                    <a:pt x="213" y="56"/>
                  </a:cubicBezTo>
                  <a:lnTo>
                    <a:pt x="217" y="66"/>
                  </a:lnTo>
                  <a:cubicBezTo>
                    <a:pt x="218" y="67"/>
                    <a:pt x="218" y="68"/>
                    <a:pt x="219" y="69"/>
                  </a:cubicBezTo>
                  <a:lnTo>
                    <a:pt x="223" y="72"/>
                  </a:lnTo>
                  <a:cubicBezTo>
                    <a:pt x="223" y="73"/>
                    <a:pt x="224" y="73"/>
                    <a:pt x="225" y="74"/>
                  </a:cubicBezTo>
                  <a:lnTo>
                    <a:pt x="232" y="78"/>
                  </a:lnTo>
                  <a:cubicBezTo>
                    <a:pt x="231" y="78"/>
                    <a:pt x="229" y="79"/>
                    <a:pt x="228" y="81"/>
                  </a:cubicBezTo>
                  <a:lnTo>
                    <a:pt x="226" y="83"/>
                  </a:lnTo>
                  <a:cubicBezTo>
                    <a:pt x="226" y="84"/>
                    <a:pt x="225" y="85"/>
                    <a:pt x="225" y="85"/>
                  </a:cubicBezTo>
                  <a:lnTo>
                    <a:pt x="225" y="85"/>
                  </a:lnTo>
                  <a:lnTo>
                    <a:pt x="220" y="85"/>
                  </a:lnTo>
                  <a:cubicBezTo>
                    <a:pt x="218" y="85"/>
                    <a:pt x="215" y="86"/>
                    <a:pt x="214" y="88"/>
                  </a:cubicBezTo>
                  <a:cubicBezTo>
                    <a:pt x="212" y="89"/>
                    <a:pt x="211" y="92"/>
                    <a:pt x="211" y="94"/>
                  </a:cubicBezTo>
                  <a:lnTo>
                    <a:pt x="213" y="105"/>
                  </a:lnTo>
                  <a:lnTo>
                    <a:pt x="205" y="111"/>
                  </a:lnTo>
                  <a:lnTo>
                    <a:pt x="204" y="109"/>
                  </a:lnTo>
                  <a:lnTo>
                    <a:pt x="206" y="107"/>
                  </a:lnTo>
                  <a:cubicBezTo>
                    <a:pt x="206" y="107"/>
                    <a:pt x="206" y="106"/>
                    <a:pt x="207" y="105"/>
                  </a:cubicBezTo>
                  <a:lnTo>
                    <a:pt x="209" y="99"/>
                  </a:lnTo>
                  <a:cubicBezTo>
                    <a:pt x="209" y="98"/>
                    <a:pt x="209" y="96"/>
                    <a:pt x="209" y="95"/>
                  </a:cubicBezTo>
                  <a:lnTo>
                    <a:pt x="207" y="90"/>
                  </a:lnTo>
                  <a:cubicBezTo>
                    <a:pt x="207" y="88"/>
                    <a:pt x="205" y="86"/>
                    <a:pt x="203" y="85"/>
                  </a:cubicBezTo>
                  <a:lnTo>
                    <a:pt x="199" y="83"/>
                  </a:lnTo>
                  <a:cubicBezTo>
                    <a:pt x="198" y="82"/>
                    <a:pt x="196" y="82"/>
                    <a:pt x="194" y="83"/>
                  </a:cubicBezTo>
                  <a:lnTo>
                    <a:pt x="193" y="79"/>
                  </a:lnTo>
                  <a:cubicBezTo>
                    <a:pt x="192" y="76"/>
                    <a:pt x="189" y="75"/>
                    <a:pt x="187" y="74"/>
                  </a:cubicBezTo>
                  <a:lnTo>
                    <a:pt x="183" y="74"/>
                  </a:lnTo>
                  <a:lnTo>
                    <a:pt x="184" y="71"/>
                  </a:lnTo>
                  <a:cubicBezTo>
                    <a:pt x="185" y="68"/>
                    <a:pt x="184" y="64"/>
                    <a:pt x="181" y="62"/>
                  </a:cubicBezTo>
                  <a:cubicBezTo>
                    <a:pt x="178" y="60"/>
                    <a:pt x="175" y="60"/>
                    <a:pt x="172" y="62"/>
                  </a:cubicBezTo>
                  <a:lnTo>
                    <a:pt x="163" y="69"/>
                  </a:lnTo>
                  <a:lnTo>
                    <a:pt x="158" y="70"/>
                  </a:lnTo>
                  <a:cubicBezTo>
                    <a:pt x="155" y="71"/>
                    <a:pt x="153" y="74"/>
                    <a:pt x="152" y="77"/>
                  </a:cubicBezTo>
                  <a:lnTo>
                    <a:pt x="152" y="79"/>
                  </a:lnTo>
                  <a:cubicBezTo>
                    <a:pt x="152" y="81"/>
                    <a:pt x="152" y="82"/>
                    <a:pt x="152" y="83"/>
                  </a:cubicBezTo>
                  <a:lnTo>
                    <a:pt x="153" y="87"/>
                  </a:lnTo>
                  <a:lnTo>
                    <a:pt x="159" y="102"/>
                  </a:lnTo>
                  <a:cubicBezTo>
                    <a:pt x="159" y="102"/>
                    <a:pt x="160" y="103"/>
                    <a:pt x="160" y="104"/>
                  </a:cubicBezTo>
                  <a:lnTo>
                    <a:pt x="164" y="108"/>
                  </a:lnTo>
                  <a:lnTo>
                    <a:pt x="166" y="112"/>
                  </a:lnTo>
                  <a:lnTo>
                    <a:pt x="164" y="121"/>
                  </a:lnTo>
                  <a:cubicBezTo>
                    <a:pt x="164" y="123"/>
                    <a:pt x="165" y="124"/>
                    <a:pt x="166" y="126"/>
                  </a:cubicBezTo>
                  <a:lnTo>
                    <a:pt x="168" y="129"/>
                  </a:lnTo>
                  <a:lnTo>
                    <a:pt x="163" y="130"/>
                  </a:lnTo>
                  <a:lnTo>
                    <a:pt x="161" y="126"/>
                  </a:lnTo>
                  <a:cubicBezTo>
                    <a:pt x="160" y="124"/>
                    <a:pt x="158" y="123"/>
                    <a:pt x="156" y="122"/>
                  </a:cubicBezTo>
                  <a:cubicBezTo>
                    <a:pt x="156" y="122"/>
                    <a:pt x="155" y="122"/>
                    <a:pt x="154" y="122"/>
                  </a:cubicBezTo>
                  <a:lnTo>
                    <a:pt x="155" y="121"/>
                  </a:lnTo>
                  <a:cubicBezTo>
                    <a:pt x="155" y="119"/>
                    <a:pt x="156" y="117"/>
                    <a:pt x="155" y="115"/>
                  </a:cubicBezTo>
                  <a:lnTo>
                    <a:pt x="154" y="112"/>
                  </a:lnTo>
                  <a:cubicBezTo>
                    <a:pt x="154" y="110"/>
                    <a:pt x="153" y="109"/>
                    <a:pt x="152" y="108"/>
                  </a:cubicBezTo>
                  <a:lnTo>
                    <a:pt x="135" y="93"/>
                  </a:lnTo>
                  <a:lnTo>
                    <a:pt x="134" y="92"/>
                  </a:lnTo>
                  <a:lnTo>
                    <a:pt x="128" y="89"/>
                  </a:lnTo>
                  <a:cubicBezTo>
                    <a:pt x="127" y="88"/>
                    <a:pt x="125" y="88"/>
                    <a:pt x="123" y="89"/>
                  </a:cubicBezTo>
                  <a:lnTo>
                    <a:pt x="118" y="90"/>
                  </a:lnTo>
                  <a:cubicBezTo>
                    <a:pt x="116" y="90"/>
                    <a:pt x="115" y="91"/>
                    <a:pt x="114" y="93"/>
                  </a:cubicBezTo>
                  <a:lnTo>
                    <a:pt x="111" y="97"/>
                  </a:lnTo>
                  <a:cubicBezTo>
                    <a:pt x="110" y="98"/>
                    <a:pt x="110" y="99"/>
                    <a:pt x="109" y="100"/>
                  </a:cubicBezTo>
                  <a:lnTo>
                    <a:pt x="109" y="102"/>
                  </a:lnTo>
                  <a:lnTo>
                    <a:pt x="107" y="99"/>
                  </a:lnTo>
                  <a:cubicBezTo>
                    <a:pt x="107" y="97"/>
                    <a:pt x="105" y="96"/>
                    <a:pt x="103" y="95"/>
                  </a:cubicBezTo>
                  <a:lnTo>
                    <a:pt x="102" y="94"/>
                  </a:lnTo>
                  <a:cubicBezTo>
                    <a:pt x="100" y="93"/>
                    <a:pt x="99" y="93"/>
                    <a:pt x="98" y="93"/>
                  </a:cubicBezTo>
                  <a:lnTo>
                    <a:pt x="94" y="93"/>
                  </a:lnTo>
                  <a:cubicBezTo>
                    <a:pt x="91" y="93"/>
                    <a:pt x="88" y="95"/>
                    <a:pt x="86" y="99"/>
                  </a:cubicBezTo>
                  <a:lnTo>
                    <a:pt x="84" y="105"/>
                  </a:lnTo>
                  <a:cubicBezTo>
                    <a:pt x="84" y="106"/>
                    <a:pt x="84" y="108"/>
                    <a:pt x="84" y="109"/>
                  </a:cubicBezTo>
                  <a:lnTo>
                    <a:pt x="86" y="123"/>
                  </a:lnTo>
                  <a:lnTo>
                    <a:pt x="76" y="115"/>
                  </a:lnTo>
                  <a:cubicBezTo>
                    <a:pt x="74" y="114"/>
                    <a:pt x="72" y="113"/>
                    <a:pt x="71" y="113"/>
                  </a:cubicBezTo>
                  <a:lnTo>
                    <a:pt x="64" y="114"/>
                  </a:lnTo>
                  <a:cubicBezTo>
                    <a:pt x="61" y="114"/>
                    <a:pt x="58" y="115"/>
                    <a:pt x="57" y="118"/>
                  </a:cubicBezTo>
                  <a:cubicBezTo>
                    <a:pt x="55" y="121"/>
                    <a:pt x="56" y="124"/>
                    <a:pt x="58" y="127"/>
                  </a:cubicBezTo>
                  <a:lnTo>
                    <a:pt x="59" y="129"/>
                  </a:lnTo>
                  <a:lnTo>
                    <a:pt x="60" y="134"/>
                  </a:lnTo>
                  <a:lnTo>
                    <a:pt x="59" y="138"/>
                  </a:lnTo>
                  <a:lnTo>
                    <a:pt x="59" y="139"/>
                  </a:lnTo>
                  <a:lnTo>
                    <a:pt x="31" y="123"/>
                  </a:lnTo>
                  <a:cubicBezTo>
                    <a:pt x="31" y="123"/>
                    <a:pt x="30" y="123"/>
                    <a:pt x="29" y="122"/>
                  </a:cubicBezTo>
                  <a:lnTo>
                    <a:pt x="17" y="121"/>
                  </a:lnTo>
                  <a:cubicBezTo>
                    <a:pt x="15" y="120"/>
                    <a:pt x="12" y="122"/>
                    <a:pt x="10" y="124"/>
                  </a:cubicBezTo>
                  <a:lnTo>
                    <a:pt x="3" y="132"/>
                  </a:lnTo>
                  <a:cubicBezTo>
                    <a:pt x="0" y="135"/>
                    <a:pt x="1" y="140"/>
                    <a:pt x="3" y="143"/>
                  </a:cubicBezTo>
                  <a:lnTo>
                    <a:pt x="9" y="14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66" name="Freeform 251">
              <a:extLst>
                <a:ext uri="{FF2B5EF4-FFF2-40B4-BE49-F238E27FC236}">
                  <a16:creationId xmlns:a16="http://schemas.microsoft.com/office/drawing/2014/main" id="{5F770AFA-F4B1-459E-8D79-14B72DC36804}"/>
                </a:ext>
              </a:extLst>
            </p:cNvPr>
            <p:cNvSpPr>
              <a:spLocks noChangeArrowheads="1"/>
            </p:cNvSpPr>
            <p:nvPr/>
          </p:nvSpPr>
          <p:spPr bwMode="auto">
            <a:xfrm>
              <a:off x="9515475" y="165100"/>
              <a:ext cx="31750" cy="31750"/>
            </a:xfrm>
            <a:custGeom>
              <a:avLst/>
              <a:gdLst>
                <a:gd name="T0" fmla="*/ 6 w 88"/>
                <a:gd name="T1" fmla="*/ 39 h 86"/>
                <a:gd name="T2" fmla="*/ 9 w 88"/>
                <a:gd name="T3" fmla="*/ 42 h 86"/>
                <a:gd name="T4" fmla="*/ 10 w 88"/>
                <a:gd name="T5" fmla="*/ 43 h 86"/>
                <a:gd name="T6" fmla="*/ 7 w 88"/>
                <a:gd name="T7" fmla="*/ 45 h 86"/>
                <a:gd name="T8" fmla="*/ 5 w 88"/>
                <a:gd name="T9" fmla="*/ 52 h 86"/>
                <a:gd name="T10" fmla="*/ 9 w 88"/>
                <a:gd name="T11" fmla="*/ 59 h 86"/>
                <a:gd name="T12" fmla="*/ 21 w 88"/>
                <a:gd name="T13" fmla="*/ 65 h 86"/>
                <a:gd name="T14" fmla="*/ 24 w 88"/>
                <a:gd name="T15" fmla="*/ 73 h 86"/>
                <a:gd name="T16" fmla="*/ 26 w 88"/>
                <a:gd name="T17" fmla="*/ 77 h 86"/>
                <a:gd name="T18" fmla="*/ 29 w 88"/>
                <a:gd name="T19" fmla="*/ 80 h 86"/>
                <a:gd name="T20" fmla="*/ 32 w 88"/>
                <a:gd name="T21" fmla="*/ 82 h 86"/>
                <a:gd name="T22" fmla="*/ 35 w 88"/>
                <a:gd name="T23" fmla="*/ 84 h 86"/>
                <a:gd name="T24" fmla="*/ 39 w 88"/>
                <a:gd name="T25" fmla="*/ 85 h 86"/>
                <a:gd name="T26" fmla="*/ 39 w 88"/>
                <a:gd name="T27" fmla="*/ 85 h 86"/>
                <a:gd name="T28" fmla="*/ 46 w 88"/>
                <a:gd name="T29" fmla="*/ 84 h 86"/>
                <a:gd name="T30" fmla="*/ 53 w 88"/>
                <a:gd name="T31" fmla="*/ 80 h 86"/>
                <a:gd name="T32" fmla="*/ 56 w 88"/>
                <a:gd name="T33" fmla="*/ 75 h 86"/>
                <a:gd name="T34" fmla="*/ 56 w 88"/>
                <a:gd name="T35" fmla="*/ 74 h 86"/>
                <a:gd name="T36" fmla="*/ 58 w 88"/>
                <a:gd name="T37" fmla="*/ 76 h 86"/>
                <a:gd name="T38" fmla="*/ 68 w 88"/>
                <a:gd name="T39" fmla="*/ 73 h 86"/>
                <a:gd name="T40" fmla="*/ 71 w 88"/>
                <a:gd name="T41" fmla="*/ 69 h 86"/>
                <a:gd name="T42" fmla="*/ 72 w 88"/>
                <a:gd name="T43" fmla="*/ 68 h 86"/>
                <a:gd name="T44" fmla="*/ 76 w 88"/>
                <a:gd name="T45" fmla="*/ 65 h 86"/>
                <a:gd name="T46" fmla="*/ 78 w 88"/>
                <a:gd name="T47" fmla="*/ 63 h 86"/>
                <a:gd name="T48" fmla="*/ 79 w 88"/>
                <a:gd name="T49" fmla="*/ 60 h 86"/>
                <a:gd name="T50" fmla="*/ 87 w 88"/>
                <a:gd name="T51" fmla="*/ 52 h 86"/>
                <a:gd name="T52" fmla="*/ 82 w 88"/>
                <a:gd name="T53" fmla="*/ 45 h 86"/>
                <a:gd name="T54" fmla="*/ 77 w 88"/>
                <a:gd name="T55" fmla="*/ 39 h 86"/>
                <a:gd name="T56" fmla="*/ 73 w 88"/>
                <a:gd name="T57" fmla="*/ 37 h 86"/>
                <a:gd name="T58" fmla="*/ 78 w 88"/>
                <a:gd name="T59" fmla="*/ 34 h 86"/>
                <a:gd name="T60" fmla="*/ 82 w 88"/>
                <a:gd name="T61" fmla="*/ 27 h 86"/>
                <a:gd name="T62" fmla="*/ 79 w 88"/>
                <a:gd name="T63" fmla="*/ 21 h 86"/>
                <a:gd name="T64" fmla="*/ 71 w 88"/>
                <a:gd name="T65" fmla="*/ 16 h 86"/>
                <a:gd name="T66" fmla="*/ 66 w 88"/>
                <a:gd name="T67" fmla="*/ 14 h 86"/>
                <a:gd name="T68" fmla="*/ 54 w 88"/>
                <a:gd name="T69" fmla="*/ 16 h 86"/>
                <a:gd name="T70" fmla="*/ 55 w 88"/>
                <a:gd name="T71" fmla="*/ 13 h 86"/>
                <a:gd name="T72" fmla="*/ 54 w 88"/>
                <a:gd name="T73" fmla="*/ 6 h 86"/>
                <a:gd name="T74" fmla="*/ 48 w 88"/>
                <a:gd name="T75" fmla="*/ 3 h 86"/>
                <a:gd name="T76" fmla="*/ 23 w 88"/>
                <a:gd name="T77" fmla="*/ 0 h 86"/>
                <a:gd name="T78" fmla="*/ 17 w 88"/>
                <a:gd name="T79" fmla="*/ 2 h 86"/>
                <a:gd name="T80" fmla="*/ 10 w 88"/>
                <a:gd name="T81" fmla="*/ 9 h 86"/>
                <a:gd name="T82" fmla="*/ 7 w 88"/>
                <a:gd name="T83" fmla="*/ 16 h 86"/>
                <a:gd name="T84" fmla="*/ 7 w 88"/>
                <a:gd name="T85" fmla="*/ 16 h 86"/>
                <a:gd name="T86" fmla="*/ 3 w 88"/>
                <a:gd name="T87" fmla="*/ 20 h 86"/>
                <a:gd name="T88" fmla="*/ 1 w 88"/>
                <a:gd name="T89" fmla="*/ 24 h 86"/>
                <a:gd name="T90" fmla="*/ 1 w 88"/>
                <a:gd name="T91" fmla="*/ 32 h 86"/>
                <a:gd name="T92" fmla="*/ 6 w 88"/>
                <a:gd name="T93" fmla="*/ 3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8" h="86">
                  <a:moveTo>
                    <a:pt x="6" y="39"/>
                  </a:moveTo>
                  <a:cubicBezTo>
                    <a:pt x="6" y="41"/>
                    <a:pt x="8" y="42"/>
                    <a:pt x="9" y="42"/>
                  </a:cubicBezTo>
                  <a:lnTo>
                    <a:pt x="10" y="43"/>
                  </a:lnTo>
                  <a:lnTo>
                    <a:pt x="7" y="45"/>
                  </a:lnTo>
                  <a:cubicBezTo>
                    <a:pt x="5" y="47"/>
                    <a:pt x="4" y="50"/>
                    <a:pt x="5" y="52"/>
                  </a:cubicBezTo>
                  <a:cubicBezTo>
                    <a:pt x="5" y="55"/>
                    <a:pt x="6" y="57"/>
                    <a:pt x="9" y="59"/>
                  </a:cubicBezTo>
                  <a:lnTo>
                    <a:pt x="21" y="65"/>
                  </a:lnTo>
                  <a:lnTo>
                    <a:pt x="24" y="73"/>
                  </a:lnTo>
                  <a:cubicBezTo>
                    <a:pt x="24" y="75"/>
                    <a:pt x="25" y="76"/>
                    <a:pt x="26" y="77"/>
                  </a:cubicBezTo>
                  <a:lnTo>
                    <a:pt x="29" y="80"/>
                  </a:lnTo>
                  <a:cubicBezTo>
                    <a:pt x="30" y="81"/>
                    <a:pt x="31" y="82"/>
                    <a:pt x="32" y="82"/>
                  </a:cubicBezTo>
                  <a:lnTo>
                    <a:pt x="35" y="84"/>
                  </a:lnTo>
                  <a:cubicBezTo>
                    <a:pt x="37" y="84"/>
                    <a:pt x="38" y="85"/>
                    <a:pt x="39" y="85"/>
                  </a:cubicBezTo>
                  <a:lnTo>
                    <a:pt x="39" y="85"/>
                  </a:lnTo>
                  <a:lnTo>
                    <a:pt x="46" y="84"/>
                  </a:lnTo>
                  <a:cubicBezTo>
                    <a:pt x="49" y="84"/>
                    <a:pt x="51" y="82"/>
                    <a:pt x="53" y="80"/>
                  </a:cubicBezTo>
                  <a:lnTo>
                    <a:pt x="56" y="75"/>
                  </a:lnTo>
                  <a:lnTo>
                    <a:pt x="56" y="74"/>
                  </a:lnTo>
                  <a:lnTo>
                    <a:pt x="58" y="76"/>
                  </a:lnTo>
                  <a:cubicBezTo>
                    <a:pt x="62" y="77"/>
                    <a:pt x="66" y="76"/>
                    <a:pt x="68" y="73"/>
                  </a:cubicBezTo>
                  <a:lnTo>
                    <a:pt x="71" y="69"/>
                  </a:lnTo>
                  <a:cubicBezTo>
                    <a:pt x="71" y="68"/>
                    <a:pt x="72" y="68"/>
                    <a:pt x="72" y="68"/>
                  </a:cubicBezTo>
                  <a:cubicBezTo>
                    <a:pt x="73" y="67"/>
                    <a:pt x="75" y="66"/>
                    <a:pt x="76" y="65"/>
                  </a:cubicBezTo>
                  <a:lnTo>
                    <a:pt x="78" y="63"/>
                  </a:lnTo>
                  <a:cubicBezTo>
                    <a:pt x="78" y="62"/>
                    <a:pt x="79" y="61"/>
                    <a:pt x="79" y="60"/>
                  </a:cubicBezTo>
                  <a:cubicBezTo>
                    <a:pt x="83" y="59"/>
                    <a:pt x="87" y="56"/>
                    <a:pt x="87" y="52"/>
                  </a:cubicBezTo>
                  <a:cubicBezTo>
                    <a:pt x="87" y="49"/>
                    <a:pt x="85" y="46"/>
                    <a:pt x="82" y="45"/>
                  </a:cubicBezTo>
                  <a:lnTo>
                    <a:pt x="77" y="39"/>
                  </a:lnTo>
                  <a:cubicBezTo>
                    <a:pt x="76" y="38"/>
                    <a:pt x="75" y="37"/>
                    <a:pt x="73" y="37"/>
                  </a:cubicBezTo>
                  <a:lnTo>
                    <a:pt x="78" y="34"/>
                  </a:lnTo>
                  <a:cubicBezTo>
                    <a:pt x="81" y="32"/>
                    <a:pt x="82" y="30"/>
                    <a:pt x="82" y="27"/>
                  </a:cubicBezTo>
                  <a:cubicBezTo>
                    <a:pt x="82" y="25"/>
                    <a:pt x="81" y="22"/>
                    <a:pt x="79" y="21"/>
                  </a:cubicBezTo>
                  <a:lnTo>
                    <a:pt x="71" y="16"/>
                  </a:lnTo>
                  <a:cubicBezTo>
                    <a:pt x="70" y="14"/>
                    <a:pt x="68" y="14"/>
                    <a:pt x="66" y="14"/>
                  </a:cubicBezTo>
                  <a:lnTo>
                    <a:pt x="54" y="16"/>
                  </a:lnTo>
                  <a:lnTo>
                    <a:pt x="55" y="13"/>
                  </a:lnTo>
                  <a:cubicBezTo>
                    <a:pt x="56" y="11"/>
                    <a:pt x="55" y="8"/>
                    <a:pt x="54" y="6"/>
                  </a:cubicBezTo>
                  <a:cubicBezTo>
                    <a:pt x="53" y="4"/>
                    <a:pt x="51" y="3"/>
                    <a:pt x="48" y="3"/>
                  </a:cubicBezTo>
                  <a:lnTo>
                    <a:pt x="23" y="0"/>
                  </a:lnTo>
                  <a:cubicBezTo>
                    <a:pt x="21" y="0"/>
                    <a:pt x="19" y="1"/>
                    <a:pt x="17" y="2"/>
                  </a:cubicBezTo>
                  <a:lnTo>
                    <a:pt x="10" y="9"/>
                  </a:lnTo>
                  <a:cubicBezTo>
                    <a:pt x="8" y="11"/>
                    <a:pt x="7" y="13"/>
                    <a:pt x="7" y="16"/>
                  </a:cubicBezTo>
                  <a:lnTo>
                    <a:pt x="7" y="16"/>
                  </a:lnTo>
                  <a:cubicBezTo>
                    <a:pt x="5" y="17"/>
                    <a:pt x="3" y="18"/>
                    <a:pt x="3" y="20"/>
                  </a:cubicBezTo>
                  <a:lnTo>
                    <a:pt x="1" y="24"/>
                  </a:lnTo>
                  <a:cubicBezTo>
                    <a:pt x="0" y="26"/>
                    <a:pt x="0" y="29"/>
                    <a:pt x="1" y="32"/>
                  </a:cubicBezTo>
                  <a:lnTo>
                    <a:pt x="6" y="3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67" name="Freeform 252">
              <a:extLst>
                <a:ext uri="{FF2B5EF4-FFF2-40B4-BE49-F238E27FC236}">
                  <a16:creationId xmlns:a16="http://schemas.microsoft.com/office/drawing/2014/main" id="{7D530113-9F5B-4D08-A046-02450F0EA4CE}"/>
                </a:ext>
              </a:extLst>
            </p:cNvPr>
            <p:cNvSpPr>
              <a:spLocks noChangeArrowheads="1"/>
            </p:cNvSpPr>
            <p:nvPr/>
          </p:nvSpPr>
          <p:spPr bwMode="auto">
            <a:xfrm>
              <a:off x="9566275" y="147638"/>
              <a:ext cx="22225" cy="23812"/>
            </a:xfrm>
            <a:custGeom>
              <a:avLst/>
              <a:gdLst>
                <a:gd name="T0" fmla="*/ 6 w 61"/>
                <a:gd name="T1" fmla="*/ 50 h 68"/>
                <a:gd name="T2" fmla="*/ 9 w 61"/>
                <a:gd name="T3" fmla="*/ 52 h 68"/>
                <a:gd name="T4" fmla="*/ 15 w 61"/>
                <a:gd name="T5" fmla="*/ 55 h 68"/>
                <a:gd name="T6" fmla="*/ 24 w 61"/>
                <a:gd name="T7" fmla="*/ 64 h 68"/>
                <a:gd name="T8" fmla="*/ 29 w 61"/>
                <a:gd name="T9" fmla="*/ 66 h 68"/>
                <a:gd name="T10" fmla="*/ 35 w 61"/>
                <a:gd name="T11" fmla="*/ 67 h 68"/>
                <a:gd name="T12" fmla="*/ 36 w 61"/>
                <a:gd name="T13" fmla="*/ 67 h 68"/>
                <a:gd name="T14" fmla="*/ 38 w 61"/>
                <a:gd name="T15" fmla="*/ 67 h 68"/>
                <a:gd name="T16" fmla="*/ 40 w 61"/>
                <a:gd name="T17" fmla="*/ 66 h 68"/>
                <a:gd name="T18" fmla="*/ 47 w 61"/>
                <a:gd name="T19" fmla="*/ 61 h 68"/>
                <a:gd name="T20" fmla="*/ 50 w 61"/>
                <a:gd name="T21" fmla="*/ 48 h 68"/>
                <a:gd name="T22" fmla="*/ 51 w 61"/>
                <a:gd name="T23" fmla="*/ 46 h 68"/>
                <a:gd name="T24" fmla="*/ 51 w 61"/>
                <a:gd name="T25" fmla="*/ 42 h 68"/>
                <a:gd name="T26" fmla="*/ 50 w 61"/>
                <a:gd name="T27" fmla="*/ 38 h 68"/>
                <a:gd name="T28" fmla="*/ 53 w 61"/>
                <a:gd name="T29" fmla="*/ 36 h 68"/>
                <a:gd name="T30" fmla="*/ 55 w 61"/>
                <a:gd name="T31" fmla="*/ 35 h 68"/>
                <a:gd name="T32" fmla="*/ 56 w 61"/>
                <a:gd name="T33" fmla="*/ 33 h 68"/>
                <a:gd name="T34" fmla="*/ 58 w 61"/>
                <a:gd name="T35" fmla="*/ 27 h 68"/>
                <a:gd name="T36" fmla="*/ 57 w 61"/>
                <a:gd name="T37" fmla="*/ 24 h 68"/>
                <a:gd name="T38" fmla="*/ 59 w 61"/>
                <a:gd name="T39" fmla="*/ 22 h 68"/>
                <a:gd name="T40" fmla="*/ 60 w 61"/>
                <a:gd name="T41" fmla="*/ 17 h 68"/>
                <a:gd name="T42" fmla="*/ 60 w 61"/>
                <a:gd name="T43" fmla="*/ 14 h 68"/>
                <a:gd name="T44" fmla="*/ 57 w 61"/>
                <a:gd name="T45" fmla="*/ 8 h 68"/>
                <a:gd name="T46" fmla="*/ 51 w 61"/>
                <a:gd name="T47" fmla="*/ 6 h 68"/>
                <a:gd name="T48" fmla="*/ 47 w 61"/>
                <a:gd name="T49" fmla="*/ 7 h 68"/>
                <a:gd name="T50" fmla="*/ 45 w 61"/>
                <a:gd name="T51" fmla="*/ 7 h 68"/>
                <a:gd name="T52" fmla="*/ 45 w 61"/>
                <a:gd name="T53" fmla="*/ 7 h 68"/>
                <a:gd name="T54" fmla="*/ 42 w 61"/>
                <a:gd name="T55" fmla="*/ 4 h 68"/>
                <a:gd name="T56" fmla="*/ 38 w 61"/>
                <a:gd name="T57" fmla="*/ 2 h 68"/>
                <a:gd name="T58" fmla="*/ 33 w 61"/>
                <a:gd name="T59" fmla="*/ 1 h 68"/>
                <a:gd name="T60" fmla="*/ 27 w 61"/>
                <a:gd name="T61" fmla="*/ 1 h 68"/>
                <a:gd name="T62" fmla="*/ 20 w 61"/>
                <a:gd name="T63" fmla="*/ 8 h 68"/>
                <a:gd name="T64" fmla="*/ 19 w 61"/>
                <a:gd name="T65" fmla="*/ 13 h 68"/>
                <a:gd name="T66" fmla="*/ 15 w 61"/>
                <a:gd name="T67" fmla="*/ 14 h 68"/>
                <a:gd name="T68" fmla="*/ 10 w 61"/>
                <a:gd name="T69" fmla="*/ 18 h 68"/>
                <a:gd name="T70" fmla="*/ 8 w 61"/>
                <a:gd name="T71" fmla="*/ 20 h 68"/>
                <a:gd name="T72" fmla="*/ 3 w 61"/>
                <a:gd name="T73" fmla="*/ 28 h 68"/>
                <a:gd name="T74" fmla="*/ 1 w 61"/>
                <a:gd name="T75" fmla="*/ 31 h 68"/>
                <a:gd name="T76" fmla="*/ 1 w 61"/>
                <a:gd name="T77" fmla="*/ 39 h 68"/>
                <a:gd name="T78" fmla="*/ 2 w 61"/>
                <a:gd name="T79" fmla="*/ 45 h 68"/>
                <a:gd name="T80" fmla="*/ 6 w 61"/>
                <a:gd name="T81"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 h="68">
                  <a:moveTo>
                    <a:pt x="6" y="50"/>
                  </a:moveTo>
                  <a:cubicBezTo>
                    <a:pt x="7" y="51"/>
                    <a:pt x="8" y="51"/>
                    <a:pt x="9" y="52"/>
                  </a:cubicBezTo>
                  <a:lnTo>
                    <a:pt x="15" y="55"/>
                  </a:lnTo>
                  <a:lnTo>
                    <a:pt x="24" y="64"/>
                  </a:lnTo>
                  <a:cubicBezTo>
                    <a:pt x="26" y="65"/>
                    <a:pt x="27" y="66"/>
                    <a:pt x="29" y="66"/>
                  </a:cubicBezTo>
                  <a:lnTo>
                    <a:pt x="35" y="67"/>
                  </a:lnTo>
                  <a:cubicBezTo>
                    <a:pt x="36" y="67"/>
                    <a:pt x="36" y="67"/>
                    <a:pt x="36" y="67"/>
                  </a:cubicBezTo>
                  <a:cubicBezTo>
                    <a:pt x="37" y="67"/>
                    <a:pt x="37" y="67"/>
                    <a:pt x="38" y="67"/>
                  </a:cubicBezTo>
                  <a:lnTo>
                    <a:pt x="40" y="66"/>
                  </a:lnTo>
                  <a:cubicBezTo>
                    <a:pt x="43" y="66"/>
                    <a:pt x="46" y="63"/>
                    <a:pt x="47" y="61"/>
                  </a:cubicBezTo>
                  <a:lnTo>
                    <a:pt x="50" y="48"/>
                  </a:lnTo>
                  <a:cubicBezTo>
                    <a:pt x="51" y="47"/>
                    <a:pt x="51" y="46"/>
                    <a:pt x="51" y="46"/>
                  </a:cubicBezTo>
                  <a:lnTo>
                    <a:pt x="51" y="42"/>
                  </a:lnTo>
                  <a:cubicBezTo>
                    <a:pt x="51" y="41"/>
                    <a:pt x="50" y="39"/>
                    <a:pt x="50" y="38"/>
                  </a:cubicBezTo>
                  <a:lnTo>
                    <a:pt x="53" y="36"/>
                  </a:lnTo>
                  <a:cubicBezTo>
                    <a:pt x="53" y="36"/>
                    <a:pt x="54" y="35"/>
                    <a:pt x="55" y="35"/>
                  </a:cubicBezTo>
                  <a:lnTo>
                    <a:pt x="56" y="33"/>
                  </a:lnTo>
                  <a:cubicBezTo>
                    <a:pt x="58" y="31"/>
                    <a:pt x="58" y="29"/>
                    <a:pt x="58" y="27"/>
                  </a:cubicBezTo>
                  <a:cubicBezTo>
                    <a:pt x="58" y="26"/>
                    <a:pt x="57" y="25"/>
                    <a:pt x="57" y="24"/>
                  </a:cubicBezTo>
                  <a:lnTo>
                    <a:pt x="59" y="22"/>
                  </a:lnTo>
                  <a:cubicBezTo>
                    <a:pt x="60" y="20"/>
                    <a:pt x="60" y="19"/>
                    <a:pt x="60" y="17"/>
                  </a:cubicBezTo>
                  <a:lnTo>
                    <a:pt x="60" y="14"/>
                  </a:lnTo>
                  <a:cubicBezTo>
                    <a:pt x="60" y="12"/>
                    <a:pt x="59" y="9"/>
                    <a:pt x="57" y="8"/>
                  </a:cubicBezTo>
                  <a:cubicBezTo>
                    <a:pt x="56" y="6"/>
                    <a:pt x="53" y="6"/>
                    <a:pt x="51" y="6"/>
                  </a:cubicBezTo>
                  <a:lnTo>
                    <a:pt x="47" y="7"/>
                  </a:lnTo>
                  <a:cubicBezTo>
                    <a:pt x="46" y="7"/>
                    <a:pt x="46" y="7"/>
                    <a:pt x="45" y="7"/>
                  </a:cubicBezTo>
                  <a:lnTo>
                    <a:pt x="45" y="7"/>
                  </a:lnTo>
                  <a:cubicBezTo>
                    <a:pt x="44" y="6"/>
                    <a:pt x="43" y="5"/>
                    <a:pt x="42" y="4"/>
                  </a:cubicBezTo>
                  <a:lnTo>
                    <a:pt x="38" y="2"/>
                  </a:lnTo>
                  <a:cubicBezTo>
                    <a:pt x="37" y="1"/>
                    <a:pt x="35" y="0"/>
                    <a:pt x="33" y="1"/>
                  </a:cubicBezTo>
                  <a:lnTo>
                    <a:pt x="27" y="1"/>
                  </a:lnTo>
                  <a:cubicBezTo>
                    <a:pt x="23" y="2"/>
                    <a:pt x="20" y="5"/>
                    <a:pt x="20" y="8"/>
                  </a:cubicBezTo>
                  <a:lnTo>
                    <a:pt x="19" y="13"/>
                  </a:lnTo>
                  <a:cubicBezTo>
                    <a:pt x="18" y="13"/>
                    <a:pt x="16" y="14"/>
                    <a:pt x="15" y="14"/>
                  </a:cubicBezTo>
                  <a:lnTo>
                    <a:pt x="10" y="18"/>
                  </a:lnTo>
                  <a:cubicBezTo>
                    <a:pt x="9" y="18"/>
                    <a:pt x="9" y="19"/>
                    <a:pt x="8" y="20"/>
                  </a:cubicBezTo>
                  <a:lnTo>
                    <a:pt x="3" y="28"/>
                  </a:lnTo>
                  <a:cubicBezTo>
                    <a:pt x="2" y="29"/>
                    <a:pt x="2" y="30"/>
                    <a:pt x="1" y="31"/>
                  </a:cubicBezTo>
                  <a:lnTo>
                    <a:pt x="1" y="39"/>
                  </a:lnTo>
                  <a:cubicBezTo>
                    <a:pt x="0" y="41"/>
                    <a:pt x="1" y="43"/>
                    <a:pt x="2" y="45"/>
                  </a:cubicBezTo>
                  <a:lnTo>
                    <a:pt x="6" y="5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68" name="Freeform 253">
              <a:extLst>
                <a:ext uri="{FF2B5EF4-FFF2-40B4-BE49-F238E27FC236}">
                  <a16:creationId xmlns:a16="http://schemas.microsoft.com/office/drawing/2014/main" id="{0FEB8B80-1491-4634-AB2D-24816D6B69B2}"/>
                </a:ext>
              </a:extLst>
            </p:cNvPr>
            <p:cNvSpPr>
              <a:spLocks noChangeArrowheads="1"/>
            </p:cNvSpPr>
            <p:nvPr/>
          </p:nvSpPr>
          <p:spPr bwMode="auto">
            <a:xfrm>
              <a:off x="8259762" y="3541713"/>
              <a:ext cx="311150" cy="195262"/>
            </a:xfrm>
            <a:custGeom>
              <a:avLst/>
              <a:gdLst>
                <a:gd name="T0" fmla="*/ 835 w 866"/>
                <a:gd name="T1" fmla="*/ 248 h 543"/>
                <a:gd name="T2" fmla="*/ 810 w 866"/>
                <a:gd name="T3" fmla="*/ 269 h 543"/>
                <a:gd name="T4" fmla="*/ 751 w 866"/>
                <a:gd name="T5" fmla="*/ 243 h 543"/>
                <a:gd name="T6" fmla="*/ 700 w 866"/>
                <a:gd name="T7" fmla="*/ 210 h 543"/>
                <a:gd name="T8" fmla="*/ 673 w 866"/>
                <a:gd name="T9" fmla="*/ 167 h 543"/>
                <a:gd name="T10" fmla="*/ 705 w 866"/>
                <a:gd name="T11" fmla="*/ 98 h 543"/>
                <a:gd name="T12" fmla="*/ 624 w 866"/>
                <a:gd name="T13" fmla="*/ 37 h 543"/>
                <a:gd name="T14" fmla="*/ 566 w 866"/>
                <a:gd name="T15" fmla="*/ 38 h 543"/>
                <a:gd name="T16" fmla="*/ 521 w 866"/>
                <a:gd name="T17" fmla="*/ 14 h 543"/>
                <a:gd name="T18" fmla="*/ 497 w 866"/>
                <a:gd name="T19" fmla="*/ 2 h 543"/>
                <a:gd name="T20" fmla="*/ 500 w 866"/>
                <a:gd name="T21" fmla="*/ 19 h 543"/>
                <a:gd name="T22" fmla="*/ 503 w 866"/>
                <a:gd name="T23" fmla="*/ 55 h 543"/>
                <a:gd name="T24" fmla="*/ 448 w 866"/>
                <a:gd name="T25" fmla="*/ 55 h 543"/>
                <a:gd name="T26" fmla="*/ 412 w 866"/>
                <a:gd name="T27" fmla="*/ 61 h 543"/>
                <a:gd name="T28" fmla="*/ 349 w 866"/>
                <a:gd name="T29" fmla="*/ 65 h 543"/>
                <a:gd name="T30" fmla="*/ 302 w 866"/>
                <a:gd name="T31" fmla="*/ 67 h 543"/>
                <a:gd name="T32" fmla="*/ 281 w 866"/>
                <a:gd name="T33" fmla="*/ 96 h 543"/>
                <a:gd name="T34" fmla="*/ 233 w 866"/>
                <a:gd name="T35" fmla="*/ 101 h 543"/>
                <a:gd name="T36" fmla="*/ 200 w 866"/>
                <a:gd name="T37" fmla="*/ 84 h 543"/>
                <a:gd name="T38" fmla="*/ 207 w 866"/>
                <a:gd name="T39" fmla="*/ 111 h 543"/>
                <a:gd name="T40" fmla="*/ 194 w 866"/>
                <a:gd name="T41" fmla="*/ 138 h 543"/>
                <a:gd name="T42" fmla="*/ 153 w 866"/>
                <a:gd name="T43" fmla="*/ 188 h 543"/>
                <a:gd name="T44" fmla="*/ 121 w 866"/>
                <a:gd name="T45" fmla="*/ 228 h 543"/>
                <a:gd name="T46" fmla="*/ 94 w 866"/>
                <a:gd name="T47" fmla="*/ 261 h 543"/>
                <a:gd name="T48" fmla="*/ 86 w 866"/>
                <a:gd name="T49" fmla="*/ 295 h 543"/>
                <a:gd name="T50" fmla="*/ 20 w 866"/>
                <a:gd name="T51" fmla="*/ 372 h 543"/>
                <a:gd name="T52" fmla="*/ 33 w 866"/>
                <a:gd name="T53" fmla="*/ 403 h 543"/>
                <a:gd name="T54" fmla="*/ 0 w 866"/>
                <a:gd name="T55" fmla="*/ 445 h 543"/>
                <a:gd name="T56" fmla="*/ 40 w 866"/>
                <a:gd name="T57" fmla="*/ 431 h 543"/>
                <a:gd name="T58" fmla="*/ 56 w 866"/>
                <a:gd name="T59" fmla="*/ 382 h 543"/>
                <a:gd name="T60" fmla="*/ 160 w 866"/>
                <a:gd name="T61" fmla="*/ 380 h 543"/>
                <a:gd name="T62" fmla="*/ 168 w 866"/>
                <a:gd name="T63" fmla="*/ 429 h 543"/>
                <a:gd name="T64" fmla="*/ 177 w 866"/>
                <a:gd name="T65" fmla="*/ 478 h 543"/>
                <a:gd name="T66" fmla="*/ 252 w 866"/>
                <a:gd name="T67" fmla="*/ 517 h 543"/>
                <a:gd name="T68" fmla="*/ 303 w 866"/>
                <a:gd name="T69" fmla="*/ 497 h 543"/>
                <a:gd name="T70" fmla="*/ 353 w 866"/>
                <a:gd name="T71" fmla="*/ 516 h 543"/>
                <a:gd name="T72" fmla="*/ 386 w 866"/>
                <a:gd name="T73" fmla="*/ 481 h 543"/>
                <a:gd name="T74" fmla="*/ 408 w 866"/>
                <a:gd name="T75" fmla="*/ 448 h 543"/>
                <a:gd name="T76" fmla="*/ 422 w 866"/>
                <a:gd name="T77" fmla="*/ 408 h 543"/>
                <a:gd name="T78" fmla="*/ 456 w 866"/>
                <a:gd name="T79" fmla="*/ 368 h 543"/>
                <a:gd name="T80" fmla="*/ 481 w 866"/>
                <a:gd name="T81" fmla="*/ 424 h 543"/>
                <a:gd name="T82" fmla="*/ 527 w 866"/>
                <a:gd name="T83" fmla="*/ 463 h 543"/>
                <a:gd name="T84" fmla="*/ 558 w 866"/>
                <a:gd name="T85" fmla="*/ 492 h 543"/>
                <a:gd name="T86" fmla="*/ 577 w 866"/>
                <a:gd name="T87" fmla="*/ 539 h 543"/>
                <a:gd name="T88" fmla="*/ 577 w 866"/>
                <a:gd name="T89" fmla="*/ 517 h 543"/>
                <a:gd name="T90" fmla="*/ 581 w 866"/>
                <a:gd name="T91" fmla="*/ 483 h 543"/>
                <a:gd name="T92" fmla="*/ 599 w 866"/>
                <a:gd name="T93" fmla="*/ 455 h 543"/>
                <a:gd name="T94" fmla="*/ 629 w 866"/>
                <a:gd name="T95" fmla="*/ 394 h 543"/>
                <a:gd name="T96" fmla="*/ 640 w 866"/>
                <a:gd name="T97" fmla="*/ 352 h 543"/>
                <a:gd name="T98" fmla="*/ 681 w 866"/>
                <a:gd name="T99" fmla="*/ 390 h 543"/>
                <a:gd name="T100" fmla="*/ 721 w 866"/>
                <a:gd name="T101" fmla="*/ 396 h 543"/>
                <a:gd name="T102" fmla="*/ 772 w 866"/>
                <a:gd name="T103" fmla="*/ 389 h 543"/>
                <a:gd name="T104" fmla="*/ 797 w 866"/>
                <a:gd name="T105" fmla="*/ 429 h 543"/>
                <a:gd name="T106" fmla="*/ 797 w 866"/>
                <a:gd name="T107" fmla="*/ 393 h 543"/>
                <a:gd name="T108" fmla="*/ 779 w 866"/>
                <a:gd name="T109" fmla="*/ 362 h 543"/>
                <a:gd name="T110" fmla="*/ 817 w 866"/>
                <a:gd name="T111" fmla="*/ 316 h 543"/>
                <a:gd name="T112" fmla="*/ 841 w 866"/>
                <a:gd name="T113" fmla="*/ 335 h 543"/>
                <a:gd name="T114" fmla="*/ 853 w 866"/>
                <a:gd name="T115" fmla="*/ 325 h 543"/>
                <a:gd name="T116" fmla="*/ 851 w 866"/>
                <a:gd name="T117" fmla="*/ 293 h 543"/>
                <a:gd name="T118" fmla="*/ 864 w 866"/>
                <a:gd name="T119" fmla="*/ 241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66" h="543">
                  <a:moveTo>
                    <a:pt x="864" y="241"/>
                  </a:moveTo>
                  <a:lnTo>
                    <a:pt x="863" y="239"/>
                  </a:lnTo>
                  <a:lnTo>
                    <a:pt x="858" y="235"/>
                  </a:lnTo>
                  <a:cubicBezTo>
                    <a:pt x="857" y="234"/>
                    <a:pt x="856" y="234"/>
                    <a:pt x="856" y="233"/>
                  </a:cubicBezTo>
                  <a:lnTo>
                    <a:pt x="853" y="229"/>
                  </a:lnTo>
                  <a:lnTo>
                    <a:pt x="853" y="229"/>
                  </a:lnTo>
                  <a:lnTo>
                    <a:pt x="847" y="236"/>
                  </a:lnTo>
                  <a:lnTo>
                    <a:pt x="847" y="240"/>
                  </a:lnTo>
                  <a:cubicBezTo>
                    <a:pt x="847" y="244"/>
                    <a:pt x="844" y="248"/>
                    <a:pt x="840" y="248"/>
                  </a:cubicBezTo>
                  <a:lnTo>
                    <a:pt x="835" y="248"/>
                  </a:lnTo>
                  <a:cubicBezTo>
                    <a:pt x="834" y="248"/>
                    <a:pt x="833" y="248"/>
                    <a:pt x="832" y="248"/>
                  </a:cubicBezTo>
                  <a:lnTo>
                    <a:pt x="832" y="248"/>
                  </a:lnTo>
                  <a:lnTo>
                    <a:pt x="831" y="250"/>
                  </a:lnTo>
                  <a:lnTo>
                    <a:pt x="831" y="251"/>
                  </a:lnTo>
                  <a:lnTo>
                    <a:pt x="831" y="255"/>
                  </a:lnTo>
                  <a:cubicBezTo>
                    <a:pt x="830" y="256"/>
                    <a:pt x="830" y="257"/>
                    <a:pt x="829" y="258"/>
                  </a:cubicBezTo>
                  <a:lnTo>
                    <a:pt x="827" y="260"/>
                  </a:lnTo>
                  <a:cubicBezTo>
                    <a:pt x="827" y="262"/>
                    <a:pt x="826" y="262"/>
                    <a:pt x="824" y="263"/>
                  </a:cubicBezTo>
                  <a:lnTo>
                    <a:pt x="816" y="267"/>
                  </a:lnTo>
                  <a:lnTo>
                    <a:pt x="810" y="269"/>
                  </a:lnTo>
                  <a:cubicBezTo>
                    <a:pt x="809" y="270"/>
                    <a:pt x="808" y="270"/>
                    <a:pt x="807" y="270"/>
                  </a:cubicBezTo>
                  <a:lnTo>
                    <a:pt x="803" y="270"/>
                  </a:lnTo>
                  <a:cubicBezTo>
                    <a:pt x="802" y="269"/>
                    <a:pt x="801" y="269"/>
                    <a:pt x="801" y="269"/>
                  </a:cubicBezTo>
                  <a:lnTo>
                    <a:pt x="792" y="266"/>
                  </a:lnTo>
                  <a:lnTo>
                    <a:pt x="786" y="263"/>
                  </a:lnTo>
                  <a:lnTo>
                    <a:pt x="779" y="256"/>
                  </a:lnTo>
                  <a:lnTo>
                    <a:pt x="759" y="250"/>
                  </a:lnTo>
                  <a:cubicBezTo>
                    <a:pt x="759" y="250"/>
                    <a:pt x="758" y="249"/>
                    <a:pt x="757" y="249"/>
                  </a:cubicBezTo>
                  <a:lnTo>
                    <a:pt x="752" y="245"/>
                  </a:lnTo>
                  <a:cubicBezTo>
                    <a:pt x="752" y="244"/>
                    <a:pt x="751" y="244"/>
                    <a:pt x="751" y="243"/>
                  </a:cubicBezTo>
                  <a:lnTo>
                    <a:pt x="748" y="240"/>
                  </a:lnTo>
                  <a:cubicBezTo>
                    <a:pt x="747" y="239"/>
                    <a:pt x="747" y="237"/>
                    <a:pt x="747" y="236"/>
                  </a:cubicBezTo>
                  <a:lnTo>
                    <a:pt x="746" y="233"/>
                  </a:lnTo>
                  <a:cubicBezTo>
                    <a:pt x="746" y="232"/>
                    <a:pt x="746" y="232"/>
                    <a:pt x="746" y="231"/>
                  </a:cubicBezTo>
                  <a:lnTo>
                    <a:pt x="747" y="222"/>
                  </a:lnTo>
                  <a:cubicBezTo>
                    <a:pt x="747" y="221"/>
                    <a:pt x="746" y="220"/>
                    <a:pt x="746" y="219"/>
                  </a:cubicBezTo>
                  <a:lnTo>
                    <a:pt x="714" y="209"/>
                  </a:lnTo>
                  <a:lnTo>
                    <a:pt x="704" y="210"/>
                  </a:lnTo>
                  <a:cubicBezTo>
                    <a:pt x="703" y="211"/>
                    <a:pt x="702" y="211"/>
                    <a:pt x="701" y="210"/>
                  </a:cubicBezTo>
                  <a:lnTo>
                    <a:pt x="700" y="210"/>
                  </a:lnTo>
                  <a:lnTo>
                    <a:pt x="698" y="210"/>
                  </a:lnTo>
                  <a:cubicBezTo>
                    <a:pt x="697" y="211"/>
                    <a:pt x="695" y="211"/>
                    <a:pt x="694" y="211"/>
                  </a:cubicBezTo>
                  <a:lnTo>
                    <a:pt x="677" y="207"/>
                  </a:lnTo>
                  <a:cubicBezTo>
                    <a:pt x="674" y="206"/>
                    <a:pt x="672" y="203"/>
                    <a:pt x="671" y="200"/>
                  </a:cubicBezTo>
                  <a:lnTo>
                    <a:pt x="671" y="198"/>
                  </a:lnTo>
                  <a:cubicBezTo>
                    <a:pt x="671" y="196"/>
                    <a:pt x="671" y="194"/>
                    <a:pt x="673" y="192"/>
                  </a:cubicBezTo>
                  <a:lnTo>
                    <a:pt x="678" y="185"/>
                  </a:lnTo>
                  <a:lnTo>
                    <a:pt x="678" y="182"/>
                  </a:lnTo>
                  <a:lnTo>
                    <a:pt x="673" y="170"/>
                  </a:lnTo>
                  <a:cubicBezTo>
                    <a:pt x="673" y="169"/>
                    <a:pt x="673" y="168"/>
                    <a:pt x="673" y="167"/>
                  </a:cubicBezTo>
                  <a:lnTo>
                    <a:pt x="673" y="157"/>
                  </a:lnTo>
                  <a:cubicBezTo>
                    <a:pt x="673" y="157"/>
                    <a:pt x="673" y="156"/>
                    <a:pt x="674" y="155"/>
                  </a:cubicBezTo>
                  <a:lnTo>
                    <a:pt x="677" y="145"/>
                  </a:lnTo>
                  <a:lnTo>
                    <a:pt x="681" y="139"/>
                  </a:lnTo>
                  <a:cubicBezTo>
                    <a:pt x="681" y="139"/>
                    <a:pt x="681" y="139"/>
                    <a:pt x="681" y="138"/>
                  </a:cubicBezTo>
                  <a:lnTo>
                    <a:pt x="687" y="128"/>
                  </a:lnTo>
                  <a:lnTo>
                    <a:pt x="694" y="119"/>
                  </a:lnTo>
                  <a:lnTo>
                    <a:pt x="696" y="111"/>
                  </a:lnTo>
                  <a:cubicBezTo>
                    <a:pt x="696" y="111"/>
                    <a:pt x="697" y="110"/>
                    <a:pt x="697" y="109"/>
                  </a:cubicBezTo>
                  <a:lnTo>
                    <a:pt x="705" y="98"/>
                  </a:lnTo>
                  <a:lnTo>
                    <a:pt x="705" y="92"/>
                  </a:lnTo>
                  <a:lnTo>
                    <a:pt x="703" y="90"/>
                  </a:lnTo>
                  <a:lnTo>
                    <a:pt x="697" y="87"/>
                  </a:lnTo>
                  <a:cubicBezTo>
                    <a:pt x="696" y="86"/>
                    <a:pt x="694" y="85"/>
                    <a:pt x="694" y="84"/>
                  </a:cubicBezTo>
                  <a:lnTo>
                    <a:pt x="688" y="75"/>
                  </a:lnTo>
                  <a:cubicBezTo>
                    <a:pt x="687" y="75"/>
                    <a:pt x="687" y="74"/>
                    <a:pt x="687" y="73"/>
                  </a:cubicBezTo>
                  <a:lnTo>
                    <a:pt x="686" y="69"/>
                  </a:lnTo>
                  <a:lnTo>
                    <a:pt x="636" y="38"/>
                  </a:lnTo>
                  <a:lnTo>
                    <a:pt x="630" y="37"/>
                  </a:lnTo>
                  <a:lnTo>
                    <a:pt x="624" y="37"/>
                  </a:lnTo>
                  <a:cubicBezTo>
                    <a:pt x="622" y="37"/>
                    <a:pt x="619" y="36"/>
                    <a:pt x="618" y="33"/>
                  </a:cubicBezTo>
                  <a:lnTo>
                    <a:pt x="617" y="33"/>
                  </a:lnTo>
                  <a:lnTo>
                    <a:pt x="611" y="33"/>
                  </a:lnTo>
                  <a:lnTo>
                    <a:pt x="590" y="30"/>
                  </a:lnTo>
                  <a:lnTo>
                    <a:pt x="590" y="31"/>
                  </a:lnTo>
                  <a:lnTo>
                    <a:pt x="588" y="33"/>
                  </a:lnTo>
                  <a:cubicBezTo>
                    <a:pt x="587" y="34"/>
                    <a:pt x="586" y="34"/>
                    <a:pt x="585" y="35"/>
                  </a:cubicBezTo>
                  <a:lnTo>
                    <a:pt x="578" y="37"/>
                  </a:lnTo>
                  <a:lnTo>
                    <a:pt x="568" y="38"/>
                  </a:lnTo>
                  <a:cubicBezTo>
                    <a:pt x="567" y="38"/>
                    <a:pt x="566" y="38"/>
                    <a:pt x="566" y="38"/>
                  </a:cubicBezTo>
                  <a:lnTo>
                    <a:pt x="561" y="37"/>
                  </a:lnTo>
                  <a:cubicBezTo>
                    <a:pt x="560" y="36"/>
                    <a:pt x="559" y="36"/>
                    <a:pt x="558" y="35"/>
                  </a:cubicBezTo>
                  <a:lnTo>
                    <a:pt x="549" y="27"/>
                  </a:lnTo>
                  <a:cubicBezTo>
                    <a:pt x="547" y="26"/>
                    <a:pt x="547" y="25"/>
                    <a:pt x="546" y="23"/>
                  </a:cubicBezTo>
                  <a:cubicBezTo>
                    <a:pt x="545" y="25"/>
                    <a:pt x="543" y="25"/>
                    <a:pt x="541" y="26"/>
                  </a:cubicBezTo>
                  <a:lnTo>
                    <a:pt x="531" y="26"/>
                  </a:lnTo>
                  <a:lnTo>
                    <a:pt x="531" y="26"/>
                  </a:lnTo>
                  <a:cubicBezTo>
                    <a:pt x="527" y="26"/>
                    <a:pt x="524" y="23"/>
                    <a:pt x="523" y="19"/>
                  </a:cubicBezTo>
                  <a:lnTo>
                    <a:pt x="522" y="17"/>
                  </a:lnTo>
                  <a:cubicBezTo>
                    <a:pt x="521" y="16"/>
                    <a:pt x="521" y="15"/>
                    <a:pt x="521" y="14"/>
                  </a:cubicBezTo>
                  <a:lnTo>
                    <a:pt x="520" y="12"/>
                  </a:lnTo>
                  <a:cubicBezTo>
                    <a:pt x="519" y="10"/>
                    <a:pt x="519" y="8"/>
                    <a:pt x="520" y="7"/>
                  </a:cubicBezTo>
                  <a:lnTo>
                    <a:pt x="520" y="6"/>
                  </a:lnTo>
                  <a:cubicBezTo>
                    <a:pt x="519" y="6"/>
                    <a:pt x="519" y="5"/>
                    <a:pt x="518" y="5"/>
                  </a:cubicBezTo>
                  <a:lnTo>
                    <a:pt x="516" y="6"/>
                  </a:lnTo>
                  <a:cubicBezTo>
                    <a:pt x="513" y="8"/>
                    <a:pt x="509" y="8"/>
                    <a:pt x="506" y="6"/>
                  </a:cubicBezTo>
                  <a:lnTo>
                    <a:pt x="505" y="4"/>
                  </a:lnTo>
                  <a:cubicBezTo>
                    <a:pt x="503" y="3"/>
                    <a:pt x="502" y="2"/>
                    <a:pt x="502" y="0"/>
                  </a:cubicBezTo>
                  <a:lnTo>
                    <a:pt x="499" y="2"/>
                  </a:lnTo>
                  <a:cubicBezTo>
                    <a:pt x="498" y="2"/>
                    <a:pt x="498" y="2"/>
                    <a:pt x="497" y="2"/>
                  </a:cubicBezTo>
                  <a:lnTo>
                    <a:pt x="486" y="4"/>
                  </a:lnTo>
                  <a:lnTo>
                    <a:pt x="485" y="7"/>
                  </a:lnTo>
                  <a:lnTo>
                    <a:pt x="484" y="11"/>
                  </a:lnTo>
                  <a:cubicBezTo>
                    <a:pt x="483" y="13"/>
                    <a:pt x="483" y="14"/>
                    <a:pt x="482" y="15"/>
                  </a:cubicBezTo>
                  <a:lnTo>
                    <a:pt x="476" y="19"/>
                  </a:lnTo>
                  <a:lnTo>
                    <a:pt x="476" y="21"/>
                  </a:lnTo>
                  <a:lnTo>
                    <a:pt x="482" y="25"/>
                  </a:lnTo>
                  <a:lnTo>
                    <a:pt x="488" y="21"/>
                  </a:lnTo>
                  <a:cubicBezTo>
                    <a:pt x="489" y="21"/>
                    <a:pt x="490" y="21"/>
                    <a:pt x="491" y="20"/>
                  </a:cubicBezTo>
                  <a:lnTo>
                    <a:pt x="500" y="19"/>
                  </a:lnTo>
                  <a:cubicBezTo>
                    <a:pt x="501" y="19"/>
                    <a:pt x="502" y="19"/>
                    <a:pt x="503" y="19"/>
                  </a:cubicBezTo>
                  <a:lnTo>
                    <a:pt x="509" y="21"/>
                  </a:lnTo>
                  <a:cubicBezTo>
                    <a:pt x="512" y="21"/>
                    <a:pt x="514" y="22"/>
                    <a:pt x="515" y="24"/>
                  </a:cubicBezTo>
                  <a:cubicBezTo>
                    <a:pt x="517" y="25"/>
                    <a:pt x="517" y="28"/>
                    <a:pt x="517" y="30"/>
                  </a:cubicBezTo>
                  <a:lnTo>
                    <a:pt x="516" y="37"/>
                  </a:lnTo>
                  <a:cubicBezTo>
                    <a:pt x="516" y="39"/>
                    <a:pt x="514" y="41"/>
                    <a:pt x="512" y="42"/>
                  </a:cubicBezTo>
                  <a:lnTo>
                    <a:pt x="512" y="46"/>
                  </a:lnTo>
                  <a:cubicBezTo>
                    <a:pt x="512" y="47"/>
                    <a:pt x="511" y="48"/>
                    <a:pt x="511" y="49"/>
                  </a:cubicBezTo>
                  <a:cubicBezTo>
                    <a:pt x="510" y="50"/>
                    <a:pt x="507" y="54"/>
                    <a:pt x="505" y="55"/>
                  </a:cubicBezTo>
                  <a:lnTo>
                    <a:pt x="503" y="55"/>
                  </a:lnTo>
                  <a:cubicBezTo>
                    <a:pt x="499" y="56"/>
                    <a:pt x="496" y="55"/>
                    <a:pt x="494" y="53"/>
                  </a:cubicBezTo>
                  <a:lnTo>
                    <a:pt x="489" y="47"/>
                  </a:lnTo>
                  <a:lnTo>
                    <a:pt x="487" y="48"/>
                  </a:lnTo>
                  <a:lnTo>
                    <a:pt x="486" y="51"/>
                  </a:lnTo>
                  <a:cubicBezTo>
                    <a:pt x="485" y="54"/>
                    <a:pt x="482" y="57"/>
                    <a:pt x="479" y="57"/>
                  </a:cubicBezTo>
                  <a:lnTo>
                    <a:pt x="474" y="58"/>
                  </a:lnTo>
                  <a:lnTo>
                    <a:pt x="460" y="58"/>
                  </a:lnTo>
                  <a:cubicBezTo>
                    <a:pt x="459" y="58"/>
                    <a:pt x="458" y="58"/>
                    <a:pt x="458" y="58"/>
                  </a:cubicBezTo>
                  <a:lnTo>
                    <a:pt x="450" y="56"/>
                  </a:lnTo>
                  <a:cubicBezTo>
                    <a:pt x="449" y="56"/>
                    <a:pt x="449" y="55"/>
                    <a:pt x="448" y="55"/>
                  </a:cubicBezTo>
                  <a:lnTo>
                    <a:pt x="446" y="54"/>
                  </a:lnTo>
                  <a:cubicBezTo>
                    <a:pt x="445" y="53"/>
                    <a:pt x="444" y="52"/>
                    <a:pt x="443" y="51"/>
                  </a:cubicBezTo>
                  <a:lnTo>
                    <a:pt x="442" y="47"/>
                  </a:lnTo>
                  <a:lnTo>
                    <a:pt x="436" y="46"/>
                  </a:lnTo>
                  <a:lnTo>
                    <a:pt x="429" y="48"/>
                  </a:lnTo>
                  <a:lnTo>
                    <a:pt x="428" y="49"/>
                  </a:lnTo>
                  <a:cubicBezTo>
                    <a:pt x="427" y="50"/>
                    <a:pt x="426" y="51"/>
                    <a:pt x="424" y="51"/>
                  </a:cubicBezTo>
                  <a:lnTo>
                    <a:pt x="417" y="56"/>
                  </a:lnTo>
                  <a:cubicBezTo>
                    <a:pt x="416" y="56"/>
                    <a:pt x="415" y="59"/>
                    <a:pt x="414" y="60"/>
                  </a:cubicBezTo>
                  <a:lnTo>
                    <a:pt x="412" y="61"/>
                  </a:lnTo>
                  <a:cubicBezTo>
                    <a:pt x="411" y="62"/>
                    <a:pt x="410" y="62"/>
                    <a:pt x="409" y="62"/>
                  </a:cubicBezTo>
                  <a:lnTo>
                    <a:pt x="400" y="64"/>
                  </a:lnTo>
                  <a:lnTo>
                    <a:pt x="373" y="64"/>
                  </a:lnTo>
                  <a:cubicBezTo>
                    <a:pt x="370" y="64"/>
                    <a:pt x="367" y="62"/>
                    <a:pt x="366" y="59"/>
                  </a:cubicBezTo>
                  <a:cubicBezTo>
                    <a:pt x="366" y="59"/>
                    <a:pt x="365" y="57"/>
                    <a:pt x="365" y="56"/>
                  </a:cubicBezTo>
                  <a:lnTo>
                    <a:pt x="365" y="56"/>
                  </a:lnTo>
                  <a:lnTo>
                    <a:pt x="359" y="56"/>
                  </a:lnTo>
                  <a:lnTo>
                    <a:pt x="355" y="61"/>
                  </a:lnTo>
                  <a:cubicBezTo>
                    <a:pt x="354" y="61"/>
                    <a:pt x="353" y="62"/>
                    <a:pt x="352" y="63"/>
                  </a:cubicBezTo>
                  <a:lnTo>
                    <a:pt x="349" y="65"/>
                  </a:lnTo>
                  <a:cubicBezTo>
                    <a:pt x="348" y="65"/>
                    <a:pt x="347" y="65"/>
                    <a:pt x="346" y="65"/>
                  </a:cubicBezTo>
                  <a:lnTo>
                    <a:pt x="330" y="69"/>
                  </a:lnTo>
                  <a:cubicBezTo>
                    <a:pt x="329" y="69"/>
                    <a:pt x="328" y="69"/>
                    <a:pt x="327" y="69"/>
                  </a:cubicBezTo>
                  <a:lnTo>
                    <a:pt x="323" y="68"/>
                  </a:lnTo>
                  <a:cubicBezTo>
                    <a:pt x="322" y="68"/>
                    <a:pt x="321" y="68"/>
                    <a:pt x="320" y="67"/>
                  </a:cubicBezTo>
                  <a:lnTo>
                    <a:pt x="310" y="62"/>
                  </a:lnTo>
                  <a:cubicBezTo>
                    <a:pt x="309" y="61"/>
                    <a:pt x="308" y="60"/>
                    <a:pt x="307" y="59"/>
                  </a:cubicBezTo>
                  <a:lnTo>
                    <a:pt x="301" y="62"/>
                  </a:lnTo>
                  <a:cubicBezTo>
                    <a:pt x="301" y="63"/>
                    <a:pt x="302" y="63"/>
                    <a:pt x="302" y="64"/>
                  </a:cubicBezTo>
                  <a:lnTo>
                    <a:pt x="302" y="67"/>
                  </a:lnTo>
                  <a:cubicBezTo>
                    <a:pt x="302" y="68"/>
                    <a:pt x="301" y="70"/>
                    <a:pt x="301" y="71"/>
                  </a:cubicBezTo>
                  <a:cubicBezTo>
                    <a:pt x="300" y="72"/>
                    <a:pt x="299" y="73"/>
                    <a:pt x="298" y="75"/>
                  </a:cubicBezTo>
                  <a:cubicBezTo>
                    <a:pt x="298" y="75"/>
                    <a:pt x="298" y="77"/>
                    <a:pt x="297" y="77"/>
                  </a:cubicBezTo>
                  <a:cubicBezTo>
                    <a:pt x="297" y="78"/>
                    <a:pt x="297" y="80"/>
                    <a:pt x="296" y="81"/>
                  </a:cubicBezTo>
                  <a:lnTo>
                    <a:pt x="295" y="82"/>
                  </a:lnTo>
                  <a:lnTo>
                    <a:pt x="292" y="85"/>
                  </a:lnTo>
                  <a:cubicBezTo>
                    <a:pt x="290" y="86"/>
                    <a:pt x="288" y="87"/>
                    <a:pt x="286" y="87"/>
                  </a:cubicBezTo>
                  <a:lnTo>
                    <a:pt x="286" y="88"/>
                  </a:lnTo>
                  <a:cubicBezTo>
                    <a:pt x="286" y="89"/>
                    <a:pt x="285" y="91"/>
                    <a:pt x="284" y="91"/>
                  </a:cubicBezTo>
                  <a:lnTo>
                    <a:pt x="281" y="96"/>
                  </a:lnTo>
                  <a:cubicBezTo>
                    <a:pt x="280" y="98"/>
                    <a:pt x="279" y="98"/>
                    <a:pt x="277" y="99"/>
                  </a:cubicBezTo>
                  <a:lnTo>
                    <a:pt x="272" y="101"/>
                  </a:lnTo>
                  <a:cubicBezTo>
                    <a:pt x="271" y="102"/>
                    <a:pt x="270" y="102"/>
                    <a:pt x="268" y="102"/>
                  </a:cubicBezTo>
                  <a:lnTo>
                    <a:pt x="256" y="101"/>
                  </a:lnTo>
                  <a:lnTo>
                    <a:pt x="252" y="102"/>
                  </a:lnTo>
                  <a:lnTo>
                    <a:pt x="246" y="105"/>
                  </a:lnTo>
                  <a:cubicBezTo>
                    <a:pt x="245" y="105"/>
                    <a:pt x="243" y="106"/>
                    <a:pt x="243" y="106"/>
                  </a:cubicBezTo>
                  <a:cubicBezTo>
                    <a:pt x="241" y="106"/>
                    <a:pt x="240" y="106"/>
                    <a:pt x="238" y="105"/>
                  </a:cubicBezTo>
                  <a:cubicBezTo>
                    <a:pt x="237" y="105"/>
                    <a:pt x="234" y="103"/>
                    <a:pt x="234" y="102"/>
                  </a:cubicBezTo>
                  <a:cubicBezTo>
                    <a:pt x="233" y="102"/>
                    <a:pt x="233" y="102"/>
                    <a:pt x="233" y="101"/>
                  </a:cubicBezTo>
                  <a:lnTo>
                    <a:pt x="230" y="100"/>
                  </a:lnTo>
                  <a:lnTo>
                    <a:pt x="224" y="97"/>
                  </a:lnTo>
                  <a:cubicBezTo>
                    <a:pt x="222" y="96"/>
                    <a:pt x="220" y="94"/>
                    <a:pt x="220" y="92"/>
                  </a:cubicBezTo>
                  <a:lnTo>
                    <a:pt x="219" y="87"/>
                  </a:lnTo>
                  <a:cubicBezTo>
                    <a:pt x="219" y="86"/>
                    <a:pt x="219" y="85"/>
                    <a:pt x="219" y="84"/>
                  </a:cubicBezTo>
                  <a:lnTo>
                    <a:pt x="218" y="84"/>
                  </a:lnTo>
                  <a:lnTo>
                    <a:pt x="215" y="83"/>
                  </a:lnTo>
                  <a:lnTo>
                    <a:pt x="207" y="84"/>
                  </a:lnTo>
                  <a:cubicBezTo>
                    <a:pt x="206" y="85"/>
                    <a:pt x="205" y="85"/>
                    <a:pt x="204" y="84"/>
                  </a:cubicBezTo>
                  <a:lnTo>
                    <a:pt x="200" y="84"/>
                  </a:lnTo>
                  <a:lnTo>
                    <a:pt x="201" y="85"/>
                  </a:lnTo>
                  <a:cubicBezTo>
                    <a:pt x="201" y="88"/>
                    <a:pt x="201" y="90"/>
                    <a:pt x="200" y="92"/>
                  </a:cubicBezTo>
                  <a:lnTo>
                    <a:pt x="198" y="94"/>
                  </a:lnTo>
                  <a:cubicBezTo>
                    <a:pt x="198" y="95"/>
                    <a:pt x="197" y="96"/>
                    <a:pt x="197" y="96"/>
                  </a:cubicBezTo>
                  <a:lnTo>
                    <a:pt x="189" y="101"/>
                  </a:lnTo>
                  <a:cubicBezTo>
                    <a:pt x="189" y="102"/>
                    <a:pt x="188" y="102"/>
                    <a:pt x="188" y="102"/>
                  </a:cubicBezTo>
                  <a:cubicBezTo>
                    <a:pt x="188" y="103"/>
                    <a:pt x="187" y="105"/>
                    <a:pt x="186" y="106"/>
                  </a:cubicBezTo>
                  <a:lnTo>
                    <a:pt x="192" y="105"/>
                  </a:lnTo>
                  <a:cubicBezTo>
                    <a:pt x="195" y="103"/>
                    <a:pt x="198" y="104"/>
                    <a:pt x="201" y="106"/>
                  </a:cubicBezTo>
                  <a:lnTo>
                    <a:pt x="207" y="111"/>
                  </a:lnTo>
                  <a:lnTo>
                    <a:pt x="210" y="115"/>
                  </a:lnTo>
                  <a:cubicBezTo>
                    <a:pt x="212" y="117"/>
                    <a:pt x="212" y="121"/>
                    <a:pt x="211" y="123"/>
                  </a:cubicBezTo>
                  <a:lnTo>
                    <a:pt x="209" y="126"/>
                  </a:lnTo>
                  <a:cubicBezTo>
                    <a:pt x="209" y="128"/>
                    <a:pt x="208" y="129"/>
                    <a:pt x="206" y="130"/>
                  </a:cubicBezTo>
                  <a:lnTo>
                    <a:pt x="204" y="131"/>
                  </a:lnTo>
                  <a:cubicBezTo>
                    <a:pt x="204" y="131"/>
                    <a:pt x="203" y="131"/>
                    <a:pt x="202" y="132"/>
                  </a:cubicBezTo>
                  <a:lnTo>
                    <a:pt x="201" y="132"/>
                  </a:lnTo>
                  <a:lnTo>
                    <a:pt x="200" y="134"/>
                  </a:lnTo>
                  <a:cubicBezTo>
                    <a:pt x="199" y="136"/>
                    <a:pt x="198" y="136"/>
                    <a:pt x="196" y="137"/>
                  </a:cubicBezTo>
                  <a:cubicBezTo>
                    <a:pt x="196" y="137"/>
                    <a:pt x="195" y="137"/>
                    <a:pt x="194" y="138"/>
                  </a:cubicBezTo>
                  <a:lnTo>
                    <a:pt x="194" y="138"/>
                  </a:lnTo>
                  <a:lnTo>
                    <a:pt x="194" y="140"/>
                  </a:lnTo>
                  <a:lnTo>
                    <a:pt x="194" y="146"/>
                  </a:lnTo>
                  <a:cubicBezTo>
                    <a:pt x="195" y="149"/>
                    <a:pt x="193" y="152"/>
                    <a:pt x="191" y="153"/>
                  </a:cubicBezTo>
                  <a:lnTo>
                    <a:pt x="178" y="163"/>
                  </a:lnTo>
                  <a:lnTo>
                    <a:pt x="173" y="168"/>
                  </a:lnTo>
                  <a:lnTo>
                    <a:pt x="170" y="173"/>
                  </a:lnTo>
                  <a:cubicBezTo>
                    <a:pt x="170" y="174"/>
                    <a:pt x="170" y="174"/>
                    <a:pt x="169" y="175"/>
                  </a:cubicBezTo>
                  <a:lnTo>
                    <a:pt x="156" y="187"/>
                  </a:lnTo>
                  <a:cubicBezTo>
                    <a:pt x="155" y="187"/>
                    <a:pt x="154" y="188"/>
                    <a:pt x="153" y="188"/>
                  </a:cubicBezTo>
                  <a:lnTo>
                    <a:pt x="153" y="188"/>
                  </a:lnTo>
                  <a:cubicBezTo>
                    <a:pt x="153" y="191"/>
                    <a:pt x="151" y="193"/>
                    <a:pt x="149" y="195"/>
                  </a:cubicBezTo>
                  <a:lnTo>
                    <a:pt x="147" y="196"/>
                  </a:lnTo>
                  <a:cubicBezTo>
                    <a:pt x="146" y="197"/>
                    <a:pt x="145" y="198"/>
                    <a:pt x="144" y="199"/>
                  </a:cubicBezTo>
                  <a:lnTo>
                    <a:pt x="141" y="200"/>
                  </a:lnTo>
                  <a:lnTo>
                    <a:pt x="141" y="202"/>
                  </a:lnTo>
                  <a:cubicBezTo>
                    <a:pt x="142" y="204"/>
                    <a:pt x="142" y="207"/>
                    <a:pt x="140" y="209"/>
                  </a:cubicBezTo>
                  <a:lnTo>
                    <a:pt x="136" y="216"/>
                  </a:lnTo>
                  <a:cubicBezTo>
                    <a:pt x="135" y="217"/>
                    <a:pt x="135" y="217"/>
                    <a:pt x="134" y="218"/>
                  </a:cubicBezTo>
                  <a:lnTo>
                    <a:pt x="121" y="228"/>
                  </a:lnTo>
                  <a:cubicBezTo>
                    <a:pt x="121" y="228"/>
                    <a:pt x="120" y="229"/>
                    <a:pt x="119" y="229"/>
                  </a:cubicBezTo>
                  <a:lnTo>
                    <a:pt x="98" y="236"/>
                  </a:lnTo>
                  <a:lnTo>
                    <a:pt x="93" y="239"/>
                  </a:lnTo>
                  <a:lnTo>
                    <a:pt x="91" y="243"/>
                  </a:lnTo>
                  <a:lnTo>
                    <a:pt x="93" y="247"/>
                  </a:lnTo>
                  <a:cubicBezTo>
                    <a:pt x="94" y="248"/>
                    <a:pt x="94" y="249"/>
                    <a:pt x="94" y="249"/>
                  </a:cubicBezTo>
                  <a:lnTo>
                    <a:pt x="95" y="252"/>
                  </a:lnTo>
                  <a:cubicBezTo>
                    <a:pt x="95" y="253"/>
                    <a:pt x="95" y="254"/>
                    <a:pt x="95" y="255"/>
                  </a:cubicBezTo>
                  <a:lnTo>
                    <a:pt x="95" y="259"/>
                  </a:lnTo>
                  <a:cubicBezTo>
                    <a:pt x="95" y="259"/>
                    <a:pt x="94" y="260"/>
                    <a:pt x="94" y="261"/>
                  </a:cubicBezTo>
                  <a:lnTo>
                    <a:pt x="93" y="263"/>
                  </a:lnTo>
                  <a:lnTo>
                    <a:pt x="89" y="273"/>
                  </a:lnTo>
                  <a:lnTo>
                    <a:pt x="90" y="273"/>
                  </a:lnTo>
                  <a:cubicBezTo>
                    <a:pt x="91" y="275"/>
                    <a:pt x="92" y="276"/>
                    <a:pt x="92" y="278"/>
                  </a:cubicBezTo>
                  <a:lnTo>
                    <a:pt x="92" y="283"/>
                  </a:lnTo>
                  <a:cubicBezTo>
                    <a:pt x="92" y="284"/>
                    <a:pt x="92" y="285"/>
                    <a:pt x="92" y="286"/>
                  </a:cubicBezTo>
                  <a:lnTo>
                    <a:pt x="91" y="288"/>
                  </a:lnTo>
                  <a:cubicBezTo>
                    <a:pt x="90" y="289"/>
                    <a:pt x="90" y="290"/>
                    <a:pt x="89" y="291"/>
                  </a:cubicBezTo>
                  <a:lnTo>
                    <a:pt x="87" y="293"/>
                  </a:lnTo>
                  <a:cubicBezTo>
                    <a:pt x="87" y="294"/>
                    <a:pt x="86" y="294"/>
                    <a:pt x="86" y="295"/>
                  </a:cubicBezTo>
                  <a:lnTo>
                    <a:pt x="84" y="296"/>
                  </a:lnTo>
                  <a:lnTo>
                    <a:pt x="77" y="300"/>
                  </a:lnTo>
                  <a:lnTo>
                    <a:pt x="70" y="307"/>
                  </a:lnTo>
                  <a:lnTo>
                    <a:pt x="55" y="316"/>
                  </a:lnTo>
                  <a:lnTo>
                    <a:pt x="32" y="337"/>
                  </a:lnTo>
                  <a:lnTo>
                    <a:pt x="34" y="340"/>
                  </a:lnTo>
                  <a:cubicBezTo>
                    <a:pt x="36" y="343"/>
                    <a:pt x="36" y="347"/>
                    <a:pt x="34" y="350"/>
                  </a:cubicBezTo>
                  <a:lnTo>
                    <a:pt x="27" y="359"/>
                  </a:lnTo>
                  <a:lnTo>
                    <a:pt x="19" y="371"/>
                  </a:lnTo>
                  <a:cubicBezTo>
                    <a:pt x="20" y="372"/>
                    <a:pt x="20" y="372"/>
                    <a:pt x="20" y="372"/>
                  </a:cubicBezTo>
                  <a:cubicBezTo>
                    <a:pt x="20" y="373"/>
                    <a:pt x="20" y="374"/>
                    <a:pt x="20" y="374"/>
                  </a:cubicBezTo>
                  <a:lnTo>
                    <a:pt x="20" y="377"/>
                  </a:lnTo>
                  <a:cubicBezTo>
                    <a:pt x="20" y="377"/>
                    <a:pt x="20" y="379"/>
                    <a:pt x="20" y="380"/>
                  </a:cubicBezTo>
                  <a:lnTo>
                    <a:pt x="25" y="382"/>
                  </a:lnTo>
                  <a:cubicBezTo>
                    <a:pt x="25" y="383"/>
                    <a:pt x="26" y="383"/>
                    <a:pt x="26" y="384"/>
                  </a:cubicBezTo>
                  <a:lnTo>
                    <a:pt x="29" y="387"/>
                  </a:lnTo>
                  <a:lnTo>
                    <a:pt x="33" y="392"/>
                  </a:lnTo>
                  <a:cubicBezTo>
                    <a:pt x="33" y="393"/>
                    <a:pt x="34" y="395"/>
                    <a:pt x="34" y="396"/>
                  </a:cubicBezTo>
                  <a:lnTo>
                    <a:pt x="34" y="399"/>
                  </a:lnTo>
                  <a:cubicBezTo>
                    <a:pt x="34" y="400"/>
                    <a:pt x="34" y="401"/>
                    <a:pt x="33" y="403"/>
                  </a:cubicBezTo>
                  <a:lnTo>
                    <a:pt x="27" y="418"/>
                  </a:lnTo>
                  <a:lnTo>
                    <a:pt x="25" y="425"/>
                  </a:lnTo>
                  <a:lnTo>
                    <a:pt x="26" y="429"/>
                  </a:lnTo>
                  <a:cubicBezTo>
                    <a:pt x="26" y="430"/>
                    <a:pt x="25" y="432"/>
                    <a:pt x="25" y="433"/>
                  </a:cubicBezTo>
                  <a:lnTo>
                    <a:pt x="24" y="435"/>
                  </a:lnTo>
                  <a:cubicBezTo>
                    <a:pt x="23" y="437"/>
                    <a:pt x="21" y="438"/>
                    <a:pt x="19" y="439"/>
                  </a:cubicBezTo>
                  <a:lnTo>
                    <a:pt x="15" y="440"/>
                  </a:lnTo>
                  <a:cubicBezTo>
                    <a:pt x="14" y="440"/>
                    <a:pt x="13" y="441"/>
                    <a:pt x="12" y="441"/>
                  </a:cubicBezTo>
                  <a:cubicBezTo>
                    <a:pt x="12" y="441"/>
                    <a:pt x="10" y="441"/>
                    <a:pt x="9" y="440"/>
                  </a:cubicBezTo>
                  <a:lnTo>
                    <a:pt x="0" y="445"/>
                  </a:lnTo>
                  <a:lnTo>
                    <a:pt x="2" y="448"/>
                  </a:lnTo>
                  <a:cubicBezTo>
                    <a:pt x="3" y="449"/>
                    <a:pt x="4" y="450"/>
                    <a:pt x="4" y="451"/>
                  </a:cubicBezTo>
                  <a:lnTo>
                    <a:pt x="13" y="451"/>
                  </a:lnTo>
                  <a:cubicBezTo>
                    <a:pt x="14" y="451"/>
                    <a:pt x="16" y="451"/>
                    <a:pt x="17" y="451"/>
                  </a:cubicBezTo>
                  <a:lnTo>
                    <a:pt x="20" y="453"/>
                  </a:lnTo>
                  <a:lnTo>
                    <a:pt x="22" y="452"/>
                  </a:lnTo>
                  <a:lnTo>
                    <a:pt x="31" y="442"/>
                  </a:lnTo>
                  <a:cubicBezTo>
                    <a:pt x="31" y="441"/>
                    <a:pt x="32" y="440"/>
                    <a:pt x="32" y="440"/>
                  </a:cubicBezTo>
                  <a:lnTo>
                    <a:pt x="42" y="433"/>
                  </a:lnTo>
                  <a:cubicBezTo>
                    <a:pt x="41" y="433"/>
                    <a:pt x="41" y="432"/>
                    <a:pt x="40" y="431"/>
                  </a:cubicBezTo>
                  <a:cubicBezTo>
                    <a:pt x="40" y="430"/>
                    <a:pt x="39" y="429"/>
                    <a:pt x="38" y="428"/>
                  </a:cubicBezTo>
                  <a:lnTo>
                    <a:pt x="36" y="424"/>
                  </a:lnTo>
                  <a:cubicBezTo>
                    <a:pt x="36" y="423"/>
                    <a:pt x="36" y="422"/>
                    <a:pt x="36" y="421"/>
                  </a:cubicBezTo>
                  <a:lnTo>
                    <a:pt x="33" y="414"/>
                  </a:lnTo>
                  <a:cubicBezTo>
                    <a:pt x="33" y="413"/>
                    <a:pt x="33" y="411"/>
                    <a:pt x="33" y="410"/>
                  </a:cubicBezTo>
                  <a:lnTo>
                    <a:pt x="34" y="406"/>
                  </a:lnTo>
                  <a:cubicBezTo>
                    <a:pt x="35" y="405"/>
                    <a:pt x="35" y="404"/>
                    <a:pt x="36" y="403"/>
                  </a:cubicBezTo>
                  <a:lnTo>
                    <a:pt x="46" y="390"/>
                  </a:lnTo>
                  <a:lnTo>
                    <a:pt x="53" y="383"/>
                  </a:lnTo>
                  <a:cubicBezTo>
                    <a:pt x="54" y="383"/>
                    <a:pt x="55" y="382"/>
                    <a:pt x="56" y="382"/>
                  </a:cubicBezTo>
                  <a:lnTo>
                    <a:pt x="62" y="380"/>
                  </a:lnTo>
                  <a:cubicBezTo>
                    <a:pt x="62" y="380"/>
                    <a:pt x="63" y="380"/>
                    <a:pt x="64" y="380"/>
                  </a:cubicBezTo>
                  <a:lnTo>
                    <a:pt x="74" y="378"/>
                  </a:lnTo>
                  <a:lnTo>
                    <a:pt x="89" y="368"/>
                  </a:lnTo>
                  <a:cubicBezTo>
                    <a:pt x="90" y="367"/>
                    <a:pt x="91" y="367"/>
                    <a:pt x="92" y="366"/>
                  </a:cubicBezTo>
                  <a:lnTo>
                    <a:pt x="105" y="364"/>
                  </a:lnTo>
                  <a:lnTo>
                    <a:pt x="120" y="364"/>
                  </a:lnTo>
                  <a:lnTo>
                    <a:pt x="155" y="374"/>
                  </a:lnTo>
                  <a:cubicBezTo>
                    <a:pt x="156" y="375"/>
                    <a:pt x="157" y="376"/>
                    <a:pt x="158" y="377"/>
                  </a:cubicBezTo>
                  <a:lnTo>
                    <a:pt x="160" y="380"/>
                  </a:lnTo>
                  <a:cubicBezTo>
                    <a:pt x="161" y="381"/>
                    <a:pt x="161" y="382"/>
                    <a:pt x="161" y="383"/>
                  </a:cubicBezTo>
                  <a:lnTo>
                    <a:pt x="162" y="389"/>
                  </a:lnTo>
                  <a:cubicBezTo>
                    <a:pt x="162" y="390"/>
                    <a:pt x="162" y="391"/>
                    <a:pt x="161" y="392"/>
                  </a:cubicBezTo>
                  <a:lnTo>
                    <a:pt x="160" y="396"/>
                  </a:lnTo>
                  <a:cubicBezTo>
                    <a:pt x="160" y="397"/>
                    <a:pt x="159" y="398"/>
                    <a:pt x="158" y="399"/>
                  </a:cubicBezTo>
                  <a:lnTo>
                    <a:pt x="155" y="403"/>
                  </a:lnTo>
                  <a:lnTo>
                    <a:pt x="157" y="406"/>
                  </a:lnTo>
                  <a:lnTo>
                    <a:pt x="162" y="412"/>
                  </a:lnTo>
                  <a:lnTo>
                    <a:pt x="168" y="421"/>
                  </a:lnTo>
                  <a:cubicBezTo>
                    <a:pt x="169" y="423"/>
                    <a:pt x="169" y="426"/>
                    <a:pt x="168" y="429"/>
                  </a:cubicBezTo>
                  <a:lnTo>
                    <a:pt x="161" y="442"/>
                  </a:lnTo>
                  <a:lnTo>
                    <a:pt x="157" y="456"/>
                  </a:lnTo>
                  <a:lnTo>
                    <a:pt x="168" y="458"/>
                  </a:lnTo>
                  <a:cubicBezTo>
                    <a:pt x="169" y="459"/>
                    <a:pt x="171" y="459"/>
                    <a:pt x="172" y="460"/>
                  </a:cubicBezTo>
                  <a:lnTo>
                    <a:pt x="175" y="463"/>
                  </a:lnTo>
                  <a:cubicBezTo>
                    <a:pt x="177" y="465"/>
                    <a:pt x="177" y="468"/>
                    <a:pt x="177" y="470"/>
                  </a:cubicBezTo>
                  <a:lnTo>
                    <a:pt x="177" y="472"/>
                  </a:lnTo>
                  <a:cubicBezTo>
                    <a:pt x="177" y="473"/>
                    <a:pt x="176" y="474"/>
                    <a:pt x="176" y="476"/>
                  </a:cubicBezTo>
                  <a:lnTo>
                    <a:pt x="175" y="477"/>
                  </a:lnTo>
                  <a:cubicBezTo>
                    <a:pt x="176" y="477"/>
                    <a:pt x="176" y="477"/>
                    <a:pt x="177" y="478"/>
                  </a:cubicBezTo>
                  <a:lnTo>
                    <a:pt x="181" y="480"/>
                  </a:lnTo>
                  <a:cubicBezTo>
                    <a:pt x="182" y="480"/>
                    <a:pt x="183" y="481"/>
                    <a:pt x="184" y="482"/>
                  </a:cubicBezTo>
                  <a:lnTo>
                    <a:pt x="197" y="496"/>
                  </a:lnTo>
                  <a:cubicBezTo>
                    <a:pt x="198" y="497"/>
                    <a:pt x="200" y="499"/>
                    <a:pt x="200" y="501"/>
                  </a:cubicBezTo>
                  <a:lnTo>
                    <a:pt x="206" y="517"/>
                  </a:lnTo>
                  <a:lnTo>
                    <a:pt x="215" y="527"/>
                  </a:lnTo>
                  <a:lnTo>
                    <a:pt x="220" y="527"/>
                  </a:lnTo>
                  <a:lnTo>
                    <a:pt x="229" y="526"/>
                  </a:lnTo>
                  <a:lnTo>
                    <a:pt x="248" y="517"/>
                  </a:lnTo>
                  <a:cubicBezTo>
                    <a:pt x="249" y="517"/>
                    <a:pt x="250" y="517"/>
                    <a:pt x="252" y="517"/>
                  </a:cubicBezTo>
                  <a:lnTo>
                    <a:pt x="265" y="518"/>
                  </a:lnTo>
                  <a:lnTo>
                    <a:pt x="268" y="517"/>
                  </a:lnTo>
                  <a:lnTo>
                    <a:pt x="279" y="509"/>
                  </a:lnTo>
                  <a:lnTo>
                    <a:pt x="286" y="506"/>
                  </a:lnTo>
                  <a:cubicBezTo>
                    <a:pt x="287" y="506"/>
                    <a:pt x="287" y="505"/>
                    <a:pt x="288" y="505"/>
                  </a:cubicBezTo>
                  <a:lnTo>
                    <a:pt x="289" y="505"/>
                  </a:lnTo>
                  <a:lnTo>
                    <a:pt x="290" y="503"/>
                  </a:lnTo>
                  <a:cubicBezTo>
                    <a:pt x="291" y="501"/>
                    <a:pt x="292" y="500"/>
                    <a:pt x="294" y="500"/>
                  </a:cubicBezTo>
                  <a:lnTo>
                    <a:pt x="297" y="498"/>
                  </a:lnTo>
                  <a:cubicBezTo>
                    <a:pt x="299" y="497"/>
                    <a:pt x="301" y="497"/>
                    <a:pt x="303" y="497"/>
                  </a:cubicBezTo>
                  <a:lnTo>
                    <a:pt x="322" y="502"/>
                  </a:lnTo>
                  <a:cubicBezTo>
                    <a:pt x="323" y="503"/>
                    <a:pt x="324" y="503"/>
                    <a:pt x="325" y="503"/>
                  </a:cubicBezTo>
                  <a:lnTo>
                    <a:pt x="328" y="505"/>
                  </a:lnTo>
                  <a:lnTo>
                    <a:pt x="332" y="509"/>
                  </a:lnTo>
                  <a:lnTo>
                    <a:pt x="335" y="513"/>
                  </a:lnTo>
                  <a:cubicBezTo>
                    <a:pt x="335" y="512"/>
                    <a:pt x="335" y="512"/>
                    <a:pt x="335" y="512"/>
                  </a:cubicBezTo>
                  <a:cubicBezTo>
                    <a:pt x="336" y="512"/>
                    <a:pt x="340" y="512"/>
                    <a:pt x="341" y="513"/>
                  </a:cubicBezTo>
                  <a:lnTo>
                    <a:pt x="349" y="516"/>
                  </a:lnTo>
                  <a:lnTo>
                    <a:pt x="353" y="516"/>
                  </a:lnTo>
                  <a:lnTo>
                    <a:pt x="353" y="516"/>
                  </a:lnTo>
                  <a:cubicBezTo>
                    <a:pt x="353" y="515"/>
                    <a:pt x="353" y="515"/>
                    <a:pt x="354" y="514"/>
                  </a:cubicBezTo>
                  <a:lnTo>
                    <a:pt x="358" y="506"/>
                  </a:lnTo>
                  <a:cubicBezTo>
                    <a:pt x="359" y="504"/>
                    <a:pt x="360" y="503"/>
                    <a:pt x="361" y="503"/>
                  </a:cubicBezTo>
                  <a:lnTo>
                    <a:pt x="366" y="499"/>
                  </a:lnTo>
                  <a:cubicBezTo>
                    <a:pt x="367" y="499"/>
                    <a:pt x="368" y="498"/>
                    <a:pt x="369" y="498"/>
                  </a:cubicBezTo>
                  <a:lnTo>
                    <a:pt x="383" y="495"/>
                  </a:lnTo>
                  <a:cubicBezTo>
                    <a:pt x="383" y="494"/>
                    <a:pt x="383" y="494"/>
                    <a:pt x="383" y="494"/>
                  </a:cubicBezTo>
                  <a:lnTo>
                    <a:pt x="385" y="490"/>
                  </a:lnTo>
                  <a:lnTo>
                    <a:pt x="386" y="483"/>
                  </a:lnTo>
                  <a:lnTo>
                    <a:pt x="386" y="481"/>
                  </a:lnTo>
                  <a:lnTo>
                    <a:pt x="386" y="477"/>
                  </a:lnTo>
                  <a:cubicBezTo>
                    <a:pt x="386" y="476"/>
                    <a:pt x="386" y="475"/>
                    <a:pt x="387" y="474"/>
                  </a:cubicBezTo>
                  <a:lnTo>
                    <a:pt x="388" y="472"/>
                  </a:lnTo>
                  <a:cubicBezTo>
                    <a:pt x="389" y="470"/>
                    <a:pt x="389" y="469"/>
                    <a:pt x="390" y="469"/>
                  </a:cubicBezTo>
                  <a:lnTo>
                    <a:pt x="392" y="467"/>
                  </a:lnTo>
                  <a:cubicBezTo>
                    <a:pt x="394" y="466"/>
                    <a:pt x="395" y="466"/>
                    <a:pt x="396" y="465"/>
                  </a:cubicBezTo>
                  <a:lnTo>
                    <a:pt x="399" y="465"/>
                  </a:lnTo>
                  <a:lnTo>
                    <a:pt x="405" y="460"/>
                  </a:lnTo>
                  <a:lnTo>
                    <a:pt x="408" y="454"/>
                  </a:lnTo>
                  <a:lnTo>
                    <a:pt x="408" y="448"/>
                  </a:lnTo>
                  <a:lnTo>
                    <a:pt x="404" y="439"/>
                  </a:lnTo>
                  <a:lnTo>
                    <a:pt x="400" y="436"/>
                  </a:lnTo>
                  <a:lnTo>
                    <a:pt x="399" y="435"/>
                  </a:lnTo>
                  <a:cubicBezTo>
                    <a:pt x="397" y="433"/>
                    <a:pt x="396" y="429"/>
                    <a:pt x="397" y="427"/>
                  </a:cubicBezTo>
                  <a:lnTo>
                    <a:pt x="398" y="424"/>
                  </a:lnTo>
                  <a:cubicBezTo>
                    <a:pt x="398" y="424"/>
                    <a:pt x="398" y="423"/>
                    <a:pt x="399" y="422"/>
                  </a:cubicBezTo>
                  <a:lnTo>
                    <a:pt x="406" y="415"/>
                  </a:lnTo>
                  <a:cubicBezTo>
                    <a:pt x="406" y="414"/>
                    <a:pt x="407" y="413"/>
                    <a:pt x="408" y="413"/>
                  </a:cubicBezTo>
                  <a:lnTo>
                    <a:pt x="412" y="411"/>
                  </a:lnTo>
                  <a:lnTo>
                    <a:pt x="422" y="408"/>
                  </a:lnTo>
                  <a:lnTo>
                    <a:pt x="431" y="396"/>
                  </a:lnTo>
                  <a:cubicBezTo>
                    <a:pt x="432" y="395"/>
                    <a:pt x="433" y="394"/>
                    <a:pt x="434" y="394"/>
                  </a:cubicBezTo>
                  <a:lnTo>
                    <a:pt x="440" y="391"/>
                  </a:lnTo>
                  <a:cubicBezTo>
                    <a:pt x="439" y="388"/>
                    <a:pt x="438" y="385"/>
                    <a:pt x="439" y="383"/>
                  </a:cubicBezTo>
                  <a:lnTo>
                    <a:pt x="441" y="380"/>
                  </a:lnTo>
                  <a:cubicBezTo>
                    <a:pt x="441" y="379"/>
                    <a:pt x="442" y="378"/>
                    <a:pt x="442" y="377"/>
                  </a:cubicBezTo>
                  <a:lnTo>
                    <a:pt x="446" y="373"/>
                  </a:lnTo>
                  <a:cubicBezTo>
                    <a:pt x="447" y="372"/>
                    <a:pt x="448" y="372"/>
                    <a:pt x="448" y="371"/>
                  </a:cubicBezTo>
                  <a:lnTo>
                    <a:pt x="454" y="369"/>
                  </a:lnTo>
                  <a:cubicBezTo>
                    <a:pt x="454" y="368"/>
                    <a:pt x="455" y="368"/>
                    <a:pt x="456" y="368"/>
                  </a:cubicBezTo>
                  <a:lnTo>
                    <a:pt x="467" y="365"/>
                  </a:lnTo>
                  <a:cubicBezTo>
                    <a:pt x="468" y="365"/>
                    <a:pt x="469" y="365"/>
                    <a:pt x="470" y="365"/>
                  </a:cubicBezTo>
                  <a:lnTo>
                    <a:pt x="475" y="366"/>
                  </a:lnTo>
                  <a:cubicBezTo>
                    <a:pt x="477" y="367"/>
                    <a:pt x="479" y="368"/>
                    <a:pt x="481" y="370"/>
                  </a:cubicBezTo>
                  <a:lnTo>
                    <a:pt x="483" y="374"/>
                  </a:lnTo>
                  <a:cubicBezTo>
                    <a:pt x="484" y="375"/>
                    <a:pt x="484" y="376"/>
                    <a:pt x="485" y="377"/>
                  </a:cubicBezTo>
                  <a:lnTo>
                    <a:pt x="485" y="383"/>
                  </a:lnTo>
                  <a:lnTo>
                    <a:pt x="486" y="393"/>
                  </a:lnTo>
                  <a:lnTo>
                    <a:pt x="485" y="402"/>
                  </a:lnTo>
                  <a:lnTo>
                    <a:pt x="481" y="424"/>
                  </a:lnTo>
                  <a:lnTo>
                    <a:pt x="482" y="429"/>
                  </a:lnTo>
                  <a:lnTo>
                    <a:pt x="484" y="430"/>
                  </a:lnTo>
                  <a:lnTo>
                    <a:pt x="494" y="435"/>
                  </a:lnTo>
                  <a:cubicBezTo>
                    <a:pt x="495" y="435"/>
                    <a:pt x="495" y="436"/>
                    <a:pt x="496" y="437"/>
                  </a:cubicBezTo>
                  <a:lnTo>
                    <a:pt x="501" y="442"/>
                  </a:lnTo>
                  <a:lnTo>
                    <a:pt x="514" y="460"/>
                  </a:lnTo>
                  <a:lnTo>
                    <a:pt x="516" y="461"/>
                  </a:lnTo>
                  <a:lnTo>
                    <a:pt x="524" y="465"/>
                  </a:lnTo>
                  <a:lnTo>
                    <a:pt x="525" y="464"/>
                  </a:lnTo>
                  <a:cubicBezTo>
                    <a:pt x="526" y="464"/>
                    <a:pt x="527" y="463"/>
                    <a:pt x="527" y="463"/>
                  </a:cubicBezTo>
                  <a:cubicBezTo>
                    <a:pt x="529" y="462"/>
                    <a:pt x="533" y="461"/>
                    <a:pt x="535" y="462"/>
                  </a:cubicBezTo>
                  <a:cubicBezTo>
                    <a:pt x="537" y="463"/>
                    <a:pt x="540" y="465"/>
                    <a:pt x="541" y="467"/>
                  </a:cubicBezTo>
                  <a:lnTo>
                    <a:pt x="541" y="467"/>
                  </a:lnTo>
                  <a:lnTo>
                    <a:pt x="545" y="466"/>
                  </a:lnTo>
                  <a:cubicBezTo>
                    <a:pt x="546" y="466"/>
                    <a:pt x="547" y="466"/>
                    <a:pt x="548" y="467"/>
                  </a:cubicBezTo>
                  <a:lnTo>
                    <a:pt x="551" y="468"/>
                  </a:lnTo>
                  <a:cubicBezTo>
                    <a:pt x="553" y="468"/>
                    <a:pt x="554" y="469"/>
                    <a:pt x="555" y="471"/>
                  </a:cubicBezTo>
                  <a:lnTo>
                    <a:pt x="560" y="477"/>
                  </a:lnTo>
                  <a:cubicBezTo>
                    <a:pt x="562" y="479"/>
                    <a:pt x="562" y="482"/>
                    <a:pt x="561" y="485"/>
                  </a:cubicBezTo>
                  <a:lnTo>
                    <a:pt x="558" y="492"/>
                  </a:lnTo>
                  <a:cubicBezTo>
                    <a:pt x="558" y="492"/>
                    <a:pt x="557" y="493"/>
                    <a:pt x="557" y="494"/>
                  </a:cubicBezTo>
                  <a:lnTo>
                    <a:pt x="552" y="500"/>
                  </a:lnTo>
                  <a:lnTo>
                    <a:pt x="562" y="505"/>
                  </a:lnTo>
                  <a:cubicBezTo>
                    <a:pt x="562" y="506"/>
                    <a:pt x="564" y="507"/>
                    <a:pt x="564" y="507"/>
                  </a:cubicBezTo>
                  <a:cubicBezTo>
                    <a:pt x="565" y="508"/>
                    <a:pt x="565" y="508"/>
                    <a:pt x="566" y="509"/>
                  </a:cubicBezTo>
                  <a:lnTo>
                    <a:pt x="567" y="511"/>
                  </a:lnTo>
                  <a:lnTo>
                    <a:pt x="576" y="531"/>
                  </a:lnTo>
                  <a:lnTo>
                    <a:pt x="577" y="537"/>
                  </a:lnTo>
                  <a:cubicBezTo>
                    <a:pt x="577" y="538"/>
                    <a:pt x="577" y="539"/>
                    <a:pt x="577" y="539"/>
                  </a:cubicBezTo>
                  <a:lnTo>
                    <a:pt x="577" y="539"/>
                  </a:lnTo>
                  <a:lnTo>
                    <a:pt x="583" y="542"/>
                  </a:lnTo>
                  <a:lnTo>
                    <a:pt x="586" y="538"/>
                  </a:lnTo>
                  <a:lnTo>
                    <a:pt x="590" y="530"/>
                  </a:lnTo>
                  <a:lnTo>
                    <a:pt x="588" y="530"/>
                  </a:lnTo>
                  <a:cubicBezTo>
                    <a:pt x="587" y="530"/>
                    <a:pt x="587" y="529"/>
                    <a:pt x="586" y="529"/>
                  </a:cubicBezTo>
                  <a:lnTo>
                    <a:pt x="584" y="528"/>
                  </a:lnTo>
                  <a:cubicBezTo>
                    <a:pt x="583" y="527"/>
                    <a:pt x="582" y="526"/>
                    <a:pt x="581" y="525"/>
                  </a:cubicBezTo>
                  <a:lnTo>
                    <a:pt x="580" y="523"/>
                  </a:lnTo>
                  <a:cubicBezTo>
                    <a:pt x="579" y="522"/>
                    <a:pt x="579" y="521"/>
                    <a:pt x="579" y="521"/>
                  </a:cubicBezTo>
                  <a:lnTo>
                    <a:pt x="577" y="517"/>
                  </a:lnTo>
                  <a:cubicBezTo>
                    <a:pt x="576" y="516"/>
                    <a:pt x="576" y="515"/>
                    <a:pt x="575" y="514"/>
                  </a:cubicBezTo>
                  <a:cubicBezTo>
                    <a:pt x="575" y="514"/>
                    <a:pt x="574" y="513"/>
                    <a:pt x="574" y="512"/>
                  </a:cubicBezTo>
                  <a:cubicBezTo>
                    <a:pt x="574" y="511"/>
                    <a:pt x="574" y="509"/>
                    <a:pt x="574" y="508"/>
                  </a:cubicBezTo>
                  <a:cubicBezTo>
                    <a:pt x="574" y="507"/>
                    <a:pt x="575" y="506"/>
                    <a:pt x="575" y="505"/>
                  </a:cubicBezTo>
                  <a:cubicBezTo>
                    <a:pt x="576" y="504"/>
                    <a:pt x="576" y="503"/>
                    <a:pt x="577" y="502"/>
                  </a:cubicBezTo>
                  <a:lnTo>
                    <a:pt x="580" y="500"/>
                  </a:lnTo>
                  <a:lnTo>
                    <a:pt x="578" y="495"/>
                  </a:lnTo>
                  <a:cubicBezTo>
                    <a:pt x="577" y="494"/>
                    <a:pt x="577" y="492"/>
                    <a:pt x="578" y="490"/>
                  </a:cubicBezTo>
                  <a:lnTo>
                    <a:pt x="578" y="487"/>
                  </a:lnTo>
                  <a:cubicBezTo>
                    <a:pt x="579" y="486"/>
                    <a:pt x="580" y="484"/>
                    <a:pt x="581" y="483"/>
                  </a:cubicBezTo>
                  <a:lnTo>
                    <a:pt x="586" y="479"/>
                  </a:lnTo>
                  <a:cubicBezTo>
                    <a:pt x="587" y="479"/>
                    <a:pt x="588" y="478"/>
                    <a:pt x="589" y="478"/>
                  </a:cubicBezTo>
                  <a:lnTo>
                    <a:pt x="591" y="477"/>
                  </a:lnTo>
                  <a:lnTo>
                    <a:pt x="592" y="476"/>
                  </a:lnTo>
                  <a:lnTo>
                    <a:pt x="591" y="471"/>
                  </a:lnTo>
                  <a:cubicBezTo>
                    <a:pt x="591" y="470"/>
                    <a:pt x="591" y="470"/>
                    <a:pt x="591" y="469"/>
                  </a:cubicBezTo>
                  <a:lnTo>
                    <a:pt x="592" y="465"/>
                  </a:lnTo>
                  <a:cubicBezTo>
                    <a:pt x="592" y="464"/>
                    <a:pt x="593" y="463"/>
                    <a:pt x="593" y="463"/>
                  </a:cubicBezTo>
                  <a:lnTo>
                    <a:pt x="597" y="457"/>
                  </a:lnTo>
                  <a:cubicBezTo>
                    <a:pt x="597" y="456"/>
                    <a:pt x="598" y="456"/>
                    <a:pt x="599" y="455"/>
                  </a:cubicBezTo>
                  <a:lnTo>
                    <a:pt x="612" y="445"/>
                  </a:lnTo>
                  <a:lnTo>
                    <a:pt x="614" y="440"/>
                  </a:lnTo>
                  <a:cubicBezTo>
                    <a:pt x="614" y="439"/>
                    <a:pt x="615" y="437"/>
                    <a:pt x="617" y="437"/>
                  </a:cubicBezTo>
                  <a:lnTo>
                    <a:pt x="622" y="432"/>
                  </a:lnTo>
                  <a:lnTo>
                    <a:pt x="625" y="423"/>
                  </a:lnTo>
                  <a:lnTo>
                    <a:pt x="631" y="411"/>
                  </a:lnTo>
                  <a:lnTo>
                    <a:pt x="632" y="407"/>
                  </a:lnTo>
                  <a:lnTo>
                    <a:pt x="631" y="404"/>
                  </a:lnTo>
                  <a:lnTo>
                    <a:pt x="629" y="396"/>
                  </a:lnTo>
                  <a:cubicBezTo>
                    <a:pt x="629" y="395"/>
                    <a:pt x="629" y="394"/>
                    <a:pt x="629" y="394"/>
                  </a:cubicBezTo>
                  <a:lnTo>
                    <a:pt x="629" y="389"/>
                  </a:lnTo>
                  <a:lnTo>
                    <a:pt x="629" y="387"/>
                  </a:lnTo>
                  <a:cubicBezTo>
                    <a:pt x="628" y="387"/>
                    <a:pt x="628" y="386"/>
                    <a:pt x="627" y="385"/>
                  </a:cubicBezTo>
                  <a:lnTo>
                    <a:pt x="625" y="381"/>
                  </a:lnTo>
                  <a:cubicBezTo>
                    <a:pt x="624" y="379"/>
                    <a:pt x="624" y="377"/>
                    <a:pt x="625" y="376"/>
                  </a:cubicBezTo>
                  <a:lnTo>
                    <a:pt x="626" y="369"/>
                  </a:lnTo>
                  <a:lnTo>
                    <a:pt x="630" y="360"/>
                  </a:lnTo>
                  <a:cubicBezTo>
                    <a:pt x="631" y="359"/>
                    <a:pt x="631" y="358"/>
                    <a:pt x="632" y="358"/>
                  </a:cubicBezTo>
                  <a:lnTo>
                    <a:pt x="636" y="354"/>
                  </a:lnTo>
                  <a:cubicBezTo>
                    <a:pt x="637" y="353"/>
                    <a:pt x="639" y="352"/>
                    <a:pt x="640" y="352"/>
                  </a:cubicBezTo>
                  <a:lnTo>
                    <a:pt x="650" y="351"/>
                  </a:lnTo>
                  <a:cubicBezTo>
                    <a:pt x="651" y="351"/>
                    <a:pt x="652" y="351"/>
                    <a:pt x="653" y="351"/>
                  </a:cubicBezTo>
                  <a:lnTo>
                    <a:pt x="657" y="352"/>
                  </a:lnTo>
                  <a:cubicBezTo>
                    <a:pt x="659" y="353"/>
                    <a:pt x="661" y="354"/>
                    <a:pt x="662" y="356"/>
                  </a:cubicBezTo>
                  <a:lnTo>
                    <a:pt x="665" y="354"/>
                  </a:lnTo>
                  <a:cubicBezTo>
                    <a:pt x="666" y="353"/>
                    <a:pt x="667" y="353"/>
                    <a:pt x="668" y="352"/>
                  </a:cubicBezTo>
                  <a:cubicBezTo>
                    <a:pt x="672" y="352"/>
                    <a:pt x="677" y="353"/>
                    <a:pt x="678" y="357"/>
                  </a:cubicBezTo>
                  <a:cubicBezTo>
                    <a:pt x="679" y="358"/>
                    <a:pt x="680" y="361"/>
                    <a:pt x="680" y="361"/>
                  </a:cubicBezTo>
                  <a:lnTo>
                    <a:pt x="681" y="388"/>
                  </a:lnTo>
                  <a:lnTo>
                    <a:pt x="681" y="390"/>
                  </a:lnTo>
                  <a:lnTo>
                    <a:pt x="685" y="394"/>
                  </a:lnTo>
                  <a:cubicBezTo>
                    <a:pt x="687" y="395"/>
                    <a:pt x="687" y="396"/>
                    <a:pt x="688" y="397"/>
                  </a:cubicBezTo>
                  <a:lnTo>
                    <a:pt x="692" y="408"/>
                  </a:lnTo>
                  <a:lnTo>
                    <a:pt x="696" y="410"/>
                  </a:lnTo>
                  <a:lnTo>
                    <a:pt x="716" y="410"/>
                  </a:lnTo>
                  <a:lnTo>
                    <a:pt x="717" y="410"/>
                  </a:lnTo>
                  <a:lnTo>
                    <a:pt x="716" y="408"/>
                  </a:lnTo>
                  <a:lnTo>
                    <a:pt x="717" y="403"/>
                  </a:lnTo>
                  <a:cubicBezTo>
                    <a:pt x="717" y="401"/>
                    <a:pt x="718" y="400"/>
                    <a:pt x="719" y="399"/>
                  </a:cubicBezTo>
                  <a:lnTo>
                    <a:pt x="721" y="396"/>
                  </a:lnTo>
                  <a:cubicBezTo>
                    <a:pt x="722" y="395"/>
                    <a:pt x="725" y="394"/>
                    <a:pt x="727" y="394"/>
                  </a:cubicBezTo>
                  <a:lnTo>
                    <a:pt x="729" y="394"/>
                  </a:lnTo>
                  <a:cubicBezTo>
                    <a:pt x="730" y="394"/>
                    <a:pt x="732" y="394"/>
                    <a:pt x="733" y="395"/>
                  </a:cubicBezTo>
                  <a:lnTo>
                    <a:pt x="736" y="397"/>
                  </a:lnTo>
                  <a:lnTo>
                    <a:pt x="738" y="396"/>
                  </a:lnTo>
                  <a:lnTo>
                    <a:pt x="750" y="390"/>
                  </a:lnTo>
                  <a:cubicBezTo>
                    <a:pt x="750" y="389"/>
                    <a:pt x="751" y="389"/>
                    <a:pt x="752" y="389"/>
                  </a:cubicBezTo>
                  <a:lnTo>
                    <a:pt x="760" y="388"/>
                  </a:lnTo>
                  <a:lnTo>
                    <a:pt x="766" y="388"/>
                  </a:lnTo>
                  <a:lnTo>
                    <a:pt x="772" y="389"/>
                  </a:lnTo>
                  <a:cubicBezTo>
                    <a:pt x="772" y="389"/>
                    <a:pt x="773" y="390"/>
                    <a:pt x="774" y="390"/>
                  </a:cubicBezTo>
                  <a:lnTo>
                    <a:pt x="779" y="393"/>
                  </a:lnTo>
                  <a:cubicBezTo>
                    <a:pt x="781" y="394"/>
                    <a:pt x="782" y="396"/>
                    <a:pt x="782" y="398"/>
                  </a:cubicBezTo>
                  <a:lnTo>
                    <a:pt x="784" y="402"/>
                  </a:lnTo>
                  <a:cubicBezTo>
                    <a:pt x="784" y="403"/>
                    <a:pt x="784" y="404"/>
                    <a:pt x="784" y="405"/>
                  </a:cubicBezTo>
                  <a:lnTo>
                    <a:pt x="785" y="413"/>
                  </a:lnTo>
                  <a:lnTo>
                    <a:pt x="786" y="416"/>
                  </a:lnTo>
                  <a:lnTo>
                    <a:pt x="793" y="421"/>
                  </a:lnTo>
                  <a:cubicBezTo>
                    <a:pt x="794" y="422"/>
                    <a:pt x="795" y="423"/>
                    <a:pt x="795" y="424"/>
                  </a:cubicBezTo>
                  <a:lnTo>
                    <a:pt x="797" y="429"/>
                  </a:lnTo>
                  <a:lnTo>
                    <a:pt x="797" y="429"/>
                  </a:lnTo>
                  <a:lnTo>
                    <a:pt x="804" y="426"/>
                  </a:lnTo>
                  <a:lnTo>
                    <a:pt x="804" y="426"/>
                  </a:lnTo>
                  <a:lnTo>
                    <a:pt x="796" y="419"/>
                  </a:lnTo>
                  <a:cubicBezTo>
                    <a:pt x="796" y="418"/>
                    <a:pt x="795" y="418"/>
                    <a:pt x="795" y="417"/>
                  </a:cubicBezTo>
                  <a:lnTo>
                    <a:pt x="792" y="410"/>
                  </a:lnTo>
                  <a:cubicBezTo>
                    <a:pt x="792" y="409"/>
                    <a:pt x="791" y="408"/>
                    <a:pt x="791" y="407"/>
                  </a:cubicBezTo>
                  <a:lnTo>
                    <a:pt x="793" y="399"/>
                  </a:lnTo>
                  <a:lnTo>
                    <a:pt x="795" y="395"/>
                  </a:lnTo>
                  <a:cubicBezTo>
                    <a:pt x="795" y="394"/>
                    <a:pt x="796" y="393"/>
                    <a:pt x="797" y="393"/>
                  </a:cubicBezTo>
                  <a:lnTo>
                    <a:pt x="800" y="390"/>
                  </a:lnTo>
                  <a:lnTo>
                    <a:pt x="794" y="388"/>
                  </a:lnTo>
                  <a:lnTo>
                    <a:pt x="787" y="386"/>
                  </a:lnTo>
                  <a:cubicBezTo>
                    <a:pt x="786" y="385"/>
                    <a:pt x="784" y="384"/>
                    <a:pt x="784" y="383"/>
                  </a:cubicBezTo>
                  <a:lnTo>
                    <a:pt x="780" y="380"/>
                  </a:lnTo>
                  <a:cubicBezTo>
                    <a:pt x="779" y="378"/>
                    <a:pt x="779" y="377"/>
                    <a:pt x="779" y="375"/>
                  </a:cubicBezTo>
                  <a:cubicBezTo>
                    <a:pt x="779" y="374"/>
                    <a:pt x="779" y="372"/>
                    <a:pt x="780" y="370"/>
                  </a:cubicBezTo>
                  <a:lnTo>
                    <a:pt x="780" y="369"/>
                  </a:lnTo>
                  <a:lnTo>
                    <a:pt x="780" y="368"/>
                  </a:lnTo>
                  <a:lnTo>
                    <a:pt x="779" y="362"/>
                  </a:lnTo>
                  <a:cubicBezTo>
                    <a:pt x="779" y="361"/>
                    <a:pt x="779" y="360"/>
                    <a:pt x="779" y="359"/>
                  </a:cubicBezTo>
                  <a:lnTo>
                    <a:pt x="780" y="357"/>
                  </a:lnTo>
                  <a:lnTo>
                    <a:pt x="780" y="349"/>
                  </a:lnTo>
                  <a:cubicBezTo>
                    <a:pt x="780" y="348"/>
                    <a:pt x="781" y="347"/>
                    <a:pt x="781" y="346"/>
                  </a:cubicBezTo>
                  <a:lnTo>
                    <a:pt x="783" y="343"/>
                  </a:lnTo>
                  <a:lnTo>
                    <a:pt x="788" y="338"/>
                  </a:lnTo>
                  <a:lnTo>
                    <a:pt x="791" y="327"/>
                  </a:lnTo>
                  <a:cubicBezTo>
                    <a:pt x="792" y="325"/>
                    <a:pt x="793" y="324"/>
                    <a:pt x="795" y="323"/>
                  </a:cubicBezTo>
                  <a:lnTo>
                    <a:pt x="797" y="322"/>
                  </a:lnTo>
                  <a:lnTo>
                    <a:pt x="817" y="316"/>
                  </a:lnTo>
                  <a:cubicBezTo>
                    <a:pt x="818" y="316"/>
                    <a:pt x="818" y="315"/>
                    <a:pt x="819" y="315"/>
                  </a:cubicBezTo>
                  <a:lnTo>
                    <a:pt x="824" y="315"/>
                  </a:lnTo>
                  <a:cubicBezTo>
                    <a:pt x="826" y="315"/>
                    <a:pt x="828" y="316"/>
                    <a:pt x="829" y="317"/>
                  </a:cubicBezTo>
                  <a:lnTo>
                    <a:pt x="832" y="320"/>
                  </a:lnTo>
                  <a:cubicBezTo>
                    <a:pt x="834" y="321"/>
                    <a:pt x="835" y="323"/>
                    <a:pt x="835" y="325"/>
                  </a:cubicBezTo>
                  <a:lnTo>
                    <a:pt x="836" y="328"/>
                  </a:lnTo>
                  <a:cubicBezTo>
                    <a:pt x="836" y="329"/>
                    <a:pt x="836" y="330"/>
                    <a:pt x="836" y="331"/>
                  </a:cubicBezTo>
                  <a:lnTo>
                    <a:pt x="835" y="332"/>
                  </a:lnTo>
                  <a:lnTo>
                    <a:pt x="838" y="333"/>
                  </a:lnTo>
                  <a:cubicBezTo>
                    <a:pt x="839" y="334"/>
                    <a:pt x="840" y="334"/>
                    <a:pt x="841" y="335"/>
                  </a:cubicBezTo>
                  <a:lnTo>
                    <a:pt x="842" y="336"/>
                  </a:lnTo>
                  <a:cubicBezTo>
                    <a:pt x="843" y="336"/>
                    <a:pt x="844" y="337"/>
                    <a:pt x="844" y="338"/>
                  </a:cubicBezTo>
                  <a:lnTo>
                    <a:pt x="844" y="338"/>
                  </a:lnTo>
                  <a:lnTo>
                    <a:pt x="850" y="338"/>
                  </a:lnTo>
                  <a:cubicBezTo>
                    <a:pt x="851" y="338"/>
                    <a:pt x="852" y="338"/>
                    <a:pt x="853" y="338"/>
                  </a:cubicBezTo>
                  <a:lnTo>
                    <a:pt x="864" y="341"/>
                  </a:lnTo>
                  <a:lnTo>
                    <a:pt x="865" y="335"/>
                  </a:lnTo>
                  <a:lnTo>
                    <a:pt x="864" y="329"/>
                  </a:lnTo>
                  <a:lnTo>
                    <a:pt x="858" y="328"/>
                  </a:lnTo>
                  <a:cubicBezTo>
                    <a:pt x="856" y="328"/>
                    <a:pt x="854" y="327"/>
                    <a:pt x="853" y="325"/>
                  </a:cubicBezTo>
                  <a:lnTo>
                    <a:pt x="849" y="321"/>
                  </a:lnTo>
                  <a:cubicBezTo>
                    <a:pt x="849" y="320"/>
                    <a:pt x="848" y="319"/>
                    <a:pt x="848" y="318"/>
                  </a:cubicBezTo>
                  <a:lnTo>
                    <a:pt x="846" y="313"/>
                  </a:lnTo>
                  <a:cubicBezTo>
                    <a:pt x="846" y="311"/>
                    <a:pt x="846" y="310"/>
                    <a:pt x="846" y="308"/>
                  </a:cubicBezTo>
                  <a:lnTo>
                    <a:pt x="847" y="305"/>
                  </a:lnTo>
                  <a:cubicBezTo>
                    <a:pt x="848" y="304"/>
                    <a:pt x="848" y="303"/>
                    <a:pt x="849" y="302"/>
                  </a:cubicBezTo>
                  <a:lnTo>
                    <a:pt x="851" y="300"/>
                  </a:lnTo>
                  <a:lnTo>
                    <a:pt x="851" y="298"/>
                  </a:lnTo>
                  <a:lnTo>
                    <a:pt x="851" y="296"/>
                  </a:lnTo>
                  <a:cubicBezTo>
                    <a:pt x="851" y="295"/>
                    <a:pt x="851" y="294"/>
                    <a:pt x="851" y="293"/>
                  </a:cubicBezTo>
                  <a:lnTo>
                    <a:pt x="852" y="290"/>
                  </a:lnTo>
                  <a:cubicBezTo>
                    <a:pt x="853" y="288"/>
                    <a:pt x="854" y="287"/>
                    <a:pt x="855" y="286"/>
                  </a:cubicBezTo>
                  <a:lnTo>
                    <a:pt x="857" y="285"/>
                  </a:lnTo>
                  <a:lnTo>
                    <a:pt x="855" y="275"/>
                  </a:lnTo>
                  <a:cubicBezTo>
                    <a:pt x="855" y="273"/>
                    <a:pt x="856" y="271"/>
                    <a:pt x="857" y="269"/>
                  </a:cubicBezTo>
                  <a:lnTo>
                    <a:pt x="862" y="263"/>
                  </a:lnTo>
                  <a:lnTo>
                    <a:pt x="862" y="256"/>
                  </a:lnTo>
                  <a:lnTo>
                    <a:pt x="862" y="250"/>
                  </a:lnTo>
                  <a:cubicBezTo>
                    <a:pt x="862" y="250"/>
                    <a:pt x="862" y="249"/>
                    <a:pt x="862" y="248"/>
                  </a:cubicBezTo>
                  <a:lnTo>
                    <a:pt x="864" y="24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69" name="Freeform 254">
              <a:extLst>
                <a:ext uri="{FF2B5EF4-FFF2-40B4-BE49-F238E27FC236}">
                  <a16:creationId xmlns:a16="http://schemas.microsoft.com/office/drawing/2014/main" id="{B1CEE9C1-855E-45CF-91E7-28831C50B3C9}"/>
                </a:ext>
              </a:extLst>
            </p:cNvPr>
            <p:cNvSpPr>
              <a:spLocks noChangeArrowheads="1"/>
            </p:cNvSpPr>
            <p:nvPr/>
          </p:nvSpPr>
          <p:spPr bwMode="auto">
            <a:xfrm>
              <a:off x="9034462" y="2432050"/>
              <a:ext cx="3175" cy="7938"/>
            </a:xfrm>
            <a:custGeom>
              <a:avLst/>
              <a:gdLst>
                <a:gd name="T0" fmla="*/ 7 w 11"/>
                <a:gd name="T1" fmla="*/ 5 h 20"/>
                <a:gd name="T2" fmla="*/ 8 w 11"/>
                <a:gd name="T3" fmla="*/ 3 h 20"/>
                <a:gd name="T4" fmla="*/ 10 w 11"/>
                <a:gd name="T5" fmla="*/ 1 h 20"/>
                <a:gd name="T6" fmla="*/ 9 w 11"/>
                <a:gd name="T7" fmla="*/ 0 h 20"/>
                <a:gd name="T8" fmla="*/ 0 w 11"/>
                <a:gd name="T9" fmla="*/ 12 h 20"/>
                <a:gd name="T10" fmla="*/ 0 w 11"/>
                <a:gd name="T11" fmla="*/ 19 h 20"/>
                <a:gd name="T12" fmla="*/ 1 w 11"/>
                <a:gd name="T13" fmla="*/ 17 h 20"/>
                <a:gd name="T14" fmla="*/ 7 w 11"/>
                <a:gd name="T15" fmla="*/ 5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0">
                  <a:moveTo>
                    <a:pt x="7" y="5"/>
                  </a:moveTo>
                  <a:cubicBezTo>
                    <a:pt x="7" y="4"/>
                    <a:pt x="8" y="3"/>
                    <a:pt x="8" y="3"/>
                  </a:cubicBezTo>
                  <a:lnTo>
                    <a:pt x="10" y="1"/>
                  </a:lnTo>
                  <a:cubicBezTo>
                    <a:pt x="9" y="1"/>
                    <a:pt x="9" y="1"/>
                    <a:pt x="9" y="0"/>
                  </a:cubicBezTo>
                  <a:lnTo>
                    <a:pt x="0" y="12"/>
                  </a:lnTo>
                  <a:lnTo>
                    <a:pt x="0" y="19"/>
                  </a:lnTo>
                  <a:cubicBezTo>
                    <a:pt x="0" y="18"/>
                    <a:pt x="0" y="18"/>
                    <a:pt x="1" y="17"/>
                  </a:cubicBezTo>
                  <a:lnTo>
                    <a:pt x="7" y="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70" name="Freeform 255">
              <a:extLst>
                <a:ext uri="{FF2B5EF4-FFF2-40B4-BE49-F238E27FC236}">
                  <a16:creationId xmlns:a16="http://schemas.microsoft.com/office/drawing/2014/main" id="{74F51AE6-9982-46D6-ABEF-BD70372DCD22}"/>
                </a:ext>
              </a:extLst>
            </p:cNvPr>
            <p:cNvSpPr>
              <a:spLocks noChangeArrowheads="1"/>
            </p:cNvSpPr>
            <p:nvPr/>
          </p:nvSpPr>
          <p:spPr bwMode="auto">
            <a:xfrm>
              <a:off x="9170987" y="2103438"/>
              <a:ext cx="6350" cy="3175"/>
            </a:xfrm>
            <a:custGeom>
              <a:avLst/>
              <a:gdLst>
                <a:gd name="T0" fmla="*/ 3 w 19"/>
                <a:gd name="T1" fmla="*/ 4 h 10"/>
                <a:gd name="T2" fmla="*/ 4 w 19"/>
                <a:gd name="T3" fmla="*/ 9 h 10"/>
                <a:gd name="T4" fmla="*/ 4 w 19"/>
                <a:gd name="T5" fmla="*/ 9 h 10"/>
                <a:gd name="T6" fmla="*/ 16 w 19"/>
                <a:gd name="T7" fmla="*/ 5 h 10"/>
                <a:gd name="T8" fmla="*/ 18 w 19"/>
                <a:gd name="T9" fmla="*/ 0 h 10"/>
                <a:gd name="T10" fmla="*/ 17 w 19"/>
                <a:gd name="T11" fmla="*/ 0 h 10"/>
                <a:gd name="T12" fmla="*/ 0 w 19"/>
                <a:gd name="T13" fmla="*/ 0 h 10"/>
                <a:gd name="T14" fmla="*/ 1 w 19"/>
                <a:gd name="T15" fmla="*/ 2 h 10"/>
                <a:gd name="T16" fmla="*/ 3 w 19"/>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0">
                  <a:moveTo>
                    <a:pt x="3" y="4"/>
                  </a:moveTo>
                  <a:lnTo>
                    <a:pt x="4" y="9"/>
                  </a:lnTo>
                  <a:lnTo>
                    <a:pt x="4" y="9"/>
                  </a:lnTo>
                  <a:lnTo>
                    <a:pt x="16" y="5"/>
                  </a:lnTo>
                  <a:lnTo>
                    <a:pt x="18" y="0"/>
                  </a:lnTo>
                  <a:lnTo>
                    <a:pt x="17" y="0"/>
                  </a:lnTo>
                  <a:lnTo>
                    <a:pt x="0" y="0"/>
                  </a:lnTo>
                  <a:lnTo>
                    <a:pt x="1" y="2"/>
                  </a:lnTo>
                  <a:cubicBezTo>
                    <a:pt x="2" y="2"/>
                    <a:pt x="2" y="3"/>
                    <a:pt x="3" y="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71" name="Freeform 256">
              <a:extLst>
                <a:ext uri="{FF2B5EF4-FFF2-40B4-BE49-F238E27FC236}">
                  <a16:creationId xmlns:a16="http://schemas.microsoft.com/office/drawing/2014/main" id="{09B8E097-4B8D-4382-836E-DD0E8417D16A}"/>
                </a:ext>
              </a:extLst>
            </p:cNvPr>
            <p:cNvSpPr>
              <a:spLocks noChangeArrowheads="1"/>
            </p:cNvSpPr>
            <p:nvPr/>
          </p:nvSpPr>
          <p:spPr bwMode="auto">
            <a:xfrm>
              <a:off x="9063037" y="1824038"/>
              <a:ext cx="4763" cy="9525"/>
            </a:xfrm>
            <a:custGeom>
              <a:avLst/>
              <a:gdLst>
                <a:gd name="T0" fmla="*/ 10 w 13"/>
                <a:gd name="T1" fmla="*/ 0 h 25"/>
                <a:gd name="T2" fmla="*/ 8 w 13"/>
                <a:gd name="T3" fmla="*/ 1 h 25"/>
                <a:gd name="T4" fmla="*/ 0 w 13"/>
                <a:gd name="T5" fmla="*/ 3 h 25"/>
                <a:gd name="T6" fmla="*/ 0 w 13"/>
                <a:gd name="T7" fmla="*/ 4 h 25"/>
                <a:gd name="T8" fmla="*/ 9 w 13"/>
                <a:gd name="T9" fmla="*/ 24 h 25"/>
                <a:gd name="T10" fmla="*/ 11 w 13"/>
                <a:gd name="T11" fmla="*/ 11 h 25"/>
                <a:gd name="T12" fmla="*/ 12 w 13"/>
                <a:gd name="T13" fmla="*/ 5 h 25"/>
                <a:gd name="T14" fmla="*/ 10 w 13"/>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5">
                  <a:moveTo>
                    <a:pt x="10" y="0"/>
                  </a:moveTo>
                  <a:cubicBezTo>
                    <a:pt x="10" y="1"/>
                    <a:pt x="9" y="1"/>
                    <a:pt x="8" y="1"/>
                  </a:cubicBezTo>
                  <a:lnTo>
                    <a:pt x="0" y="3"/>
                  </a:lnTo>
                  <a:lnTo>
                    <a:pt x="0" y="4"/>
                  </a:lnTo>
                  <a:lnTo>
                    <a:pt x="9" y="24"/>
                  </a:lnTo>
                  <a:lnTo>
                    <a:pt x="11" y="11"/>
                  </a:lnTo>
                  <a:lnTo>
                    <a:pt x="12" y="5"/>
                  </a:lnTo>
                  <a:lnTo>
                    <a:pt x="10"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72" name="Freeform 257">
              <a:extLst>
                <a:ext uri="{FF2B5EF4-FFF2-40B4-BE49-F238E27FC236}">
                  <a16:creationId xmlns:a16="http://schemas.microsoft.com/office/drawing/2014/main" id="{936006CE-DECF-475A-A6B2-0CDA12E3654C}"/>
                </a:ext>
              </a:extLst>
            </p:cNvPr>
            <p:cNvSpPr>
              <a:spLocks noChangeArrowheads="1"/>
            </p:cNvSpPr>
            <p:nvPr/>
          </p:nvSpPr>
          <p:spPr bwMode="auto">
            <a:xfrm>
              <a:off x="9129712" y="2024063"/>
              <a:ext cx="3175" cy="4762"/>
            </a:xfrm>
            <a:custGeom>
              <a:avLst/>
              <a:gdLst>
                <a:gd name="T0" fmla="*/ 0 w 11"/>
                <a:gd name="T1" fmla="*/ 0 h 13"/>
                <a:gd name="T2" fmla="*/ 0 w 11"/>
                <a:gd name="T3" fmla="*/ 0 h 13"/>
                <a:gd name="T4" fmla="*/ 7 w 11"/>
                <a:gd name="T5" fmla="*/ 12 h 13"/>
                <a:gd name="T6" fmla="*/ 8 w 11"/>
                <a:gd name="T7" fmla="*/ 11 h 13"/>
                <a:gd name="T8" fmla="*/ 10 w 11"/>
                <a:gd name="T9" fmla="*/ 9 h 13"/>
                <a:gd name="T10" fmla="*/ 10 w 11"/>
                <a:gd name="T11" fmla="*/ 8 h 13"/>
                <a:gd name="T12" fmla="*/ 9 w 11"/>
                <a:gd name="T13" fmla="*/ 7 h 13"/>
                <a:gd name="T14" fmla="*/ 9 w 11"/>
                <a:gd name="T15" fmla="*/ 0 h 13"/>
                <a:gd name="T16" fmla="*/ 0 w 11"/>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3">
                  <a:moveTo>
                    <a:pt x="0" y="0"/>
                  </a:moveTo>
                  <a:lnTo>
                    <a:pt x="0" y="0"/>
                  </a:lnTo>
                  <a:lnTo>
                    <a:pt x="7" y="12"/>
                  </a:lnTo>
                  <a:cubicBezTo>
                    <a:pt x="7" y="11"/>
                    <a:pt x="7" y="11"/>
                    <a:pt x="8" y="11"/>
                  </a:cubicBezTo>
                  <a:lnTo>
                    <a:pt x="10" y="9"/>
                  </a:lnTo>
                  <a:lnTo>
                    <a:pt x="10" y="8"/>
                  </a:lnTo>
                  <a:cubicBezTo>
                    <a:pt x="10" y="8"/>
                    <a:pt x="10" y="7"/>
                    <a:pt x="9" y="7"/>
                  </a:cubicBezTo>
                  <a:lnTo>
                    <a:pt x="9" y="0"/>
                  </a:lnTo>
                  <a:lnTo>
                    <a:pt x="0"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73" name="Freeform 258">
              <a:extLst>
                <a:ext uri="{FF2B5EF4-FFF2-40B4-BE49-F238E27FC236}">
                  <a16:creationId xmlns:a16="http://schemas.microsoft.com/office/drawing/2014/main" id="{939C584B-3B0D-487A-8DCD-568DA6438F3E}"/>
                </a:ext>
              </a:extLst>
            </p:cNvPr>
            <p:cNvSpPr>
              <a:spLocks noChangeArrowheads="1"/>
            </p:cNvSpPr>
            <p:nvPr/>
          </p:nvSpPr>
          <p:spPr bwMode="auto">
            <a:xfrm>
              <a:off x="9353550" y="1255713"/>
              <a:ext cx="7937" cy="9525"/>
            </a:xfrm>
            <a:custGeom>
              <a:avLst/>
              <a:gdLst>
                <a:gd name="T0" fmla="*/ 12 w 24"/>
                <a:gd name="T1" fmla="*/ 0 h 25"/>
                <a:gd name="T2" fmla="*/ 12 w 24"/>
                <a:gd name="T3" fmla="*/ 0 h 25"/>
                <a:gd name="T4" fmla="*/ 9 w 24"/>
                <a:gd name="T5" fmla="*/ 2 h 25"/>
                <a:gd name="T6" fmla="*/ 2 w 24"/>
                <a:gd name="T7" fmla="*/ 3 h 25"/>
                <a:gd name="T8" fmla="*/ 0 w 24"/>
                <a:gd name="T9" fmla="*/ 3 h 25"/>
                <a:gd name="T10" fmla="*/ 2 w 24"/>
                <a:gd name="T11" fmla="*/ 8 h 25"/>
                <a:gd name="T12" fmla="*/ 7 w 24"/>
                <a:gd name="T13" fmla="*/ 22 h 25"/>
                <a:gd name="T14" fmla="*/ 8 w 24"/>
                <a:gd name="T15" fmla="*/ 24 h 25"/>
                <a:gd name="T16" fmla="*/ 13 w 24"/>
                <a:gd name="T17" fmla="*/ 23 h 25"/>
                <a:gd name="T18" fmla="*/ 19 w 24"/>
                <a:gd name="T19" fmla="*/ 19 h 25"/>
                <a:gd name="T20" fmla="*/ 22 w 24"/>
                <a:gd name="T21" fmla="*/ 14 h 25"/>
                <a:gd name="T22" fmla="*/ 23 w 24"/>
                <a:gd name="T23" fmla="*/ 11 h 25"/>
                <a:gd name="T24" fmla="*/ 22 w 24"/>
                <a:gd name="T25" fmla="*/ 10 h 25"/>
                <a:gd name="T26" fmla="*/ 16 w 24"/>
                <a:gd name="T27" fmla="*/ 5 h 25"/>
                <a:gd name="T28" fmla="*/ 12 w 24"/>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25">
                  <a:moveTo>
                    <a:pt x="12" y="0"/>
                  </a:moveTo>
                  <a:lnTo>
                    <a:pt x="12" y="0"/>
                  </a:lnTo>
                  <a:lnTo>
                    <a:pt x="9" y="2"/>
                  </a:lnTo>
                  <a:cubicBezTo>
                    <a:pt x="7" y="4"/>
                    <a:pt x="4" y="4"/>
                    <a:pt x="2" y="3"/>
                  </a:cubicBezTo>
                  <a:lnTo>
                    <a:pt x="0" y="3"/>
                  </a:lnTo>
                  <a:lnTo>
                    <a:pt x="2" y="8"/>
                  </a:lnTo>
                  <a:lnTo>
                    <a:pt x="7" y="22"/>
                  </a:lnTo>
                  <a:lnTo>
                    <a:pt x="8" y="24"/>
                  </a:lnTo>
                  <a:lnTo>
                    <a:pt x="13" y="23"/>
                  </a:lnTo>
                  <a:lnTo>
                    <a:pt x="19" y="19"/>
                  </a:lnTo>
                  <a:lnTo>
                    <a:pt x="22" y="14"/>
                  </a:lnTo>
                  <a:lnTo>
                    <a:pt x="23" y="11"/>
                  </a:lnTo>
                  <a:lnTo>
                    <a:pt x="22" y="10"/>
                  </a:lnTo>
                  <a:lnTo>
                    <a:pt x="16" y="5"/>
                  </a:lnTo>
                  <a:lnTo>
                    <a:pt x="12"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74" name="Freeform 259">
              <a:extLst>
                <a:ext uri="{FF2B5EF4-FFF2-40B4-BE49-F238E27FC236}">
                  <a16:creationId xmlns:a16="http://schemas.microsoft.com/office/drawing/2014/main" id="{AA0D7FA1-1B61-469E-8BBF-5DD0743BB8D2}"/>
                </a:ext>
              </a:extLst>
            </p:cNvPr>
            <p:cNvSpPr>
              <a:spLocks noChangeArrowheads="1"/>
            </p:cNvSpPr>
            <p:nvPr/>
          </p:nvSpPr>
          <p:spPr bwMode="auto">
            <a:xfrm>
              <a:off x="9107487" y="1670050"/>
              <a:ext cx="4763" cy="6350"/>
            </a:xfrm>
            <a:custGeom>
              <a:avLst/>
              <a:gdLst>
                <a:gd name="T0" fmla="*/ 12 w 13"/>
                <a:gd name="T1" fmla="*/ 4 h 16"/>
                <a:gd name="T2" fmla="*/ 12 w 13"/>
                <a:gd name="T3" fmla="*/ 3 h 16"/>
                <a:gd name="T4" fmla="*/ 6 w 13"/>
                <a:gd name="T5" fmla="*/ 2 h 16"/>
                <a:gd name="T6" fmla="*/ 4 w 13"/>
                <a:gd name="T7" fmla="*/ 0 h 16"/>
                <a:gd name="T8" fmla="*/ 3 w 13"/>
                <a:gd name="T9" fmla="*/ 0 h 16"/>
                <a:gd name="T10" fmla="*/ 3 w 13"/>
                <a:gd name="T11" fmla="*/ 1 h 16"/>
                <a:gd name="T12" fmla="*/ 0 w 13"/>
                <a:gd name="T13" fmla="*/ 11 h 16"/>
                <a:gd name="T14" fmla="*/ 1 w 13"/>
                <a:gd name="T15" fmla="*/ 14 h 16"/>
                <a:gd name="T16" fmla="*/ 5 w 13"/>
                <a:gd name="T17" fmla="*/ 15 h 16"/>
                <a:gd name="T18" fmla="*/ 5 w 13"/>
                <a:gd name="T19" fmla="*/ 14 h 16"/>
                <a:gd name="T20" fmla="*/ 5 w 13"/>
                <a:gd name="T21" fmla="*/ 11 h 16"/>
                <a:gd name="T22" fmla="*/ 6 w 13"/>
                <a:gd name="T23" fmla="*/ 9 h 16"/>
                <a:gd name="T24" fmla="*/ 12 w 13"/>
                <a:gd name="T25"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6">
                  <a:moveTo>
                    <a:pt x="12" y="4"/>
                  </a:moveTo>
                  <a:lnTo>
                    <a:pt x="12" y="3"/>
                  </a:lnTo>
                  <a:cubicBezTo>
                    <a:pt x="10" y="3"/>
                    <a:pt x="8" y="3"/>
                    <a:pt x="6" y="2"/>
                  </a:cubicBezTo>
                  <a:lnTo>
                    <a:pt x="4" y="0"/>
                  </a:lnTo>
                  <a:lnTo>
                    <a:pt x="3" y="0"/>
                  </a:lnTo>
                  <a:lnTo>
                    <a:pt x="3" y="1"/>
                  </a:lnTo>
                  <a:lnTo>
                    <a:pt x="0" y="11"/>
                  </a:lnTo>
                  <a:lnTo>
                    <a:pt x="1" y="14"/>
                  </a:lnTo>
                  <a:lnTo>
                    <a:pt x="5" y="15"/>
                  </a:lnTo>
                  <a:lnTo>
                    <a:pt x="5" y="14"/>
                  </a:lnTo>
                  <a:cubicBezTo>
                    <a:pt x="5" y="13"/>
                    <a:pt x="5" y="12"/>
                    <a:pt x="5" y="11"/>
                  </a:cubicBezTo>
                  <a:lnTo>
                    <a:pt x="6" y="9"/>
                  </a:lnTo>
                  <a:cubicBezTo>
                    <a:pt x="7" y="6"/>
                    <a:pt x="9" y="4"/>
                    <a:pt x="12" y="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75" name="Freeform 260">
              <a:extLst>
                <a:ext uri="{FF2B5EF4-FFF2-40B4-BE49-F238E27FC236}">
                  <a16:creationId xmlns:a16="http://schemas.microsoft.com/office/drawing/2014/main" id="{D8D2B51B-4372-4D87-96F6-B30CC0D046BC}"/>
                </a:ext>
              </a:extLst>
            </p:cNvPr>
            <p:cNvSpPr>
              <a:spLocks noChangeArrowheads="1"/>
            </p:cNvSpPr>
            <p:nvPr/>
          </p:nvSpPr>
          <p:spPr bwMode="auto">
            <a:xfrm>
              <a:off x="9139237" y="2160588"/>
              <a:ext cx="7938" cy="4762"/>
            </a:xfrm>
            <a:custGeom>
              <a:avLst/>
              <a:gdLst>
                <a:gd name="T0" fmla="*/ 2 w 20"/>
                <a:gd name="T1" fmla="*/ 10 h 12"/>
                <a:gd name="T2" fmla="*/ 3 w 20"/>
                <a:gd name="T3" fmla="*/ 11 h 12"/>
                <a:gd name="T4" fmla="*/ 10 w 20"/>
                <a:gd name="T5" fmla="*/ 9 h 12"/>
                <a:gd name="T6" fmla="*/ 19 w 20"/>
                <a:gd name="T7" fmla="*/ 8 h 12"/>
                <a:gd name="T8" fmla="*/ 18 w 20"/>
                <a:gd name="T9" fmla="*/ 7 h 12"/>
                <a:gd name="T10" fmla="*/ 15 w 20"/>
                <a:gd name="T11" fmla="*/ 5 h 12"/>
                <a:gd name="T12" fmla="*/ 9 w 20"/>
                <a:gd name="T13" fmla="*/ 3 h 12"/>
                <a:gd name="T14" fmla="*/ 3 w 20"/>
                <a:gd name="T15" fmla="*/ 0 h 12"/>
                <a:gd name="T16" fmla="*/ 3 w 20"/>
                <a:gd name="T17" fmla="*/ 0 h 12"/>
                <a:gd name="T18" fmla="*/ 2 w 20"/>
                <a:gd name="T19" fmla="*/ 5 h 12"/>
                <a:gd name="T20" fmla="*/ 0 w 20"/>
                <a:gd name="T21" fmla="*/ 9 h 12"/>
                <a:gd name="T22" fmla="*/ 2 w 20"/>
                <a:gd name="T2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2">
                  <a:moveTo>
                    <a:pt x="2" y="10"/>
                  </a:moveTo>
                  <a:lnTo>
                    <a:pt x="3" y="11"/>
                  </a:lnTo>
                  <a:lnTo>
                    <a:pt x="10" y="9"/>
                  </a:lnTo>
                  <a:lnTo>
                    <a:pt x="19" y="8"/>
                  </a:lnTo>
                  <a:lnTo>
                    <a:pt x="18" y="7"/>
                  </a:lnTo>
                  <a:lnTo>
                    <a:pt x="15" y="5"/>
                  </a:lnTo>
                  <a:lnTo>
                    <a:pt x="9" y="3"/>
                  </a:lnTo>
                  <a:lnTo>
                    <a:pt x="3" y="0"/>
                  </a:lnTo>
                  <a:lnTo>
                    <a:pt x="3" y="0"/>
                  </a:lnTo>
                  <a:cubicBezTo>
                    <a:pt x="3" y="2"/>
                    <a:pt x="3" y="3"/>
                    <a:pt x="2" y="5"/>
                  </a:cubicBezTo>
                  <a:lnTo>
                    <a:pt x="0" y="9"/>
                  </a:lnTo>
                  <a:cubicBezTo>
                    <a:pt x="0" y="9"/>
                    <a:pt x="1" y="9"/>
                    <a:pt x="2" y="1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76" name="Freeform 261">
              <a:extLst>
                <a:ext uri="{FF2B5EF4-FFF2-40B4-BE49-F238E27FC236}">
                  <a16:creationId xmlns:a16="http://schemas.microsoft.com/office/drawing/2014/main" id="{8421AB4D-1800-4938-A32A-1CC330DD732D}"/>
                </a:ext>
              </a:extLst>
            </p:cNvPr>
            <p:cNvSpPr>
              <a:spLocks noChangeArrowheads="1"/>
            </p:cNvSpPr>
            <p:nvPr/>
          </p:nvSpPr>
          <p:spPr bwMode="auto">
            <a:xfrm>
              <a:off x="8643937" y="2309813"/>
              <a:ext cx="23813" cy="19050"/>
            </a:xfrm>
            <a:custGeom>
              <a:avLst/>
              <a:gdLst>
                <a:gd name="T0" fmla="*/ 45 w 64"/>
                <a:gd name="T1" fmla="*/ 16 h 53"/>
                <a:gd name="T2" fmla="*/ 42 w 64"/>
                <a:gd name="T3" fmla="*/ 17 h 53"/>
                <a:gd name="T4" fmla="*/ 37 w 64"/>
                <a:gd name="T5" fmla="*/ 17 h 53"/>
                <a:gd name="T6" fmla="*/ 32 w 64"/>
                <a:gd name="T7" fmla="*/ 16 h 53"/>
                <a:gd name="T8" fmla="*/ 31 w 64"/>
                <a:gd name="T9" fmla="*/ 17 h 53"/>
                <a:gd name="T10" fmla="*/ 28 w 64"/>
                <a:gd name="T11" fmla="*/ 21 h 53"/>
                <a:gd name="T12" fmla="*/ 25 w 64"/>
                <a:gd name="T13" fmla="*/ 22 h 53"/>
                <a:gd name="T14" fmla="*/ 20 w 64"/>
                <a:gd name="T15" fmla="*/ 24 h 53"/>
                <a:gd name="T16" fmla="*/ 0 w 64"/>
                <a:gd name="T17" fmla="*/ 46 h 53"/>
                <a:gd name="T18" fmla="*/ 2 w 64"/>
                <a:gd name="T19" fmla="*/ 49 h 53"/>
                <a:gd name="T20" fmla="*/ 3 w 64"/>
                <a:gd name="T21" fmla="*/ 49 h 53"/>
                <a:gd name="T22" fmla="*/ 8 w 64"/>
                <a:gd name="T23" fmla="*/ 51 h 53"/>
                <a:gd name="T24" fmla="*/ 10 w 64"/>
                <a:gd name="T25" fmla="*/ 52 h 53"/>
                <a:gd name="T26" fmla="*/ 11 w 64"/>
                <a:gd name="T27" fmla="*/ 51 h 53"/>
                <a:gd name="T28" fmla="*/ 15 w 64"/>
                <a:gd name="T29" fmla="*/ 47 h 53"/>
                <a:gd name="T30" fmla="*/ 18 w 64"/>
                <a:gd name="T31" fmla="*/ 45 h 53"/>
                <a:gd name="T32" fmla="*/ 24 w 64"/>
                <a:gd name="T33" fmla="*/ 43 h 53"/>
                <a:gd name="T34" fmla="*/ 29 w 64"/>
                <a:gd name="T35" fmla="*/ 43 h 53"/>
                <a:gd name="T36" fmla="*/ 34 w 64"/>
                <a:gd name="T37" fmla="*/ 45 h 53"/>
                <a:gd name="T38" fmla="*/ 39 w 64"/>
                <a:gd name="T39" fmla="*/ 48 h 53"/>
                <a:gd name="T40" fmla="*/ 43 w 64"/>
                <a:gd name="T41" fmla="*/ 49 h 53"/>
                <a:gd name="T42" fmla="*/ 49 w 64"/>
                <a:gd name="T43" fmla="*/ 51 h 53"/>
                <a:gd name="T44" fmla="*/ 55 w 64"/>
                <a:gd name="T45" fmla="*/ 46 h 53"/>
                <a:gd name="T46" fmla="*/ 59 w 64"/>
                <a:gd name="T47" fmla="*/ 44 h 53"/>
                <a:gd name="T48" fmla="*/ 63 w 64"/>
                <a:gd name="T49" fmla="*/ 44 h 53"/>
                <a:gd name="T50" fmla="*/ 63 w 64"/>
                <a:gd name="T51" fmla="*/ 41 h 53"/>
                <a:gd name="T52" fmla="*/ 63 w 64"/>
                <a:gd name="T53" fmla="*/ 26 h 53"/>
                <a:gd name="T54" fmla="*/ 62 w 64"/>
                <a:gd name="T55" fmla="*/ 14 h 53"/>
                <a:gd name="T56" fmla="*/ 60 w 64"/>
                <a:gd name="T57" fmla="*/ 10 h 53"/>
                <a:gd name="T58" fmla="*/ 53 w 64"/>
                <a:gd name="T59" fmla="*/ 5 h 53"/>
                <a:gd name="T60" fmla="*/ 51 w 64"/>
                <a:gd name="T61" fmla="*/ 1 h 53"/>
                <a:gd name="T62" fmla="*/ 51 w 64"/>
                <a:gd name="T63" fmla="*/ 0 h 53"/>
                <a:gd name="T64" fmla="*/ 50 w 64"/>
                <a:gd name="T65" fmla="*/ 2 h 53"/>
                <a:gd name="T66" fmla="*/ 49 w 64"/>
                <a:gd name="T67" fmla="*/ 4 h 53"/>
                <a:gd name="T68" fmla="*/ 50 w 64"/>
                <a:gd name="T69" fmla="*/ 7 h 53"/>
                <a:gd name="T70" fmla="*/ 45 w 64"/>
                <a:gd name="T71"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 h="53">
                  <a:moveTo>
                    <a:pt x="45" y="16"/>
                  </a:moveTo>
                  <a:lnTo>
                    <a:pt x="42" y="17"/>
                  </a:lnTo>
                  <a:cubicBezTo>
                    <a:pt x="40" y="17"/>
                    <a:pt x="39" y="18"/>
                    <a:pt x="37" y="17"/>
                  </a:cubicBezTo>
                  <a:lnTo>
                    <a:pt x="32" y="16"/>
                  </a:lnTo>
                  <a:lnTo>
                    <a:pt x="31" y="17"/>
                  </a:lnTo>
                  <a:lnTo>
                    <a:pt x="28" y="21"/>
                  </a:lnTo>
                  <a:cubicBezTo>
                    <a:pt x="27" y="21"/>
                    <a:pt x="26" y="22"/>
                    <a:pt x="25" y="22"/>
                  </a:cubicBezTo>
                  <a:lnTo>
                    <a:pt x="20" y="24"/>
                  </a:lnTo>
                  <a:lnTo>
                    <a:pt x="0" y="46"/>
                  </a:lnTo>
                  <a:lnTo>
                    <a:pt x="2" y="49"/>
                  </a:lnTo>
                  <a:lnTo>
                    <a:pt x="3" y="49"/>
                  </a:lnTo>
                  <a:cubicBezTo>
                    <a:pt x="5" y="49"/>
                    <a:pt x="7" y="49"/>
                    <a:pt x="8" y="51"/>
                  </a:cubicBezTo>
                  <a:lnTo>
                    <a:pt x="10" y="52"/>
                  </a:lnTo>
                  <a:lnTo>
                    <a:pt x="11" y="51"/>
                  </a:lnTo>
                  <a:lnTo>
                    <a:pt x="15" y="47"/>
                  </a:lnTo>
                  <a:cubicBezTo>
                    <a:pt x="16" y="46"/>
                    <a:pt x="17" y="45"/>
                    <a:pt x="18" y="45"/>
                  </a:cubicBezTo>
                  <a:lnTo>
                    <a:pt x="24" y="43"/>
                  </a:lnTo>
                  <a:cubicBezTo>
                    <a:pt x="26" y="42"/>
                    <a:pt x="27" y="42"/>
                    <a:pt x="29" y="43"/>
                  </a:cubicBezTo>
                  <a:lnTo>
                    <a:pt x="34" y="45"/>
                  </a:lnTo>
                  <a:cubicBezTo>
                    <a:pt x="36" y="45"/>
                    <a:pt x="38" y="46"/>
                    <a:pt x="39" y="48"/>
                  </a:cubicBezTo>
                  <a:cubicBezTo>
                    <a:pt x="40" y="48"/>
                    <a:pt x="41" y="48"/>
                    <a:pt x="43" y="49"/>
                  </a:cubicBezTo>
                  <a:lnTo>
                    <a:pt x="49" y="51"/>
                  </a:lnTo>
                  <a:lnTo>
                    <a:pt x="55" y="46"/>
                  </a:lnTo>
                  <a:cubicBezTo>
                    <a:pt x="56" y="45"/>
                    <a:pt x="57" y="45"/>
                    <a:pt x="59" y="44"/>
                  </a:cubicBezTo>
                  <a:lnTo>
                    <a:pt x="63" y="44"/>
                  </a:lnTo>
                  <a:lnTo>
                    <a:pt x="63" y="41"/>
                  </a:lnTo>
                  <a:lnTo>
                    <a:pt x="63" y="26"/>
                  </a:lnTo>
                  <a:lnTo>
                    <a:pt x="62" y="14"/>
                  </a:lnTo>
                  <a:lnTo>
                    <a:pt x="60" y="10"/>
                  </a:lnTo>
                  <a:lnTo>
                    <a:pt x="53" y="5"/>
                  </a:lnTo>
                  <a:cubicBezTo>
                    <a:pt x="52" y="4"/>
                    <a:pt x="51" y="2"/>
                    <a:pt x="51" y="1"/>
                  </a:cubicBezTo>
                  <a:lnTo>
                    <a:pt x="51" y="0"/>
                  </a:lnTo>
                  <a:cubicBezTo>
                    <a:pt x="51" y="1"/>
                    <a:pt x="50" y="1"/>
                    <a:pt x="50" y="2"/>
                  </a:cubicBezTo>
                  <a:lnTo>
                    <a:pt x="49" y="4"/>
                  </a:lnTo>
                  <a:lnTo>
                    <a:pt x="50" y="7"/>
                  </a:lnTo>
                  <a:cubicBezTo>
                    <a:pt x="50" y="10"/>
                    <a:pt x="48" y="14"/>
                    <a:pt x="45" y="1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77" name="Freeform 262">
              <a:extLst>
                <a:ext uri="{FF2B5EF4-FFF2-40B4-BE49-F238E27FC236}">
                  <a16:creationId xmlns:a16="http://schemas.microsoft.com/office/drawing/2014/main" id="{F83CF109-F1F5-4DA4-B356-5E85D673F177}"/>
                </a:ext>
              </a:extLst>
            </p:cNvPr>
            <p:cNvSpPr>
              <a:spLocks noChangeArrowheads="1"/>
            </p:cNvSpPr>
            <p:nvPr/>
          </p:nvSpPr>
          <p:spPr bwMode="auto">
            <a:xfrm>
              <a:off x="8651875" y="2339975"/>
              <a:ext cx="6350" cy="7938"/>
            </a:xfrm>
            <a:custGeom>
              <a:avLst/>
              <a:gdLst>
                <a:gd name="T0" fmla="*/ 18 w 19"/>
                <a:gd name="T1" fmla="*/ 0 h 22"/>
                <a:gd name="T2" fmla="*/ 4 w 19"/>
                <a:gd name="T3" fmla="*/ 0 h 22"/>
                <a:gd name="T4" fmla="*/ 5 w 19"/>
                <a:gd name="T5" fmla="*/ 1 h 22"/>
                <a:gd name="T6" fmla="*/ 9 w 19"/>
                <a:gd name="T7" fmla="*/ 9 h 22"/>
                <a:gd name="T8" fmla="*/ 3 w 19"/>
                <a:gd name="T9" fmla="*/ 15 h 22"/>
                <a:gd name="T10" fmla="*/ 0 w 19"/>
                <a:gd name="T11" fmla="*/ 16 h 22"/>
                <a:gd name="T12" fmla="*/ 0 w 19"/>
                <a:gd name="T13" fmla="*/ 16 h 22"/>
                <a:gd name="T14" fmla="*/ 1 w 19"/>
                <a:gd name="T15" fmla="*/ 20 h 22"/>
                <a:gd name="T16" fmla="*/ 4 w 19"/>
                <a:gd name="T17" fmla="*/ 21 h 22"/>
                <a:gd name="T18" fmla="*/ 4 w 19"/>
                <a:gd name="T19" fmla="*/ 21 h 22"/>
                <a:gd name="T20" fmla="*/ 12 w 19"/>
                <a:gd name="T21" fmla="*/ 18 h 22"/>
                <a:gd name="T22" fmla="*/ 13 w 19"/>
                <a:gd name="T23" fmla="*/ 11 h 22"/>
                <a:gd name="T24" fmla="*/ 15 w 19"/>
                <a:gd name="T25" fmla="*/ 4 h 22"/>
                <a:gd name="T26" fmla="*/ 17 w 19"/>
                <a:gd name="T27" fmla="*/ 1 h 22"/>
                <a:gd name="T28" fmla="*/ 18 w 19"/>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2">
                  <a:moveTo>
                    <a:pt x="18" y="0"/>
                  </a:moveTo>
                  <a:lnTo>
                    <a:pt x="4" y="0"/>
                  </a:lnTo>
                  <a:lnTo>
                    <a:pt x="5" y="1"/>
                  </a:lnTo>
                  <a:cubicBezTo>
                    <a:pt x="8" y="2"/>
                    <a:pt x="9" y="5"/>
                    <a:pt x="9" y="9"/>
                  </a:cubicBezTo>
                  <a:cubicBezTo>
                    <a:pt x="8" y="12"/>
                    <a:pt x="6" y="15"/>
                    <a:pt x="3" y="15"/>
                  </a:cubicBezTo>
                  <a:lnTo>
                    <a:pt x="0" y="16"/>
                  </a:lnTo>
                  <a:lnTo>
                    <a:pt x="0" y="16"/>
                  </a:lnTo>
                  <a:lnTo>
                    <a:pt x="1" y="20"/>
                  </a:lnTo>
                  <a:cubicBezTo>
                    <a:pt x="2" y="20"/>
                    <a:pt x="3" y="20"/>
                    <a:pt x="4" y="21"/>
                  </a:cubicBezTo>
                  <a:lnTo>
                    <a:pt x="4" y="21"/>
                  </a:lnTo>
                  <a:cubicBezTo>
                    <a:pt x="6" y="19"/>
                    <a:pt x="9" y="18"/>
                    <a:pt x="12" y="18"/>
                  </a:cubicBezTo>
                  <a:lnTo>
                    <a:pt x="13" y="11"/>
                  </a:lnTo>
                  <a:lnTo>
                    <a:pt x="15" y="4"/>
                  </a:lnTo>
                  <a:cubicBezTo>
                    <a:pt x="16" y="3"/>
                    <a:pt x="16" y="2"/>
                    <a:pt x="17" y="1"/>
                  </a:cubicBezTo>
                  <a:lnTo>
                    <a:pt x="18"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78" name="Freeform 263">
              <a:extLst>
                <a:ext uri="{FF2B5EF4-FFF2-40B4-BE49-F238E27FC236}">
                  <a16:creationId xmlns:a16="http://schemas.microsoft.com/office/drawing/2014/main" id="{E15A2694-758B-4E53-9444-210E256B7765}"/>
                </a:ext>
              </a:extLst>
            </p:cNvPr>
            <p:cNvSpPr>
              <a:spLocks noChangeArrowheads="1"/>
            </p:cNvSpPr>
            <p:nvPr/>
          </p:nvSpPr>
          <p:spPr bwMode="auto">
            <a:xfrm>
              <a:off x="8621712" y="581025"/>
              <a:ext cx="912813" cy="2098675"/>
            </a:xfrm>
            <a:custGeom>
              <a:avLst/>
              <a:gdLst>
                <a:gd name="T0" fmla="*/ 28 w 2536"/>
                <a:gd name="T1" fmla="*/ 4656 h 5831"/>
                <a:gd name="T2" fmla="*/ 56 w 2536"/>
                <a:gd name="T3" fmla="*/ 4744 h 5831"/>
                <a:gd name="T4" fmla="*/ 134 w 2536"/>
                <a:gd name="T5" fmla="*/ 4760 h 5831"/>
                <a:gd name="T6" fmla="*/ 120 w 2536"/>
                <a:gd name="T7" fmla="*/ 4964 h 5831"/>
                <a:gd name="T8" fmla="*/ 158 w 2536"/>
                <a:gd name="T9" fmla="*/ 5111 h 5831"/>
                <a:gd name="T10" fmla="*/ 213 w 2536"/>
                <a:gd name="T11" fmla="*/ 5202 h 5831"/>
                <a:gd name="T12" fmla="*/ 302 w 2536"/>
                <a:gd name="T13" fmla="*/ 5355 h 5831"/>
                <a:gd name="T14" fmla="*/ 327 w 2536"/>
                <a:gd name="T15" fmla="*/ 5538 h 5831"/>
                <a:gd name="T16" fmla="*/ 356 w 2536"/>
                <a:gd name="T17" fmla="*/ 5692 h 5831"/>
                <a:gd name="T18" fmla="*/ 482 w 2536"/>
                <a:gd name="T19" fmla="*/ 5805 h 5831"/>
                <a:gd name="T20" fmla="*/ 595 w 2536"/>
                <a:gd name="T21" fmla="*/ 5657 h 5831"/>
                <a:gd name="T22" fmla="*/ 691 w 2536"/>
                <a:gd name="T23" fmla="*/ 5548 h 5831"/>
                <a:gd name="T24" fmla="*/ 842 w 2536"/>
                <a:gd name="T25" fmla="*/ 5545 h 5831"/>
                <a:gd name="T26" fmla="*/ 1001 w 2536"/>
                <a:gd name="T27" fmla="*/ 5372 h 5831"/>
                <a:gd name="T28" fmla="*/ 1049 w 2536"/>
                <a:gd name="T29" fmla="*/ 5224 h 5831"/>
                <a:gd name="T30" fmla="*/ 1061 w 2536"/>
                <a:gd name="T31" fmla="*/ 5063 h 5831"/>
                <a:gd name="T32" fmla="*/ 1037 w 2536"/>
                <a:gd name="T33" fmla="*/ 4908 h 5831"/>
                <a:gd name="T34" fmla="*/ 1098 w 2536"/>
                <a:gd name="T35" fmla="*/ 4815 h 5831"/>
                <a:gd name="T36" fmla="*/ 1105 w 2536"/>
                <a:gd name="T37" fmla="*/ 4705 h 5831"/>
                <a:gd name="T38" fmla="*/ 980 w 2536"/>
                <a:gd name="T39" fmla="*/ 4652 h 5831"/>
                <a:gd name="T40" fmla="*/ 1223 w 2536"/>
                <a:gd name="T41" fmla="*/ 4588 h 5831"/>
                <a:gd name="T42" fmla="*/ 1299 w 2536"/>
                <a:gd name="T43" fmla="*/ 4489 h 5831"/>
                <a:gd name="T44" fmla="*/ 1377 w 2536"/>
                <a:gd name="T45" fmla="*/ 4470 h 5831"/>
                <a:gd name="T46" fmla="*/ 1345 w 2536"/>
                <a:gd name="T47" fmla="*/ 4359 h 5831"/>
                <a:gd name="T48" fmla="*/ 1479 w 2536"/>
                <a:gd name="T49" fmla="*/ 4255 h 5831"/>
                <a:gd name="T50" fmla="*/ 1474 w 2536"/>
                <a:gd name="T51" fmla="*/ 4095 h 5831"/>
                <a:gd name="T52" fmla="*/ 1361 w 2536"/>
                <a:gd name="T53" fmla="*/ 3981 h 5831"/>
                <a:gd name="T54" fmla="*/ 1216 w 2536"/>
                <a:gd name="T55" fmla="*/ 3900 h 5831"/>
                <a:gd name="T56" fmla="*/ 1177 w 2536"/>
                <a:gd name="T57" fmla="*/ 3782 h 5831"/>
                <a:gd name="T58" fmla="*/ 1166 w 2536"/>
                <a:gd name="T59" fmla="*/ 3603 h 5831"/>
                <a:gd name="T60" fmla="*/ 1180 w 2536"/>
                <a:gd name="T61" fmla="*/ 3459 h 5831"/>
                <a:gd name="T62" fmla="*/ 1212 w 2536"/>
                <a:gd name="T63" fmla="*/ 3333 h 5831"/>
                <a:gd name="T64" fmla="*/ 1199 w 2536"/>
                <a:gd name="T65" fmla="*/ 3133 h 5831"/>
                <a:gd name="T66" fmla="*/ 1314 w 2536"/>
                <a:gd name="T67" fmla="*/ 3090 h 5831"/>
                <a:gd name="T68" fmla="*/ 1312 w 2536"/>
                <a:gd name="T69" fmla="*/ 2911 h 5831"/>
                <a:gd name="T70" fmla="*/ 1408 w 2536"/>
                <a:gd name="T71" fmla="*/ 2969 h 5831"/>
                <a:gd name="T72" fmla="*/ 1428 w 2536"/>
                <a:gd name="T73" fmla="*/ 2881 h 5831"/>
                <a:gd name="T74" fmla="*/ 1526 w 2536"/>
                <a:gd name="T75" fmla="*/ 2793 h 5831"/>
                <a:gd name="T76" fmla="*/ 1631 w 2536"/>
                <a:gd name="T77" fmla="*/ 2658 h 5831"/>
                <a:gd name="T78" fmla="*/ 1729 w 2536"/>
                <a:gd name="T79" fmla="*/ 2618 h 5831"/>
                <a:gd name="T80" fmla="*/ 1857 w 2536"/>
                <a:gd name="T81" fmla="*/ 2533 h 5831"/>
                <a:gd name="T82" fmla="*/ 2000 w 2536"/>
                <a:gd name="T83" fmla="*/ 2308 h 5831"/>
                <a:gd name="T84" fmla="*/ 1962 w 2536"/>
                <a:gd name="T85" fmla="*/ 2181 h 5831"/>
                <a:gd name="T86" fmla="*/ 1931 w 2536"/>
                <a:gd name="T87" fmla="*/ 2076 h 5831"/>
                <a:gd name="T88" fmla="*/ 2024 w 2536"/>
                <a:gd name="T89" fmla="*/ 1950 h 5831"/>
                <a:gd name="T90" fmla="*/ 2099 w 2536"/>
                <a:gd name="T91" fmla="*/ 1814 h 5831"/>
                <a:gd name="T92" fmla="*/ 2071 w 2536"/>
                <a:gd name="T93" fmla="*/ 1668 h 5831"/>
                <a:gd name="T94" fmla="*/ 2176 w 2536"/>
                <a:gd name="T95" fmla="*/ 1644 h 5831"/>
                <a:gd name="T96" fmla="*/ 2307 w 2536"/>
                <a:gd name="T97" fmla="*/ 1639 h 5831"/>
                <a:gd name="T98" fmla="*/ 2420 w 2536"/>
                <a:gd name="T99" fmla="*/ 1628 h 5831"/>
                <a:gd name="T100" fmla="*/ 2487 w 2536"/>
                <a:gd name="T101" fmla="*/ 1477 h 5831"/>
                <a:gd name="T102" fmla="*/ 2485 w 2536"/>
                <a:gd name="T103" fmla="*/ 1201 h 5831"/>
                <a:gd name="T104" fmla="*/ 2454 w 2536"/>
                <a:gd name="T105" fmla="*/ 903 h 5831"/>
                <a:gd name="T106" fmla="*/ 2415 w 2536"/>
                <a:gd name="T107" fmla="*/ 594 h 5831"/>
                <a:gd name="T108" fmla="*/ 2270 w 2536"/>
                <a:gd name="T109" fmla="*/ 349 h 5831"/>
                <a:gd name="T110" fmla="*/ 1999 w 2536"/>
                <a:gd name="T111" fmla="*/ 162 h 5831"/>
                <a:gd name="T112" fmla="*/ 1735 w 2536"/>
                <a:gd name="T113" fmla="*/ 258 h 5831"/>
                <a:gd name="T114" fmla="*/ 1035 w 2536"/>
                <a:gd name="T115" fmla="*/ 793 h 5831"/>
                <a:gd name="T116" fmla="*/ 666 w 2536"/>
                <a:gd name="T117" fmla="*/ 1869 h 5831"/>
                <a:gd name="T118" fmla="*/ 213 w 2536"/>
                <a:gd name="T119" fmla="*/ 2714 h 5831"/>
                <a:gd name="T120" fmla="*/ 311 w 2536"/>
                <a:gd name="T121" fmla="*/ 3724 h 5831"/>
                <a:gd name="T122" fmla="*/ 150 w 2536"/>
                <a:gd name="T123" fmla="*/ 4208 h 5831"/>
                <a:gd name="T124" fmla="*/ 49 w 2536"/>
                <a:gd name="T125" fmla="*/ 4531 h 5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36" h="5831">
                  <a:moveTo>
                    <a:pt x="49" y="4531"/>
                  </a:moveTo>
                  <a:cubicBezTo>
                    <a:pt x="49" y="4530"/>
                    <a:pt x="48" y="4530"/>
                    <a:pt x="48" y="4530"/>
                  </a:cubicBezTo>
                  <a:lnTo>
                    <a:pt x="45" y="4526"/>
                  </a:lnTo>
                  <a:lnTo>
                    <a:pt x="40" y="4518"/>
                  </a:lnTo>
                  <a:lnTo>
                    <a:pt x="36" y="4509"/>
                  </a:lnTo>
                  <a:lnTo>
                    <a:pt x="32" y="4492"/>
                  </a:lnTo>
                  <a:lnTo>
                    <a:pt x="16" y="4495"/>
                  </a:lnTo>
                  <a:lnTo>
                    <a:pt x="14" y="4497"/>
                  </a:lnTo>
                  <a:lnTo>
                    <a:pt x="1" y="4517"/>
                  </a:lnTo>
                  <a:lnTo>
                    <a:pt x="5" y="4517"/>
                  </a:lnTo>
                  <a:cubicBezTo>
                    <a:pt x="9" y="4516"/>
                    <a:pt x="13" y="4519"/>
                    <a:pt x="14" y="4522"/>
                  </a:cubicBezTo>
                  <a:cubicBezTo>
                    <a:pt x="15" y="4526"/>
                    <a:pt x="13" y="4530"/>
                    <a:pt x="10" y="4532"/>
                  </a:cubicBezTo>
                  <a:lnTo>
                    <a:pt x="0" y="4538"/>
                  </a:lnTo>
                  <a:lnTo>
                    <a:pt x="0" y="4538"/>
                  </a:lnTo>
                  <a:lnTo>
                    <a:pt x="2" y="4540"/>
                  </a:lnTo>
                  <a:lnTo>
                    <a:pt x="11" y="4543"/>
                  </a:lnTo>
                  <a:cubicBezTo>
                    <a:pt x="15" y="4544"/>
                    <a:pt x="17" y="4548"/>
                    <a:pt x="17" y="4552"/>
                  </a:cubicBezTo>
                  <a:lnTo>
                    <a:pt x="16" y="4555"/>
                  </a:lnTo>
                  <a:lnTo>
                    <a:pt x="16" y="4556"/>
                  </a:lnTo>
                  <a:lnTo>
                    <a:pt x="17" y="4563"/>
                  </a:lnTo>
                  <a:lnTo>
                    <a:pt x="17" y="4571"/>
                  </a:lnTo>
                  <a:cubicBezTo>
                    <a:pt x="19" y="4572"/>
                    <a:pt x="20" y="4573"/>
                    <a:pt x="21" y="4575"/>
                  </a:cubicBezTo>
                  <a:lnTo>
                    <a:pt x="22" y="4577"/>
                  </a:lnTo>
                  <a:cubicBezTo>
                    <a:pt x="23" y="4578"/>
                    <a:pt x="23" y="4579"/>
                    <a:pt x="23" y="4580"/>
                  </a:cubicBezTo>
                  <a:lnTo>
                    <a:pt x="24" y="4594"/>
                  </a:lnTo>
                  <a:lnTo>
                    <a:pt x="23" y="4598"/>
                  </a:lnTo>
                  <a:cubicBezTo>
                    <a:pt x="23" y="4599"/>
                    <a:pt x="23" y="4599"/>
                    <a:pt x="23" y="4600"/>
                  </a:cubicBezTo>
                  <a:lnTo>
                    <a:pt x="19" y="4608"/>
                  </a:lnTo>
                  <a:lnTo>
                    <a:pt x="19" y="4612"/>
                  </a:lnTo>
                  <a:cubicBezTo>
                    <a:pt x="20" y="4615"/>
                    <a:pt x="18" y="4619"/>
                    <a:pt x="14" y="4620"/>
                  </a:cubicBezTo>
                  <a:lnTo>
                    <a:pt x="13" y="4621"/>
                  </a:lnTo>
                  <a:lnTo>
                    <a:pt x="13" y="4623"/>
                  </a:lnTo>
                  <a:cubicBezTo>
                    <a:pt x="14" y="4623"/>
                    <a:pt x="16" y="4624"/>
                    <a:pt x="17" y="4624"/>
                  </a:cubicBezTo>
                  <a:cubicBezTo>
                    <a:pt x="19" y="4626"/>
                    <a:pt x="21" y="4630"/>
                    <a:pt x="20" y="4633"/>
                  </a:cubicBezTo>
                  <a:lnTo>
                    <a:pt x="19" y="4640"/>
                  </a:lnTo>
                  <a:lnTo>
                    <a:pt x="25" y="4649"/>
                  </a:lnTo>
                  <a:cubicBezTo>
                    <a:pt x="26" y="4650"/>
                    <a:pt x="26" y="4650"/>
                    <a:pt x="26" y="4651"/>
                  </a:cubicBezTo>
                  <a:lnTo>
                    <a:pt x="28" y="4656"/>
                  </a:lnTo>
                  <a:cubicBezTo>
                    <a:pt x="29" y="4657"/>
                    <a:pt x="29" y="4658"/>
                    <a:pt x="29" y="4659"/>
                  </a:cubicBezTo>
                  <a:lnTo>
                    <a:pt x="29" y="4662"/>
                  </a:lnTo>
                  <a:cubicBezTo>
                    <a:pt x="29" y="4663"/>
                    <a:pt x="29" y="4664"/>
                    <a:pt x="28" y="4665"/>
                  </a:cubicBezTo>
                  <a:lnTo>
                    <a:pt x="27" y="4668"/>
                  </a:lnTo>
                  <a:cubicBezTo>
                    <a:pt x="28" y="4668"/>
                    <a:pt x="29" y="4669"/>
                    <a:pt x="29" y="4669"/>
                  </a:cubicBezTo>
                  <a:cubicBezTo>
                    <a:pt x="29" y="4670"/>
                    <a:pt x="30" y="4671"/>
                    <a:pt x="30" y="4673"/>
                  </a:cubicBezTo>
                  <a:cubicBezTo>
                    <a:pt x="31" y="4673"/>
                    <a:pt x="32" y="4674"/>
                    <a:pt x="32" y="4675"/>
                  </a:cubicBezTo>
                  <a:cubicBezTo>
                    <a:pt x="34" y="4677"/>
                    <a:pt x="34" y="4679"/>
                    <a:pt x="34" y="4682"/>
                  </a:cubicBezTo>
                  <a:lnTo>
                    <a:pt x="32" y="4685"/>
                  </a:lnTo>
                  <a:cubicBezTo>
                    <a:pt x="32" y="4687"/>
                    <a:pt x="31" y="4688"/>
                    <a:pt x="31" y="4689"/>
                  </a:cubicBezTo>
                  <a:lnTo>
                    <a:pt x="27" y="4693"/>
                  </a:lnTo>
                  <a:lnTo>
                    <a:pt x="27" y="4703"/>
                  </a:lnTo>
                  <a:cubicBezTo>
                    <a:pt x="27" y="4704"/>
                    <a:pt x="27" y="4706"/>
                    <a:pt x="26" y="4707"/>
                  </a:cubicBezTo>
                  <a:lnTo>
                    <a:pt x="26" y="4708"/>
                  </a:lnTo>
                  <a:cubicBezTo>
                    <a:pt x="26" y="4709"/>
                    <a:pt x="27" y="4709"/>
                    <a:pt x="27" y="4710"/>
                  </a:cubicBezTo>
                  <a:lnTo>
                    <a:pt x="27" y="4711"/>
                  </a:lnTo>
                  <a:lnTo>
                    <a:pt x="32" y="4714"/>
                  </a:lnTo>
                  <a:cubicBezTo>
                    <a:pt x="34" y="4715"/>
                    <a:pt x="35" y="4717"/>
                    <a:pt x="35" y="4719"/>
                  </a:cubicBezTo>
                  <a:cubicBezTo>
                    <a:pt x="36" y="4721"/>
                    <a:pt x="35" y="4723"/>
                    <a:pt x="34" y="4725"/>
                  </a:cubicBezTo>
                  <a:lnTo>
                    <a:pt x="31" y="4729"/>
                  </a:lnTo>
                  <a:cubicBezTo>
                    <a:pt x="30" y="4730"/>
                    <a:pt x="30" y="4731"/>
                    <a:pt x="29" y="4731"/>
                  </a:cubicBezTo>
                  <a:lnTo>
                    <a:pt x="28" y="4732"/>
                  </a:lnTo>
                  <a:lnTo>
                    <a:pt x="28" y="4737"/>
                  </a:lnTo>
                  <a:cubicBezTo>
                    <a:pt x="29" y="4739"/>
                    <a:pt x="28" y="4742"/>
                    <a:pt x="26" y="4744"/>
                  </a:cubicBezTo>
                  <a:cubicBezTo>
                    <a:pt x="25" y="4746"/>
                    <a:pt x="22" y="4747"/>
                    <a:pt x="20" y="4746"/>
                  </a:cubicBezTo>
                  <a:lnTo>
                    <a:pt x="19" y="4746"/>
                  </a:lnTo>
                  <a:lnTo>
                    <a:pt x="21" y="4751"/>
                  </a:lnTo>
                  <a:lnTo>
                    <a:pt x="24" y="4751"/>
                  </a:lnTo>
                  <a:cubicBezTo>
                    <a:pt x="25" y="4751"/>
                    <a:pt x="27" y="4751"/>
                    <a:pt x="28" y="4752"/>
                  </a:cubicBezTo>
                  <a:lnTo>
                    <a:pt x="29" y="4752"/>
                  </a:lnTo>
                  <a:lnTo>
                    <a:pt x="30" y="4750"/>
                  </a:lnTo>
                  <a:lnTo>
                    <a:pt x="31" y="4748"/>
                  </a:lnTo>
                  <a:cubicBezTo>
                    <a:pt x="31" y="4747"/>
                    <a:pt x="31" y="4746"/>
                    <a:pt x="32" y="4746"/>
                  </a:cubicBezTo>
                  <a:lnTo>
                    <a:pt x="37" y="4741"/>
                  </a:lnTo>
                  <a:lnTo>
                    <a:pt x="46" y="4728"/>
                  </a:lnTo>
                  <a:cubicBezTo>
                    <a:pt x="47" y="4724"/>
                    <a:pt x="52" y="4722"/>
                    <a:pt x="56" y="4723"/>
                  </a:cubicBezTo>
                  <a:cubicBezTo>
                    <a:pt x="60" y="4725"/>
                    <a:pt x="62" y="4729"/>
                    <a:pt x="60" y="4733"/>
                  </a:cubicBezTo>
                  <a:lnTo>
                    <a:pt x="56" y="4744"/>
                  </a:lnTo>
                  <a:cubicBezTo>
                    <a:pt x="57" y="4744"/>
                    <a:pt x="58" y="4745"/>
                    <a:pt x="58" y="4745"/>
                  </a:cubicBezTo>
                  <a:cubicBezTo>
                    <a:pt x="60" y="4747"/>
                    <a:pt x="61" y="4749"/>
                    <a:pt x="61" y="4751"/>
                  </a:cubicBezTo>
                  <a:lnTo>
                    <a:pt x="61" y="4758"/>
                  </a:lnTo>
                  <a:lnTo>
                    <a:pt x="65" y="4765"/>
                  </a:lnTo>
                  <a:lnTo>
                    <a:pt x="65" y="4766"/>
                  </a:lnTo>
                  <a:lnTo>
                    <a:pt x="68" y="4757"/>
                  </a:lnTo>
                  <a:lnTo>
                    <a:pt x="70" y="4746"/>
                  </a:lnTo>
                  <a:lnTo>
                    <a:pt x="70" y="4734"/>
                  </a:lnTo>
                  <a:lnTo>
                    <a:pt x="69" y="4724"/>
                  </a:lnTo>
                  <a:cubicBezTo>
                    <a:pt x="69" y="4722"/>
                    <a:pt x="70" y="4719"/>
                    <a:pt x="71" y="4718"/>
                  </a:cubicBezTo>
                  <a:cubicBezTo>
                    <a:pt x="75" y="4713"/>
                    <a:pt x="85" y="4715"/>
                    <a:pt x="86" y="4721"/>
                  </a:cubicBezTo>
                  <a:lnTo>
                    <a:pt x="88" y="4729"/>
                  </a:lnTo>
                  <a:cubicBezTo>
                    <a:pt x="88" y="4728"/>
                    <a:pt x="89" y="4728"/>
                    <a:pt x="89" y="4728"/>
                  </a:cubicBezTo>
                  <a:lnTo>
                    <a:pt x="94" y="4726"/>
                  </a:lnTo>
                  <a:cubicBezTo>
                    <a:pt x="98" y="4724"/>
                    <a:pt x="102" y="4725"/>
                    <a:pt x="104" y="4729"/>
                  </a:cubicBezTo>
                  <a:lnTo>
                    <a:pt x="108" y="4734"/>
                  </a:lnTo>
                  <a:cubicBezTo>
                    <a:pt x="109" y="4736"/>
                    <a:pt x="109" y="4738"/>
                    <a:pt x="109" y="4741"/>
                  </a:cubicBezTo>
                  <a:cubicBezTo>
                    <a:pt x="108" y="4743"/>
                    <a:pt x="107" y="4745"/>
                    <a:pt x="105" y="4746"/>
                  </a:cubicBezTo>
                  <a:lnTo>
                    <a:pt x="99" y="4748"/>
                  </a:lnTo>
                  <a:cubicBezTo>
                    <a:pt x="100" y="4751"/>
                    <a:pt x="100" y="4754"/>
                    <a:pt x="98" y="4756"/>
                  </a:cubicBezTo>
                  <a:lnTo>
                    <a:pt x="87" y="4769"/>
                  </a:lnTo>
                  <a:lnTo>
                    <a:pt x="83" y="4776"/>
                  </a:lnTo>
                  <a:lnTo>
                    <a:pt x="76" y="4792"/>
                  </a:lnTo>
                  <a:cubicBezTo>
                    <a:pt x="77" y="4793"/>
                    <a:pt x="77" y="4793"/>
                    <a:pt x="77" y="4793"/>
                  </a:cubicBezTo>
                  <a:lnTo>
                    <a:pt x="80" y="4795"/>
                  </a:lnTo>
                  <a:lnTo>
                    <a:pt x="83" y="4789"/>
                  </a:lnTo>
                  <a:lnTo>
                    <a:pt x="85" y="4787"/>
                  </a:lnTo>
                  <a:cubicBezTo>
                    <a:pt x="85" y="4786"/>
                    <a:pt x="86" y="4786"/>
                    <a:pt x="87" y="4785"/>
                  </a:cubicBezTo>
                  <a:lnTo>
                    <a:pt x="89" y="4784"/>
                  </a:lnTo>
                  <a:lnTo>
                    <a:pt x="97" y="4775"/>
                  </a:lnTo>
                  <a:cubicBezTo>
                    <a:pt x="99" y="4774"/>
                    <a:pt x="101" y="4773"/>
                    <a:pt x="103" y="4773"/>
                  </a:cubicBezTo>
                  <a:lnTo>
                    <a:pt x="104" y="4773"/>
                  </a:lnTo>
                  <a:cubicBezTo>
                    <a:pt x="104" y="4770"/>
                    <a:pt x="107" y="4767"/>
                    <a:pt x="110" y="4766"/>
                  </a:cubicBezTo>
                  <a:lnTo>
                    <a:pt x="115" y="4765"/>
                  </a:lnTo>
                  <a:cubicBezTo>
                    <a:pt x="116" y="4765"/>
                    <a:pt x="117" y="4765"/>
                    <a:pt x="118" y="4765"/>
                  </a:cubicBezTo>
                  <a:lnTo>
                    <a:pt x="126" y="4766"/>
                  </a:lnTo>
                  <a:lnTo>
                    <a:pt x="131" y="4761"/>
                  </a:lnTo>
                  <a:cubicBezTo>
                    <a:pt x="132" y="4761"/>
                    <a:pt x="133" y="4760"/>
                    <a:pt x="134" y="4760"/>
                  </a:cubicBezTo>
                  <a:lnTo>
                    <a:pt x="138" y="4759"/>
                  </a:lnTo>
                  <a:cubicBezTo>
                    <a:pt x="142" y="4758"/>
                    <a:pt x="146" y="4760"/>
                    <a:pt x="147" y="4763"/>
                  </a:cubicBezTo>
                  <a:lnTo>
                    <a:pt x="150" y="4768"/>
                  </a:lnTo>
                  <a:cubicBezTo>
                    <a:pt x="152" y="4772"/>
                    <a:pt x="150" y="4777"/>
                    <a:pt x="146" y="4779"/>
                  </a:cubicBezTo>
                  <a:lnTo>
                    <a:pt x="136" y="4785"/>
                  </a:lnTo>
                  <a:lnTo>
                    <a:pt x="138" y="4792"/>
                  </a:lnTo>
                  <a:lnTo>
                    <a:pt x="142" y="4797"/>
                  </a:lnTo>
                  <a:cubicBezTo>
                    <a:pt x="143" y="4798"/>
                    <a:pt x="143" y="4799"/>
                    <a:pt x="143" y="4800"/>
                  </a:cubicBezTo>
                  <a:lnTo>
                    <a:pt x="144" y="4807"/>
                  </a:lnTo>
                  <a:cubicBezTo>
                    <a:pt x="146" y="4807"/>
                    <a:pt x="148" y="4808"/>
                    <a:pt x="150" y="4809"/>
                  </a:cubicBezTo>
                  <a:cubicBezTo>
                    <a:pt x="152" y="4811"/>
                    <a:pt x="152" y="4814"/>
                    <a:pt x="152" y="4817"/>
                  </a:cubicBezTo>
                  <a:lnTo>
                    <a:pt x="151" y="4821"/>
                  </a:lnTo>
                  <a:cubicBezTo>
                    <a:pt x="150" y="4822"/>
                    <a:pt x="150" y="4823"/>
                    <a:pt x="149" y="4824"/>
                  </a:cubicBezTo>
                  <a:lnTo>
                    <a:pt x="148" y="4826"/>
                  </a:lnTo>
                  <a:cubicBezTo>
                    <a:pt x="147" y="4827"/>
                    <a:pt x="146" y="4828"/>
                    <a:pt x="144" y="4829"/>
                  </a:cubicBezTo>
                  <a:lnTo>
                    <a:pt x="142" y="4829"/>
                  </a:lnTo>
                  <a:cubicBezTo>
                    <a:pt x="142" y="4830"/>
                    <a:pt x="142" y="4830"/>
                    <a:pt x="141" y="4830"/>
                  </a:cubicBezTo>
                  <a:lnTo>
                    <a:pt x="140" y="4851"/>
                  </a:lnTo>
                  <a:lnTo>
                    <a:pt x="138" y="4859"/>
                  </a:lnTo>
                  <a:cubicBezTo>
                    <a:pt x="137" y="4861"/>
                    <a:pt x="136" y="4862"/>
                    <a:pt x="134" y="4863"/>
                  </a:cubicBezTo>
                  <a:cubicBezTo>
                    <a:pt x="134" y="4865"/>
                    <a:pt x="134" y="4867"/>
                    <a:pt x="132" y="4869"/>
                  </a:cubicBezTo>
                  <a:lnTo>
                    <a:pt x="131" y="4869"/>
                  </a:lnTo>
                  <a:lnTo>
                    <a:pt x="135" y="4879"/>
                  </a:lnTo>
                  <a:cubicBezTo>
                    <a:pt x="135" y="4880"/>
                    <a:pt x="135" y="4881"/>
                    <a:pt x="135" y="4882"/>
                  </a:cubicBezTo>
                  <a:lnTo>
                    <a:pt x="134" y="4887"/>
                  </a:lnTo>
                  <a:lnTo>
                    <a:pt x="132" y="4898"/>
                  </a:lnTo>
                  <a:lnTo>
                    <a:pt x="123" y="4914"/>
                  </a:lnTo>
                  <a:lnTo>
                    <a:pt x="124" y="4914"/>
                  </a:lnTo>
                  <a:cubicBezTo>
                    <a:pt x="127" y="4916"/>
                    <a:pt x="129" y="4920"/>
                    <a:pt x="127" y="4924"/>
                  </a:cubicBezTo>
                  <a:lnTo>
                    <a:pt x="126" y="4927"/>
                  </a:lnTo>
                  <a:cubicBezTo>
                    <a:pt x="126" y="4927"/>
                    <a:pt x="126" y="4928"/>
                    <a:pt x="126" y="4929"/>
                  </a:cubicBezTo>
                  <a:lnTo>
                    <a:pt x="126" y="4931"/>
                  </a:lnTo>
                  <a:cubicBezTo>
                    <a:pt x="126" y="4934"/>
                    <a:pt x="124" y="4937"/>
                    <a:pt x="121" y="4938"/>
                  </a:cubicBezTo>
                  <a:lnTo>
                    <a:pt x="114" y="4941"/>
                  </a:lnTo>
                  <a:lnTo>
                    <a:pt x="115" y="4944"/>
                  </a:lnTo>
                  <a:cubicBezTo>
                    <a:pt x="116" y="4947"/>
                    <a:pt x="115" y="4950"/>
                    <a:pt x="113" y="4952"/>
                  </a:cubicBezTo>
                  <a:lnTo>
                    <a:pt x="115" y="4955"/>
                  </a:lnTo>
                  <a:lnTo>
                    <a:pt x="120" y="4964"/>
                  </a:lnTo>
                  <a:lnTo>
                    <a:pt x="123" y="4964"/>
                  </a:lnTo>
                  <a:cubicBezTo>
                    <a:pt x="124" y="4964"/>
                    <a:pt x="125" y="4964"/>
                    <a:pt x="126" y="4964"/>
                  </a:cubicBezTo>
                  <a:lnTo>
                    <a:pt x="130" y="4965"/>
                  </a:lnTo>
                  <a:cubicBezTo>
                    <a:pt x="133" y="4966"/>
                    <a:pt x="135" y="4968"/>
                    <a:pt x="136" y="4971"/>
                  </a:cubicBezTo>
                  <a:lnTo>
                    <a:pt x="136" y="4974"/>
                  </a:lnTo>
                  <a:cubicBezTo>
                    <a:pt x="137" y="4976"/>
                    <a:pt x="136" y="4978"/>
                    <a:pt x="135" y="4980"/>
                  </a:cubicBezTo>
                  <a:lnTo>
                    <a:pt x="133" y="4982"/>
                  </a:lnTo>
                  <a:lnTo>
                    <a:pt x="123" y="4993"/>
                  </a:lnTo>
                  <a:cubicBezTo>
                    <a:pt x="124" y="4993"/>
                    <a:pt x="124" y="4993"/>
                    <a:pt x="125" y="4994"/>
                  </a:cubicBezTo>
                  <a:lnTo>
                    <a:pt x="134" y="4999"/>
                  </a:lnTo>
                  <a:lnTo>
                    <a:pt x="137" y="5000"/>
                  </a:lnTo>
                  <a:lnTo>
                    <a:pt x="143" y="4999"/>
                  </a:lnTo>
                  <a:lnTo>
                    <a:pt x="147" y="4997"/>
                  </a:lnTo>
                  <a:cubicBezTo>
                    <a:pt x="150" y="4995"/>
                    <a:pt x="153" y="4996"/>
                    <a:pt x="156" y="4998"/>
                  </a:cubicBezTo>
                  <a:cubicBezTo>
                    <a:pt x="159" y="5000"/>
                    <a:pt x="159" y="5004"/>
                    <a:pt x="158" y="5007"/>
                  </a:cubicBezTo>
                  <a:lnTo>
                    <a:pt x="155" y="5013"/>
                  </a:lnTo>
                  <a:cubicBezTo>
                    <a:pt x="154" y="5016"/>
                    <a:pt x="152" y="5017"/>
                    <a:pt x="149" y="5018"/>
                  </a:cubicBezTo>
                  <a:lnTo>
                    <a:pt x="142" y="5019"/>
                  </a:lnTo>
                  <a:lnTo>
                    <a:pt x="144" y="5024"/>
                  </a:lnTo>
                  <a:cubicBezTo>
                    <a:pt x="145" y="5023"/>
                    <a:pt x="146" y="5023"/>
                    <a:pt x="148" y="5024"/>
                  </a:cubicBezTo>
                  <a:lnTo>
                    <a:pt x="150" y="5025"/>
                  </a:lnTo>
                  <a:lnTo>
                    <a:pt x="153" y="5026"/>
                  </a:lnTo>
                  <a:cubicBezTo>
                    <a:pt x="153" y="5026"/>
                    <a:pt x="154" y="5027"/>
                    <a:pt x="155" y="5028"/>
                  </a:cubicBezTo>
                  <a:cubicBezTo>
                    <a:pt x="157" y="5030"/>
                    <a:pt x="158" y="5032"/>
                    <a:pt x="157" y="5035"/>
                  </a:cubicBezTo>
                  <a:lnTo>
                    <a:pt x="156" y="5044"/>
                  </a:lnTo>
                  <a:lnTo>
                    <a:pt x="157" y="5063"/>
                  </a:lnTo>
                  <a:cubicBezTo>
                    <a:pt x="158" y="5064"/>
                    <a:pt x="157" y="5066"/>
                    <a:pt x="157" y="5067"/>
                  </a:cubicBezTo>
                  <a:lnTo>
                    <a:pt x="157" y="5067"/>
                  </a:lnTo>
                  <a:lnTo>
                    <a:pt x="158" y="5068"/>
                  </a:lnTo>
                  <a:cubicBezTo>
                    <a:pt x="159" y="5069"/>
                    <a:pt x="160" y="5072"/>
                    <a:pt x="160" y="5074"/>
                  </a:cubicBezTo>
                  <a:lnTo>
                    <a:pt x="160" y="5075"/>
                  </a:lnTo>
                  <a:lnTo>
                    <a:pt x="160" y="5075"/>
                  </a:lnTo>
                  <a:cubicBezTo>
                    <a:pt x="162" y="5077"/>
                    <a:pt x="163" y="5079"/>
                    <a:pt x="163" y="5082"/>
                  </a:cubicBezTo>
                  <a:cubicBezTo>
                    <a:pt x="163" y="5084"/>
                    <a:pt x="162" y="5086"/>
                    <a:pt x="160" y="5088"/>
                  </a:cubicBezTo>
                  <a:lnTo>
                    <a:pt x="155" y="5093"/>
                  </a:lnTo>
                  <a:lnTo>
                    <a:pt x="155" y="5097"/>
                  </a:lnTo>
                  <a:lnTo>
                    <a:pt x="157" y="5111"/>
                  </a:lnTo>
                  <a:lnTo>
                    <a:pt x="158" y="5111"/>
                  </a:lnTo>
                  <a:lnTo>
                    <a:pt x="159" y="5101"/>
                  </a:lnTo>
                  <a:cubicBezTo>
                    <a:pt x="159" y="5100"/>
                    <a:pt x="159" y="5099"/>
                    <a:pt x="160" y="5098"/>
                  </a:cubicBezTo>
                  <a:lnTo>
                    <a:pt x="163" y="5092"/>
                  </a:lnTo>
                  <a:cubicBezTo>
                    <a:pt x="164" y="5091"/>
                    <a:pt x="165" y="5090"/>
                    <a:pt x="166" y="5090"/>
                  </a:cubicBezTo>
                  <a:lnTo>
                    <a:pt x="168" y="5087"/>
                  </a:lnTo>
                  <a:cubicBezTo>
                    <a:pt x="169" y="5085"/>
                    <a:pt x="171" y="5084"/>
                    <a:pt x="173" y="5084"/>
                  </a:cubicBezTo>
                  <a:cubicBezTo>
                    <a:pt x="176" y="5083"/>
                    <a:pt x="181" y="5084"/>
                    <a:pt x="182" y="5086"/>
                  </a:cubicBezTo>
                  <a:cubicBezTo>
                    <a:pt x="183" y="5087"/>
                    <a:pt x="184" y="5089"/>
                    <a:pt x="184" y="5089"/>
                  </a:cubicBezTo>
                  <a:lnTo>
                    <a:pt x="190" y="5102"/>
                  </a:lnTo>
                  <a:cubicBezTo>
                    <a:pt x="191" y="5103"/>
                    <a:pt x="191" y="5104"/>
                    <a:pt x="191" y="5105"/>
                  </a:cubicBezTo>
                  <a:lnTo>
                    <a:pt x="192" y="5109"/>
                  </a:lnTo>
                  <a:cubicBezTo>
                    <a:pt x="192" y="5109"/>
                    <a:pt x="192" y="5109"/>
                    <a:pt x="192" y="5110"/>
                  </a:cubicBezTo>
                  <a:cubicBezTo>
                    <a:pt x="192" y="5110"/>
                    <a:pt x="193" y="5111"/>
                    <a:pt x="194" y="5112"/>
                  </a:cubicBezTo>
                  <a:cubicBezTo>
                    <a:pt x="195" y="5115"/>
                    <a:pt x="195" y="5118"/>
                    <a:pt x="194" y="5120"/>
                  </a:cubicBezTo>
                  <a:lnTo>
                    <a:pt x="189" y="5127"/>
                  </a:lnTo>
                  <a:cubicBezTo>
                    <a:pt x="191" y="5128"/>
                    <a:pt x="193" y="5129"/>
                    <a:pt x="193" y="5130"/>
                  </a:cubicBezTo>
                  <a:cubicBezTo>
                    <a:pt x="193" y="5131"/>
                    <a:pt x="194" y="5133"/>
                    <a:pt x="195" y="5133"/>
                  </a:cubicBezTo>
                  <a:lnTo>
                    <a:pt x="194" y="5133"/>
                  </a:lnTo>
                  <a:lnTo>
                    <a:pt x="199" y="5138"/>
                  </a:lnTo>
                  <a:cubicBezTo>
                    <a:pt x="199" y="5139"/>
                    <a:pt x="199" y="5139"/>
                    <a:pt x="200" y="5140"/>
                  </a:cubicBezTo>
                  <a:lnTo>
                    <a:pt x="201" y="5144"/>
                  </a:lnTo>
                  <a:cubicBezTo>
                    <a:pt x="202" y="5145"/>
                    <a:pt x="202" y="5146"/>
                    <a:pt x="202" y="5147"/>
                  </a:cubicBezTo>
                  <a:lnTo>
                    <a:pt x="202" y="5150"/>
                  </a:lnTo>
                  <a:lnTo>
                    <a:pt x="202" y="5150"/>
                  </a:lnTo>
                  <a:cubicBezTo>
                    <a:pt x="202" y="5151"/>
                    <a:pt x="202" y="5152"/>
                    <a:pt x="202" y="5153"/>
                  </a:cubicBezTo>
                  <a:lnTo>
                    <a:pt x="202" y="5156"/>
                  </a:lnTo>
                  <a:cubicBezTo>
                    <a:pt x="202" y="5157"/>
                    <a:pt x="202" y="5158"/>
                    <a:pt x="202" y="5159"/>
                  </a:cubicBezTo>
                  <a:lnTo>
                    <a:pt x="201" y="5161"/>
                  </a:lnTo>
                  <a:cubicBezTo>
                    <a:pt x="200" y="5162"/>
                    <a:pt x="200" y="5163"/>
                    <a:pt x="199" y="5163"/>
                  </a:cubicBezTo>
                  <a:lnTo>
                    <a:pt x="201" y="5164"/>
                  </a:lnTo>
                  <a:cubicBezTo>
                    <a:pt x="203" y="5166"/>
                    <a:pt x="204" y="5168"/>
                    <a:pt x="204" y="5171"/>
                  </a:cubicBezTo>
                  <a:cubicBezTo>
                    <a:pt x="204" y="5172"/>
                    <a:pt x="204" y="5172"/>
                    <a:pt x="204" y="5173"/>
                  </a:cubicBezTo>
                  <a:cubicBezTo>
                    <a:pt x="204" y="5173"/>
                    <a:pt x="205" y="5173"/>
                    <a:pt x="205" y="5174"/>
                  </a:cubicBezTo>
                  <a:lnTo>
                    <a:pt x="207" y="5175"/>
                  </a:lnTo>
                  <a:cubicBezTo>
                    <a:pt x="209" y="5176"/>
                    <a:pt x="210" y="5178"/>
                    <a:pt x="211" y="5180"/>
                  </a:cubicBezTo>
                  <a:cubicBezTo>
                    <a:pt x="211" y="5182"/>
                    <a:pt x="211" y="5184"/>
                    <a:pt x="210" y="5186"/>
                  </a:cubicBezTo>
                  <a:cubicBezTo>
                    <a:pt x="211" y="5187"/>
                    <a:pt x="212" y="5189"/>
                    <a:pt x="212" y="5192"/>
                  </a:cubicBezTo>
                  <a:lnTo>
                    <a:pt x="213" y="5202"/>
                  </a:lnTo>
                  <a:lnTo>
                    <a:pt x="218" y="5210"/>
                  </a:lnTo>
                  <a:cubicBezTo>
                    <a:pt x="219" y="5211"/>
                    <a:pt x="219" y="5212"/>
                    <a:pt x="219" y="5213"/>
                  </a:cubicBezTo>
                  <a:lnTo>
                    <a:pt x="220" y="5218"/>
                  </a:lnTo>
                  <a:cubicBezTo>
                    <a:pt x="220" y="5220"/>
                    <a:pt x="220" y="5222"/>
                    <a:pt x="219" y="5224"/>
                  </a:cubicBezTo>
                  <a:lnTo>
                    <a:pt x="219" y="5224"/>
                  </a:lnTo>
                  <a:cubicBezTo>
                    <a:pt x="220" y="5226"/>
                    <a:pt x="221" y="5228"/>
                    <a:pt x="222" y="5229"/>
                  </a:cubicBezTo>
                  <a:lnTo>
                    <a:pt x="222" y="5234"/>
                  </a:lnTo>
                  <a:lnTo>
                    <a:pt x="225" y="5237"/>
                  </a:lnTo>
                  <a:lnTo>
                    <a:pt x="230" y="5241"/>
                  </a:lnTo>
                  <a:lnTo>
                    <a:pt x="234" y="5243"/>
                  </a:lnTo>
                  <a:cubicBezTo>
                    <a:pt x="236" y="5244"/>
                    <a:pt x="237" y="5245"/>
                    <a:pt x="238" y="5246"/>
                  </a:cubicBezTo>
                  <a:lnTo>
                    <a:pt x="241" y="5253"/>
                  </a:lnTo>
                  <a:lnTo>
                    <a:pt x="242" y="5256"/>
                  </a:lnTo>
                  <a:cubicBezTo>
                    <a:pt x="242" y="5257"/>
                    <a:pt x="242" y="5259"/>
                    <a:pt x="242" y="5259"/>
                  </a:cubicBezTo>
                  <a:lnTo>
                    <a:pt x="243" y="5265"/>
                  </a:lnTo>
                  <a:cubicBezTo>
                    <a:pt x="243" y="5266"/>
                    <a:pt x="243" y="5267"/>
                    <a:pt x="243" y="5268"/>
                  </a:cubicBezTo>
                  <a:cubicBezTo>
                    <a:pt x="242" y="5269"/>
                    <a:pt x="242" y="5270"/>
                    <a:pt x="242" y="5270"/>
                  </a:cubicBezTo>
                  <a:lnTo>
                    <a:pt x="241" y="5272"/>
                  </a:lnTo>
                  <a:lnTo>
                    <a:pt x="241" y="5278"/>
                  </a:lnTo>
                  <a:lnTo>
                    <a:pt x="244" y="5283"/>
                  </a:lnTo>
                  <a:lnTo>
                    <a:pt x="249" y="5284"/>
                  </a:lnTo>
                  <a:cubicBezTo>
                    <a:pt x="249" y="5285"/>
                    <a:pt x="250" y="5285"/>
                    <a:pt x="251" y="5285"/>
                  </a:cubicBezTo>
                  <a:lnTo>
                    <a:pt x="254" y="5288"/>
                  </a:lnTo>
                  <a:lnTo>
                    <a:pt x="259" y="5289"/>
                  </a:lnTo>
                  <a:cubicBezTo>
                    <a:pt x="261" y="5289"/>
                    <a:pt x="262" y="5290"/>
                    <a:pt x="263" y="5291"/>
                  </a:cubicBezTo>
                  <a:lnTo>
                    <a:pt x="265" y="5293"/>
                  </a:lnTo>
                  <a:cubicBezTo>
                    <a:pt x="266" y="5294"/>
                    <a:pt x="266" y="5294"/>
                    <a:pt x="267" y="5295"/>
                  </a:cubicBezTo>
                  <a:lnTo>
                    <a:pt x="270" y="5300"/>
                  </a:lnTo>
                  <a:cubicBezTo>
                    <a:pt x="270" y="5300"/>
                    <a:pt x="272" y="5301"/>
                    <a:pt x="273" y="5301"/>
                  </a:cubicBezTo>
                  <a:cubicBezTo>
                    <a:pt x="274" y="5302"/>
                    <a:pt x="276" y="5304"/>
                    <a:pt x="276" y="5306"/>
                  </a:cubicBezTo>
                  <a:cubicBezTo>
                    <a:pt x="276" y="5306"/>
                    <a:pt x="277" y="5307"/>
                    <a:pt x="277" y="5308"/>
                  </a:cubicBezTo>
                  <a:lnTo>
                    <a:pt x="287" y="5316"/>
                  </a:lnTo>
                  <a:cubicBezTo>
                    <a:pt x="289" y="5317"/>
                    <a:pt x="290" y="5319"/>
                    <a:pt x="291" y="5321"/>
                  </a:cubicBezTo>
                  <a:lnTo>
                    <a:pt x="291" y="5325"/>
                  </a:lnTo>
                  <a:lnTo>
                    <a:pt x="290" y="5333"/>
                  </a:lnTo>
                  <a:lnTo>
                    <a:pt x="295" y="5348"/>
                  </a:lnTo>
                  <a:lnTo>
                    <a:pt x="298" y="5350"/>
                  </a:lnTo>
                  <a:lnTo>
                    <a:pt x="302" y="5355"/>
                  </a:lnTo>
                  <a:cubicBezTo>
                    <a:pt x="303" y="5356"/>
                    <a:pt x="303" y="5358"/>
                    <a:pt x="303" y="5359"/>
                  </a:cubicBezTo>
                  <a:lnTo>
                    <a:pt x="305" y="5368"/>
                  </a:lnTo>
                  <a:lnTo>
                    <a:pt x="314" y="5377"/>
                  </a:lnTo>
                  <a:lnTo>
                    <a:pt x="315" y="5377"/>
                  </a:lnTo>
                  <a:lnTo>
                    <a:pt x="323" y="5375"/>
                  </a:lnTo>
                  <a:cubicBezTo>
                    <a:pt x="323" y="5374"/>
                    <a:pt x="324" y="5374"/>
                    <a:pt x="325" y="5374"/>
                  </a:cubicBezTo>
                  <a:lnTo>
                    <a:pt x="329" y="5374"/>
                  </a:lnTo>
                  <a:cubicBezTo>
                    <a:pt x="330" y="5374"/>
                    <a:pt x="331" y="5374"/>
                    <a:pt x="332" y="5374"/>
                  </a:cubicBezTo>
                  <a:lnTo>
                    <a:pt x="338" y="5375"/>
                  </a:lnTo>
                  <a:cubicBezTo>
                    <a:pt x="340" y="5376"/>
                    <a:pt x="342" y="5377"/>
                    <a:pt x="343" y="5379"/>
                  </a:cubicBezTo>
                  <a:lnTo>
                    <a:pt x="346" y="5383"/>
                  </a:lnTo>
                  <a:cubicBezTo>
                    <a:pt x="346" y="5384"/>
                    <a:pt x="347" y="5385"/>
                    <a:pt x="347" y="5386"/>
                  </a:cubicBezTo>
                  <a:lnTo>
                    <a:pt x="350" y="5401"/>
                  </a:lnTo>
                  <a:lnTo>
                    <a:pt x="356" y="5417"/>
                  </a:lnTo>
                  <a:lnTo>
                    <a:pt x="357" y="5426"/>
                  </a:lnTo>
                  <a:cubicBezTo>
                    <a:pt x="357" y="5426"/>
                    <a:pt x="357" y="5427"/>
                    <a:pt x="357" y="5428"/>
                  </a:cubicBezTo>
                  <a:lnTo>
                    <a:pt x="356" y="5435"/>
                  </a:lnTo>
                  <a:lnTo>
                    <a:pt x="353" y="5444"/>
                  </a:lnTo>
                  <a:lnTo>
                    <a:pt x="346" y="5456"/>
                  </a:lnTo>
                  <a:cubicBezTo>
                    <a:pt x="345" y="5458"/>
                    <a:pt x="344" y="5459"/>
                    <a:pt x="343" y="5459"/>
                  </a:cubicBezTo>
                  <a:lnTo>
                    <a:pt x="332" y="5464"/>
                  </a:lnTo>
                  <a:cubicBezTo>
                    <a:pt x="330" y="5464"/>
                    <a:pt x="328" y="5465"/>
                    <a:pt x="326" y="5464"/>
                  </a:cubicBezTo>
                  <a:lnTo>
                    <a:pt x="305" y="5456"/>
                  </a:lnTo>
                  <a:lnTo>
                    <a:pt x="300" y="5458"/>
                  </a:lnTo>
                  <a:lnTo>
                    <a:pt x="296" y="5465"/>
                  </a:lnTo>
                  <a:lnTo>
                    <a:pt x="298" y="5468"/>
                  </a:lnTo>
                  <a:lnTo>
                    <a:pt x="314" y="5479"/>
                  </a:lnTo>
                  <a:cubicBezTo>
                    <a:pt x="315" y="5480"/>
                    <a:pt x="316" y="5481"/>
                    <a:pt x="316" y="5483"/>
                  </a:cubicBezTo>
                  <a:lnTo>
                    <a:pt x="325" y="5503"/>
                  </a:lnTo>
                  <a:lnTo>
                    <a:pt x="332" y="5507"/>
                  </a:lnTo>
                  <a:cubicBezTo>
                    <a:pt x="334" y="5509"/>
                    <a:pt x="335" y="5511"/>
                    <a:pt x="336" y="5513"/>
                  </a:cubicBezTo>
                  <a:lnTo>
                    <a:pt x="337" y="5517"/>
                  </a:lnTo>
                  <a:cubicBezTo>
                    <a:pt x="337" y="5518"/>
                    <a:pt x="337" y="5519"/>
                    <a:pt x="336" y="5520"/>
                  </a:cubicBezTo>
                  <a:lnTo>
                    <a:pt x="335" y="5526"/>
                  </a:lnTo>
                  <a:cubicBezTo>
                    <a:pt x="335" y="5527"/>
                    <a:pt x="335" y="5527"/>
                    <a:pt x="335" y="5528"/>
                  </a:cubicBezTo>
                  <a:lnTo>
                    <a:pt x="332" y="5533"/>
                  </a:lnTo>
                  <a:cubicBezTo>
                    <a:pt x="332" y="5534"/>
                    <a:pt x="331" y="5535"/>
                    <a:pt x="330" y="5535"/>
                  </a:cubicBezTo>
                  <a:lnTo>
                    <a:pt x="327" y="5538"/>
                  </a:lnTo>
                  <a:cubicBezTo>
                    <a:pt x="326" y="5539"/>
                    <a:pt x="324" y="5540"/>
                    <a:pt x="323" y="5540"/>
                  </a:cubicBezTo>
                  <a:lnTo>
                    <a:pt x="319" y="5540"/>
                  </a:lnTo>
                  <a:cubicBezTo>
                    <a:pt x="318" y="5541"/>
                    <a:pt x="317" y="5541"/>
                    <a:pt x="317" y="5541"/>
                  </a:cubicBezTo>
                  <a:lnTo>
                    <a:pt x="311" y="5540"/>
                  </a:lnTo>
                  <a:lnTo>
                    <a:pt x="309" y="5540"/>
                  </a:lnTo>
                  <a:cubicBezTo>
                    <a:pt x="309" y="5541"/>
                    <a:pt x="308" y="5541"/>
                    <a:pt x="307" y="5541"/>
                  </a:cubicBezTo>
                  <a:cubicBezTo>
                    <a:pt x="305" y="5542"/>
                    <a:pt x="302" y="5542"/>
                    <a:pt x="300" y="5541"/>
                  </a:cubicBezTo>
                  <a:cubicBezTo>
                    <a:pt x="299" y="5541"/>
                    <a:pt x="297" y="5539"/>
                    <a:pt x="296" y="5539"/>
                  </a:cubicBezTo>
                  <a:lnTo>
                    <a:pt x="294" y="5536"/>
                  </a:lnTo>
                  <a:cubicBezTo>
                    <a:pt x="293" y="5536"/>
                    <a:pt x="293" y="5536"/>
                    <a:pt x="293" y="5535"/>
                  </a:cubicBezTo>
                  <a:cubicBezTo>
                    <a:pt x="292" y="5535"/>
                    <a:pt x="289" y="5533"/>
                    <a:pt x="289" y="5531"/>
                  </a:cubicBezTo>
                  <a:lnTo>
                    <a:pt x="287" y="5529"/>
                  </a:lnTo>
                  <a:lnTo>
                    <a:pt x="275" y="5523"/>
                  </a:lnTo>
                  <a:lnTo>
                    <a:pt x="280" y="5535"/>
                  </a:lnTo>
                  <a:lnTo>
                    <a:pt x="283" y="5548"/>
                  </a:lnTo>
                  <a:lnTo>
                    <a:pt x="292" y="5567"/>
                  </a:lnTo>
                  <a:lnTo>
                    <a:pt x="309" y="5589"/>
                  </a:lnTo>
                  <a:cubicBezTo>
                    <a:pt x="309" y="5590"/>
                    <a:pt x="310" y="5590"/>
                    <a:pt x="310" y="5591"/>
                  </a:cubicBezTo>
                  <a:lnTo>
                    <a:pt x="311" y="5595"/>
                  </a:lnTo>
                  <a:lnTo>
                    <a:pt x="312" y="5602"/>
                  </a:lnTo>
                  <a:lnTo>
                    <a:pt x="318" y="5607"/>
                  </a:lnTo>
                  <a:cubicBezTo>
                    <a:pt x="319" y="5608"/>
                    <a:pt x="320" y="5609"/>
                    <a:pt x="320" y="5611"/>
                  </a:cubicBezTo>
                  <a:lnTo>
                    <a:pt x="322" y="5615"/>
                  </a:lnTo>
                  <a:lnTo>
                    <a:pt x="324" y="5626"/>
                  </a:lnTo>
                  <a:cubicBezTo>
                    <a:pt x="325" y="5626"/>
                    <a:pt x="326" y="5627"/>
                    <a:pt x="326" y="5627"/>
                  </a:cubicBezTo>
                  <a:lnTo>
                    <a:pt x="330" y="5632"/>
                  </a:lnTo>
                  <a:cubicBezTo>
                    <a:pt x="330" y="5633"/>
                    <a:pt x="330" y="5633"/>
                    <a:pt x="331" y="5634"/>
                  </a:cubicBezTo>
                  <a:cubicBezTo>
                    <a:pt x="331" y="5635"/>
                    <a:pt x="332" y="5637"/>
                    <a:pt x="332" y="5638"/>
                  </a:cubicBezTo>
                  <a:lnTo>
                    <a:pt x="332" y="5645"/>
                  </a:lnTo>
                  <a:lnTo>
                    <a:pt x="333" y="5647"/>
                  </a:lnTo>
                  <a:lnTo>
                    <a:pt x="337" y="5652"/>
                  </a:lnTo>
                  <a:lnTo>
                    <a:pt x="344" y="5656"/>
                  </a:lnTo>
                  <a:cubicBezTo>
                    <a:pt x="344" y="5656"/>
                    <a:pt x="345" y="5657"/>
                    <a:pt x="346" y="5657"/>
                  </a:cubicBezTo>
                  <a:lnTo>
                    <a:pt x="352" y="5664"/>
                  </a:lnTo>
                  <a:cubicBezTo>
                    <a:pt x="354" y="5665"/>
                    <a:pt x="354" y="5667"/>
                    <a:pt x="355" y="5668"/>
                  </a:cubicBezTo>
                  <a:lnTo>
                    <a:pt x="357" y="5684"/>
                  </a:lnTo>
                  <a:cubicBezTo>
                    <a:pt x="357" y="5684"/>
                    <a:pt x="357" y="5685"/>
                    <a:pt x="357" y="5686"/>
                  </a:cubicBezTo>
                  <a:lnTo>
                    <a:pt x="356" y="5692"/>
                  </a:lnTo>
                  <a:cubicBezTo>
                    <a:pt x="359" y="5693"/>
                    <a:pt x="362" y="5695"/>
                    <a:pt x="362" y="5698"/>
                  </a:cubicBezTo>
                  <a:lnTo>
                    <a:pt x="362" y="5698"/>
                  </a:lnTo>
                  <a:cubicBezTo>
                    <a:pt x="366" y="5698"/>
                    <a:pt x="369" y="5700"/>
                    <a:pt x="371" y="5703"/>
                  </a:cubicBezTo>
                  <a:lnTo>
                    <a:pt x="374" y="5708"/>
                  </a:lnTo>
                  <a:lnTo>
                    <a:pt x="379" y="5714"/>
                  </a:lnTo>
                  <a:cubicBezTo>
                    <a:pt x="379" y="5715"/>
                    <a:pt x="380" y="5716"/>
                    <a:pt x="380" y="5717"/>
                  </a:cubicBezTo>
                  <a:lnTo>
                    <a:pt x="381" y="5724"/>
                  </a:lnTo>
                  <a:cubicBezTo>
                    <a:pt x="381" y="5724"/>
                    <a:pt x="381" y="5725"/>
                    <a:pt x="381" y="5726"/>
                  </a:cubicBezTo>
                  <a:lnTo>
                    <a:pt x="381" y="5731"/>
                  </a:lnTo>
                  <a:lnTo>
                    <a:pt x="376" y="5742"/>
                  </a:lnTo>
                  <a:lnTo>
                    <a:pt x="373" y="5746"/>
                  </a:lnTo>
                  <a:cubicBezTo>
                    <a:pt x="373" y="5747"/>
                    <a:pt x="372" y="5747"/>
                    <a:pt x="371" y="5748"/>
                  </a:cubicBezTo>
                  <a:lnTo>
                    <a:pt x="358" y="5758"/>
                  </a:lnTo>
                  <a:lnTo>
                    <a:pt x="355" y="5762"/>
                  </a:lnTo>
                  <a:lnTo>
                    <a:pt x="353" y="5769"/>
                  </a:lnTo>
                  <a:lnTo>
                    <a:pt x="355" y="5775"/>
                  </a:lnTo>
                  <a:lnTo>
                    <a:pt x="363" y="5790"/>
                  </a:lnTo>
                  <a:cubicBezTo>
                    <a:pt x="364" y="5790"/>
                    <a:pt x="364" y="5791"/>
                    <a:pt x="364" y="5792"/>
                  </a:cubicBezTo>
                  <a:lnTo>
                    <a:pt x="366" y="5801"/>
                  </a:lnTo>
                  <a:cubicBezTo>
                    <a:pt x="367" y="5804"/>
                    <a:pt x="365" y="5807"/>
                    <a:pt x="363" y="5809"/>
                  </a:cubicBezTo>
                  <a:cubicBezTo>
                    <a:pt x="362" y="5809"/>
                    <a:pt x="362" y="5809"/>
                    <a:pt x="362" y="5809"/>
                  </a:cubicBezTo>
                  <a:cubicBezTo>
                    <a:pt x="362" y="5810"/>
                    <a:pt x="362" y="5810"/>
                    <a:pt x="362" y="5810"/>
                  </a:cubicBezTo>
                  <a:lnTo>
                    <a:pt x="363" y="5811"/>
                  </a:lnTo>
                  <a:cubicBezTo>
                    <a:pt x="364" y="5811"/>
                    <a:pt x="365" y="5811"/>
                    <a:pt x="366" y="5812"/>
                  </a:cubicBezTo>
                  <a:lnTo>
                    <a:pt x="371" y="5816"/>
                  </a:lnTo>
                  <a:lnTo>
                    <a:pt x="375" y="5817"/>
                  </a:lnTo>
                  <a:lnTo>
                    <a:pt x="384" y="5817"/>
                  </a:lnTo>
                  <a:cubicBezTo>
                    <a:pt x="385" y="5818"/>
                    <a:pt x="386" y="5818"/>
                    <a:pt x="387" y="5818"/>
                  </a:cubicBezTo>
                  <a:lnTo>
                    <a:pt x="423" y="5830"/>
                  </a:lnTo>
                  <a:lnTo>
                    <a:pt x="434" y="5829"/>
                  </a:lnTo>
                  <a:lnTo>
                    <a:pt x="439" y="5828"/>
                  </a:lnTo>
                  <a:lnTo>
                    <a:pt x="455" y="5816"/>
                  </a:lnTo>
                  <a:cubicBezTo>
                    <a:pt x="456" y="5816"/>
                    <a:pt x="457" y="5815"/>
                    <a:pt x="458" y="5815"/>
                  </a:cubicBezTo>
                  <a:lnTo>
                    <a:pt x="465" y="5813"/>
                  </a:lnTo>
                  <a:cubicBezTo>
                    <a:pt x="466" y="5813"/>
                    <a:pt x="467" y="5813"/>
                    <a:pt x="468" y="5813"/>
                  </a:cubicBezTo>
                  <a:lnTo>
                    <a:pt x="473" y="5814"/>
                  </a:lnTo>
                  <a:lnTo>
                    <a:pt x="478" y="5807"/>
                  </a:lnTo>
                  <a:cubicBezTo>
                    <a:pt x="479" y="5806"/>
                    <a:pt x="481" y="5805"/>
                    <a:pt x="482" y="5805"/>
                  </a:cubicBezTo>
                  <a:lnTo>
                    <a:pt x="486" y="5804"/>
                  </a:lnTo>
                  <a:lnTo>
                    <a:pt x="513" y="5801"/>
                  </a:lnTo>
                  <a:cubicBezTo>
                    <a:pt x="514" y="5801"/>
                    <a:pt x="515" y="5801"/>
                    <a:pt x="516" y="5801"/>
                  </a:cubicBezTo>
                  <a:lnTo>
                    <a:pt x="524" y="5803"/>
                  </a:lnTo>
                  <a:lnTo>
                    <a:pt x="530" y="5801"/>
                  </a:lnTo>
                  <a:cubicBezTo>
                    <a:pt x="530" y="5800"/>
                    <a:pt x="531" y="5800"/>
                    <a:pt x="532" y="5800"/>
                  </a:cubicBezTo>
                  <a:lnTo>
                    <a:pt x="535" y="5799"/>
                  </a:lnTo>
                  <a:cubicBezTo>
                    <a:pt x="536" y="5799"/>
                    <a:pt x="537" y="5799"/>
                    <a:pt x="538" y="5799"/>
                  </a:cubicBezTo>
                  <a:lnTo>
                    <a:pt x="544" y="5800"/>
                  </a:lnTo>
                  <a:cubicBezTo>
                    <a:pt x="545" y="5800"/>
                    <a:pt x="546" y="5800"/>
                    <a:pt x="546" y="5800"/>
                  </a:cubicBezTo>
                  <a:lnTo>
                    <a:pt x="551" y="5802"/>
                  </a:lnTo>
                  <a:lnTo>
                    <a:pt x="568" y="5813"/>
                  </a:lnTo>
                  <a:lnTo>
                    <a:pt x="577" y="5815"/>
                  </a:lnTo>
                  <a:lnTo>
                    <a:pt x="589" y="5815"/>
                  </a:lnTo>
                  <a:lnTo>
                    <a:pt x="590" y="5814"/>
                  </a:lnTo>
                  <a:lnTo>
                    <a:pt x="593" y="5809"/>
                  </a:lnTo>
                  <a:lnTo>
                    <a:pt x="602" y="5794"/>
                  </a:lnTo>
                  <a:cubicBezTo>
                    <a:pt x="602" y="5793"/>
                    <a:pt x="603" y="5793"/>
                    <a:pt x="603" y="5793"/>
                  </a:cubicBezTo>
                  <a:lnTo>
                    <a:pt x="620" y="5775"/>
                  </a:lnTo>
                  <a:lnTo>
                    <a:pt x="621" y="5770"/>
                  </a:lnTo>
                  <a:lnTo>
                    <a:pt x="620" y="5767"/>
                  </a:lnTo>
                  <a:lnTo>
                    <a:pt x="612" y="5754"/>
                  </a:lnTo>
                  <a:lnTo>
                    <a:pt x="606" y="5748"/>
                  </a:lnTo>
                  <a:cubicBezTo>
                    <a:pt x="606" y="5747"/>
                    <a:pt x="605" y="5747"/>
                    <a:pt x="605" y="5746"/>
                  </a:cubicBezTo>
                  <a:lnTo>
                    <a:pt x="603" y="5742"/>
                  </a:lnTo>
                  <a:cubicBezTo>
                    <a:pt x="603" y="5741"/>
                    <a:pt x="603" y="5740"/>
                    <a:pt x="603" y="5739"/>
                  </a:cubicBezTo>
                  <a:lnTo>
                    <a:pt x="603" y="5735"/>
                  </a:lnTo>
                  <a:lnTo>
                    <a:pt x="603" y="5731"/>
                  </a:lnTo>
                  <a:lnTo>
                    <a:pt x="602" y="5729"/>
                  </a:lnTo>
                  <a:lnTo>
                    <a:pt x="596" y="5724"/>
                  </a:lnTo>
                  <a:lnTo>
                    <a:pt x="591" y="5718"/>
                  </a:lnTo>
                  <a:cubicBezTo>
                    <a:pt x="590" y="5718"/>
                    <a:pt x="590" y="5717"/>
                    <a:pt x="590" y="5716"/>
                  </a:cubicBezTo>
                  <a:lnTo>
                    <a:pt x="588" y="5710"/>
                  </a:lnTo>
                  <a:cubicBezTo>
                    <a:pt x="587" y="5709"/>
                    <a:pt x="587" y="5709"/>
                    <a:pt x="587" y="5708"/>
                  </a:cubicBezTo>
                  <a:lnTo>
                    <a:pt x="587" y="5702"/>
                  </a:lnTo>
                  <a:lnTo>
                    <a:pt x="588" y="5688"/>
                  </a:lnTo>
                  <a:lnTo>
                    <a:pt x="590" y="5673"/>
                  </a:lnTo>
                  <a:lnTo>
                    <a:pt x="595" y="5657"/>
                  </a:lnTo>
                  <a:lnTo>
                    <a:pt x="603" y="5645"/>
                  </a:lnTo>
                  <a:cubicBezTo>
                    <a:pt x="604" y="5644"/>
                    <a:pt x="605" y="5643"/>
                    <a:pt x="606" y="5642"/>
                  </a:cubicBezTo>
                  <a:lnTo>
                    <a:pt x="613" y="5638"/>
                  </a:lnTo>
                  <a:lnTo>
                    <a:pt x="617" y="5626"/>
                  </a:lnTo>
                  <a:cubicBezTo>
                    <a:pt x="618" y="5624"/>
                    <a:pt x="619" y="5623"/>
                    <a:pt x="620" y="5622"/>
                  </a:cubicBezTo>
                  <a:lnTo>
                    <a:pt x="624" y="5619"/>
                  </a:lnTo>
                  <a:lnTo>
                    <a:pt x="625" y="5618"/>
                  </a:lnTo>
                  <a:lnTo>
                    <a:pt x="628" y="5617"/>
                  </a:lnTo>
                  <a:lnTo>
                    <a:pt x="631" y="5614"/>
                  </a:lnTo>
                  <a:lnTo>
                    <a:pt x="638" y="5606"/>
                  </a:lnTo>
                  <a:lnTo>
                    <a:pt x="644" y="5597"/>
                  </a:lnTo>
                  <a:cubicBezTo>
                    <a:pt x="644" y="5596"/>
                    <a:pt x="645" y="5596"/>
                    <a:pt x="645" y="5595"/>
                  </a:cubicBezTo>
                  <a:lnTo>
                    <a:pt x="649" y="5592"/>
                  </a:lnTo>
                  <a:cubicBezTo>
                    <a:pt x="650" y="5591"/>
                    <a:pt x="651" y="5590"/>
                    <a:pt x="652" y="5590"/>
                  </a:cubicBezTo>
                  <a:lnTo>
                    <a:pt x="658" y="5589"/>
                  </a:lnTo>
                  <a:lnTo>
                    <a:pt x="661" y="5586"/>
                  </a:lnTo>
                  <a:cubicBezTo>
                    <a:pt x="662" y="5586"/>
                    <a:pt x="662" y="5586"/>
                    <a:pt x="663" y="5585"/>
                  </a:cubicBezTo>
                  <a:lnTo>
                    <a:pt x="665" y="5584"/>
                  </a:lnTo>
                  <a:cubicBezTo>
                    <a:pt x="667" y="5584"/>
                    <a:pt x="670" y="5584"/>
                    <a:pt x="671" y="5585"/>
                  </a:cubicBezTo>
                  <a:cubicBezTo>
                    <a:pt x="673" y="5584"/>
                    <a:pt x="676" y="5584"/>
                    <a:pt x="678" y="5584"/>
                  </a:cubicBezTo>
                  <a:cubicBezTo>
                    <a:pt x="681" y="5586"/>
                    <a:pt x="683" y="5589"/>
                    <a:pt x="683" y="5592"/>
                  </a:cubicBezTo>
                  <a:lnTo>
                    <a:pt x="683" y="5595"/>
                  </a:lnTo>
                  <a:lnTo>
                    <a:pt x="685" y="5598"/>
                  </a:lnTo>
                  <a:cubicBezTo>
                    <a:pt x="685" y="5599"/>
                    <a:pt x="686" y="5599"/>
                    <a:pt x="686" y="5600"/>
                  </a:cubicBezTo>
                  <a:cubicBezTo>
                    <a:pt x="687" y="5599"/>
                    <a:pt x="689" y="5598"/>
                    <a:pt x="691" y="5598"/>
                  </a:cubicBezTo>
                  <a:lnTo>
                    <a:pt x="695" y="5598"/>
                  </a:lnTo>
                  <a:cubicBezTo>
                    <a:pt x="696" y="5598"/>
                    <a:pt x="697" y="5598"/>
                    <a:pt x="697" y="5599"/>
                  </a:cubicBezTo>
                  <a:lnTo>
                    <a:pt x="698" y="5598"/>
                  </a:lnTo>
                  <a:lnTo>
                    <a:pt x="696" y="5594"/>
                  </a:lnTo>
                  <a:lnTo>
                    <a:pt x="689" y="5580"/>
                  </a:lnTo>
                  <a:cubicBezTo>
                    <a:pt x="687" y="5580"/>
                    <a:pt x="686" y="5579"/>
                    <a:pt x="686" y="5578"/>
                  </a:cubicBezTo>
                  <a:lnTo>
                    <a:pt x="684" y="5576"/>
                  </a:lnTo>
                  <a:cubicBezTo>
                    <a:pt x="683" y="5575"/>
                    <a:pt x="682" y="5573"/>
                    <a:pt x="682" y="5572"/>
                  </a:cubicBezTo>
                  <a:lnTo>
                    <a:pt x="682" y="5568"/>
                  </a:lnTo>
                  <a:lnTo>
                    <a:pt x="683" y="5559"/>
                  </a:lnTo>
                  <a:cubicBezTo>
                    <a:pt x="683" y="5558"/>
                    <a:pt x="684" y="5557"/>
                    <a:pt x="684" y="5556"/>
                  </a:cubicBezTo>
                  <a:lnTo>
                    <a:pt x="687" y="5551"/>
                  </a:lnTo>
                  <a:cubicBezTo>
                    <a:pt x="688" y="5550"/>
                    <a:pt x="689" y="5549"/>
                    <a:pt x="691" y="5548"/>
                  </a:cubicBezTo>
                  <a:lnTo>
                    <a:pt x="695" y="5546"/>
                  </a:lnTo>
                  <a:cubicBezTo>
                    <a:pt x="696" y="5546"/>
                    <a:pt x="697" y="5546"/>
                    <a:pt x="699" y="5546"/>
                  </a:cubicBezTo>
                  <a:lnTo>
                    <a:pt x="708" y="5545"/>
                  </a:lnTo>
                  <a:cubicBezTo>
                    <a:pt x="709" y="5545"/>
                    <a:pt x="711" y="5546"/>
                    <a:pt x="712" y="5546"/>
                  </a:cubicBezTo>
                  <a:lnTo>
                    <a:pt x="716" y="5549"/>
                  </a:lnTo>
                  <a:cubicBezTo>
                    <a:pt x="717" y="5549"/>
                    <a:pt x="717" y="5549"/>
                    <a:pt x="717" y="5549"/>
                  </a:cubicBezTo>
                  <a:cubicBezTo>
                    <a:pt x="718" y="5548"/>
                    <a:pt x="720" y="5547"/>
                    <a:pt x="722" y="5547"/>
                  </a:cubicBezTo>
                  <a:lnTo>
                    <a:pt x="727" y="5547"/>
                  </a:lnTo>
                  <a:lnTo>
                    <a:pt x="734" y="5548"/>
                  </a:lnTo>
                  <a:lnTo>
                    <a:pt x="735" y="5547"/>
                  </a:lnTo>
                  <a:lnTo>
                    <a:pt x="739" y="5545"/>
                  </a:lnTo>
                  <a:cubicBezTo>
                    <a:pt x="741" y="5544"/>
                    <a:pt x="743" y="5543"/>
                    <a:pt x="745" y="5544"/>
                  </a:cubicBezTo>
                  <a:lnTo>
                    <a:pt x="752" y="5545"/>
                  </a:lnTo>
                  <a:cubicBezTo>
                    <a:pt x="752" y="5545"/>
                    <a:pt x="752" y="5545"/>
                    <a:pt x="753" y="5544"/>
                  </a:cubicBezTo>
                  <a:cubicBezTo>
                    <a:pt x="754" y="5542"/>
                    <a:pt x="756" y="5541"/>
                    <a:pt x="758" y="5541"/>
                  </a:cubicBezTo>
                  <a:lnTo>
                    <a:pt x="763" y="5539"/>
                  </a:lnTo>
                  <a:cubicBezTo>
                    <a:pt x="764" y="5539"/>
                    <a:pt x="765" y="5538"/>
                    <a:pt x="766" y="5538"/>
                  </a:cubicBezTo>
                  <a:cubicBezTo>
                    <a:pt x="769" y="5538"/>
                    <a:pt x="773" y="5539"/>
                    <a:pt x="774" y="5542"/>
                  </a:cubicBezTo>
                  <a:lnTo>
                    <a:pt x="776" y="5545"/>
                  </a:lnTo>
                  <a:cubicBezTo>
                    <a:pt x="776" y="5546"/>
                    <a:pt x="776" y="5546"/>
                    <a:pt x="776" y="5547"/>
                  </a:cubicBezTo>
                  <a:cubicBezTo>
                    <a:pt x="777" y="5547"/>
                    <a:pt x="778" y="5547"/>
                    <a:pt x="778" y="5546"/>
                  </a:cubicBezTo>
                  <a:cubicBezTo>
                    <a:pt x="781" y="5545"/>
                    <a:pt x="786" y="5545"/>
                    <a:pt x="788" y="5548"/>
                  </a:cubicBezTo>
                  <a:lnTo>
                    <a:pt x="792" y="5550"/>
                  </a:lnTo>
                  <a:lnTo>
                    <a:pt x="795" y="5550"/>
                  </a:lnTo>
                  <a:lnTo>
                    <a:pt x="800" y="5546"/>
                  </a:lnTo>
                  <a:lnTo>
                    <a:pt x="804" y="5542"/>
                  </a:lnTo>
                  <a:cubicBezTo>
                    <a:pt x="805" y="5539"/>
                    <a:pt x="808" y="5538"/>
                    <a:pt x="810" y="5538"/>
                  </a:cubicBezTo>
                  <a:cubicBezTo>
                    <a:pt x="813" y="5539"/>
                    <a:pt x="815" y="5540"/>
                    <a:pt x="816" y="5543"/>
                  </a:cubicBezTo>
                  <a:lnTo>
                    <a:pt x="820" y="5550"/>
                  </a:lnTo>
                  <a:lnTo>
                    <a:pt x="822" y="5547"/>
                  </a:lnTo>
                  <a:cubicBezTo>
                    <a:pt x="822" y="5546"/>
                    <a:pt x="823" y="5545"/>
                    <a:pt x="823" y="5545"/>
                  </a:cubicBezTo>
                  <a:lnTo>
                    <a:pt x="825" y="5543"/>
                  </a:lnTo>
                  <a:cubicBezTo>
                    <a:pt x="826" y="5542"/>
                    <a:pt x="827" y="5542"/>
                    <a:pt x="829" y="5542"/>
                  </a:cubicBezTo>
                  <a:lnTo>
                    <a:pt x="831" y="5541"/>
                  </a:lnTo>
                  <a:cubicBezTo>
                    <a:pt x="833" y="5541"/>
                    <a:pt x="834" y="5541"/>
                    <a:pt x="836" y="5541"/>
                  </a:cubicBezTo>
                  <a:lnTo>
                    <a:pt x="839" y="5542"/>
                  </a:lnTo>
                  <a:cubicBezTo>
                    <a:pt x="840" y="5542"/>
                    <a:pt x="841" y="5543"/>
                    <a:pt x="842" y="5544"/>
                  </a:cubicBezTo>
                  <a:lnTo>
                    <a:pt x="842" y="5545"/>
                  </a:lnTo>
                  <a:cubicBezTo>
                    <a:pt x="843" y="5544"/>
                    <a:pt x="844" y="5544"/>
                    <a:pt x="844" y="5543"/>
                  </a:cubicBezTo>
                  <a:lnTo>
                    <a:pt x="852" y="5539"/>
                  </a:lnTo>
                  <a:lnTo>
                    <a:pt x="858" y="5534"/>
                  </a:lnTo>
                  <a:cubicBezTo>
                    <a:pt x="859" y="5533"/>
                    <a:pt x="860" y="5533"/>
                    <a:pt x="861" y="5532"/>
                  </a:cubicBezTo>
                  <a:lnTo>
                    <a:pt x="864" y="5532"/>
                  </a:lnTo>
                  <a:cubicBezTo>
                    <a:pt x="866" y="5531"/>
                    <a:pt x="869" y="5531"/>
                    <a:pt x="872" y="5533"/>
                  </a:cubicBezTo>
                  <a:lnTo>
                    <a:pt x="874" y="5535"/>
                  </a:lnTo>
                  <a:cubicBezTo>
                    <a:pt x="874" y="5536"/>
                    <a:pt x="874" y="5536"/>
                    <a:pt x="875" y="5537"/>
                  </a:cubicBezTo>
                  <a:cubicBezTo>
                    <a:pt x="877" y="5536"/>
                    <a:pt x="879" y="5536"/>
                    <a:pt x="882" y="5537"/>
                  </a:cubicBezTo>
                  <a:cubicBezTo>
                    <a:pt x="883" y="5537"/>
                    <a:pt x="885" y="5539"/>
                    <a:pt x="886" y="5540"/>
                  </a:cubicBezTo>
                  <a:lnTo>
                    <a:pt x="887" y="5541"/>
                  </a:lnTo>
                  <a:lnTo>
                    <a:pt x="891" y="5543"/>
                  </a:lnTo>
                  <a:lnTo>
                    <a:pt x="891" y="5543"/>
                  </a:lnTo>
                  <a:cubicBezTo>
                    <a:pt x="892" y="5543"/>
                    <a:pt x="892" y="5543"/>
                    <a:pt x="893" y="5543"/>
                  </a:cubicBezTo>
                  <a:cubicBezTo>
                    <a:pt x="895" y="5544"/>
                    <a:pt x="897" y="5545"/>
                    <a:pt x="898" y="5547"/>
                  </a:cubicBezTo>
                  <a:lnTo>
                    <a:pt x="899" y="5549"/>
                  </a:lnTo>
                  <a:lnTo>
                    <a:pt x="906" y="5546"/>
                  </a:lnTo>
                  <a:cubicBezTo>
                    <a:pt x="909" y="5545"/>
                    <a:pt x="912" y="5545"/>
                    <a:pt x="914" y="5547"/>
                  </a:cubicBezTo>
                  <a:lnTo>
                    <a:pt x="918" y="5550"/>
                  </a:lnTo>
                  <a:cubicBezTo>
                    <a:pt x="920" y="5552"/>
                    <a:pt x="922" y="5555"/>
                    <a:pt x="921" y="5558"/>
                  </a:cubicBezTo>
                  <a:lnTo>
                    <a:pt x="920" y="5563"/>
                  </a:lnTo>
                  <a:lnTo>
                    <a:pt x="926" y="5548"/>
                  </a:lnTo>
                  <a:lnTo>
                    <a:pt x="931" y="5542"/>
                  </a:lnTo>
                  <a:lnTo>
                    <a:pt x="942" y="5530"/>
                  </a:lnTo>
                  <a:lnTo>
                    <a:pt x="944" y="5523"/>
                  </a:lnTo>
                  <a:cubicBezTo>
                    <a:pt x="944" y="5521"/>
                    <a:pt x="945" y="5520"/>
                    <a:pt x="947" y="5519"/>
                  </a:cubicBezTo>
                  <a:lnTo>
                    <a:pt x="958" y="5464"/>
                  </a:lnTo>
                  <a:lnTo>
                    <a:pt x="962" y="5450"/>
                  </a:lnTo>
                  <a:lnTo>
                    <a:pt x="972" y="5431"/>
                  </a:lnTo>
                  <a:lnTo>
                    <a:pt x="974" y="5421"/>
                  </a:lnTo>
                  <a:cubicBezTo>
                    <a:pt x="975" y="5418"/>
                    <a:pt x="978" y="5416"/>
                    <a:pt x="981" y="5416"/>
                  </a:cubicBezTo>
                  <a:lnTo>
                    <a:pt x="982" y="5399"/>
                  </a:lnTo>
                  <a:cubicBezTo>
                    <a:pt x="982" y="5399"/>
                    <a:pt x="982" y="5397"/>
                    <a:pt x="983" y="5396"/>
                  </a:cubicBezTo>
                  <a:lnTo>
                    <a:pt x="983" y="5394"/>
                  </a:lnTo>
                  <a:lnTo>
                    <a:pt x="990" y="5379"/>
                  </a:lnTo>
                  <a:cubicBezTo>
                    <a:pt x="991" y="5378"/>
                    <a:pt x="992" y="5377"/>
                    <a:pt x="993" y="5377"/>
                  </a:cubicBezTo>
                  <a:lnTo>
                    <a:pt x="999" y="5373"/>
                  </a:lnTo>
                  <a:cubicBezTo>
                    <a:pt x="1000" y="5372"/>
                    <a:pt x="1000" y="5372"/>
                    <a:pt x="1001" y="5372"/>
                  </a:cubicBezTo>
                  <a:lnTo>
                    <a:pt x="1004" y="5371"/>
                  </a:lnTo>
                  <a:cubicBezTo>
                    <a:pt x="1006" y="5370"/>
                    <a:pt x="1009" y="5371"/>
                    <a:pt x="1011" y="5373"/>
                  </a:cubicBezTo>
                  <a:lnTo>
                    <a:pt x="1013" y="5374"/>
                  </a:lnTo>
                  <a:lnTo>
                    <a:pt x="1014" y="5372"/>
                  </a:lnTo>
                  <a:lnTo>
                    <a:pt x="1013" y="5358"/>
                  </a:lnTo>
                  <a:lnTo>
                    <a:pt x="1009" y="5347"/>
                  </a:lnTo>
                  <a:cubicBezTo>
                    <a:pt x="1009" y="5345"/>
                    <a:pt x="1009" y="5343"/>
                    <a:pt x="1010" y="5342"/>
                  </a:cubicBezTo>
                  <a:lnTo>
                    <a:pt x="1010" y="5340"/>
                  </a:lnTo>
                  <a:cubicBezTo>
                    <a:pt x="1011" y="5337"/>
                    <a:pt x="1013" y="5336"/>
                    <a:pt x="1016" y="5335"/>
                  </a:cubicBezTo>
                  <a:lnTo>
                    <a:pt x="1017" y="5335"/>
                  </a:lnTo>
                  <a:lnTo>
                    <a:pt x="1019" y="5333"/>
                  </a:lnTo>
                  <a:cubicBezTo>
                    <a:pt x="1019" y="5332"/>
                    <a:pt x="1019" y="5331"/>
                    <a:pt x="1019" y="5330"/>
                  </a:cubicBezTo>
                  <a:lnTo>
                    <a:pt x="1019" y="5327"/>
                  </a:lnTo>
                  <a:lnTo>
                    <a:pt x="1025" y="5305"/>
                  </a:lnTo>
                  <a:lnTo>
                    <a:pt x="1024" y="5291"/>
                  </a:lnTo>
                  <a:cubicBezTo>
                    <a:pt x="1024" y="5289"/>
                    <a:pt x="1025" y="5288"/>
                    <a:pt x="1025" y="5287"/>
                  </a:cubicBezTo>
                  <a:lnTo>
                    <a:pt x="1030" y="5278"/>
                  </a:lnTo>
                  <a:lnTo>
                    <a:pt x="1029" y="5277"/>
                  </a:lnTo>
                  <a:cubicBezTo>
                    <a:pt x="1028" y="5276"/>
                    <a:pt x="1028" y="5275"/>
                    <a:pt x="1028" y="5275"/>
                  </a:cubicBezTo>
                  <a:lnTo>
                    <a:pt x="1026" y="5270"/>
                  </a:lnTo>
                  <a:cubicBezTo>
                    <a:pt x="1025" y="5270"/>
                    <a:pt x="1025" y="5269"/>
                    <a:pt x="1025" y="5268"/>
                  </a:cubicBezTo>
                  <a:lnTo>
                    <a:pt x="1024" y="5261"/>
                  </a:lnTo>
                  <a:cubicBezTo>
                    <a:pt x="1024" y="5260"/>
                    <a:pt x="1024" y="5259"/>
                    <a:pt x="1024" y="5258"/>
                  </a:cubicBezTo>
                  <a:lnTo>
                    <a:pt x="1025" y="5252"/>
                  </a:lnTo>
                  <a:cubicBezTo>
                    <a:pt x="1025" y="5251"/>
                    <a:pt x="1026" y="5250"/>
                    <a:pt x="1027" y="5249"/>
                  </a:cubicBezTo>
                  <a:lnTo>
                    <a:pt x="1028" y="5247"/>
                  </a:lnTo>
                  <a:lnTo>
                    <a:pt x="1026" y="5244"/>
                  </a:lnTo>
                  <a:cubicBezTo>
                    <a:pt x="1025" y="5242"/>
                    <a:pt x="1025" y="5238"/>
                    <a:pt x="1026" y="5236"/>
                  </a:cubicBezTo>
                  <a:cubicBezTo>
                    <a:pt x="1028" y="5234"/>
                    <a:pt x="1031" y="5232"/>
                    <a:pt x="1034" y="5232"/>
                  </a:cubicBezTo>
                  <a:lnTo>
                    <a:pt x="1036" y="5232"/>
                  </a:lnTo>
                  <a:cubicBezTo>
                    <a:pt x="1037" y="5232"/>
                    <a:pt x="1038" y="5233"/>
                    <a:pt x="1039" y="5233"/>
                  </a:cubicBezTo>
                  <a:lnTo>
                    <a:pt x="1041" y="5234"/>
                  </a:lnTo>
                  <a:lnTo>
                    <a:pt x="1041" y="5233"/>
                  </a:lnTo>
                  <a:cubicBezTo>
                    <a:pt x="1041" y="5233"/>
                    <a:pt x="1042" y="5232"/>
                    <a:pt x="1042" y="5231"/>
                  </a:cubicBezTo>
                  <a:cubicBezTo>
                    <a:pt x="1043" y="5230"/>
                    <a:pt x="1045" y="5228"/>
                    <a:pt x="1047" y="5228"/>
                  </a:cubicBezTo>
                  <a:lnTo>
                    <a:pt x="1048" y="5228"/>
                  </a:lnTo>
                  <a:cubicBezTo>
                    <a:pt x="1048" y="5227"/>
                    <a:pt x="1048" y="5226"/>
                    <a:pt x="1049" y="5225"/>
                  </a:cubicBezTo>
                  <a:lnTo>
                    <a:pt x="1049" y="5224"/>
                  </a:lnTo>
                  <a:cubicBezTo>
                    <a:pt x="1048" y="5224"/>
                    <a:pt x="1048" y="5224"/>
                    <a:pt x="1047" y="5224"/>
                  </a:cubicBezTo>
                  <a:lnTo>
                    <a:pt x="1045" y="5223"/>
                  </a:lnTo>
                  <a:cubicBezTo>
                    <a:pt x="1044" y="5222"/>
                    <a:pt x="1043" y="5221"/>
                    <a:pt x="1043" y="5221"/>
                  </a:cubicBezTo>
                  <a:lnTo>
                    <a:pt x="1041" y="5218"/>
                  </a:lnTo>
                  <a:lnTo>
                    <a:pt x="1034" y="5207"/>
                  </a:lnTo>
                  <a:lnTo>
                    <a:pt x="1031" y="5198"/>
                  </a:lnTo>
                  <a:lnTo>
                    <a:pt x="1029" y="5186"/>
                  </a:lnTo>
                  <a:cubicBezTo>
                    <a:pt x="1029" y="5186"/>
                    <a:pt x="1029" y="5185"/>
                    <a:pt x="1029" y="5184"/>
                  </a:cubicBezTo>
                  <a:lnTo>
                    <a:pt x="1030" y="5175"/>
                  </a:lnTo>
                  <a:cubicBezTo>
                    <a:pt x="1031" y="5174"/>
                    <a:pt x="1032" y="5172"/>
                    <a:pt x="1033" y="5171"/>
                  </a:cubicBezTo>
                  <a:lnTo>
                    <a:pt x="1034" y="5169"/>
                  </a:lnTo>
                  <a:lnTo>
                    <a:pt x="1032" y="5163"/>
                  </a:lnTo>
                  <a:cubicBezTo>
                    <a:pt x="1031" y="5161"/>
                    <a:pt x="1031" y="5158"/>
                    <a:pt x="1032" y="5156"/>
                  </a:cubicBezTo>
                  <a:lnTo>
                    <a:pt x="1035" y="5149"/>
                  </a:lnTo>
                  <a:cubicBezTo>
                    <a:pt x="1035" y="5148"/>
                    <a:pt x="1037" y="5147"/>
                    <a:pt x="1038" y="5146"/>
                  </a:cubicBezTo>
                  <a:lnTo>
                    <a:pt x="1046" y="5141"/>
                  </a:lnTo>
                  <a:cubicBezTo>
                    <a:pt x="1046" y="5140"/>
                    <a:pt x="1046" y="5139"/>
                    <a:pt x="1046" y="5138"/>
                  </a:cubicBezTo>
                  <a:cubicBezTo>
                    <a:pt x="1047" y="5138"/>
                    <a:pt x="1047" y="5137"/>
                    <a:pt x="1047" y="5136"/>
                  </a:cubicBezTo>
                  <a:lnTo>
                    <a:pt x="1047" y="5135"/>
                  </a:lnTo>
                  <a:cubicBezTo>
                    <a:pt x="1044" y="5133"/>
                    <a:pt x="1043" y="5130"/>
                    <a:pt x="1044" y="5127"/>
                  </a:cubicBezTo>
                  <a:lnTo>
                    <a:pt x="1047" y="5119"/>
                  </a:lnTo>
                  <a:cubicBezTo>
                    <a:pt x="1047" y="5116"/>
                    <a:pt x="1049" y="5114"/>
                    <a:pt x="1051" y="5113"/>
                  </a:cubicBezTo>
                  <a:lnTo>
                    <a:pt x="1056" y="5112"/>
                  </a:lnTo>
                  <a:cubicBezTo>
                    <a:pt x="1058" y="5111"/>
                    <a:pt x="1059" y="5111"/>
                    <a:pt x="1061" y="5111"/>
                  </a:cubicBezTo>
                  <a:lnTo>
                    <a:pt x="1062" y="5112"/>
                  </a:lnTo>
                  <a:cubicBezTo>
                    <a:pt x="1063" y="5111"/>
                    <a:pt x="1063" y="5110"/>
                    <a:pt x="1063" y="5110"/>
                  </a:cubicBezTo>
                  <a:lnTo>
                    <a:pt x="1065" y="5108"/>
                  </a:lnTo>
                  <a:cubicBezTo>
                    <a:pt x="1065" y="5108"/>
                    <a:pt x="1065" y="5108"/>
                    <a:pt x="1064" y="5107"/>
                  </a:cubicBezTo>
                  <a:lnTo>
                    <a:pt x="1063" y="5103"/>
                  </a:lnTo>
                  <a:cubicBezTo>
                    <a:pt x="1063" y="5102"/>
                    <a:pt x="1063" y="5101"/>
                    <a:pt x="1063" y="5099"/>
                  </a:cubicBezTo>
                  <a:lnTo>
                    <a:pt x="1064" y="5095"/>
                  </a:lnTo>
                  <a:cubicBezTo>
                    <a:pt x="1065" y="5093"/>
                    <a:pt x="1066" y="5092"/>
                    <a:pt x="1067" y="5090"/>
                  </a:cubicBezTo>
                  <a:lnTo>
                    <a:pt x="1068" y="5089"/>
                  </a:lnTo>
                  <a:cubicBezTo>
                    <a:pt x="1068" y="5087"/>
                    <a:pt x="1068" y="5084"/>
                    <a:pt x="1070" y="5082"/>
                  </a:cubicBezTo>
                  <a:cubicBezTo>
                    <a:pt x="1070" y="5081"/>
                    <a:pt x="1071" y="5081"/>
                    <a:pt x="1071" y="5081"/>
                  </a:cubicBezTo>
                  <a:lnTo>
                    <a:pt x="1068" y="5076"/>
                  </a:lnTo>
                  <a:lnTo>
                    <a:pt x="1064" y="5064"/>
                  </a:lnTo>
                  <a:lnTo>
                    <a:pt x="1061" y="5063"/>
                  </a:lnTo>
                  <a:lnTo>
                    <a:pt x="1048" y="5062"/>
                  </a:lnTo>
                  <a:cubicBezTo>
                    <a:pt x="1043" y="5062"/>
                    <a:pt x="1040" y="5059"/>
                    <a:pt x="1040" y="5054"/>
                  </a:cubicBezTo>
                  <a:lnTo>
                    <a:pt x="1040" y="5052"/>
                  </a:lnTo>
                  <a:cubicBezTo>
                    <a:pt x="1040" y="5050"/>
                    <a:pt x="1040" y="5049"/>
                    <a:pt x="1041" y="5048"/>
                  </a:cubicBezTo>
                  <a:lnTo>
                    <a:pt x="1041" y="5047"/>
                  </a:lnTo>
                  <a:lnTo>
                    <a:pt x="1041" y="5045"/>
                  </a:lnTo>
                  <a:cubicBezTo>
                    <a:pt x="1041" y="5042"/>
                    <a:pt x="1042" y="5040"/>
                    <a:pt x="1043" y="5039"/>
                  </a:cubicBezTo>
                  <a:lnTo>
                    <a:pt x="1042" y="5035"/>
                  </a:lnTo>
                  <a:cubicBezTo>
                    <a:pt x="1040" y="5032"/>
                    <a:pt x="1041" y="5028"/>
                    <a:pt x="1044" y="5026"/>
                  </a:cubicBezTo>
                  <a:cubicBezTo>
                    <a:pt x="1047" y="5024"/>
                    <a:pt x="1050" y="5024"/>
                    <a:pt x="1052" y="5025"/>
                  </a:cubicBezTo>
                  <a:cubicBezTo>
                    <a:pt x="1053" y="5025"/>
                    <a:pt x="1054" y="5024"/>
                    <a:pt x="1055" y="5024"/>
                  </a:cubicBezTo>
                  <a:lnTo>
                    <a:pt x="1054" y="5023"/>
                  </a:lnTo>
                  <a:cubicBezTo>
                    <a:pt x="1053" y="5020"/>
                    <a:pt x="1053" y="5016"/>
                    <a:pt x="1056" y="5014"/>
                  </a:cubicBezTo>
                  <a:cubicBezTo>
                    <a:pt x="1056" y="5013"/>
                    <a:pt x="1057" y="5013"/>
                    <a:pt x="1057" y="5013"/>
                  </a:cubicBezTo>
                  <a:lnTo>
                    <a:pt x="1055" y="5011"/>
                  </a:lnTo>
                  <a:cubicBezTo>
                    <a:pt x="1055" y="5010"/>
                    <a:pt x="1054" y="5009"/>
                    <a:pt x="1054" y="5008"/>
                  </a:cubicBezTo>
                  <a:lnTo>
                    <a:pt x="1053" y="5005"/>
                  </a:lnTo>
                  <a:cubicBezTo>
                    <a:pt x="1051" y="5002"/>
                    <a:pt x="1052" y="4998"/>
                    <a:pt x="1055" y="4996"/>
                  </a:cubicBezTo>
                  <a:cubicBezTo>
                    <a:pt x="1058" y="4994"/>
                    <a:pt x="1061" y="4993"/>
                    <a:pt x="1064" y="4995"/>
                  </a:cubicBezTo>
                  <a:lnTo>
                    <a:pt x="1067" y="4997"/>
                  </a:lnTo>
                  <a:cubicBezTo>
                    <a:pt x="1066" y="4995"/>
                    <a:pt x="1067" y="4994"/>
                    <a:pt x="1067" y="4992"/>
                  </a:cubicBezTo>
                  <a:lnTo>
                    <a:pt x="1061" y="4986"/>
                  </a:lnTo>
                  <a:cubicBezTo>
                    <a:pt x="1059" y="4986"/>
                    <a:pt x="1058" y="4985"/>
                    <a:pt x="1057" y="4983"/>
                  </a:cubicBezTo>
                  <a:lnTo>
                    <a:pt x="1045" y="4966"/>
                  </a:lnTo>
                  <a:lnTo>
                    <a:pt x="1035" y="4958"/>
                  </a:lnTo>
                  <a:lnTo>
                    <a:pt x="1027" y="4951"/>
                  </a:lnTo>
                  <a:cubicBezTo>
                    <a:pt x="1027" y="4950"/>
                    <a:pt x="1026" y="4949"/>
                    <a:pt x="1026" y="4949"/>
                  </a:cubicBezTo>
                  <a:lnTo>
                    <a:pt x="1024" y="4945"/>
                  </a:lnTo>
                  <a:lnTo>
                    <a:pt x="1021" y="4936"/>
                  </a:lnTo>
                  <a:cubicBezTo>
                    <a:pt x="1021" y="4933"/>
                    <a:pt x="1022" y="4929"/>
                    <a:pt x="1025" y="4927"/>
                  </a:cubicBezTo>
                  <a:cubicBezTo>
                    <a:pt x="1027" y="4926"/>
                    <a:pt x="1029" y="4926"/>
                    <a:pt x="1031" y="4926"/>
                  </a:cubicBezTo>
                  <a:cubicBezTo>
                    <a:pt x="1031" y="4926"/>
                    <a:pt x="1032" y="4925"/>
                    <a:pt x="1033" y="4925"/>
                  </a:cubicBezTo>
                  <a:cubicBezTo>
                    <a:pt x="1033" y="4925"/>
                    <a:pt x="1033" y="4925"/>
                    <a:pt x="1034" y="4924"/>
                  </a:cubicBezTo>
                  <a:cubicBezTo>
                    <a:pt x="1034" y="4923"/>
                    <a:pt x="1034" y="4922"/>
                    <a:pt x="1035" y="4922"/>
                  </a:cubicBezTo>
                  <a:cubicBezTo>
                    <a:pt x="1037" y="4919"/>
                    <a:pt x="1041" y="4918"/>
                    <a:pt x="1044" y="4919"/>
                  </a:cubicBezTo>
                  <a:lnTo>
                    <a:pt x="1046" y="4920"/>
                  </a:lnTo>
                  <a:lnTo>
                    <a:pt x="1045" y="4919"/>
                  </a:lnTo>
                  <a:lnTo>
                    <a:pt x="1037" y="4908"/>
                  </a:lnTo>
                  <a:cubicBezTo>
                    <a:pt x="1037" y="4907"/>
                    <a:pt x="1037" y="4906"/>
                    <a:pt x="1037" y="4906"/>
                  </a:cubicBezTo>
                  <a:lnTo>
                    <a:pt x="1036" y="4903"/>
                  </a:lnTo>
                  <a:cubicBezTo>
                    <a:pt x="1036" y="4902"/>
                    <a:pt x="1036" y="4901"/>
                    <a:pt x="1036" y="4900"/>
                  </a:cubicBezTo>
                  <a:lnTo>
                    <a:pt x="1037" y="4896"/>
                  </a:lnTo>
                  <a:cubicBezTo>
                    <a:pt x="1037" y="4895"/>
                    <a:pt x="1037" y="4894"/>
                    <a:pt x="1038" y="4893"/>
                  </a:cubicBezTo>
                  <a:lnTo>
                    <a:pt x="1040" y="4891"/>
                  </a:lnTo>
                  <a:cubicBezTo>
                    <a:pt x="1041" y="4890"/>
                    <a:pt x="1043" y="4888"/>
                    <a:pt x="1045" y="4888"/>
                  </a:cubicBezTo>
                  <a:cubicBezTo>
                    <a:pt x="1048" y="4888"/>
                    <a:pt x="1052" y="4889"/>
                    <a:pt x="1054" y="4891"/>
                  </a:cubicBezTo>
                  <a:lnTo>
                    <a:pt x="1078" y="4918"/>
                  </a:lnTo>
                  <a:cubicBezTo>
                    <a:pt x="1079" y="4917"/>
                    <a:pt x="1081" y="4917"/>
                    <a:pt x="1082" y="4918"/>
                  </a:cubicBezTo>
                  <a:cubicBezTo>
                    <a:pt x="1083" y="4917"/>
                    <a:pt x="1083" y="4917"/>
                    <a:pt x="1083" y="4917"/>
                  </a:cubicBezTo>
                  <a:cubicBezTo>
                    <a:pt x="1081" y="4916"/>
                    <a:pt x="1079" y="4915"/>
                    <a:pt x="1078" y="4913"/>
                  </a:cubicBezTo>
                  <a:lnTo>
                    <a:pt x="1075" y="4907"/>
                  </a:lnTo>
                  <a:cubicBezTo>
                    <a:pt x="1073" y="4907"/>
                    <a:pt x="1070" y="4905"/>
                    <a:pt x="1069" y="4903"/>
                  </a:cubicBezTo>
                  <a:lnTo>
                    <a:pt x="1065" y="4894"/>
                  </a:lnTo>
                  <a:lnTo>
                    <a:pt x="1063" y="4887"/>
                  </a:lnTo>
                  <a:cubicBezTo>
                    <a:pt x="1062" y="4885"/>
                    <a:pt x="1063" y="4883"/>
                    <a:pt x="1064" y="4881"/>
                  </a:cubicBezTo>
                  <a:lnTo>
                    <a:pt x="1067" y="4877"/>
                  </a:lnTo>
                  <a:cubicBezTo>
                    <a:pt x="1068" y="4874"/>
                    <a:pt x="1071" y="4872"/>
                    <a:pt x="1073" y="4873"/>
                  </a:cubicBezTo>
                  <a:cubicBezTo>
                    <a:pt x="1073" y="4872"/>
                    <a:pt x="1074" y="4871"/>
                    <a:pt x="1074" y="4871"/>
                  </a:cubicBezTo>
                  <a:cubicBezTo>
                    <a:pt x="1075" y="4868"/>
                    <a:pt x="1077" y="4867"/>
                    <a:pt x="1079" y="4866"/>
                  </a:cubicBezTo>
                  <a:cubicBezTo>
                    <a:pt x="1079" y="4865"/>
                    <a:pt x="1079" y="4863"/>
                    <a:pt x="1080" y="4861"/>
                  </a:cubicBezTo>
                  <a:lnTo>
                    <a:pt x="1080" y="4861"/>
                  </a:lnTo>
                  <a:lnTo>
                    <a:pt x="1074" y="4853"/>
                  </a:lnTo>
                  <a:lnTo>
                    <a:pt x="1069" y="4845"/>
                  </a:lnTo>
                  <a:cubicBezTo>
                    <a:pt x="1068" y="4842"/>
                    <a:pt x="1068" y="4839"/>
                    <a:pt x="1069" y="4837"/>
                  </a:cubicBezTo>
                  <a:lnTo>
                    <a:pt x="1065" y="4833"/>
                  </a:lnTo>
                  <a:cubicBezTo>
                    <a:pt x="1064" y="4832"/>
                    <a:pt x="1064" y="4831"/>
                    <a:pt x="1063" y="4830"/>
                  </a:cubicBezTo>
                  <a:lnTo>
                    <a:pt x="1060" y="4824"/>
                  </a:lnTo>
                  <a:cubicBezTo>
                    <a:pt x="1059" y="4820"/>
                    <a:pt x="1060" y="4816"/>
                    <a:pt x="1063" y="4814"/>
                  </a:cubicBezTo>
                  <a:cubicBezTo>
                    <a:pt x="1066" y="4812"/>
                    <a:pt x="1070" y="4812"/>
                    <a:pt x="1073" y="4814"/>
                  </a:cubicBezTo>
                  <a:lnTo>
                    <a:pt x="1081" y="4820"/>
                  </a:lnTo>
                  <a:lnTo>
                    <a:pt x="1095" y="4835"/>
                  </a:lnTo>
                  <a:cubicBezTo>
                    <a:pt x="1094" y="4834"/>
                    <a:pt x="1094" y="4834"/>
                    <a:pt x="1094" y="4834"/>
                  </a:cubicBezTo>
                  <a:lnTo>
                    <a:pt x="1094" y="4831"/>
                  </a:lnTo>
                  <a:cubicBezTo>
                    <a:pt x="1093" y="4828"/>
                    <a:pt x="1094" y="4824"/>
                    <a:pt x="1097" y="4823"/>
                  </a:cubicBezTo>
                  <a:cubicBezTo>
                    <a:pt x="1098" y="4822"/>
                    <a:pt x="1099" y="4821"/>
                    <a:pt x="1100" y="4821"/>
                  </a:cubicBezTo>
                  <a:lnTo>
                    <a:pt x="1098" y="4815"/>
                  </a:lnTo>
                  <a:lnTo>
                    <a:pt x="1096" y="4814"/>
                  </a:lnTo>
                  <a:cubicBezTo>
                    <a:pt x="1094" y="4812"/>
                    <a:pt x="1094" y="4810"/>
                    <a:pt x="1093" y="4808"/>
                  </a:cubicBezTo>
                  <a:lnTo>
                    <a:pt x="1087" y="4804"/>
                  </a:lnTo>
                  <a:lnTo>
                    <a:pt x="1083" y="4803"/>
                  </a:lnTo>
                  <a:cubicBezTo>
                    <a:pt x="1080" y="4802"/>
                    <a:pt x="1077" y="4799"/>
                    <a:pt x="1077" y="4795"/>
                  </a:cubicBezTo>
                  <a:lnTo>
                    <a:pt x="1077" y="4793"/>
                  </a:lnTo>
                  <a:cubicBezTo>
                    <a:pt x="1077" y="4791"/>
                    <a:pt x="1078" y="4790"/>
                    <a:pt x="1078" y="4789"/>
                  </a:cubicBezTo>
                  <a:cubicBezTo>
                    <a:pt x="1077" y="4788"/>
                    <a:pt x="1076" y="4787"/>
                    <a:pt x="1076" y="4785"/>
                  </a:cubicBezTo>
                  <a:lnTo>
                    <a:pt x="1075" y="4783"/>
                  </a:lnTo>
                  <a:cubicBezTo>
                    <a:pt x="1075" y="4782"/>
                    <a:pt x="1075" y="4781"/>
                    <a:pt x="1075" y="4780"/>
                  </a:cubicBezTo>
                  <a:lnTo>
                    <a:pt x="1075" y="4780"/>
                  </a:lnTo>
                  <a:lnTo>
                    <a:pt x="1064" y="4769"/>
                  </a:lnTo>
                  <a:cubicBezTo>
                    <a:pt x="1062" y="4767"/>
                    <a:pt x="1062" y="4763"/>
                    <a:pt x="1064" y="4760"/>
                  </a:cubicBezTo>
                  <a:cubicBezTo>
                    <a:pt x="1066" y="4757"/>
                    <a:pt x="1069" y="4756"/>
                    <a:pt x="1072" y="4757"/>
                  </a:cubicBezTo>
                  <a:lnTo>
                    <a:pt x="1078" y="4758"/>
                  </a:lnTo>
                  <a:lnTo>
                    <a:pt x="1079" y="4751"/>
                  </a:lnTo>
                  <a:lnTo>
                    <a:pt x="1079" y="4750"/>
                  </a:lnTo>
                  <a:lnTo>
                    <a:pt x="1075" y="4750"/>
                  </a:lnTo>
                  <a:cubicBezTo>
                    <a:pt x="1074" y="4750"/>
                    <a:pt x="1073" y="4749"/>
                    <a:pt x="1072" y="4749"/>
                  </a:cubicBezTo>
                  <a:lnTo>
                    <a:pt x="1032" y="4727"/>
                  </a:lnTo>
                  <a:lnTo>
                    <a:pt x="1027" y="4726"/>
                  </a:lnTo>
                  <a:cubicBezTo>
                    <a:pt x="1023" y="4726"/>
                    <a:pt x="1021" y="4723"/>
                    <a:pt x="1020" y="4720"/>
                  </a:cubicBezTo>
                  <a:cubicBezTo>
                    <a:pt x="1019" y="4716"/>
                    <a:pt x="1021" y="4713"/>
                    <a:pt x="1024" y="4711"/>
                  </a:cubicBezTo>
                  <a:lnTo>
                    <a:pt x="1029" y="4708"/>
                  </a:lnTo>
                  <a:cubicBezTo>
                    <a:pt x="1031" y="4707"/>
                    <a:pt x="1034" y="4707"/>
                    <a:pt x="1036" y="4708"/>
                  </a:cubicBezTo>
                  <a:lnTo>
                    <a:pt x="1055" y="4714"/>
                  </a:lnTo>
                  <a:lnTo>
                    <a:pt x="1067" y="4722"/>
                  </a:lnTo>
                  <a:lnTo>
                    <a:pt x="1089" y="4726"/>
                  </a:lnTo>
                  <a:cubicBezTo>
                    <a:pt x="1090" y="4726"/>
                    <a:pt x="1091" y="4726"/>
                    <a:pt x="1091" y="4726"/>
                  </a:cubicBezTo>
                  <a:cubicBezTo>
                    <a:pt x="1092" y="4726"/>
                    <a:pt x="1092" y="4726"/>
                    <a:pt x="1093" y="4725"/>
                  </a:cubicBezTo>
                  <a:cubicBezTo>
                    <a:pt x="1094" y="4725"/>
                    <a:pt x="1096" y="4724"/>
                    <a:pt x="1097" y="4723"/>
                  </a:cubicBezTo>
                  <a:lnTo>
                    <a:pt x="1105" y="4721"/>
                  </a:lnTo>
                  <a:lnTo>
                    <a:pt x="1105" y="4721"/>
                  </a:lnTo>
                  <a:cubicBezTo>
                    <a:pt x="1103" y="4717"/>
                    <a:pt x="1105" y="4713"/>
                    <a:pt x="1109" y="4711"/>
                  </a:cubicBezTo>
                  <a:lnTo>
                    <a:pt x="1113" y="4709"/>
                  </a:lnTo>
                  <a:lnTo>
                    <a:pt x="1111" y="4708"/>
                  </a:lnTo>
                  <a:cubicBezTo>
                    <a:pt x="1110" y="4708"/>
                    <a:pt x="1109" y="4708"/>
                    <a:pt x="1108" y="4707"/>
                  </a:cubicBezTo>
                  <a:lnTo>
                    <a:pt x="1105" y="4705"/>
                  </a:lnTo>
                  <a:cubicBezTo>
                    <a:pt x="1103" y="4704"/>
                    <a:pt x="1102" y="4701"/>
                    <a:pt x="1102" y="4699"/>
                  </a:cubicBezTo>
                  <a:cubicBezTo>
                    <a:pt x="1100" y="4698"/>
                    <a:pt x="1099" y="4695"/>
                    <a:pt x="1099" y="4693"/>
                  </a:cubicBezTo>
                  <a:lnTo>
                    <a:pt x="1099" y="4692"/>
                  </a:lnTo>
                  <a:cubicBezTo>
                    <a:pt x="1099" y="4692"/>
                    <a:pt x="1099" y="4692"/>
                    <a:pt x="1098" y="4692"/>
                  </a:cubicBezTo>
                  <a:lnTo>
                    <a:pt x="1095" y="4688"/>
                  </a:lnTo>
                  <a:cubicBezTo>
                    <a:pt x="1094" y="4687"/>
                    <a:pt x="1093" y="4686"/>
                    <a:pt x="1093" y="4684"/>
                  </a:cubicBezTo>
                  <a:lnTo>
                    <a:pt x="1093" y="4683"/>
                  </a:lnTo>
                  <a:cubicBezTo>
                    <a:pt x="1091" y="4683"/>
                    <a:pt x="1089" y="4682"/>
                    <a:pt x="1088" y="4681"/>
                  </a:cubicBezTo>
                  <a:lnTo>
                    <a:pt x="1086" y="4679"/>
                  </a:lnTo>
                  <a:lnTo>
                    <a:pt x="1081" y="4678"/>
                  </a:lnTo>
                  <a:cubicBezTo>
                    <a:pt x="1080" y="4678"/>
                    <a:pt x="1078" y="4678"/>
                    <a:pt x="1077" y="4677"/>
                  </a:cubicBezTo>
                  <a:lnTo>
                    <a:pt x="1075" y="4675"/>
                  </a:lnTo>
                  <a:cubicBezTo>
                    <a:pt x="1074" y="4675"/>
                    <a:pt x="1074" y="4674"/>
                    <a:pt x="1073" y="4674"/>
                  </a:cubicBezTo>
                  <a:lnTo>
                    <a:pt x="1070" y="4671"/>
                  </a:lnTo>
                  <a:lnTo>
                    <a:pt x="1049" y="4671"/>
                  </a:lnTo>
                  <a:cubicBezTo>
                    <a:pt x="1047" y="4672"/>
                    <a:pt x="1045" y="4671"/>
                    <a:pt x="1043" y="4669"/>
                  </a:cubicBezTo>
                  <a:lnTo>
                    <a:pt x="1037" y="4665"/>
                  </a:lnTo>
                  <a:lnTo>
                    <a:pt x="1036" y="4670"/>
                  </a:lnTo>
                  <a:lnTo>
                    <a:pt x="1035" y="4676"/>
                  </a:lnTo>
                  <a:cubicBezTo>
                    <a:pt x="1034" y="4677"/>
                    <a:pt x="1034" y="4679"/>
                    <a:pt x="1033" y="4680"/>
                  </a:cubicBezTo>
                  <a:lnTo>
                    <a:pt x="1031" y="4681"/>
                  </a:lnTo>
                  <a:cubicBezTo>
                    <a:pt x="1030" y="4682"/>
                    <a:pt x="1028" y="4683"/>
                    <a:pt x="1026" y="4683"/>
                  </a:cubicBezTo>
                  <a:lnTo>
                    <a:pt x="1024" y="4684"/>
                  </a:lnTo>
                  <a:cubicBezTo>
                    <a:pt x="1022" y="4684"/>
                    <a:pt x="1020" y="4683"/>
                    <a:pt x="1019" y="4682"/>
                  </a:cubicBezTo>
                  <a:lnTo>
                    <a:pt x="1017" y="4681"/>
                  </a:lnTo>
                  <a:cubicBezTo>
                    <a:pt x="1015" y="4680"/>
                    <a:pt x="1014" y="4678"/>
                    <a:pt x="1013" y="4676"/>
                  </a:cubicBezTo>
                  <a:lnTo>
                    <a:pt x="1012" y="4673"/>
                  </a:lnTo>
                  <a:cubicBezTo>
                    <a:pt x="1012" y="4673"/>
                    <a:pt x="1012" y="4672"/>
                    <a:pt x="1012" y="4671"/>
                  </a:cubicBezTo>
                  <a:lnTo>
                    <a:pt x="1012" y="4670"/>
                  </a:lnTo>
                  <a:lnTo>
                    <a:pt x="1008" y="4673"/>
                  </a:lnTo>
                  <a:cubicBezTo>
                    <a:pt x="1005" y="4675"/>
                    <a:pt x="1002" y="4675"/>
                    <a:pt x="999" y="4674"/>
                  </a:cubicBezTo>
                  <a:lnTo>
                    <a:pt x="995" y="4671"/>
                  </a:lnTo>
                  <a:cubicBezTo>
                    <a:pt x="993" y="4673"/>
                    <a:pt x="990" y="4673"/>
                    <a:pt x="987" y="4672"/>
                  </a:cubicBezTo>
                  <a:cubicBezTo>
                    <a:pt x="986" y="4672"/>
                    <a:pt x="985" y="4671"/>
                    <a:pt x="984" y="4670"/>
                  </a:cubicBezTo>
                  <a:cubicBezTo>
                    <a:pt x="982" y="4670"/>
                    <a:pt x="980" y="4670"/>
                    <a:pt x="978" y="4669"/>
                  </a:cubicBezTo>
                  <a:cubicBezTo>
                    <a:pt x="976" y="4667"/>
                    <a:pt x="974" y="4665"/>
                    <a:pt x="974" y="4662"/>
                  </a:cubicBezTo>
                  <a:lnTo>
                    <a:pt x="974" y="4660"/>
                  </a:lnTo>
                  <a:cubicBezTo>
                    <a:pt x="974" y="4656"/>
                    <a:pt x="976" y="4653"/>
                    <a:pt x="980" y="4652"/>
                  </a:cubicBezTo>
                  <a:lnTo>
                    <a:pt x="983" y="4651"/>
                  </a:lnTo>
                  <a:cubicBezTo>
                    <a:pt x="984" y="4651"/>
                    <a:pt x="984" y="4651"/>
                    <a:pt x="985" y="4650"/>
                  </a:cubicBezTo>
                  <a:cubicBezTo>
                    <a:pt x="985" y="4650"/>
                    <a:pt x="985" y="4650"/>
                    <a:pt x="985" y="4649"/>
                  </a:cubicBezTo>
                  <a:lnTo>
                    <a:pt x="985" y="4646"/>
                  </a:lnTo>
                  <a:cubicBezTo>
                    <a:pt x="985" y="4644"/>
                    <a:pt x="987" y="4641"/>
                    <a:pt x="988" y="4640"/>
                  </a:cubicBezTo>
                  <a:cubicBezTo>
                    <a:pt x="990" y="4638"/>
                    <a:pt x="991" y="4638"/>
                    <a:pt x="994" y="4639"/>
                  </a:cubicBezTo>
                  <a:lnTo>
                    <a:pt x="1127" y="4655"/>
                  </a:lnTo>
                  <a:lnTo>
                    <a:pt x="1130" y="4654"/>
                  </a:lnTo>
                  <a:cubicBezTo>
                    <a:pt x="1129" y="4653"/>
                    <a:pt x="1127" y="4652"/>
                    <a:pt x="1126" y="4650"/>
                  </a:cubicBezTo>
                  <a:cubicBezTo>
                    <a:pt x="1125" y="4647"/>
                    <a:pt x="1125" y="4644"/>
                    <a:pt x="1127" y="4642"/>
                  </a:cubicBezTo>
                  <a:lnTo>
                    <a:pt x="1131" y="4636"/>
                  </a:lnTo>
                  <a:cubicBezTo>
                    <a:pt x="1133" y="4633"/>
                    <a:pt x="1136" y="4632"/>
                    <a:pt x="1139" y="4633"/>
                  </a:cubicBezTo>
                  <a:lnTo>
                    <a:pt x="1146" y="4634"/>
                  </a:lnTo>
                  <a:cubicBezTo>
                    <a:pt x="1147" y="4634"/>
                    <a:pt x="1147" y="4634"/>
                    <a:pt x="1148" y="4634"/>
                  </a:cubicBezTo>
                  <a:cubicBezTo>
                    <a:pt x="1147" y="4634"/>
                    <a:pt x="1147" y="4633"/>
                    <a:pt x="1147" y="4632"/>
                  </a:cubicBezTo>
                  <a:cubicBezTo>
                    <a:pt x="1147" y="4630"/>
                    <a:pt x="1148" y="4627"/>
                    <a:pt x="1149" y="4626"/>
                  </a:cubicBezTo>
                  <a:lnTo>
                    <a:pt x="1149" y="4625"/>
                  </a:lnTo>
                  <a:cubicBezTo>
                    <a:pt x="1149" y="4625"/>
                    <a:pt x="1148" y="4625"/>
                    <a:pt x="1147" y="4624"/>
                  </a:cubicBezTo>
                  <a:lnTo>
                    <a:pt x="1144" y="4622"/>
                  </a:lnTo>
                  <a:cubicBezTo>
                    <a:pt x="1141" y="4621"/>
                    <a:pt x="1140" y="4617"/>
                    <a:pt x="1140" y="4614"/>
                  </a:cubicBezTo>
                  <a:cubicBezTo>
                    <a:pt x="1141" y="4610"/>
                    <a:pt x="1143" y="4609"/>
                    <a:pt x="1146" y="4608"/>
                  </a:cubicBezTo>
                  <a:lnTo>
                    <a:pt x="1149" y="4607"/>
                  </a:lnTo>
                  <a:lnTo>
                    <a:pt x="1157" y="4603"/>
                  </a:lnTo>
                  <a:cubicBezTo>
                    <a:pt x="1159" y="4602"/>
                    <a:pt x="1161" y="4602"/>
                    <a:pt x="1163" y="4603"/>
                  </a:cubicBezTo>
                  <a:lnTo>
                    <a:pt x="1166" y="4605"/>
                  </a:lnTo>
                  <a:cubicBezTo>
                    <a:pt x="1167" y="4605"/>
                    <a:pt x="1168" y="4606"/>
                    <a:pt x="1169" y="4608"/>
                  </a:cubicBezTo>
                  <a:lnTo>
                    <a:pt x="1173" y="4614"/>
                  </a:lnTo>
                  <a:lnTo>
                    <a:pt x="1176" y="4615"/>
                  </a:lnTo>
                  <a:lnTo>
                    <a:pt x="1189" y="4615"/>
                  </a:lnTo>
                  <a:cubicBezTo>
                    <a:pt x="1189" y="4612"/>
                    <a:pt x="1192" y="4609"/>
                    <a:pt x="1195" y="4609"/>
                  </a:cubicBezTo>
                  <a:lnTo>
                    <a:pt x="1201" y="4607"/>
                  </a:lnTo>
                  <a:cubicBezTo>
                    <a:pt x="1201" y="4607"/>
                    <a:pt x="1202" y="4607"/>
                    <a:pt x="1203" y="4607"/>
                  </a:cubicBezTo>
                  <a:lnTo>
                    <a:pt x="1207" y="4607"/>
                  </a:lnTo>
                  <a:lnTo>
                    <a:pt x="1202" y="4599"/>
                  </a:lnTo>
                  <a:cubicBezTo>
                    <a:pt x="1200" y="4596"/>
                    <a:pt x="1200" y="4593"/>
                    <a:pt x="1202" y="4590"/>
                  </a:cubicBezTo>
                  <a:cubicBezTo>
                    <a:pt x="1204" y="4588"/>
                    <a:pt x="1207" y="4586"/>
                    <a:pt x="1211" y="4587"/>
                  </a:cubicBezTo>
                  <a:lnTo>
                    <a:pt x="1223" y="4590"/>
                  </a:lnTo>
                  <a:lnTo>
                    <a:pt x="1223" y="4588"/>
                  </a:lnTo>
                  <a:lnTo>
                    <a:pt x="1226" y="4571"/>
                  </a:lnTo>
                  <a:lnTo>
                    <a:pt x="1225" y="4570"/>
                  </a:lnTo>
                  <a:cubicBezTo>
                    <a:pt x="1223" y="4569"/>
                    <a:pt x="1222" y="4566"/>
                    <a:pt x="1222" y="4564"/>
                  </a:cubicBezTo>
                  <a:lnTo>
                    <a:pt x="1222" y="4561"/>
                  </a:lnTo>
                  <a:cubicBezTo>
                    <a:pt x="1222" y="4559"/>
                    <a:pt x="1224" y="4556"/>
                    <a:pt x="1226" y="4555"/>
                  </a:cubicBezTo>
                  <a:cubicBezTo>
                    <a:pt x="1229" y="4553"/>
                    <a:pt x="1232" y="4553"/>
                    <a:pt x="1234" y="4554"/>
                  </a:cubicBezTo>
                  <a:lnTo>
                    <a:pt x="1240" y="4557"/>
                  </a:lnTo>
                  <a:cubicBezTo>
                    <a:pt x="1240" y="4556"/>
                    <a:pt x="1241" y="4555"/>
                    <a:pt x="1241" y="4554"/>
                  </a:cubicBezTo>
                  <a:cubicBezTo>
                    <a:pt x="1243" y="4551"/>
                    <a:pt x="1246" y="4550"/>
                    <a:pt x="1249" y="4551"/>
                  </a:cubicBezTo>
                  <a:lnTo>
                    <a:pt x="1253" y="4551"/>
                  </a:lnTo>
                  <a:lnTo>
                    <a:pt x="1253" y="4551"/>
                  </a:lnTo>
                  <a:cubicBezTo>
                    <a:pt x="1252" y="4550"/>
                    <a:pt x="1252" y="4548"/>
                    <a:pt x="1253" y="4547"/>
                  </a:cubicBezTo>
                  <a:lnTo>
                    <a:pt x="1249" y="4543"/>
                  </a:lnTo>
                  <a:cubicBezTo>
                    <a:pt x="1247" y="4540"/>
                    <a:pt x="1247" y="4537"/>
                    <a:pt x="1249" y="4534"/>
                  </a:cubicBezTo>
                  <a:lnTo>
                    <a:pt x="1250" y="4532"/>
                  </a:lnTo>
                  <a:cubicBezTo>
                    <a:pt x="1250" y="4531"/>
                    <a:pt x="1251" y="4530"/>
                    <a:pt x="1252" y="4529"/>
                  </a:cubicBezTo>
                  <a:lnTo>
                    <a:pt x="1254" y="4527"/>
                  </a:lnTo>
                  <a:lnTo>
                    <a:pt x="1255" y="4526"/>
                  </a:lnTo>
                  <a:lnTo>
                    <a:pt x="1258" y="4516"/>
                  </a:lnTo>
                  <a:lnTo>
                    <a:pt x="1256" y="4514"/>
                  </a:lnTo>
                  <a:cubicBezTo>
                    <a:pt x="1255" y="4512"/>
                    <a:pt x="1255" y="4511"/>
                    <a:pt x="1255" y="4509"/>
                  </a:cubicBezTo>
                  <a:lnTo>
                    <a:pt x="1256" y="4495"/>
                  </a:lnTo>
                  <a:lnTo>
                    <a:pt x="1255" y="4488"/>
                  </a:lnTo>
                  <a:cubicBezTo>
                    <a:pt x="1254" y="4484"/>
                    <a:pt x="1255" y="4481"/>
                    <a:pt x="1258" y="4479"/>
                  </a:cubicBezTo>
                  <a:lnTo>
                    <a:pt x="1264" y="4475"/>
                  </a:lnTo>
                  <a:lnTo>
                    <a:pt x="1266" y="4470"/>
                  </a:lnTo>
                  <a:lnTo>
                    <a:pt x="1264" y="4459"/>
                  </a:lnTo>
                  <a:cubicBezTo>
                    <a:pt x="1263" y="4456"/>
                    <a:pt x="1265" y="4451"/>
                    <a:pt x="1268" y="4450"/>
                  </a:cubicBezTo>
                  <a:cubicBezTo>
                    <a:pt x="1272" y="4448"/>
                    <a:pt x="1275" y="4450"/>
                    <a:pt x="1278" y="4452"/>
                  </a:cubicBezTo>
                  <a:lnTo>
                    <a:pt x="1283" y="4459"/>
                  </a:lnTo>
                  <a:lnTo>
                    <a:pt x="1286" y="4467"/>
                  </a:lnTo>
                  <a:lnTo>
                    <a:pt x="1288" y="4467"/>
                  </a:lnTo>
                  <a:cubicBezTo>
                    <a:pt x="1291" y="4465"/>
                    <a:pt x="1294" y="4466"/>
                    <a:pt x="1297" y="4468"/>
                  </a:cubicBezTo>
                  <a:lnTo>
                    <a:pt x="1299" y="4470"/>
                  </a:lnTo>
                  <a:cubicBezTo>
                    <a:pt x="1300" y="4472"/>
                    <a:pt x="1301" y="4474"/>
                    <a:pt x="1301" y="4476"/>
                  </a:cubicBezTo>
                  <a:lnTo>
                    <a:pt x="1301" y="4480"/>
                  </a:lnTo>
                  <a:cubicBezTo>
                    <a:pt x="1301" y="4481"/>
                    <a:pt x="1301" y="4482"/>
                    <a:pt x="1301" y="4482"/>
                  </a:cubicBezTo>
                  <a:lnTo>
                    <a:pt x="1299" y="4489"/>
                  </a:lnTo>
                  <a:cubicBezTo>
                    <a:pt x="1299" y="4490"/>
                    <a:pt x="1299" y="4490"/>
                    <a:pt x="1299" y="4490"/>
                  </a:cubicBezTo>
                  <a:lnTo>
                    <a:pt x="1300" y="4507"/>
                  </a:lnTo>
                  <a:lnTo>
                    <a:pt x="1299" y="4520"/>
                  </a:lnTo>
                  <a:cubicBezTo>
                    <a:pt x="1298" y="4521"/>
                    <a:pt x="1298" y="4522"/>
                    <a:pt x="1298" y="4523"/>
                  </a:cubicBezTo>
                  <a:lnTo>
                    <a:pt x="1296" y="4527"/>
                  </a:lnTo>
                  <a:lnTo>
                    <a:pt x="1296" y="4529"/>
                  </a:lnTo>
                  <a:cubicBezTo>
                    <a:pt x="1298" y="4529"/>
                    <a:pt x="1299" y="4530"/>
                    <a:pt x="1300" y="4531"/>
                  </a:cubicBezTo>
                  <a:lnTo>
                    <a:pt x="1302" y="4534"/>
                  </a:lnTo>
                  <a:cubicBezTo>
                    <a:pt x="1303" y="4534"/>
                    <a:pt x="1303" y="4535"/>
                    <a:pt x="1304" y="4536"/>
                  </a:cubicBezTo>
                  <a:lnTo>
                    <a:pt x="1307" y="4542"/>
                  </a:lnTo>
                  <a:lnTo>
                    <a:pt x="1308" y="4542"/>
                  </a:lnTo>
                  <a:cubicBezTo>
                    <a:pt x="1310" y="4542"/>
                    <a:pt x="1314" y="4543"/>
                    <a:pt x="1315" y="4545"/>
                  </a:cubicBezTo>
                  <a:lnTo>
                    <a:pt x="1316" y="4546"/>
                  </a:lnTo>
                  <a:cubicBezTo>
                    <a:pt x="1319" y="4545"/>
                    <a:pt x="1321" y="4545"/>
                    <a:pt x="1324" y="4547"/>
                  </a:cubicBezTo>
                  <a:lnTo>
                    <a:pt x="1324" y="4545"/>
                  </a:lnTo>
                  <a:lnTo>
                    <a:pt x="1324" y="4543"/>
                  </a:lnTo>
                  <a:cubicBezTo>
                    <a:pt x="1323" y="4542"/>
                    <a:pt x="1323" y="4541"/>
                    <a:pt x="1323" y="4540"/>
                  </a:cubicBezTo>
                  <a:lnTo>
                    <a:pt x="1323" y="4536"/>
                  </a:lnTo>
                  <a:cubicBezTo>
                    <a:pt x="1323" y="4535"/>
                    <a:pt x="1323" y="4534"/>
                    <a:pt x="1323" y="4533"/>
                  </a:cubicBezTo>
                  <a:lnTo>
                    <a:pt x="1326" y="4524"/>
                  </a:lnTo>
                  <a:cubicBezTo>
                    <a:pt x="1327" y="4523"/>
                    <a:pt x="1327" y="4523"/>
                    <a:pt x="1327" y="4522"/>
                  </a:cubicBezTo>
                  <a:lnTo>
                    <a:pt x="1333" y="4513"/>
                  </a:lnTo>
                  <a:lnTo>
                    <a:pt x="1332" y="4511"/>
                  </a:lnTo>
                  <a:cubicBezTo>
                    <a:pt x="1330" y="4508"/>
                    <a:pt x="1331" y="4504"/>
                    <a:pt x="1333" y="4502"/>
                  </a:cubicBezTo>
                  <a:lnTo>
                    <a:pt x="1335" y="4499"/>
                  </a:lnTo>
                  <a:cubicBezTo>
                    <a:pt x="1336" y="4498"/>
                    <a:pt x="1338" y="4497"/>
                    <a:pt x="1340" y="4497"/>
                  </a:cubicBezTo>
                  <a:cubicBezTo>
                    <a:pt x="1340" y="4496"/>
                    <a:pt x="1340" y="4495"/>
                    <a:pt x="1341" y="4495"/>
                  </a:cubicBezTo>
                  <a:cubicBezTo>
                    <a:pt x="1343" y="4493"/>
                    <a:pt x="1345" y="4491"/>
                    <a:pt x="1347" y="4491"/>
                  </a:cubicBezTo>
                  <a:lnTo>
                    <a:pt x="1347" y="4491"/>
                  </a:lnTo>
                  <a:lnTo>
                    <a:pt x="1354" y="4491"/>
                  </a:lnTo>
                  <a:lnTo>
                    <a:pt x="1359" y="4482"/>
                  </a:lnTo>
                  <a:cubicBezTo>
                    <a:pt x="1359" y="4480"/>
                    <a:pt x="1361" y="4480"/>
                    <a:pt x="1362" y="4479"/>
                  </a:cubicBezTo>
                  <a:lnTo>
                    <a:pt x="1364" y="4478"/>
                  </a:lnTo>
                  <a:cubicBezTo>
                    <a:pt x="1365" y="4477"/>
                    <a:pt x="1366" y="4477"/>
                    <a:pt x="1367" y="4477"/>
                  </a:cubicBezTo>
                  <a:lnTo>
                    <a:pt x="1371" y="4476"/>
                  </a:lnTo>
                  <a:lnTo>
                    <a:pt x="1373" y="4474"/>
                  </a:lnTo>
                  <a:cubicBezTo>
                    <a:pt x="1373" y="4473"/>
                    <a:pt x="1374" y="4472"/>
                    <a:pt x="1375" y="4472"/>
                  </a:cubicBezTo>
                  <a:lnTo>
                    <a:pt x="1377" y="4470"/>
                  </a:lnTo>
                  <a:cubicBezTo>
                    <a:pt x="1378" y="4469"/>
                    <a:pt x="1379" y="4469"/>
                    <a:pt x="1380" y="4469"/>
                  </a:cubicBezTo>
                  <a:lnTo>
                    <a:pt x="1383" y="4468"/>
                  </a:lnTo>
                  <a:cubicBezTo>
                    <a:pt x="1384" y="4468"/>
                    <a:pt x="1385" y="4467"/>
                    <a:pt x="1386" y="4468"/>
                  </a:cubicBezTo>
                  <a:lnTo>
                    <a:pt x="1389" y="4468"/>
                  </a:lnTo>
                  <a:cubicBezTo>
                    <a:pt x="1390" y="4468"/>
                    <a:pt x="1390" y="4468"/>
                    <a:pt x="1391" y="4468"/>
                  </a:cubicBezTo>
                  <a:lnTo>
                    <a:pt x="1392" y="4467"/>
                  </a:lnTo>
                  <a:cubicBezTo>
                    <a:pt x="1393" y="4466"/>
                    <a:pt x="1394" y="4465"/>
                    <a:pt x="1395" y="4465"/>
                  </a:cubicBezTo>
                  <a:lnTo>
                    <a:pt x="1402" y="4461"/>
                  </a:lnTo>
                  <a:lnTo>
                    <a:pt x="1407" y="4459"/>
                  </a:lnTo>
                  <a:lnTo>
                    <a:pt x="1407" y="4458"/>
                  </a:lnTo>
                  <a:lnTo>
                    <a:pt x="1407" y="4456"/>
                  </a:lnTo>
                  <a:lnTo>
                    <a:pt x="1405" y="4453"/>
                  </a:lnTo>
                  <a:cubicBezTo>
                    <a:pt x="1405" y="4452"/>
                    <a:pt x="1405" y="4452"/>
                    <a:pt x="1404" y="4451"/>
                  </a:cubicBezTo>
                  <a:lnTo>
                    <a:pt x="1404" y="4449"/>
                  </a:lnTo>
                  <a:lnTo>
                    <a:pt x="1400" y="4448"/>
                  </a:lnTo>
                  <a:cubicBezTo>
                    <a:pt x="1399" y="4447"/>
                    <a:pt x="1398" y="4447"/>
                    <a:pt x="1397" y="4446"/>
                  </a:cubicBezTo>
                  <a:lnTo>
                    <a:pt x="1394" y="4443"/>
                  </a:lnTo>
                  <a:cubicBezTo>
                    <a:pt x="1393" y="4442"/>
                    <a:pt x="1392" y="4439"/>
                    <a:pt x="1392" y="4437"/>
                  </a:cubicBezTo>
                  <a:lnTo>
                    <a:pt x="1392" y="4433"/>
                  </a:lnTo>
                  <a:cubicBezTo>
                    <a:pt x="1392" y="4432"/>
                    <a:pt x="1392" y="4431"/>
                    <a:pt x="1392" y="4431"/>
                  </a:cubicBezTo>
                  <a:lnTo>
                    <a:pt x="1389" y="4429"/>
                  </a:lnTo>
                  <a:cubicBezTo>
                    <a:pt x="1387" y="4428"/>
                    <a:pt x="1386" y="4426"/>
                    <a:pt x="1385" y="4424"/>
                  </a:cubicBezTo>
                  <a:lnTo>
                    <a:pt x="1384" y="4419"/>
                  </a:lnTo>
                  <a:cubicBezTo>
                    <a:pt x="1383" y="4416"/>
                    <a:pt x="1384" y="4413"/>
                    <a:pt x="1386" y="4411"/>
                  </a:cubicBezTo>
                  <a:lnTo>
                    <a:pt x="1388" y="4410"/>
                  </a:lnTo>
                  <a:lnTo>
                    <a:pt x="1388" y="4410"/>
                  </a:lnTo>
                  <a:lnTo>
                    <a:pt x="1388" y="4409"/>
                  </a:lnTo>
                  <a:cubicBezTo>
                    <a:pt x="1387" y="4408"/>
                    <a:pt x="1386" y="4408"/>
                    <a:pt x="1386" y="4407"/>
                  </a:cubicBezTo>
                  <a:cubicBezTo>
                    <a:pt x="1382" y="4409"/>
                    <a:pt x="1377" y="4408"/>
                    <a:pt x="1374" y="4405"/>
                  </a:cubicBezTo>
                  <a:cubicBezTo>
                    <a:pt x="1374" y="4405"/>
                    <a:pt x="1373" y="4406"/>
                    <a:pt x="1372" y="4405"/>
                  </a:cubicBezTo>
                  <a:lnTo>
                    <a:pt x="1357" y="4405"/>
                  </a:lnTo>
                  <a:cubicBezTo>
                    <a:pt x="1353" y="4405"/>
                    <a:pt x="1349" y="4402"/>
                    <a:pt x="1349" y="4397"/>
                  </a:cubicBezTo>
                  <a:lnTo>
                    <a:pt x="1349" y="4393"/>
                  </a:lnTo>
                  <a:cubicBezTo>
                    <a:pt x="1349" y="4391"/>
                    <a:pt x="1350" y="4389"/>
                    <a:pt x="1351" y="4388"/>
                  </a:cubicBezTo>
                  <a:lnTo>
                    <a:pt x="1334" y="4372"/>
                  </a:lnTo>
                  <a:cubicBezTo>
                    <a:pt x="1332" y="4369"/>
                    <a:pt x="1331" y="4365"/>
                    <a:pt x="1333" y="4362"/>
                  </a:cubicBezTo>
                  <a:cubicBezTo>
                    <a:pt x="1335" y="4358"/>
                    <a:pt x="1339" y="4357"/>
                    <a:pt x="1343" y="4359"/>
                  </a:cubicBezTo>
                  <a:lnTo>
                    <a:pt x="1345" y="4359"/>
                  </a:lnTo>
                  <a:cubicBezTo>
                    <a:pt x="1346" y="4360"/>
                    <a:pt x="1347" y="4360"/>
                    <a:pt x="1347" y="4360"/>
                  </a:cubicBezTo>
                  <a:lnTo>
                    <a:pt x="1347" y="4359"/>
                  </a:lnTo>
                  <a:lnTo>
                    <a:pt x="1347" y="4354"/>
                  </a:lnTo>
                  <a:cubicBezTo>
                    <a:pt x="1347" y="4352"/>
                    <a:pt x="1348" y="4350"/>
                    <a:pt x="1350" y="4348"/>
                  </a:cubicBezTo>
                  <a:lnTo>
                    <a:pt x="1352" y="4347"/>
                  </a:lnTo>
                  <a:cubicBezTo>
                    <a:pt x="1352" y="4346"/>
                    <a:pt x="1352" y="4346"/>
                    <a:pt x="1352" y="4346"/>
                  </a:cubicBezTo>
                  <a:lnTo>
                    <a:pt x="1354" y="4344"/>
                  </a:lnTo>
                  <a:cubicBezTo>
                    <a:pt x="1354" y="4343"/>
                    <a:pt x="1355" y="4343"/>
                    <a:pt x="1355" y="4342"/>
                  </a:cubicBezTo>
                  <a:cubicBezTo>
                    <a:pt x="1358" y="4340"/>
                    <a:pt x="1362" y="4339"/>
                    <a:pt x="1365" y="4340"/>
                  </a:cubicBezTo>
                  <a:cubicBezTo>
                    <a:pt x="1366" y="4341"/>
                    <a:pt x="1367" y="4341"/>
                    <a:pt x="1368" y="4342"/>
                  </a:cubicBezTo>
                  <a:lnTo>
                    <a:pt x="1368" y="4341"/>
                  </a:lnTo>
                  <a:cubicBezTo>
                    <a:pt x="1370" y="4339"/>
                    <a:pt x="1373" y="4339"/>
                    <a:pt x="1375" y="4339"/>
                  </a:cubicBezTo>
                  <a:lnTo>
                    <a:pt x="1378" y="4340"/>
                  </a:lnTo>
                  <a:cubicBezTo>
                    <a:pt x="1380" y="4340"/>
                    <a:pt x="1382" y="4341"/>
                    <a:pt x="1383" y="4343"/>
                  </a:cubicBezTo>
                  <a:cubicBezTo>
                    <a:pt x="1383" y="4343"/>
                    <a:pt x="1383" y="4343"/>
                    <a:pt x="1383" y="4342"/>
                  </a:cubicBezTo>
                  <a:lnTo>
                    <a:pt x="1383" y="4340"/>
                  </a:lnTo>
                  <a:cubicBezTo>
                    <a:pt x="1383" y="4337"/>
                    <a:pt x="1384" y="4335"/>
                    <a:pt x="1386" y="4334"/>
                  </a:cubicBezTo>
                  <a:cubicBezTo>
                    <a:pt x="1387" y="4332"/>
                    <a:pt x="1390" y="4331"/>
                    <a:pt x="1392" y="4332"/>
                  </a:cubicBezTo>
                  <a:lnTo>
                    <a:pt x="1406" y="4333"/>
                  </a:lnTo>
                  <a:lnTo>
                    <a:pt x="1409" y="4333"/>
                  </a:lnTo>
                  <a:lnTo>
                    <a:pt x="1414" y="4328"/>
                  </a:lnTo>
                  <a:lnTo>
                    <a:pt x="1422" y="4318"/>
                  </a:lnTo>
                  <a:lnTo>
                    <a:pt x="1428" y="4312"/>
                  </a:lnTo>
                  <a:cubicBezTo>
                    <a:pt x="1428" y="4311"/>
                    <a:pt x="1429" y="4311"/>
                    <a:pt x="1430" y="4310"/>
                  </a:cubicBezTo>
                  <a:lnTo>
                    <a:pt x="1440" y="4307"/>
                  </a:lnTo>
                  <a:lnTo>
                    <a:pt x="1450" y="4297"/>
                  </a:lnTo>
                  <a:cubicBezTo>
                    <a:pt x="1450" y="4296"/>
                    <a:pt x="1451" y="4296"/>
                    <a:pt x="1452" y="4295"/>
                  </a:cubicBezTo>
                  <a:lnTo>
                    <a:pt x="1459" y="4292"/>
                  </a:lnTo>
                  <a:lnTo>
                    <a:pt x="1462" y="4288"/>
                  </a:lnTo>
                  <a:cubicBezTo>
                    <a:pt x="1463" y="4288"/>
                    <a:pt x="1463" y="4288"/>
                    <a:pt x="1463" y="4287"/>
                  </a:cubicBezTo>
                  <a:lnTo>
                    <a:pt x="1460" y="4282"/>
                  </a:lnTo>
                  <a:cubicBezTo>
                    <a:pt x="1459" y="4280"/>
                    <a:pt x="1459" y="4277"/>
                    <a:pt x="1461" y="4274"/>
                  </a:cubicBezTo>
                  <a:cubicBezTo>
                    <a:pt x="1462" y="4272"/>
                    <a:pt x="1464" y="4271"/>
                    <a:pt x="1467" y="4271"/>
                  </a:cubicBezTo>
                  <a:cubicBezTo>
                    <a:pt x="1467" y="4269"/>
                    <a:pt x="1468" y="4268"/>
                    <a:pt x="1469" y="4267"/>
                  </a:cubicBezTo>
                  <a:lnTo>
                    <a:pt x="1470" y="4265"/>
                  </a:lnTo>
                  <a:lnTo>
                    <a:pt x="1470" y="4264"/>
                  </a:lnTo>
                  <a:cubicBezTo>
                    <a:pt x="1470" y="4261"/>
                    <a:pt x="1471" y="4259"/>
                    <a:pt x="1473" y="4258"/>
                  </a:cubicBezTo>
                  <a:cubicBezTo>
                    <a:pt x="1474" y="4257"/>
                    <a:pt x="1477" y="4255"/>
                    <a:pt x="1479" y="4255"/>
                  </a:cubicBezTo>
                  <a:lnTo>
                    <a:pt x="1479" y="4255"/>
                  </a:lnTo>
                  <a:cubicBezTo>
                    <a:pt x="1479" y="4254"/>
                    <a:pt x="1480" y="4252"/>
                    <a:pt x="1481" y="4251"/>
                  </a:cubicBezTo>
                  <a:lnTo>
                    <a:pt x="1486" y="4247"/>
                  </a:lnTo>
                  <a:cubicBezTo>
                    <a:pt x="1487" y="4247"/>
                    <a:pt x="1488" y="4246"/>
                    <a:pt x="1489" y="4246"/>
                  </a:cubicBezTo>
                  <a:lnTo>
                    <a:pt x="1502" y="4241"/>
                  </a:lnTo>
                  <a:lnTo>
                    <a:pt x="1505" y="4240"/>
                  </a:lnTo>
                  <a:lnTo>
                    <a:pt x="1508" y="4236"/>
                  </a:lnTo>
                  <a:lnTo>
                    <a:pt x="1510" y="4231"/>
                  </a:lnTo>
                  <a:cubicBezTo>
                    <a:pt x="1510" y="4231"/>
                    <a:pt x="1510" y="4231"/>
                    <a:pt x="1510" y="4230"/>
                  </a:cubicBezTo>
                  <a:lnTo>
                    <a:pt x="1495" y="4231"/>
                  </a:lnTo>
                  <a:lnTo>
                    <a:pt x="1489" y="4234"/>
                  </a:lnTo>
                  <a:cubicBezTo>
                    <a:pt x="1488" y="4235"/>
                    <a:pt x="1487" y="4235"/>
                    <a:pt x="1486" y="4235"/>
                  </a:cubicBezTo>
                  <a:lnTo>
                    <a:pt x="1482" y="4235"/>
                  </a:lnTo>
                  <a:cubicBezTo>
                    <a:pt x="1480" y="4235"/>
                    <a:pt x="1478" y="4234"/>
                    <a:pt x="1476" y="4232"/>
                  </a:cubicBezTo>
                  <a:cubicBezTo>
                    <a:pt x="1474" y="4230"/>
                    <a:pt x="1474" y="4228"/>
                    <a:pt x="1474" y="4226"/>
                  </a:cubicBezTo>
                  <a:lnTo>
                    <a:pt x="1475" y="4220"/>
                  </a:lnTo>
                  <a:cubicBezTo>
                    <a:pt x="1475" y="4219"/>
                    <a:pt x="1476" y="4217"/>
                    <a:pt x="1477" y="4216"/>
                  </a:cubicBezTo>
                  <a:lnTo>
                    <a:pt x="1480" y="4213"/>
                  </a:lnTo>
                  <a:cubicBezTo>
                    <a:pt x="1481" y="4212"/>
                    <a:pt x="1483" y="4211"/>
                    <a:pt x="1484" y="4211"/>
                  </a:cubicBezTo>
                  <a:lnTo>
                    <a:pt x="1489" y="4210"/>
                  </a:lnTo>
                  <a:cubicBezTo>
                    <a:pt x="1489" y="4210"/>
                    <a:pt x="1490" y="4209"/>
                    <a:pt x="1491" y="4209"/>
                  </a:cubicBezTo>
                  <a:lnTo>
                    <a:pt x="1498" y="4210"/>
                  </a:lnTo>
                  <a:lnTo>
                    <a:pt x="1501" y="4209"/>
                  </a:lnTo>
                  <a:lnTo>
                    <a:pt x="1513" y="4188"/>
                  </a:lnTo>
                  <a:lnTo>
                    <a:pt x="1513" y="4184"/>
                  </a:lnTo>
                  <a:lnTo>
                    <a:pt x="1504" y="4168"/>
                  </a:lnTo>
                  <a:cubicBezTo>
                    <a:pt x="1503" y="4164"/>
                    <a:pt x="1504" y="4161"/>
                    <a:pt x="1507" y="4159"/>
                  </a:cubicBezTo>
                  <a:lnTo>
                    <a:pt x="1507" y="4158"/>
                  </a:lnTo>
                  <a:lnTo>
                    <a:pt x="1500" y="4141"/>
                  </a:lnTo>
                  <a:cubicBezTo>
                    <a:pt x="1499" y="4142"/>
                    <a:pt x="1498" y="4143"/>
                    <a:pt x="1497" y="4143"/>
                  </a:cubicBezTo>
                  <a:cubicBezTo>
                    <a:pt x="1493" y="4144"/>
                    <a:pt x="1488" y="4142"/>
                    <a:pt x="1487" y="4138"/>
                  </a:cubicBezTo>
                  <a:lnTo>
                    <a:pt x="1486" y="4134"/>
                  </a:lnTo>
                  <a:lnTo>
                    <a:pt x="1478" y="4122"/>
                  </a:lnTo>
                  <a:cubicBezTo>
                    <a:pt x="1477" y="4122"/>
                    <a:pt x="1477" y="4121"/>
                    <a:pt x="1477" y="4120"/>
                  </a:cubicBezTo>
                  <a:lnTo>
                    <a:pt x="1475" y="4114"/>
                  </a:lnTo>
                  <a:cubicBezTo>
                    <a:pt x="1475" y="4113"/>
                    <a:pt x="1475" y="4113"/>
                    <a:pt x="1475" y="4112"/>
                  </a:cubicBezTo>
                  <a:lnTo>
                    <a:pt x="1475" y="4098"/>
                  </a:lnTo>
                  <a:lnTo>
                    <a:pt x="1474" y="4095"/>
                  </a:lnTo>
                  <a:lnTo>
                    <a:pt x="1471" y="4094"/>
                  </a:lnTo>
                  <a:cubicBezTo>
                    <a:pt x="1469" y="4093"/>
                    <a:pt x="1468" y="4093"/>
                    <a:pt x="1467" y="4092"/>
                  </a:cubicBezTo>
                  <a:lnTo>
                    <a:pt x="1461" y="4086"/>
                  </a:lnTo>
                  <a:lnTo>
                    <a:pt x="1462" y="4094"/>
                  </a:lnTo>
                  <a:lnTo>
                    <a:pt x="1462" y="4103"/>
                  </a:lnTo>
                  <a:lnTo>
                    <a:pt x="1461" y="4110"/>
                  </a:lnTo>
                  <a:cubicBezTo>
                    <a:pt x="1460" y="4114"/>
                    <a:pt x="1457" y="4116"/>
                    <a:pt x="1453" y="4116"/>
                  </a:cubicBezTo>
                  <a:cubicBezTo>
                    <a:pt x="1449" y="4116"/>
                    <a:pt x="1444" y="4113"/>
                    <a:pt x="1444" y="4110"/>
                  </a:cubicBezTo>
                  <a:lnTo>
                    <a:pt x="1443" y="4104"/>
                  </a:lnTo>
                  <a:lnTo>
                    <a:pt x="1438" y="4084"/>
                  </a:lnTo>
                  <a:lnTo>
                    <a:pt x="1438" y="4084"/>
                  </a:lnTo>
                  <a:lnTo>
                    <a:pt x="1438" y="4084"/>
                  </a:lnTo>
                  <a:cubicBezTo>
                    <a:pt x="1436" y="4084"/>
                    <a:pt x="1434" y="4084"/>
                    <a:pt x="1433" y="4083"/>
                  </a:cubicBezTo>
                  <a:lnTo>
                    <a:pt x="1430" y="4081"/>
                  </a:lnTo>
                  <a:cubicBezTo>
                    <a:pt x="1430" y="4080"/>
                    <a:pt x="1429" y="4080"/>
                    <a:pt x="1429" y="4079"/>
                  </a:cubicBezTo>
                  <a:lnTo>
                    <a:pt x="1425" y="4074"/>
                  </a:lnTo>
                  <a:lnTo>
                    <a:pt x="1416" y="4068"/>
                  </a:lnTo>
                  <a:cubicBezTo>
                    <a:pt x="1415" y="4067"/>
                    <a:pt x="1415" y="4067"/>
                    <a:pt x="1414" y="4066"/>
                  </a:cubicBezTo>
                  <a:lnTo>
                    <a:pt x="1410" y="4060"/>
                  </a:lnTo>
                  <a:cubicBezTo>
                    <a:pt x="1409" y="4059"/>
                    <a:pt x="1409" y="4058"/>
                    <a:pt x="1409" y="4057"/>
                  </a:cubicBezTo>
                  <a:lnTo>
                    <a:pt x="1407" y="4047"/>
                  </a:lnTo>
                  <a:cubicBezTo>
                    <a:pt x="1407" y="4046"/>
                    <a:pt x="1407" y="4045"/>
                    <a:pt x="1408" y="4044"/>
                  </a:cubicBezTo>
                  <a:lnTo>
                    <a:pt x="1405" y="4041"/>
                  </a:lnTo>
                  <a:lnTo>
                    <a:pt x="1397" y="4030"/>
                  </a:lnTo>
                  <a:cubicBezTo>
                    <a:pt x="1396" y="4029"/>
                    <a:pt x="1396" y="4028"/>
                    <a:pt x="1395" y="4027"/>
                  </a:cubicBezTo>
                  <a:lnTo>
                    <a:pt x="1393" y="4013"/>
                  </a:lnTo>
                  <a:lnTo>
                    <a:pt x="1393" y="4012"/>
                  </a:lnTo>
                  <a:lnTo>
                    <a:pt x="1390" y="4015"/>
                  </a:lnTo>
                  <a:cubicBezTo>
                    <a:pt x="1388" y="4016"/>
                    <a:pt x="1385" y="4017"/>
                    <a:pt x="1383" y="4017"/>
                  </a:cubicBezTo>
                  <a:cubicBezTo>
                    <a:pt x="1380" y="4016"/>
                    <a:pt x="1378" y="4015"/>
                    <a:pt x="1377" y="4012"/>
                  </a:cubicBezTo>
                  <a:lnTo>
                    <a:pt x="1373" y="4006"/>
                  </a:lnTo>
                  <a:cubicBezTo>
                    <a:pt x="1372" y="4004"/>
                    <a:pt x="1371" y="4003"/>
                    <a:pt x="1371" y="4001"/>
                  </a:cubicBezTo>
                  <a:lnTo>
                    <a:pt x="1371" y="3998"/>
                  </a:lnTo>
                  <a:cubicBezTo>
                    <a:pt x="1371" y="3996"/>
                    <a:pt x="1372" y="3994"/>
                    <a:pt x="1373" y="3993"/>
                  </a:cubicBezTo>
                  <a:lnTo>
                    <a:pt x="1375" y="3990"/>
                  </a:lnTo>
                  <a:lnTo>
                    <a:pt x="1371" y="3988"/>
                  </a:lnTo>
                  <a:cubicBezTo>
                    <a:pt x="1370" y="3988"/>
                    <a:pt x="1369" y="3987"/>
                    <a:pt x="1368" y="3987"/>
                  </a:cubicBezTo>
                  <a:lnTo>
                    <a:pt x="1361" y="3981"/>
                  </a:lnTo>
                  <a:cubicBezTo>
                    <a:pt x="1361" y="3980"/>
                    <a:pt x="1360" y="3980"/>
                    <a:pt x="1360" y="3979"/>
                  </a:cubicBezTo>
                  <a:lnTo>
                    <a:pt x="1354" y="3970"/>
                  </a:lnTo>
                  <a:cubicBezTo>
                    <a:pt x="1353" y="3969"/>
                    <a:pt x="1353" y="3968"/>
                    <a:pt x="1353" y="3968"/>
                  </a:cubicBezTo>
                  <a:lnTo>
                    <a:pt x="1351" y="3959"/>
                  </a:lnTo>
                  <a:lnTo>
                    <a:pt x="1346" y="3956"/>
                  </a:lnTo>
                  <a:lnTo>
                    <a:pt x="1335" y="3944"/>
                  </a:lnTo>
                  <a:lnTo>
                    <a:pt x="1332" y="3944"/>
                  </a:lnTo>
                  <a:cubicBezTo>
                    <a:pt x="1327" y="3943"/>
                    <a:pt x="1324" y="3940"/>
                    <a:pt x="1324" y="3936"/>
                  </a:cubicBezTo>
                  <a:lnTo>
                    <a:pt x="1324" y="3933"/>
                  </a:lnTo>
                  <a:cubicBezTo>
                    <a:pt x="1324" y="3930"/>
                    <a:pt x="1325" y="3928"/>
                    <a:pt x="1327" y="3927"/>
                  </a:cubicBezTo>
                  <a:lnTo>
                    <a:pt x="1329" y="3925"/>
                  </a:lnTo>
                  <a:lnTo>
                    <a:pt x="1330" y="3920"/>
                  </a:lnTo>
                  <a:lnTo>
                    <a:pt x="1325" y="3909"/>
                  </a:lnTo>
                  <a:lnTo>
                    <a:pt x="1324" y="3909"/>
                  </a:lnTo>
                  <a:lnTo>
                    <a:pt x="1306" y="3914"/>
                  </a:lnTo>
                  <a:lnTo>
                    <a:pt x="1298" y="3921"/>
                  </a:lnTo>
                  <a:lnTo>
                    <a:pt x="1294" y="3928"/>
                  </a:lnTo>
                  <a:lnTo>
                    <a:pt x="1296" y="3941"/>
                  </a:lnTo>
                  <a:cubicBezTo>
                    <a:pt x="1296" y="3943"/>
                    <a:pt x="1295" y="3946"/>
                    <a:pt x="1293" y="3947"/>
                  </a:cubicBezTo>
                  <a:cubicBezTo>
                    <a:pt x="1291" y="3949"/>
                    <a:pt x="1289" y="3949"/>
                    <a:pt x="1287" y="3949"/>
                  </a:cubicBezTo>
                  <a:lnTo>
                    <a:pt x="1273" y="3947"/>
                  </a:lnTo>
                  <a:cubicBezTo>
                    <a:pt x="1272" y="3947"/>
                    <a:pt x="1270" y="3946"/>
                    <a:pt x="1269" y="3945"/>
                  </a:cubicBezTo>
                  <a:lnTo>
                    <a:pt x="1263" y="3941"/>
                  </a:lnTo>
                  <a:cubicBezTo>
                    <a:pt x="1262" y="3940"/>
                    <a:pt x="1261" y="3938"/>
                    <a:pt x="1260" y="3937"/>
                  </a:cubicBezTo>
                  <a:lnTo>
                    <a:pt x="1254" y="3915"/>
                  </a:lnTo>
                  <a:lnTo>
                    <a:pt x="1253" y="3908"/>
                  </a:lnTo>
                  <a:cubicBezTo>
                    <a:pt x="1253" y="3906"/>
                    <a:pt x="1254" y="3904"/>
                    <a:pt x="1255" y="3902"/>
                  </a:cubicBezTo>
                  <a:lnTo>
                    <a:pt x="1256" y="3900"/>
                  </a:lnTo>
                  <a:cubicBezTo>
                    <a:pt x="1257" y="3900"/>
                    <a:pt x="1258" y="3899"/>
                    <a:pt x="1258" y="3898"/>
                  </a:cubicBezTo>
                  <a:lnTo>
                    <a:pt x="1260" y="3897"/>
                  </a:lnTo>
                  <a:lnTo>
                    <a:pt x="1258" y="3895"/>
                  </a:lnTo>
                  <a:cubicBezTo>
                    <a:pt x="1257" y="3895"/>
                    <a:pt x="1256" y="3894"/>
                    <a:pt x="1256" y="3894"/>
                  </a:cubicBezTo>
                  <a:lnTo>
                    <a:pt x="1252" y="3889"/>
                  </a:lnTo>
                  <a:lnTo>
                    <a:pt x="1250" y="3889"/>
                  </a:lnTo>
                  <a:lnTo>
                    <a:pt x="1227" y="3893"/>
                  </a:lnTo>
                  <a:lnTo>
                    <a:pt x="1223" y="3897"/>
                  </a:lnTo>
                  <a:cubicBezTo>
                    <a:pt x="1222" y="3898"/>
                    <a:pt x="1221" y="3898"/>
                    <a:pt x="1220" y="3899"/>
                  </a:cubicBezTo>
                  <a:lnTo>
                    <a:pt x="1216" y="3900"/>
                  </a:lnTo>
                  <a:cubicBezTo>
                    <a:pt x="1214" y="3900"/>
                    <a:pt x="1213" y="3900"/>
                    <a:pt x="1212" y="3900"/>
                  </a:cubicBezTo>
                  <a:lnTo>
                    <a:pt x="1208" y="3899"/>
                  </a:lnTo>
                  <a:cubicBezTo>
                    <a:pt x="1207" y="3899"/>
                    <a:pt x="1206" y="3899"/>
                    <a:pt x="1205" y="3898"/>
                  </a:cubicBezTo>
                  <a:lnTo>
                    <a:pt x="1202" y="3896"/>
                  </a:lnTo>
                  <a:cubicBezTo>
                    <a:pt x="1199" y="3894"/>
                    <a:pt x="1198" y="3892"/>
                    <a:pt x="1198" y="3889"/>
                  </a:cubicBezTo>
                  <a:lnTo>
                    <a:pt x="1198" y="3886"/>
                  </a:lnTo>
                  <a:cubicBezTo>
                    <a:pt x="1198" y="3884"/>
                    <a:pt x="1199" y="3882"/>
                    <a:pt x="1201" y="3880"/>
                  </a:cubicBezTo>
                  <a:lnTo>
                    <a:pt x="1199" y="3878"/>
                  </a:lnTo>
                  <a:lnTo>
                    <a:pt x="1194" y="3876"/>
                  </a:lnTo>
                  <a:cubicBezTo>
                    <a:pt x="1193" y="3876"/>
                    <a:pt x="1192" y="3875"/>
                    <a:pt x="1191" y="3873"/>
                  </a:cubicBezTo>
                  <a:lnTo>
                    <a:pt x="1189" y="3870"/>
                  </a:lnTo>
                  <a:lnTo>
                    <a:pt x="1182" y="3873"/>
                  </a:lnTo>
                  <a:cubicBezTo>
                    <a:pt x="1180" y="3873"/>
                    <a:pt x="1178" y="3873"/>
                    <a:pt x="1176" y="3871"/>
                  </a:cubicBezTo>
                  <a:cubicBezTo>
                    <a:pt x="1174" y="3870"/>
                    <a:pt x="1172" y="3867"/>
                    <a:pt x="1171" y="3864"/>
                  </a:cubicBezTo>
                  <a:cubicBezTo>
                    <a:pt x="1171" y="3863"/>
                    <a:pt x="1172" y="3860"/>
                    <a:pt x="1172" y="3858"/>
                  </a:cubicBezTo>
                  <a:lnTo>
                    <a:pt x="1173" y="3856"/>
                  </a:lnTo>
                  <a:cubicBezTo>
                    <a:pt x="1174" y="3855"/>
                    <a:pt x="1176" y="3853"/>
                    <a:pt x="1177" y="3853"/>
                  </a:cubicBezTo>
                  <a:lnTo>
                    <a:pt x="1181" y="3851"/>
                  </a:lnTo>
                  <a:lnTo>
                    <a:pt x="1187" y="3846"/>
                  </a:lnTo>
                  <a:lnTo>
                    <a:pt x="1191" y="3841"/>
                  </a:lnTo>
                  <a:cubicBezTo>
                    <a:pt x="1192" y="3841"/>
                    <a:pt x="1193" y="3840"/>
                    <a:pt x="1194" y="3839"/>
                  </a:cubicBezTo>
                  <a:lnTo>
                    <a:pt x="1196" y="3838"/>
                  </a:lnTo>
                  <a:cubicBezTo>
                    <a:pt x="1195" y="3838"/>
                    <a:pt x="1195" y="3837"/>
                    <a:pt x="1195" y="3837"/>
                  </a:cubicBezTo>
                  <a:lnTo>
                    <a:pt x="1192" y="3833"/>
                  </a:lnTo>
                  <a:cubicBezTo>
                    <a:pt x="1191" y="3832"/>
                    <a:pt x="1190" y="3830"/>
                    <a:pt x="1190" y="3829"/>
                  </a:cubicBezTo>
                  <a:lnTo>
                    <a:pt x="1190" y="3825"/>
                  </a:lnTo>
                  <a:lnTo>
                    <a:pt x="1190" y="3822"/>
                  </a:lnTo>
                  <a:cubicBezTo>
                    <a:pt x="1188" y="3820"/>
                    <a:pt x="1186" y="3818"/>
                    <a:pt x="1186" y="3816"/>
                  </a:cubicBezTo>
                  <a:lnTo>
                    <a:pt x="1185" y="3811"/>
                  </a:lnTo>
                  <a:cubicBezTo>
                    <a:pt x="1185" y="3810"/>
                    <a:pt x="1185" y="3809"/>
                    <a:pt x="1185" y="3808"/>
                  </a:cubicBezTo>
                  <a:lnTo>
                    <a:pt x="1186" y="3806"/>
                  </a:lnTo>
                  <a:cubicBezTo>
                    <a:pt x="1186" y="3805"/>
                    <a:pt x="1186" y="3804"/>
                    <a:pt x="1187" y="3803"/>
                  </a:cubicBezTo>
                  <a:lnTo>
                    <a:pt x="1189" y="3801"/>
                  </a:lnTo>
                  <a:lnTo>
                    <a:pt x="1189" y="3801"/>
                  </a:lnTo>
                  <a:lnTo>
                    <a:pt x="1185" y="3789"/>
                  </a:lnTo>
                  <a:cubicBezTo>
                    <a:pt x="1184" y="3789"/>
                    <a:pt x="1184" y="3789"/>
                    <a:pt x="1183" y="3789"/>
                  </a:cubicBezTo>
                  <a:cubicBezTo>
                    <a:pt x="1181" y="3788"/>
                    <a:pt x="1179" y="3786"/>
                    <a:pt x="1178" y="3784"/>
                  </a:cubicBezTo>
                  <a:cubicBezTo>
                    <a:pt x="1178" y="3784"/>
                    <a:pt x="1177" y="3783"/>
                    <a:pt x="1177" y="3782"/>
                  </a:cubicBezTo>
                  <a:lnTo>
                    <a:pt x="1175" y="3774"/>
                  </a:lnTo>
                  <a:cubicBezTo>
                    <a:pt x="1175" y="3773"/>
                    <a:pt x="1175" y="3773"/>
                    <a:pt x="1175" y="3773"/>
                  </a:cubicBezTo>
                  <a:cubicBezTo>
                    <a:pt x="1174" y="3773"/>
                    <a:pt x="1173" y="3772"/>
                    <a:pt x="1172" y="3771"/>
                  </a:cubicBezTo>
                  <a:lnTo>
                    <a:pt x="1168" y="3767"/>
                  </a:lnTo>
                  <a:cubicBezTo>
                    <a:pt x="1167" y="3765"/>
                    <a:pt x="1166" y="3764"/>
                    <a:pt x="1166" y="3762"/>
                  </a:cubicBezTo>
                  <a:cubicBezTo>
                    <a:pt x="1166" y="3762"/>
                    <a:pt x="1166" y="3760"/>
                    <a:pt x="1166" y="3759"/>
                  </a:cubicBezTo>
                  <a:lnTo>
                    <a:pt x="1166" y="3754"/>
                  </a:lnTo>
                  <a:lnTo>
                    <a:pt x="1168" y="3742"/>
                  </a:lnTo>
                  <a:cubicBezTo>
                    <a:pt x="1168" y="3741"/>
                    <a:pt x="1169" y="3740"/>
                    <a:pt x="1169" y="3739"/>
                  </a:cubicBezTo>
                  <a:cubicBezTo>
                    <a:pt x="1168" y="3738"/>
                    <a:pt x="1167" y="3737"/>
                    <a:pt x="1167" y="3736"/>
                  </a:cubicBezTo>
                  <a:cubicBezTo>
                    <a:pt x="1165" y="3732"/>
                    <a:pt x="1166" y="3729"/>
                    <a:pt x="1169" y="3726"/>
                  </a:cubicBezTo>
                  <a:cubicBezTo>
                    <a:pt x="1168" y="3726"/>
                    <a:pt x="1168" y="3725"/>
                    <a:pt x="1168" y="3725"/>
                  </a:cubicBezTo>
                  <a:cubicBezTo>
                    <a:pt x="1168" y="3724"/>
                    <a:pt x="1167" y="3722"/>
                    <a:pt x="1168" y="3721"/>
                  </a:cubicBezTo>
                  <a:lnTo>
                    <a:pt x="1169" y="3710"/>
                  </a:lnTo>
                  <a:lnTo>
                    <a:pt x="1171" y="3704"/>
                  </a:lnTo>
                  <a:lnTo>
                    <a:pt x="1171" y="3703"/>
                  </a:lnTo>
                  <a:cubicBezTo>
                    <a:pt x="1171" y="3703"/>
                    <a:pt x="1170" y="3703"/>
                    <a:pt x="1170" y="3702"/>
                  </a:cubicBezTo>
                  <a:lnTo>
                    <a:pt x="1168" y="3701"/>
                  </a:lnTo>
                  <a:cubicBezTo>
                    <a:pt x="1165" y="3699"/>
                    <a:pt x="1163" y="3696"/>
                    <a:pt x="1164" y="3692"/>
                  </a:cubicBezTo>
                  <a:cubicBezTo>
                    <a:pt x="1164" y="3690"/>
                    <a:pt x="1166" y="3688"/>
                    <a:pt x="1169" y="3687"/>
                  </a:cubicBezTo>
                  <a:lnTo>
                    <a:pt x="1168" y="3685"/>
                  </a:lnTo>
                  <a:cubicBezTo>
                    <a:pt x="1165" y="3682"/>
                    <a:pt x="1166" y="3678"/>
                    <a:pt x="1168" y="3675"/>
                  </a:cubicBezTo>
                  <a:lnTo>
                    <a:pt x="1171" y="3672"/>
                  </a:lnTo>
                  <a:lnTo>
                    <a:pt x="1171" y="3667"/>
                  </a:lnTo>
                  <a:lnTo>
                    <a:pt x="1168" y="3664"/>
                  </a:lnTo>
                  <a:cubicBezTo>
                    <a:pt x="1165" y="3662"/>
                    <a:pt x="1164" y="3657"/>
                    <a:pt x="1166" y="3654"/>
                  </a:cubicBezTo>
                  <a:lnTo>
                    <a:pt x="1170" y="3648"/>
                  </a:lnTo>
                  <a:cubicBezTo>
                    <a:pt x="1170" y="3646"/>
                    <a:pt x="1172" y="3645"/>
                    <a:pt x="1173" y="3644"/>
                  </a:cubicBezTo>
                  <a:lnTo>
                    <a:pt x="1176" y="3643"/>
                  </a:lnTo>
                  <a:lnTo>
                    <a:pt x="1175" y="3639"/>
                  </a:lnTo>
                  <a:lnTo>
                    <a:pt x="1171" y="3633"/>
                  </a:lnTo>
                  <a:lnTo>
                    <a:pt x="1162" y="3622"/>
                  </a:lnTo>
                  <a:lnTo>
                    <a:pt x="1159" y="3621"/>
                  </a:lnTo>
                  <a:cubicBezTo>
                    <a:pt x="1156" y="3619"/>
                    <a:pt x="1154" y="3616"/>
                    <a:pt x="1154" y="3613"/>
                  </a:cubicBezTo>
                  <a:lnTo>
                    <a:pt x="1154" y="3611"/>
                  </a:lnTo>
                  <a:cubicBezTo>
                    <a:pt x="1154" y="3608"/>
                    <a:pt x="1155" y="3606"/>
                    <a:pt x="1157" y="3605"/>
                  </a:cubicBezTo>
                  <a:cubicBezTo>
                    <a:pt x="1159" y="3603"/>
                    <a:pt x="1161" y="3602"/>
                    <a:pt x="1163" y="3603"/>
                  </a:cubicBezTo>
                  <a:lnTo>
                    <a:pt x="1166" y="3603"/>
                  </a:lnTo>
                  <a:cubicBezTo>
                    <a:pt x="1167" y="3603"/>
                    <a:pt x="1167" y="3602"/>
                    <a:pt x="1168" y="3602"/>
                  </a:cubicBezTo>
                  <a:cubicBezTo>
                    <a:pt x="1168" y="3601"/>
                    <a:pt x="1168" y="3601"/>
                    <a:pt x="1169" y="3601"/>
                  </a:cubicBezTo>
                  <a:lnTo>
                    <a:pt x="1165" y="3597"/>
                  </a:lnTo>
                  <a:cubicBezTo>
                    <a:pt x="1164" y="3596"/>
                    <a:pt x="1164" y="3596"/>
                    <a:pt x="1163" y="3595"/>
                  </a:cubicBezTo>
                  <a:lnTo>
                    <a:pt x="1156" y="3582"/>
                  </a:lnTo>
                  <a:cubicBezTo>
                    <a:pt x="1156" y="3580"/>
                    <a:pt x="1155" y="3579"/>
                    <a:pt x="1156" y="3577"/>
                  </a:cubicBezTo>
                  <a:lnTo>
                    <a:pt x="1157" y="3573"/>
                  </a:lnTo>
                  <a:cubicBezTo>
                    <a:pt x="1157" y="3571"/>
                    <a:pt x="1158" y="3570"/>
                    <a:pt x="1159" y="3569"/>
                  </a:cubicBezTo>
                  <a:lnTo>
                    <a:pt x="1161" y="3567"/>
                  </a:lnTo>
                  <a:lnTo>
                    <a:pt x="1162" y="3562"/>
                  </a:lnTo>
                  <a:cubicBezTo>
                    <a:pt x="1163" y="3559"/>
                    <a:pt x="1164" y="3557"/>
                    <a:pt x="1166" y="3556"/>
                  </a:cubicBezTo>
                  <a:lnTo>
                    <a:pt x="1165" y="3554"/>
                  </a:lnTo>
                  <a:cubicBezTo>
                    <a:pt x="1165" y="3552"/>
                    <a:pt x="1165" y="3550"/>
                    <a:pt x="1166" y="3549"/>
                  </a:cubicBezTo>
                  <a:lnTo>
                    <a:pt x="1167" y="3545"/>
                  </a:lnTo>
                  <a:cubicBezTo>
                    <a:pt x="1168" y="3544"/>
                    <a:pt x="1168" y="3543"/>
                    <a:pt x="1169" y="3543"/>
                  </a:cubicBezTo>
                  <a:lnTo>
                    <a:pt x="1169" y="3542"/>
                  </a:lnTo>
                  <a:lnTo>
                    <a:pt x="1164" y="3539"/>
                  </a:lnTo>
                  <a:cubicBezTo>
                    <a:pt x="1161" y="3538"/>
                    <a:pt x="1159" y="3535"/>
                    <a:pt x="1159" y="3532"/>
                  </a:cubicBezTo>
                  <a:lnTo>
                    <a:pt x="1159" y="3530"/>
                  </a:lnTo>
                  <a:cubicBezTo>
                    <a:pt x="1159" y="3529"/>
                    <a:pt x="1160" y="3528"/>
                    <a:pt x="1160" y="3527"/>
                  </a:cubicBezTo>
                  <a:lnTo>
                    <a:pt x="1158" y="3527"/>
                  </a:lnTo>
                  <a:cubicBezTo>
                    <a:pt x="1157" y="3526"/>
                    <a:pt x="1155" y="3525"/>
                    <a:pt x="1154" y="3524"/>
                  </a:cubicBezTo>
                  <a:lnTo>
                    <a:pt x="1153" y="3522"/>
                  </a:lnTo>
                  <a:cubicBezTo>
                    <a:pt x="1150" y="3519"/>
                    <a:pt x="1150" y="3516"/>
                    <a:pt x="1152" y="3513"/>
                  </a:cubicBezTo>
                  <a:lnTo>
                    <a:pt x="1149" y="3510"/>
                  </a:lnTo>
                  <a:cubicBezTo>
                    <a:pt x="1147" y="3508"/>
                    <a:pt x="1146" y="3505"/>
                    <a:pt x="1147" y="3502"/>
                  </a:cubicBezTo>
                  <a:cubicBezTo>
                    <a:pt x="1147" y="3499"/>
                    <a:pt x="1150" y="3497"/>
                    <a:pt x="1152" y="3496"/>
                  </a:cubicBezTo>
                  <a:cubicBezTo>
                    <a:pt x="1152" y="3495"/>
                    <a:pt x="1152" y="3494"/>
                    <a:pt x="1152" y="3493"/>
                  </a:cubicBezTo>
                  <a:lnTo>
                    <a:pt x="1152" y="3490"/>
                  </a:lnTo>
                  <a:cubicBezTo>
                    <a:pt x="1152" y="3488"/>
                    <a:pt x="1153" y="3485"/>
                    <a:pt x="1155" y="3484"/>
                  </a:cubicBezTo>
                  <a:lnTo>
                    <a:pt x="1155" y="3484"/>
                  </a:lnTo>
                  <a:cubicBezTo>
                    <a:pt x="1154" y="3481"/>
                    <a:pt x="1155" y="3478"/>
                    <a:pt x="1157" y="3476"/>
                  </a:cubicBezTo>
                  <a:lnTo>
                    <a:pt x="1161" y="3472"/>
                  </a:lnTo>
                  <a:cubicBezTo>
                    <a:pt x="1163" y="3470"/>
                    <a:pt x="1166" y="3469"/>
                    <a:pt x="1168" y="3470"/>
                  </a:cubicBezTo>
                  <a:cubicBezTo>
                    <a:pt x="1170" y="3467"/>
                    <a:pt x="1172" y="3466"/>
                    <a:pt x="1175" y="3465"/>
                  </a:cubicBezTo>
                  <a:lnTo>
                    <a:pt x="1179" y="3465"/>
                  </a:lnTo>
                  <a:lnTo>
                    <a:pt x="1186" y="3462"/>
                  </a:lnTo>
                  <a:lnTo>
                    <a:pt x="1180" y="3459"/>
                  </a:lnTo>
                  <a:lnTo>
                    <a:pt x="1176" y="3459"/>
                  </a:lnTo>
                  <a:cubicBezTo>
                    <a:pt x="1175" y="3459"/>
                    <a:pt x="1173" y="3459"/>
                    <a:pt x="1172" y="3458"/>
                  </a:cubicBezTo>
                  <a:lnTo>
                    <a:pt x="1169" y="3457"/>
                  </a:lnTo>
                  <a:cubicBezTo>
                    <a:pt x="1168" y="3456"/>
                    <a:pt x="1166" y="3455"/>
                    <a:pt x="1166" y="3453"/>
                  </a:cubicBezTo>
                  <a:lnTo>
                    <a:pt x="1163" y="3449"/>
                  </a:lnTo>
                  <a:cubicBezTo>
                    <a:pt x="1162" y="3446"/>
                    <a:pt x="1162" y="3443"/>
                    <a:pt x="1163" y="3441"/>
                  </a:cubicBezTo>
                  <a:cubicBezTo>
                    <a:pt x="1165" y="3439"/>
                    <a:pt x="1167" y="3437"/>
                    <a:pt x="1170" y="3437"/>
                  </a:cubicBezTo>
                  <a:lnTo>
                    <a:pt x="1187" y="3436"/>
                  </a:lnTo>
                  <a:cubicBezTo>
                    <a:pt x="1188" y="3436"/>
                    <a:pt x="1189" y="3436"/>
                    <a:pt x="1189" y="3437"/>
                  </a:cubicBezTo>
                  <a:lnTo>
                    <a:pt x="1198" y="3439"/>
                  </a:lnTo>
                  <a:cubicBezTo>
                    <a:pt x="1199" y="3439"/>
                    <a:pt x="1200" y="3440"/>
                    <a:pt x="1201" y="3441"/>
                  </a:cubicBezTo>
                  <a:lnTo>
                    <a:pt x="1203" y="3442"/>
                  </a:lnTo>
                  <a:cubicBezTo>
                    <a:pt x="1203" y="3442"/>
                    <a:pt x="1203" y="3442"/>
                    <a:pt x="1204" y="3441"/>
                  </a:cubicBezTo>
                  <a:cubicBezTo>
                    <a:pt x="1206" y="3440"/>
                    <a:pt x="1209" y="3440"/>
                    <a:pt x="1211" y="3441"/>
                  </a:cubicBezTo>
                  <a:lnTo>
                    <a:pt x="1211" y="3438"/>
                  </a:lnTo>
                  <a:lnTo>
                    <a:pt x="1212" y="3424"/>
                  </a:lnTo>
                  <a:cubicBezTo>
                    <a:pt x="1209" y="3422"/>
                    <a:pt x="1208" y="3420"/>
                    <a:pt x="1208" y="3417"/>
                  </a:cubicBezTo>
                  <a:lnTo>
                    <a:pt x="1208" y="3415"/>
                  </a:lnTo>
                  <a:lnTo>
                    <a:pt x="1206" y="3414"/>
                  </a:lnTo>
                  <a:cubicBezTo>
                    <a:pt x="1204" y="3412"/>
                    <a:pt x="1203" y="3411"/>
                    <a:pt x="1202" y="3409"/>
                  </a:cubicBezTo>
                  <a:lnTo>
                    <a:pt x="1202" y="3407"/>
                  </a:lnTo>
                  <a:cubicBezTo>
                    <a:pt x="1201" y="3406"/>
                    <a:pt x="1201" y="3405"/>
                    <a:pt x="1201" y="3404"/>
                  </a:cubicBezTo>
                  <a:lnTo>
                    <a:pt x="1204" y="3396"/>
                  </a:lnTo>
                  <a:cubicBezTo>
                    <a:pt x="1203" y="3394"/>
                    <a:pt x="1202" y="3393"/>
                    <a:pt x="1202" y="3391"/>
                  </a:cubicBezTo>
                  <a:lnTo>
                    <a:pt x="1203" y="3384"/>
                  </a:lnTo>
                  <a:cubicBezTo>
                    <a:pt x="1203" y="3383"/>
                    <a:pt x="1203" y="3381"/>
                    <a:pt x="1204" y="3380"/>
                  </a:cubicBezTo>
                  <a:cubicBezTo>
                    <a:pt x="1205" y="3379"/>
                    <a:pt x="1205" y="3378"/>
                    <a:pt x="1206" y="3377"/>
                  </a:cubicBezTo>
                  <a:lnTo>
                    <a:pt x="1206" y="3377"/>
                  </a:lnTo>
                  <a:lnTo>
                    <a:pt x="1204" y="3371"/>
                  </a:lnTo>
                  <a:lnTo>
                    <a:pt x="1203" y="3364"/>
                  </a:lnTo>
                  <a:lnTo>
                    <a:pt x="1203" y="3358"/>
                  </a:lnTo>
                  <a:lnTo>
                    <a:pt x="1204" y="3352"/>
                  </a:lnTo>
                  <a:lnTo>
                    <a:pt x="1205" y="3347"/>
                  </a:lnTo>
                  <a:cubicBezTo>
                    <a:pt x="1206" y="3345"/>
                    <a:pt x="1207" y="3344"/>
                    <a:pt x="1208" y="3343"/>
                  </a:cubicBezTo>
                  <a:lnTo>
                    <a:pt x="1211" y="3342"/>
                  </a:lnTo>
                  <a:lnTo>
                    <a:pt x="1211" y="3340"/>
                  </a:lnTo>
                  <a:cubicBezTo>
                    <a:pt x="1211" y="3339"/>
                    <a:pt x="1211" y="3338"/>
                    <a:pt x="1211" y="3337"/>
                  </a:cubicBezTo>
                  <a:lnTo>
                    <a:pt x="1212" y="3333"/>
                  </a:lnTo>
                  <a:cubicBezTo>
                    <a:pt x="1213" y="3331"/>
                    <a:pt x="1214" y="3329"/>
                    <a:pt x="1216" y="3328"/>
                  </a:cubicBezTo>
                  <a:lnTo>
                    <a:pt x="1218" y="3326"/>
                  </a:lnTo>
                  <a:cubicBezTo>
                    <a:pt x="1219" y="3326"/>
                    <a:pt x="1220" y="3326"/>
                    <a:pt x="1220" y="3325"/>
                  </a:cubicBezTo>
                  <a:cubicBezTo>
                    <a:pt x="1218" y="3323"/>
                    <a:pt x="1218" y="3319"/>
                    <a:pt x="1220" y="3316"/>
                  </a:cubicBezTo>
                  <a:lnTo>
                    <a:pt x="1225" y="3309"/>
                  </a:lnTo>
                  <a:cubicBezTo>
                    <a:pt x="1224" y="3307"/>
                    <a:pt x="1223" y="3306"/>
                    <a:pt x="1223" y="3304"/>
                  </a:cubicBezTo>
                  <a:cubicBezTo>
                    <a:pt x="1223" y="3301"/>
                    <a:pt x="1224" y="3299"/>
                    <a:pt x="1226" y="3297"/>
                  </a:cubicBezTo>
                  <a:lnTo>
                    <a:pt x="1228" y="3295"/>
                  </a:lnTo>
                  <a:lnTo>
                    <a:pt x="1228" y="3291"/>
                  </a:lnTo>
                  <a:lnTo>
                    <a:pt x="1228" y="3282"/>
                  </a:lnTo>
                  <a:lnTo>
                    <a:pt x="1230" y="3275"/>
                  </a:lnTo>
                  <a:lnTo>
                    <a:pt x="1235" y="3262"/>
                  </a:lnTo>
                  <a:lnTo>
                    <a:pt x="1234" y="3247"/>
                  </a:lnTo>
                  <a:lnTo>
                    <a:pt x="1235" y="3239"/>
                  </a:lnTo>
                  <a:cubicBezTo>
                    <a:pt x="1235" y="3238"/>
                    <a:pt x="1235" y="3237"/>
                    <a:pt x="1236" y="3237"/>
                  </a:cubicBezTo>
                  <a:lnTo>
                    <a:pt x="1238" y="3233"/>
                  </a:lnTo>
                  <a:cubicBezTo>
                    <a:pt x="1238" y="3232"/>
                    <a:pt x="1239" y="3231"/>
                    <a:pt x="1239" y="3230"/>
                  </a:cubicBezTo>
                  <a:lnTo>
                    <a:pt x="1240" y="3230"/>
                  </a:lnTo>
                  <a:lnTo>
                    <a:pt x="1229" y="3224"/>
                  </a:lnTo>
                  <a:cubicBezTo>
                    <a:pt x="1227" y="3223"/>
                    <a:pt x="1226" y="3221"/>
                    <a:pt x="1225" y="3218"/>
                  </a:cubicBezTo>
                  <a:cubicBezTo>
                    <a:pt x="1225" y="3216"/>
                    <a:pt x="1226" y="3213"/>
                    <a:pt x="1228" y="3212"/>
                  </a:cubicBezTo>
                  <a:lnTo>
                    <a:pt x="1229" y="3211"/>
                  </a:lnTo>
                  <a:lnTo>
                    <a:pt x="1225" y="3201"/>
                  </a:lnTo>
                  <a:lnTo>
                    <a:pt x="1222" y="3202"/>
                  </a:lnTo>
                  <a:cubicBezTo>
                    <a:pt x="1220" y="3202"/>
                    <a:pt x="1217" y="3202"/>
                    <a:pt x="1215" y="3200"/>
                  </a:cubicBezTo>
                  <a:lnTo>
                    <a:pt x="1213" y="3199"/>
                  </a:lnTo>
                  <a:cubicBezTo>
                    <a:pt x="1212" y="3198"/>
                    <a:pt x="1211" y="3197"/>
                    <a:pt x="1211" y="3196"/>
                  </a:cubicBezTo>
                  <a:lnTo>
                    <a:pt x="1208" y="3192"/>
                  </a:lnTo>
                  <a:lnTo>
                    <a:pt x="1206" y="3185"/>
                  </a:lnTo>
                  <a:cubicBezTo>
                    <a:pt x="1206" y="3184"/>
                    <a:pt x="1206" y="3183"/>
                    <a:pt x="1206" y="3182"/>
                  </a:cubicBezTo>
                  <a:lnTo>
                    <a:pt x="1207" y="3173"/>
                  </a:lnTo>
                  <a:lnTo>
                    <a:pt x="1205" y="3169"/>
                  </a:lnTo>
                  <a:lnTo>
                    <a:pt x="1203" y="3167"/>
                  </a:lnTo>
                  <a:cubicBezTo>
                    <a:pt x="1201" y="3165"/>
                    <a:pt x="1201" y="3161"/>
                    <a:pt x="1202" y="3158"/>
                  </a:cubicBezTo>
                  <a:cubicBezTo>
                    <a:pt x="1204" y="3156"/>
                    <a:pt x="1208" y="3154"/>
                    <a:pt x="1210" y="3154"/>
                  </a:cubicBezTo>
                  <a:lnTo>
                    <a:pt x="1209" y="3150"/>
                  </a:lnTo>
                  <a:lnTo>
                    <a:pt x="1200" y="3137"/>
                  </a:lnTo>
                  <a:cubicBezTo>
                    <a:pt x="1200" y="3136"/>
                    <a:pt x="1199" y="3134"/>
                    <a:pt x="1199" y="3133"/>
                  </a:cubicBezTo>
                  <a:lnTo>
                    <a:pt x="1199" y="3126"/>
                  </a:lnTo>
                  <a:cubicBezTo>
                    <a:pt x="1199" y="3125"/>
                    <a:pt x="1200" y="3124"/>
                    <a:pt x="1200" y="3123"/>
                  </a:cubicBezTo>
                  <a:lnTo>
                    <a:pt x="1202" y="3119"/>
                  </a:lnTo>
                  <a:cubicBezTo>
                    <a:pt x="1203" y="3117"/>
                    <a:pt x="1204" y="3116"/>
                    <a:pt x="1205" y="3116"/>
                  </a:cubicBezTo>
                  <a:lnTo>
                    <a:pt x="1208" y="3113"/>
                  </a:lnTo>
                  <a:cubicBezTo>
                    <a:pt x="1209" y="3113"/>
                    <a:pt x="1210" y="3112"/>
                    <a:pt x="1211" y="3112"/>
                  </a:cubicBezTo>
                  <a:lnTo>
                    <a:pt x="1213" y="3111"/>
                  </a:lnTo>
                  <a:lnTo>
                    <a:pt x="1214" y="3105"/>
                  </a:lnTo>
                  <a:cubicBezTo>
                    <a:pt x="1215" y="3102"/>
                    <a:pt x="1216" y="3100"/>
                    <a:pt x="1218" y="3099"/>
                  </a:cubicBezTo>
                  <a:lnTo>
                    <a:pt x="1222" y="3097"/>
                  </a:lnTo>
                  <a:cubicBezTo>
                    <a:pt x="1225" y="3095"/>
                    <a:pt x="1229" y="3096"/>
                    <a:pt x="1231" y="3098"/>
                  </a:cubicBezTo>
                  <a:lnTo>
                    <a:pt x="1234" y="3100"/>
                  </a:lnTo>
                  <a:lnTo>
                    <a:pt x="1235" y="3101"/>
                  </a:lnTo>
                  <a:lnTo>
                    <a:pt x="1244" y="3114"/>
                  </a:lnTo>
                  <a:lnTo>
                    <a:pt x="1252" y="3131"/>
                  </a:lnTo>
                  <a:cubicBezTo>
                    <a:pt x="1253" y="3132"/>
                    <a:pt x="1253" y="3133"/>
                    <a:pt x="1254" y="3133"/>
                  </a:cubicBezTo>
                  <a:lnTo>
                    <a:pt x="1257" y="3139"/>
                  </a:lnTo>
                  <a:lnTo>
                    <a:pt x="1264" y="3139"/>
                  </a:lnTo>
                  <a:lnTo>
                    <a:pt x="1264" y="3138"/>
                  </a:lnTo>
                  <a:lnTo>
                    <a:pt x="1264" y="3131"/>
                  </a:lnTo>
                  <a:cubicBezTo>
                    <a:pt x="1264" y="3129"/>
                    <a:pt x="1264" y="3128"/>
                    <a:pt x="1265" y="3127"/>
                  </a:cubicBezTo>
                  <a:lnTo>
                    <a:pt x="1267" y="3122"/>
                  </a:lnTo>
                  <a:cubicBezTo>
                    <a:pt x="1267" y="3121"/>
                    <a:pt x="1268" y="3120"/>
                    <a:pt x="1269" y="3120"/>
                  </a:cubicBezTo>
                  <a:lnTo>
                    <a:pt x="1273" y="3116"/>
                  </a:lnTo>
                  <a:cubicBezTo>
                    <a:pt x="1274" y="3116"/>
                    <a:pt x="1274" y="3115"/>
                    <a:pt x="1275" y="3115"/>
                  </a:cubicBezTo>
                  <a:lnTo>
                    <a:pt x="1283" y="3111"/>
                  </a:lnTo>
                  <a:cubicBezTo>
                    <a:pt x="1284" y="3111"/>
                    <a:pt x="1285" y="3111"/>
                    <a:pt x="1286" y="3111"/>
                  </a:cubicBezTo>
                  <a:lnTo>
                    <a:pt x="1296" y="3111"/>
                  </a:lnTo>
                  <a:cubicBezTo>
                    <a:pt x="1298" y="3111"/>
                    <a:pt x="1300" y="3111"/>
                    <a:pt x="1301" y="3112"/>
                  </a:cubicBezTo>
                  <a:lnTo>
                    <a:pt x="1303" y="3113"/>
                  </a:lnTo>
                  <a:cubicBezTo>
                    <a:pt x="1304" y="3114"/>
                    <a:pt x="1304" y="3115"/>
                    <a:pt x="1305" y="3116"/>
                  </a:cubicBezTo>
                  <a:lnTo>
                    <a:pt x="1308" y="3109"/>
                  </a:lnTo>
                  <a:lnTo>
                    <a:pt x="1307" y="3107"/>
                  </a:lnTo>
                  <a:cubicBezTo>
                    <a:pt x="1306" y="3105"/>
                    <a:pt x="1306" y="3103"/>
                    <a:pt x="1307" y="3101"/>
                  </a:cubicBezTo>
                  <a:cubicBezTo>
                    <a:pt x="1308" y="3099"/>
                    <a:pt x="1309" y="3098"/>
                    <a:pt x="1311" y="3097"/>
                  </a:cubicBezTo>
                  <a:lnTo>
                    <a:pt x="1313" y="3095"/>
                  </a:lnTo>
                  <a:lnTo>
                    <a:pt x="1313" y="3094"/>
                  </a:lnTo>
                  <a:lnTo>
                    <a:pt x="1314" y="3090"/>
                  </a:lnTo>
                  <a:lnTo>
                    <a:pt x="1317" y="3071"/>
                  </a:lnTo>
                  <a:cubicBezTo>
                    <a:pt x="1317" y="3070"/>
                    <a:pt x="1318" y="3069"/>
                    <a:pt x="1319" y="3068"/>
                  </a:cubicBezTo>
                  <a:cubicBezTo>
                    <a:pt x="1320" y="3067"/>
                    <a:pt x="1321" y="3066"/>
                    <a:pt x="1322" y="3066"/>
                  </a:cubicBezTo>
                  <a:lnTo>
                    <a:pt x="1314" y="3062"/>
                  </a:lnTo>
                  <a:cubicBezTo>
                    <a:pt x="1312" y="3061"/>
                    <a:pt x="1311" y="3060"/>
                    <a:pt x="1310" y="3059"/>
                  </a:cubicBezTo>
                  <a:lnTo>
                    <a:pt x="1307" y="3054"/>
                  </a:lnTo>
                  <a:cubicBezTo>
                    <a:pt x="1305" y="3051"/>
                    <a:pt x="1305" y="3048"/>
                    <a:pt x="1306" y="3045"/>
                  </a:cubicBezTo>
                  <a:cubicBezTo>
                    <a:pt x="1307" y="3043"/>
                    <a:pt x="1310" y="3041"/>
                    <a:pt x="1313" y="3041"/>
                  </a:cubicBezTo>
                  <a:lnTo>
                    <a:pt x="1325" y="3041"/>
                  </a:lnTo>
                  <a:cubicBezTo>
                    <a:pt x="1326" y="3041"/>
                    <a:pt x="1327" y="3041"/>
                    <a:pt x="1328" y="3042"/>
                  </a:cubicBezTo>
                  <a:lnTo>
                    <a:pt x="1329" y="3042"/>
                  </a:lnTo>
                  <a:lnTo>
                    <a:pt x="1331" y="3033"/>
                  </a:lnTo>
                  <a:lnTo>
                    <a:pt x="1330" y="3028"/>
                  </a:lnTo>
                  <a:lnTo>
                    <a:pt x="1324" y="3018"/>
                  </a:lnTo>
                  <a:lnTo>
                    <a:pt x="1323" y="3017"/>
                  </a:lnTo>
                  <a:lnTo>
                    <a:pt x="1322" y="3012"/>
                  </a:lnTo>
                  <a:cubicBezTo>
                    <a:pt x="1321" y="3011"/>
                    <a:pt x="1321" y="3010"/>
                    <a:pt x="1321" y="3009"/>
                  </a:cubicBezTo>
                  <a:lnTo>
                    <a:pt x="1322" y="3003"/>
                  </a:lnTo>
                  <a:lnTo>
                    <a:pt x="1318" y="2999"/>
                  </a:lnTo>
                  <a:lnTo>
                    <a:pt x="1311" y="2994"/>
                  </a:lnTo>
                  <a:cubicBezTo>
                    <a:pt x="1309" y="2992"/>
                    <a:pt x="1308" y="2990"/>
                    <a:pt x="1308" y="2987"/>
                  </a:cubicBezTo>
                  <a:lnTo>
                    <a:pt x="1308" y="2984"/>
                  </a:lnTo>
                  <a:cubicBezTo>
                    <a:pt x="1308" y="2983"/>
                    <a:pt x="1308" y="2982"/>
                    <a:pt x="1308" y="2981"/>
                  </a:cubicBezTo>
                  <a:lnTo>
                    <a:pt x="1310" y="2976"/>
                  </a:lnTo>
                  <a:lnTo>
                    <a:pt x="1308" y="2965"/>
                  </a:lnTo>
                  <a:lnTo>
                    <a:pt x="1301" y="2945"/>
                  </a:lnTo>
                  <a:lnTo>
                    <a:pt x="1296" y="2938"/>
                  </a:lnTo>
                  <a:lnTo>
                    <a:pt x="1273" y="2917"/>
                  </a:lnTo>
                  <a:cubicBezTo>
                    <a:pt x="1271" y="2915"/>
                    <a:pt x="1270" y="2912"/>
                    <a:pt x="1270" y="2910"/>
                  </a:cubicBezTo>
                  <a:cubicBezTo>
                    <a:pt x="1270" y="2907"/>
                    <a:pt x="1272" y="2905"/>
                    <a:pt x="1274" y="2904"/>
                  </a:cubicBezTo>
                  <a:lnTo>
                    <a:pt x="1277" y="2902"/>
                  </a:lnTo>
                  <a:cubicBezTo>
                    <a:pt x="1280" y="2900"/>
                    <a:pt x="1284" y="2900"/>
                    <a:pt x="1286" y="2902"/>
                  </a:cubicBezTo>
                  <a:lnTo>
                    <a:pt x="1291" y="2907"/>
                  </a:lnTo>
                  <a:lnTo>
                    <a:pt x="1295" y="2903"/>
                  </a:lnTo>
                  <a:cubicBezTo>
                    <a:pt x="1296" y="2902"/>
                    <a:pt x="1298" y="2901"/>
                    <a:pt x="1299" y="2901"/>
                  </a:cubicBezTo>
                  <a:lnTo>
                    <a:pt x="1304" y="2900"/>
                  </a:lnTo>
                  <a:cubicBezTo>
                    <a:pt x="1306" y="2900"/>
                    <a:pt x="1309" y="2901"/>
                    <a:pt x="1311" y="2903"/>
                  </a:cubicBezTo>
                  <a:cubicBezTo>
                    <a:pt x="1313" y="2905"/>
                    <a:pt x="1313" y="2908"/>
                    <a:pt x="1312" y="2911"/>
                  </a:cubicBezTo>
                  <a:lnTo>
                    <a:pt x="1311" y="2915"/>
                  </a:lnTo>
                  <a:lnTo>
                    <a:pt x="1311" y="2915"/>
                  </a:lnTo>
                  <a:lnTo>
                    <a:pt x="1317" y="2924"/>
                  </a:lnTo>
                  <a:lnTo>
                    <a:pt x="1320" y="2936"/>
                  </a:lnTo>
                  <a:lnTo>
                    <a:pt x="1320" y="2936"/>
                  </a:lnTo>
                  <a:lnTo>
                    <a:pt x="1320" y="2936"/>
                  </a:lnTo>
                  <a:lnTo>
                    <a:pt x="1323" y="2936"/>
                  </a:lnTo>
                  <a:cubicBezTo>
                    <a:pt x="1327" y="2936"/>
                    <a:pt x="1330" y="2939"/>
                    <a:pt x="1330" y="2943"/>
                  </a:cubicBezTo>
                  <a:lnTo>
                    <a:pt x="1331" y="2949"/>
                  </a:lnTo>
                  <a:cubicBezTo>
                    <a:pt x="1332" y="2951"/>
                    <a:pt x="1331" y="2952"/>
                    <a:pt x="1331" y="2953"/>
                  </a:cubicBezTo>
                  <a:cubicBezTo>
                    <a:pt x="1331" y="2953"/>
                    <a:pt x="1330" y="2955"/>
                    <a:pt x="1330" y="2956"/>
                  </a:cubicBezTo>
                  <a:lnTo>
                    <a:pt x="1329" y="2958"/>
                  </a:lnTo>
                  <a:lnTo>
                    <a:pt x="1330" y="2961"/>
                  </a:lnTo>
                  <a:lnTo>
                    <a:pt x="1331" y="2963"/>
                  </a:lnTo>
                  <a:cubicBezTo>
                    <a:pt x="1331" y="2964"/>
                    <a:pt x="1332" y="2965"/>
                    <a:pt x="1331" y="2965"/>
                  </a:cubicBezTo>
                  <a:lnTo>
                    <a:pt x="1331" y="2976"/>
                  </a:lnTo>
                  <a:lnTo>
                    <a:pt x="1336" y="2970"/>
                  </a:lnTo>
                  <a:lnTo>
                    <a:pt x="1344" y="2965"/>
                  </a:lnTo>
                  <a:cubicBezTo>
                    <a:pt x="1345" y="2964"/>
                    <a:pt x="1345" y="2964"/>
                    <a:pt x="1346" y="2963"/>
                  </a:cubicBezTo>
                  <a:lnTo>
                    <a:pt x="1351" y="2962"/>
                  </a:lnTo>
                  <a:cubicBezTo>
                    <a:pt x="1354" y="2961"/>
                    <a:pt x="1357" y="2962"/>
                    <a:pt x="1359" y="2964"/>
                  </a:cubicBezTo>
                  <a:cubicBezTo>
                    <a:pt x="1361" y="2967"/>
                    <a:pt x="1361" y="2970"/>
                    <a:pt x="1361" y="2972"/>
                  </a:cubicBezTo>
                  <a:lnTo>
                    <a:pt x="1363" y="2974"/>
                  </a:lnTo>
                  <a:lnTo>
                    <a:pt x="1370" y="2977"/>
                  </a:lnTo>
                  <a:lnTo>
                    <a:pt x="1370" y="2977"/>
                  </a:lnTo>
                  <a:cubicBezTo>
                    <a:pt x="1371" y="2977"/>
                    <a:pt x="1371" y="2976"/>
                    <a:pt x="1371" y="2975"/>
                  </a:cubicBezTo>
                  <a:lnTo>
                    <a:pt x="1372" y="2972"/>
                  </a:lnTo>
                  <a:cubicBezTo>
                    <a:pt x="1371" y="2971"/>
                    <a:pt x="1370" y="2969"/>
                    <a:pt x="1370" y="2967"/>
                  </a:cubicBezTo>
                  <a:lnTo>
                    <a:pt x="1370" y="2964"/>
                  </a:lnTo>
                  <a:cubicBezTo>
                    <a:pt x="1370" y="2960"/>
                    <a:pt x="1374" y="2956"/>
                    <a:pt x="1378" y="2956"/>
                  </a:cubicBezTo>
                  <a:lnTo>
                    <a:pt x="1379" y="2956"/>
                  </a:lnTo>
                  <a:cubicBezTo>
                    <a:pt x="1380" y="2955"/>
                    <a:pt x="1380" y="2954"/>
                    <a:pt x="1381" y="2954"/>
                  </a:cubicBezTo>
                  <a:cubicBezTo>
                    <a:pt x="1382" y="2952"/>
                    <a:pt x="1384" y="2950"/>
                    <a:pt x="1387" y="2950"/>
                  </a:cubicBezTo>
                  <a:lnTo>
                    <a:pt x="1390" y="2950"/>
                  </a:lnTo>
                  <a:cubicBezTo>
                    <a:pt x="1393" y="2950"/>
                    <a:pt x="1394" y="2951"/>
                    <a:pt x="1396" y="2952"/>
                  </a:cubicBezTo>
                  <a:lnTo>
                    <a:pt x="1399" y="2955"/>
                  </a:lnTo>
                  <a:lnTo>
                    <a:pt x="1406" y="2965"/>
                  </a:lnTo>
                  <a:cubicBezTo>
                    <a:pt x="1407" y="2966"/>
                    <a:pt x="1408" y="2967"/>
                    <a:pt x="1408" y="2969"/>
                  </a:cubicBezTo>
                  <a:lnTo>
                    <a:pt x="1408" y="2969"/>
                  </a:lnTo>
                  <a:cubicBezTo>
                    <a:pt x="1408" y="2969"/>
                    <a:pt x="1408" y="2969"/>
                    <a:pt x="1409" y="2969"/>
                  </a:cubicBezTo>
                  <a:lnTo>
                    <a:pt x="1410" y="2970"/>
                  </a:lnTo>
                  <a:lnTo>
                    <a:pt x="1413" y="2967"/>
                  </a:lnTo>
                  <a:lnTo>
                    <a:pt x="1416" y="2965"/>
                  </a:lnTo>
                  <a:cubicBezTo>
                    <a:pt x="1417" y="2964"/>
                    <a:pt x="1418" y="2963"/>
                    <a:pt x="1419" y="2963"/>
                  </a:cubicBezTo>
                  <a:lnTo>
                    <a:pt x="1422" y="2962"/>
                  </a:lnTo>
                  <a:lnTo>
                    <a:pt x="1416" y="2959"/>
                  </a:lnTo>
                  <a:cubicBezTo>
                    <a:pt x="1414" y="2959"/>
                    <a:pt x="1413" y="2957"/>
                    <a:pt x="1412" y="2956"/>
                  </a:cubicBezTo>
                  <a:lnTo>
                    <a:pt x="1409" y="2950"/>
                  </a:lnTo>
                  <a:cubicBezTo>
                    <a:pt x="1407" y="2947"/>
                    <a:pt x="1408" y="2943"/>
                    <a:pt x="1410" y="2941"/>
                  </a:cubicBezTo>
                  <a:cubicBezTo>
                    <a:pt x="1410" y="2940"/>
                    <a:pt x="1411" y="2940"/>
                    <a:pt x="1412" y="2939"/>
                  </a:cubicBezTo>
                  <a:lnTo>
                    <a:pt x="1410" y="2938"/>
                  </a:lnTo>
                  <a:cubicBezTo>
                    <a:pt x="1407" y="2936"/>
                    <a:pt x="1406" y="2932"/>
                    <a:pt x="1407" y="2929"/>
                  </a:cubicBezTo>
                  <a:lnTo>
                    <a:pt x="1409" y="2921"/>
                  </a:lnTo>
                  <a:lnTo>
                    <a:pt x="1409" y="2920"/>
                  </a:lnTo>
                  <a:lnTo>
                    <a:pt x="1390" y="2920"/>
                  </a:lnTo>
                  <a:lnTo>
                    <a:pt x="1390" y="2920"/>
                  </a:lnTo>
                  <a:cubicBezTo>
                    <a:pt x="1388" y="2920"/>
                    <a:pt x="1386" y="2919"/>
                    <a:pt x="1385" y="2918"/>
                  </a:cubicBezTo>
                  <a:lnTo>
                    <a:pt x="1380" y="2914"/>
                  </a:lnTo>
                  <a:cubicBezTo>
                    <a:pt x="1377" y="2912"/>
                    <a:pt x="1376" y="2909"/>
                    <a:pt x="1377" y="2906"/>
                  </a:cubicBezTo>
                  <a:cubicBezTo>
                    <a:pt x="1378" y="2903"/>
                    <a:pt x="1380" y="2901"/>
                    <a:pt x="1383" y="2900"/>
                  </a:cubicBezTo>
                  <a:lnTo>
                    <a:pt x="1395" y="2896"/>
                  </a:lnTo>
                  <a:lnTo>
                    <a:pt x="1396" y="2895"/>
                  </a:lnTo>
                  <a:cubicBezTo>
                    <a:pt x="1396" y="2894"/>
                    <a:pt x="1396" y="2894"/>
                    <a:pt x="1396" y="2894"/>
                  </a:cubicBezTo>
                  <a:lnTo>
                    <a:pt x="1396" y="2892"/>
                  </a:lnTo>
                  <a:cubicBezTo>
                    <a:pt x="1396" y="2891"/>
                    <a:pt x="1396" y="2891"/>
                    <a:pt x="1397" y="2890"/>
                  </a:cubicBezTo>
                  <a:cubicBezTo>
                    <a:pt x="1397" y="2888"/>
                    <a:pt x="1399" y="2885"/>
                    <a:pt x="1402" y="2884"/>
                  </a:cubicBezTo>
                  <a:lnTo>
                    <a:pt x="1403" y="2884"/>
                  </a:lnTo>
                  <a:cubicBezTo>
                    <a:pt x="1404" y="2883"/>
                    <a:pt x="1404" y="2882"/>
                    <a:pt x="1405" y="2881"/>
                  </a:cubicBezTo>
                  <a:lnTo>
                    <a:pt x="1408" y="2879"/>
                  </a:lnTo>
                  <a:cubicBezTo>
                    <a:pt x="1409" y="2878"/>
                    <a:pt x="1411" y="2877"/>
                    <a:pt x="1412" y="2877"/>
                  </a:cubicBezTo>
                  <a:lnTo>
                    <a:pt x="1415" y="2876"/>
                  </a:lnTo>
                  <a:cubicBezTo>
                    <a:pt x="1417" y="2876"/>
                    <a:pt x="1418" y="2876"/>
                    <a:pt x="1419" y="2876"/>
                  </a:cubicBezTo>
                  <a:lnTo>
                    <a:pt x="1422" y="2877"/>
                  </a:lnTo>
                  <a:cubicBezTo>
                    <a:pt x="1423" y="2878"/>
                    <a:pt x="1424" y="2878"/>
                    <a:pt x="1425" y="2879"/>
                  </a:cubicBezTo>
                  <a:lnTo>
                    <a:pt x="1428" y="2881"/>
                  </a:lnTo>
                  <a:lnTo>
                    <a:pt x="1428" y="2881"/>
                  </a:lnTo>
                  <a:lnTo>
                    <a:pt x="1428" y="2880"/>
                  </a:lnTo>
                  <a:cubicBezTo>
                    <a:pt x="1429" y="2879"/>
                    <a:pt x="1430" y="2878"/>
                    <a:pt x="1432" y="2877"/>
                  </a:cubicBezTo>
                  <a:cubicBezTo>
                    <a:pt x="1432" y="2875"/>
                    <a:pt x="1432" y="2872"/>
                    <a:pt x="1434" y="2870"/>
                  </a:cubicBezTo>
                  <a:lnTo>
                    <a:pt x="1436" y="2868"/>
                  </a:lnTo>
                  <a:lnTo>
                    <a:pt x="1439" y="2855"/>
                  </a:lnTo>
                  <a:cubicBezTo>
                    <a:pt x="1440" y="2854"/>
                    <a:pt x="1441" y="2852"/>
                    <a:pt x="1442" y="2851"/>
                  </a:cubicBezTo>
                  <a:lnTo>
                    <a:pt x="1446" y="2848"/>
                  </a:lnTo>
                  <a:cubicBezTo>
                    <a:pt x="1448" y="2846"/>
                    <a:pt x="1451" y="2846"/>
                    <a:pt x="1454" y="2847"/>
                  </a:cubicBezTo>
                  <a:lnTo>
                    <a:pt x="1456" y="2848"/>
                  </a:lnTo>
                  <a:lnTo>
                    <a:pt x="1454" y="2845"/>
                  </a:lnTo>
                  <a:lnTo>
                    <a:pt x="1450" y="2842"/>
                  </a:lnTo>
                  <a:lnTo>
                    <a:pt x="1448" y="2842"/>
                  </a:lnTo>
                  <a:cubicBezTo>
                    <a:pt x="1444" y="2842"/>
                    <a:pt x="1440" y="2838"/>
                    <a:pt x="1440" y="2834"/>
                  </a:cubicBezTo>
                  <a:lnTo>
                    <a:pt x="1440" y="2831"/>
                  </a:lnTo>
                  <a:cubicBezTo>
                    <a:pt x="1440" y="2827"/>
                    <a:pt x="1444" y="2823"/>
                    <a:pt x="1448" y="2823"/>
                  </a:cubicBezTo>
                  <a:lnTo>
                    <a:pt x="1457" y="2823"/>
                  </a:lnTo>
                  <a:cubicBezTo>
                    <a:pt x="1458" y="2823"/>
                    <a:pt x="1459" y="2823"/>
                    <a:pt x="1460" y="2823"/>
                  </a:cubicBezTo>
                  <a:lnTo>
                    <a:pt x="1473" y="2827"/>
                  </a:lnTo>
                  <a:lnTo>
                    <a:pt x="1471" y="2818"/>
                  </a:lnTo>
                  <a:lnTo>
                    <a:pt x="1469" y="2816"/>
                  </a:lnTo>
                  <a:cubicBezTo>
                    <a:pt x="1467" y="2814"/>
                    <a:pt x="1467" y="2811"/>
                    <a:pt x="1467" y="2809"/>
                  </a:cubicBezTo>
                  <a:cubicBezTo>
                    <a:pt x="1467" y="2806"/>
                    <a:pt x="1469" y="2804"/>
                    <a:pt x="1471" y="2803"/>
                  </a:cubicBezTo>
                  <a:lnTo>
                    <a:pt x="1474" y="2802"/>
                  </a:lnTo>
                  <a:cubicBezTo>
                    <a:pt x="1474" y="2801"/>
                    <a:pt x="1474" y="2799"/>
                    <a:pt x="1474" y="2798"/>
                  </a:cubicBezTo>
                  <a:cubicBezTo>
                    <a:pt x="1474" y="2796"/>
                    <a:pt x="1475" y="2794"/>
                    <a:pt x="1476" y="2793"/>
                  </a:cubicBezTo>
                  <a:lnTo>
                    <a:pt x="1479" y="2790"/>
                  </a:lnTo>
                  <a:cubicBezTo>
                    <a:pt x="1480" y="2789"/>
                    <a:pt x="1481" y="2789"/>
                    <a:pt x="1482" y="2788"/>
                  </a:cubicBezTo>
                  <a:lnTo>
                    <a:pt x="1486" y="2787"/>
                  </a:lnTo>
                  <a:cubicBezTo>
                    <a:pt x="1487" y="2787"/>
                    <a:pt x="1488" y="2787"/>
                    <a:pt x="1489" y="2787"/>
                  </a:cubicBezTo>
                  <a:lnTo>
                    <a:pt x="1497" y="2787"/>
                  </a:lnTo>
                  <a:cubicBezTo>
                    <a:pt x="1498" y="2787"/>
                    <a:pt x="1499" y="2788"/>
                    <a:pt x="1499" y="2788"/>
                  </a:cubicBezTo>
                  <a:lnTo>
                    <a:pt x="1501" y="2789"/>
                  </a:lnTo>
                  <a:cubicBezTo>
                    <a:pt x="1502" y="2787"/>
                    <a:pt x="1503" y="2786"/>
                    <a:pt x="1505" y="2785"/>
                  </a:cubicBezTo>
                  <a:lnTo>
                    <a:pt x="1507" y="2783"/>
                  </a:lnTo>
                  <a:cubicBezTo>
                    <a:pt x="1510" y="2782"/>
                    <a:pt x="1513" y="2782"/>
                    <a:pt x="1515" y="2783"/>
                  </a:cubicBezTo>
                  <a:lnTo>
                    <a:pt x="1519" y="2786"/>
                  </a:lnTo>
                  <a:cubicBezTo>
                    <a:pt x="1520" y="2786"/>
                    <a:pt x="1521" y="2787"/>
                    <a:pt x="1522" y="2788"/>
                  </a:cubicBezTo>
                  <a:lnTo>
                    <a:pt x="1526" y="2793"/>
                  </a:lnTo>
                  <a:lnTo>
                    <a:pt x="1529" y="2795"/>
                  </a:lnTo>
                  <a:cubicBezTo>
                    <a:pt x="1530" y="2795"/>
                    <a:pt x="1531" y="2796"/>
                    <a:pt x="1531" y="2797"/>
                  </a:cubicBezTo>
                  <a:lnTo>
                    <a:pt x="1533" y="2800"/>
                  </a:lnTo>
                  <a:cubicBezTo>
                    <a:pt x="1534" y="2800"/>
                    <a:pt x="1534" y="2801"/>
                    <a:pt x="1534" y="2801"/>
                  </a:cubicBezTo>
                  <a:lnTo>
                    <a:pt x="1537" y="2793"/>
                  </a:lnTo>
                  <a:cubicBezTo>
                    <a:pt x="1538" y="2790"/>
                    <a:pt x="1541" y="2788"/>
                    <a:pt x="1543" y="2787"/>
                  </a:cubicBezTo>
                  <a:cubicBezTo>
                    <a:pt x="1546" y="2787"/>
                    <a:pt x="1549" y="2788"/>
                    <a:pt x="1551" y="2790"/>
                  </a:cubicBezTo>
                  <a:lnTo>
                    <a:pt x="1554" y="2781"/>
                  </a:lnTo>
                  <a:lnTo>
                    <a:pt x="1554" y="2780"/>
                  </a:lnTo>
                  <a:lnTo>
                    <a:pt x="1554" y="2780"/>
                  </a:lnTo>
                  <a:cubicBezTo>
                    <a:pt x="1552" y="2777"/>
                    <a:pt x="1551" y="2772"/>
                    <a:pt x="1554" y="2769"/>
                  </a:cubicBezTo>
                  <a:lnTo>
                    <a:pt x="1558" y="2764"/>
                  </a:lnTo>
                  <a:cubicBezTo>
                    <a:pt x="1559" y="2763"/>
                    <a:pt x="1560" y="2763"/>
                    <a:pt x="1562" y="2762"/>
                  </a:cubicBezTo>
                  <a:lnTo>
                    <a:pt x="1569" y="2760"/>
                  </a:lnTo>
                  <a:lnTo>
                    <a:pt x="1571" y="2755"/>
                  </a:lnTo>
                  <a:cubicBezTo>
                    <a:pt x="1573" y="2753"/>
                    <a:pt x="1575" y="2752"/>
                    <a:pt x="1578" y="2752"/>
                  </a:cubicBezTo>
                  <a:lnTo>
                    <a:pt x="1580" y="2708"/>
                  </a:lnTo>
                  <a:cubicBezTo>
                    <a:pt x="1581" y="2706"/>
                    <a:pt x="1581" y="2705"/>
                    <a:pt x="1582" y="2704"/>
                  </a:cubicBezTo>
                  <a:lnTo>
                    <a:pt x="1584" y="2701"/>
                  </a:lnTo>
                  <a:cubicBezTo>
                    <a:pt x="1587" y="2698"/>
                    <a:pt x="1590" y="2697"/>
                    <a:pt x="1593" y="2698"/>
                  </a:cubicBezTo>
                  <a:lnTo>
                    <a:pt x="1593" y="2696"/>
                  </a:lnTo>
                  <a:cubicBezTo>
                    <a:pt x="1593" y="2694"/>
                    <a:pt x="1595" y="2691"/>
                    <a:pt x="1597" y="2690"/>
                  </a:cubicBezTo>
                  <a:cubicBezTo>
                    <a:pt x="1600" y="2689"/>
                    <a:pt x="1603" y="2689"/>
                    <a:pt x="1605" y="2690"/>
                  </a:cubicBezTo>
                  <a:lnTo>
                    <a:pt x="1610" y="2693"/>
                  </a:lnTo>
                  <a:cubicBezTo>
                    <a:pt x="1611" y="2693"/>
                    <a:pt x="1612" y="2694"/>
                    <a:pt x="1613" y="2695"/>
                  </a:cubicBezTo>
                  <a:lnTo>
                    <a:pt x="1617" y="2700"/>
                  </a:lnTo>
                  <a:cubicBezTo>
                    <a:pt x="1618" y="2699"/>
                    <a:pt x="1619" y="2698"/>
                    <a:pt x="1620" y="2697"/>
                  </a:cubicBezTo>
                  <a:cubicBezTo>
                    <a:pt x="1619" y="2696"/>
                    <a:pt x="1619" y="2696"/>
                    <a:pt x="1618" y="2695"/>
                  </a:cubicBezTo>
                  <a:lnTo>
                    <a:pt x="1616" y="2691"/>
                  </a:lnTo>
                  <a:cubicBezTo>
                    <a:pt x="1614" y="2689"/>
                    <a:pt x="1614" y="2687"/>
                    <a:pt x="1615" y="2685"/>
                  </a:cubicBezTo>
                  <a:lnTo>
                    <a:pt x="1616" y="2680"/>
                  </a:lnTo>
                  <a:lnTo>
                    <a:pt x="1615" y="2680"/>
                  </a:lnTo>
                  <a:lnTo>
                    <a:pt x="1610" y="2675"/>
                  </a:lnTo>
                  <a:cubicBezTo>
                    <a:pt x="1607" y="2672"/>
                    <a:pt x="1607" y="2667"/>
                    <a:pt x="1610" y="2664"/>
                  </a:cubicBezTo>
                  <a:lnTo>
                    <a:pt x="1615" y="2659"/>
                  </a:lnTo>
                  <a:cubicBezTo>
                    <a:pt x="1616" y="2657"/>
                    <a:pt x="1618" y="2656"/>
                    <a:pt x="1620" y="2656"/>
                  </a:cubicBezTo>
                  <a:lnTo>
                    <a:pt x="1625" y="2656"/>
                  </a:lnTo>
                  <a:cubicBezTo>
                    <a:pt x="1627" y="2656"/>
                    <a:pt x="1629" y="2657"/>
                    <a:pt x="1631" y="2658"/>
                  </a:cubicBezTo>
                  <a:lnTo>
                    <a:pt x="1635" y="2662"/>
                  </a:lnTo>
                  <a:cubicBezTo>
                    <a:pt x="1636" y="2662"/>
                    <a:pt x="1636" y="2663"/>
                    <a:pt x="1637" y="2664"/>
                  </a:cubicBezTo>
                  <a:lnTo>
                    <a:pt x="1641" y="2671"/>
                  </a:lnTo>
                  <a:lnTo>
                    <a:pt x="1650" y="2674"/>
                  </a:lnTo>
                  <a:cubicBezTo>
                    <a:pt x="1651" y="2675"/>
                    <a:pt x="1652" y="2676"/>
                    <a:pt x="1653" y="2677"/>
                  </a:cubicBezTo>
                  <a:lnTo>
                    <a:pt x="1659" y="2684"/>
                  </a:lnTo>
                  <a:cubicBezTo>
                    <a:pt x="1662" y="2686"/>
                    <a:pt x="1663" y="2689"/>
                    <a:pt x="1662" y="2692"/>
                  </a:cubicBezTo>
                  <a:lnTo>
                    <a:pt x="1662" y="2693"/>
                  </a:lnTo>
                  <a:lnTo>
                    <a:pt x="1663" y="2694"/>
                  </a:lnTo>
                  <a:cubicBezTo>
                    <a:pt x="1664" y="2695"/>
                    <a:pt x="1666" y="2697"/>
                    <a:pt x="1666" y="2699"/>
                  </a:cubicBezTo>
                  <a:lnTo>
                    <a:pt x="1667" y="2703"/>
                  </a:lnTo>
                  <a:cubicBezTo>
                    <a:pt x="1667" y="2704"/>
                    <a:pt x="1667" y="2704"/>
                    <a:pt x="1667" y="2705"/>
                  </a:cubicBezTo>
                  <a:lnTo>
                    <a:pt x="1666" y="2709"/>
                  </a:lnTo>
                  <a:lnTo>
                    <a:pt x="1666" y="2710"/>
                  </a:lnTo>
                  <a:lnTo>
                    <a:pt x="1667" y="2711"/>
                  </a:lnTo>
                  <a:lnTo>
                    <a:pt x="1673" y="2704"/>
                  </a:lnTo>
                  <a:cubicBezTo>
                    <a:pt x="1674" y="2703"/>
                    <a:pt x="1675" y="2703"/>
                    <a:pt x="1676" y="2702"/>
                  </a:cubicBezTo>
                  <a:lnTo>
                    <a:pt x="1675" y="2697"/>
                  </a:lnTo>
                  <a:lnTo>
                    <a:pt x="1672" y="2687"/>
                  </a:lnTo>
                  <a:cubicBezTo>
                    <a:pt x="1672" y="2686"/>
                    <a:pt x="1672" y="2685"/>
                    <a:pt x="1672" y="2684"/>
                  </a:cubicBezTo>
                  <a:lnTo>
                    <a:pt x="1673" y="2679"/>
                  </a:lnTo>
                  <a:cubicBezTo>
                    <a:pt x="1673" y="2678"/>
                    <a:pt x="1674" y="2676"/>
                    <a:pt x="1675" y="2675"/>
                  </a:cubicBezTo>
                  <a:lnTo>
                    <a:pt x="1681" y="2668"/>
                  </a:lnTo>
                  <a:lnTo>
                    <a:pt x="1690" y="2660"/>
                  </a:lnTo>
                  <a:lnTo>
                    <a:pt x="1695" y="2655"/>
                  </a:lnTo>
                  <a:lnTo>
                    <a:pt x="1698" y="2645"/>
                  </a:lnTo>
                  <a:cubicBezTo>
                    <a:pt x="1698" y="2644"/>
                    <a:pt x="1699" y="2643"/>
                    <a:pt x="1699" y="2642"/>
                  </a:cubicBezTo>
                  <a:lnTo>
                    <a:pt x="1701" y="2641"/>
                  </a:lnTo>
                  <a:cubicBezTo>
                    <a:pt x="1701" y="2640"/>
                    <a:pt x="1702" y="2639"/>
                    <a:pt x="1703" y="2639"/>
                  </a:cubicBezTo>
                  <a:lnTo>
                    <a:pt x="1711" y="2633"/>
                  </a:lnTo>
                  <a:cubicBezTo>
                    <a:pt x="1712" y="2631"/>
                    <a:pt x="1715" y="2630"/>
                    <a:pt x="1717" y="2630"/>
                  </a:cubicBezTo>
                  <a:lnTo>
                    <a:pt x="1720" y="2631"/>
                  </a:lnTo>
                  <a:cubicBezTo>
                    <a:pt x="1721" y="2631"/>
                    <a:pt x="1722" y="2631"/>
                    <a:pt x="1723" y="2631"/>
                  </a:cubicBezTo>
                  <a:lnTo>
                    <a:pt x="1723" y="2631"/>
                  </a:lnTo>
                  <a:cubicBezTo>
                    <a:pt x="1723" y="2631"/>
                    <a:pt x="1723" y="2630"/>
                    <a:pt x="1724" y="2630"/>
                  </a:cubicBezTo>
                  <a:lnTo>
                    <a:pt x="1725" y="2624"/>
                  </a:lnTo>
                  <a:cubicBezTo>
                    <a:pt x="1726" y="2623"/>
                    <a:pt x="1726" y="2622"/>
                    <a:pt x="1726" y="2622"/>
                  </a:cubicBezTo>
                  <a:lnTo>
                    <a:pt x="1729" y="2618"/>
                  </a:lnTo>
                  <a:cubicBezTo>
                    <a:pt x="1730" y="2617"/>
                    <a:pt x="1730" y="2616"/>
                    <a:pt x="1731" y="2616"/>
                  </a:cubicBezTo>
                  <a:lnTo>
                    <a:pt x="1735" y="2613"/>
                  </a:lnTo>
                  <a:cubicBezTo>
                    <a:pt x="1735" y="2612"/>
                    <a:pt x="1736" y="2612"/>
                    <a:pt x="1737" y="2611"/>
                  </a:cubicBezTo>
                  <a:lnTo>
                    <a:pt x="1741" y="2610"/>
                  </a:lnTo>
                  <a:cubicBezTo>
                    <a:pt x="1742" y="2610"/>
                    <a:pt x="1744" y="2610"/>
                    <a:pt x="1745" y="2610"/>
                  </a:cubicBezTo>
                  <a:lnTo>
                    <a:pt x="1749" y="2611"/>
                  </a:lnTo>
                  <a:cubicBezTo>
                    <a:pt x="1750" y="2611"/>
                    <a:pt x="1752" y="2612"/>
                    <a:pt x="1753" y="2613"/>
                  </a:cubicBezTo>
                  <a:cubicBezTo>
                    <a:pt x="1754" y="2614"/>
                    <a:pt x="1755" y="2616"/>
                    <a:pt x="1756" y="2617"/>
                  </a:cubicBezTo>
                  <a:lnTo>
                    <a:pt x="1756" y="2617"/>
                  </a:lnTo>
                  <a:cubicBezTo>
                    <a:pt x="1757" y="2617"/>
                    <a:pt x="1758" y="2617"/>
                    <a:pt x="1758" y="2617"/>
                  </a:cubicBezTo>
                  <a:lnTo>
                    <a:pt x="1767" y="2616"/>
                  </a:lnTo>
                  <a:lnTo>
                    <a:pt x="1767" y="2616"/>
                  </a:lnTo>
                  <a:cubicBezTo>
                    <a:pt x="1767" y="2615"/>
                    <a:pt x="1767" y="2614"/>
                    <a:pt x="1767" y="2613"/>
                  </a:cubicBezTo>
                  <a:lnTo>
                    <a:pt x="1769" y="2602"/>
                  </a:lnTo>
                  <a:lnTo>
                    <a:pt x="1773" y="2591"/>
                  </a:lnTo>
                  <a:lnTo>
                    <a:pt x="1778" y="2584"/>
                  </a:lnTo>
                  <a:cubicBezTo>
                    <a:pt x="1779" y="2582"/>
                    <a:pt x="1782" y="2581"/>
                    <a:pt x="1784" y="2581"/>
                  </a:cubicBezTo>
                  <a:lnTo>
                    <a:pt x="1785" y="2577"/>
                  </a:lnTo>
                  <a:cubicBezTo>
                    <a:pt x="1786" y="2575"/>
                    <a:pt x="1788" y="2573"/>
                    <a:pt x="1790" y="2572"/>
                  </a:cubicBezTo>
                  <a:cubicBezTo>
                    <a:pt x="1792" y="2571"/>
                    <a:pt x="1795" y="2571"/>
                    <a:pt x="1797" y="2573"/>
                  </a:cubicBezTo>
                  <a:lnTo>
                    <a:pt x="1800" y="2574"/>
                  </a:lnTo>
                  <a:cubicBezTo>
                    <a:pt x="1801" y="2575"/>
                    <a:pt x="1802" y="2576"/>
                    <a:pt x="1803" y="2577"/>
                  </a:cubicBezTo>
                  <a:lnTo>
                    <a:pt x="1803" y="2578"/>
                  </a:lnTo>
                  <a:lnTo>
                    <a:pt x="1803" y="2578"/>
                  </a:lnTo>
                  <a:lnTo>
                    <a:pt x="1802" y="2575"/>
                  </a:lnTo>
                  <a:cubicBezTo>
                    <a:pt x="1801" y="2572"/>
                    <a:pt x="1803" y="2569"/>
                    <a:pt x="1805" y="2567"/>
                  </a:cubicBezTo>
                  <a:cubicBezTo>
                    <a:pt x="1807" y="2565"/>
                    <a:pt x="1810" y="2565"/>
                    <a:pt x="1812" y="2565"/>
                  </a:cubicBezTo>
                  <a:lnTo>
                    <a:pt x="1820" y="2546"/>
                  </a:lnTo>
                  <a:cubicBezTo>
                    <a:pt x="1821" y="2544"/>
                    <a:pt x="1823" y="2542"/>
                    <a:pt x="1825" y="2542"/>
                  </a:cubicBezTo>
                  <a:cubicBezTo>
                    <a:pt x="1827" y="2541"/>
                    <a:pt x="1829" y="2541"/>
                    <a:pt x="1831" y="2542"/>
                  </a:cubicBezTo>
                  <a:cubicBezTo>
                    <a:pt x="1832" y="2543"/>
                    <a:pt x="1834" y="2544"/>
                    <a:pt x="1835" y="2545"/>
                  </a:cubicBezTo>
                  <a:lnTo>
                    <a:pt x="1838" y="2549"/>
                  </a:lnTo>
                  <a:lnTo>
                    <a:pt x="1843" y="2544"/>
                  </a:lnTo>
                  <a:cubicBezTo>
                    <a:pt x="1845" y="2542"/>
                    <a:pt x="1848" y="2541"/>
                    <a:pt x="1850" y="2541"/>
                  </a:cubicBezTo>
                  <a:lnTo>
                    <a:pt x="1853" y="2542"/>
                  </a:lnTo>
                  <a:lnTo>
                    <a:pt x="1853" y="2539"/>
                  </a:lnTo>
                  <a:cubicBezTo>
                    <a:pt x="1854" y="2537"/>
                    <a:pt x="1854" y="2536"/>
                    <a:pt x="1855" y="2535"/>
                  </a:cubicBezTo>
                  <a:lnTo>
                    <a:pt x="1857" y="2533"/>
                  </a:lnTo>
                  <a:cubicBezTo>
                    <a:pt x="1858" y="2531"/>
                    <a:pt x="1860" y="2530"/>
                    <a:pt x="1863" y="2529"/>
                  </a:cubicBezTo>
                  <a:lnTo>
                    <a:pt x="1869" y="2529"/>
                  </a:lnTo>
                  <a:lnTo>
                    <a:pt x="1875" y="2523"/>
                  </a:lnTo>
                  <a:lnTo>
                    <a:pt x="1876" y="2521"/>
                  </a:lnTo>
                  <a:lnTo>
                    <a:pt x="1883" y="2493"/>
                  </a:lnTo>
                  <a:lnTo>
                    <a:pt x="1887" y="2485"/>
                  </a:lnTo>
                  <a:cubicBezTo>
                    <a:pt x="1887" y="2483"/>
                    <a:pt x="1888" y="2482"/>
                    <a:pt x="1890" y="2481"/>
                  </a:cubicBezTo>
                  <a:lnTo>
                    <a:pt x="1892" y="2479"/>
                  </a:lnTo>
                  <a:lnTo>
                    <a:pt x="1895" y="2476"/>
                  </a:lnTo>
                  <a:cubicBezTo>
                    <a:pt x="1895" y="2475"/>
                    <a:pt x="1896" y="2474"/>
                    <a:pt x="1897" y="2473"/>
                  </a:cubicBezTo>
                  <a:lnTo>
                    <a:pt x="1898" y="2460"/>
                  </a:lnTo>
                  <a:cubicBezTo>
                    <a:pt x="1899" y="2459"/>
                    <a:pt x="1899" y="2458"/>
                    <a:pt x="1899" y="2457"/>
                  </a:cubicBezTo>
                  <a:cubicBezTo>
                    <a:pt x="1899" y="2456"/>
                    <a:pt x="1899" y="2455"/>
                    <a:pt x="1899" y="2453"/>
                  </a:cubicBezTo>
                  <a:lnTo>
                    <a:pt x="1900" y="2446"/>
                  </a:lnTo>
                  <a:cubicBezTo>
                    <a:pt x="1900" y="2445"/>
                    <a:pt x="1900" y="2443"/>
                    <a:pt x="1900" y="2443"/>
                  </a:cubicBezTo>
                  <a:lnTo>
                    <a:pt x="1908" y="2425"/>
                  </a:lnTo>
                  <a:lnTo>
                    <a:pt x="1909" y="2420"/>
                  </a:lnTo>
                  <a:lnTo>
                    <a:pt x="1907" y="2414"/>
                  </a:lnTo>
                  <a:cubicBezTo>
                    <a:pt x="1907" y="2413"/>
                    <a:pt x="1907" y="2411"/>
                    <a:pt x="1907" y="2409"/>
                  </a:cubicBezTo>
                  <a:lnTo>
                    <a:pt x="1911" y="2400"/>
                  </a:lnTo>
                  <a:cubicBezTo>
                    <a:pt x="1911" y="2400"/>
                    <a:pt x="1912" y="2399"/>
                    <a:pt x="1912" y="2398"/>
                  </a:cubicBezTo>
                  <a:lnTo>
                    <a:pt x="1927" y="2380"/>
                  </a:lnTo>
                  <a:lnTo>
                    <a:pt x="1931" y="2368"/>
                  </a:lnTo>
                  <a:cubicBezTo>
                    <a:pt x="1931" y="2367"/>
                    <a:pt x="1932" y="2367"/>
                    <a:pt x="1932" y="2366"/>
                  </a:cubicBezTo>
                  <a:lnTo>
                    <a:pt x="1934" y="2364"/>
                  </a:lnTo>
                  <a:cubicBezTo>
                    <a:pt x="1935" y="2362"/>
                    <a:pt x="1937" y="2361"/>
                    <a:pt x="1939" y="2361"/>
                  </a:cubicBezTo>
                  <a:cubicBezTo>
                    <a:pt x="1941" y="2360"/>
                    <a:pt x="1943" y="2361"/>
                    <a:pt x="1944" y="2362"/>
                  </a:cubicBezTo>
                  <a:lnTo>
                    <a:pt x="1966" y="2328"/>
                  </a:lnTo>
                  <a:cubicBezTo>
                    <a:pt x="1967" y="2327"/>
                    <a:pt x="1968" y="2326"/>
                    <a:pt x="1969" y="2326"/>
                  </a:cubicBezTo>
                  <a:cubicBezTo>
                    <a:pt x="1972" y="2324"/>
                    <a:pt x="1976" y="2324"/>
                    <a:pt x="1979" y="2326"/>
                  </a:cubicBezTo>
                  <a:lnTo>
                    <a:pt x="1980" y="2325"/>
                  </a:lnTo>
                  <a:cubicBezTo>
                    <a:pt x="1979" y="2324"/>
                    <a:pt x="1979" y="2322"/>
                    <a:pt x="1979" y="2321"/>
                  </a:cubicBezTo>
                  <a:lnTo>
                    <a:pt x="1980" y="2314"/>
                  </a:lnTo>
                  <a:lnTo>
                    <a:pt x="1979" y="2308"/>
                  </a:lnTo>
                  <a:cubicBezTo>
                    <a:pt x="1979" y="2305"/>
                    <a:pt x="1980" y="2301"/>
                    <a:pt x="1984" y="2300"/>
                  </a:cubicBezTo>
                  <a:cubicBezTo>
                    <a:pt x="1987" y="2298"/>
                    <a:pt x="1991" y="2299"/>
                    <a:pt x="1994" y="2302"/>
                  </a:cubicBezTo>
                  <a:lnTo>
                    <a:pt x="1998" y="2310"/>
                  </a:lnTo>
                  <a:lnTo>
                    <a:pt x="2000" y="2308"/>
                  </a:lnTo>
                  <a:lnTo>
                    <a:pt x="2009" y="2298"/>
                  </a:lnTo>
                  <a:lnTo>
                    <a:pt x="2021" y="2276"/>
                  </a:lnTo>
                  <a:cubicBezTo>
                    <a:pt x="2022" y="2276"/>
                    <a:pt x="2022" y="2275"/>
                    <a:pt x="2022" y="2275"/>
                  </a:cubicBezTo>
                  <a:lnTo>
                    <a:pt x="2019" y="2274"/>
                  </a:lnTo>
                  <a:cubicBezTo>
                    <a:pt x="2017" y="2273"/>
                    <a:pt x="2016" y="2272"/>
                    <a:pt x="2015" y="2271"/>
                  </a:cubicBezTo>
                  <a:lnTo>
                    <a:pt x="2012" y="2268"/>
                  </a:lnTo>
                  <a:cubicBezTo>
                    <a:pt x="2011" y="2267"/>
                    <a:pt x="2011" y="2265"/>
                    <a:pt x="2011" y="2264"/>
                  </a:cubicBezTo>
                  <a:lnTo>
                    <a:pt x="2010" y="2259"/>
                  </a:lnTo>
                  <a:cubicBezTo>
                    <a:pt x="2010" y="2258"/>
                    <a:pt x="2010" y="2257"/>
                    <a:pt x="2011" y="2256"/>
                  </a:cubicBezTo>
                  <a:lnTo>
                    <a:pt x="2012" y="2250"/>
                  </a:lnTo>
                  <a:lnTo>
                    <a:pt x="2012" y="2246"/>
                  </a:lnTo>
                  <a:lnTo>
                    <a:pt x="2010" y="2247"/>
                  </a:lnTo>
                  <a:lnTo>
                    <a:pt x="2009" y="2248"/>
                  </a:lnTo>
                  <a:cubicBezTo>
                    <a:pt x="2007" y="2250"/>
                    <a:pt x="2005" y="2251"/>
                    <a:pt x="2003" y="2251"/>
                  </a:cubicBezTo>
                  <a:cubicBezTo>
                    <a:pt x="2002" y="2251"/>
                    <a:pt x="1999" y="2250"/>
                    <a:pt x="1998" y="2249"/>
                  </a:cubicBezTo>
                  <a:lnTo>
                    <a:pt x="1995" y="2247"/>
                  </a:lnTo>
                  <a:cubicBezTo>
                    <a:pt x="1994" y="2246"/>
                    <a:pt x="1994" y="2245"/>
                    <a:pt x="1993" y="2244"/>
                  </a:cubicBezTo>
                  <a:lnTo>
                    <a:pt x="1991" y="2239"/>
                  </a:lnTo>
                  <a:cubicBezTo>
                    <a:pt x="1990" y="2239"/>
                    <a:pt x="1989" y="2238"/>
                    <a:pt x="1988" y="2238"/>
                  </a:cubicBezTo>
                  <a:cubicBezTo>
                    <a:pt x="1987" y="2236"/>
                    <a:pt x="1984" y="2232"/>
                    <a:pt x="1985" y="2229"/>
                  </a:cubicBezTo>
                  <a:lnTo>
                    <a:pt x="1985" y="2227"/>
                  </a:lnTo>
                  <a:cubicBezTo>
                    <a:pt x="1986" y="2225"/>
                    <a:pt x="1986" y="2224"/>
                    <a:pt x="1987" y="2223"/>
                  </a:cubicBezTo>
                  <a:lnTo>
                    <a:pt x="1989" y="2221"/>
                  </a:lnTo>
                  <a:cubicBezTo>
                    <a:pt x="1989" y="2221"/>
                    <a:pt x="1989" y="2221"/>
                    <a:pt x="1989" y="2220"/>
                  </a:cubicBezTo>
                  <a:lnTo>
                    <a:pt x="1989" y="2220"/>
                  </a:lnTo>
                  <a:lnTo>
                    <a:pt x="1987" y="2219"/>
                  </a:lnTo>
                  <a:cubicBezTo>
                    <a:pt x="1986" y="2218"/>
                    <a:pt x="1985" y="2217"/>
                    <a:pt x="1985" y="2215"/>
                  </a:cubicBezTo>
                  <a:lnTo>
                    <a:pt x="1982" y="2210"/>
                  </a:lnTo>
                  <a:cubicBezTo>
                    <a:pt x="1982" y="2210"/>
                    <a:pt x="1981" y="2209"/>
                    <a:pt x="1981" y="2208"/>
                  </a:cubicBezTo>
                  <a:cubicBezTo>
                    <a:pt x="1981" y="2208"/>
                    <a:pt x="1980" y="2206"/>
                    <a:pt x="1980" y="2205"/>
                  </a:cubicBezTo>
                  <a:lnTo>
                    <a:pt x="1978" y="2200"/>
                  </a:lnTo>
                  <a:lnTo>
                    <a:pt x="1976" y="2200"/>
                  </a:lnTo>
                  <a:cubicBezTo>
                    <a:pt x="1975" y="2200"/>
                    <a:pt x="1973" y="2200"/>
                    <a:pt x="1972" y="2199"/>
                  </a:cubicBezTo>
                  <a:lnTo>
                    <a:pt x="1968" y="2197"/>
                  </a:lnTo>
                  <a:cubicBezTo>
                    <a:pt x="1967" y="2196"/>
                    <a:pt x="1966" y="2195"/>
                    <a:pt x="1966" y="2194"/>
                  </a:cubicBezTo>
                  <a:lnTo>
                    <a:pt x="1963" y="2189"/>
                  </a:lnTo>
                  <a:cubicBezTo>
                    <a:pt x="1962" y="2187"/>
                    <a:pt x="1962" y="2186"/>
                    <a:pt x="1962" y="2185"/>
                  </a:cubicBezTo>
                  <a:lnTo>
                    <a:pt x="1962" y="2181"/>
                  </a:lnTo>
                  <a:cubicBezTo>
                    <a:pt x="1962" y="2180"/>
                    <a:pt x="1962" y="2179"/>
                    <a:pt x="1963" y="2178"/>
                  </a:cubicBezTo>
                  <a:lnTo>
                    <a:pt x="1962" y="2177"/>
                  </a:lnTo>
                  <a:lnTo>
                    <a:pt x="1957" y="2177"/>
                  </a:lnTo>
                  <a:lnTo>
                    <a:pt x="1950" y="2175"/>
                  </a:lnTo>
                  <a:cubicBezTo>
                    <a:pt x="1948" y="2174"/>
                    <a:pt x="1947" y="2173"/>
                    <a:pt x="1946" y="2172"/>
                  </a:cubicBezTo>
                  <a:lnTo>
                    <a:pt x="1942" y="2167"/>
                  </a:lnTo>
                  <a:cubicBezTo>
                    <a:pt x="1942" y="2166"/>
                    <a:pt x="1941" y="2165"/>
                    <a:pt x="1941" y="2164"/>
                  </a:cubicBezTo>
                  <a:lnTo>
                    <a:pt x="1939" y="2157"/>
                  </a:lnTo>
                  <a:lnTo>
                    <a:pt x="1938" y="2147"/>
                  </a:lnTo>
                  <a:cubicBezTo>
                    <a:pt x="1938" y="2146"/>
                    <a:pt x="1938" y="2145"/>
                    <a:pt x="1939" y="2144"/>
                  </a:cubicBezTo>
                  <a:lnTo>
                    <a:pt x="1941" y="2138"/>
                  </a:lnTo>
                  <a:cubicBezTo>
                    <a:pt x="1942" y="2136"/>
                    <a:pt x="1943" y="2134"/>
                    <a:pt x="1946" y="2133"/>
                  </a:cubicBezTo>
                  <a:lnTo>
                    <a:pt x="1951" y="2132"/>
                  </a:lnTo>
                  <a:cubicBezTo>
                    <a:pt x="1954" y="2131"/>
                    <a:pt x="1957" y="2132"/>
                    <a:pt x="1959" y="2134"/>
                  </a:cubicBezTo>
                  <a:lnTo>
                    <a:pt x="1966" y="2144"/>
                  </a:lnTo>
                  <a:lnTo>
                    <a:pt x="1962" y="2136"/>
                  </a:lnTo>
                  <a:cubicBezTo>
                    <a:pt x="1962" y="2134"/>
                    <a:pt x="1962" y="2131"/>
                    <a:pt x="1962" y="2129"/>
                  </a:cubicBezTo>
                  <a:cubicBezTo>
                    <a:pt x="1963" y="2127"/>
                    <a:pt x="1965" y="2126"/>
                    <a:pt x="1967" y="2125"/>
                  </a:cubicBezTo>
                  <a:lnTo>
                    <a:pt x="1971" y="2124"/>
                  </a:lnTo>
                  <a:lnTo>
                    <a:pt x="1971" y="2124"/>
                  </a:lnTo>
                  <a:lnTo>
                    <a:pt x="1967" y="2122"/>
                  </a:lnTo>
                  <a:lnTo>
                    <a:pt x="1957" y="2125"/>
                  </a:lnTo>
                  <a:cubicBezTo>
                    <a:pt x="1956" y="2125"/>
                    <a:pt x="1955" y="2125"/>
                    <a:pt x="1955" y="2125"/>
                  </a:cubicBezTo>
                  <a:lnTo>
                    <a:pt x="1947" y="2125"/>
                  </a:lnTo>
                  <a:cubicBezTo>
                    <a:pt x="1946" y="2125"/>
                    <a:pt x="1945" y="2125"/>
                    <a:pt x="1944" y="2124"/>
                  </a:cubicBezTo>
                  <a:lnTo>
                    <a:pt x="1940" y="2122"/>
                  </a:lnTo>
                  <a:cubicBezTo>
                    <a:pt x="1939" y="2122"/>
                    <a:pt x="1938" y="2121"/>
                    <a:pt x="1938" y="2120"/>
                  </a:cubicBezTo>
                  <a:lnTo>
                    <a:pt x="1934" y="2116"/>
                  </a:lnTo>
                  <a:cubicBezTo>
                    <a:pt x="1933" y="2114"/>
                    <a:pt x="1932" y="2112"/>
                    <a:pt x="1932" y="2109"/>
                  </a:cubicBezTo>
                  <a:cubicBezTo>
                    <a:pt x="1931" y="2109"/>
                    <a:pt x="1931" y="2108"/>
                    <a:pt x="1930" y="2108"/>
                  </a:cubicBezTo>
                  <a:lnTo>
                    <a:pt x="1927" y="2105"/>
                  </a:lnTo>
                  <a:cubicBezTo>
                    <a:pt x="1926" y="2104"/>
                    <a:pt x="1925" y="2102"/>
                    <a:pt x="1925" y="2101"/>
                  </a:cubicBezTo>
                  <a:lnTo>
                    <a:pt x="1924" y="2095"/>
                  </a:lnTo>
                  <a:cubicBezTo>
                    <a:pt x="1924" y="2094"/>
                    <a:pt x="1924" y="2093"/>
                    <a:pt x="1924" y="2092"/>
                  </a:cubicBezTo>
                  <a:lnTo>
                    <a:pt x="1925" y="2086"/>
                  </a:lnTo>
                  <a:cubicBezTo>
                    <a:pt x="1925" y="2085"/>
                    <a:pt x="1925" y="2084"/>
                    <a:pt x="1926" y="2084"/>
                  </a:cubicBezTo>
                  <a:lnTo>
                    <a:pt x="1928" y="2079"/>
                  </a:lnTo>
                  <a:cubicBezTo>
                    <a:pt x="1929" y="2078"/>
                    <a:pt x="1930" y="2077"/>
                    <a:pt x="1931" y="2076"/>
                  </a:cubicBezTo>
                  <a:lnTo>
                    <a:pt x="1934" y="2074"/>
                  </a:lnTo>
                  <a:cubicBezTo>
                    <a:pt x="1936" y="2072"/>
                    <a:pt x="1939" y="2072"/>
                    <a:pt x="1942" y="2073"/>
                  </a:cubicBezTo>
                  <a:lnTo>
                    <a:pt x="1945" y="2075"/>
                  </a:lnTo>
                  <a:cubicBezTo>
                    <a:pt x="1947" y="2076"/>
                    <a:pt x="1949" y="2078"/>
                    <a:pt x="1949" y="2080"/>
                  </a:cubicBezTo>
                  <a:lnTo>
                    <a:pt x="1950" y="2089"/>
                  </a:lnTo>
                  <a:lnTo>
                    <a:pt x="1951" y="2089"/>
                  </a:lnTo>
                  <a:lnTo>
                    <a:pt x="1951" y="2086"/>
                  </a:lnTo>
                  <a:cubicBezTo>
                    <a:pt x="1950" y="2083"/>
                    <a:pt x="1951" y="2080"/>
                    <a:pt x="1953" y="2078"/>
                  </a:cubicBezTo>
                  <a:lnTo>
                    <a:pt x="1958" y="2073"/>
                  </a:lnTo>
                  <a:lnTo>
                    <a:pt x="1956" y="2065"/>
                  </a:lnTo>
                  <a:cubicBezTo>
                    <a:pt x="1956" y="2061"/>
                    <a:pt x="1958" y="2057"/>
                    <a:pt x="1962" y="2056"/>
                  </a:cubicBezTo>
                  <a:lnTo>
                    <a:pt x="1963" y="2054"/>
                  </a:lnTo>
                  <a:lnTo>
                    <a:pt x="1966" y="2048"/>
                  </a:lnTo>
                  <a:lnTo>
                    <a:pt x="1965" y="2045"/>
                  </a:lnTo>
                  <a:cubicBezTo>
                    <a:pt x="1964" y="2044"/>
                    <a:pt x="1964" y="2042"/>
                    <a:pt x="1964" y="2041"/>
                  </a:cubicBezTo>
                  <a:lnTo>
                    <a:pt x="1964" y="2037"/>
                  </a:lnTo>
                  <a:cubicBezTo>
                    <a:pt x="1965" y="2035"/>
                    <a:pt x="1966" y="2033"/>
                    <a:pt x="1968" y="2032"/>
                  </a:cubicBezTo>
                  <a:lnTo>
                    <a:pt x="1970" y="2030"/>
                  </a:lnTo>
                  <a:cubicBezTo>
                    <a:pt x="1972" y="2029"/>
                    <a:pt x="1973" y="2029"/>
                    <a:pt x="1974" y="2029"/>
                  </a:cubicBezTo>
                  <a:lnTo>
                    <a:pt x="1991" y="2027"/>
                  </a:lnTo>
                  <a:lnTo>
                    <a:pt x="1991" y="2026"/>
                  </a:lnTo>
                  <a:lnTo>
                    <a:pt x="1992" y="2021"/>
                  </a:lnTo>
                  <a:cubicBezTo>
                    <a:pt x="1992" y="2020"/>
                    <a:pt x="1993" y="2019"/>
                    <a:pt x="1993" y="2018"/>
                  </a:cubicBezTo>
                  <a:lnTo>
                    <a:pt x="1999" y="2009"/>
                  </a:lnTo>
                  <a:cubicBezTo>
                    <a:pt x="1999" y="2005"/>
                    <a:pt x="2003" y="2002"/>
                    <a:pt x="2007" y="2002"/>
                  </a:cubicBezTo>
                  <a:lnTo>
                    <a:pt x="2009" y="2002"/>
                  </a:lnTo>
                  <a:cubicBezTo>
                    <a:pt x="2010" y="2002"/>
                    <a:pt x="2010" y="2002"/>
                    <a:pt x="2011" y="2002"/>
                  </a:cubicBezTo>
                  <a:lnTo>
                    <a:pt x="2011" y="2001"/>
                  </a:lnTo>
                  <a:lnTo>
                    <a:pt x="2008" y="1993"/>
                  </a:lnTo>
                  <a:cubicBezTo>
                    <a:pt x="2008" y="1991"/>
                    <a:pt x="2008" y="1988"/>
                    <a:pt x="2010" y="1986"/>
                  </a:cubicBezTo>
                  <a:lnTo>
                    <a:pt x="2012" y="1983"/>
                  </a:lnTo>
                  <a:cubicBezTo>
                    <a:pt x="2014" y="1981"/>
                    <a:pt x="2016" y="1980"/>
                    <a:pt x="2019" y="1980"/>
                  </a:cubicBezTo>
                  <a:lnTo>
                    <a:pt x="2023" y="1980"/>
                  </a:lnTo>
                  <a:cubicBezTo>
                    <a:pt x="2023" y="1979"/>
                    <a:pt x="2023" y="1977"/>
                    <a:pt x="2023" y="1976"/>
                  </a:cubicBezTo>
                  <a:lnTo>
                    <a:pt x="2027" y="1963"/>
                  </a:lnTo>
                  <a:lnTo>
                    <a:pt x="2026" y="1960"/>
                  </a:lnTo>
                  <a:lnTo>
                    <a:pt x="2025" y="1958"/>
                  </a:lnTo>
                  <a:cubicBezTo>
                    <a:pt x="2023" y="1956"/>
                    <a:pt x="2023" y="1953"/>
                    <a:pt x="2024" y="1950"/>
                  </a:cubicBezTo>
                  <a:cubicBezTo>
                    <a:pt x="2025" y="1947"/>
                    <a:pt x="2028" y="1945"/>
                    <a:pt x="2031" y="1945"/>
                  </a:cubicBezTo>
                  <a:lnTo>
                    <a:pt x="2037" y="1944"/>
                  </a:lnTo>
                  <a:lnTo>
                    <a:pt x="2036" y="1941"/>
                  </a:lnTo>
                  <a:lnTo>
                    <a:pt x="2023" y="1913"/>
                  </a:lnTo>
                  <a:lnTo>
                    <a:pt x="2013" y="1900"/>
                  </a:lnTo>
                  <a:lnTo>
                    <a:pt x="2001" y="1878"/>
                  </a:lnTo>
                  <a:lnTo>
                    <a:pt x="1997" y="1874"/>
                  </a:lnTo>
                  <a:lnTo>
                    <a:pt x="1974" y="1868"/>
                  </a:lnTo>
                  <a:cubicBezTo>
                    <a:pt x="1972" y="1867"/>
                    <a:pt x="1970" y="1865"/>
                    <a:pt x="1969" y="1863"/>
                  </a:cubicBezTo>
                  <a:cubicBezTo>
                    <a:pt x="1968" y="1861"/>
                    <a:pt x="1968" y="1859"/>
                    <a:pt x="1969" y="1857"/>
                  </a:cubicBezTo>
                  <a:lnTo>
                    <a:pt x="1972" y="1851"/>
                  </a:lnTo>
                  <a:cubicBezTo>
                    <a:pt x="1973" y="1848"/>
                    <a:pt x="1975" y="1846"/>
                    <a:pt x="1978" y="1846"/>
                  </a:cubicBezTo>
                  <a:lnTo>
                    <a:pt x="1978" y="1846"/>
                  </a:lnTo>
                  <a:cubicBezTo>
                    <a:pt x="1978" y="1845"/>
                    <a:pt x="1978" y="1844"/>
                    <a:pt x="1978" y="1843"/>
                  </a:cubicBezTo>
                  <a:cubicBezTo>
                    <a:pt x="1979" y="1839"/>
                    <a:pt x="1981" y="1836"/>
                    <a:pt x="1985" y="1836"/>
                  </a:cubicBezTo>
                  <a:lnTo>
                    <a:pt x="1991" y="1835"/>
                  </a:lnTo>
                  <a:cubicBezTo>
                    <a:pt x="1994" y="1835"/>
                    <a:pt x="1997" y="1836"/>
                    <a:pt x="1999" y="1838"/>
                  </a:cubicBezTo>
                  <a:lnTo>
                    <a:pt x="2005" y="1847"/>
                  </a:lnTo>
                  <a:cubicBezTo>
                    <a:pt x="2006" y="1846"/>
                    <a:pt x="2006" y="1845"/>
                    <a:pt x="2007" y="1844"/>
                  </a:cubicBezTo>
                  <a:lnTo>
                    <a:pt x="2009" y="1843"/>
                  </a:lnTo>
                  <a:cubicBezTo>
                    <a:pt x="2009" y="1841"/>
                    <a:pt x="2009" y="1839"/>
                    <a:pt x="2009" y="1837"/>
                  </a:cubicBezTo>
                  <a:lnTo>
                    <a:pt x="2013" y="1830"/>
                  </a:lnTo>
                  <a:cubicBezTo>
                    <a:pt x="2014" y="1828"/>
                    <a:pt x="2016" y="1826"/>
                    <a:pt x="2019" y="1826"/>
                  </a:cubicBezTo>
                  <a:lnTo>
                    <a:pt x="2023" y="1825"/>
                  </a:lnTo>
                  <a:cubicBezTo>
                    <a:pt x="2023" y="1821"/>
                    <a:pt x="2025" y="1818"/>
                    <a:pt x="2028" y="1817"/>
                  </a:cubicBezTo>
                  <a:lnTo>
                    <a:pt x="2037" y="1814"/>
                  </a:lnTo>
                  <a:cubicBezTo>
                    <a:pt x="2037" y="1814"/>
                    <a:pt x="2038" y="1814"/>
                    <a:pt x="2039" y="1814"/>
                  </a:cubicBezTo>
                  <a:lnTo>
                    <a:pt x="2044" y="1813"/>
                  </a:lnTo>
                  <a:cubicBezTo>
                    <a:pt x="2047" y="1813"/>
                    <a:pt x="2050" y="1815"/>
                    <a:pt x="2051" y="1818"/>
                  </a:cubicBezTo>
                  <a:lnTo>
                    <a:pt x="2052" y="1820"/>
                  </a:lnTo>
                  <a:cubicBezTo>
                    <a:pt x="2053" y="1819"/>
                    <a:pt x="2055" y="1817"/>
                    <a:pt x="2057" y="1817"/>
                  </a:cubicBezTo>
                  <a:lnTo>
                    <a:pt x="2060" y="1816"/>
                  </a:lnTo>
                  <a:cubicBezTo>
                    <a:pt x="2062" y="1815"/>
                    <a:pt x="2064" y="1815"/>
                    <a:pt x="2066" y="1816"/>
                  </a:cubicBezTo>
                  <a:lnTo>
                    <a:pt x="2080" y="1822"/>
                  </a:lnTo>
                  <a:lnTo>
                    <a:pt x="2083" y="1822"/>
                  </a:lnTo>
                  <a:lnTo>
                    <a:pt x="2087" y="1820"/>
                  </a:lnTo>
                  <a:lnTo>
                    <a:pt x="2092" y="1815"/>
                  </a:lnTo>
                  <a:cubicBezTo>
                    <a:pt x="2094" y="1814"/>
                    <a:pt x="2096" y="1813"/>
                    <a:pt x="2099" y="1814"/>
                  </a:cubicBezTo>
                  <a:lnTo>
                    <a:pt x="2099" y="1814"/>
                  </a:lnTo>
                  <a:lnTo>
                    <a:pt x="2099" y="1812"/>
                  </a:lnTo>
                  <a:cubicBezTo>
                    <a:pt x="2099" y="1811"/>
                    <a:pt x="2099" y="1809"/>
                    <a:pt x="2099" y="1808"/>
                  </a:cubicBezTo>
                  <a:lnTo>
                    <a:pt x="2101" y="1803"/>
                  </a:lnTo>
                  <a:cubicBezTo>
                    <a:pt x="2102" y="1800"/>
                    <a:pt x="2105" y="1797"/>
                    <a:pt x="2108" y="1797"/>
                  </a:cubicBezTo>
                  <a:cubicBezTo>
                    <a:pt x="2112" y="1797"/>
                    <a:pt x="2115" y="1799"/>
                    <a:pt x="2116" y="1802"/>
                  </a:cubicBezTo>
                  <a:lnTo>
                    <a:pt x="2117" y="1804"/>
                  </a:lnTo>
                  <a:lnTo>
                    <a:pt x="2118" y="1802"/>
                  </a:lnTo>
                  <a:lnTo>
                    <a:pt x="2116" y="1800"/>
                  </a:lnTo>
                  <a:lnTo>
                    <a:pt x="2111" y="1794"/>
                  </a:lnTo>
                  <a:lnTo>
                    <a:pt x="2110" y="1795"/>
                  </a:lnTo>
                  <a:cubicBezTo>
                    <a:pt x="2107" y="1797"/>
                    <a:pt x="2103" y="1796"/>
                    <a:pt x="2100" y="1794"/>
                  </a:cubicBezTo>
                  <a:lnTo>
                    <a:pt x="2095" y="1788"/>
                  </a:lnTo>
                  <a:cubicBezTo>
                    <a:pt x="2094" y="1788"/>
                    <a:pt x="2094" y="1787"/>
                    <a:pt x="2094" y="1787"/>
                  </a:cubicBezTo>
                  <a:lnTo>
                    <a:pt x="2085" y="1771"/>
                  </a:lnTo>
                  <a:cubicBezTo>
                    <a:pt x="2083" y="1768"/>
                    <a:pt x="2083" y="1765"/>
                    <a:pt x="2084" y="1763"/>
                  </a:cubicBezTo>
                  <a:cubicBezTo>
                    <a:pt x="2085" y="1761"/>
                    <a:pt x="2088" y="1759"/>
                    <a:pt x="2090" y="1759"/>
                  </a:cubicBezTo>
                  <a:lnTo>
                    <a:pt x="2094" y="1758"/>
                  </a:lnTo>
                  <a:cubicBezTo>
                    <a:pt x="2096" y="1758"/>
                    <a:pt x="2097" y="1758"/>
                    <a:pt x="2098" y="1758"/>
                  </a:cubicBezTo>
                  <a:lnTo>
                    <a:pt x="2121" y="1766"/>
                  </a:lnTo>
                  <a:lnTo>
                    <a:pt x="2123" y="1765"/>
                  </a:lnTo>
                  <a:cubicBezTo>
                    <a:pt x="2124" y="1764"/>
                    <a:pt x="2126" y="1763"/>
                    <a:pt x="2128" y="1763"/>
                  </a:cubicBezTo>
                  <a:cubicBezTo>
                    <a:pt x="2129" y="1763"/>
                    <a:pt x="2129" y="1764"/>
                    <a:pt x="2130" y="1764"/>
                  </a:cubicBezTo>
                  <a:cubicBezTo>
                    <a:pt x="2131" y="1763"/>
                    <a:pt x="2131" y="1763"/>
                    <a:pt x="2131" y="1762"/>
                  </a:cubicBezTo>
                  <a:lnTo>
                    <a:pt x="2133" y="1761"/>
                  </a:lnTo>
                  <a:cubicBezTo>
                    <a:pt x="2134" y="1760"/>
                    <a:pt x="2135" y="1759"/>
                    <a:pt x="2136" y="1759"/>
                  </a:cubicBezTo>
                  <a:lnTo>
                    <a:pt x="2141" y="1757"/>
                  </a:lnTo>
                  <a:cubicBezTo>
                    <a:pt x="2142" y="1757"/>
                    <a:pt x="2143" y="1757"/>
                    <a:pt x="2143" y="1757"/>
                  </a:cubicBezTo>
                  <a:lnTo>
                    <a:pt x="2139" y="1751"/>
                  </a:lnTo>
                  <a:lnTo>
                    <a:pt x="2127" y="1744"/>
                  </a:lnTo>
                  <a:cubicBezTo>
                    <a:pt x="2126" y="1744"/>
                    <a:pt x="2125" y="1743"/>
                    <a:pt x="2125" y="1743"/>
                  </a:cubicBezTo>
                  <a:lnTo>
                    <a:pt x="2109" y="1727"/>
                  </a:lnTo>
                  <a:lnTo>
                    <a:pt x="2086" y="1714"/>
                  </a:lnTo>
                  <a:lnTo>
                    <a:pt x="2085" y="1713"/>
                  </a:lnTo>
                  <a:lnTo>
                    <a:pt x="2073" y="1700"/>
                  </a:lnTo>
                  <a:cubicBezTo>
                    <a:pt x="2072" y="1699"/>
                    <a:pt x="2071" y="1698"/>
                    <a:pt x="2071" y="1697"/>
                  </a:cubicBezTo>
                  <a:lnTo>
                    <a:pt x="2066" y="1677"/>
                  </a:lnTo>
                  <a:cubicBezTo>
                    <a:pt x="2065" y="1674"/>
                    <a:pt x="2067" y="1670"/>
                    <a:pt x="2071" y="1668"/>
                  </a:cubicBezTo>
                  <a:cubicBezTo>
                    <a:pt x="2074" y="1666"/>
                    <a:pt x="2078" y="1668"/>
                    <a:pt x="2081" y="1671"/>
                  </a:cubicBezTo>
                  <a:lnTo>
                    <a:pt x="2082" y="1674"/>
                  </a:lnTo>
                  <a:lnTo>
                    <a:pt x="2087" y="1677"/>
                  </a:lnTo>
                  <a:cubicBezTo>
                    <a:pt x="2088" y="1678"/>
                    <a:pt x="2089" y="1678"/>
                    <a:pt x="2089" y="1679"/>
                  </a:cubicBezTo>
                  <a:lnTo>
                    <a:pt x="2092" y="1683"/>
                  </a:lnTo>
                  <a:lnTo>
                    <a:pt x="2098" y="1694"/>
                  </a:lnTo>
                  <a:lnTo>
                    <a:pt x="2109" y="1698"/>
                  </a:lnTo>
                  <a:cubicBezTo>
                    <a:pt x="2110" y="1699"/>
                    <a:pt x="2112" y="1700"/>
                    <a:pt x="2113" y="1701"/>
                  </a:cubicBezTo>
                  <a:lnTo>
                    <a:pt x="2118" y="1707"/>
                  </a:lnTo>
                  <a:lnTo>
                    <a:pt x="2124" y="1708"/>
                  </a:lnTo>
                  <a:cubicBezTo>
                    <a:pt x="2125" y="1709"/>
                    <a:pt x="2126" y="1710"/>
                    <a:pt x="2127" y="1711"/>
                  </a:cubicBezTo>
                  <a:lnTo>
                    <a:pt x="2130" y="1714"/>
                  </a:lnTo>
                  <a:lnTo>
                    <a:pt x="2135" y="1721"/>
                  </a:lnTo>
                  <a:lnTo>
                    <a:pt x="2150" y="1728"/>
                  </a:lnTo>
                  <a:cubicBezTo>
                    <a:pt x="2149" y="1727"/>
                    <a:pt x="2149" y="1725"/>
                    <a:pt x="2149" y="1723"/>
                  </a:cubicBezTo>
                  <a:cubicBezTo>
                    <a:pt x="2150" y="1719"/>
                    <a:pt x="2153" y="1717"/>
                    <a:pt x="2157" y="1717"/>
                  </a:cubicBezTo>
                  <a:lnTo>
                    <a:pt x="2166" y="1716"/>
                  </a:lnTo>
                  <a:lnTo>
                    <a:pt x="2164" y="1709"/>
                  </a:lnTo>
                  <a:cubicBezTo>
                    <a:pt x="2163" y="1707"/>
                    <a:pt x="2162" y="1705"/>
                    <a:pt x="2163" y="1702"/>
                  </a:cubicBezTo>
                  <a:lnTo>
                    <a:pt x="2165" y="1698"/>
                  </a:lnTo>
                  <a:lnTo>
                    <a:pt x="2164" y="1696"/>
                  </a:lnTo>
                  <a:cubicBezTo>
                    <a:pt x="2162" y="1693"/>
                    <a:pt x="2162" y="1688"/>
                    <a:pt x="2165" y="1686"/>
                  </a:cubicBezTo>
                  <a:lnTo>
                    <a:pt x="2170" y="1682"/>
                  </a:lnTo>
                  <a:cubicBezTo>
                    <a:pt x="2170" y="1682"/>
                    <a:pt x="2170" y="1682"/>
                    <a:pt x="2171" y="1681"/>
                  </a:cubicBezTo>
                  <a:cubicBezTo>
                    <a:pt x="2170" y="1681"/>
                    <a:pt x="2170" y="1681"/>
                    <a:pt x="2170" y="1681"/>
                  </a:cubicBezTo>
                  <a:lnTo>
                    <a:pt x="2165" y="1679"/>
                  </a:lnTo>
                  <a:cubicBezTo>
                    <a:pt x="2165" y="1678"/>
                    <a:pt x="2164" y="1678"/>
                    <a:pt x="2163" y="1677"/>
                  </a:cubicBezTo>
                  <a:lnTo>
                    <a:pt x="2159" y="1672"/>
                  </a:lnTo>
                  <a:lnTo>
                    <a:pt x="2154" y="1663"/>
                  </a:lnTo>
                  <a:cubicBezTo>
                    <a:pt x="2153" y="1661"/>
                    <a:pt x="2153" y="1658"/>
                    <a:pt x="2155" y="1655"/>
                  </a:cubicBezTo>
                  <a:cubicBezTo>
                    <a:pt x="2156" y="1653"/>
                    <a:pt x="2159" y="1651"/>
                    <a:pt x="2162" y="1652"/>
                  </a:cubicBezTo>
                  <a:lnTo>
                    <a:pt x="2169" y="1652"/>
                  </a:lnTo>
                  <a:cubicBezTo>
                    <a:pt x="2171" y="1652"/>
                    <a:pt x="2173" y="1653"/>
                    <a:pt x="2174" y="1654"/>
                  </a:cubicBezTo>
                  <a:lnTo>
                    <a:pt x="2181" y="1661"/>
                  </a:lnTo>
                  <a:lnTo>
                    <a:pt x="2182" y="1660"/>
                  </a:lnTo>
                  <a:lnTo>
                    <a:pt x="2181" y="1659"/>
                  </a:lnTo>
                  <a:cubicBezTo>
                    <a:pt x="2181" y="1658"/>
                    <a:pt x="2180" y="1658"/>
                    <a:pt x="2180" y="1657"/>
                  </a:cubicBezTo>
                  <a:lnTo>
                    <a:pt x="2176" y="1644"/>
                  </a:lnTo>
                  <a:cubicBezTo>
                    <a:pt x="2174" y="1641"/>
                    <a:pt x="2175" y="1637"/>
                    <a:pt x="2177" y="1635"/>
                  </a:cubicBezTo>
                  <a:cubicBezTo>
                    <a:pt x="2178" y="1634"/>
                    <a:pt x="2179" y="1633"/>
                    <a:pt x="2180" y="1632"/>
                  </a:cubicBezTo>
                  <a:lnTo>
                    <a:pt x="2177" y="1628"/>
                  </a:lnTo>
                  <a:cubicBezTo>
                    <a:pt x="2176" y="1626"/>
                    <a:pt x="2176" y="1623"/>
                    <a:pt x="2177" y="1621"/>
                  </a:cubicBezTo>
                  <a:cubicBezTo>
                    <a:pt x="2177" y="1619"/>
                    <a:pt x="2179" y="1617"/>
                    <a:pt x="2181" y="1616"/>
                  </a:cubicBezTo>
                  <a:lnTo>
                    <a:pt x="2185" y="1615"/>
                  </a:lnTo>
                  <a:lnTo>
                    <a:pt x="2185" y="1611"/>
                  </a:lnTo>
                  <a:cubicBezTo>
                    <a:pt x="2185" y="1607"/>
                    <a:pt x="2188" y="1604"/>
                    <a:pt x="2192" y="1604"/>
                  </a:cubicBezTo>
                  <a:lnTo>
                    <a:pt x="2198" y="1603"/>
                  </a:lnTo>
                  <a:cubicBezTo>
                    <a:pt x="2199" y="1603"/>
                    <a:pt x="2201" y="1603"/>
                    <a:pt x="2202" y="1603"/>
                  </a:cubicBezTo>
                  <a:lnTo>
                    <a:pt x="2216" y="1606"/>
                  </a:lnTo>
                  <a:cubicBezTo>
                    <a:pt x="2220" y="1607"/>
                    <a:pt x="2222" y="1611"/>
                    <a:pt x="2222" y="1616"/>
                  </a:cubicBezTo>
                  <a:lnTo>
                    <a:pt x="2221" y="1618"/>
                  </a:lnTo>
                  <a:lnTo>
                    <a:pt x="2224" y="1620"/>
                  </a:lnTo>
                  <a:lnTo>
                    <a:pt x="2228" y="1626"/>
                  </a:lnTo>
                  <a:lnTo>
                    <a:pt x="2232" y="1633"/>
                  </a:lnTo>
                  <a:cubicBezTo>
                    <a:pt x="2232" y="1634"/>
                    <a:pt x="2232" y="1634"/>
                    <a:pt x="2232" y="1635"/>
                  </a:cubicBezTo>
                  <a:cubicBezTo>
                    <a:pt x="2233" y="1635"/>
                    <a:pt x="2233" y="1635"/>
                    <a:pt x="2234" y="1635"/>
                  </a:cubicBezTo>
                  <a:lnTo>
                    <a:pt x="2245" y="1638"/>
                  </a:lnTo>
                  <a:cubicBezTo>
                    <a:pt x="2247" y="1638"/>
                    <a:pt x="2248" y="1639"/>
                    <a:pt x="2249" y="1640"/>
                  </a:cubicBezTo>
                  <a:lnTo>
                    <a:pt x="2249" y="1638"/>
                  </a:lnTo>
                  <a:lnTo>
                    <a:pt x="2245" y="1606"/>
                  </a:lnTo>
                  <a:lnTo>
                    <a:pt x="2241" y="1601"/>
                  </a:lnTo>
                  <a:lnTo>
                    <a:pt x="2237" y="1594"/>
                  </a:lnTo>
                  <a:cubicBezTo>
                    <a:pt x="2236" y="1592"/>
                    <a:pt x="2236" y="1590"/>
                    <a:pt x="2237" y="1588"/>
                  </a:cubicBezTo>
                  <a:cubicBezTo>
                    <a:pt x="2238" y="1586"/>
                    <a:pt x="2239" y="1584"/>
                    <a:pt x="2241" y="1583"/>
                  </a:cubicBezTo>
                  <a:lnTo>
                    <a:pt x="2245" y="1582"/>
                  </a:lnTo>
                  <a:cubicBezTo>
                    <a:pt x="2247" y="1581"/>
                    <a:pt x="2249" y="1581"/>
                    <a:pt x="2251" y="1582"/>
                  </a:cubicBezTo>
                  <a:lnTo>
                    <a:pt x="2254" y="1583"/>
                  </a:lnTo>
                  <a:cubicBezTo>
                    <a:pt x="2256" y="1583"/>
                    <a:pt x="2256" y="1584"/>
                    <a:pt x="2257" y="1585"/>
                  </a:cubicBezTo>
                  <a:lnTo>
                    <a:pt x="2279" y="1604"/>
                  </a:lnTo>
                  <a:cubicBezTo>
                    <a:pt x="2280" y="1605"/>
                    <a:pt x="2281" y="1606"/>
                    <a:pt x="2281" y="1606"/>
                  </a:cubicBezTo>
                  <a:lnTo>
                    <a:pt x="2285" y="1614"/>
                  </a:lnTo>
                  <a:lnTo>
                    <a:pt x="2292" y="1635"/>
                  </a:lnTo>
                  <a:lnTo>
                    <a:pt x="2294" y="1634"/>
                  </a:lnTo>
                  <a:cubicBezTo>
                    <a:pt x="2296" y="1633"/>
                    <a:pt x="2298" y="1633"/>
                    <a:pt x="2300" y="1634"/>
                  </a:cubicBezTo>
                  <a:lnTo>
                    <a:pt x="2303" y="1636"/>
                  </a:lnTo>
                  <a:cubicBezTo>
                    <a:pt x="2304" y="1636"/>
                    <a:pt x="2306" y="1638"/>
                    <a:pt x="2307" y="1639"/>
                  </a:cubicBezTo>
                  <a:lnTo>
                    <a:pt x="2310" y="1646"/>
                  </a:lnTo>
                  <a:lnTo>
                    <a:pt x="2317" y="1650"/>
                  </a:lnTo>
                  <a:lnTo>
                    <a:pt x="2326" y="1652"/>
                  </a:lnTo>
                  <a:cubicBezTo>
                    <a:pt x="2328" y="1652"/>
                    <a:pt x="2330" y="1653"/>
                    <a:pt x="2331" y="1654"/>
                  </a:cubicBezTo>
                  <a:lnTo>
                    <a:pt x="2334" y="1657"/>
                  </a:lnTo>
                  <a:cubicBezTo>
                    <a:pt x="2334" y="1658"/>
                    <a:pt x="2334" y="1659"/>
                    <a:pt x="2335" y="1659"/>
                  </a:cubicBezTo>
                  <a:lnTo>
                    <a:pt x="2337" y="1664"/>
                  </a:lnTo>
                  <a:lnTo>
                    <a:pt x="2341" y="1659"/>
                  </a:lnTo>
                  <a:cubicBezTo>
                    <a:pt x="2342" y="1659"/>
                    <a:pt x="2343" y="1658"/>
                    <a:pt x="2343" y="1658"/>
                  </a:cubicBezTo>
                  <a:lnTo>
                    <a:pt x="2350" y="1654"/>
                  </a:lnTo>
                  <a:lnTo>
                    <a:pt x="2347" y="1650"/>
                  </a:lnTo>
                  <a:cubicBezTo>
                    <a:pt x="2346" y="1650"/>
                    <a:pt x="2346" y="1649"/>
                    <a:pt x="2346" y="1648"/>
                  </a:cubicBezTo>
                  <a:lnTo>
                    <a:pt x="2344" y="1642"/>
                  </a:lnTo>
                  <a:cubicBezTo>
                    <a:pt x="2344" y="1641"/>
                    <a:pt x="2344" y="1640"/>
                    <a:pt x="2344" y="1640"/>
                  </a:cubicBezTo>
                  <a:lnTo>
                    <a:pt x="2344" y="1631"/>
                  </a:lnTo>
                  <a:cubicBezTo>
                    <a:pt x="2344" y="1630"/>
                    <a:pt x="2345" y="1628"/>
                    <a:pt x="2345" y="1627"/>
                  </a:cubicBezTo>
                  <a:lnTo>
                    <a:pt x="2348" y="1624"/>
                  </a:lnTo>
                  <a:cubicBezTo>
                    <a:pt x="2349" y="1622"/>
                    <a:pt x="2352" y="1620"/>
                    <a:pt x="2354" y="1620"/>
                  </a:cubicBezTo>
                  <a:lnTo>
                    <a:pt x="2358" y="1620"/>
                  </a:lnTo>
                  <a:lnTo>
                    <a:pt x="2358" y="1620"/>
                  </a:lnTo>
                  <a:cubicBezTo>
                    <a:pt x="2359" y="1620"/>
                    <a:pt x="2361" y="1621"/>
                    <a:pt x="2362" y="1621"/>
                  </a:cubicBezTo>
                  <a:lnTo>
                    <a:pt x="2365" y="1623"/>
                  </a:lnTo>
                  <a:cubicBezTo>
                    <a:pt x="2366" y="1624"/>
                    <a:pt x="2367" y="1624"/>
                    <a:pt x="2367" y="1625"/>
                  </a:cubicBezTo>
                  <a:lnTo>
                    <a:pt x="2374" y="1634"/>
                  </a:lnTo>
                  <a:lnTo>
                    <a:pt x="2375" y="1631"/>
                  </a:lnTo>
                  <a:lnTo>
                    <a:pt x="2378" y="1626"/>
                  </a:lnTo>
                  <a:cubicBezTo>
                    <a:pt x="2380" y="1624"/>
                    <a:pt x="2382" y="1623"/>
                    <a:pt x="2384" y="1623"/>
                  </a:cubicBezTo>
                  <a:lnTo>
                    <a:pt x="2388" y="1622"/>
                  </a:lnTo>
                  <a:cubicBezTo>
                    <a:pt x="2390" y="1622"/>
                    <a:pt x="2393" y="1623"/>
                    <a:pt x="2395" y="1624"/>
                  </a:cubicBezTo>
                  <a:cubicBezTo>
                    <a:pt x="2396" y="1626"/>
                    <a:pt x="2397" y="1627"/>
                    <a:pt x="2397" y="1629"/>
                  </a:cubicBezTo>
                  <a:lnTo>
                    <a:pt x="2398" y="1626"/>
                  </a:lnTo>
                  <a:cubicBezTo>
                    <a:pt x="2398" y="1624"/>
                    <a:pt x="2399" y="1621"/>
                    <a:pt x="2401" y="1620"/>
                  </a:cubicBezTo>
                  <a:lnTo>
                    <a:pt x="2404" y="1618"/>
                  </a:lnTo>
                  <a:cubicBezTo>
                    <a:pt x="2405" y="1618"/>
                    <a:pt x="2405" y="1617"/>
                    <a:pt x="2406" y="1617"/>
                  </a:cubicBezTo>
                  <a:lnTo>
                    <a:pt x="2409" y="1617"/>
                  </a:lnTo>
                  <a:cubicBezTo>
                    <a:pt x="2412" y="1616"/>
                    <a:pt x="2416" y="1618"/>
                    <a:pt x="2417" y="1620"/>
                  </a:cubicBezTo>
                  <a:lnTo>
                    <a:pt x="2419" y="1623"/>
                  </a:lnTo>
                  <a:cubicBezTo>
                    <a:pt x="2420" y="1624"/>
                    <a:pt x="2420" y="1626"/>
                    <a:pt x="2420" y="1628"/>
                  </a:cubicBezTo>
                  <a:lnTo>
                    <a:pt x="2421" y="1628"/>
                  </a:lnTo>
                  <a:lnTo>
                    <a:pt x="2435" y="1628"/>
                  </a:lnTo>
                  <a:cubicBezTo>
                    <a:pt x="2436" y="1628"/>
                    <a:pt x="2438" y="1629"/>
                    <a:pt x="2439" y="1630"/>
                  </a:cubicBezTo>
                  <a:lnTo>
                    <a:pt x="2441" y="1625"/>
                  </a:lnTo>
                  <a:cubicBezTo>
                    <a:pt x="2441" y="1624"/>
                    <a:pt x="2442" y="1623"/>
                    <a:pt x="2443" y="1623"/>
                  </a:cubicBezTo>
                  <a:lnTo>
                    <a:pt x="2446" y="1620"/>
                  </a:lnTo>
                  <a:cubicBezTo>
                    <a:pt x="2448" y="1619"/>
                    <a:pt x="2450" y="1619"/>
                    <a:pt x="2451" y="1619"/>
                  </a:cubicBezTo>
                  <a:lnTo>
                    <a:pt x="2461" y="1619"/>
                  </a:lnTo>
                  <a:cubicBezTo>
                    <a:pt x="2463" y="1619"/>
                    <a:pt x="2464" y="1620"/>
                    <a:pt x="2465" y="1621"/>
                  </a:cubicBezTo>
                  <a:lnTo>
                    <a:pt x="2470" y="1624"/>
                  </a:lnTo>
                  <a:cubicBezTo>
                    <a:pt x="2471" y="1625"/>
                    <a:pt x="2472" y="1627"/>
                    <a:pt x="2473" y="1629"/>
                  </a:cubicBezTo>
                  <a:lnTo>
                    <a:pt x="2475" y="1638"/>
                  </a:lnTo>
                  <a:lnTo>
                    <a:pt x="2479" y="1638"/>
                  </a:lnTo>
                  <a:cubicBezTo>
                    <a:pt x="2483" y="1633"/>
                    <a:pt x="2494" y="1636"/>
                    <a:pt x="2494" y="1643"/>
                  </a:cubicBezTo>
                  <a:lnTo>
                    <a:pt x="2495" y="1646"/>
                  </a:lnTo>
                  <a:lnTo>
                    <a:pt x="2496" y="1643"/>
                  </a:lnTo>
                  <a:cubicBezTo>
                    <a:pt x="2496" y="1642"/>
                    <a:pt x="2497" y="1640"/>
                    <a:pt x="2499" y="1639"/>
                  </a:cubicBezTo>
                  <a:lnTo>
                    <a:pt x="2504" y="1637"/>
                  </a:lnTo>
                  <a:cubicBezTo>
                    <a:pt x="2505" y="1635"/>
                    <a:pt x="2508" y="1635"/>
                    <a:pt x="2510" y="1636"/>
                  </a:cubicBezTo>
                  <a:lnTo>
                    <a:pt x="2510" y="1636"/>
                  </a:lnTo>
                  <a:cubicBezTo>
                    <a:pt x="2510" y="1634"/>
                    <a:pt x="2511" y="1632"/>
                    <a:pt x="2512" y="1631"/>
                  </a:cubicBezTo>
                  <a:cubicBezTo>
                    <a:pt x="2514" y="1629"/>
                    <a:pt x="2517" y="1628"/>
                    <a:pt x="2520" y="1629"/>
                  </a:cubicBezTo>
                  <a:lnTo>
                    <a:pt x="2532" y="1632"/>
                  </a:lnTo>
                  <a:lnTo>
                    <a:pt x="2534" y="1632"/>
                  </a:lnTo>
                  <a:lnTo>
                    <a:pt x="2535" y="1628"/>
                  </a:lnTo>
                  <a:lnTo>
                    <a:pt x="2535" y="1624"/>
                  </a:lnTo>
                  <a:lnTo>
                    <a:pt x="2529" y="1612"/>
                  </a:lnTo>
                  <a:cubicBezTo>
                    <a:pt x="2529" y="1611"/>
                    <a:pt x="2528" y="1611"/>
                    <a:pt x="2528" y="1610"/>
                  </a:cubicBezTo>
                  <a:lnTo>
                    <a:pt x="2524" y="1592"/>
                  </a:lnTo>
                  <a:lnTo>
                    <a:pt x="2519" y="1584"/>
                  </a:lnTo>
                  <a:lnTo>
                    <a:pt x="2515" y="1573"/>
                  </a:lnTo>
                  <a:cubicBezTo>
                    <a:pt x="2514" y="1572"/>
                    <a:pt x="2514" y="1571"/>
                    <a:pt x="2514" y="1570"/>
                  </a:cubicBezTo>
                  <a:lnTo>
                    <a:pt x="2515" y="1559"/>
                  </a:lnTo>
                  <a:lnTo>
                    <a:pt x="2514" y="1553"/>
                  </a:lnTo>
                  <a:lnTo>
                    <a:pt x="2507" y="1523"/>
                  </a:lnTo>
                  <a:lnTo>
                    <a:pt x="2500" y="1515"/>
                  </a:lnTo>
                  <a:lnTo>
                    <a:pt x="2497" y="1509"/>
                  </a:lnTo>
                  <a:lnTo>
                    <a:pt x="2487" y="1477"/>
                  </a:lnTo>
                  <a:lnTo>
                    <a:pt x="2485" y="1474"/>
                  </a:lnTo>
                  <a:lnTo>
                    <a:pt x="2467" y="1468"/>
                  </a:lnTo>
                  <a:cubicBezTo>
                    <a:pt x="2466" y="1467"/>
                    <a:pt x="2465" y="1467"/>
                    <a:pt x="2464" y="1466"/>
                  </a:cubicBezTo>
                  <a:lnTo>
                    <a:pt x="2457" y="1460"/>
                  </a:lnTo>
                  <a:cubicBezTo>
                    <a:pt x="2457" y="1459"/>
                    <a:pt x="2456" y="1459"/>
                    <a:pt x="2456" y="1458"/>
                  </a:cubicBezTo>
                  <a:lnTo>
                    <a:pt x="2451" y="1450"/>
                  </a:lnTo>
                  <a:cubicBezTo>
                    <a:pt x="2450" y="1449"/>
                    <a:pt x="2450" y="1449"/>
                    <a:pt x="2450" y="1448"/>
                  </a:cubicBezTo>
                  <a:lnTo>
                    <a:pt x="2443" y="1423"/>
                  </a:lnTo>
                  <a:lnTo>
                    <a:pt x="2441" y="1410"/>
                  </a:lnTo>
                  <a:lnTo>
                    <a:pt x="2438" y="1393"/>
                  </a:lnTo>
                  <a:lnTo>
                    <a:pt x="2438" y="1387"/>
                  </a:lnTo>
                  <a:lnTo>
                    <a:pt x="2440" y="1375"/>
                  </a:lnTo>
                  <a:lnTo>
                    <a:pt x="2440" y="1369"/>
                  </a:lnTo>
                  <a:lnTo>
                    <a:pt x="2438" y="1350"/>
                  </a:lnTo>
                  <a:lnTo>
                    <a:pt x="2435" y="1343"/>
                  </a:lnTo>
                  <a:cubicBezTo>
                    <a:pt x="2435" y="1342"/>
                    <a:pt x="2435" y="1342"/>
                    <a:pt x="2435" y="1341"/>
                  </a:cubicBezTo>
                  <a:lnTo>
                    <a:pt x="2434" y="1335"/>
                  </a:lnTo>
                  <a:cubicBezTo>
                    <a:pt x="2434" y="1334"/>
                    <a:pt x="2434" y="1333"/>
                    <a:pt x="2434" y="1333"/>
                  </a:cubicBezTo>
                  <a:lnTo>
                    <a:pt x="2436" y="1322"/>
                  </a:lnTo>
                  <a:cubicBezTo>
                    <a:pt x="2436" y="1321"/>
                    <a:pt x="2436" y="1320"/>
                    <a:pt x="2437" y="1319"/>
                  </a:cubicBezTo>
                  <a:lnTo>
                    <a:pt x="2442" y="1311"/>
                  </a:lnTo>
                  <a:cubicBezTo>
                    <a:pt x="2442" y="1310"/>
                    <a:pt x="2443" y="1310"/>
                    <a:pt x="2444" y="1309"/>
                  </a:cubicBezTo>
                  <a:lnTo>
                    <a:pt x="2449" y="1305"/>
                  </a:lnTo>
                  <a:cubicBezTo>
                    <a:pt x="2450" y="1304"/>
                    <a:pt x="2450" y="1304"/>
                    <a:pt x="2451" y="1304"/>
                  </a:cubicBezTo>
                  <a:lnTo>
                    <a:pt x="2451" y="1301"/>
                  </a:lnTo>
                  <a:cubicBezTo>
                    <a:pt x="2451" y="1299"/>
                    <a:pt x="2452" y="1297"/>
                    <a:pt x="2454" y="1295"/>
                  </a:cubicBezTo>
                  <a:lnTo>
                    <a:pt x="2458" y="1291"/>
                  </a:lnTo>
                  <a:lnTo>
                    <a:pt x="2466" y="1286"/>
                  </a:lnTo>
                  <a:lnTo>
                    <a:pt x="2466" y="1283"/>
                  </a:lnTo>
                  <a:cubicBezTo>
                    <a:pt x="2466" y="1281"/>
                    <a:pt x="2467" y="1278"/>
                    <a:pt x="2469" y="1277"/>
                  </a:cubicBezTo>
                  <a:lnTo>
                    <a:pt x="2481" y="1268"/>
                  </a:lnTo>
                  <a:lnTo>
                    <a:pt x="2483" y="1262"/>
                  </a:lnTo>
                  <a:lnTo>
                    <a:pt x="2483" y="1255"/>
                  </a:lnTo>
                  <a:lnTo>
                    <a:pt x="2481" y="1239"/>
                  </a:lnTo>
                  <a:cubicBezTo>
                    <a:pt x="2480" y="1238"/>
                    <a:pt x="2481" y="1237"/>
                    <a:pt x="2481" y="1236"/>
                  </a:cubicBezTo>
                  <a:lnTo>
                    <a:pt x="2484" y="1220"/>
                  </a:lnTo>
                  <a:lnTo>
                    <a:pt x="2485" y="1211"/>
                  </a:lnTo>
                  <a:lnTo>
                    <a:pt x="2485" y="1201"/>
                  </a:lnTo>
                  <a:lnTo>
                    <a:pt x="2483" y="1184"/>
                  </a:lnTo>
                  <a:lnTo>
                    <a:pt x="2483" y="1179"/>
                  </a:lnTo>
                  <a:cubicBezTo>
                    <a:pt x="2483" y="1178"/>
                    <a:pt x="2483" y="1176"/>
                    <a:pt x="2484" y="1175"/>
                  </a:cubicBezTo>
                  <a:lnTo>
                    <a:pt x="2490" y="1164"/>
                  </a:lnTo>
                  <a:lnTo>
                    <a:pt x="2492" y="1157"/>
                  </a:lnTo>
                  <a:cubicBezTo>
                    <a:pt x="2493" y="1154"/>
                    <a:pt x="2495" y="1152"/>
                    <a:pt x="2498" y="1152"/>
                  </a:cubicBezTo>
                  <a:lnTo>
                    <a:pt x="2502" y="1150"/>
                  </a:lnTo>
                  <a:cubicBezTo>
                    <a:pt x="2503" y="1150"/>
                    <a:pt x="2503" y="1150"/>
                    <a:pt x="2504" y="1150"/>
                  </a:cubicBezTo>
                  <a:lnTo>
                    <a:pt x="2504" y="1150"/>
                  </a:lnTo>
                  <a:lnTo>
                    <a:pt x="2491" y="1114"/>
                  </a:lnTo>
                  <a:lnTo>
                    <a:pt x="2488" y="1107"/>
                  </a:lnTo>
                  <a:lnTo>
                    <a:pt x="2480" y="1098"/>
                  </a:lnTo>
                  <a:lnTo>
                    <a:pt x="2466" y="1067"/>
                  </a:lnTo>
                  <a:lnTo>
                    <a:pt x="2462" y="1065"/>
                  </a:lnTo>
                  <a:cubicBezTo>
                    <a:pt x="2461" y="1065"/>
                    <a:pt x="2460" y="1065"/>
                    <a:pt x="2459" y="1064"/>
                  </a:cubicBezTo>
                  <a:lnTo>
                    <a:pt x="2456" y="1061"/>
                  </a:lnTo>
                  <a:cubicBezTo>
                    <a:pt x="2455" y="1060"/>
                    <a:pt x="2455" y="1059"/>
                    <a:pt x="2455" y="1059"/>
                  </a:cubicBezTo>
                  <a:lnTo>
                    <a:pt x="2450" y="1051"/>
                  </a:lnTo>
                  <a:lnTo>
                    <a:pt x="2440" y="1024"/>
                  </a:lnTo>
                  <a:lnTo>
                    <a:pt x="2437" y="1006"/>
                  </a:lnTo>
                  <a:cubicBezTo>
                    <a:pt x="2436" y="1006"/>
                    <a:pt x="2436" y="1005"/>
                    <a:pt x="2436" y="1005"/>
                  </a:cubicBezTo>
                  <a:lnTo>
                    <a:pt x="2430" y="994"/>
                  </a:lnTo>
                  <a:lnTo>
                    <a:pt x="2427" y="990"/>
                  </a:lnTo>
                  <a:lnTo>
                    <a:pt x="2423" y="982"/>
                  </a:lnTo>
                  <a:cubicBezTo>
                    <a:pt x="2422" y="981"/>
                    <a:pt x="2422" y="981"/>
                    <a:pt x="2422" y="980"/>
                  </a:cubicBezTo>
                  <a:lnTo>
                    <a:pt x="2420" y="970"/>
                  </a:lnTo>
                  <a:cubicBezTo>
                    <a:pt x="2420" y="968"/>
                    <a:pt x="2421" y="966"/>
                    <a:pt x="2422" y="964"/>
                  </a:cubicBezTo>
                  <a:lnTo>
                    <a:pt x="2426" y="957"/>
                  </a:lnTo>
                  <a:lnTo>
                    <a:pt x="2427" y="952"/>
                  </a:lnTo>
                  <a:cubicBezTo>
                    <a:pt x="2426" y="951"/>
                    <a:pt x="2426" y="949"/>
                    <a:pt x="2425" y="948"/>
                  </a:cubicBezTo>
                  <a:lnTo>
                    <a:pt x="2424" y="945"/>
                  </a:lnTo>
                  <a:cubicBezTo>
                    <a:pt x="2424" y="944"/>
                    <a:pt x="2424" y="943"/>
                    <a:pt x="2424" y="942"/>
                  </a:cubicBezTo>
                  <a:lnTo>
                    <a:pt x="2424" y="932"/>
                  </a:lnTo>
                  <a:lnTo>
                    <a:pt x="2426" y="923"/>
                  </a:lnTo>
                  <a:cubicBezTo>
                    <a:pt x="2426" y="922"/>
                    <a:pt x="2427" y="920"/>
                    <a:pt x="2428" y="919"/>
                  </a:cubicBezTo>
                  <a:lnTo>
                    <a:pt x="2432" y="915"/>
                  </a:lnTo>
                  <a:cubicBezTo>
                    <a:pt x="2432" y="914"/>
                    <a:pt x="2433" y="913"/>
                    <a:pt x="2434" y="913"/>
                  </a:cubicBezTo>
                  <a:lnTo>
                    <a:pt x="2454" y="903"/>
                  </a:lnTo>
                  <a:lnTo>
                    <a:pt x="2458" y="898"/>
                  </a:lnTo>
                  <a:lnTo>
                    <a:pt x="2460" y="889"/>
                  </a:lnTo>
                  <a:lnTo>
                    <a:pt x="2459" y="888"/>
                  </a:lnTo>
                  <a:cubicBezTo>
                    <a:pt x="2456" y="886"/>
                    <a:pt x="2455" y="884"/>
                    <a:pt x="2455" y="881"/>
                  </a:cubicBezTo>
                  <a:lnTo>
                    <a:pt x="2455" y="869"/>
                  </a:lnTo>
                  <a:lnTo>
                    <a:pt x="2458" y="846"/>
                  </a:lnTo>
                  <a:lnTo>
                    <a:pt x="2457" y="845"/>
                  </a:lnTo>
                  <a:lnTo>
                    <a:pt x="2444" y="843"/>
                  </a:lnTo>
                  <a:cubicBezTo>
                    <a:pt x="2443" y="843"/>
                    <a:pt x="2442" y="843"/>
                    <a:pt x="2441" y="842"/>
                  </a:cubicBezTo>
                  <a:lnTo>
                    <a:pt x="2430" y="835"/>
                  </a:lnTo>
                  <a:lnTo>
                    <a:pt x="2427" y="835"/>
                  </a:lnTo>
                  <a:lnTo>
                    <a:pt x="2420" y="838"/>
                  </a:lnTo>
                  <a:cubicBezTo>
                    <a:pt x="2419" y="839"/>
                    <a:pt x="2418" y="839"/>
                    <a:pt x="2417" y="839"/>
                  </a:cubicBezTo>
                  <a:lnTo>
                    <a:pt x="2410" y="839"/>
                  </a:lnTo>
                  <a:cubicBezTo>
                    <a:pt x="2407" y="840"/>
                    <a:pt x="2405" y="838"/>
                    <a:pt x="2403" y="836"/>
                  </a:cubicBezTo>
                  <a:lnTo>
                    <a:pt x="2396" y="827"/>
                  </a:lnTo>
                  <a:cubicBezTo>
                    <a:pt x="2396" y="826"/>
                    <a:pt x="2395" y="825"/>
                    <a:pt x="2395" y="824"/>
                  </a:cubicBezTo>
                  <a:lnTo>
                    <a:pt x="2393" y="812"/>
                  </a:lnTo>
                  <a:cubicBezTo>
                    <a:pt x="2392" y="811"/>
                    <a:pt x="2392" y="809"/>
                    <a:pt x="2393" y="808"/>
                  </a:cubicBezTo>
                  <a:lnTo>
                    <a:pt x="2395" y="799"/>
                  </a:lnTo>
                  <a:lnTo>
                    <a:pt x="2402" y="781"/>
                  </a:lnTo>
                  <a:lnTo>
                    <a:pt x="2401" y="777"/>
                  </a:lnTo>
                  <a:cubicBezTo>
                    <a:pt x="2400" y="775"/>
                    <a:pt x="2401" y="772"/>
                    <a:pt x="2403" y="769"/>
                  </a:cubicBezTo>
                  <a:lnTo>
                    <a:pt x="2408" y="764"/>
                  </a:lnTo>
                  <a:lnTo>
                    <a:pt x="2416" y="756"/>
                  </a:lnTo>
                  <a:lnTo>
                    <a:pt x="2416" y="746"/>
                  </a:lnTo>
                  <a:lnTo>
                    <a:pt x="2414" y="739"/>
                  </a:lnTo>
                  <a:lnTo>
                    <a:pt x="2410" y="727"/>
                  </a:lnTo>
                  <a:lnTo>
                    <a:pt x="2408" y="717"/>
                  </a:lnTo>
                  <a:lnTo>
                    <a:pt x="2406" y="696"/>
                  </a:lnTo>
                  <a:lnTo>
                    <a:pt x="2404" y="689"/>
                  </a:lnTo>
                  <a:lnTo>
                    <a:pt x="2403" y="682"/>
                  </a:lnTo>
                  <a:lnTo>
                    <a:pt x="2401" y="628"/>
                  </a:lnTo>
                  <a:lnTo>
                    <a:pt x="2402" y="615"/>
                  </a:lnTo>
                  <a:cubicBezTo>
                    <a:pt x="2402" y="614"/>
                    <a:pt x="2403" y="613"/>
                    <a:pt x="2403" y="612"/>
                  </a:cubicBezTo>
                  <a:lnTo>
                    <a:pt x="2406" y="603"/>
                  </a:lnTo>
                  <a:cubicBezTo>
                    <a:pt x="2407" y="602"/>
                    <a:pt x="2408" y="601"/>
                    <a:pt x="2409" y="600"/>
                  </a:cubicBezTo>
                  <a:lnTo>
                    <a:pt x="2415" y="594"/>
                  </a:lnTo>
                  <a:cubicBezTo>
                    <a:pt x="2416" y="594"/>
                    <a:pt x="2417" y="593"/>
                    <a:pt x="2418" y="593"/>
                  </a:cubicBezTo>
                  <a:lnTo>
                    <a:pt x="2430" y="588"/>
                  </a:lnTo>
                  <a:lnTo>
                    <a:pt x="2434" y="585"/>
                  </a:lnTo>
                  <a:lnTo>
                    <a:pt x="2438" y="578"/>
                  </a:lnTo>
                  <a:lnTo>
                    <a:pt x="2438" y="573"/>
                  </a:lnTo>
                  <a:lnTo>
                    <a:pt x="2436" y="570"/>
                  </a:lnTo>
                  <a:lnTo>
                    <a:pt x="2425" y="566"/>
                  </a:lnTo>
                  <a:cubicBezTo>
                    <a:pt x="2424" y="566"/>
                    <a:pt x="2423" y="565"/>
                    <a:pt x="2422" y="564"/>
                  </a:cubicBezTo>
                  <a:lnTo>
                    <a:pt x="2405" y="541"/>
                  </a:lnTo>
                  <a:lnTo>
                    <a:pt x="2401" y="538"/>
                  </a:lnTo>
                  <a:lnTo>
                    <a:pt x="2386" y="524"/>
                  </a:lnTo>
                  <a:cubicBezTo>
                    <a:pt x="2385" y="523"/>
                    <a:pt x="2384" y="522"/>
                    <a:pt x="2384" y="521"/>
                  </a:cubicBezTo>
                  <a:lnTo>
                    <a:pt x="2381" y="510"/>
                  </a:lnTo>
                  <a:lnTo>
                    <a:pt x="2372" y="477"/>
                  </a:lnTo>
                  <a:lnTo>
                    <a:pt x="2357" y="487"/>
                  </a:lnTo>
                  <a:cubicBezTo>
                    <a:pt x="2356" y="488"/>
                    <a:pt x="2355" y="489"/>
                    <a:pt x="2353" y="489"/>
                  </a:cubicBezTo>
                  <a:lnTo>
                    <a:pt x="2349" y="489"/>
                  </a:lnTo>
                  <a:lnTo>
                    <a:pt x="2349" y="489"/>
                  </a:lnTo>
                  <a:cubicBezTo>
                    <a:pt x="2348" y="489"/>
                    <a:pt x="2348" y="489"/>
                    <a:pt x="2347" y="488"/>
                  </a:cubicBezTo>
                  <a:cubicBezTo>
                    <a:pt x="2346" y="488"/>
                    <a:pt x="2345" y="488"/>
                    <a:pt x="2344" y="488"/>
                  </a:cubicBezTo>
                  <a:cubicBezTo>
                    <a:pt x="2343" y="487"/>
                    <a:pt x="2342" y="486"/>
                    <a:pt x="2341" y="484"/>
                  </a:cubicBezTo>
                  <a:lnTo>
                    <a:pt x="2341" y="483"/>
                  </a:lnTo>
                  <a:cubicBezTo>
                    <a:pt x="2340" y="483"/>
                    <a:pt x="2340" y="482"/>
                    <a:pt x="2340" y="482"/>
                  </a:cubicBezTo>
                  <a:cubicBezTo>
                    <a:pt x="2339" y="481"/>
                    <a:pt x="2338" y="479"/>
                    <a:pt x="2338" y="477"/>
                  </a:cubicBezTo>
                  <a:lnTo>
                    <a:pt x="2337" y="473"/>
                  </a:lnTo>
                  <a:lnTo>
                    <a:pt x="2339" y="451"/>
                  </a:lnTo>
                  <a:lnTo>
                    <a:pt x="2338" y="446"/>
                  </a:lnTo>
                  <a:cubicBezTo>
                    <a:pt x="2338" y="445"/>
                    <a:pt x="2337" y="444"/>
                    <a:pt x="2337" y="442"/>
                  </a:cubicBezTo>
                  <a:lnTo>
                    <a:pt x="2338" y="432"/>
                  </a:lnTo>
                  <a:lnTo>
                    <a:pt x="2336" y="426"/>
                  </a:lnTo>
                  <a:lnTo>
                    <a:pt x="2328" y="416"/>
                  </a:lnTo>
                  <a:lnTo>
                    <a:pt x="2325" y="409"/>
                  </a:lnTo>
                  <a:lnTo>
                    <a:pt x="2321" y="394"/>
                  </a:lnTo>
                  <a:lnTo>
                    <a:pt x="2293" y="374"/>
                  </a:lnTo>
                  <a:cubicBezTo>
                    <a:pt x="2292" y="374"/>
                    <a:pt x="2291" y="373"/>
                    <a:pt x="2291" y="373"/>
                  </a:cubicBezTo>
                  <a:lnTo>
                    <a:pt x="2285" y="365"/>
                  </a:lnTo>
                  <a:lnTo>
                    <a:pt x="2277" y="347"/>
                  </a:lnTo>
                  <a:lnTo>
                    <a:pt x="2270" y="349"/>
                  </a:lnTo>
                  <a:cubicBezTo>
                    <a:pt x="2267" y="351"/>
                    <a:pt x="2263" y="350"/>
                    <a:pt x="2261" y="347"/>
                  </a:cubicBezTo>
                  <a:lnTo>
                    <a:pt x="2255" y="340"/>
                  </a:lnTo>
                  <a:lnTo>
                    <a:pt x="2247" y="328"/>
                  </a:lnTo>
                  <a:lnTo>
                    <a:pt x="2246" y="329"/>
                  </a:lnTo>
                  <a:cubicBezTo>
                    <a:pt x="2245" y="329"/>
                    <a:pt x="2244" y="329"/>
                    <a:pt x="2243" y="329"/>
                  </a:cubicBezTo>
                  <a:lnTo>
                    <a:pt x="2240" y="329"/>
                  </a:lnTo>
                  <a:cubicBezTo>
                    <a:pt x="2238" y="329"/>
                    <a:pt x="2236" y="329"/>
                    <a:pt x="2235" y="328"/>
                  </a:cubicBezTo>
                  <a:lnTo>
                    <a:pt x="2228" y="323"/>
                  </a:lnTo>
                  <a:lnTo>
                    <a:pt x="2222" y="322"/>
                  </a:lnTo>
                  <a:cubicBezTo>
                    <a:pt x="2221" y="322"/>
                    <a:pt x="2220" y="322"/>
                    <a:pt x="2219" y="321"/>
                  </a:cubicBezTo>
                  <a:lnTo>
                    <a:pt x="2208" y="315"/>
                  </a:lnTo>
                  <a:lnTo>
                    <a:pt x="2194" y="314"/>
                  </a:lnTo>
                  <a:cubicBezTo>
                    <a:pt x="2192" y="313"/>
                    <a:pt x="2189" y="312"/>
                    <a:pt x="2188" y="310"/>
                  </a:cubicBezTo>
                  <a:cubicBezTo>
                    <a:pt x="2187" y="309"/>
                    <a:pt x="2186" y="306"/>
                    <a:pt x="2186" y="304"/>
                  </a:cubicBezTo>
                  <a:lnTo>
                    <a:pt x="2186" y="304"/>
                  </a:lnTo>
                  <a:lnTo>
                    <a:pt x="2179" y="302"/>
                  </a:lnTo>
                  <a:lnTo>
                    <a:pt x="2135" y="301"/>
                  </a:lnTo>
                  <a:cubicBezTo>
                    <a:pt x="2133" y="301"/>
                    <a:pt x="2131" y="301"/>
                    <a:pt x="2129" y="299"/>
                  </a:cubicBezTo>
                  <a:lnTo>
                    <a:pt x="2123" y="293"/>
                  </a:lnTo>
                  <a:cubicBezTo>
                    <a:pt x="2121" y="292"/>
                    <a:pt x="2121" y="290"/>
                    <a:pt x="2120" y="289"/>
                  </a:cubicBezTo>
                  <a:lnTo>
                    <a:pt x="2120" y="286"/>
                  </a:lnTo>
                  <a:lnTo>
                    <a:pt x="2120" y="281"/>
                  </a:lnTo>
                  <a:cubicBezTo>
                    <a:pt x="2120" y="281"/>
                    <a:pt x="2119" y="281"/>
                    <a:pt x="2119" y="280"/>
                  </a:cubicBezTo>
                  <a:lnTo>
                    <a:pt x="2108" y="264"/>
                  </a:lnTo>
                  <a:cubicBezTo>
                    <a:pt x="2108" y="263"/>
                    <a:pt x="2108" y="263"/>
                    <a:pt x="2107" y="262"/>
                  </a:cubicBezTo>
                  <a:lnTo>
                    <a:pt x="2107" y="260"/>
                  </a:lnTo>
                  <a:lnTo>
                    <a:pt x="2100" y="252"/>
                  </a:lnTo>
                  <a:lnTo>
                    <a:pt x="2067" y="242"/>
                  </a:lnTo>
                  <a:cubicBezTo>
                    <a:pt x="2064" y="241"/>
                    <a:pt x="2062" y="239"/>
                    <a:pt x="2062" y="236"/>
                  </a:cubicBezTo>
                  <a:lnTo>
                    <a:pt x="2058" y="222"/>
                  </a:lnTo>
                  <a:lnTo>
                    <a:pt x="2050" y="216"/>
                  </a:lnTo>
                  <a:lnTo>
                    <a:pt x="2033" y="199"/>
                  </a:lnTo>
                  <a:lnTo>
                    <a:pt x="2020" y="195"/>
                  </a:lnTo>
                  <a:cubicBezTo>
                    <a:pt x="2019" y="195"/>
                    <a:pt x="2017" y="194"/>
                    <a:pt x="2017" y="193"/>
                  </a:cubicBezTo>
                  <a:lnTo>
                    <a:pt x="2010" y="187"/>
                  </a:lnTo>
                  <a:cubicBezTo>
                    <a:pt x="2009" y="186"/>
                    <a:pt x="2008" y="185"/>
                    <a:pt x="2008" y="184"/>
                  </a:cubicBezTo>
                  <a:lnTo>
                    <a:pt x="2006" y="179"/>
                  </a:lnTo>
                  <a:lnTo>
                    <a:pt x="1999" y="162"/>
                  </a:lnTo>
                  <a:lnTo>
                    <a:pt x="1997" y="153"/>
                  </a:lnTo>
                  <a:lnTo>
                    <a:pt x="1986" y="153"/>
                  </a:lnTo>
                  <a:cubicBezTo>
                    <a:pt x="1985" y="153"/>
                    <a:pt x="1984" y="153"/>
                    <a:pt x="1982" y="152"/>
                  </a:cubicBezTo>
                  <a:lnTo>
                    <a:pt x="1981" y="151"/>
                  </a:lnTo>
                  <a:cubicBezTo>
                    <a:pt x="1979" y="150"/>
                    <a:pt x="1978" y="149"/>
                    <a:pt x="1977" y="148"/>
                  </a:cubicBezTo>
                  <a:lnTo>
                    <a:pt x="1975" y="142"/>
                  </a:lnTo>
                  <a:cubicBezTo>
                    <a:pt x="1975" y="141"/>
                    <a:pt x="1975" y="141"/>
                    <a:pt x="1975" y="141"/>
                  </a:cubicBezTo>
                  <a:lnTo>
                    <a:pt x="1972" y="138"/>
                  </a:lnTo>
                  <a:lnTo>
                    <a:pt x="1960" y="116"/>
                  </a:lnTo>
                  <a:lnTo>
                    <a:pt x="1949" y="103"/>
                  </a:lnTo>
                  <a:lnTo>
                    <a:pt x="1934" y="90"/>
                  </a:lnTo>
                  <a:lnTo>
                    <a:pt x="1903" y="76"/>
                  </a:lnTo>
                  <a:cubicBezTo>
                    <a:pt x="1902" y="76"/>
                    <a:pt x="1900" y="75"/>
                    <a:pt x="1899" y="73"/>
                  </a:cubicBezTo>
                  <a:lnTo>
                    <a:pt x="1895" y="67"/>
                  </a:lnTo>
                  <a:cubicBezTo>
                    <a:pt x="1894" y="65"/>
                    <a:pt x="1894" y="64"/>
                    <a:pt x="1894" y="62"/>
                  </a:cubicBezTo>
                  <a:lnTo>
                    <a:pt x="1895" y="51"/>
                  </a:lnTo>
                  <a:cubicBezTo>
                    <a:pt x="1895" y="48"/>
                    <a:pt x="1896" y="46"/>
                    <a:pt x="1899" y="44"/>
                  </a:cubicBezTo>
                  <a:lnTo>
                    <a:pt x="1902" y="43"/>
                  </a:lnTo>
                  <a:lnTo>
                    <a:pt x="1904" y="38"/>
                  </a:lnTo>
                  <a:lnTo>
                    <a:pt x="1904" y="32"/>
                  </a:lnTo>
                  <a:lnTo>
                    <a:pt x="1902" y="29"/>
                  </a:lnTo>
                  <a:lnTo>
                    <a:pt x="1896" y="27"/>
                  </a:lnTo>
                  <a:cubicBezTo>
                    <a:pt x="1894" y="26"/>
                    <a:pt x="1893" y="26"/>
                    <a:pt x="1892" y="25"/>
                  </a:cubicBezTo>
                  <a:lnTo>
                    <a:pt x="1881" y="13"/>
                  </a:lnTo>
                  <a:lnTo>
                    <a:pt x="1860" y="10"/>
                  </a:lnTo>
                  <a:cubicBezTo>
                    <a:pt x="1858" y="10"/>
                    <a:pt x="1857" y="9"/>
                    <a:pt x="1856" y="8"/>
                  </a:cubicBezTo>
                  <a:lnTo>
                    <a:pt x="1848" y="0"/>
                  </a:lnTo>
                  <a:lnTo>
                    <a:pt x="1764" y="7"/>
                  </a:lnTo>
                  <a:lnTo>
                    <a:pt x="1802" y="56"/>
                  </a:lnTo>
                  <a:cubicBezTo>
                    <a:pt x="1803" y="57"/>
                    <a:pt x="1804" y="58"/>
                    <a:pt x="1804" y="59"/>
                  </a:cubicBezTo>
                  <a:lnTo>
                    <a:pt x="1805" y="69"/>
                  </a:lnTo>
                  <a:lnTo>
                    <a:pt x="1807" y="118"/>
                  </a:lnTo>
                  <a:lnTo>
                    <a:pt x="1806" y="129"/>
                  </a:lnTo>
                  <a:lnTo>
                    <a:pt x="1803" y="141"/>
                  </a:lnTo>
                  <a:lnTo>
                    <a:pt x="1783" y="199"/>
                  </a:lnTo>
                  <a:lnTo>
                    <a:pt x="1766" y="228"/>
                  </a:lnTo>
                  <a:cubicBezTo>
                    <a:pt x="1765" y="229"/>
                    <a:pt x="1765" y="230"/>
                    <a:pt x="1764" y="230"/>
                  </a:cubicBezTo>
                  <a:lnTo>
                    <a:pt x="1735" y="258"/>
                  </a:lnTo>
                  <a:lnTo>
                    <a:pt x="1781" y="287"/>
                  </a:lnTo>
                  <a:cubicBezTo>
                    <a:pt x="1783" y="288"/>
                    <a:pt x="1785" y="290"/>
                    <a:pt x="1785" y="292"/>
                  </a:cubicBezTo>
                  <a:cubicBezTo>
                    <a:pt x="1786" y="294"/>
                    <a:pt x="1785" y="296"/>
                    <a:pt x="1784" y="298"/>
                  </a:cubicBezTo>
                  <a:lnTo>
                    <a:pt x="1738" y="359"/>
                  </a:lnTo>
                  <a:lnTo>
                    <a:pt x="1729" y="366"/>
                  </a:lnTo>
                  <a:cubicBezTo>
                    <a:pt x="1727" y="368"/>
                    <a:pt x="1726" y="368"/>
                    <a:pt x="1724" y="368"/>
                  </a:cubicBezTo>
                  <a:lnTo>
                    <a:pt x="1716" y="369"/>
                  </a:lnTo>
                  <a:cubicBezTo>
                    <a:pt x="1715" y="369"/>
                    <a:pt x="1714" y="369"/>
                    <a:pt x="1712" y="368"/>
                  </a:cubicBezTo>
                  <a:lnTo>
                    <a:pt x="1625" y="329"/>
                  </a:lnTo>
                  <a:lnTo>
                    <a:pt x="1539" y="287"/>
                  </a:lnTo>
                  <a:lnTo>
                    <a:pt x="1476" y="292"/>
                  </a:lnTo>
                  <a:cubicBezTo>
                    <a:pt x="1475" y="292"/>
                    <a:pt x="1474" y="292"/>
                    <a:pt x="1473" y="291"/>
                  </a:cubicBezTo>
                  <a:lnTo>
                    <a:pt x="1462" y="288"/>
                  </a:lnTo>
                  <a:cubicBezTo>
                    <a:pt x="1461" y="288"/>
                    <a:pt x="1459" y="287"/>
                    <a:pt x="1458" y="286"/>
                  </a:cubicBezTo>
                  <a:lnTo>
                    <a:pt x="1422" y="251"/>
                  </a:lnTo>
                  <a:lnTo>
                    <a:pt x="1377" y="269"/>
                  </a:lnTo>
                  <a:lnTo>
                    <a:pt x="1376" y="273"/>
                  </a:lnTo>
                  <a:lnTo>
                    <a:pt x="1372" y="337"/>
                  </a:lnTo>
                  <a:lnTo>
                    <a:pt x="1383" y="440"/>
                  </a:lnTo>
                  <a:cubicBezTo>
                    <a:pt x="1383" y="441"/>
                    <a:pt x="1383" y="442"/>
                    <a:pt x="1383" y="443"/>
                  </a:cubicBezTo>
                  <a:lnTo>
                    <a:pt x="1378" y="464"/>
                  </a:lnTo>
                  <a:cubicBezTo>
                    <a:pt x="1378" y="464"/>
                    <a:pt x="1378" y="465"/>
                    <a:pt x="1378" y="466"/>
                  </a:cubicBezTo>
                  <a:lnTo>
                    <a:pt x="1336" y="553"/>
                  </a:lnTo>
                  <a:lnTo>
                    <a:pt x="1329" y="563"/>
                  </a:lnTo>
                  <a:cubicBezTo>
                    <a:pt x="1328" y="565"/>
                    <a:pt x="1327" y="566"/>
                    <a:pt x="1325" y="567"/>
                  </a:cubicBezTo>
                  <a:lnTo>
                    <a:pt x="1320" y="568"/>
                  </a:lnTo>
                  <a:cubicBezTo>
                    <a:pt x="1318" y="569"/>
                    <a:pt x="1315" y="569"/>
                    <a:pt x="1313" y="568"/>
                  </a:cubicBezTo>
                  <a:lnTo>
                    <a:pt x="1207" y="500"/>
                  </a:lnTo>
                  <a:lnTo>
                    <a:pt x="1193" y="528"/>
                  </a:lnTo>
                  <a:cubicBezTo>
                    <a:pt x="1192" y="529"/>
                    <a:pt x="1191" y="530"/>
                    <a:pt x="1191" y="530"/>
                  </a:cubicBezTo>
                  <a:lnTo>
                    <a:pt x="1111" y="597"/>
                  </a:lnTo>
                  <a:lnTo>
                    <a:pt x="1107" y="603"/>
                  </a:lnTo>
                  <a:lnTo>
                    <a:pt x="1103" y="612"/>
                  </a:lnTo>
                  <a:lnTo>
                    <a:pt x="1074" y="730"/>
                  </a:lnTo>
                  <a:lnTo>
                    <a:pt x="1069" y="741"/>
                  </a:lnTo>
                  <a:lnTo>
                    <a:pt x="1048" y="778"/>
                  </a:lnTo>
                  <a:lnTo>
                    <a:pt x="1037" y="791"/>
                  </a:lnTo>
                  <a:cubicBezTo>
                    <a:pt x="1036" y="792"/>
                    <a:pt x="1035" y="792"/>
                    <a:pt x="1035" y="793"/>
                  </a:cubicBezTo>
                  <a:lnTo>
                    <a:pt x="1022" y="799"/>
                  </a:lnTo>
                  <a:cubicBezTo>
                    <a:pt x="1022" y="799"/>
                    <a:pt x="1021" y="800"/>
                    <a:pt x="1020" y="800"/>
                  </a:cubicBezTo>
                  <a:lnTo>
                    <a:pt x="991" y="806"/>
                  </a:lnTo>
                  <a:lnTo>
                    <a:pt x="990" y="808"/>
                  </a:lnTo>
                  <a:lnTo>
                    <a:pt x="980" y="841"/>
                  </a:lnTo>
                  <a:lnTo>
                    <a:pt x="1040" y="951"/>
                  </a:lnTo>
                  <a:cubicBezTo>
                    <a:pt x="1040" y="952"/>
                    <a:pt x="1040" y="953"/>
                    <a:pt x="1041" y="954"/>
                  </a:cubicBezTo>
                  <a:lnTo>
                    <a:pt x="1042" y="963"/>
                  </a:lnTo>
                  <a:lnTo>
                    <a:pt x="1036" y="1030"/>
                  </a:lnTo>
                  <a:cubicBezTo>
                    <a:pt x="1036" y="1031"/>
                    <a:pt x="1036" y="1031"/>
                    <a:pt x="1036" y="1032"/>
                  </a:cubicBezTo>
                  <a:lnTo>
                    <a:pt x="1033" y="1040"/>
                  </a:lnTo>
                  <a:cubicBezTo>
                    <a:pt x="1032" y="1042"/>
                    <a:pt x="1032" y="1043"/>
                    <a:pt x="1031" y="1043"/>
                  </a:cubicBezTo>
                  <a:lnTo>
                    <a:pt x="1025" y="1049"/>
                  </a:lnTo>
                  <a:lnTo>
                    <a:pt x="1012" y="1058"/>
                  </a:lnTo>
                  <a:lnTo>
                    <a:pt x="977" y="1094"/>
                  </a:lnTo>
                  <a:lnTo>
                    <a:pt x="961" y="1116"/>
                  </a:lnTo>
                  <a:lnTo>
                    <a:pt x="890" y="1258"/>
                  </a:lnTo>
                  <a:cubicBezTo>
                    <a:pt x="889" y="1259"/>
                    <a:pt x="889" y="1259"/>
                    <a:pt x="888" y="1260"/>
                  </a:cubicBezTo>
                  <a:lnTo>
                    <a:pt x="843" y="1310"/>
                  </a:lnTo>
                  <a:lnTo>
                    <a:pt x="844" y="1321"/>
                  </a:lnTo>
                  <a:lnTo>
                    <a:pt x="854" y="1380"/>
                  </a:lnTo>
                  <a:lnTo>
                    <a:pt x="856" y="1406"/>
                  </a:lnTo>
                  <a:cubicBezTo>
                    <a:pt x="856" y="1407"/>
                    <a:pt x="856" y="1408"/>
                    <a:pt x="855" y="1409"/>
                  </a:cubicBezTo>
                  <a:lnTo>
                    <a:pt x="853" y="1415"/>
                  </a:lnTo>
                  <a:cubicBezTo>
                    <a:pt x="853" y="1417"/>
                    <a:pt x="852" y="1418"/>
                    <a:pt x="850" y="1419"/>
                  </a:cubicBezTo>
                  <a:lnTo>
                    <a:pt x="768" y="1478"/>
                  </a:lnTo>
                  <a:cubicBezTo>
                    <a:pt x="767" y="1479"/>
                    <a:pt x="765" y="1480"/>
                    <a:pt x="764" y="1480"/>
                  </a:cubicBezTo>
                  <a:lnTo>
                    <a:pt x="672" y="1492"/>
                  </a:lnTo>
                  <a:lnTo>
                    <a:pt x="691" y="1620"/>
                  </a:lnTo>
                  <a:lnTo>
                    <a:pt x="692" y="1640"/>
                  </a:lnTo>
                  <a:cubicBezTo>
                    <a:pt x="692" y="1641"/>
                    <a:pt x="692" y="1641"/>
                    <a:pt x="692" y="1642"/>
                  </a:cubicBezTo>
                  <a:lnTo>
                    <a:pt x="689" y="1652"/>
                  </a:lnTo>
                  <a:lnTo>
                    <a:pt x="676" y="1684"/>
                  </a:lnTo>
                  <a:lnTo>
                    <a:pt x="674" y="1690"/>
                  </a:lnTo>
                  <a:lnTo>
                    <a:pt x="665" y="1801"/>
                  </a:lnTo>
                  <a:lnTo>
                    <a:pt x="665" y="1822"/>
                  </a:lnTo>
                  <a:lnTo>
                    <a:pt x="666" y="1847"/>
                  </a:lnTo>
                  <a:lnTo>
                    <a:pt x="666" y="1869"/>
                  </a:lnTo>
                  <a:cubicBezTo>
                    <a:pt x="665" y="1870"/>
                    <a:pt x="665" y="1871"/>
                    <a:pt x="665" y="1872"/>
                  </a:cubicBezTo>
                  <a:lnTo>
                    <a:pt x="659" y="1886"/>
                  </a:lnTo>
                  <a:cubicBezTo>
                    <a:pt x="658" y="1887"/>
                    <a:pt x="658" y="1888"/>
                    <a:pt x="657" y="1888"/>
                  </a:cubicBezTo>
                  <a:lnTo>
                    <a:pt x="642" y="1903"/>
                  </a:lnTo>
                  <a:lnTo>
                    <a:pt x="639" y="1908"/>
                  </a:lnTo>
                  <a:lnTo>
                    <a:pt x="636" y="1918"/>
                  </a:lnTo>
                  <a:lnTo>
                    <a:pt x="630" y="1966"/>
                  </a:lnTo>
                  <a:lnTo>
                    <a:pt x="625" y="1980"/>
                  </a:lnTo>
                  <a:cubicBezTo>
                    <a:pt x="625" y="1981"/>
                    <a:pt x="625" y="1981"/>
                    <a:pt x="624" y="1982"/>
                  </a:cubicBezTo>
                  <a:lnTo>
                    <a:pt x="597" y="2025"/>
                  </a:lnTo>
                  <a:lnTo>
                    <a:pt x="498" y="2205"/>
                  </a:lnTo>
                  <a:lnTo>
                    <a:pt x="549" y="2243"/>
                  </a:lnTo>
                  <a:lnTo>
                    <a:pt x="556" y="2245"/>
                  </a:lnTo>
                  <a:lnTo>
                    <a:pt x="571" y="2249"/>
                  </a:lnTo>
                  <a:cubicBezTo>
                    <a:pt x="572" y="2249"/>
                    <a:pt x="573" y="2249"/>
                    <a:pt x="574" y="2250"/>
                  </a:cubicBezTo>
                  <a:lnTo>
                    <a:pt x="581" y="2255"/>
                  </a:lnTo>
                  <a:cubicBezTo>
                    <a:pt x="582" y="2256"/>
                    <a:pt x="583" y="2257"/>
                    <a:pt x="584" y="2259"/>
                  </a:cubicBezTo>
                  <a:lnTo>
                    <a:pt x="587" y="2270"/>
                  </a:lnTo>
                  <a:lnTo>
                    <a:pt x="597" y="2378"/>
                  </a:lnTo>
                  <a:lnTo>
                    <a:pt x="596" y="2387"/>
                  </a:lnTo>
                  <a:cubicBezTo>
                    <a:pt x="596" y="2388"/>
                    <a:pt x="596" y="2389"/>
                    <a:pt x="596" y="2389"/>
                  </a:cubicBezTo>
                  <a:lnTo>
                    <a:pt x="594" y="2397"/>
                  </a:lnTo>
                  <a:lnTo>
                    <a:pt x="561" y="2465"/>
                  </a:lnTo>
                  <a:lnTo>
                    <a:pt x="556" y="2471"/>
                  </a:lnTo>
                  <a:cubicBezTo>
                    <a:pt x="555" y="2473"/>
                    <a:pt x="552" y="2474"/>
                    <a:pt x="550" y="2474"/>
                  </a:cubicBezTo>
                  <a:lnTo>
                    <a:pt x="545" y="2474"/>
                  </a:lnTo>
                  <a:cubicBezTo>
                    <a:pt x="544" y="2474"/>
                    <a:pt x="544" y="2474"/>
                    <a:pt x="543" y="2474"/>
                  </a:cubicBezTo>
                  <a:lnTo>
                    <a:pt x="407" y="2438"/>
                  </a:lnTo>
                  <a:lnTo>
                    <a:pt x="361" y="2452"/>
                  </a:lnTo>
                  <a:lnTo>
                    <a:pt x="318" y="2481"/>
                  </a:lnTo>
                  <a:lnTo>
                    <a:pt x="305" y="2495"/>
                  </a:lnTo>
                  <a:lnTo>
                    <a:pt x="267" y="2559"/>
                  </a:lnTo>
                  <a:lnTo>
                    <a:pt x="230" y="2626"/>
                  </a:lnTo>
                  <a:lnTo>
                    <a:pt x="208" y="2651"/>
                  </a:lnTo>
                  <a:lnTo>
                    <a:pt x="217" y="2691"/>
                  </a:lnTo>
                  <a:lnTo>
                    <a:pt x="217" y="2703"/>
                  </a:lnTo>
                  <a:cubicBezTo>
                    <a:pt x="217" y="2703"/>
                    <a:pt x="217" y="2704"/>
                    <a:pt x="216" y="2705"/>
                  </a:cubicBezTo>
                  <a:lnTo>
                    <a:pt x="213" y="2714"/>
                  </a:lnTo>
                  <a:lnTo>
                    <a:pt x="173" y="2784"/>
                  </a:lnTo>
                  <a:lnTo>
                    <a:pt x="217" y="2905"/>
                  </a:lnTo>
                  <a:cubicBezTo>
                    <a:pt x="218" y="2907"/>
                    <a:pt x="217" y="2910"/>
                    <a:pt x="216" y="2912"/>
                  </a:cubicBezTo>
                  <a:lnTo>
                    <a:pt x="194" y="2945"/>
                  </a:lnTo>
                  <a:lnTo>
                    <a:pt x="192" y="2949"/>
                  </a:lnTo>
                  <a:lnTo>
                    <a:pt x="193" y="2956"/>
                  </a:lnTo>
                  <a:lnTo>
                    <a:pt x="204" y="3021"/>
                  </a:lnTo>
                  <a:lnTo>
                    <a:pt x="204" y="3033"/>
                  </a:lnTo>
                  <a:lnTo>
                    <a:pt x="201" y="3046"/>
                  </a:lnTo>
                  <a:lnTo>
                    <a:pt x="194" y="3067"/>
                  </a:lnTo>
                  <a:lnTo>
                    <a:pt x="191" y="3078"/>
                  </a:lnTo>
                  <a:lnTo>
                    <a:pt x="192" y="3083"/>
                  </a:lnTo>
                  <a:lnTo>
                    <a:pt x="229" y="3188"/>
                  </a:lnTo>
                  <a:lnTo>
                    <a:pt x="235" y="3210"/>
                  </a:lnTo>
                  <a:lnTo>
                    <a:pt x="236" y="3233"/>
                  </a:lnTo>
                  <a:lnTo>
                    <a:pt x="206" y="3444"/>
                  </a:lnTo>
                  <a:lnTo>
                    <a:pt x="207" y="3446"/>
                  </a:lnTo>
                  <a:lnTo>
                    <a:pt x="229" y="3470"/>
                  </a:lnTo>
                  <a:lnTo>
                    <a:pt x="237" y="3477"/>
                  </a:lnTo>
                  <a:lnTo>
                    <a:pt x="253" y="3498"/>
                  </a:lnTo>
                  <a:lnTo>
                    <a:pt x="256" y="3500"/>
                  </a:lnTo>
                  <a:lnTo>
                    <a:pt x="262" y="3502"/>
                  </a:lnTo>
                  <a:lnTo>
                    <a:pt x="274" y="3502"/>
                  </a:lnTo>
                  <a:cubicBezTo>
                    <a:pt x="275" y="3502"/>
                    <a:pt x="276" y="3502"/>
                    <a:pt x="276" y="3503"/>
                  </a:cubicBezTo>
                  <a:lnTo>
                    <a:pt x="283" y="3505"/>
                  </a:lnTo>
                  <a:cubicBezTo>
                    <a:pt x="284" y="3505"/>
                    <a:pt x="285" y="3506"/>
                    <a:pt x="286" y="3507"/>
                  </a:cubicBezTo>
                  <a:lnTo>
                    <a:pt x="291" y="3513"/>
                  </a:lnTo>
                  <a:lnTo>
                    <a:pt x="346" y="3591"/>
                  </a:lnTo>
                  <a:cubicBezTo>
                    <a:pt x="347" y="3592"/>
                    <a:pt x="347" y="3593"/>
                    <a:pt x="347" y="3594"/>
                  </a:cubicBezTo>
                  <a:lnTo>
                    <a:pt x="348" y="3599"/>
                  </a:lnTo>
                  <a:lnTo>
                    <a:pt x="341" y="3639"/>
                  </a:lnTo>
                  <a:lnTo>
                    <a:pt x="338" y="3651"/>
                  </a:lnTo>
                  <a:lnTo>
                    <a:pt x="334" y="3661"/>
                  </a:lnTo>
                  <a:lnTo>
                    <a:pt x="318" y="3686"/>
                  </a:lnTo>
                  <a:lnTo>
                    <a:pt x="317" y="3690"/>
                  </a:lnTo>
                  <a:lnTo>
                    <a:pt x="313" y="3717"/>
                  </a:lnTo>
                  <a:lnTo>
                    <a:pt x="313" y="3720"/>
                  </a:lnTo>
                  <a:lnTo>
                    <a:pt x="311" y="3724"/>
                  </a:lnTo>
                  <a:cubicBezTo>
                    <a:pt x="311" y="3726"/>
                    <a:pt x="309" y="3728"/>
                    <a:pt x="307" y="3729"/>
                  </a:cubicBezTo>
                  <a:lnTo>
                    <a:pt x="303" y="3731"/>
                  </a:lnTo>
                  <a:cubicBezTo>
                    <a:pt x="302" y="3732"/>
                    <a:pt x="300" y="3733"/>
                    <a:pt x="298" y="3732"/>
                  </a:cubicBezTo>
                  <a:lnTo>
                    <a:pt x="276" y="3728"/>
                  </a:lnTo>
                  <a:lnTo>
                    <a:pt x="266" y="3729"/>
                  </a:lnTo>
                  <a:lnTo>
                    <a:pt x="224" y="3743"/>
                  </a:lnTo>
                  <a:lnTo>
                    <a:pt x="224" y="3746"/>
                  </a:lnTo>
                  <a:lnTo>
                    <a:pt x="231" y="3763"/>
                  </a:lnTo>
                  <a:lnTo>
                    <a:pt x="235" y="3778"/>
                  </a:lnTo>
                  <a:lnTo>
                    <a:pt x="242" y="3822"/>
                  </a:lnTo>
                  <a:lnTo>
                    <a:pt x="247" y="3837"/>
                  </a:lnTo>
                  <a:lnTo>
                    <a:pt x="267" y="3874"/>
                  </a:lnTo>
                  <a:lnTo>
                    <a:pt x="290" y="3931"/>
                  </a:lnTo>
                  <a:lnTo>
                    <a:pt x="293" y="3944"/>
                  </a:lnTo>
                  <a:lnTo>
                    <a:pt x="294" y="3957"/>
                  </a:lnTo>
                  <a:lnTo>
                    <a:pt x="292" y="3973"/>
                  </a:lnTo>
                  <a:lnTo>
                    <a:pt x="290" y="3984"/>
                  </a:lnTo>
                  <a:lnTo>
                    <a:pt x="286" y="3992"/>
                  </a:lnTo>
                  <a:lnTo>
                    <a:pt x="282" y="4000"/>
                  </a:lnTo>
                  <a:lnTo>
                    <a:pt x="270" y="4017"/>
                  </a:lnTo>
                  <a:lnTo>
                    <a:pt x="269" y="4021"/>
                  </a:lnTo>
                  <a:lnTo>
                    <a:pt x="271" y="4033"/>
                  </a:lnTo>
                  <a:lnTo>
                    <a:pt x="276" y="4058"/>
                  </a:lnTo>
                  <a:lnTo>
                    <a:pt x="277" y="4073"/>
                  </a:lnTo>
                  <a:lnTo>
                    <a:pt x="274" y="4092"/>
                  </a:lnTo>
                  <a:lnTo>
                    <a:pt x="268" y="4108"/>
                  </a:lnTo>
                  <a:lnTo>
                    <a:pt x="260" y="4121"/>
                  </a:lnTo>
                  <a:lnTo>
                    <a:pt x="229" y="4158"/>
                  </a:lnTo>
                  <a:lnTo>
                    <a:pt x="199" y="4183"/>
                  </a:lnTo>
                  <a:cubicBezTo>
                    <a:pt x="198" y="4184"/>
                    <a:pt x="197" y="4184"/>
                    <a:pt x="196" y="4184"/>
                  </a:cubicBezTo>
                  <a:lnTo>
                    <a:pt x="188" y="4186"/>
                  </a:lnTo>
                  <a:cubicBezTo>
                    <a:pt x="187" y="4186"/>
                    <a:pt x="186" y="4186"/>
                    <a:pt x="185" y="4186"/>
                  </a:cubicBezTo>
                  <a:lnTo>
                    <a:pt x="156" y="4183"/>
                  </a:lnTo>
                  <a:lnTo>
                    <a:pt x="149" y="4186"/>
                  </a:lnTo>
                  <a:lnTo>
                    <a:pt x="144" y="4190"/>
                  </a:lnTo>
                  <a:lnTo>
                    <a:pt x="143" y="4199"/>
                  </a:lnTo>
                  <a:lnTo>
                    <a:pt x="145" y="4201"/>
                  </a:lnTo>
                  <a:lnTo>
                    <a:pt x="150" y="4208"/>
                  </a:lnTo>
                  <a:cubicBezTo>
                    <a:pt x="150" y="4209"/>
                    <a:pt x="152" y="4211"/>
                    <a:pt x="152" y="4211"/>
                  </a:cubicBezTo>
                  <a:lnTo>
                    <a:pt x="154" y="4218"/>
                  </a:lnTo>
                  <a:cubicBezTo>
                    <a:pt x="155" y="4219"/>
                    <a:pt x="155" y="4219"/>
                    <a:pt x="155" y="4220"/>
                  </a:cubicBezTo>
                  <a:lnTo>
                    <a:pt x="155" y="4226"/>
                  </a:lnTo>
                  <a:lnTo>
                    <a:pt x="154" y="4242"/>
                  </a:lnTo>
                  <a:lnTo>
                    <a:pt x="154" y="4248"/>
                  </a:lnTo>
                  <a:cubicBezTo>
                    <a:pt x="154" y="4249"/>
                    <a:pt x="154" y="4250"/>
                    <a:pt x="153" y="4251"/>
                  </a:cubicBezTo>
                  <a:lnTo>
                    <a:pt x="152" y="4254"/>
                  </a:lnTo>
                  <a:lnTo>
                    <a:pt x="144" y="4268"/>
                  </a:lnTo>
                  <a:lnTo>
                    <a:pt x="138" y="4275"/>
                  </a:lnTo>
                  <a:cubicBezTo>
                    <a:pt x="138" y="4275"/>
                    <a:pt x="137" y="4276"/>
                    <a:pt x="136" y="4276"/>
                  </a:cubicBezTo>
                  <a:lnTo>
                    <a:pt x="112" y="4290"/>
                  </a:lnTo>
                  <a:lnTo>
                    <a:pt x="110" y="4292"/>
                  </a:lnTo>
                  <a:lnTo>
                    <a:pt x="110" y="4300"/>
                  </a:lnTo>
                  <a:lnTo>
                    <a:pt x="111" y="4307"/>
                  </a:lnTo>
                  <a:lnTo>
                    <a:pt x="131" y="4382"/>
                  </a:lnTo>
                  <a:lnTo>
                    <a:pt x="137" y="4418"/>
                  </a:lnTo>
                  <a:lnTo>
                    <a:pt x="137" y="4427"/>
                  </a:lnTo>
                  <a:cubicBezTo>
                    <a:pt x="137" y="4428"/>
                    <a:pt x="137" y="4428"/>
                    <a:pt x="137" y="4429"/>
                  </a:cubicBezTo>
                  <a:lnTo>
                    <a:pt x="135" y="4435"/>
                  </a:lnTo>
                  <a:lnTo>
                    <a:pt x="131" y="4443"/>
                  </a:lnTo>
                  <a:lnTo>
                    <a:pt x="125" y="4470"/>
                  </a:lnTo>
                  <a:lnTo>
                    <a:pt x="124" y="4487"/>
                  </a:lnTo>
                  <a:lnTo>
                    <a:pt x="122" y="4499"/>
                  </a:lnTo>
                  <a:lnTo>
                    <a:pt x="115" y="4524"/>
                  </a:lnTo>
                  <a:lnTo>
                    <a:pt x="114" y="4533"/>
                  </a:lnTo>
                  <a:lnTo>
                    <a:pt x="108" y="4554"/>
                  </a:lnTo>
                  <a:cubicBezTo>
                    <a:pt x="108" y="4556"/>
                    <a:pt x="107" y="4557"/>
                    <a:pt x="106" y="4558"/>
                  </a:cubicBezTo>
                  <a:lnTo>
                    <a:pt x="96" y="4568"/>
                  </a:lnTo>
                  <a:cubicBezTo>
                    <a:pt x="95" y="4569"/>
                    <a:pt x="93" y="4570"/>
                    <a:pt x="92" y="4570"/>
                  </a:cubicBezTo>
                  <a:lnTo>
                    <a:pt x="79" y="4573"/>
                  </a:lnTo>
                  <a:cubicBezTo>
                    <a:pt x="79" y="4573"/>
                    <a:pt x="78" y="4573"/>
                    <a:pt x="77" y="4573"/>
                  </a:cubicBezTo>
                  <a:lnTo>
                    <a:pt x="64" y="4573"/>
                  </a:lnTo>
                  <a:cubicBezTo>
                    <a:pt x="63" y="4573"/>
                    <a:pt x="62" y="4572"/>
                    <a:pt x="61" y="4572"/>
                  </a:cubicBezTo>
                  <a:lnTo>
                    <a:pt x="55" y="4568"/>
                  </a:lnTo>
                  <a:cubicBezTo>
                    <a:pt x="52" y="4567"/>
                    <a:pt x="51" y="4564"/>
                    <a:pt x="51" y="4561"/>
                  </a:cubicBezTo>
                  <a:lnTo>
                    <a:pt x="51" y="4538"/>
                  </a:lnTo>
                  <a:lnTo>
                    <a:pt x="49" y="453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79" name="Freeform 264">
              <a:extLst>
                <a:ext uri="{FF2B5EF4-FFF2-40B4-BE49-F238E27FC236}">
                  <a16:creationId xmlns:a16="http://schemas.microsoft.com/office/drawing/2014/main" id="{7B3E97E7-5669-46A1-99CB-DAE1D9A1E5FC}"/>
                </a:ext>
              </a:extLst>
            </p:cNvPr>
            <p:cNvSpPr>
              <a:spLocks noChangeArrowheads="1"/>
            </p:cNvSpPr>
            <p:nvPr/>
          </p:nvSpPr>
          <p:spPr bwMode="auto">
            <a:xfrm>
              <a:off x="8993187" y="2470150"/>
              <a:ext cx="31750" cy="100013"/>
            </a:xfrm>
            <a:custGeom>
              <a:avLst/>
              <a:gdLst>
                <a:gd name="T0" fmla="*/ 86 w 88"/>
                <a:gd name="T1" fmla="*/ 4 h 277"/>
                <a:gd name="T2" fmla="*/ 84 w 88"/>
                <a:gd name="T3" fmla="*/ 0 h 277"/>
                <a:gd name="T4" fmla="*/ 70 w 88"/>
                <a:gd name="T5" fmla="*/ 34 h 277"/>
                <a:gd name="T6" fmla="*/ 66 w 88"/>
                <a:gd name="T7" fmla="*/ 49 h 277"/>
                <a:gd name="T8" fmla="*/ 58 w 88"/>
                <a:gd name="T9" fmla="*/ 57 h 277"/>
                <a:gd name="T10" fmla="*/ 51 w 88"/>
                <a:gd name="T11" fmla="*/ 59 h 277"/>
                <a:gd name="T12" fmla="*/ 44 w 88"/>
                <a:gd name="T13" fmla="*/ 60 h 277"/>
                <a:gd name="T14" fmla="*/ 10 w 88"/>
                <a:gd name="T15" fmla="*/ 152 h 277"/>
                <a:gd name="T16" fmla="*/ 5 w 88"/>
                <a:gd name="T17" fmla="*/ 162 h 277"/>
                <a:gd name="T18" fmla="*/ 0 w 88"/>
                <a:gd name="T19" fmla="*/ 203 h 277"/>
                <a:gd name="T20" fmla="*/ 4 w 88"/>
                <a:gd name="T21" fmla="*/ 225 h 277"/>
                <a:gd name="T22" fmla="*/ 4 w 88"/>
                <a:gd name="T23" fmla="*/ 243 h 277"/>
                <a:gd name="T24" fmla="*/ 2 w 88"/>
                <a:gd name="T25" fmla="*/ 259 h 277"/>
                <a:gd name="T26" fmla="*/ 4 w 88"/>
                <a:gd name="T27" fmla="*/ 269 h 277"/>
                <a:gd name="T28" fmla="*/ 4 w 88"/>
                <a:gd name="T29" fmla="*/ 276 h 277"/>
                <a:gd name="T30" fmla="*/ 16 w 88"/>
                <a:gd name="T31" fmla="*/ 246 h 277"/>
                <a:gd name="T32" fmla="*/ 19 w 88"/>
                <a:gd name="T33" fmla="*/ 238 h 277"/>
                <a:gd name="T34" fmla="*/ 21 w 88"/>
                <a:gd name="T35" fmla="*/ 220 h 277"/>
                <a:gd name="T36" fmla="*/ 30 w 88"/>
                <a:gd name="T37" fmla="*/ 192 h 277"/>
                <a:gd name="T38" fmla="*/ 31 w 88"/>
                <a:gd name="T39" fmla="*/ 183 h 277"/>
                <a:gd name="T40" fmla="*/ 31 w 88"/>
                <a:gd name="T41" fmla="*/ 177 h 277"/>
                <a:gd name="T42" fmla="*/ 32 w 88"/>
                <a:gd name="T43" fmla="*/ 166 h 277"/>
                <a:gd name="T44" fmla="*/ 38 w 88"/>
                <a:gd name="T45" fmla="*/ 157 h 277"/>
                <a:gd name="T46" fmla="*/ 42 w 88"/>
                <a:gd name="T47" fmla="*/ 150 h 277"/>
                <a:gd name="T48" fmla="*/ 45 w 88"/>
                <a:gd name="T49" fmla="*/ 135 h 277"/>
                <a:gd name="T50" fmla="*/ 58 w 88"/>
                <a:gd name="T51" fmla="*/ 81 h 277"/>
                <a:gd name="T52" fmla="*/ 65 w 88"/>
                <a:gd name="T53" fmla="*/ 71 h 277"/>
                <a:gd name="T54" fmla="*/ 73 w 88"/>
                <a:gd name="T55" fmla="*/ 64 h 277"/>
                <a:gd name="T56" fmla="*/ 76 w 88"/>
                <a:gd name="T57" fmla="*/ 44 h 277"/>
                <a:gd name="T58" fmla="*/ 80 w 88"/>
                <a:gd name="T59" fmla="*/ 38 h 277"/>
                <a:gd name="T60" fmla="*/ 81 w 88"/>
                <a:gd name="T61" fmla="*/ 33 h 277"/>
                <a:gd name="T62" fmla="*/ 79 w 88"/>
                <a:gd name="T63" fmla="*/ 1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277">
                  <a:moveTo>
                    <a:pt x="87" y="5"/>
                  </a:moveTo>
                  <a:lnTo>
                    <a:pt x="86" y="4"/>
                  </a:lnTo>
                  <a:cubicBezTo>
                    <a:pt x="86" y="4"/>
                    <a:pt x="86" y="3"/>
                    <a:pt x="85" y="3"/>
                  </a:cubicBezTo>
                  <a:lnTo>
                    <a:pt x="84" y="0"/>
                  </a:lnTo>
                  <a:lnTo>
                    <a:pt x="78" y="13"/>
                  </a:lnTo>
                  <a:lnTo>
                    <a:pt x="70" y="34"/>
                  </a:lnTo>
                  <a:lnTo>
                    <a:pt x="67" y="47"/>
                  </a:lnTo>
                  <a:cubicBezTo>
                    <a:pt x="66" y="47"/>
                    <a:pt x="66" y="48"/>
                    <a:pt x="66" y="49"/>
                  </a:cubicBezTo>
                  <a:lnTo>
                    <a:pt x="63" y="53"/>
                  </a:lnTo>
                  <a:cubicBezTo>
                    <a:pt x="62" y="55"/>
                    <a:pt x="60" y="56"/>
                    <a:pt x="58" y="57"/>
                  </a:cubicBezTo>
                  <a:lnTo>
                    <a:pt x="53" y="58"/>
                  </a:lnTo>
                  <a:cubicBezTo>
                    <a:pt x="52" y="58"/>
                    <a:pt x="52" y="59"/>
                    <a:pt x="51" y="59"/>
                  </a:cubicBezTo>
                  <a:lnTo>
                    <a:pt x="45" y="59"/>
                  </a:lnTo>
                  <a:lnTo>
                    <a:pt x="44" y="60"/>
                  </a:lnTo>
                  <a:lnTo>
                    <a:pt x="12" y="142"/>
                  </a:lnTo>
                  <a:lnTo>
                    <a:pt x="10" y="152"/>
                  </a:lnTo>
                  <a:cubicBezTo>
                    <a:pt x="10" y="152"/>
                    <a:pt x="10" y="153"/>
                    <a:pt x="9" y="154"/>
                  </a:cubicBezTo>
                  <a:lnTo>
                    <a:pt x="5" y="162"/>
                  </a:lnTo>
                  <a:lnTo>
                    <a:pt x="2" y="174"/>
                  </a:lnTo>
                  <a:lnTo>
                    <a:pt x="0" y="203"/>
                  </a:lnTo>
                  <a:lnTo>
                    <a:pt x="5" y="221"/>
                  </a:lnTo>
                  <a:cubicBezTo>
                    <a:pt x="5" y="222"/>
                    <a:pt x="5" y="224"/>
                    <a:pt x="4" y="225"/>
                  </a:cubicBezTo>
                  <a:lnTo>
                    <a:pt x="3" y="229"/>
                  </a:lnTo>
                  <a:lnTo>
                    <a:pt x="4" y="243"/>
                  </a:lnTo>
                  <a:lnTo>
                    <a:pt x="3" y="252"/>
                  </a:lnTo>
                  <a:lnTo>
                    <a:pt x="2" y="259"/>
                  </a:lnTo>
                  <a:lnTo>
                    <a:pt x="4" y="267"/>
                  </a:lnTo>
                  <a:cubicBezTo>
                    <a:pt x="4" y="267"/>
                    <a:pt x="4" y="268"/>
                    <a:pt x="4" y="269"/>
                  </a:cubicBezTo>
                  <a:lnTo>
                    <a:pt x="4" y="272"/>
                  </a:lnTo>
                  <a:lnTo>
                    <a:pt x="4" y="276"/>
                  </a:lnTo>
                  <a:lnTo>
                    <a:pt x="5" y="276"/>
                  </a:lnTo>
                  <a:lnTo>
                    <a:pt x="16" y="246"/>
                  </a:lnTo>
                  <a:cubicBezTo>
                    <a:pt x="16" y="245"/>
                    <a:pt x="16" y="244"/>
                    <a:pt x="17" y="244"/>
                  </a:cubicBezTo>
                  <a:lnTo>
                    <a:pt x="19" y="238"/>
                  </a:lnTo>
                  <a:lnTo>
                    <a:pt x="19" y="231"/>
                  </a:lnTo>
                  <a:lnTo>
                    <a:pt x="21" y="220"/>
                  </a:lnTo>
                  <a:lnTo>
                    <a:pt x="25" y="204"/>
                  </a:lnTo>
                  <a:lnTo>
                    <a:pt x="30" y="192"/>
                  </a:lnTo>
                  <a:lnTo>
                    <a:pt x="30" y="186"/>
                  </a:lnTo>
                  <a:cubicBezTo>
                    <a:pt x="30" y="186"/>
                    <a:pt x="31" y="184"/>
                    <a:pt x="31" y="183"/>
                  </a:cubicBezTo>
                  <a:lnTo>
                    <a:pt x="32" y="180"/>
                  </a:lnTo>
                  <a:cubicBezTo>
                    <a:pt x="32" y="179"/>
                    <a:pt x="31" y="178"/>
                    <a:pt x="31" y="177"/>
                  </a:cubicBezTo>
                  <a:cubicBezTo>
                    <a:pt x="31" y="176"/>
                    <a:pt x="31" y="174"/>
                    <a:pt x="31" y="174"/>
                  </a:cubicBezTo>
                  <a:lnTo>
                    <a:pt x="32" y="166"/>
                  </a:lnTo>
                  <a:lnTo>
                    <a:pt x="34" y="161"/>
                  </a:lnTo>
                  <a:cubicBezTo>
                    <a:pt x="35" y="159"/>
                    <a:pt x="36" y="158"/>
                    <a:pt x="38" y="157"/>
                  </a:cubicBezTo>
                  <a:lnTo>
                    <a:pt x="40" y="156"/>
                  </a:lnTo>
                  <a:lnTo>
                    <a:pt x="42" y="150"/>
                  </a:lnTo>
                  <a:lnTo>
                    <a:pt x="43" y="143"/>
                  </a:lnTo>
                  <a:lnTo>
                    <a:pt x="45" y="135"/>
                  </a:lnTo>
                  <a:lnTo>
                    <a:pt x="56" y="98"/>
                  </a:lnTo>
                  <a:lnTo>
                    <a:pt x="58" y="81"/>
                  </a:lnTo>
                  <a:lnTo>
                    <a:pt x="62" y="74"/>
                  </a:lnTo>
                  <a:cubicBezTo>
                    <a:pt x="63" y="73"/>
                    <a:pt x="64" y="72"/>
                    <a:pt x="65" y="71"/>
                  </a:cubicBezTo>
                  <a:lnTo>
                    <a:pt x="72" y="67"/>
                  </a:lnTo>
                  <a:lnTo>
                    <a:pt x="73" y="64"/>
                  </a:lnTo>
                  <a:lnTo>
                    <a:pt x="76" y="46"/>
                  </a:lnTo>
                  <a:cubicBezTo>
                    <a:pt x="76" y="45"/>
                    <a:pt x="76" y="44"/>
                    <a:pt x="76" y="44"/>
                  </a:cubicBezTo>
                  <a:lnTo>
                    <a:pt x="78" y="40"/>
                  </a:lnTo>
                  <a:cubicBezTo>
                    <a:pt x="79" y="39"/>
                    <a:pt x="79" y="38"/>
                    <a:pt x="80" y="38"/>
                  </a:cubicBezTo>
                  <a:lnTo>
                    <a:pt x="81" y="37"/>
                  </a:lnTo>
                  <a:lnTo>
                    <a:pt x="81" y="33"/>
                  </a:lnTo>
                  <a:lnTo>
                    <a:pt x="79" y="24"/>
                  </a:lnTo>
                  <a:cubicBezTo>
                    <a:pt x="78" y="22"/>
                    <a:pt x="78" y="19"/>
                    <a:pt x="79" y="18"/>
                  </a:cubicBezTo>
                  <a:lnTo>
                    <a:pt x="87" y="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80" name="Freeform 265">
              <a:extLst>
                <a:ext uri="{FF2B5EF4-FFF2-40B4-BE49-F238E27FC236}">
                  <a16:creationId xmlns:a16="http://schemas.microsoft.com/office/drawing/2014/main" id="{9E8A33C3-7E50-406F-B95E-09E1FD531060}"/>
                </a:ext>
              </a:extLst>
            </p:cNvPr>
            <p:cNvSpPr>
              <a:spLocks noChangeArrowheads="1"/>
            </p:cNvSpPr>
            <p:nvPr/>
          </p:nvSpPr>
          <p:spPr bwMode="auto">
            <a:xfrm>
              <a:off x="9026525" y="2439988"/>
              <a:ext cx="9525" cy="26987"/>
            </a:xfrm>
            <a:custGeom>
              <a:avLst/>
              <a:gdLst>
                <a:gd name="T0" fmla="*/ 21 w 27"/>
                <a:gd name="T1" fmla="*/ 13 h 75"/>
                <a:gd name="T2" fmla="*/ 21 w 27"/>
                <a:gd name="T3" fmla="*/ 16 h 75"/>
                <a:gd name="T4" fmla="*/ 20 w 27"/>
                <a:gd name="T5" fmla="*/ 19 h 75"/>
                <a:gd name="T6" fmla="*/ 19 w 27"/>
                <a:gd name="T7" fmla="*/ 21 h 75"/>
                <a:gd name="T8" fmla="*/ 16 w 27"/>
                <a:gd name="T9" fmla="*/ 25 h 75"/>
                <a:gd name="T10" fmla="*/ 13 w 27"/>
                <a:gd name="T11" fmla="*/ 27 h 75"/>
                <a:gd name="T12" fmla="*/ 11 w 27"/>
                <a:gd name="T13" fmla="*/ 28 h 75"/>
                <a:gd name="T14" fmla="*/ 11 w 27"/>
                <a:gd name="T15" fmla="*/ 29 h 75"/>
                <a:gd name="T16" fmla="*/ 7 w 27"/>
                <a:gd name="T17" fmla="*/ 55 h 75"/>
                <a:gd name="T18" fmla="*/ 0 w 27"/>
                <a:gd name="T19" fmla="*/ 74 h 75"/>
                <a:gd name="T20" fmla="*/ 6 w 27"/>
                <a:gd name="T21" fmla="*/ 70 h 75"/>
                <a:gd name="T22" fmla="*/ 8 w 27"/>
                <a:gd name="T23" fmla="*/ 57 h 75"/>
                <a:gd name="T24" fmla="*/ 9 w 27"/>
                <a:gd name="T25" fmla="*/ 55 h 75"/>
                <a:gd name="T26" fmla="*/ 17 w 27"/>
                <a:gd name="T27" fmla="*/ 38 h 75"/>
                <a:gd name="T28" fmla="*/ 19 w 27"/>
                <a:gd name="T29" fmla="*/ 29 h 75"/>
                <a:gd name="T30" fmla="*/ 22 w 27"/>
                <a:gd name="T31" fmla="*/ 25 h 75"/>
                <a:gd name="T32" fmla="*/ 23 w 27"/>
                <a:gd name="T33" fmla="*/ 24 h 75"/>
                <a:gd name="T34" fmla="*/ 24 w 27"/>
                <a:gd name="T35" fmla="*/ 21 h 75"/>
                <a:gd name="T36" fmla="*/ 26 w 27"/>
                <a:gd name="T37" fmla="*/ 14 h 75"/>
                <a:gd name="T38" fmla="*/ 26 w 27"/>
                <a:gd name="T39" fmla="*/ 11 h 75"/>
                <a:gd name="T40" fmla="*/ 22 w 27"/>
                <a:gd name="T41" fmla="*/ 2 h 75"/>
                <a:gd name="T42" fmla="*/ 22 w 27"/>
                <a:gd name="T43" fmla="*/ 0 h 75"/>
                <a:gd name="T44" fmla="*/ 21 w 27"/>
                <a:gd name="T45" fmla="*/ 1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75">
                  <a:moveTo>
                    <a:pt x="21" y="13"/>
                  </a:moveTo>
                  <a:cubicBezTo>
                    <a:pt x="21" y="14"/>
                    <a:pt x="21" y="15"/>
                    <a:pt x="21" y="16"/>
                  </a:cubicBezTo>
                  <a:lnTo>
                    <a:pt x="20" y="19"/>
                  </a:lnTo>
                  <a:cubicBezTo>
                    <a:pt x="20" y="20"/>
                    <a:pt x="19" y="21"/>
                    <a:pt x="19" y="21"/>
                  </a:cubicBezTo>
                  <a:lnTo>
                    <a:pt x="16" y="25"/>
                  </a:lnTo>
                  <a:cubicBezTo>
                    <a:pt x="15" y="26"/>
                    <a:pt x="14" y="26"/>
                    <a:pt x="13" y="27"/>
                  </a:cubicBezTo>
                  <a:lnTo>
                    <a:pt x="11" y="28"/>
                  </a:lnTo>
                  <a:lnTo>
                    <a:pt x="11" y="29"/>
                  </a:lnTo>
                  <a:lnTo>
                    <a:pt x="7" y="55"/>
                  </a:lnTo>
                  <a:lnTo>
                    <a:pt x="0" y="74"/>
                  </a:lnTo>
                  <a:lnTo>
                    <a:pt x="6" y="70"/>
                  </a:lnTo>
                  <a:lnTo>
                    <a:pt x="8" y="57"/>
                  </a:lnTo>
                  <a:cubicBezTo>
                    <a:pt x="8" y="56"/>
                    <a:pt x="9" y="56"/>
                    <a:pt x="9" y="55"/>
                  </a:cubicBezTo>
                  <a:lnTo>
                    <a:pt x="17" y="38"/>
                  </a:lnTo>
                  <a:lnTo>
                    <a:pt x="19" y="29"/>
                  </a:lnTo>
                  <a:cubicBezTo>
                    <a:pt x="20" y="27"/>
                    <a:pt x="20" y="26"/>
                    <a:pt x="22" y="25"/>
                  </a:cubicBezTo>
                  <a:lnTo>
                    <a:pt x="23" y="24"/>
                  </a:lnTo>
                  <a:cubicBezTo>
                    <a:pt x="23" y="23"/>
                    <a:pt x="23" y="22"/>
                    <a:pt x="24" y="21"/>
                  </a:cubicBezTo>
                  <a:lnTo>
                    <a:pt x="26" y="14"/>
                  </a:lnTo>
                  <a:lnTo>
                    <a:pt x="26" y="11"/>
                  </a:lnTo>
                  <a:lnTo>
                    <a:pt x="22" y="2"/>
                  </a:lnTo>
                  <a:cubicBezTo>
                    <a:pt x="22" y="1"/>
                    <a:pt x="22" y="1"/>
                    <a:pt x="22" y="0"/>
                  </a:cubicBezTo>
                  <a:lnTo>
                    <a:pt x="21"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81" name="Freeform 266">
              <a:extLst>
                <a:ext uri="{FF2B5EF4-FFF2-40B4-BE49-F238E27FC236}">
                  <a16:creationId xmlns:a16="http://schemas.microsoft.com/office/drawing/2014/main" id="{7E819744-6BB0-4EAD-8496-DCEBB11119C4}"/>
                </a:ext>
              </a:extLst>
            </p:cNvPr>
            <p:cNvSpPr>
              <a:spLocks noChangeArrowheads="1"/>
            </p:cNvSpPr>
            <p:nvPr/>
          </p:nvSpPr>
          <p:spPr bwMode="auto">
            <a:xfrm>
              <a:off x="9107487" y="2341563"/>
              <a:ext cx="93663" cy="147637"/>
            </a:xfrm>
            <a:custGeom>
              <a:avLst/>
              <a:gdLst>
                <a:gd name="T0" fmla="*/ 1 w 261"/>
                <a:gd name="T1" fmla="*/ 265 h 409"/>
                <a:gd name="T2" fmla="*/ 13 w 261"/>
                <a:gd name="T3" fmla="*/ 290 h 409"/>
                <a:gd name="T4" fmla="*/ 25 w 261"/>
                <a:gd name="T5" fmla="*/ 333 h 409"/>
                <a:gd name="T6" fmla="*/ 25 w 261"/>
                <a:gd name="T7" fmla="*/ 352 h 409"/>
                <a:gd name="T8" fmla="*/ 20 w 261"/>
                <a:gd name="T9" fmla="*/ 363 h 409"/>
                <a:gd name="T10" fmla="*/ 18 w 261"/>
                <a:gd name="T11" fmla="*/ 407 h 409"/>
                <a:gd name="T12" fmla="*/ 32 w 261"/>
                <a:gd name="T13" fmla="*/ 406 h 409"/>
                <a:gd name="T14" fmla="*/ 57 w 261"/>
                <a:gd name="T15" fmla="*/ 389 h 409"/>
                <a:gd name="T16" fmla="*/ 67 w 261"/>
                <a:gd name="T17" fmla="*/ 375 h 409"/>
                <a:gd name="T18" fmla="*/ 64 w 261"/>
                <a:gd name="T19" fmla="*/ 357 h 409"/>
                <a:gd name="T20" fmla="*/ 83 w 261"/>
                <a:gd name="T21" fmla="*/ 329 h 409"/>
                <a:gd name="T22" fmla="*/ 104 w 261"/>
                <a:gd name="T23" fmla="*/ 306 h 409"/>
                <a:gd name="T24" fmla="*/ 128 w 261"/>
                <a:gd name="T25" fmla="*/ 290 h 409"/>
                <a:gd name="T26" fmla="*/ 133 w 261"/>
                <a:gd name="T27" fmla="*/ 263 h 409"/>
                <a:gd name="T28" fmla="*/ 140 w 261"/>
                <a:gd name="T29" fmla="*/ 249 h 409"/>
                <a:gd name="T30" fmla="*/ 157 w 261"/>
                <a:gd name="T31" fmla="*/ 237 h 409"/>
                <a:gd name="T32" fmla="*/ 171 w 261"/>
                <a:gd name="T33" fmla="*/ 236 h 409"/>
                <a:gd name="T34" fmla="*/ 179 w 261"/>
                <a:gd name="T35" fmla="*/ 221 h 409"/>
                <a:gd name="T36" fmla="*/ 171 w 261"/>
                <a:gd name="T37" fmla="*/ 204 h 409"/>
                <a:gd name="T38" fmla="*/ 153 w 261"/>
                <a:gd name="T39" fmla="*/ 195 h 409"/>
                <a:gd name="T40" fmla="*/ 147 w 261"/>
                <a:gd name="T41" fmla="*/ 183 h 409"/>
                <a:gd name="T42" fmla="*/ 152 w 261"/>
                <a:gd name="T43" fmla="*/ 166 h 409"/>
                <a:gd name="T44" fmla="*/ 153 w 261"/>
                <a:gd name="T45" fmla="*/ 126 h 409"/>
                <a:gd name="T46" fmla="*/ 167 w 261"/>
                <a:gd name="T47" fmla="*/ 114 h 409"/>
                <a:gd name="T48" fmla="*/ 179 w 261"/>
                <a:gd name="T49" fmla="*/ 99 h 409"/>
                <a:gd name="T50" fmla="*/ 190 w 261"/>
                <a:gd name="T51" fmla="*/ 80 h 409"/>
                <a:gd name="T52" fmla="*/ 209 w 261"/>
                <a:gd name="T53" fmla="*/ 69 h 409"/>
                <a:gd name="T54" fmla="*/ 223 w 261"/>
                <a:gd name="T55" fmla="*/ 53 h 409"/>
                <a:gd name="T56" fmla="*/ 224 w 261"/>
                <a:gd name="T57" fmla="*/ 42 h 409"/>
                <a:gd name="T58" fmla="*/ 230 w 261"/>
                <a:gd name="T59" fmla="*/ 35 h 409"/>
                <a:gd name="T60" fmla="*/ 249 w 261"/>
                <a:gd name="T61" fmla="*/ 30 h 409"/>
                <a:gd name="T62" fmla="*/ 257 w 261"/>
                <a:gd name="T63" fmla="*/ 23 h 409"/>
                <a:gd name="T64" fmla="*/ 248 w 261"/>
                <a:gd name="T65" fmla="*/ 7 h 409"/>
                <a:gd name="T66" fmla="*/ 231 w 261"/>
                <a:gd name="T67" fmla="*/ 1 h 409"/>
                <a:gd name="T68" fmla="*/ 216 w 261"/>
                <a:gd name="T69" fmla="*/ 2 h 409"/>
                <a:gd name="T70" fmla="*/ 204 w 261"/>
                <a:gd name="T71" fmla="*/ 5 h 409"/>
                <a:gd name="T72" fmla="*/ 194 w 261"/>
                <a:gd name="T73" fmla="*/ 14 h 409"/>
                <a:gd name="T74" fmla="*/ 177 w 261"/>
                <a:gd name="T75" fmla="*/ 30 h 409"/>
                <a:gd name="T76" fmla="*/ 153 w 261"/>
                <a:gd name="T77" fmla="*/ 29 h 409"/>
                <a:gd name="T78" fmla="*/ 138 w 261"/>
                <a:gd name="T79" fmla="*/ 28 h 409"/>
                <a:gd name="T80" fmla="*/ 122 w 261"/>
                <a:gd name="T81" fmla="*/ 27 h 409"/>
                <a:gd name="T82" fmla="*/ 104 w 261"/>
                <a:gd name="T83" fmla="*/ 51 h 409"/>
                <a:gd name="T84" fmla="*/ 93 w 261"/>
                <a:gd name="T85" fmla="*/ 57 h 409"/>
                <a:gd name="T86" fmla="*/ 47 w 261"/>
                <a:gd name="T87" fmla="*/ 120 h 409"/>
                <a:gd name="T88" fmla="*/ 3 w 261"/>
                <a:gd name="T89" fmla="*/ 182 h 409"/>
                <a:gd name="T90" fmla="*/ 9 w 261"/>
                <a:gd name="T91" fmla="*/ 219 h 409"/>
                <a:gd name="T92" fmla="*/ 14 w 261"/>
                <a:gd name="T93" fmla="*/ 232 h 409"/>
                <a:gd name="T94" fmla="*/ 15 w 261"/>
                <a:gd name="T95" fmla="*/ 242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1" h="409">
                  <a:moveTo>
                    <a:pt x="12" y="251"/>
                  </a:moveTo>
                  <a:lnTo>
                    <a:pt x="7" y="255"/>
                  </a:lnTo>
                  <a:cubicBezTo>
                    <a:pt x="5" y="256"/>
                    <a:pt x="5" y="257"/>
                    <a:pt x="4" y="258"/>
                  </a:cubicBezTo>
                  <a:lnTo>
                    <a:pt x="1" y="265"/>
                  </a:lnTo>
                  <a:cubicBezTo>
                    <a:pt x="1" y="266"/>
                    <a:pt x="1" y="267"/>
                    <a:pt x="1" y="268"/>
                  </a:cubicBezTo>
                  <a:lnTo>
                    <a:pt x="0" y="275"/>
                  </a:lnTo>
                  <a:cubicBezTo>
                    <a:pt x="0" y="277"/>
                    <a:pt x="1" y="279"/>
                    <a:pt x="3" y="281"/>
                  </a:cubicBezTo>
                  <a:lnTo>
                    <a:pt x="13" y="290"/>
                  </a:lnTo>
                  <a:lnTo>
                    <a:pt x="17" y="318"/>
                  </a:lnTo>
                  <a:cubicBezTo>
                    <a:pt x="18" y="320"/>
                    <a:pt x="19" y="322"/>
                    <a:pt x="22" y="323"/>
                  </a:cubicBezTo>
                  <a:lnTo>
                    <a:pt x="23" y="324"/>
                  </a:lnTo>
                  <a:cubicBezTo>
                    <a:pt x="22" y="327"/>
                    <a:pt x="23" y="330"/>
                    <a:pt x="25" y="333"/>
                  </a:cubicBezTo>
                  <a:lnTo>
                    <a:pt x="22" y="337"/>
                  </a:lnTo>
                  <a:cubicBezTo>
                    <a:pt x="21" y="338"/>
                    <a:pt x="20" y="340"/>
                    <a:pt x="20" y="342"/>
                  </a:cubicBezTo>
                  <a:lnTo>
                    <a:pt x="20" y="345"/>
                  </a:lnTo>
                  <a:cubicBezTo>
                    <a:pt x="20" y="348"/>
                    <a:pt x="22" y="351"/>
                    <a:pt x="25" y="352"/>
                  </a:cubicBezTo>
                  <a:lnTo>
                    <a:pt x="26" y="353"/>
                  </a:lnTo>
                  <a:cubicBezTo>
                    <a:pt x="25" y="353"/>
                    <a:pt x="25" y="353"/>
                    <a:pt x="25" y="354"/>
                  </a:cubicBezTo>
                  <a:lnTo>
                    <a:pt x="22" y="357"/>
                  </a:lnTo>
                  <a:cubicBezTo>
                    <a:pt x="20" y="359"/>
                    <a:pt x="20" y="361"/>
                    <a:pt x="20" y="363"/>
                  </a:cubicBezTo>
                  <a:lnTo>
                    <a:pt x="21" y="369"/>
                  </a:lnTo>
                  <a:lnTo>
                    <a:pt x="9" y="392"/>
                  </a:lnTo>
                  <a:cubicBezTo>
                    <a:pt x="7" y="396"/>
                    <a:pt x="8" y="401"/>
                    <a:pt x="12" y="403"/>
                  </a:cubicBezTo>
                  <a:lnTo>
                    <a:pt x="18" y="407"/>
                  </a:lnTo>
                  <a:cubicBezTo>
                    <a:pt x="19" y="407"/>
                    <a:pt x="21" y="408"/>
                    <a:pt x="22" y="408"/>
                  </a:cubicBezTo>
                  <a:cubicBezTo>
                    <a:pt x="23" y="408"/>
                    <a:pt x="23" y="408"/>
                    <a:pt x="23" y="408"/>
                  </a:cubicBezTo>
                  <a:lnTo>
                    <a:pt x="30" y="407"/>
                  </a:lnTo>
                  <a:cubicBezTo>
                    <a:pt x="31" y="406"/>
                    <a:pt x="32" y="406"/>
                    <a:pt x="32" y="406"/>
                  </a:cubicBezTo>
                  <a:lnTo>
                    <a:pt x="51" y="396"/>
                  </a:lnTo>
                  <a:cubicBezTo>
                    <a:pt x="51" y="396"/>
                    <a:pt x="52" y="396"/>
                    <a:pt x="53" y="395"/>
                  </a:cubicBezTo>
                  <a:lnTo>
                    <a:pt x="55" y="393"/>
                  </a:lnTo>
                  <a:cubicBezTo>
                    <a:pt x="56" y="392"/>
                    <a:pt x="57" y="390"/>
                    <a:pt x="57" y="389"/>
                  </a:cubicBezTo>
                  <a:lnTo>
                    <a:pt x="59" y="382"/>
                  </a:lnTo>
                  <a:lnTo>
                    <a:pt x="64" y="378"/>
                  </a:lnTo>
                  <a:cubicBezTo>
                    <a:pt x="65" y="377"/>
                    <a:pt x="66" y="376"/>
                    <a:pt x="66" y="375"/>
                  </a:cubicBezTo>
                  <a:lnTo>
                    <a:pt x="67" y="375"/>
                  </a:lnTo>
                  <a:lnTo>
                    <a:pt x="67" y="375"/>
                  </a:lnTo>
                  <a:cubicBezTo>
                    <a:pt x="72" y="375"/>
                    <a:pt x="75" y="371"/>
                    <a:pt x="75" y="367"/>
                  </a:cubicBezTo>
                  <a:cubicBezTo>
                    <a:pt x="75" y="363"/>
                    <a:pt x="73" y="360"/>
                    <a:pt x="69" y="359"/>
                  </a:cubicBezTo>
                  <a:lnTo>
                    <a:pt x="64" y="357"/>
                  </a:lnTo>
                  <a:lnTo>
                    <a:pt x="63" y="356"/>
                  </a:lnTo>
                  <a:lnTo>
                    <a:pt x="64" y="341"/>
                  </a:lnTo>
                  <a:lnTo>
                    <a:pt x="78" y="333"/>
                  </a:lnTo>
                  <a:lnTo>
                    <a:pt x="83" y="329"/>
                  </a:lnTo>
                  <a:cubicBezTo>
                    <a:pt x="85" y="327"/>
                    <a:pt x="86" y="323"/>
                    <a:pt x="85" y="320"/>
                  </a:cubicBezTo>
                  <a:cubicBezTo>
                    <a:pt x="85" y="319"/>
                    <a:pt x="84" y="317"/>
                    <a:pt x="83" y="317"/>
                  </a:cubicBezTo>
                  <a:lnTo>
                    <a:pt x="101" y="307"/>
                  </a:lnTo>
                  <a:lnTo>
                    <a:pt x="104" y="306"/>
                  </a:lnTo>
                  <a:cubicBezTo>
                    <a:pt x="107" y="305"/>
                    <a:pt x="110" y="302"/>
                    <a:pt x="110" y="298"/>
                  </a:cubicBezTo>
                  <a:lnTo>
                    <a:pt x="110" y="297"/>
                  </a:lnTo>
                  <a:lnTo>
                    <a:pt x="124" y="293"/>
                  </a:lnTo>
                  <a:cubicBezTo>
                    <a:pt x="125" y="293"/>
                    <a:pt x="127" y="292"/>
                    <a:pt x="128" y="290"/>
                  </a:cubicBezTo>
                  <a:lnTo>
                    <a:pt x="132" y="288"/>
                  </a:lnTo>
                  <a:cubicBezTo>
                    <a:pt x="135" y="287"/>
                    <a:pt x="137" y="284"/>
                    <a:pt x="136" y="281"/>
                  </a:cubicBezTo>
                  <a:lnTo>
                    <a:pt x="136" y="269"/>
                  </a:lnTo>
                  <a:cubicBezTo>
                    <a:pt x="136" y="267"/>
                    <a:pt x="135" y="265"/>
                    <a:pt x="133" y="263"/>
                  </a:cubicBezTo>
                  <a:lnTo>
                    <a:pt x="131" y="262"/>
                  </a:lnTo>
                  <a:cubicBezTo>
                    <a:pt x="130" y="262"/>
                    <a:pt x="130" y="261"/>
                    <a:pt x="129" y="261"/>
                  </a:cubicBezTo>
                  <a:lnTo>
                    <a:pt x="136" y="254"/>
                  </a:lnTo>
                  <a:lnTo>
                    <a:pt x="140" y="249"/>
                  </a:lnTo>
                  <a:lnTo>
                    <a:pt x="144" y="244"/>
                  </a:lnTo>
                  <a:lnTo>
                    <a:pt x="149" y="240"/>
                  </a:lnTo>
                  <a:lnTo>
                    <a:pt x="154" y="239"/>
                  </a:lnTo>
                  <a:cubicBezTo>
                    <a:pt x="155" y="239"/>
                    <a:pt x="157" y="238"/>
                    <a:pt x="157" y="237"/>
                  </a:cubicBezTo>
                  <a:cubicBezTo>
                    <a:pt x="158" y="237"/>
                    <a:pt x="158" y="237"/>
                    <a:pt x="159" y="236"/>
                  </a:cubicBezTo>
                  <a:cubicBezTo>
                    <a:pt x="159" y="237"/>
                    <a:pt x="160" y="237"/>
                    <a:pt x="161" y="237"/>
                  </a:cubicBezTo>
                  <a:lnTo>
                    <a:pt x="167" y="237"/>
                  </a:lnTo>
                  <a:cubicBezTo>
                    <a:pt x="168" y="237"/>
                    <a:pt x="170" y="236"/>
                    <a:pt x="171" y="236"/>
                  </a:cubicBezTo>
                  <a:lnTo>
                    <a:pt x="174" y="234"/>
                  </a:lnTo>
                  <a:cubicBezTo>
                    <a:pt x="176" y="233"/>
                    <a:pt x="178" y="231"/>
                    <a:pt x="178" y="228"/>
                  </a:cubicBezTo>
                  <a:lnTo>
                    <a:pt x="179" y="224"/>
                  </a:lnTo>
                  <a:cubicBezTo>
                    <a:pt x="179" y="223"/>
                    <a:pt x="179" y="222"/>
                    <a:pt x="179" y="221"/>
                  </a:cubicBezTo>
                  <a:lnTo>
                    <a:pt x="178" y="215"/>
                  </a:lnTo>
                  <a:lnTo>
                    <a:pt x="175" y="208"/>
                  </a:lnTo>
                  <a:cubicBezTo>
                    <a:pt x="174" y="207"/>
                    <a:pt x="175" y="206"/>
                    <a:pt x="174" y="206"/>
                  </a:cubicBezTo>
                  <a:cubicBezTo>
                    <a:pt x="174" y="205"/>
                    <a:pt x="172" y="204"/>
                    <a:pt x="171" y="204"/>
                  </a:cubicBezTo>
                  <a:lnTo>
                    <a:pt x="165" y="199"/>
                  </a:lnTo>
                  <a:cubicBezTo>
                    <a:pt x="161" y="198"/>
                    <a:pt x="157" y="200"/>
                    <a:pt x="154" y="202"/>
                  </a:cubicBezTo>
                  <a:lnTo>
                    <a:pt x="153" y="202"/>
                  </a:lnTo>
                  <a:cubicBezTo>
                    <a:pt x="154" y="200"/>
                    <a:pt x="154" y="197"/>
                    <a:pt x="153" y="195"/>
                  </a:cubicBezTo>
                  <a:cubicBezTo>
                    <a:pt x="152" y="193"/>
                    <a:pt x="150" y="192"/>
                    <a:pt x="148" y="191"/>
                  </a:cubicBezTo>
                  <a:lnTo>
                    <a:pt x="148" y="191"/>
                  </a:lnTo>
                  <a:cubicBezTo>
                    <a:pt x="149" y="188"/>
                    <a:pt x="149" y="186"/>
                    <a:pt x="147" y="184"/>
                  </a:cubicBezTo>
                  <a:lnTo>
                    <a:pt x="147" y="183"/>
                  </a:lnTo>
                  <a:lnTo>
                    <a:pt x="149" y="178"/>
                  </a:lnTo>
                  <a:lnTo>
                    <a:pt x="151" y="173"/>
                  </a:lnTo>
                  <a:cubicBezTo>
                    <a:pt x="151" y="172"/>
                    <a:pt x="151" y="171"/>
                    <a:pt x="151" y="171"/>
                  </a:cubicBezTo>
                  <a:lnTo>
                    <a:pt x="152" y="166"/>
                  </a:lnTo>
                  <a:lnTo>
                    <a:pt x="155" y="151"/>
                  </a:lnTo>
                  <a:cubicBezTo>
                    <a:pt x="156" y="147"/>
                    <a:pt x="154" y="143"/>
                    <a:pt x="150" y="141"/>
                  </a:cubicBezTo>
                  <a:lnTo>
                    <a:pt x="147" y="141"/>
                  </a:lnTo>
                  <a:lnTo>
                    <a:pt x="153" y="126"/>
                  </a:lnTo>
                  <a:lnTo>
                    <a:pt x="155" y="114"/>
                  </a:lnTo>
                  <a:lnTo>
                    <a:pt x="156" y="114"/>
                  </a:lnTo>
                  <a:cubicBezTo>
                    <a:pt x="157" y="115"/>
                    <a:pt x="157" y="115"/>
                    <a:pt x="158" y="115"/>
                  </a:cubicBezTo>
                  <a:lnTo>
                    <a:pt x="167" y="114"/>
                  </a:lnTo>
                  <a:lnTo>
                    <a:pt x="175" y="112"/>
                  </a:lnTo>
                  <a:cubicBezTo>
                    <a:pt x="177" y="112"/>
                    <a:pt x="179" y="110"/>
                    <a:pt x="180" y="108"/>
                  </a:cubicBezTo>
                  <a:cubicBezTo>
                    <a:pt x="181" y="106"/>
                    <a:pt x="181" y="103"/>
                    <a:pt x="180" y="101"/>
                  </a:cubicBezTo>
                  <a:lnTo>
                    <a:pt x="179" y="99"/>
                  </a:lnTo>
                  <a:lnTo>
                    <a:pt x="179" y="97"/>
                  </a:lnTo>
                  <a:cubicBezTo>
                    <a:pt x="180" y="98"/>
                    <a:pt x="182" y="97"/>
                    <a:pt x="183" y="97"/>
                  </a:cubicBezTo>
                  <a:cubicBezTo>
                    <a:pt x="186" y="96"/>
                    <a:pt x="189" y="93"/>
                    <a:pt x="189" y="90"/>
                  </a:cubicBezTo>
                  <a:lnTo>
                    <a:pt x="190" y="80"/>
                  </a:lnTo>
                  <a:lnTo>
                    <a:pt x="191" y="78"/>
                  </a:lnTo>
                  <a:lnTo>
                    <a:pt x="202" y="77"/>
                  </a:lnTo>
                  <a:cubicBezTo>
                    <a:pt x="204" y="77"/>
                    <a:pt x="207" y="76"/>
                    <a:pt x="208" y="73"/>
                  </a:cubicBezTo>
                  <a:cubicBezTo>
                    <a:pt x="209" y="72"/>
                    <a:pt x="209" y="71"/>
                    <a:pt x="209" y="69"/>
                  </a:cubicBezTo>
                  <a:lnTo>
                    <a:pt x="209" y="69"/>
                  </a:lnTo>
                  <a:cubicBezTo>
                    <a:pt x="211" y="69"/>
                    <a:pt x="213" y="68"/>
                    <a:pt x="215" y="67"/>
                  </a:cubicBezTo>
                  <a:cubicBezTo>
                    <a:pt x="216" y="66"/>
                    <a:pt x="217" y="64"/>
                    <a:pt x="218" y="63"/>
                  </a:cubicBezTo>
                  <a:lnTo>
                    <a:pt x="223" y="53"/>
                  </a:lnTo>
                  <a:cubicBezTo>
                    <a:pt x="223" y="52"/>
                    <a:pt x="224" y="51"/>
                    <a:pt x="224" y="50"/>
                  </a:cubicBezTo>
                  <a:lnTo>
                    <a:pt x="224" y="47"/>
                  </a:lnTo>
                  <a:cubicBezTo>
                    <a:pt x="224" y="46"/>
                    <a:pt x="224" y="45"/>
                    <a:pt x="224" y="45"/>
                  </a:cubicBezTo>
                  <a:lnTo>
                    <a:pt x="224" y="42"/>
                  </a:lnTo>
                  <a:cubicBezTo>
                    <a:pt x="224" y="41"/>
                    <a:pt x="223" y="40"/>
                    <a:pt x="223" y="39"/>
                  </a:cubicBezTo>
                  <a:lnTo>
                    <a:pt x="222" y="39"/>
                  </a:lnTo>
                  <a:lnTo>
                    <a:pt x="228" y="36"/>
                  </a:lnTo>
                  <a:cubicBezTo>
                    <a:pt x="229" y="36"/>
                    <a:pt x="230" y="35"/>
                    <a:pt x="230" y="35"/>
                  </a:cubicBezTo>
                  <a:lnTo>
                    <a:pt x="234" y="31"/>
                  </a:lnTo>
                  <a:lnTo>
                    <a:pt x="234" y="31"/>
                  </a:lnTo>
                  <a:lnTo>
                    <a:pt x="240" y="33"/>
                  </a:lnTo>
                  <a:cubicBezTo>
                    <a:pt x="244" y="35"/>
                    <a:pt x="247" y="33"/>
                    <a:pt x="249" y="30"/>
                  </a:cubicBezTo>
                  <a:lnTo>
                    <a:pt x="250" y="29"/>
                  </a:lnTo>
                  <a:cubicBezTo>
                    <a:pt x="251" y="29"/>
                    <a:pt x="253" y="27"/>
                    <a:pt x="254" y="27"/>
                  </a:cubicBezTo>
                  <a:cubicBezTo>
                    <a:pt x="255" y="26"/>
                    <a:pt x="255" y="26"/>
                    <a:pt x="256" y="25"/>
                  </a:cubicBezTo>
                  <a:lnTo>
                    <a:pt x="257" y="23"/>
                  </a:lnTo>
                  <a:cubicBezTo>
                    <a:pt x="260" y="20"/>
                    <a:pt x="259" y="16"/>
                    <a:pt x="256" y="13"/>
                  </a:cubicBezTo>
                  <a:lnTo>
                    <a:pt x="253" y="10"/>
                  </a:lnTo>
                  <a:cubicBezTo>
                    <a:pt x="252" y="9"/>
                    <a:pt x="251" y="8"/>
                    <a:pt x="251" y="8"/>
                  </a:cubicBezTo>
                  <a:lnTo>
                    <a:pt x="248" y="7"/>
                  </a:lnTo>
                  <a:cubicBezTo>
                    <a:pt x="247" y="6"/>
                    <a:pt x="246" y="6"/>
                    <a:pt x="244" y="6"/>
                  </a:cubicBezTo>
                  <a:lnTo>
                    <a:pt x="238" y="6"/>
                  </a:lnTo>
                  <a:cubicBezTo>
                    <a:pt x="237" y="6"/>
                    <a:pt x="236" y="6"/>
                    <a:pt x="236" y="6"/>
                  </a:cubicBezTo>
                  <a:cubicBezTo>
                    <a:pt x="235" y="4"/>
                    <a:pt x="233" y="2"/>
                    <a:pt x="231" y="1"/>
                  </a:cubicBezTo>
                  <a:cubicBezTo>
                    <a:pt x="228" y="0"/>
                    <a:pt x="225" y="1"/>
                    <a:pt x="223" y="2"/>
                  </a:cubicBezTo>
                  <a:lnTo>
                    <a:pt x="223" y="3"/>
                  </a:lnTo>
                  <a:lnTo>
                    <a:pt x="221" y="2"/>
                  </a:lnTo>
                  <a:cubicBezTo>
                    <a:pt x="220" y="2"/>
                    <a:pt x="217" y="2"/>
                    <a:pt x="216" y="2"/>
                  </a:cubicBezTo>
                  <a:cubicBezTo>
                    <a:pt x="214" y="2"/>
                    <a:pt x="212" y="3"/>
                    <a:pt x="211" y="4"/>
                  </a:cubicBezTo>
                  <a:lnTo>
                    <a:pt x="210" y="5"/>
                  </a:lnTo>
                  <a:lnTo>
                    <a:pt x="207" y="5"/>
                  </a:lnTo>
                  <a:cubicBezTo>
                    <a:pt x="206" y="5"/>
                    <a:pt x="205" y="5"/>
                    <a:pt x="204" y="5"/>
                  </a:cubicBezTo>
                  <a:lnTo>
                    <a:pt x="201" y="6"/>
                  </a:lnTo>
                  <a:cubicBezTo>
                    <a:pt x="200" y="7"/>
                    <a:pt x="198" y="8"/>
                    <a:pt x="198" y="9"/>
                  </a:cubicBezTo>
                  <a:lnTo>
                    <a:pt x="195" y="12"/>
                  </a:lnTo>
                  <a:cubicBezTo>
                    <a:pt x="195" y="13"/>
                    <a:pt x="194" y="13"/>
                    <a:pt x="194" y="14"/>
                  </a:cubicBezTo>
                  <a:lnTo>
                    <a:pt x="186" y="30"/>
                  </a:lnTo>
                  <a:cubicBezTo>
                    <a:pt x="185" y="30"/>
                    <a:pt x="185" y="30"/>
                    <a:pt x="183" y="30"/>
                  </a:cubicBezTo>
                  <a:lnTo>
                    <a:pt x="180" y="30"/>
                  </a:lnTo>
                  <a:cubicBezTo>
                    <a:pt x="179" y="30"/>
                    <a:pt x="178" y="30"/>
                    <a:pt x="177" y="30"/>
                  </a:cubicBezTo>
                  <a:lnTo>
                    <a:pt x="175" y="31"/>
                  </a:lnTo>
                  <a:cubicBezTo>
                    <a:pt x="175" y="30"/>
                    <a:pt x="174" y="29"/>
                    <a:pt x="173" y="28"/>
                  </a:cubicBezTo>
                  <a:cubicBezTo>
                    <a:pt x="171" y="26"/>
                    <a:pt x="169" y="26"/>
                    <a:pt x="166" y="26"/>
                  </a:cubicBezTo>
                  <a:lnTo>
                    <a:pt x="153" y="29"/>
                  </a:lnTo>
                  <a:lnTo>
                    <a:pt x="150" y="30"/>
                  </a:lnTo>
                  <a:cubicBezTo>
                    <a:pt x="147" y="31"/>
                    <a:pt x="145" y="35"/>
                    <a:pt x="145" y="38"/>
                  </a:cubicBezTo>
                  <a:lnTo>
                    <a:pt x="141" y="31"/>
                  </a:lnTo>
                  <a:cubicBezTo>
                    <a:pt x="140" y="30"/>
                    <a:pt x="139" y="29"/>
                    <a:pt x="138" y="28"/>
                  </a:cubicBezTo>
                  <a:lnTo>
                    <a:pt x="134" y="26"/>
                  </a:lnTo>
                  <a:cubicBezTo>
                    <a:pt x="133" y="26"/>
                    <a:pt x="131" y="25"/>
                    <a:pt x="130" y="26"/>
                  </a:cubicBezTo>
                  <a:lnTo>
                    <a:pt x="125" y="26"/>
                  </a:lnTo>
                  <a:cubicBezTo>
                    <a:pt x="124" y="26"/>
                    <a:pt x="123" y="27"/>
                    <a:pt x="122" y="27"/>
                  </a:cubicBezTo>
                  <a:lnTo>
                    <a:pt x="118" y="30"/>
                  </a:lnTo>
                  <a:cubicBezTo>
                    <a:pt x="117" y="31"/>
                    <a:pt x="116" y="31"/>
                    <a:pt x="116" y="32"/>
                  </a:cubicBezTo>
                  <a:lnTo>
                    <a:pt x="111" y="37"/>
                  </a:lnTo>
                  <a:lnTo>
                    <a:pt x="104" y="51"/>
                  </a:lnTo>
                  <a:lnTo>
                    <a:pt x="102" y="57"/>
                  </a:lnTo>
                  <a:cubicBezTo>
                    <a:pt x="102" y="57"/>
                    <a:pt x="102" y="57"/>
                    <a:pt x="101" y="57"/>
                  </a:cubicBezTo>
                  <a:lnTo>
                    <a:pt x="99" y="56"/>
                  </a:lnTo>
                  <a:cubicBezTo>
                    <a:pt x="97" y="56"/>
                    <a:pt x="95" y="56"/>
                    <a:pt x="93" y="57"/>
                  </a:cubicBezTo>
                  <a:lnTo>
                    <a:pt x="83" y="62"/>
                  </a:lnTo>
                  <a:cubicBezTo>
                    <a:pt x="82" y="62"/>
                    <a:pt x="81" y="63"/>
                    <a:pt x="81" y="64"/>
                  </a:cubicBezTo>
                  <a:lnTo>
                    <a:pt x="73" y="74"/>
                  </a:lnTo>
                  <a:lnTo>
                    <a:pt x="47" y="120"/>
                  </a:lnTo>
                  <a:lnTo>
                    <a:pt x="14" y="156"/>
                  </a:lnTo>
                  <a:lnTo>
                    <a:pt x="7" y="167"/>
                  </a:lnTo>
                  <a:cubicBezTo>
                    <a:pt x="7" y="167"/>
                    <a:pt x="7" y="168"/>
                    <a:pt x="6" y="169"/>
                  </a:cubicBezTo>
                  <a:lnTo>
                    <a:pt x="3" y="182"/>
                  </a:lnTo>
                  <a:cubicBezTo>
                    <a:pt x="3" y="183"/>
                    <a:pt x="3" y="184"/>
                    <a:pt x="3" y="184"/>
                  </a:cubicBezTo>
                  <a:lnTo>
                    <a:pt x="4" y="194"/>
                  </a:lnTo>
                  <a:lnTo>
                    <a:pt x="10" y="216"/>
                  </a:lnTo>
                  <a:lnTo>
                    <a:pt x="9" y="219"/>
                  </a:lnTo>
                  <a:cubicBezTo>
                    <a:pt x="9" y="220"/>
                    <a:pt x="10" y="222"/>
                    <a:pt x="10" y="223"/>
                  </a:cubicBezTo>
                  <a:cubicBezTo>
                    <a:pt x="10" y="224"/>
                    <a:pt x="10" y="225"/>
                    <a:pt x="11" y="225"/>
                  </a:cubicBezTo>
                  <a:lnTo>
                    <a:pt x="13" y="230"/>
                  </a:lnTo>
                  <a:cubicBezTo>
                    <a:pt x="13" y="230"/>
                    <a:pt x="14" y="231"/>
                    <a:pt x="14" y="232"/>
                  </a:cubicBezTo>
                  <a:lnTo>
                    <a:pt x="15" y="232"/>
                  </a:lnTo>
                  <a:lnTo>
                    <a:pt x="15" y="232"/>
                  </a:lnTo>
                  <a:cubicBezTo>
                    <a:pt x="14" y="234"/>
                    <a:pt x="13" y="236"/>
                    <a:pt x="14" y="238"/>
                  </a:cubicBezTo>
                  <a:lnTo>
                    <a:pt x="15" y="242"/>
                  </a:lnTo>
                  <a:lnTo>
                    <a:pt x="14" y="246"/>
                  </a:lnTo>
                  <a:lnTo>
                    <a:pt x="12" y="25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82" name="Freeform 267">
              <a:extLst>
                <a:ext uri="{FF2B5EF4-FFF2-40B4-BE49-F238E27FC236}">
                  <a16:creationId xmlns:a16="http://schemas.microsoft.com/office/drawing/2014/main" id="{CB89E716-17AD-4696-88D6-C664975B943E}"/>
                </a:ext>
              </a:extLst>
            </p:cNvPr>
            <p:cNvSpPr>
              <a:spLocks noChangeArrowheads="1"/>
            </p:cNvSpPr>
            <p:nvPr/>
          </p:nvSpPr>
          <p:spPr bwMode="auto">
            <a:xfrm>
              <a:off x="9299575" y="1500188"/>
              <a:ext cx="15875" cy="30162"/>
            </a:xfrm>
            <a:custGeom>
              <a:avLst/>
              <a:gdLst>
                <a:gd name="T0" fmla="*/ 1 w 42"/>
                <a:gd name="T1" fmla="*/ 71 h 85"/>
                <a:gd name="T2" fmla="*/ 1 w 42"/>
                <a:gd name="T3" fmla="*/ 75 h 85"/>
                <a:gd name="T4" fmla="*/ 3 w 42"/>
                <a:gd name="T5" fmla="*/ 82 h 85"/>
                <a:gd name="T6" fmla="*/ 9 w 42"/>
                <a:gd name="T7" fmla="*/ 84 h 85"/>
                <a:gd name="T8" fmla="*/ 9 w 42"/>
                <a:gd name="T9" fmla="*/ 84 h 85"/>
                <a:gd name="T10" fmla="*/ 13 w 42"/>
                <a:gd name="T11" fmla="*/ 84 h 85"/>
                <a:gd name="T12" fmla="*/ 18 w 42"/>
                <a:gd name="T13" fmla="*/ 81 h 85"/>
                <a:gd name="T14" fmla="*/ 20 w 42"/>
                <a:gd name="T15" fmla="*/ 78 h 85"/>
                <a:gd name="T16" fmla="*/ 22 w 42"/>
                <a:gd name="T17" fmla="*/ 76 h 85"/>
                <a:gd name="T18" fmla="*/ 25 w 42"/>
                <a:gd name="T19" fmla="*/ 67 h 85"/>
                <a:gd name="T20" fmla="*/ 25 w 42"/>
                <a:gd name="T21" fmla="*/ 64 h 85"/>
                <a:gd name="T22" fmla="*/ 25 w 42"/>
                <a:gd name="T23" fmla="*/ 63 h 85"/>
                <a:gd name="T24" fmla="*/ 27 w 42"/>
                <a:gd name="T25" fmla="*/ 62 h 85"/>
                <a:gd name="T26" fmla="*/ 34 w 42"/>
                <a:gd name="T27" fmla="*/ 55 h 85"/>
                <a:gd name="T28" fmla="*/ 35 w 42"/>
                <a:gd name="T29" fmla="*/ 52 h 85"/>
                <a:gd name="T30" fmla="*/ 37 w 42"/>
                <a:gd name="T31" fmla="*/ 46 h 85"/>
                <a:gd name="T32" fmla="*/ 38 w 42"/>
                <a:gd name="T33" fmla="*/ 38 h 85"/>
                <a:gd name="T34" fmla="*/ 38 w 42"/>
                <a:gd name="T35" fmla="*/ 32 h 85"/>
                <a:gd name="T36" fmla="*/ 38 w 42"/>
                <a:gd name="T37" fmla="*/ 30 h 85"/>
                <a:gd name="T38" fmla="*/ 40 w 42"/>
                <a:gd name="T39" fmla="*/ 25 h 85"/>
                <a:gd name="T40" fmla="*/ 39 w 42"/>
                <a:gd name="T41" fmla="*/ 22 h 85"/>
                <a:gd name="T42" fmla="*/ 40 w 42"/>
                <a:gd name="T43" fmla="*/ 21 h 85"/>
                <a:gd name="T44" fmla="*/ 38 w 42"/>
                <a:gd name="T45" fmla="*/ 12 h 85"/>
                <a:gd name="T46" fmla="*/ 32 w 42"/>
                <a:gd name="T47" fmla="*/ 10 h 85"/>
                <a:gd name="T48" fmla="*/ 31 w 42"/>
                <a:gd name="T49" fmla="*/ 7 h 85"/>
                <a:gd name="T50" fmla="*/ 25 w 42"/>
                <a:gd name="T51" fmla="*/ 2 h 85"/>
                <a:gd name="T52" fmla="*/ 18 w 42"/>
                <a:gd name="T53" fmla="*/ 1 h 85"/>
                <a:gd name="T54" fmla="*/ 9 w 42"/>
                <a:gd name="T55" fmla="*/ 5 h 85"/>
                <a:gd name="T56" fmla="*/ 4 w 42"/>
                <a:gd name="T57" fmla="*/ 18 h 85"/>
                <a:gd name="T58" fmla="*/ 6 w 42"/>
                <a:gd name="T59" fmla="*/ 28 h 85"/>
                <a:gd name="T60" fmla="*/ 10 w 42"/>
                <a:gd name="T61" fmla="*/ 29 h 85"/>
                <a:gd name="T62" fmla="*/ 11 w 42"/>
                <a:gd name="T63" fmla="*/ 32 h 85"/>
                <a:gd name="T64" fmla="*/ 8 w 42"/>
                <a:gd name="T65" fmla="*/ 53 h 85"/>
                <a:gd name="T66" fmla="*/ 8 w 42"/>
                <a:gd name="T67" fmla="*/ 55 h 85"/>
                <a:gd name="T68" fmla="*/ 8 w 42"/>
                <a:gd name="T69" fmla="*/ 59 h 85"/>
                <a:gd name="T70" fmla="*/ 2 w 42"/>
                <a:gd name="T71" fmla="*/ 67 h 85"/>
                <a:gd name="T72" fmla="*/ 1 w 42"/>
                <a:gd name="T73" fmla="*/ 7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 h="85">
                  <a:moveTo>
                    <a:pt x="1" y="71"/>
                  </a:moveTo>
                  <a:lnTo>
                    <a:pt x="1" y="75"/>
                  </a:lnTo>
                  <a:cubicBezTo>
                    <a:pt x="0" y="78"/>
                    <a:pt x="1" y="80"/>
                    <a:pt x="3" y="82"/>
                  </a:cubicBezTo>
                  <a:cubicBezTo>
                    <a:pt x="4" y="83"/>
                    <a:pt x="6" y="84"/>
                    <a:pt x="9" y="84"/>
                  </a:cubicBezTo>
                  <a:lnTo>
                    <a:pt x="9" y="84"/>
                  </a:lnTo>
                  <a:lnTo>
                    <a:pt x="13" y="84"/>
                  </a:lnTo>
                  <a:cubicBezTo>
                    <a:pt x="15" y="83"/>
                    <a:pt x="17" y="82"/>
                    <a:pt x="18" y="81"/>
                  </a:cubicBezTo>
                  <a:lnTo>
                    <a:pt x="20" y="78"/>
                  </a:lnTo>
                  <a:cubicBezTo>
                    <a:pt x="21" y="77"/>
                    <a:pt x="21" y="77"/>
                    <a:pt x="22" y="76"/>
                  </a:cubicBezTo>
                  <a:lnTo>
                    <a:pt x="25" y="67"/>
                  </a:lnTo>
                  <a:cubicBezTo>
                    <a:pt x="25" y="66"/>
                    <a:pt x="25" y="65"/>
                    <a:pt x="25" y="64"/>
                  </a:cubicBezTo>
                  <a:lnTo>
                    <a:pt x="25" y="63"/>
                  </a:lnTo>
                  <a:cubicBezTo>
                    <a:pt x="26" y="63"/>
                    <a:pt x="26" y="62"/>
                    <a:pt x="27" y="62"/>
                  </a:cubicBezTo>
                  <a:lnTo>
                    <a:pt x="34" y="55"/>
                  </a:lnTo>
                  <a:cubicBezTo>
                    <a:pt x="34" y="54"/>
                    <a:pt x="35" y="53"/>
                    <a:pt x="35" y="52"/>
                  </a:cubicBezTo>
                  <a:lnTo>
                    <a:pt x="37" y="46"/>
                  </a:lnTo>
                  <a:lnTo>
                    <a:pt x="38" y="38"/>
                  </a:lnTo>
                  <a:lnTo>
                    <a:pt x="38" y="32"/>
                  </a:lnTo>
                  <a:lnTo>
                    <a:pt x="38" y="30"/>
                  </a:lnTo>
                  <a:cubicBezTo>
                    <a:pt x="39" y="29"/>
                    <a:pt x="39" y="26"/>
                    <a:pt x="40" y="25"/>
                  </a:cubicBezTo>
                  <a:cubicBezTo>
                    <a:pt x="40" y="24"/>
                    <a:pt x="40" y="23"/>
                    <a:pt x="39" y="22"/>
                  </a:cubicBezTo>
                  <a:cubicBezTo>
                    <a:pt x="40" y="22"/>
                    <a:pt x="40" y="21"/>
                    <a:pt x="40" y="21"/>
                  </a:cubicBezTo>
                  <a:cubicBezTo>
                    <a:pt x="41" y="18"/>
                    <a:pt x="40" y="14"/>
                    <a:pt x="38" y="12"/>
                  </a:cubicBezTo>
                  <a:cubicBezTo>
                    <a:pt x="36" y="11"/>
                    <a:pt x="34" y="10"/>
                    <a:pt x="32" y="10"/>
                  </a:cubicBezTo>
                  <a:lnTo>
                    <a:pt x="31" y="7"/>
                  </a:lnTo>
                  <a:cubicBezTo>
                    <a:pt x="30" y="4"/>
                    <a:pt x="28" y="2"/>
                    <a:pt x="25" y="2"/>
                  </a:cubicBezTo>
                  <a:lnTo>
                    <a:pt x="18" y="1"/>
                  </a:lnTo>
                  <a:cubicBezTo>
                    <a:pt x="14" y="0"/>
                    <a:pt x="10" y="2"/>
                    <a:pt x="9" y="5"/>
                  </a:cubicBezTo>
                  <a:lnTo>
                    <a:pt x="4" y="18"/>
                  </a:lnTo>
                  <a:cubicBezTo>
                    <a:pt x="2" y="22"/>
                    <a:pt x="3" y="25"/>
                    <a:pt x="6" y="28"/>
                  </a:cubicBezTo>
                  <a:cubicBezTo>
                    <a:pt x="7" y="29"/>
                    <a:pt x="9" y="29"/>
                    <a:pt x="10" y="29"/>
                  </a:cubicBezTo>
                  <a:cubicBezTo>
                    <a:pt x="10" y="30"/>
                    <a:pt x="11" y="31"/>
                    <a:pt x="11" y="32"/>
                  </a:cubicBezTo>
                  <a:lnTo>
                    <a:pt x="8" y="53"/>
                  </a:lnTo>
                  <a:cubicBezTo>
                    <a:pt x="8" y="53"/>
                    <a:pt x="8" y="54"/>
                    <a:pt x="8" y="55"/>
                  </a:cubicBezTo>
                  <a:lnTo>
                    <a:pt x="8" y="59"/>
                  </a:lnTo>
                  <a:lnTo>
                    <a:pt x="2" y="67"/>
                  </a:lnTo>
                  <a:cubicBezTo>
                    <a:pt x="2" y="68"/>
                    <a:pt x="1" y="70"/>
                    <a:pt x="1" y="7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83" name="Freeform 268">
              <a:extLst>
                <a:ext uri="{FF2B5EF4-FFF2-40B4-BE49-F238E27FC236}">
                  <a16:creationId xmlns:a16="http://schemas.microsoft.com/office/drawing/2014/main" id="{010BEA85-77A5-4A4C-88F5-274540DDE96B}"/>
                </a:ext>
              </a:extLst>
            </p:cNvPr>
            <p:cNvSpPr>
              <a:spLocks noChangeArrowheads="1"/>
            </p:cNvSpPr>
            <p:nvPr/>
          </p:nvSpPr>
          <p:spPr bwMode="auto">
            <a:xfrm>
              <a:off x="9185275" y="2287588"/>
              <a:ext cx="15875" cy="12700"/>
            </a:xfrm>
            <a:custGeom>
              <a:avLst/>
              <a:gdLst>
                <a:gd name="T0" fmla="*/ 9 w 45"/>
                <a:gd name="T1" fmla="*/ 29 h 36"/>
                <a:gd name="T2" fmla="*/ 16 w 45"/>
                <a:gd name="T3" fmla="*/ 34 h 36"/>
                <a:gd name="T4" fmla="*/ 20 w 45"/>
                <a:gd name="T5" fmla="*/ 35 h 36"/>
                <a:gd name="T6" fmla="*/ 23 w 45"/>
                <a:gd name="T7" fmla="*/ 35 h 36"/>
                <a:gd name="T8" fmla="*/ 31 w 45"/>
                <a:gd name="T9" fmla="*/ 32 h 36"/>
                <a:gd name="T10" fmla="*/ 33 w 45"/>
                <a:gd name="T11" fmla="*/ 30 h 36"/>
                <a:gd name="T12" fmla="*/ 41 w 45"/>
                <a:gd name="T13" fmla="*/ 24 h 36"/>
                <a:gd name="T14" fmla="*/ 44 w 45"/>
                <a:gd name="T15" fmla="*/ 18 h 36"/>
                <a:gd name="T16" fmla="*/ 41 w 45"/>
                <a:gd name="T17" fmla="*/ 12 h 36"/>
                <a:gd name="T18" fmla="*/ 36 w 45"/>
                <a:gd name="T19" fmla="*/ 7 h 36"/>
                <a:gd name="T20" fmla="*/ 33 w 45"/>
                <a:gd name="T21" fmla="*/ 6 h 36"/>
                <a:gd name="T22" fmla="*/ 23 w 45"/>
                <a:gd name="T23" fmla="*/ 3 h 36"/>
                <a:gd name="T24" fmla="*/ 19 w 45"/>
                <a:gd name="T25" fmla="*/ 1 h 36"/>
                <a:gd name="T26" fmla="*/ 15 w 45"/>
                <a:gd name="T27" fmla="*/ 0 h 36"/>
                <a:gd name="T28" fmla="*/ 8 w 45"/>
                <a:gd name="T29" fmla="*/ 0 h 36"/>
                <a:gd name="T30" fmla="*/ 2 w 45"/>
                <a:gd name="T31" fmla="*/ 3 h 36"/>
                <a:gd name="T32" fmla="*/ 1 w 45"/>
                <a:gd name="T33" fmla="*/ 10 h 36"/>
                <a:gd name="T34" fmla="*/ 6 w 45"/>
                <a:gd name="T35" fmla="*/ 25 h 36"/>
                <a:gd name="T36" fmla="*/ 9 w 45"/>
                <a:gd name="T37"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36">
                  <a:moveTo>
                    <a:pt x="9" y="29"/>
                  </a:moveTo>
                  <a:lnTo>
                    <a:pt x="16" y="34"/>
                  </a:lnTo>
                  <a:cubicBezTo>
                    <a:pt x="18" y="35"/>
                    <a:pt x="19" y="35"/>
                    <a:pt x="20" y="35"/>
                  </a:cubicBezTo>
                  <a:cubicBezTo>
                    <a:pt x="21" y="35"/>
                    <a:pt x="22" y="35"/>
                    <a:pt x="23" y="35"/>
                  </a:cubicBezTo>
                  <a:lnTo>
                    <a:pt x="31" y="32"/>
                  </a:lnTo>
                  <a:cubicBezTo>
                    <a:pt x="32" y="31"/>
                    <a:pt x="33" y="31"/>
                    <a:pt x="33" y="30"/>
                  </a:cubicBezTo>
                  <a:lnTo>
                    <a:pt x="41" y="24"/>
                  </a:lnTo>
                  <a:cubicBezTo>
                    <a:pt x="43" y="22"/>
                    <a:pt x="44" y="20"/>
                    <a:pt x="44" y="18"/>
                  </a:cubicBezTo>
                  <a:cubicBezTo>
                    <a:pt x="44" y="15"/>
                    <a:pt x="43" y="13"/>
                    <a:pt x="41" y="12"/>
                  </a:cubicBezTo>
                  <a:lnTo>
                    <a:pt x="36" y="7"/>
                  </a:lnTo>
                  <a:cubicBezTo>
                    <a:pt x="35" y="7"/>
                    <a:pt x="34" y="6"/>
                    <a:pt x="33" y="6"/>
                  </a:cubicBezTo>
                  <a:lnTo>
                    <a:pt x="23" y="3"/>
                  </a:lnTo>
                  <a:lnTo>
                    <a:pt x="19" y="1"/>
                  </a:lnTo>
                  <a:cubicBezTo>
                    <a:pt x="18" y="0"/>
                    <a:pt x="16" y="0"/>
                    <a:pt x="15" y="0"/>
                  </a:cubicBezTo>
                  <a:lnTo>
                    <a:pt x="8" y="0"/>
                  </a:lnTo>
                  <a:cubicBezTo>
                    <a:pt x="6" y="0"/>
                    <a:pt x="3" y="1"/>
                    <a:pt x="2" y="3"/>
                  </a:cubicBezTo>
                  <a:cubicBezTo>
                    <a:pt x="0" y="5"/>
                    <a:pt x="0" y="8"/>
                    <a:pt x="1" y="10"/>
                  </a:cubicBezTo>
                  <a:lnTo>
                    <a:pt x="6" y="25"/>
                  </a:lnTo>
                  <a:cubicBezTo>
                    <a:pt x="6" y="27"/>
                    <a:pt x="8" y="28"/>
                    <a:pt x="9" y="2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84" name="Freeform 269">
              <a:extLst>
                <a:ext uri="{FF2B5EF4-FFF2-40B4-BE49-F238E27FC236}">
                  <a16:creationId xmlns:a16="http://schemas.microsoft.com/office/drawing/2014/main" id="{FC432D98-DF5A-4EEE-A73A-E0AD720E9BC1}"/>
                </a:ext>
              </a:extLst>
            </p:cNvPr>
            <p:cNvSpPr>
              <a:spLocks noChangeArrowheads="1"/>
            </p:cNvSpPr>
            <p:nvPr/>
          </p:nvSpPr>
          <p:spPr bwMode="auto">
            <a:xfrm>
              <a:off x="7188200" y="3948113"/>
              <a:ext cx="879475" cy="703262"/>
            </a:xfrm>
            <a:custGeom>
              <a:avLst/>
              <a:gdLst>
                <a:gd name="T0" fmla="*/ 2423 w 2443"/>
                <a:gd name="T1" fmla="*/ 443 h 1952"/>
                <a:gd name="T2" fmla="*/ 2422 w 2443"/>
                <a:gd name="T3" fmla="*/ 370 h 1952"/>
                <a:gd name="T4" fmla="*/ 2335 w 2443"/>
                <a:gd name="T5" fmla="*/ 358 h 1952"/>
                <a:gd name="T6" fmla="*/ 2225 w 2443"/>
                <a:gd name="T7" fmla="*/ 357 h 1952"/>
                <a:gd name="T8" fmla="*/ 2111 w 2443"/>
                <a:gd name="T9" fmla="*/ 347 h 1952"/>
                <a:gd name="T10" fmla="*/ 2060 w 2443"/>
                <a:gd name="T11" fmla="*/ 277 h 1952"/>
                <a:gd name="T12" fmla="*/ 1941 w 2443"/>
                <a:gd name="T13" fmla="*/ 245 h 1952"/>
                <a:gd name="T14" fmla="*/ 1850 w 2443"/>
                <a:gd name="T15" fmla="*/ 283 h 1952"/>
                <a:gd name="T16" fmla="*/ 1742 w 2443"/>
                <a:gd name="T17" fmla="*/ 247 h 1952"/>
                <a:gd name="T18" fmla="*/ 1638 w 2443"/>
                <a:gd name="T19" fmla="*/ 216 h 1952"/>
                <a:gd name="T20" fmla="*/ 1507 w 2443"/>
                <a:gd name="T21" fmla="*/ 174 h 1952"/>
                <a:gd name="T22" fmla="*/ 1465 w 2443"/>
                <a:gd name="T23" fmla="*/ 123 h 1952"/>
                <a:gd name="T24" fmla="*/ 1349 w 2443"/>
                <a:gd name="T25" fmla="*/ 119 h 1952"/>
                <a:gd name="T26" fmla="*/ 1225 w 2443"/>
                <a:gd name="T27" fmla="*/ 107 h 1952"/>
                <a:gd name="T28" fmla="*/ 1102 w 2443"/>
                <a:gd name="T29" fmla="*/ 64 h 1952"/>
                <a:gd name="T30" fmla="*/ 1017 w 2443"/>
                <a:gd name="T31" fmla="*/ 84 h 1952"/>
                <a:gd name="T32" fmla="*/ 808 w 2443"/>
                <a:gd name="T33" fmla="*/ 71 h 1952"/>
                <a:gd name="T34" fmla="*/ 627 w 2443"/>
                <a:gd name="T35" fmla="*/ 44 h 1952"/>
                <a:gd name="T36" fmla="*/ 467 w 2443"/>
                <a:gd name="T37" fmla="*/ 49 h 1952"/>
                <a:gd name="T38" fmla="*/ 359 w 2443"/>
                <a:gd name="T39" fmla="*/ 17 h 1952"/>
                <a:gd name="T40" fmla="*/ 257 w 2443"/>
                <a:gd name="T41" fmla="*/ 1 h 1952"/>
                <a:gd name="T42" fmla="*/ 215 w 2443"/>
                <a:gd name="T43" fmla="*/ 60 h 1952"/>
                <a:gd name="T44" fmla="*/ 158 w 2443"/>
                <a:gd name="T45" fmla="*/ 100 h 1952"/>
                <a:gd name="T46" fmla="*/ 53 w 2443"/>
                <a:gd name="T47" fmla="*/ 140 h 1952"/>
                <a:gd name="T48" fmla="*/ 2 w 2443"/>
                <a:gd name="T49" fmla="*/ 193 h 1952"/>
                <a:gd name="T50" fmla="*/ 59 w 2443"/>
                <a:gd name="T51" fmla="*/ 229 h 1952"/>
                <a:gd name="T52" fmla="*/ 49 w 2443"/>
                <a:gd name="T53" fmla="*/ 297 h 1952"/>
                <a:gd name="T54" fmla="*/ 87 w 2443"/>
                <a:gd name="T55" fmla="*/ 335 h 1952"/>
                <a:gd name="T56" fmla="*/ 114 w 2443"/>
                <a:gd name="T57" fmla="*/ 359 h 1952"/>
                <a:gd name="T58" fmla="*/ 72 w 2443"/>
                <a:gd name="T59" fmla="*/ 432 h 1952"/>
                <a:gd name="T60" fmla="*/ 208 w 2443"/>
                <a:gd name="T61" fmla="*/ 431 h 1952"/>
                <a:gd name="T62" fmla="*/ 241 w 2443"/>
                <a:gd name="T63" fmla="*/ 485 h 1952"/>
                <a:gd name="T64" fmla="*/ 335 w 2443"/>
                <a:gd name="T65" fmla="*/ 485 h 1952"/>
                <a:gd name="T66" fmla="*/ 432 w 2443"/>
                <a:gd name="T67" fmla="*/ 460 h 1952"/>
                <a:gd name="T68" fmla="*/ 536 w 2443"/>
                <a:gd name="T69" fmla="*/ 495 h 1952"/>
                <a:gd name="T70" fmla="*/ 539 w 2443"/>
                <a:gd name="T71" fmla="*/ 647 h 1952"/>
                <a:gd name="T72" fmla="*/ 478 w 2443"/>
                <a:gd name="T73" fmla="*/ 760 h 1952"/>
                <a:gd name="T74" fmla="*/ 484 w 2443"/>
                <a:gd name="T75" fmla="*/ 881 h 1952"/>
                <a:gd name="T76" fmla="*/ 463 w 2443"/>
                <a:gd name="T77" fmla="*/ 985 h 1952"/>
                <a:gd name="T78" fmla="*/ 378 w 2443"/>
                <a:gd name="T79" fmla="*/ 1062 h 1952"/>
                <a:gd name="T80" fmla="*/ 400 w 2443"/>
                <a:gd name="T81" fmla="*/ 1173 h 1952"/>
                <a:gd name="T82" fmla="*/ 432 w 2443"/>
                <a:gd name="T83" fmla="*/ 1259 h 1952"/>
                <a:gd name="T84" fmla="*/ 378 w 2443"/>
                <a:gd name="T85" fmla="*/ 1363 h 1952"/>
                <a:gd name="T86" fmla="*/ 423 w 2443"/>
                <a:gd name="T87" fmla="*/ 1477 h 1952"/>
                <a:gd name="T88" fmla="*/ 343 w 2443"/>
                <a:gd name="T89" fmla="*/ 1578 h 1952"/>
                <a:gd name="T90" fmla="*/ 412 w 2443"/>
                <a:gd name="T91" fmla="*/ 1658 h 1952"/>
                <a:gd name="T92" fmla="*/ 559 w 2443"/>
                <a:gd name="T93" fmla="*/ 1738 h 1952"/>
                <a:gd name="T94" fmla="*/ 574 w 2443"/>
                <a:gd name="T95" fmla="*/ 1805 h 1952"/>
                <a:gd name="T96" fmla="*/ 656 w 2443"/>
                <a:gd name="T97" fmla="*/ 1914 h 1952"/>
                <a:gd name="T98" fmla="*/ 748 w 2443"/>
                <a:gd name="T99" fmla="*/ 1911 h 1952"/>
                <a:gd name="T100" fmla="*/ 915 w 2443"/>
                <a:gd name="T101" fmla="*/ 1815 h 1952"/>
                <a:gd name="T102" fmla="*/ 1110 w 2443"/>
                <a:gd name="T103" fmla="*/ 1781 h 1952"/>
                <a:gd name="T104" fmla="*/ 1266 w 2443"/>
                <a:gd name="T105" fmla="*/ 1789 h 1952"/>
                <a:gd name="T106" fmla="*/ 1386 w 2443"/>
                <a:gd name="T107" fmla="*/ 1774 h 1952"/>
                <a:gd name="T108" fmla="*/ 1461 w 2443"/>
                <a:gd name="T109" fmla="*/ 1646 h 1952"/>
                <a:gd name="T110" fmla="*/ 1582 w 2443"/>
                <a:gd name="T111" fmla="*/ 1575 h 1952"/>
                <a:gd name="T112" fmla="*/ 1648 w 2443"/>
                <a:gd name="T113" fmla="*/ 1508 h 1952"/>
                <a:gd name="T114" fmla="*/ 1721 w 2443"/>
                <a:gd name="T115" fmla="*/ 1369 h 1952"/>
                <a:gd name="T116" fmla="*/ 1829 w 2443"/>
                <a:gd name="T117" fmla="*/ 1295 h 1952"/>
                <a:gd name="T118" fmla="*/ 1734 w 2443"/>
                <a:gd name="T119" fmla="*/ 1093 h 1952"/>
                <a:gd name="T120" fmla="*/ 1885 w 2443"/>
                <a:gd name="T121" fmla="*/ 862 h 1952"/>
                <a:gd name="T122" fmla="*/ 1970 w 2443"/>
                <a:gd name="T123" fmla="*/ 724 h 1952"/>
                <a:gd name="T124" fmla="*/ 2236 w 2443"/>
                <a:gd name="T125" fmla="*/ 605 h 1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3" h="1952">
                  <a:moveTo>
                    <a:pt x="2278" y="573"/>
                  </a:moveTo>
                  <a:cubicBezTo>
                    <a:pt x="2279" y="573"/>
                    <a:pt x="2280" y="572"/>
                    <a:pt x="2281" y="571"/>
                  </a:cubicBezTo>
                  <a:lnTo>
                    <a:pt x="2342" y="544"/>
                  </a:lnTo>
                  <a:lnTo>
                    <a:pt x="2344" y="541"/>
                  </a:lnTo>
                  <a:cubicBezTo>
                    <a:pt x="2345" y="538"/>
                    <a:pt x="2347" y="536"/>
                    <a:pt x="2350" y="536"/>
                  </a:cubicBezTo>
                  <a:cubicBezTo>
                    <a:pt x="2350" y="535"/>
                    <a:pt x="2351" y="535"/>
                    <a:pt x="2351" y="535"/>
                  </a:cubicBezTo>
                  <a:lnTo>
                    <a:pt x="2354" y="532"/>
                  </a:lnTo>
                  <a:cubicBezTo>
                    <a:pt x="2354" y="531"/>
                    <a:pt x="2356" y="531"/>
                    <a:pt x="2356" y="530"/>
                  </a:cubicBezTo>
                  <a:lnTo>
                    <a:pt x="2373" y="526"/>
                  </a:lnTo>
                  <a:lnTo>
                    <a:pt x="2375" y="523"/>
                  </a:lnTo>
                  <a:cubicBezTo>
                    <a:pt x="2376" y="522"/>
                    <a:pt x="2376" y="521"/>
                    <a:pt x="2377" y="521"/>
                  </a:cubicBezTo>
                  <a:lnTo>
                    <a:pt x="2398" y="505"/>
                  </a:lnTo>
                  <a:lnTo>
                    <a:pt x="2399" y="501"/>
                  </a:lnTo>
                  <a:cubicBezTo>
                    <a:pt x="2400" y="499"/>
                    <a:pt x="2401" y="497"/>
                    <a:pt x="2402" y="496"/>
                  </a:cubicBezTo>
                  <a:lnTo>
                    <a:pt x="2410" y="491"/>
                  </a:lnTo>
                  <a:cubicBezTo>
                    <a:pt x="2411" y="490"/>
                    <a:pt x="2413" y="489"/>
                    <a:pt x="2415" y="489"/>
                  </a:cubicBezTo>
                  <a:lnTo>
                    <a:pt x="2417" y="489"/>
                  </a:lnTo>
                  <a:lnTo>
                    <a:pt x="2423" y="482"/>
                  </a:lnTo>
                  <a:lnTo>
                    <a:pt x="2425" y="477"/>
                  </a:lnTo>
                  <a:lnTo>
                    <a:pt x="2429" y="469"/>
                  </a:lnTo>
                  <a:lnTo>
                    <a:pt x="2428" y="467"/>
                  </a:lnTo>
                  <a:cubicBezTo>
                    <a:pt x="2427" y="467"/>
                    <a:pt x="2426" y="466"/>
                    <a:pt x="2426" y="465"/>
                  </a:cubicBezTo>
                  <a:cubicBezTo>
                    <a:pt x="2425" y="464"/>
                    <a:pt x="2424" y="462"/>
                    <a:pt x="2424" y="461"/>
                  </a:cubicBezTo>
                  <a:lnTo>
                    <a:pt x="2422" y="451"/>
                  </a:lnTo>
                  <a:cubicBezTo>
                    <a:pt x="2422" y="449"/>
                    <a:pt x="2422" y="448"/>
                    <a:pt x="2422" y="447"/>
                  </a:cubicBezTo>
                  <a:lnTo>
                    <a:pt x="2423" y="443"/>
                  </a:lnTo>
                  <a:cubicBezTo>
                    <a:pt x="2423" y="442"/>
                    <a:pt x="2424" y="441"/>
                    <a:pt x="2424" y="440"/>
                  </a:cubicBezTo>
                  <a:lnTo>
                    <a:pt x="2420" y="434"/>
                  </a:lnTo>
                  <a:lnTo>
                    <a:pt x="2415" y="431"/>
                  </a:lnTo>
                  <a:cubicBezTo>
                    <a:pt x="2414" y="430"/>
                    <a:pt x="2413" y="430"/>
                    <a:pt x="2413" y="429"/>
                  </a:cubicBezTo>
                  <a:lnTo>
                    <a:pt x="2410" y="426"/>
                  </a:lnTo>
                  <a:cubicBezTo>
                    <a:pt x="2409" y="425"/>
                    <a:pt x="2408" y="424"/>
                    <a:pt x="2408" y="422"/>
                  </a:cubicBezTo>
                  <a:lnTo>
                    <a:pt x="2407" y="418"/>
                  </a:lnTo>
                  <a:cubicBezTo>
                    <a:pt x="2406" y="417"/>
                    <a:pt x="2406" y="416"/>
                    <a:pt x="2406" y="415"/>
                  </a:cubicBezTo>
                  <a:lnTo>
                    <a:pt x="2407" y="400"/>
                  </a:lnTo>
                  <a:cubicBezTo>
                    <a:pt x="2407" y="399"/>
                    <a:pt x="2407" y="398"/>
                    <a:pt x="2407" y="397"/>
                  </a:cubicBezTo>
                  <a:lnTo>
                    <a:pt x="2410" y="391"/>
                  </a:lnTo>
                  <a:cubicBezTo>
                    <a:pt x="2410" y="390"/>
                    <a:pt x="2411" y="390"/>
                    <a:pt x="2411" y="389"/>
                  </a:cubicBezTo>
                  <a:lnTo>
                    <a:pt x="2415" y="384"/>
                  </a:lnTo>
                  <a:cubicBezTo>
                    <a:pt x="2417" y="383"/>
                    <a:pt x="2418" y="382"/>
                    <a:pt x="2420" y="382"/>
                  </a:cubicBezTo>
                  <a:lnTo>
                    <a:pt x="2423" y="381"/>
                  </a:lnTo>
                  <a:cubicBezTo>
                    <a:pt x="2426" y="381"/>
                    <a:pt x="2430" y="382"/>
                    <a:pt x="2432" y="385"/>
                  </a:cubicBezTo>
                  <a:lnTo>
                    <a:pt x="2433" y="386"/>
                  </a:lnTo>
                  <a:lnTo>
                    <a:pt x="2438" y="385"/>
                  </a:lnTo>
                  <a:cubicBezTo>
                    <a:pt x="2439" y="385"/>
                    <a:pt x="2439" y="385"/>
                    <a:pt x="2440" y="385"/>
                  </a:cubicBezTo>
                  <a:lnTo>
                    <a:pt x="2442" y="378"/>
                  </a:lnTo>
                  <a:cubicBezTo>
                    <a:pt x="2440" y="378"/>
                    <a:pt x="2438" y="377"/>
                    <a:pt x="2436" y="375"/>
                  </a:cubicBezTo>
                  <a:lnTo>
                    <a:pt x="2436" y="375"/>
                  </a:lnTo>
                  <a:lnTo>
                    <a:pt x="2433" y="376"/>
                  </a:lnTo>
                  <a:cubicBezTo>
                    <a:pt x="2431" y="376"/>
                    <a:pt x="2428" y="376"/>
                    <a:pt x="2426" y="374"/>
                  </a:cubicBezTo>
                  <a:lnTo>
                    <a:pt x="2423" y="372"/>
                  </a:lnTo>
                  <a:cubicBezTo>
                    <a:pt x="2423" y="371"/>
                    <a:pt x="2422" y="370"/>
                    <a:pt x="2422" y="370"/>
                  </a:cubicBezTo>
                  <a:lnTo>
                    <a:pt x="2419" y="366"/>
                  </a:lnTo>
                  <a:cubicBezTo>
                    <a:pt x="2418" y="365"/>
                    <a:pt x="2418" y="363"/>
                    <a:pt x="2418" y="362"/>
                  </a:cubicBezTo>
                  <a:lnTo>
                    <a:pt x="2417" y="355"/>
                  </a:lnTo>
                  <a:cubicBezTo>
                    <a:pt x="2417" y="354"/>
                    <a:pt x="2417" y="354"/>
                    <a:pt x="2417" y="353"/>
                  </a:cubicBezTo>
                  <a:lnTo>
                    <a:pt x="2414" y="353"/>
                  </a:lnTo>
                  <a:lnTo>
                    <a:pt x="2408" y="353"/>
                  </a:lnTo>
                  <a:lnTo>
                    <a:pt x="2402" y="351"/>
                  </a:lnTo>
                  <a:cubicBezTo>
                    <a:pt x="2401" y="351"/>
                    <a:pt x="2401" y="351"/>
                    <a:pt x="2400" y="350"/>
                  </a:cubicBezTo>
                  <a:lnTo>
                    <a:pt x="2394" y="346"/>
                  </a:lnTo>
                  <a:lnTo>
                    <a:pt x="2392" y="342"/>
                  </a:lnTo>
                  <a:lnTo>
                    <a:pt x="2390" y="342"/>
                  </a:lnTo>
                  <a:lnTo>
                    <a:pt x="2389" y="343"/>
                  </a:lnTo>
                  <a:cubicBezTo>
                    <a:pt x="2387" y="344"/>
                    <a:pt x="2385" y="344"/>
                    <a:pt x="2382" y="343"/>
                  </a:cubicBezTo>
                  <a:lnTo>
                    <a:pt x="2380" y="343"/>
                  </a:lnTo>
                  <a:lnTo>
                    <a:pt x="2377" y="345"/>
                  </a:lnTo>
                  <a:cubicBezTo>
                    <a:pt x="2376" y="346"/>
                    <a:pt x="2375" y="346"/>
                    <a:pt x="2373" y="347"/>
                  </a:cubicBezTo>
                  <a:lnTo>
                    <a:pt x="2370" y="347"/>
                  </a:lnTo>
                  <a:lnTo>
                    <a:pt x="2365" y="347"/>
                  </a:lnTo>
                  <a:lnTo>
                    <a:pt x="2363" y="348"/>
                  </a:lnTo>
                  <a:lnTo>
                    <a:pt x="2359" y="353"/>
                  </a:lnTo>
                  <a:lnTo>
                    <a:pt x="2355" y="356"/>
                  </a:lnTo>
                  <a:cubicBezTo>
                    <a:pt x="2354" y="356"/>
                    <a:pt x="2353" y="357"/>
                    <a:pt x="2352" y="357"/>
                  </a:cubicBezTo>
                  <a:lnTo>
                    <a:pt x="2347" y="357"/>
                  </a:lnTo>
                  <a:cubicBezTo>
                    <a:pt x="2347" y="358"/>
                    <a:pt x="2346" y="358"/>
                    <a:pt x="2345" y="357"/>
                  </a:cubicBezTo>
                  <a:lnTo>
                    <a:pt x="2337" y="356"/>
                  </a:lnTo>
                  <a:lnTo>
                    <a:pt x="2335" y="358"/>
                  </a:lnTo>
                  <a:lnTo>
                    <a:pt x="2331" y="361"/>
                  </a:lnTo>
                  <a:lnTo>
                    <a:pt x="2332" y="362"/>
                  </a:lnTo>
                  <a:cubicBezTo>
                    <a:pt x="2333" y="363"/>
                    <a:pt x="2333" y="365"/>
                    <a:pt x="2333" y="366"/>
                  </a:cubicBezTo>
                  <a:cubicBezTo>
                    <a:pt x="2334" y="369"/>
                    <a:pt x="2333" y="371"/>
                    <a:pt x="2332" y="373"/>
                  </a:cubicBezTo>
                  <a:cubicBezTo>
                    <a:pt x="2330" y="375"/>
                    <a:pt x="2328" y="376"/>
                    <a:pt x="2326" y="376"/>
                  </a:cubicBezTo>
                  <a:lnTo>
                    <a:pt x="2321" y="376"/>
                  </a:lnTo>
                  <a:lnTo>
                    <a:pt x="2315" y="376"/>
                  </a:lnTo>
                  <a:lnTo>
                    <a:pt x="2308" y="373"/>
                  </a:lnTo>
                  <a:cubicBezTo>
                    <a:pt x="2307" y="374"/>
                    <a:pt x="2307" y="375"/>
                    <a:pt x="2306" y="376"/>
                  </a:cubicBezTo>
                  <a:cubicBezTo>
                    <a:pt x="2304" y="378"/>
                    <a:pt x="2301" y="380"/>
                    <a:pt x="2299" y="380"/>
                  </a:cubicBezTo>
                  <a:lnTo>
                    <a:pt x="2297" y="380"/>
                  </a:lnTo>
                  <a:cubicBezTo>
                    <a:pt x="2296" y="380"/>
                    <a:pt x="2295" y="380"/>
                    <a:pt x="2294" y="379"/>
                  </a:cubicBezTo>
                  <a:lnTo>
                    <a:pt x="2285" y="375"/>
                  </a:lnTo>
                  <a:cubicBezTo>
                    <a:pt x="2284" y="375"/>
                    <a:pt x="2283" y="375"/>
                    <a:pt x="2282" y="374"/>
                  </a:cubicBezTo>
                  <a:lnTo>
                    <a:pt x="2278" y="371"/>
                  </a:lnTo>
                  <a:lnTo>
                    <a:pt x="2277" y="370"/>
                  </a:lnTo>
                  <a:lnTo>
                    <a:pt x="2274" y="365"/>
                  </a:lnTo>
                  <a:cubicBezTo>
                    <a:pt x="2273" y="365"/>
                    <a:pt x="2273" y="364"/>
                    <a:pt x="2273" y="364"/>
                  </a:cubicBezTo>
                  <a:lnTo>
                    <a:pt x="2268" y="363"/>
                  </a:lnTo>
                  <a:lnTo>
                    <a:pt x="2255" y="357"/>
                  </a:lnTo>
                  <a:lnTo>
                    <a:pt x="2249" y="353"/>
                  </a:lnTo>
                  <a:lnTo>
                    <a:pt x="2245" y="353"/>
                  </a:lnTo>
                  <a:lnTo>
                    <a:pt x="2234" y="357"/>
                  </a:lnTo>
                  <a:cubicBezTo>
                    <a:pt x="2233" y="357"/>
                    <a:pt x="2232" y="357"/>
                    <a:pt x="2231" y="357"/>
                  </a:cubicBezTo>
                  <a:lnTo>
                    <a:pt x="2225" y="356"/>
                  </a:lnTo>
                  <a:lnTo>
                    <a:pt x="2225" y="357"/>
                  </a:lnTo>
                  <a:cubicBezTo>
                    <a:pt x="2225" y="358"/>
                    <a:pt x="2224" y="360"/>
                    <a:pt x="2223" y="360"/>
                  </a:cubicBezTo>
                  <a:cubicBezTo>
                    <a:pt x="2223" y="361"/>
                    <a:pt x="2222" y="362"/>
                    <a:pt x="2221" y="362"/>
                  </a:cubicBezTo>
                  <a:lnTo>
                    <a:pt x="2211" y="371"/>
                  </a:lnTo>
                  <a:cubicBezTo>
                    <a:pt x="2210" y="372"/>
                    <a:pt x="2209" y="372"/>
                    <a:pt x="2208" y="372"/>
                  </a:cubicBezTo>
                  <a:lnTo>
                    <a:pt x="2199" y="374"/>
                  </a:lnTo>
                  <a:cubicBezTo>
                    <a:pt x="2198" y="374"/>
                    <a:pt x="2197" y="374"/>
                    <a:pt x="2197" y="374"/>
                  </a:cubicBezTo>
                  <a:lnTo>
                    <a:pt x="2194" y="374"/>
                  </a:lnTo>
                  <a:cubicBezTo>
                    <a:pt x="2193" y="373"/>
                    <a:pt x="2192" y="373"/>
                    <a:pt x="2191" y="372"/>
                  </a:cubicBezTo>
                  <a:lnTo>
                    <a:pt x="2184" y="367"/>
                  </a:lnTo>
                  <a:cubicBezTo>
                    <a:pt x="2183" y="366"/>
                    <a:pt x="2182" y="365"/>
                    <a:pt x="2182" y="364"/>
                  </a:cubicBezTo>
                  <a:lnTo>
                    <a:pt x="2180" y="360"/>
                  </a:lnTo>
                  <a:lnTo>
                    <a:pt x="2177" y="349"/>
                  </a:lnTo>
                  <a:lnTo>
                    <a:pt x="2169" y="347"/>
                  </a:lnTo>
                  <a:cubicBezTo>
                    <a:pt x="2168" y="347"/>
                    <a:pt x="2167" y="347"/>
                    <a:pt x="2166" y="346"/>
                  </a:cubicBezTo>
                  <a:lnTo>
                    <a:pt x="2154" y="338"/>
                  </a:lnTo>
                  <a:lnTo>
                    <a:pt x="2142" y="337"/>
                  </a:lnTo>
                  <a:cubicBezTo>
                    <a:pt x="2142" y="337"/>
                    <a:pt x="2141" y="336"/>
                    <a:pt x="2140" y="336"/>
                  </a:cubicBezTo>
                  <a:lnTo>
                    <a:pt x="2138" y="335"/>
                  </a:lnTo>
                  <a:lnTo>
                    <a:pt x="2138" y="335"/>
                  </a:lnTo>
                  <a:cubicBezTo>
                    <a:pt x="2137" y="336"/>
                    <a:pt x="2136" y="336"/>
                    <a:pt x="2135" y="336"/>
                  </a:cubicBezTo>
                  <a:lnTo>
                    <a:pt x="2133" y="337"/>
                  </a:lnTo>
                  <a:cubicBezTo>
                    <a:pt x="2133" y="339"/>
                    <a:pt x="2131" y="341"/>
                    <a:pt x="2129" y="342"/>
                  </a:cubicBezTo>
                  <a:lnTo>
                    <a:pt x="2122" y="344"/>
                  </a:lnTo>
                  <a:cubicBezTo>
                    <a:pt x="2122" y="345"/>
                    <a:pt x="2121" y="345"/>
                    <a:pt x="2120" y="345"/>
                  </a:cubicBezTo>
                  <a:lnTo>
                    <a:pt x="2112" y="346"/>
                  </a:lnTo>
                  <a:cubicBezTo>
                    <a:pt x="2111" y="346"/>
                    <a:pt x="2111" y="346"/>
                    <a:pt x="2111" y="347"/>
                  </a:cubicBezTo>
                  <a:cubicBezTo>
                    <a:pt x="2111" y="347"/>
                    <a:pt x="2109" y="349"/>
                    <a:pt x="2108" y="350"/>
                  </a:cubicBezTo>
                  <a:lnTo>
                    <a:pt x="2105" y="351"/>
                  </a:lnTo>
                  <a:cubicBezTo>
                    <a:pt x="2105" y="352"/>
                    <a:pt x="2104" y="352"/>
                    <a:pt x="2103" y="352"/>
                  </a:cubicBezTo>
                  <a:cubicBezTo>
                    <a:pt x="2102" y="352"/>
                    <a:pt x="2100" y="352"/>
                    <a:pt x="2099" y="352"/>
                  </a:cubicBezTo>
                  <a:lnTo>
                    <a:pt x="2087" y="351"/>
                  </a:lnTo>
                  <a:cubicBezTo>
                    <a:pt x="2086" y="351"/>
                    <a:pt x="2084" y="350"/>
                    <a:pt x="2083" y="349"/>
                  </a:cubicBezTo>
                  <a:lnTo>
                    <a:pt x="2081" y="348"/>
                  </a:lnTo>
                  <a:cubicBezTo>
                    <a:pt x="2079" y="346"/>
                    <a:pt x="2078" y="344"/>
                    <a:pt x="2078" y="341"/>
                  </a:cubicBezTo>
                  <a:lnTo>
                    <a:pt x="2078" y="340"/>
                  </a:lnTo>
                  <a:lnTo>
                    <a:pt x="2074" y="333"/>
                  </a:lnTo>
                  <a:cubicBezTo>
                    <a:pt x="2072" y="331"/>
                    <a:pt x="2072" y="329"/>
                    <a:pt x="2073" y="327"/>
                  </a:cubicBezTo>
                  <a:cubicBezTo>
                    <a:pt x="2073" y="326"/>
                    <a:pt x="2074" y="324"/>
                    <a:pt x="2074" y="324"/>
                  </a:cubicBezTo>
                  <a:cubicBezTo>
                    <a:pt x="2074" y="323"/>
                    <a:pt x="2074" y="323"/>
                    <a:pt x="2074" y="323"/>
                  </a:cubicBezTo>
                  <a:cubicBezTo>
                    <a:pt x="2072" y="321"/>
                    <a:pt x="2072" y="319"/>
                    <a:pt x="2072" y="316"/>
                  </a:cubicBezTo>
                  <a:lnTo>
                    <a:pt x="2073" y="313"/>
                  </a:lnTo>
                  <a:cubicBezTo>
                    <a:pt x="2073" y="312"/>
                    <a:pt x="2073" y="312"/>
                    <a:pt x="2074" y="311"/>
                  </a:cubicBezTo>
                  <a:lnTo>
                    <a:pt x="2075" y="309"/>
                  </a:lnTo>
                  <a:cubicBezTo>
                    <a:pt x="2074" y="308"/>
                    <a:pt x="2074" y="307"/>
                    <a:pt x="2074" y="306"/>
                  </a:cubicBezTo>
                  <a:lnTo>
                    <a:pt x="2075" y="304"/>
                  </a:lnTo>
                  <a:cubicBezTo>
                    <a:pt x="2075" y="303"/>
                    <a:pt x="2075" y="302"/>
                    <a:pt x="2075" y="302"/>
                  </a:cubicBezTo>
                  <a:lnTo>
                    <a:pt x="2075" y="301"/>
                  </a:lnTo>
                  <a:cubicBezTo>
                    <a:pt x="2075" y="301"/>
                    <a:pt x="2074" y="300"/>
                    <a:pt x="2074" y="299"/>
                  </a:cubicBezTo>
                  <a:lnTo>
                    <a:pt x="2071" y="291"/>
                  </a:lnTo>
                  <a:lnTo>
                    <a:pt x="2066" y="283"/>
                  </a:lnTo>
                  <a:cubicBezTo>
                    <a:pt x="2064" y="283"/>
                    <a:pt x="2063" y="282"/>
                    <a:pt x="2062" y="281"/>
                  </a:cubicBezTo>
                  <a:cubicBezTo>
                    <a:pt x="2061" y="280"/>
                    <a:pt x="2060" y="279"/>
                    <a:pt x="2060" y="277"/>
                  </a:cubicBezTo>
                  <a:lnTo>
                    <a:pt x="2040" y="277"/>
                  </a:lnTo>
                  <a:lnTo>
                    <a:pt x="2035" y="279"/>
                  </a:lnTo>
                  <a:cubicBezTo>
                    <a:pt x="2034" y="279"/>
                    <a:pt x="2032" y="279"/>
                    <a:pt x="2031" y="279"/>
                  </a:cubicBezTo>
                  <a:lnTo>
                    <a:pt x="2029" y="279"/>
                  </a:lnTo>
                  <a:cubicBezTo>
                    <a:pt x="2028" y="279"/>
                    <a:pt x="2027" y="278"/>
                    <a:pt x="2025" y="277"/>
                  </a:cubicBezTo>
                  <a:lnTo>
                    <a:pt x="2022" y="275"/>
                  </a:lnTo>
                  <a:cubicBezTo>
                    <a:pt x="2021" y="274"/>
                    <a:pt x="2020" y="273"/>
                    <a:pt x="2020" y="272"/>
                  </a:cubicBezTo>
                  <a:lnTo>
                    <a:pt x="2014" y="261"/>
                  </a:lnTo>
                  <a:lnTo>
                    <a:pt x="2011" y="260"/>
                  </a:lnTo>
                  <a:lnTo>
                    <a:pt x="1997" y="259"/>
                  </a:lnTo>
                  <a:cubicBezTo>
                    <a:pt x="1995" y="259"/>
                    <a:pt x="1994" y="259"/>
                    <a:pt x="1993" y="258"/>
                  </a:cubicBezTo>
                  <a:lnTo>
                    <a:pt x="1991" y="257"/>
                  </a:lnTo>
                  <a:lnTo>
                    <a:pt x="1990" y="256"/>
                  </a:lnTo>
                  <a:lnTo>
                    <a:pt x="1989" y="257"/>
                  </a:lnTo>
                  <a:cubicBezTo>
                    <a:pt x="1987" y="258"/>
                    <a:pt x="1984" y="259"/>
                    <a:pt x="1982" y="258"/>
                  </a:cubicBezTo>
                  <a:lnTo>
                    <a:pt x="1980" y="257"/>
                  </a:lnTo>
                  <a:cubicBezTo>
                    <a:pt x="1979" y="256"/>
                    <a:pt x="1978" y="256"/>
                    <a:pt x="1977" y="255"/>
                  </a:cubicBezTo>
                  <a:lnTo>
                    <a:pt x="1974" y="252"/>
                  </a:lnTo>
                  <a:lnTo>
                    <a:pt x="1970" y="250"/>
                  </a:lnTo>
                  <a:lnTo>
                    <a:pt x="1960" y="245"/>
                  </a:lnTo>
                  <a:lnTo>
                    <a:pt x="1958" y="246"/>
                  </a:lnTo>
                  <a:cubicBezTo>
                    <a:pt x="1957" y="246"/>
                    <a:pt x="1956" y="246"/>
                    <a:pt x="1955" y="245"/>
                  </a:cubicBezTo>
                  <a:lnTo>
                    <a:pt x="1952" y="245"/>
                  </a:lnTo>
                  <a:lnTo>
                    <a:pt x="1942" y="242"/>
                  </a:lnTo>
                  <a:lnTo>
                    <a:pt x="1941" y="242"/>
                  </a:lnTo>
                  <a:lnTo>
                    <a:pt x="1941" y="245"/>
                  </a:lnTo>
                  <a:cubicBezTo>
                    <a:pt x="1941" y="246"/>
                    <a:pt x="1941" y="247"/>
                    <a:pt x="1940" y="248"/>
                  </a:cubicBezTo>
                  <a:lnTo>
                    <a:pt x="1939" y="252"/>
                  </a:lnTo>
                  <a:cubicBezTo>
                    <a:pt x="1940" y="254"/>
                    <a:pt x="1941" y="257"/>
                    <a:pt x="1940" y="259"/>
                  </a:cubicBezTo>
                  <a:lnTo>
                    <a:pt x="1940" y="260"/>
                  </a:lnTo>
                  <a:cubicBezTo>
                    <a:pt x="1941" y="260"/>
                    <a:pt x="1941" y="261"/>
                    <a:pt x="1942" y="262"/>
                  </a:cubicBezTo>
                  <a:lnTo>
                    <a:pt x="1943" y="266"/>
                  </a:lnTo>
                  <a:cubicBezTo>
                    <a:pt x="1943" y="267"/>
                    <a:pt x="1943" y="268"/>
                    <a:pt x="1943" y="269"/>
                  </a:cubicBezTo>
                  <a:lnTo>
                    <a:pt x="1943" y="273"/>
                  </a:lnTo>
                  <a:cubicBezTo>
                    <a:pt x="1943" y="275"/>
                    <a:pt x="1943" y="276"/>
                    <a:pt x="1942" y="277"/>
                  </a:cubicBezTo>
                  <a:lnTo>
                    <a:pt x="1940" y="280"/>
                  </a:lnTo>
                  <a:cubicBezTo>
                    <a:pt x="1939" y="282"/>
                    <a:pt x="1938" y="283"/>
                    <a:pt x="1936" y="283"/>
                  </a:cubicBezTo>
                  <a:lnTo>
                    <a:pt x="1934" y="284"/>
                  </a:lnTo>
                  <a:cubicBezTo>
                    <a:pt x="1932" y="285"/>
                    <a:pt x="1931" y="285"/>
                    <a:pt x="1930" y="285"/>
                  </a:cubicBezTo>
                  <a:lnTo>
                    <a:pt x="1923" y="284"/>
                  </a:lnTo>
                  <a:lnTo>
                    <a:pt x="1900" y="285"/>
                  </a:lnTo>
                  <a:cubicBezTo>
                    <a:pt x="1899" y="285"/>
                    <a:pt x="1897" y="284"/>
                    <a:pt x="1896" y="284"/>
                  </a:cubicBezTo>
                  <a:lnTo>
                    <a:pt x="1896" y="284"/>
                  </a:lnTo>
                  <a:lnTo>
                    <a:pt x="1885" y="285"/>
                  </a:lnTo>
                  <a:lnTo>
                    <a:pt x="1880" y="285"/>
                  </a:lnTo>
                  <a:cubicBezTo>
                    <a:pt x="1878" y="284"/>
                    <a:pt x="1877" y="284"/>
                    <a:pt x="1876" y="282"/>
                  </a:cubicBezTo>
                  <a:cubicBezTo>
                    <a:pt x="1875" y="282"/>
                    <a:pt x="1874" y="280"/>
                    <a:pt x="1873" y="279"/>
                  </a:cubicBezTo>
                  <a:lnTo>
                    <a:pt x="1868" y="285"/>
                  </a:lnTo>
                  <a:cubicBezTo>
                    <a:pt x="1867" y="287"/>
                    <a:pt x="1865" y="288"/>
                    <a:pt x="1863" y="288"/>
                  </a:cubicBezTo>
                  <a:lnTo>
                    <a:pt x="1860" y="289"/>
                  </a:lnTo>
                  <a:cubicBezTo>
                    <a:pt x="1857" y="289"/>
                    <a:pt x="1855" y="288"/>
                    <a:pt x="1853" y="286"/>
                  </a:cubicBezTo>
                  <a:lnTo>
                    <a:pt x="1850" y="283"/>
                  </a:lnTo>
                  <a:lnTo>
                    <a:pt x="1845" y="276"/>
                  </a:lnTo>
                  <a:lnTo>
                    <a:pt x="1838" y="274"/>
                  </a:lnTo>
                  <a:lnTo>
                    <a:pt x="1836" y="275"/>
                  </a:lnTo>
                  <a:cubicBezTo>
                    <a:pt x="1835" y="276"/>
                    <a:pt x="1834" y="276"/>
                    <a:pt x="1832" y="277"/>
                  </a:cubicBezTo>
                  <a:lnTo>
                    <a:pt x="1820" y="278"/>
                  </a:lnTo>
                  <a:lnTo>
                    <a:pt x="1807" y="283"/>
                  </a:lnTo>
                  <a:cubicBezTo>
                    <a:pt x="1806" y="284"/>
                    <a:pt x="1806" y="284"/>
                    <a:pt x="1805" y="284"/>
                  </a:cubicBezTo>
                  <a:lnTo>
                    <a:pt x="1798" y="285"/>
                  </a:lnTo>
                  <a:cubicBezTo>
                    <a:pt x="1797" y="285"/>
                    <a:pt x="1796" y="285"/>
                    <a:pt x="1794" y="284"/>
                  </a:cubicBezTo>
                  <a:lnTo>
                    <a:pt x="1787" y="281"/>
                  </a:lnTo>
                  <a:cubicBezTo>
                    <a:pt x="1786" y="281"/>
                    <a:pt x="1785" y="280"/>
                    <a:pt x="1784" y="279"/>
                  </a:cubicBezTo>
                  <a:lnTo>
                    <a:pt x="1782" y="277"/>
                  </a:lnTo>
                  <a:lnTo>
                    <a:pt x="1778" y="276"/>
                  </a:lnTo>
                  <a:cubicBezTo>
                    <a:pt x="1776" y="275"/>
                    <a:pt x="1775" y="273"/>
                    <a:pt x="1774" y="271"/>
                  </a:cubicBezTo>
                  <a:cubicBezTo>
                    <a:pt x="1774" y="270"/>
                    <a:pt x="1774" y="269"/>
                    <a:pt x="1774" y="269"/>
                  </a:cubicBezTo>
                  <a:lnTo>
                    <a:pt x="1771" y="267"/>
                  </a:lnTo>
                  <a:cubicBezTo>
                    <a:pt x="1771" y="266"/>
                    <a:pt x="1770" y="265"/>
                    <a:pt x="1770" y="265"/>
                  </a:cubicBezTo>
                  <a:lnTo>
                    <a:pt x="1767" y="261"/>
                  </a:lnTo>
                  <a:cubicBezTo>
                    <a:pt x="1767" y="260"/>
                    <a:pt x="1767" y="259"/>
                    <a:pt x="1766" y="259"/>
                  </a:cubicBezTo>
                  <a:lnTo>
                    <a:pt x="1766" y="258"/>
                  </a:lnTo>
                  <a:cubicBezTo>
                    <a:pt x="1765" y="258"/>
                    <a:pt x="1764" y="259"/>
                    <a:pt x="1763" y="258"/>
                  </a:cubicBezTo>
                  <a:lnTo>
                    <a:pt x="1758" y="258"/>
                  </a:lnTo>
                  <a:cubicBezTo>
                    <a:pt x="1755" y="257"/>
                    <a:pt x="1753" y="256"/>
                    <a:pt x="1752" y="253"/>
                  </a:cubicBezTo>
                  <a:lnTo>
                    <a:pt x="1751" y="251"/>
                  </a:lnTo>
                  <a:lnTo>
                    <a:pt x="1744" y="246"/>
                  </a:lnTo>
                  <a:cubicBezTo>
                    <a:pt x="1743" y="247"/>
                    <a:pt x="1743" y="247"/>
                    <a:pt x="1742" y="247"/>
                  </a:cubicBezTo>
                  <a:cubicBezTo>
                    <a:pt x="1741" y="248"/>
                    <a:pt x="1739" y="248"/>
                    <a:pt x="1737" y="248"/>
                  </a:cubicBezTo>
                  <a:lnTo>
                    <a:pt x="1726" y="255"/>
                  </a:lnTo>
                  <a:cubicBezTo>
                    <a:pt x="1725" y="256"/>
                    <a:pt x="1724" y="257"/>
                    <a:pt x="1723" y="257"/>
                  </a:cubicBezTo>
                  <a:lnTo>
                    <a:pt x="1717" y="257"/>
                  </a:lnTo>
                  <a:cubicBezTo>
                    <a:pt x="1715" y="257"/>
                    <a:pt x="1714" y="257"/>
                    <a:pt x="1713" y="256"/>
                  </a:cubicBezTo>
                  <a:lnTo>
                    <a:pt x="1707" y="254"/>
                  </a:lnTo>
                  <a:cubicBezTo>
                    <a:pt x="1707" y="256"/>
                    <a:pt x="1705" y="257"/>
                    <a:pt x="1703" y="258"/>
                  </a:cubicBezTo>
                  <a:lnTo>
                    <a:pt x="1700" y="260"/>
                  </a:lnTo>
                  <a:cubicBezTo>
                    <a:pt x="1699" y="260"/>
                    <a:pt x="1698" y="261"/>
                    <a:pt x="1697" y="261"/>
                  </a:cubicBezTo>
                  <a:cubicBezTo>
                    <a:pt x="1695" y="261"/>
                    <a:pt x="1691" y="261"/>
                    <a:pt x="1689" y="260"/>
                  </a:cubicBezTo>
                  <a:lnTo>
                    <a:pt x="1688" y="259"/>
                  </a:lnTo>
                  <a:cubicBezTo>
                    <a:pt x="1686" y="258"/>
                    <a:pt x="1685" y="256"/>
                    <a:pt x="1684" y="255"/>
                  </a:cubicBezTo>
                  <a:cubicBezTo>
                    <a:pt x="1684" y="254"/>
                    <a:pt x="1684" y="254"/>
                    <a:pt x="1684" y="254"/>
                  </a:cubicBezTo>
                  <a:cubicBezTo>
                    <a:pt x="1681" y="253"/>
                    <a:pt x="1678" y="249"/>
                    <a:pt x="1678" y="246"/>
                  </a:cubicBezTo>
                  <a:lnTo>
                    <a:pt x="1678" y="246"/>
                  </a:lnTo>
                  <a:lnTo>
                    <a:pt x="1670" y="236"/>
                  </a:lnTo>
                  <a:lnTo>
                    <a:pt x="1666" y="234"/>
                  </a:lnTo>
                  <a:cubicBezTo>
                    <a:pt x="1665" y="234"/>
                    <a:pt x="1664" y="234"/>
                    <a:pt x="1663" y="234"/>
                  </a:cubicBezTo>
                  <a:cubicBezTo>
                    <a:pt x="1661" y="234"/>
                    <a:pt x="1658" y="233"/>
                    <a:pt x="1657" y="231"/>
                  </a:cubicBezTo>
                  <a:lnTo>
                    <a:pt x="1655" y="230"/>
                  </a:lnTo>
                  <a:cubicBezTo>
                    <a:pt x="1654" y="229"/>
                    <a:pt x="1653" y="228"/>
                    <a:pt x="1653" y="227"/>
                  </a:cubicBezTo>
                  <a:lnTo>
                    <a:pt x="1652" y="225"/>
                  </a:lnTo>
                  <a:cubicBezTo>
                    <a:pt x="1651" y="223"/>
                    <a:pt x="1651" y="222"/>
                    <a:pt x="1651" y="220"/>
                  </a:cubicBezTo>
                  <a:cubicBezTo>
                    <a:pt x="1651" y="220"/>
                    <a:pt x="1652" y="218"/>
                    <a:pt x="1652" y="217"/>
                  </a:cubicBezTo>
                  <a:lnTo>
                    <a:pt x="1650" y="214"/>
                  </a:lnTo>
                  <a:lnTo>
                    <a:pt x="1638" y="216"/>
                  </a:lnTo>
                  <a:cubicBezTo>
                    <a:pt x="1637" y="216"/>
                    <a:pt x="1636" y="216"/>
                    <a:pt x="1636" y="216"/>
                  </a:cubicBezTo>
                  <a:lnTo>
                    <a:pt x="1620" y="215"/>
                  </a:lnTo>
                  <a:lnTo>
                    <a:pt x="1611" y="212"/>
                  </a:lnTo>
                  <a:cubicBezTo>
                    <a:pt x="1610" y="212"/>
                    <a:pt x="1609" y="211"/>
                    <a:pt x="1608" y="211"/>
                  </a:cubicBezTo>
                  <a:lnTo>
                    <a:pt x="1598" y="203"/>
                  </a:lnTo>
                  <a:lnTo>
                    <a:pt x="1593" y="203"/>
                  </a:lnTo>
                  <a:cubicBezTo>
                    <a:pt x="1591" y="203"/>
                    <a:pt x="1590" y="202"/>
                    <a:pt x="1589" y="201"/>
                  </a:cubicBezTo>
                  <a:lnTo>
                    <a:pt x="1586" y="199"/>
                  </a:lnTo>
                  <a:lnTo>
                    <a:pt x="1581" y="200"/>
                  </a:lnTo>
                  <a:cubicBezTo>
                    <a:pt x="1579" y="200"/>
                    <a:pt x="1577" y="199"/>
                    <a:pt x="1575" y="198"/>
                  </a:cubicBezTo>
                  <a:lnTo>
                    <a:pt x="1564" y="190"/>
                  </a:lnTo>
                  <a:lnTo>
                    <a:pt x="1554" y="189"/>
                  </a:lnTo>
                  <a:cubicBezTo>
                    <a:pt x="1553" y="188"/>
                    <a:pt x="1552" y="188"/>
                    <a:pt x="1551" y="187"/>
                  </a:cubicBezTo>
                  <a:lnTo>
                    <a:pt x="1548" y="185"/>
                  </a:lnTo>
                  <a:cubicBezTo>
                    <a:pt x="1547" y="185"/>
                    <a:pt x="1547" y="185"/>
                    <a:pt x="1547" y="184"/>
                  </a:cubicBezTo>
                  <a:lnTo>
                    <a:pt x="1545" y="188"/>
                  </a:lnTo>
                  <a:cubicBezTo>
                    <a:pt x="1544" y="190"/>
                    <a:pt x="1542" y="191"/>
                    <a:pt x="1540" y="192"/>
                  </a:cubicBezTo>
                  <a:lnTo>
                    <a:pt x="1537" y="193"/>
                  </a:lnTo>
                  <a:cubicBezTo>
                    <a:pt x="1536" y="193"/>
                    <a:pt x="1535" y="193"/>
                    <a:pt x="1534" y="193"/>
                  </a:cubicBezTo>
                  <a:lnTo>
                    <a:pt x="1522" y="191"/>
                  </a:lnTo>
                  <a:cubicBezTo>
                    <a:pt x="1522" y="191"/>
                    <a:pt x="1521" y="191"/>
                    <a:pt x="1520" y="191"/>
                  </a:cubicBezTo>
                  <a:lnTo>
                    <a:pt x="1516" y="188"/>
                  </a:lnTo>
                  <a:cubicBezTo>
                    <a:pt x="1515" y="188"/>
                    <a:pt x="1515" y="187"/>
                    <a:pt x="1514" y="186"/>
                  </a:cubicBezTo>
                  <a:lnTo>
                    <a:pt x="1511" y="182"/>
                  </a:lnTo>
                  <a:cubicBezTo>
                    <a:pt x="1510" y="182"/>
                    <a:pt x="1509" y="181"/>
                    <a:pt x="1509" y="180"/>
                  </a:cubicBezTo>
                  <a:lnTo>
                    <a:pt x="1507" y="174"/>
                  </a:lnTo>
                  <a:cubicBezTo>
                    <a:pt x="1506" y="172"/>
                    <a:pt x="1506" y="169"/>
                    <a:pt x="1508" y="167"/>
                  </a:cubicBezTo>
                  <a:lnTo>
                    <a:pt x="1509" y="164"/>
                  </a:lnTo>
                  <a:lnTo>
                    <a:pt x="1519" y="153"/>
                  </a:lnTo>
                  <a:lnTo>
                    <a:pt x="1522" y="146"/>
                  </a:lnTo>
                  <a:lnTo>
                    <a:pt x="1523" y="137"/>
                  </a:lnTo>
                  <a:lnTo>
                    <a:pt x="1522" y="131"/>
                  </a:lnTo>
                  <a:lnTo>
                    <a:pt x="1520" y="131"/>
                  </a:lnTo>
                  <a:cubicBezTo>
                    <a:pt x="1518" y="132"/>
                    <a:pt x="1516" y="131"/>
                    <a:pt x="1515" y="131"/>
                  </a:cubicBezTo>
                  <a:lnTo>
                    <a:pt x="1503" y="126"/>
                  </a:lnTo>
                  <a:lnTo>
                    <a:pt x="1502" y="129"/>
                  </a:lnTo>
                  <a:cubicBezTo>
                    <a:pt x="1501" y="131"/>
                    <a:pt x="1500" y="132"/>
                    <a:pt x="1498" y="133"/>
                  </a:cubicBezTo>
                  <a:lnTo>
                    <a:pt x="1496" y="134"/>
                  </a:lnTo>
                  <a:cubicBezTo>
                    <a:pt x="1495" y="135"/>
                    <a:pt x="1495" y="135"/>
                    <a:pt x="1493" y="135"/>
                  </a:cubicBezTo>
                  <a:lnTo>
                    <a:pt x="1491" y="135"/>
                  </a:lnTo>
                  <a:cubicBezTo>
                    <a:pt x="1490" y="136"/>
                    <a:pt x="1489" y="136"/>
                    <a:pt x="1489" y="135"/>
                  </a:cubicBezTo>
                  <a:lnTo>
                    <a:pt x="1487" y="135"/>
                  </a:lnTo>
                  <a:cubicBezTo>
                    <a:pt x="1486" y="135"/>
                    <a:pt x="1485" y="135"/>
                    <a:pt x="1485" y="135"/>
                  </a:cubicBezTo>
                  <a:lnTo>
                    <a:pt x="1482" y="133"/>
                  </a:lnTo>
                  <a:cubicBezTo>
                    <a:pt x="1481" y="133"/>
                    <a:pt x="1480" y="132"/>
                    <a:pt x="1479" y="131"/>
                  </a:cubicBezTo>
                  <a:cubicBezTo>
                    <a:pt x="1479" y="130"/>
                    <a:pt x="1477" y="128"/>
                    <a:pt x="1477" y="127"/>
                  </a:cubicBezTo>
                  <a:lnTo>
                    <a:pt x="1475" y="121"/>
                  </a:lnTo>
                  <a:lnTo>
                    <a:pt x="1475" y="121"/>
                  </a:lnTo>
                  <a:cubicBezTo>
                    <a:pt x="1474" y="121"/>
                    <a:pt x="1474" y="121"/>
                    <a:pt x="1473" y="121"/>
                  </a:cubicBezTo>
                  <a:lnTo>
                    <a:pt x="1469" y="122"/>
                  </a:lnTo>
                  <a:cubicBezTo>
                    <a:pt x="1468" y="123"/>
                    <a:pt x="1467" y="123"/>
                    <a:pt x="1467" y="123"/>
                  </a:cubicBezTo>
                  <a:lnTo>
                    <a:pt x="1465" y="123"/>
                  </a:lnTo>
                  <a:cubicBezTo>
                    <a:pt x="1461" y="124"/>
                    <a:pt x="1458" y="122"/>
                    <a:pt x="1456" y="119"/>
                  </a:cubicBezTo>
                  <a:cubicBezTo>
                    <a:pt x="1456" y="118"/>
                    <a:pt x="1454" y="115"/>
                    <a:pt x="1454" y="114"/>
                  </a:cubicBezTo>
                  <a:lnTo>
                    <a:pt x="1454" y="111"/>
                  </a:lnTo>
                  <a:lnTo>
                    <a:pt x="1450" y="109"/>
                  </a:lnTo>
                  <a:cubicBezTo>
                    <a:pt x="1447" y="108"/>
                    <a:pt x="1446" y="105"/>
                    <a:pt x="1446" y="102"/>
                  </a:cubicBezTo>
                  <a:lnTo>
                    <a:pt x="1446" y="100"/>
                  </a:lnTo>
                  <a:lnTo>
                    <a:pt x="1442" y="104"/>
                  </a:lnTo>
                  <a:cubicBezTo>
                    <a:pt x="1441" y="104"/>
                    <a:pt x="1441" y="105"/>
                    <a:pt x="1441" y="105"/>
                  </a:cubicBezTo>
                  <a:cubicBezTo>
                    <a:pt x="1441" y="105"/>
                    <a:pt x="1441" y="105"/>
                    <a:pt x="1441" y="106"/>
                  </a:cubicBezTo>
                  <a:cubicBezTo>
                    <a:pt x="1441" y="108"/>
                    <a:pt x="1439" y="110"/>
                    <a:pt x="1437" y="112"/>
                  </a:cubicBezTo>
                  <a:lnTo>
                    <a:pt x="1434" y="114"/>
                  </a:lnTo>
                  <a:cubicBezTo>
                    <a:pt x="1431" y="116"/>
                    <a:pt x="1427" y="116"/>
                    <a:pt x="1424" y="114"/>
                  </a:cubicBezTo>
                  <a:lnTo>
                    <a:pt x="1423" y="112"/>
                  </a:lnTo>
                  <a:cubicBezTo>
                    <a:pt x="1422" y="112"/>
                    <a:pt x="1422" y="111"/>
                    <a:pt x="1421" y="111"/>
                  </a:cubicBezTo>
                  <a:lnTo>
                    <a:pt x="1419" y="112"/>
                  </a:lnTo>
                  <a:lnTo>
                    <a:pt x="1398" y="119"/>
                  </a:lnTo>
                  <a:lnTo>
                    <a:pt x="1394" y="123"/>
                  </a:lnTo>
                  <a:cubicBezTo>
                    <a:pt x="1391" y="124"/>
                    <a:pt x="1388" y="125"/>
                    <a:pt x="1386" y="124"/>
                  </a:cubicBezTo>
                  <a:cubicBezTo>
                    <a:pt x="1385" y="123"/>
                    <a:pt x="1384" y="123"/>
                    <a:pt x="1383" y="122"/>
                  </a:cubicBezTo>
                  <a:cubicBezTo>
                    <a:pt x="1382" y="123"/>
                    <a:pt x="1381" y="123"/>
                    <a:pt x="1379" y="122"/>
                  </a:cubicBezTo>
                  <a:lnTo>
                    <a:pt x="1377" y="121"/>
                  </a:lnTo>
                  <a:cubicBezTo>
                    <a:pt x="1376" y="121"/>
                    <a:pt x="1375" y="120"/>
                    <a:pt x="1374" y="119"/>
                  </a:cubicBezTo>
                  <a:lnTo>
                    <a:pt x="1372" y="118"/>
                  </a:lnTo>
                  <a:lnTo>
                    <a:pt x="1369" y="119"/>
                  </a:lnTo>
                  <a:lnTo>
                    <a:pt x="1359" y="120"/>
                  </a:lnTo>
                  <a:lnTo>
                    <a:pt x="1349" y="119"/>
                  </a:lnTo>
                  <a:lnTo>
                    <a:pt x="1340" y="117"/>
                  </a:lnTo>
                  <a:lnTo>
                    <a:pt x="1320" y="107"/>
                  </a:lnTo>
                  <a:cubicBezTo>
                    <a:pt x="1318" y="106"/>
                    <a:pt x="1317" y="105"/>
                    <a:pt x="1316" y="104"/>
                  </a:cubicBezTo>
                  <a:lnTo>
                    <a:pt x="1314" y="101"/>
                  </a:lnTo>
                  <a:lnTo>
                    <a:pt x="1312" y="100"/>
                  </a:lnTo>
                  <a:lnTo>
                    <a:pt x="1305" y="98"/>
                  </a:lnTo>
                  <a:lnTo>
                    <a:pt x="1292" y="93"/>
                  </a:lnTo>
                  <a:lnTo>
                    <a:pt x="1288" y="93"/>
                  </a:lnTo>
                  <a:lnTo>
                    <a:pt x="1287" y="96"/>
                  </a:lnTo>
                  <a:cubicBezTo>
                    <a:pt x="1287" y="97"/>
                    <a:pt x="1286" y="98"/>
                    <a:pt x="1286" y="99"/>
                  </a:cubicBezTo>
                  <a:cubicBezTo>
                    <a:pt x="1284" y="101"/>
                    <a:pt x="1280" y="103"/>
                    <a:pt x="1277" y="102"/>
                  </a:cubicBezTo>
                  <a:cubicBezTo>
                    <a:pt x="1274" y="101"/>
                    <a:pt x="1271" y="99"/>
                    <a:pt x="1271" y="96"/>
                  </a:cubicBezTo>
                  <a:lnTo>
                    <a:pt x="1270" y="90"/>
                  </a:lnTo>
                  <a:lnTo>
                    <a:pt x="1268" y="85"/>
                  </a:lnTo>
                  <a:lnTo>
                    <a:pt x="1263" y="81"/>
                  </a:lnTo>
                  <a:lnTo>
                    <a:pt x="1259" y="82"/>
                  </a:lnTo>
                  <a:cubicBezTo>
                    <a:pt x="1258" y="83"/>
                    <a:pt x="1258" y="83"/>
                    <a:pt x="1257" y="83"/>
                  </a:cubicBezTo>
                  <a:lnTo>
                    <a:pt x="1247" y="84"/>
                  </a:lnTo>
                  <a:lnTo>
                    <a:pt x="1238" y="84"/>
                  </a:lnTo>
                  <a:cubicBezTo>
                    <a:pt x="1237" y="86"/>
                    <a:pt x="1235" y="89"/>
                    <a:pt x="1232" y="89"/>
                  </a:cubicBezTo>
                  <a:lnTo>
                    <a:pt x="1230" y="90"/>
                  </a:lnTo>
                  <a:lnTo>
                    <a:pt x="1222" y="96"/>
                  </a:lnTo>
                  <a:lnTo>
                    <a:pt x="1222" y="96"/>
                  </a:lnTo>
                  <a:lnTo>
                    <a:pt x="1224" y="103"/>
                  </a:lnTo>
                  <a:cubicBezTo>
                    <a:pt x="1224" y="104"/>
                    <a:pt x="1225" y="104"/>
                    <a:pt x="1225" y="105"/>
                  </a:cubicBezTo>
                  <a:lnTo>
                    <a:pt x="1225" y="107"/>
                  </a:lnTo>
                  <a:cubicBezTo>
                    <a:pt x="1225" y="111"/>
                    <a:pt x="1223" y="113"/>
                    <a:pt x="1220" y="115"/>
                  </a:cubicBezTo>
                  <a:cubicBezTo>
                    <a:pt x="1217" y="116"/>
                    <a:pt x="1214" y="115"/>
                    <a:pt x="1211" y="113"/>
                  </a:cubicBezTo>
                  <a:lnTo>
                    <a:pt x="1201" y="105"/>
                  </a:lnTo>
                  <a:lnTo>
                    <a:pt x="1201" y="105"/>
                  </a:lnTo>
                  <a:cubicBezTo>
                    <a:pt x="1199" y="106"/>
                    <a:pt x="1197" y="107"/>
                    <a:pt x="1195" y="106"/>
                  </a:cubicBezTo>
                  <a:lnTo>
                    <a:pt x="1181" y="103"/>
                  </a:lnTo>
                  <a:cubicBezTo>
                    <a:pt x="1180" y="102"/>
                    <a:pt x="1179" y="102"/>
                    <a:pt x="1178" y="101"/>
                  </a:cubicBezTo>
                  <a:lnTo>
                    <a:pt x="1173" y="96"/>
                  </a:lnTo>
                  <a:lnTo>
                    <a:pt x="1163" y="93"/>
                  </a:lnTo>
                  <a:lnTo>
                    <a:pt x="1153" y="91"/>
                  </a:lnTo>
                  <a:lnTo>
                    <a:pt x="1142" y="88"/>
                  </a:lnTo>
                  <a:lnTo>
                    <a:pt x="1138" y="89"/>
                  </a:lnTo>
                  <a:cubicBezTo>
                    <a:pt x="1137" y="89"/>
                    <a:pt x="1136" y="90"/>
                    <a:pt x="1135" y="89"/>
                  </a:cubicBezTo>
                  <a:lnTo>
                    <a:pt x="1133" y="89"/>
                  </a:lnTo>
                  <a:cubicBezTo>
                    <a:pt x="1132" y="90"/>
                    <a:pt x="1131" y="90"/>
                    <a:pt x="1130" y="91"/>
                  </a:cubicBezTo>
                  <a:cubicBezTo>
                    <a:pt x="1128" y="91"/>
                    <a:pt x="1126" y="91"/>
                    <a:pt x="1124" y="90"/>
                  </a:cubicBezTo>
                  <a:lnTo>
                    <a:pt x="1122" y="89"/>
                  </a:lnTo>
                  <a:cubicBezTo>
                    <a:pt x="1121" y="88"/>
                    <a:pt x="1120" y="87"/>
                    <a:pt x="1120" y="87"/>
                  </a:cubicBezTo>
                  <a:lnTo>
                    <a:pt x="1119" y="86"/>
                  </a:lnTo>
                  <a:cubicBezTo>
                    <a:pt x="1115" y="85"/>
                    <a:pt x="1113" y="83"/>
                    <a:pt x="1112" y="79"/>
                  </a:cubicBezTo>
                  <a:cubicBezTo>
                    <a:pt x="1112" y="77"/>
                    <a:pt x="1113" y="74"/>
                    <a:pt x="1115" y="72"/>
                  </a:cubicBezTo>
                  <a:lnTo>
                    <a:pt x="1113" y="71"/>
                  </a:lnTo>
                  <a:cubicBezTo>
                    <a:pt x="1113" y="70"/>
                    <a:pt x="1112" y="70"/>
                    <a:pt x="1112" y="69"/>
                  </a:cubicBezTo>
                  <a:lnTo>
                    <a:pt x="1109" y="68"/>
                  </a:lnTo>
                  <a:cubicBezTo>
                    <a:pt x="1107" y="67"/>
                    <a:pt x="1105" y="66"/>
                    <a:pt x="1103" y="65"/>
                  </a:cubicBezTo>
                  <a:cubicBezTo>
                    <a:pt x="1103" y="64"/>
                    <a:pt x="1103" y="64"/>
                    <a:pt x="1102" y="64"/>
                  </a:cubicBezTo>
                  <a:lnTo>
                    <a:pt x="1091" y="68"/>
                  </a:lnTo>
                  <a:lnTo>
                    <a:pt x="1088" y="70"/>
                  </a:lnTo>
                  <a:cubicBezTo>
                    <a:pt x="1087" y="71"/>
                    <a:pt x="1085" y="72"/>
                    <a:pt x="1084" y="72"/>
                  </a:cubicBezTo>
                  <a:lnTo>
                    <a:pt x="1083" y="72"/>
                  </a:lnTo>
                  <a:cubicBezTo>
                    <a:pt x="1083" y="73"/>
                    <a:pt x="1082" y="73"/>
                    <a:pt x="1081" y="74"/>
                  </a:cubicBezTo>
                  <a:cubicBezTo>
                    <a:pt x="1081" y="76"/>
                    <a:pt x="1081" y="78"/>
                    <a:pt x="1080" y="80"/>
                  </a:cubicBezTo>
                  <a:cubicBezTo>
                    <a:pt x="1077" y="82"/>
                    <a:pt x="1073" y="85"/>
                    <a:pt x="1070" y="84"/>
                  </a:cubicBezTo>
                  <a:cubicBezTo>
                    <a:pt x="1069" y="83"/>
                    <a:pt x="1069" y="83"/>
                    <a:pt x="1069" y="83"/>
                  </a:cubicBezTo>
                  <a:cubicBezTo>
                    <a:pt x="1068" y="83"/>
                    <a:pt x="1068" y="84"/>
                    <a:pt x="1068" y="84"/>
                  </a:cubicBezTo>
                  <a:cubicBezTo>
                    <a:pt x="1067" y="84"/>
                    <a:pt x="1067" y="85"/>
                    <a:pt x="1066" y="85"/>
                  </a:cubicBezTo>
                  <a:lnTo>
                    <a:pt x="1063" y="87"/>
                  </a:lnTo>
                  <a:cubicBezTo>
                    <a:pt x="1062" y="87"/>
                    <a:pt x="1062" y="87"/>
                    <a:pt x="1061" y="87"/>
                  </a:cubicBezTo>
                  <a:cubicBezTo>
                    <a:pt x="1060" y="87"/>
                    <a:pt x="1058" y="88"/>
                    <a:pt x="1057" y="88"/>
                  </a:cubicBezTo>
                  <a:lnTo>
                    <a:pt x="1055" y="88"/>
                  </a:lnTo>
                  <a:cubicBezTo>
                    <a:pt x="1051" y="88"/>
                    <a:pt x="1048" y="84"/>
                    <a:pt x="1047" y="80"/>
                  </a:cubicBezTo>
                  <a:lnTo>
                    <a:pt x="1047" y="79"/>
                  </a:lnTo>
                  <a:cubicBezTo>
                    <a:pt x="1045" y="77"/>
                    <a:pt x="1045" y="75"/>
                    <a:pt x="1045" y="73"/>
                  </a:cubicBezTo>
                  <a:cubicBezTo>
                    <a:pt x="1044" y="73"/>
                    <a:pt x="1043" y="73"/>
                    <a:pt x="1043" y="73"/>
                  </a:cubicBezTo>
                  <a:cubicBezTo>
                    <a:pt x="1041" y="73"/>
                    <a:pt x="1040" y="73"/>
                    <a:pt x="1039" y="73"/>
                  </a:cubicBezTo>
                  <a:lnTo>
                    <a:pt x="1038" y="73"/>
                  </a:lnTo>
                  <a:cubicBezTo>
                    <a:pt x="1038" y="73"/>
                    <a:pt x="1038" y="74"/>
                    <a:pt x="1038" y="76"/>
                  </a:cubicBezTo>
                  <a:cubicBezTo>
                    <a:pt x="1038" y="79"/>
                    <a:pt x="1035" y="81"/>
                    <a:pt x="1032" y="82"/>
                  </a:cubicBezTo>
                  <a:cubicBezTo>
                    <a:pt x="1031" y="82"/>
                    <a:pt x="1031" y="82"/>
                    <a:pt x="1030" y="82"/>
                  </a:cubicBezTo>
                  <a:cubicBezTo>
                    <a:pt x="1027" y="84"/>
                    <a:pt x="1024" y="84"/>
                    <a:pt x="1021" y="83"/>
                  </a:cubicBezTo>
                  <a:lnTo>
                    <a:pt x="1021" y="82"/>
                  </a:lnTo>
                  <a:cubicBezTo>
                    <a:pt x="1020" y="83"/>
                    <a:pt x="1018" y="84"/>
                    <a:pt x="1017" y="84"/>
                  </a:cubicBezTo>
                  <a:lnTo>
                    <a:pt x="1005" y="85"/>
                  </a:lnTo>
                  <a:lnTo>
                    <a:pt x="995" y="88"/>
                  </a:lnTo>
                  <a:lnTo>
                    <a:pt x="991" y="91"/>
                  </a:lnTo>
                  <a:cubicBezTo>
                    <a:pt x="989" y="92"/>
                    <a:pt x="988" y="93"/>
                    <a:pt x="986" y="93"/>
                  </a:cubicBezTo>
                  <a:lnTo>
                    <a:pt x="962" y="95"/>
                  </a:lnTo>
                  <a:lnTo>
                    <a:pt x="955" y="95"/>
                  </a:lnTo>
                  <a:lnTo>
                    <a:pt x="955" y="95"/>
                  </a:lnTo>
                  <a:cubicBezTo>
                    <a:pt x="953" y="99"/>
                    <a:pt x="945" y="100"/>
                    <a:pt x="941" y="97"/>
                  </a:cubicBezTo>
                  <a:lnTo>
                    <a:pt x="937" y="94"/>
                  </a:lnTo>
                  <a:lnTo>
                    <a:pt x="936" y="94"/>
                  </a:lnTo>
                  <a:lnTo>
                    <a:pt x="934" y="96"/>
                  </a:lnTo>
                  <a:cubicBezTo>
                    <a:pt x="931" y="99"/>
                    <a:pt x="926" y="99"/>
                    <a:pt x="923" y="96"/>
                  </a:cubicBezTo>
                  <a:lnTo>
                    <a:pt x="920" y="93"/>
                  </a:lnTo>
                  <a:lnTo>
                    <a:pt x="878" y="90"/>
                  </a:lnTo>
                  <a:lnTo>
                    <a:pt x="872" y="88"/>
                  </a:lnTo>
                  <a:lnTo>
                    <a:pt x="855" y="80"/>
                  </a:lnTo>
                  <a:lnTo>
                    <a:pt x="843" y="78"/>
                  </a:lnTo>
                  <a:cubicBezTo>
                    <a:pt x="843" y="78"/>
                    <a:pt x="842" y="77"/>
                    <a:pt x="841" y="77"/>
                  </a:cubicBezTo>
                  <a:lnTo>
                    <a:pt x="839" y="76"/>
                  </a:lnTo>
                  <a:lnTo>
                    <a:pt x="839" y="76"/>
                  </a:lnTo>
                  <a:cubicBezTo>
                    <a:pt x="838" y="77"/>
                    <a:pt x="837" y="77"/>
                    <a:pt x="836" y="78"/>
                  </a:cubicBezTo>
                  <a:cubicBezTo>
                    <a:pt x="834" y="78"/>
                    <a:pt x="831" y="79"/>
                    <a:pt x="829" y="78"/>
                  </a:cubicBezTo>
                  <a:lnTo>
                    <a:pt x="819" y="75"/>
                  </a:lnTo>
                  <a:cubicBezTo>
                    <a:pt x="818" y="76"/>
                    <a:pt x="816" y="76"/>
                    <a:pt x="814" y="76"/>
                  </a:cubicBezTo>
                  <a:cubicBezTo>
                    <a:pt x="812" y="75"/>
                    <a:pt x="810" y="74"/>
                    <a:pt x="809" y="72"/>
                  </a:cubicBezTo>
                  <a:lnTo>
                    <a:pt x="808" y="71"/>
                  </a:lnTo>
                  <a:lnTo>
                    <a:pt x="807" y="71"/>
                  </a:lnTo>
                  <a:lnTo>
                    <a:pt x="792" y="70"/>
                  </a:lnTo>
                  <a:cubicBezTo>
                    <a:pt x="791" y="70"/>
                    <a:pt x="790" y="70"/>
                    <a:pt x="789" y="70"/>
                  </a:cubicBezTo>
                  <a:lnTo>
                    <a:pt x="783" y="67"/>
                  </a:lnTo>
                  <a:lnTo>
                    <a:pt x="767" y="57"/>
                  </a:lnTo>
                  <a:lnTo>
                    <a:pt x="762" y="57"/>
                  </a:lnTo>
                  <a:lnTo>
                    <a:pt x="762" y="57"/>
                  </a:lnTo>
                  <a:lnTo>
                    <a:pt x="760" y="59"/>
                  </a:lnTo>
                  <a:cubicBezTo>
                    <a:pt x="759" y="60"/>
                    <a:pt x="759" y="61"/>
                    <a:pt x="758" y="61"/>
                  </a:cubicBezTo>
                  <a:lnTo>
                    <a:pt x="750" y="64"/>
                  </a:lnTo>
                  <a:cubicBezTo>
                    <a:pt x="747" y="67"/>
                    <a:pt x="742" y="66"/>
                    <a:pt x="739" y="62"/>
                  </a:cubicBezTo>
                  <a:lnTo>
                    <a:pt x="738" y="61"/>
                  </a:lnTo>
                  <a:cubicBezTo>
                    <a:pt x="736" y="58"/>
                    <a:pt x="736" y="54"/>
                    <a:pt x="738" y="51"/>
                  </a:cubicBezTo>
                  <a:lnTo>
                    <a:pt x="705" y="52"/>
                  </a:lnTo>
                  <a:lnTo>
                    <a:pt x="693" y="51"/>
                  </a:lnTo>
                  <a:cubicBezTo>
                    <a:pt x="692" y="50"/>
                    <a:pt x="690" y="50"/>
                    <a:pt x="689" y="49"/>
                  </a:cubicBezTo>
                  <a:cubicBezTo>
                    <a:pt x="687" y="49"/>
                    <a:pt x="683" y="47"/>
                    <a:pt x="682" y="45"/>
                  </a:cubicBezTo>
                  <a:lnTo>
                    <a:pt x="678" y="40"/>
                  </a:lnTo>
                  <a:lnTo>
                    <a:pt x="665" y="25"/>
                  </a:lnTo>
                  <a:cubicBezTo>
                    <a:pt x="664" y="27"/>
                    <a:pt x="663" y="28"/>
                    <a:pt x="662" y="28"/>
                  </a:cubicBezTo>
                  <a:lnTo>
                    <a:pt x="660" y="30"/>
                  </a:lnTo>
                  <a:cubicBezTo>
                    <a:pt x="659" y="30"/>
                    <a:pt x="659" y="30"/>
                    <a:pt x="658" y="30"/>
                  </a:cubicBezTo>
                  <a:cubicBezTo>
                    <a:pt x="659" y="32"/>
                    <a:pt x="659" y="34"/>
                    <a:pt x="658" y="36"/>
                  </a:cubicBezTo>
                  <a:lnTo>
                    <a:pt x="657" y="39"/>
                  </a:lnTo>
                  <a:cubicBezTo>
                    <a:pt x="656" y="42"/>
                    <a:pt x="653" y="44"/>
                    <a:pt x="650" y="44"/>
                  </a:cubicBezTo>
                  <a:lnTo>
                    <a:pt x="627" y="44"/>
                  </a:lnTo>
                  <a:lnTo>
                    <a:pt x="626" y="46"/>
                  </a:lnTo>
                  <a:lnTo>
                    <a:pt x="621" y="48"/>
                  </a:lnTo>
                  <a:cubicBezTo>
                    <a:pt x="619" y="49"/>
                    <a:pt x="617" y="49"/>
                    <a:pt x="615" y="48"/>
                  </a:cubicBezTo>
                  <a:cubicBezTo>
                    <a:pt x="614" y="49"/>
                    <a:pt x="612" y="49"/>
                    <a:pt x="611" y="49"/>
                  </a:cubicBezTo>
                  <a:lnTo>
                    <a:pt x="592" y="46"/>
                  </a:lnTo>
                  <a:cubicBezTo>
                    <a:pt x="591" y="45"/>
                    <a:pt x="590" y="45"/>
                    <a:pt x="589" y="45"/>
                  </a:cubicBezTo>
                  <a:lnTo>
                    <a:pt x="587" y="43"/>
                  </a:lnTo>
                  <a:cubicBezTo>
                    <a:pt x="586" y="44"/>
                    <a:pt x="585" y="44"/>
                    <a:pt x="585" y="44"/>
                  </a:cubicBezTo>
                  <a:lnTo>
                    <a:pt x="571" y="49"/>
                  </a:lnTo>
                  <a:lnTo>
                    <a:pt x="560" y="49"/>
                  </a:lnTo>
                  <a:lnTo>
                    <a:pt x="551" y="51"/>
                  </a:lnTo>
                  <a:cubicBezTo>
                    <a:pt x="550" y="51"/>
                    <a:pt x="549" y="51"/>
                    <a:pt x="548" y="51"/>
                  </a:cubicBezTo>
                  <a:lnTo>
                    <a:pt x="546" y="50"/>
                  </a:lnTo>
                  <a:cubicBezTo>
                    <a:pt x="545" y="52"/>
                    <a:pt x="543" y="52"/>
                    <a:pt x="541" y="52"/>
                  </a:cubicBezTo>
                  <a:lnTo>
                    <a:pt x="541" y="52"/>
                  </a:lnTo>
                  <a:lnTo>
                    <a:pt x="536" y="53"/>
                  </a:lnTo>
                  <a:cubicBezTo>
                    <a:pt x="534" y="55"/>
                    <a:pt x="531" y="55"/>
                    <a:pt x="528" y="53"/>
                  </a:cubicBezTo>
                  <a:lnTo>
                    <a:pt x="521" y="50"/>
                  </a:lnTo>
                  <a:lnTo>
                    <a:pt x="512" y="47"/>
                  </a:lnTo>
                  <a:lnTo>
                    <a:pt x="506" y="46"/>
                  </a:lnTo>
                  <a:lnTo>
                    <a:pt x="498" y="51"/>
                  </a:lnTo>
                  <a:cubicBezTo>
                    <a:pt x="496" y="52"/>
                    <a:pt x="495" y="52"/>
                    <a:pt x="493" y="52"/>
                  </a:cubicBezTo>
                  <a:lnTo>
                    <a:pt x="488" y="51"/>
                  </a:lnTo>
                  <a:lnTo>
                    <a:pt x="480" y="49"/>
                  </a:lnTo>
                  <a:lnTo>
                    <a:pt x="470" y="50"/>
                  </a:lnTo>
                  <a:cubicBezTo>
                    <a:pt x="469" y="50"/>
                    <a:pt x="468" y="50"/>
                    <a:pt x="467" y="49"/>
                  </a:cubicBezTo>
                  <a:lnTo>
                    <a:pt x="465" y="49"/>
                  </a:lnTo>
                  <a:lnTo>
                    <a:pt x="447" y="49"/>
                  </a:lnTo>
                  <a:lnTo>
                    <a:pt x="442" y="51"/>
                  </a:lnTo>
                  <a:lnTo>
                    <a:pt x="441" y="52"/>
                  </a:lnTo>
                  <a:cubicBezTo>
                    <a:pt x="441" y="54"/>
                    <a:pt x="440" y="55"/>
                    <a:pt x="439" y="57"/>
                  </a:cubicBezTo>
                  <a:lnTo>
                    <a:pt x="438" y="58"/>
                  </a:lnTo>
                  <a:lnTo>
                    <a:pt x="436" y="67"/>
                  </a:lnTo>
                  <a:cubicBezTo>
                    <a:pt x="434" y="73"/>
                    <a:pt x="422" y="74"/>
                    <a:pt x="420" y="68"/>
                  </a:cubicBezTo>
                  <a:lnTo>
                    <a:pt x="418" y="63"/>
                  </a:lnTo>
                  <a:cubicBezTo>
                    <a:pt x="417" y="61"/>
                    <a:pt x="417" y="60"/>
                    <a:pt x="418" y="58"/>
                  </a:cubicBezTo>
                  <a:lnTo>
                    <a:pt x="419" y="54"/>
                  </a:lnTo>
                  <a:cubicBezTo>
                    <a:pt x="419" y="53"/>
                    <a:pt x="419" y="53"/>
                    <a:pt x="420" y="52"/>
                  </a:cubicBezTo>
                  <a:lnTo>
                    <a:pt x="421" y="50"/>
                  </a:lnTo>
                  <a:lnTo>
                    <a:pt x="421" y="50"/>
                  </a:lnTo>
                  <a:cubicBezTo>
                    <a:pt x="420" y="50"/>
                    <a:pt x="418" y="51"/>
                    <a:pt x="417" y="51"/>
                  </a:cubicBezTo>
                  <a:lnTo>
                    <a:pt x="405" y="51"/>
                  </a:lnTo>
                  <a:lnTo>
                    <a:pt x="393" y="49"/>
                  </a:lnTo>
                  <a:lnTo>
                    <a:pt x="393" y="49"/>
                  </a:lnTo>
                  <a:cubicBezTo>
                    <a:pt x="392" y="49"/>
                    <a:pt x="391" y="50"/>
                    <a:pt x="390" y="50"/>
                  </a:cubicBezTo>
                  <a:cubicBezTo>
                    <a:pt x="388" y="51"/>
                    <a:pt x="384" y="52"/>
                    <a:pt x="382" y="51"/>
                  </a:cubicBezTo>
                  <a:lnTo>
                    <a:pt x="379" y="50"/>
                  </a:lnTo>
                  <a:cubicBezTo>
                    <a:pt x="377" y="49"/>
                    <a:pt x="375" y="46"/>
                    <a:pt x="375" y="43"/>
                  </a:cubicBezTo>
                  <a:lnTo>
                    <a:pt x="375" y="41"/>
                  </a:lnTo>
                  <a:lnTo>
                    <a:pt x="373" y="40"/>
                  </a:lnTo>
                  <a:cubicBezTo>
                    <a:pt x="371" y="39"/>
                    <a:pt x="370" y="38"/>
                    <a:pt x="369" y="37"/>
                  </a:cubicBezTo>
                  <a:lnTo>
                    <a:pt x="359" y="17"/>
                  </a:lnTo>
                  <a:lnTo>
                    <a:pt x="353" y="15"/>
                  </a:lnTo>
                  <a:lnTo>
                    <a:pt x="335" y="5"/>
                  </a:lnTo>
                  <a:lnTo>
                    <a:pt x="332" y="5"/>
                  </a:lnTo>
                  <a:lnTo>
                    <a:pt x="329" y="8"/>
                  </a:lnTo>
                  <a:cubicBezTo>
                    <a:pt x="328" y="8"/>
                    <a:pt x="327" y="9"/>
                    <a:pt x="326" y="9"/>
                  </a:cubicBezTo>
                  <a:lnTo>
                    <a:pt x="324" y="12"/>
                  </a:lnTo>
                  <a:cubicBezTo>
                    <a:pt x="323" y="14"/>
                    <a:pt x="322" y="15"/>
                    <a:pt x="320" y="15"/>
                  </a:cubicBezTo>
                  <a:cubicBezTo>
                    <a:pt x="318" y="16"/>
                    <a:pt x="314" y="16"/>
                    <a:pt x="311" y="14"/>
                  </a:cubicBezTo>
                  <a:cubicBezTo>
                    <a:pt x="309" y="13"/>
                    <a:pt x="307" y="10"/>
                    <a:pt x="307" y="7"/>
                  </a:cubicBezTo>
                  <a:lnTo>
                    <a:pt x="308" y="6"/>
                  </a:lnTo>
                  <a:lnTo>
                    <a:pt x="307" y="4"/>
                  </a:lnTo>
                  <a:cubicBezTo>
                    <a:pt x="306" y="5"/>
                    <a:pt x="305" y="5"/>
                    <a:pt x="304" y="5"/>
                  </a:cubicBezTo>
                  <a:cubicBezTo>
                    <a:pt x="301" y="6"/>
                    <a:pt x="296" y="5"/>
                    <a:pt x="294" y="3"/>
                  </a:cubicBezTo>
                  <a:cubicBezTo>
                    <a:pt x="294" y="2"/>
                    <a:pt x="293" y="1"/>
                    <a:pt x="293" y="0"/>
                  </a:cubicBezTo>
                  <a:lnTo>
                    <a:pt x="283" y="4"/>
                  </a:lnTo>
                  <a:cubicBezTo>
                    <a:pt x="284" y="7"/>
                    <a:pt x="284" y="10"/>
                    <a:pt x="282" y="12"/>
                  </a:cubicBezTo>
                  <a:cubicBezTo>
                    <a:pt x="281" y="13"/>
                    <a:pt x="279" y="14"/>
                    <a:pt x="277" y="14"/>
                  </a:cubicBezTo>
                  <a:cubicBezTo>
                    <a:pt x="277" y="15"/>
                    <a:pt x="277" y="16"/>
                    <a:pt x="276" y="17"/>
                  </a:cubicBezTo>
                  <a:lnTo>
                    <a:pt x="274" y="19"/>
                  </a:lnTo>
                  <a:cubicBezTo>
                    <a:pt x="272" y="21"/>
                    <a:pt x="270" y="22"/>
                    <a:pt x="268" y="22"/>
                  </a:cubicBezTo>
                  <a:lnTo>
                    <a:pt x="258" y="21"/>
                  </a:lnTo>
                  <a:cubicBezTo>
                    <a:pt x="254" y="21"/>
                    <a:pt x="250" y="18"/>
                    <a:pt x="250" y="13"/>
                  </a:cubicBezTo>
                  <a:cubicBezTo>
                    <a:pt x="250" y="10"/>
                    <a:pt x="252" y="5"/>
                    <a:pt x="255" y="4"/>
                  </a:cubicBezTo>
                  <a:cubicBezTo>
                    <a:pt x="256" y="4"/>
                    <a:pt x="256" y="4"/>
                    <a:pt x="256" y="3"/>
                  </a:cubicBezTo>
                  <a:cubicBezTo>
                    <a:pt x="256" y="3"/>
                    <a:pt x="256" y="3"/>
                    <a:pt x="256" y="2"/>
                  </a:cubicBezTo>
                  <a:lnTo>
                    <a:pt x="257" y="1"/>
                  </a:lnTo>
                  <a:lnTo>
                    <a:pt x="255" y="3"/>
                  </a:lnTo>
                  <a:lnTo>
                    <a:pt x="248" y="7"/>
                  </a:lnTo>
                  <a:cubicBezTo>
                    <a:pt x="247" y="8"/>
                    <a:pt x="247" y="8"/>
                    <a:pt x="246" y="8"/>
                  </a:cubicBezTo>
                  <a:lnTo>
                    <a:pt x="240" y="10"/>
                  </a:lnTo>
                  <a:cubicBezTo>
                    <a:pt x="240" y="10"/>
                    <a:pt x="239" y="10"/>
                    <a:pt x="238" y="10"/>
                  </a:cubicBezTo>
                  <a:lnTo>
                    <a:pt x="234" y="10"/>
                  </a:lnTo>
                  <a:lnTo>
                    <a:pt x="234" y="10"/>
                  </a:lnTo>
                  <a:lnTo>
                    <a:pt x="235" y="11"/>
                  </a:lnTo>
                  <a:cubicBezTo>
                    <a:pt x="237" y="13"/>
                    <a:pt x="238" y="15"/>
                    <a:pt x="238" y="17"/>
                  </a:cubicBezTo>
                  <a:cubicBezTo>
                    <a:pt x="238" y="18"/>
                    <a:pt x="238" y="18"/>
                    <a:pt x="238" y="19"/>
                  </a:cubicBezTo>
                  <a:cubicBezTo>
                    <a:pt x="239" y="23"/>
                    <a:pt x="237" y="26"/>
                    <a:pt x="233" y="28"/>
                  </a:cubicBezTo>
                  <a:lnTo>
                    <a:pt x="231" y="29"/>
                  </a:lnTo>
                  <a:cubicBezTo>
                    <a:pt x="230" y="30"/>
                    <a:pt x="229" y="30"/>
                    <a:pt x="227" y="30"/>
                  </a:cubicBezTo>
                  <a:lnTo>
                    <a:pt x="225" y="30"/>
                  </a:lnTo>
                  <a:cubicBezTo>
                    <a:pt x="224" y="29"/>
                    <a:pt x="223" y="29"/>
                    <a:pt x="221" y="28"/>
                  </a:cubicBezTo>
                  <a:lnTo>
                    <a:pt x="200" y="45"/>
                  </a:lnTo>
                  <a:lnTo>
                    <a:pt x="193" y="49"/>
                  </a:lnTo>
                  <a:cubicBezTo>
                    <a:pt x="192" y="49"/>
                    <a:pt x="192" y="49"/>
                    <a:pt x="191" y="50"/>
                  </a:cubicBezTo>
                  <a:cubicBezTo>
                    <a:pt x="191" y="51"/>
                    <a:pt x="191" y="52"/>
                    <a:pt x="191" y="53"/>
                  </a:cubicBezTo>
                  <a:cubicBezTo>
                    <a:pt x="192" y="53"/>
                    <a:pt x="193" y="54"/>
                    <a:pt x="194" y="54"/>
                  </a:cubicBezTo>
                  <a:lnTo>
                    <a:pt x="196" y="56"/>
                  </a:lnTo>
                  <a:lnTo>
                    <a:pt x="196" y="56"/>
                  </a:lnTo>
                  <a:lnTo>
                    <a:pt x="199" y="55"/>
                  </a:lnTo>
                  <a:lnTo>
                    <a:pt x="203" y="54"/>
                  </a:lnTo>
                  <a:cubicBezTo>
                    <a:pt x="205" y="53"/>
                    <a:pt x="206" y="53"/>
                    <a:pt x="208" y="53"/>
                  </a:cubicBezTo>
                  <a:cubicBezTo>
                    <a:pt x="211" y="54"/>
                    <a:pt x="215" y="57"/>
                    <a:pt x="215" y="60"/>
                  </a:cubicBezTo>
                  <a:lnTo>
                    <a:pt x="215" y="62"/>
                  </a:lnTo>
                  <a:cubicBezTo>
                    <a:pt x="216" y="64"/>
                    <a:pt x="215" y="65"/>
                    <a:pt x="215" y="67"/>
                  </a:cubicBezTo>
                  <a:cubicBezTo>
                    <a:pt x="214" y="68"/>
                    <a:pt x="213" y="70"/>
                    <a:pt x="212" y="71"/>
                  </a:cubicBezTo>
                  <a:cubicBezTo>
                    <a:pt x="211" y="72"/>
                    <a:pt x="209" y="73"/>
                    <a:pt x="208" y="74"/>
                  </a:cubicBezTo>
                  <a:lnTo>
                    <a:pt x="209" y="74"/>
                  </a:lnTo>
                  <a:cubicBezTo>
                    <a:pt x="212" y="76"/>
                    <a:pt x="214" y="78"/>
                    <a:pt x="214" y="81"/>
                  </a:cubicBezTo>
                  <a:cubicBezTo>
                    <a:pt x="214" y="84"/>
                    <a:pt x="213" y="86"/>
                    <a:pt x="211" y="88"/>
                  </a:cubicBezTo>
                  <a:lnTo>
                    <a:pt x="207" y="90"/>
                  </a:lnTo>
                  <a:lnTo>
                    <a:pt x="207" y="93"/>
                  </a:lnTo>
                  <a:lnTo>
                    <a:pt x="209" y="105"/>
                  </a:lnTo>
                  <a:cubicBezTo>
                    <a:pt x="209" y="106"/>
                    <a:pt x="208" y="107"/>
                    <a:pt x="208" y="108"/>
                  </a:cubicBezTo>
                  <a:lnTo>
                    <a:pt x="207" y="112"/>
                  </a:lnTo>
                  <a:cubicBezTo>
                    <a:pt x="206" y="115"/>
                    <a:pt x="202" y="117"/>
                    <a:pt x="199" y="117"/>
                  </a:cubicBezTo>
                  <a:cubicBezTo>
                    <a:pt x="195" y="117"/>
                    <a:pt x="193" y="115"/>
                    <a:pt x="191" y="112"/>
                  </a:cubicBezTo>
                  <a:lnTo>
                    <a:pt x="189" y="107"/>
                  </a:lnTo>
                  <a:lnTo>
                    <a:pt x="186" y="104"/>
                  </a:lnTo>
                  <a:cubicBezTo>
                    <a:pt x="185" y="103"/>
                    <a:pt x="184" y="102"/>
                    <a:pt x="184" y="101"/>
                  </a:cubicBezTo>
                  <a:lnTo>
                    <a:pt x="182" y="96"/>
                  </a:lnTo>
                  <a:lnTo>
                    <a:pt x="182" y="96"/>
                  </a:lnTo>
                  <a:lnTo>
                    <a:pt x="181" y="99"/>
                  </a:lnTo>
                  <a:cubicBezTo>
                    <a:pt x="181" y="100"/>
                    <a:pt x="180" y="101"/>
                    <a:pt x="180" y="102"/>
                  </a:cubicBezTo>
                  <a:lnTo>
                    <a:pt x="177" y="105"/>
                  </a:lnTo>
                  <a:cubicBezTo>
                    <a:pt x="176" y="106"/>
                    <a:pt x="174" y="107"/>
                    <a:pt x="172" y="108"/>
                  </a:cubicBezTo>
                  <a:cubicBezTo>
                    <a:pt x="169" y="108"/>
                    <a:pt x="167" y="107"/>
                    <a:pt x="166" y="106"/>
                  </a:cubicBezTo>
                  <a:lnTo>
                    <a:pt x="159" y="99"/>
                  </a:lnTo>
                  <a:lnTo>
                    <a:pt x="158" y="100"/>
                  </a:lnTo>
                  <a:lnTo>
                    <a:pt x="158" y="100"/>
                  </a:lnTo>
                  <a:cubicBezTo>
                    <a:pt x="157" y="101"/>
                    <a:pt x="155" y="103"/>
                    <a:pt x="153" y="104"/>
                  </a:cubicBezTo>
                  <a:lnTo>
                    <a:pt x="151" y="105"/>
                  </a:lnTo>
                  <a:cubicBezTo>
                    <a:pt x="150" y="106"/>
                    <a:pt x="150" y="107"/>
                    <a:pt x="149" y="108"/>
                  </a:cubicBezTo>
                  <a:lnTo>
                    <a:pt x="147" y="110"/>
                  </a:lnTo>
                  <a:cubicBezTo>
                    <a:pt x="146" y="111"/>
                    <a:pt x="145" y="111"/>
                    <a:pt x="145" y="112"/>
                  </a:cubicBezTo>
                  <a:lnTo>
                    <a:pt x="134" y="116"/>
                  </a:lnTo>
                  <a:cubicBezTo>
                    <a:pt x="132" y="117"/>
                    <a:pt x="130" y="117"/>
                    <a:pt x="128" y="117"/>
                  </a:cubicBezTo>
                  <a:lnTo>
                    <a:pt x="124" y="115"/>
                  </a:lnTo>
                  <a:lnTo>
                    <a:pt x="119" y="116"/>
                  </a:lnTo>
                  <a:lnTo>
                    <a:pt x="114" y="119"/>
                  </a:lnTo>
                  <a:lnTo>
                    <a:pt x="108" y="122"/>
                  </a:lnTo>
                  <a:cubicBezTo>
                    <a:pt x="106" y="123"/>
                    <a:pt x="105" y="123"/>
                    <a:pt x="103" y="122"/>
                  </a:cubicBezTo>
                  <a:lnTo>
                    <a:pt x="100" y="122"/>
                  </a:lnTo>
                  <a:lnTo>
                    <a:pt x="83" y="117"/>
                  </a:lnTo>
                  <a:cubicBezTo>
                    <a:pt x="82" y="116"/>
                    <a:pt x="82" y="116"/>
                    <a:pt x="81" y="115"/>
                  </a:cubicBezTo>
                  <a:lnTo>
                    <a:pt x="78" y="112"/>
                  </a:lnTo>
                  <a:cubicBezTo>
                    <a:pt x="77" y="113"/>
                    <a:pt x="76" y="113"/>
                    <a:pt x="75" y="113"/>
                  </a:cubicBezTo>
                  <a:lnTo>
                    <a:pt x="70" y="115"/>
                  </a:lnTo>
                  <a:lnTo>
                    <a:pt x="62" y="120"/>
                  </a:lnTo>
                  <a:cubicBezTo>
                    <a:pt x="65" y="120"/>
                    <a:pt x="68" y="122"/>
                    <a:pt x="69" y="125"/>
                  </a:cubicBezTo>
                  <a:cubicBezTo>
                    <a:pt x="70" y="128"/>
                    <a:pt x="69" y="132"/>
                    <a:pt x="66" y="134"/>
                  </a:cubicBezTo>
                  <a:lnTo>
                    <a:pt x="63" y="137"/>
                  </a:lnTo>
                  <a:cubicBezTo>
                    <a:pt x="62" y="137"/>
                    <a:pt x="61" y="137"/>
                    <a:pt x="61" y="138"/>
                  </a:cubicBezTo>
                  <a:lnTo>
                    <a:pt x="56" y="140"/>
                  </a:lnTo>
                  <a:cubicBezTo>
                    <a:pt x="55" y="140"/>
                    <a:pt x="54" y="140"/>
                    <a:pt x="53" y="140"/>
                  </a:cubicBezTo>
                  <a:lnTo>
                    <a:pt x="48" y="140"/>
                  </a:lnTo>
                  <a:cubicBezTo>
                    <a:pt x="47" y="140"/>
                    <a:pt x="47" y="140"/>
                    <a:pt x="47" y="140"/>
                  </a:cubicBezTo>
                  <a:lnTo>
                    <a:pt x="46" y="141"/>
                  </a:lnTo>
                  <a:cubicBezTo>
                    <a:pt x="46" y="142"/>
                    <a:pt x="45" y="143"/>
                    <a:pt x="43" y="144"/>
                  </a:cubicBezTo>
                  <a:lnTo>
                    <a:pt x="40" y="147"/>
                  </a:lnTo>
                  <a:cubicBezTo>
                    <a:pt x="39" y="147"/>
                    <a:pt x="38" y="148"/>
                    <a:pt x="37" y="148"/>
                  </a:cubicBezTo>
                  <a:lnTo>
                    <a:pt x="31" y="150"/>
                  </a:lnTo>
                  <a:cubicBezTo>
                    <a:pt x="31" y="151"/>
                    <a:pt x="31" y="152"/>
                    <a:pt x="31" y="153"/>
                  </a:cubicBezTo>
                  <a:cubicBezTo>
                    <a:pt x="31" y="157"/>
                    <a:pt x="28" y="163"/>
                    <a:pt x="24" y="163"/>
                  </a:cubicBezTo>
                  <a:lnTo>
                    <a:pt x="21" y="164"/>
                  </a:lnTo>
                  <a:cubicBezTo>
                    <a:pt x="21" y="164"/>
                    <a:pt x="21" y="165"/>
                    <a:pt x="20" y="166"/>
                  </a:cubicBezTo>
                  <a:cubicBezTo>
                    <a:pt x="20" y="166"/>
                    <a:pt x="18" y="168"/>
                    <a:pt x="18" y="169"/>
                  </a:cubicBezTo>
                  <a:lnTo>
                    <a:pt x="15" y="171"/>
                  </a:lnTo>
                  <a:cubicBezTo>
                    <a:pt x="14" y="172"/>
                    <a:pt x="13" y="172"/>
                    <a:pt x="13" y="172"/>
                  </a:cubicBezTo>
                  <a:lnTo>
                    <a:pt x="10" y="173"/>
                  </a:lnTo>
                  <a:cubicBezTo>
                    <a:pt x="8" y="174"/>
                    <a:pt x="7" y="174"/>
                    <a:pt x="5" y="173"/>
                  </a:cubicBezTo>
                  <a:lnTo>
                    <a:pt x="4" y="173"/>
                  </a:lnTo>
                  <a:lnTo>
                    <a:pt x="4" y="174"/>
                  </a:lnTo>
                  <a:lnTo>
                    <a:pt x="3" y="176"/>
                  </a:lnTo>
                  <a:cubicBezTo>
                    <a:pt x="3" y="177"/>
                    <a:pt x="3" y="178"/>
                    <a:pt x="2" y="178"/>
                  </a:cubicBezTo>
                  <a:lnTo>
                    <a:pt x="1" y="181"/>
                  </a:lnTo>
                  <a:cubicBezTo>
                    <a:pt x="1" y="181"/>
                    <a:pt x="1" y="181"/>
                    <a:pt x="0" y="182"/>
                  </a:cubicBezTo>
                  <a:cubicBezTo>
                    <a:pt x="1" y="182"/>
                    <a:pt x="1" y="182"/>
                    <a:pt x="1" y="182"/>
                  </a:cubicBezTo>
                  <a:lnTo>
                    <a:pt x="2" y="184"/>
                  </a:lnTo>
                  <a:cubicBezTo>
                    <a:pt x="3" y="186"/>
                    <a:pt x="4" y="189"/>
                    <a:pt x="3" y="191"/>
                  </a:cubicBezTo>
                  <a:lnTo>
                    <a:pt x="2" y="193"/>
                  </a:lnTo>
                  <a:cubicBezTo>
                    <a:pt x="2" y="194"/>
                    <a:pt x="1" y="196"/>
                    <a:pt x="1" y="196"/>
                  </a:cubicBezTo>
                  <a:lnTo>
                    <a:pt x="1" y="198"/>
                  </a:lnTo>
                  <a:cubicBezTo>
                    <a:pt x="1" y="199"/>
                    <a:pt x="1" y="200"/>
                    <a:pt x="0" y="201"/>
                  </a:cubicBezTo>
                  <a:cubicBezTo>
                    <a:pt x="1" y="201"/>
                    <a:pt x="1" y="201"/>
                    <a:pt x="1" y="201"/>
                  </a:cubicBezTo>
                  <a:cubicBezTo>
                    <a:pt x="2" y="201"/>
                    <a:pt x="2" y="201"/>
                    <a:pt x="2" y="201"/>
                  </a:cubicBezTo>
                  <a:cubicBezTo>
                    <a:pt x="4" y="199"/>
                    <a:pt x="7" y="198"/>
                    <a:pt x="10" y="199"/>
                  </a:cubicBezTo>
                  <a:lnTo>
                    <a:pt x="12" y="200"/>
                  </a:lnTo>
                  <a:cubicBezTo>
                    <a:pt x="13" y="201"/>
                    <a:pt x="15" y="202"/>
                    <a:pt x="15" y="203"/>
                  </a:cubicBezTo>
                  <a:lnTo>
                    <a:pt x="18" y="206"/>
                  </a:lnTo>
                  <a:cubicBezTo>
                    <a:pt x="19" y="206"/>
                    <a:pt x="21" y="207"/>
                    <a:pt x="22" y="208"/>
                  </a:cubicBezTo>
                  <a:cubicBezTo>
                    <a:pt x="24" y="209"/>
                    <a:pt x="26" y="212"/>
                    <a:pt x="26" y="214"/>
                  </a:cubicBezTo>
                  <a:cubicBezTo>
                    <a:pt x="26" y="215"/>
                    <a:pt x="26" y="217"/>
                    <a:pt x="26" y="218"/>
                  </a:cubicBezTo>
                  <a:lnTo>
                    <a:pt x="26" y="220"/>
                  </a:lnTo>
                  <a:lnTo>
                    <a:pt x="25" y="223"/>
                  </a:lnTo>
                  <a:cubicBezTo>
                    <a:pt x="25" y="224"/>
                    <a:pt x="25" y="225"/>
                    <a:pt x="24" y="225"/>
                  </a:cubicBezTo>
                  <a:lnTo>
                    <a:pt x="28" y="228"/>
                  </a:lnTo>
                  <a:cubicBezTo>
                    <a:pt x="29" y="228"/>
                    <a:pt x="30" y="229"/>
                    <a:pt x="30" y="231"/>
                  </a:cubicBezTo>
                  <a:lnTo>
                    <a:pt x="32" y="234"/>
                  </a:lnTo>
                  <a:cubicBezTo>
                    <a:pt x="33" y="236"/>
                    <a:pt x="33" y="238"/>
                    <a:pt x="33" y="240"/>
                  </a:cubicBezTo>
                  <a:lnTo>
                    <a:pt x="33" y="240"/>
                  </a:lnTo>
                  <a:lnTo>
                    <a:pt x="37" y="239"/>
                  </a:lnTo>
                  <a:cubicBezTo>
                    <a:pt x="38" y="239"/>
                    <a:pt x="39" y="239"/>
                    <a:pt x="40" y="239"/>
                  </a:cubicBezTo>
                  <a:lnTo>
                    <a:pt x="49" y="240"/>
                  </a:lnTo>
                  <a:lnTo>
                    <a:pt x="54" y="238"/>
                  </a:lnTo>
                  <a:lnTo>
                    <a:pt x="55" y="235"/>
                  </a:lnTo>
                  <a:cubicBezTo>
                    <a:pt x="55" y="232"/>
                    <a:pt x="57" y="231"/>
                    <a:pt x="59" y="229"/>
                  </a:cubicBezTo>
                  <a:cubicBezTo>
                    <a:pt x="61" y="228"/>
                    <a:pt x="64" y="227"/>
                    <a:pt x="66" y="229"/>
                  </a:cubicBezTo>
                  <a:lnTo>
                    <a:pt x="70" y="231"/>
                  </a:lnTo>
                  <a:cubicBezTo>
                    <a:pt x="73" y="232"/>
                    <a:pt x="74" y="234"/>
                    <a:pt x="75" y="237"/>
                  </a:cubicBezTo>
                  <a:lnTo>
                    <a:pt x="75" y="241"/>
                  </a:lnTo>
                  <a:cubicBezTo>
                    <a:pt x="75" y="242"/>
                    <a:pt x="75" y="243"/>
                    <a:pt x="75" y="244"/>
                  </a:cubicBezTo>
                  <a:lnTo>
                    <a:pt x="74" y="249"/>
                  </a:lnTo>
                  <a:cubicBezTo>
                    <a:pt x="73" y="249"/>
                    <a:pt x="73" y="250"/>
                    <a:pt x="72" y="251"/>
                  </a:cubicBezTo>
                  <a:lnTo>
                    <a:pt x="71" y="253"/>
                  </a:lnTo>
                  <a:cubicBezTo>
                    <a:pt x="70" y="254"/>
                    <a:pt x="68" y="256"/>
                    <a:pt x="66" y="256"/>
                  </a:cubicBezTo>
                  <a:lnTo>
                    <a:pt x="62" y="258"/>
                  </a:lnTo>
                  <a:lnTo>
                    <a:pt x="58" y="264"/>
                  </a:lnTo>
                  <a:cubicBezTo>
                    <a:pt x="58" y="265"/>
                    <a:pt x="57" y="265"/>
                    <a:pt x="56" y="266"/>
                  </a:cubicBezTo>
                  <a:lnTo>
                    <a:pt x="51" y="269"/>
                  </a:lnTo>
                  <a:cubicBezTo>
                    <a:pt x="50" y="269"/>
                    <a:pt x="49" y="270"/>
                    <a:pt x="49" y="270"/>
                  </a:cubicBezTo>
                  <a:lnTo>
                    <a:pt x="48" y="271"/>
                  </a:lnTo>
                  <a:lnTo>
                    <a:pt x="48" y="271"/>
                  </a:lnTo>
                  <a:lnTo>
                    <a:pt x="46" y="274"/>
                  </a:lnTo>
                  <a:lnTo>
                    <a:pt x="45" y="281"/>
                  </a:lnTo>
                  <a:lnTo>
                    <a:pt x="45" y="283"/>
                  </a:lnTo>
                  <a:cubicBezTo>
                    <a:pt x="45" y="284"/>
                    <a:pt x="45" y="286"/>
                    <a:pt x="44" y="287"/>
                  </a:cubicBezTo>
                  <a:lnTo>
                    <a:pt x="41" y="291"/>
                  </a:lnTo>
                  <a:lnTo>
                    <a:pt x="39" y="297"/>
                  </a:lnTo>
                  <a:lnTo>
                    <a:pt x="41" y="298"/>
                  </a:lnTo>
                  <a:cubicBezTo>
                    <a:pt x="42" y="298"/>
                    <a:pt x="43" y="299"/>
                    <a:pt x="44" y="300"/>
                  </a:cubicBezTo>
                  <a:cubicBezTo>
                    <a:pt x="45" y="298"/>
                    <a:pt x="47" y="297"/>
                    <a:pt x="48" y="297"/>
                  </a:cubicBezTo>
                  <a:lnTo>
                    <a:pt x="49" y="297"/>
                  </a:lnTo>
                  <a:lnTo>
                    <a:pt x="49" y="297"/>
                  </a:lnTo>
                  <a:cubicBezTo>
                    <a:pt x="49" y="294"/>
                    <a:pt x="51" y="292"/>
                    <a:pt x="52" y="291"/>
                  </a:cubicBezTo>
                  <a:lnTo>
                    <a:pt x="63" y="284"/>
                  </a:lnTo>
                  <a:cubicBezTo>
                    <a:pt x="63" y="284"/>
                    <a:pt x="64" y="283"/>
                    <a:pt x="65" y="283"/>
                  </a:cubicBezTo>
                  <a:lnTo>
                    <a:pt x="65" y="282"/>
                  </a:lnTo>
                  <a:cubicBezTo>
                    <a:pt x="65" y="281"/>
                    <a:pt x="66" y="280"/>
                    <a:pt x="66" y="279"/>
                  </a:cubicBezTo>
                  <a:lnTo>
                    <a:pt x="69" y="274"/>
                  </a:lnTo>
                  <a:cubicBezTo>
                    <a:pt x="70" y="271"/>
                    <a:pt x="72" y="270"/>
                    <a:pt x="75" y="269"/>
                  </a:cubicBezTo>
                  <a:cubicBezTo>
                    <a:pt x="77" y="269"/>
                    <a:pt x="79" y="270"/>
                    <a:pt x="81" y="271"/>
                  </a:cubicBezTo>
                  <a:lnTo>
                    <a:pt x="84" y="273"/>
                  </a:lnTo>
                  <a:cubicBezTo>
                    <a:pt x="85" y="274"/>
                    <a:pt x="85" y="275"/>
                    <a:pt x="86" y="276"/>
                  </a:cubicBezTo>
                  <a:lnTo>
                    <a:pt x="87" y="278"/>
                  </a:lnTo>
                  <a:lnTo>
                    <a:pt x="88" y="273"/>
                  </a:lnTo>
                  <a:cubicBezTo>
                    <a:pt x="90" y="268"/>
                    <a:pt x="99" y="266"/>
                    <a:pt x="103" y="271"/>
                  </a:cubicBezTo>
                  <a:cubicBezTo>
                    <a:pt x="105" y="273"/>
                    <a:pt x="106" y="275"/>
                    <a:pt x="105" y="278"/>
                  </a:cubicBezTo>
                  <a:lnTo>
                    <a:pt x="104" y="284"/>
                  </a:lnTo>
                  <a:lnTo>
                    <a:pt x="96" y="301"/>
                  </a:lnTo>
                  <a:lnTo>
                    <a:pt x="92" y="306"/>
                  </a:lnTo>
                  <a:cubicBezTo>
                    <a:pt x="91" y="307"/>
                    <a:pt x="90" y="308"/>
                    <a:pt x="88" y="309"/>
                  </a:cubicBezTo>
                  <a:lnTo>
                    <a:pt x="87" y="310"/>
                  </a:lnTo>
                  <a:lnTo>
                    <a:pt x="86" y="313"/>
                  </a:lnTo>
                  <a:lnTo>
                    <a:pt x="87" y="315"/>
                  </a:lnTo>
                  <a:lnTo>
                    <a:pt x="89" y="323"/>
                  </a:lnTo>
                  <a:cubicBezTo>
                    <a:pt x="90" y="326"/>
                    <a:pt x="89" y="328"/>
                    <a:pt x="87" y="331"/>
                  </a:cubicBezTo>
                  <a:lnTo>
                    <a:pt x="87" y="332"/>
                  </a:lnTo>
                  <a:cubicBezTo>
                    <a:pt x="87" y="333"/>
                    <a:pt x="87" y="334"/>
                    <a:pt x="87" y="335"/>
                  </a:cubicBezTo>
                  <a:lnTo>
                    <a:pt x="86" y="338"/>
                  </a:lnTo>
                  <a:cubicBezTo>
                    <a:pt x="86" y="340"/>
                    <a:pt x="84" y="342"/>
                    <a:pt x="81" y="343"/>
                  </a:cubicBezTo>
                  <a:lnTo>
                    <a:pt x="80" y="344"/>
                  </a:lnTo>
                  <a:lnTo>
                    <a:pt x="83" y="344"/>
                  </a:lnTo>
                  <a:lnTo>
                    <a:pt x="91" y="342"/>
                  </a:lnTo>
                  <a:lnTo>
                    <a:pt x="100" y="335"/>
                  </a:lnTo>
                  <a:cubicBezTo>
                    <a:pt x="101" y="335"/>
                    <a:pt x="100" y="335"/>
                    <a:pt x="101" y="334"/>
                  </a:cubicBezTo>
                  <a:cubicBezTo>
                    <a:pt x="102" y="334"/>
                    <a:pt x="102" y="334"/>
                    <a:pt x="104" y="333"/>
                  </a:cubicBezTo>
                  <a:cubicBezTo>
                    <a:pt x="105" y="333"/>
                    <a:pt x="108" y="333"/>
                    <a:pt x="110" y="334"/>
                  </a:cubicBezTo>
                  <a:lnTo>
                    <a:pt x="110" y="334"/>
                  </a:lnTo>
                  <a:cubicBezTo>
                    <a:pt x="113" y="334"/>
                    <a:pt x="115" y="334"/>
                    <a:pt x="116" y="336"/>
                  </a:cubicBezTo>
                  <a:cubicBezTo>
                    <a:pt x="119" y="338"/>
                    <a:pt x="121" y="341"/>
                    <a:pt x="120" y="344"/>
                  </a:cubicBezTo>
                  <a:lnTo>
                    <a:pt x="118" y="348"/>
                  </a:lnTo>
                  <a:cubicBezTo>
                    <a:pt x="118" y="349"/>
                    <a:pt x="117" y="350"/>
                    <a:pt x="116" y="351"/>
                  </a:cubicBezTo>
                  <a:lnTo>
                    <a:pt x="113" y="354"/>
                  </a:lnTo>
                  <a:lnTo>
                    <a:pt x="103" y="361"/>
                  </a:lnTo>
                  <a:lnTo>
                    <a:pt x="97" y="370"/>
                  </a:lnTo>
                  <a:cubicBezTo>
                    <a:pt x="96" y="372"/>
                    <a:pt x="95" y="373"/>
                    <a:pt x="94" y="374"/>
                  </a:cubicBezTo>
                  <a:cubicBezTo>
                    <a:pt x="92" y="375"/>
                    <a:pt x="89" y="376"/>
                    <a:pt x="86" y="376"/>
                  </a:cubicBezTo>
                  <a:lnTo>
                    <a:pt x="86" y="376"/>
                  </a:lnTo>
                  <a:lnTo>
                    <a:pt x="86" y="379"/>
                  </a:lnTo>
                  <a:lnTo>
                    <a:pt x="103" y="373"/>
                  </a:lnTo>
                  <a:lnTo>
                    <a:pt x="106" y="366"/>
                  </a:lnTo>
                  <a:cubicBezTo>
                    <a:pt x="106" y="365"/>
                    <a:pt x="107" y="364"/>
                    <a:pt x="108" y="363"/>
                  </a:cubicBezTo>
                  <a:lnTo>
                    <a:pt x="110" y="361"/>
                  </a:lnTo>
                  <a:cubicBezTo>
                    <a:pt x="111" y="360"/>
                    <a:pt x="112" y="359"/>
                    <a:pt x="114" y="359"/>
                  </a:cubicBezTo>
                  <a:cubicBezTo>
                    <a:pt x="115" y="358"/>
                    <a:pt x="118" y="358"/>
                    <a:pt x="120" y="358"/>
                  </a:cubicBezTo>
                  <a:cubicBezTo>
                    <a:pt x="123" y="359"/>
                    <a:pt x="126" y="362"/>
                    <a:pt x="126" y="365"/>
                  </a:cubicBezTo>
                  <a:lnTo>
                    <a:pt x="127" y="368"/>
                  </a:lnTo>
                  <a:lnTo>
                    <a:pt x="127" y="376"/>
                  </a:lnTo>
                  <a:cubicBezTo>
                    <a:pt x="127" y="377"/>
                    <a:pt x="126" y="378"/>
                    <a:pt x="126" y="378"/>
                  </a:cubicBezTo>
                  <a:lnTo>
                    <a:pt x="126" y="380"/>
                  </a:lnTo>
                  <a:cubicBezTo>
                    <a:pt x="125" y="382"/>
                    <a:pt x="125" y="383"/>
                    <a:pt x="124" y="384"/>
                  </a:cubicBezTo>
                  <a:cubicBezTo>
                    <a:pt x="123" y="384"/>
                    <a:pt x="122" y="386"/>
                    <a:pt x="121" y="386"/>
                  </a:cubicBezTo>
                  <a:lnTo>
                    <a:pt x="114" y="390"/>
                  </a:lnTo>
                  <a:lnTo>
                    <a:pt x="108" y="395"/>
                  </a:lnTo>
                  <a:cubicBezTo>
                    <a:pt x="108" y="396"/>
                    <a:pt x="107" y="396"/>
                    <a:pt x="106" y="397"/>
                  </a:cubicBezTo>
                  <a:lnTo>
                    <a:pt x="104" y="398"/>
                  </a:lnTo>
                  <a:lnTo>
                    <a:pt x="94" y="405"/>
                  </a:lnTo>
                  <a:lnTo>
                    <a:pt x="92" y="409"/>
                  </a:lnTo>
                  <a:cubicBezTo>
                    <a:pt x="91" y="409"/>
                    <a:pt x="90" y="410"/>
                    <a:pt x="90" y="411"/>
                  </a:cubicBezTo>
                  <a:lnTo>
                    <a:pt x="89" y="411"/>
                  </a:lnTo>
                  <a:lnTo>
                    <a:pt x="89" y="412"/>
                  </a:lnTo>
                  <a:cubicBezTo>
                    <a:pt x="89" y="413"/>
                    <a:pt x="88" y="414"/>
                    <a:pt x="88" y="415"/>
                  </a:cubicBezTo>
                  <a:cubicBezTo>
                    <a:pt x="88" y="415"/>
                    <a:pt x="87" y="416"/>
                    <a:pt x="87" y="417"/>
                  </a:cubicBezTo>
                  <a:lnTo>
                    <a:pt x="87" y="417"/>
                  </a:lnTo>
                  <a:cubicBezTo>
                    <a:pt x="88" y="420"/>
                    <a:pt x="88" y="423"/>
                    <a:pt x="87" y="425"/>
                  </a:cubicBezTo>
                  <a:lnTo>
                    <a:pt x="85" y="427"/>
                  </a:lnTo>
                  <a:cubicBezTo>
                    <a:pt x="84" y="429"/>
                    <a:pt x="83" y="430"/>
                    <a:pt x="81" y="431"/>
                  </a:cubicBezTo>
                  <a:lnTo>
                    <a:pt x="77" y="432"/>
                  </a:lnTo>
                  <a:cubicBezTo>
                    <a:pt x="76" y="432"/>
                    <a:pt x="76" y="432"/>
                    <a:pt x="75" y="432"/>
                  </a:cubicBezTo>
                  <a:lnTo>
                    <a:pt x="72" y="432"/>
                  </a:lnTo>
                  <a:lnTo>
                    <a:pt x="76" y="472"/>
                  </a:lnTo>
                  <a:lnTo>
                    <a:pt x="83" y="468"/>
                  </a:lnTo>
                  <a:lnTo>
                    <a:pt x="86" y="462"/>
                  </a:lnTo>
                  <a:cubicBezTo>
                    <a:pt x="87" y="461"/>
                    <a:pt x="88" y="460"/>
                    <a:pt x="89" y="459"/>
                  </a:cubicBezTo>
                  <a:lnTo>
                    <a:pt x="96" y="454"/>
                  </a:lnTo>
                  <a:lnTo>
                    <a:pt x="103" y="451"/>
                  </a:lnTo>
                  <a:lnTo>
                    <a:pt x="107" y="442"/>
                  </a:lnTo>
                  <a:cubicBezTo>
                    <a:pt x="108" y="441"/>
                    <a:pt x="109" y="441"/>
                    <a:pt x="109" y="440"/>
                  </a:cubicBezTo>
                  <a:lnTo>
                    <a:pt x="113" y="438"/>
                  </a:lnTo>
                  <a:cubicBezTo>
                    <a:pt x="114" y="437"/>
                    <a:pt x="115" y="436"/>
                    <a:pt x="116" y="436"/>
                  </a:cubicBezTo>
                  <a:lnTo>
                    <a:pt x="119" y="435"/>
                  </a:lnTo>
                  <a:lnTo>
                    <a:pt x="129" y="434"/>
                  </a:lnTo>
                  <a:lnTo>
                    <a:pt x="134" y="430"/>
                  </a:lnTo>
                  <a:lnTo>
                    <a:pt x="139" y="428"/>
                  </a:lnTo>
                  <a:lnTo>
                    <a:pt x="172" y="422"/>
                  </a:lnTo>
                  <a:lnTo>
                    <a:pt x="178" y="416"/>
                  </a:lnTo>
                  <a:cubicBezTo>
                    <a:pt x="179" y="416"/>
                    <a:pt x="180" y="416"/>
                    <a:pt x="180" y="415"/>
                  </a:cubicBezTo>
                  <a:cubicBezTo>
                    <a:pt x="181" y="415"/>
                    <a:pt x="183" y="415"/>
                    <a:pt x="183" y="415"/>
                  </a:cubicBezTo>
                  <a:lnTo>
                    <a:pt x="188" y="414"/>
                  </a:lnTo>
                  <a:lnTo>
                    <a:pt x="192" y="411"/>
                  </a:lnTo>
                  <a:cubicBezTo>
                    <a:pt x="194" y="409"/>
                    <a:pt x="196" y="409"/>
                    <a:pt x="198" y="409"/>
                  </a:cubicBezTo>
                  <a:cubicBezTo>
                    <a:pt x="200" y="410"/>
                    <a:pt x="202" y="411"/>
                    <a:pt x="203" y="412"/>
                  </a:cubicBezTo>
                  <a:lnTo>
                    <a:pt x="207" y="420"/>
                  </a:lnTo>
                  <a:cubicBezTo>
                    <a:pt x="208" y="421"/>
                    <a:pt x="208" y="423"/>
                    <a:pt x="208" y="424"/>
                  </a:cubicBezTo>
                  <a:lnTo>
                    <a:pt x="208" y="431"/>
                  </a:lnTo>
                  <a:lnTo>
                    <a:pt x="208" y="431"/>
                  </a:lnTo>
                  <a:lnTo>
                    <a:pt x="212" y="430"/>
                  </a:lnTo>
                  <a:cubicBezTo>
                    <a:pt x="214" y="430"/>
                    <a:pt x="215" y="430"/>
                    <a:pt x="216" y="431"/>
                  </a:cubicBezTo>
                  <a:lnTo>
                    <a:pt x="220" y="432"/>
                  </a:lnTo>
                  <a:cubicBezTo>
                    <a:pt x="221" y="433"/>
                    <a:pt x="222" y="433"/>
                    <a:pt x="222" y="434"/>
                  </a:cubicBezTo>
                  <a:lnTo>
                    <a:pt x="225" y="437"/>
                  </a:lnTo>
                  <a:cubicBezTo>
                    <a:pt x="226" y="438"/>
                    <a:pt x="227" y="439"/>
                    <a:pt x="227" y="440"/>
                  </a:cubicBezTo>
                  <a:lnTo>
                    <a:pt x="229" y="444"/>
                  </a:lnTo>
                  <a:cubicBezTo>
                    <a:pt x="229" y="445"/>
                    <a:pt x="229" y="446"/>
                    <a:pt x="229" y="447"/>
                  </a:cubicBezTo>
                  <a:lnTo>
                    <a:pt x="229" y="452"/>
                  </a:lnTo>
                  <a:cubicBezTo>
                    <a:pt x="229" y="453"/>
                    <a:pt x="228" y="454"/>
                    <a:pt x="228" y="455"/>
                  </a:cubicBezTo>
                  <a:lnTo>
                    <a:pt x="226" y="459"/>
                  </a:lnTo>
                  <a:cubicBezTo>
                    <a:pt x="225" y="459"/>
                    <a:pt x="225" y="460"/>
                    <a:pt x="224" y="461"/>
                  </a:cubicBezTo>
                  <a:lnTo>
                    <a:pt x="210" y="472"/>
                  </a:lnTo>
                  <a:lnTo>
                    <a:pt x="206" y="479"/>
                  </a:lnTo>
                  <a:lnTo>
                    <a:pt x="203" y="486"/>
                  </a:lnTo>
                  <a:lnTo>
                    <a:pt x="207" y="487"/>
                  </a:lnTo>
                  <a:cubicBezTo>
                    <a:pt x="208" y="488"/>
                    <a:pt x="210" y="489"/>
                    <a:pt x="210" y="490"/>
                  </a:cubicBezTo>
                  <a:lnTo>
                    <a:pt x="212" y="492"/>
                  </a:lnTo>
                  <a:cubicBezTo>
                    <a:pt x="213" y="493"/>
                    <a:pt x="213" y="495"/>
                    <a:pt x="213" y="496"/>
                  </a:cubicBezTo>
                  <a:lnTo>
                    <a:pt x="214" y="499"/>
                  </a:lnTo>
                  <a:lnTo>
                    <a:pt x="214" y="499"/>
                  </a:lnTo>
                  <a:lnTo>
                    <a:pt x="221" y="500"/>
                  </a:lnTo>
                  <a:lnTo>
                    <a:pt x="226" y="498"/>
                  </a:lnTo>
                  <a:lnTo>
                    <a:pt x="235" y="488"/>
                  </a:lnTo>
                  <a:cubicBezTo>
                    <a:pt x="236" y="487"/>
                    <a:pt x="237" y="486"/>
                    <a:pt x="238" y="486"/>
                  </a:cubicBezTo>
                  <a:lnTo>
                    <a:pt x="241" y="485"/>
                  </a:lnTo>
                  <a:cubicBezTo>
                    <a:pt x="242" y="484"/>
                    <a:pt x="244" y="484"/>
                    <a:pt x="245" y="484"/>
                  </a:cubicBezTo>
                  <a:lnTo>
                    <a:pt x="246" y="484"/>
                  </a:lnTo>
                  <a:lnTo>
                    <a:pt x="247" y="479"/>
                  </a:lnTo>
                  <a:cubicBezTo>
                    <a:pt x="248" y="477"/>
                    <a:pt x="249" y="475"/>
                    <a:pt x="252" y="474"/>
                  </a:cubicBezTo>
                  <a:lnTo>
                    <a:pt x="255" y="472"/>
                  </a:lnTo>
                  <a:cubicBezTo>
                    <a:pt x="258" y="472"/>
                    <a:pt x="261" y="472"/>
                    <a:pt x="263" y="473"/>
                  </a:cubicBezTo>
                  <a:cubicBezTo>
                    <a:pt x="265" y="475"/>
                    <a:pt x="266" y="477"/>
                    <a:pt x="266" y="479"/>
                  </a:cubicBezTo>
                  <a:lnTo>
                    <a:pt x="267" y="482"/>
                  </a:lnTo>
                  <a:lnTo>
                    <a:pt x="267" y="482"/>
                  </a:lnTo>
                  <a:lnTo>
                    <a:pt x="269" y="482"/>
                  </a:lnTo>
                  <a:cubicBezTo>
                    <a:pt x="270" y="481"/>
                    <a:pt x="271" y="481"/>
                    <a:pt x="272" y="481"/>
                  </a:cubicBezTo>
                  <a:lnTo>
                    <a:pt x="276" y="481"/>
                  </a:lnTo>
                  <a:lnTo>
                    <a:pt x="287" y="479"/>
                  </a:lnTo>
                  <a:lnTo>
                    <a:pt x="291" y="477"/>
                  </a:lnTo>
                  <a:cubicBezTo>
                    <a:pt x="293" y="476"/>
                    <a:pt x="294" y="475"/>
                    <a:pt x="296" y="476"/>
                  </a:cubicBezTo>
                  <a:lnTo>
                    <a:pt x="299" y="477"/>
                  </a:lnTo>
                  <a:cubicBezTo>
                    <a:pt x="300" y="477"/>
                    <a:pt x="301" y="477"/>
                    <a:pt x="302" y="478"/>
                  </a:cubicBezTo>
                  <a:lnTo>
                    <a:pt x="308" y="482"/>
                  </a:lnTo>
                  <a:lnTo>
                    <a:pt x="317" y="483"/>
                  </a:lnTo>
                  <a:cubicBezTo>
                    <a:pt x="320" y="483"/>
                    <a:pt x="321" y="484"/>
                    <a:pt x="323" y="486"/>
                  </a:cubicBezTo>
                  <a:cubicBezTo>
                    <a:pt x="324" y="488"/>
                    <a:pt x="325" y="491"/>
                    <a:pt x="324" y="493"/>
                  </a:cubicBezTo>
                  <a:lnTo>
                    <a:pt x="324" y="495"/>
                  </a:lnTo>
                  <a:lnTo>
                    <a:pt x="325" y="494"/>
                  </a:lnTo>
                  <a:lnTo>
                    <a:pt x="325" y="494"/>
                  </a:lnTo>
                  <a:cubicBezTo>
                    <a:pt x="325" y="492"/>
                    <a:pt x="327" y="489"/>
                    <a:pt x="328" y="488"/>
                  </a:cubicBezTo>
                  <a:cubicBezTo>
                    <a:pt x="329" y="487"/>
                    <a:pt x="333" y="485"/>
                    <a:pt x="335" y="485"/>
                  </a:cubicBezTo>
                  <a:cubicBezTo>
                    <a:pt x="336" y="485"/>
                    <a:pt x="340" y="485"/>
                    <a:pt x="341" y="486"/>
                  </a:cubicBezTo>
                  <a:lnTo>
                    <a:pt x="342" y="487"/>
                  </a:lnTo>
                  <a:cubicBezTo>
                    <a:pt x="343" y="487"/>
                    <a:pt x="343" y="487"/>
                    <a:pt x="344" y="487"/>
                  </a:cubicBezTo>
                  <a:lnTo>
                    <a:pt x="346" y="488"/>
                  </a:lnTo>
                  <a:cubicBezTo>
                    <a:pt x="348" y="489"/>
                    <a:pt x="349" y="490"/>
                    <a:pt x="350" y="491"/>
                  </a:cubicBezTo>
                  <a:lnTo>
                    <a:pt x="352" y="494"/>
                  </a:lnTo>
                  <a:lnTo>
                    <a:pt x="354" y="492"/>
                  </a:lnTo>
                  <a:cubicBezTo>
                    <a:pt x="355" y="492"/>
                    <a:pt x="356" y="491"/>
                    <a:pt x="358" y="491"/>
                  </a:cubicBezTo>
                  <a:lnTo>
                    <a:pt x="360" y="490"/>
                  </a:lnTo>
                  <a:lnTo>
                    <a:pt x="369" y="490"/>
                  </a:lnTo>
                  <a:lnTo>
                    <a:pt x="371" y="490"/>
                  </a:lnTo>
                  <a:lnTo>
                    <a:pt x="384" y="485"/>
                  </a:lnTo>
                  <a:lnTo>
                    <a:pt x="389" y="479"/>
                  </a:lnTo>
                  <a:lnTo>
                    <a:pt x="388" y="472"/>
                  </a:lnTo>
                  <a:cubicBezTo>
                    <a:pt x="388" y="471"/>
                    <a:pt x="388" y="470"/>
                    <a:pt x="388" y="470"/>
                  </a:cubicBezTo>
                  <a:lnTo>
                    <a:pt x="388" y="466"/>
                  </a:lnTo>
                  <a:cubicBezTo>
                    <a:pt x="389" y="464"/>
                    <a:pt x="389" y="463"/>
                    <a:pt x="391" y="461"/>
                  </a:cubicBezTo>
                  <a:lnTo>
                    <a:pt x="396" y="457"/>
                  </a:lnTo>
                  <a:lnTo>
                    <a:pt x="400" y="454"/>
                  </a:lnTo>
                  <a:cubicBezTo>
                    <a:pt x="401" y="454"/>
                    <a:pt x="402" y="453"/>
                    <a:pt x="403" y="453"/>
                  </a:cubicBezTo>
                  <a:lnTo>
                    <a:pt x="406" y="453"/>
                  </a:lnTo>
                  <a:cubicBezTo>
                    <a:pt x="408" y="452"/>
                    <a:pt x="410" y="453"/>
                    <a:pt x="411" y="454"/>
                  </a:cubicBezTo>
                  <a:lnTo>
                    <a:pt x="418" y="458"/>
                  </a:lnTo>
                  <a:lnTo>
                    <a:pt x="426" y="464"/>
                  </a:lnTo>
                  <a:lnTo>
                    <a:pt x="429" y="462"/>
                  </a:lnTo>
                  <a:lnTo>
                    <a:pt x="432" y="460"/>
                  </a:lnTo>
                  <a:cubicBezTo>
                    <a:pt x="435" y="458"/>
                    <a:pt x="438" y="458"/>
                    <a:pt x="441" y="459"/>
                  </a:cubicBezTo>
                  <a:lnTo>
                    <a:pt x="445" y="461"/>
                  </a:lnTo>
                  <a:lnTo>
                    <a:pt x="450" y="465"/>
                  </a:lnTo>
                  <a:lnTo>
                    <a:pt x="452" y="465"/>
                  </a:lnTo>
                  <a:lnTo>
                    <a:pt x="461" y="464"/>
                  </a:lnTo>
                  <a:lnTo>
                    <a:pt x="462" y="460"/>
                  </a:lnTo>
                  <a:cubicBezTo>
                    <a:pt x="462" y="458"/>
                    <a:pt x="463" y="456"/>
                    <a:pt x="465" y="455"/>
                  </a:cubicBezTo>
                  <a:cubicBezTo>
                    <a:pt x="467" y="454"/>
                    <a:pt x="469" y="453"/>
                    <a:pt x="471" y="454"/>
                  </a:cubicBezTo>
                  <a:lnTo>
                    <a:pt x="477" y="455"/>
                  </a:lnTo>
                  <a:cubicBezTo>
                    <a:pt x="479" y="455"/>
                    <a:pt x="481" y="456"/>
                    <a:pt x="482" y="458"/>
                  </a:cubicBezTo>
                  <a:lnTo>
                    <a:pt x="488" y="467"/>
                  </a:lnTo>
                  <a:lnTo>
                    <a:pt x="490" y="467"/>
                  </a:lnTo>
                  <a:lnTo>
                    <a:pt x="503" y="466"/>
                  </a:lnTo>
                  <a:lnTo>
                    <a:pt x="505" y="464"/>
                  </a:lnTo>
                  <a:cubicBezTo>
                    <a:pt x="505" y="462"/>
                    <a:pt x="507" y="461"/>
                    <a:pt x="508" y="461"/>
                  </a:cubicBezTo>
                  <a:cubicBezTo>
                    <a:pt x="510" y="459"/>
                    <a:pt x="513" y="459"/>
                    <a:pt x="515" y="460"/>
                  </a:cubicBezTo>
                  <a:lnTo>
                    <a:pt x="520" y="462"/>
                  </a:lnTo>
                  <a:cubicBezTo>
                    <a:pt x="521" y="462"/>
                    <a:pt x="522" y="463"/>
                    <a:pt x="523" y="464"/>
                  </a:cubicBezTo>
                  <a:lnTo>
                    <a:pt x="525" y="467"/>
                  </a:lnTo>
                  <a:cubicBezTo>
                    <a:pt x="526" y="468"/>
                    <a:pt x="527" y="470"/>
                    <a:pt x="527" y="471"/>
                  </a:cubicBezTo>
                  <a:lnTo>
                    <a:pt x="528" y="475"/>
                  </a:lnTo>
                  <a:cubicBezTo>
                    <a:pt x="528" y="476"/>
                    <a:pt x="528" y="477"/>
                    <a:pt x="528" y="478"/>
                  </a:cubicBezTo>
                  <a:lnTo>
                    <a:pt x="527" y="483"/>
                  </a:lnTo>
                  <a:lnTo>
                    <a:pt x="531" y="484"/>
                  </a:lnTo>
                  <a:cubicBezTo>
                    <a:pt x="533" y="485"/>
                    <a:pt x="535" y="487"/>
                    <a:pt x="536" y="489"/>
                  </a:cubicBezTo>
                  <a:cubicBezTo>
                    <a:pt x="537" y="491"/>
                    <a:pt x="537" y="493"/>
                    <a:pt x="536" y="495"/>
                  </a:cubicBezTo>
                  <a:lnTo>
                    <a:pt x="534" y="500"/>
                  </a:lnTo>
                  <a:lnTo>
                    <a:pt x="527" y="526"/>
                  </a:lnTo>
                  <a:lnTo>
                    <a:pt x="528" y="530"/>
                  </a:lnTo>
                  <a:lnTo>
                    <a:pt x="531" y="540"/>
                  </a:lnTo>
                  <a:lnTo>
                    <a:pt x="533" y="538"/>
                  </a:lnTo>
                  <a:cubicBezTo>
                    <a:pt x="534" y="538"/>
                    <a:pt x="535" y="536"/>
                    <a:pt x="536" y="536"/>
                  </a:cubicBezTo>
                  <a:cubicBezTo>
                    <a:pt x="537" y="535"/>
                    <a:pt x="539" y="534"/>
                    <a:pt x="541" y="534"/>
                  </a:cubicBezTo>
                  <a:lnTo>
                    <a:pt x="544" y="534"/>
                  </a:lnTo>
                  <a:lnTo>
                    <a:pt x="561" y="537"/>
                  </a:lnTo>
                  <a:lnTo>
                    <a:pt x="572" y="541"/>
                  </a:lnTo>
                  <a:lnTo>
                    <a:pt x="582" y="548"/>
                  </a:lnTo>
                  <a:lnTo>
                    <a:pt x="597" y="565"/>
                  </a:lnTo>
                  <a:cubicBezTo>
                    <a:pt x="599" y="567"/>
                    <a:pt x="599" y="571"/>
                    <a:pt x="597" y="574"/>
                  </a:cubicBezTo>
                  <a:lnTo>
                    <a:pt x="588" y="588"/>
                  </a:lnTo>
                  <a:lnTo>
                    <a:pt x="583" y="593"/>
                  </a:lnTo>
                  <a:cubicBezTo>
                    <a:pt x="584" y="594"/>
                    <a:pt x="584" y="595"/>
                    <a:pt x="584" y="596"/>
                  </a:cubicBezTo>
                  <a:cubicBezTo>
                    <a:pt x="584" y="597"/>
                    <a:pt x="583" y="600"/>
                    <a:pt x="583" y="601"/>
                  </a:cubicBezTo>
                  <a:lnTo>
                    <a:pt x="576" y="611"/>
                  </a:lnTo>
                  <a:cubicBezTo>
                    <a:pt x="576" y="615"/>
                    <a:pt x="573" y="619"/>
                    <a:pt x="569" y="619"/>
                  </a:cubicBezTo>
                  <a:lnTo>
                    <a:pt x="565" y="619"/>
                  </a:lnTo>
                  <a:cubicBezTo>
                    <a:pt x="565" y="620"/>
                    <a:pt x="565" y="622"/>
                    <a:pt x="565" y="622"/>
                  </a:cubicBezTo>
                  <a:cubicBezTo>
                    <a:pt x="564" y="625"/>
                    <a:pt x="562" y="627"/>
                    <a:pt x="559" y="627"/>
                  </a:cubicBezTo>
                  <a:cubicBezTo>
                    <a:pt x="559" y="627"/>
                    <a:pt x="558" y="628"/>
                    <a:pt x="557" y="628"/>
                  </a:cubicBezTo>
                  <a:lnTo>
                    <a:pt x="554" y="634"/>
                  </a:lnTo>
                  <a:lnTo>
                    <a:pt x="546" y="642"/>
                  </a:lnTo>
                  <a:lnTo>
                    <a:pt x="539" y="647"/>
                  </a:lnTo>
                  <a:lnTo>
                    <a:pt x="526" y="654"/>
                  </a:lnTo>
                  <a:cubicBezTo>
                    <a:pt x="524" y="655"/>
                    <a:pt x="523" y="655"/>
                    <a:pt x="521" y="655"/>
                  </a:cubicBezTo>
                  <a:lnTo>
                    <a:pt x="508" y="656"/>
                  </a:lnTo>
                  <a:lnTo>
                    <a:pt x="500" y="671"/>
                  </a:lnTo>
                  <a:cubicBezTo>
                    <a:pt x="499" y="672"/>
                    <a:pt x="499" y="673"/>
                    <a:pt x="498" y="673"/>
                  </a:cubicBezTo>
                  <a:lnTo>
                    <a:pt x="491" y="680"/>
                  </a:lnTo>
                  <a:lnTo>
                    <a:pt x="491" y="684"/>
                  </a:lnTo>
                  <a:cubicBezTo>
                    <a:pt x="491" y="685"/>
                    <a:pt x="491" y="686"/>
                    <a:pt x="491" y="687"/>
                  </a:cubicBezTo>
                  <a:lnTo>
                    <a:pt x="489" y="692"/>
                  </a:lnTo>
                  <a:cubicBezTo>
                    <a:pt x="489" y="693"/>
                    <a:pt x="489" y="693"/>
                    <a:pt x="488" y="694"/>
                  </a:cubicBezTo>
                  <a:lnTo>
                    <a:pt x="477" y="709"/>
                  </a:lnTo>
                  <a:cubicBezTo>
                    <a:pt x="475" y="710"/>
                    <a:pt x="474" y="711"/>
                    <a:pt x="472" y="711"/>
                  </a:cubicBezTo>
                  <a:lnTo>
                    <a:pt x="467" y="712"/>
                  </a:lnTo>
                  <a:lnTo>
                    <a:pt x="457" y="711"/>
                  </a:lnTo>
                  <a:cubicBezTo>
                    <a:pt x="457" y="712"/>
                    <a:pt x="456" y="713"/>
                    <a:pt x="456" y="714"/>
                  </a:cubicBezTo>
                  <a:lnTo>
                    <a:pt x="455" y="715"/>
                  </a:lnTo>
                  <a:lnTo>
                    <a:pt x="456" y="715"/>
                  </a:lnTo>
                  <a:lnTo>
                    <a:pt x="461" y="721"/>
                  </a:lnTo>
                  <a:lnTo>
                    <a:pt x="465" y="727"/>
                  </a:lnTo>
                  <a:lnTo>
                    <a:pt x="471" y="742"/>
                  </a:lnTo>
                  <a:cubicBezTo>
                    <a:pt x="472" y="742"/>
                    <a:pt x="472" y="742"/>
                    <a:pt x="473" y="743"/>
                  </a:cubicBezTo>
                  <a:lnTo>
                    <a:pt x="475" y="744"/>
                  </a:lnTo>
                  <a:cubicBezTo>
                    <a:pt x="477" y="746"/>
                    <a:pt x="478" y="747"/>
                    <a:pt x="478" y="749"/>
                  </a:cubicBezTo>
                  <a:lnTo>
                    <a:pt x="479" y="752"/>
                  </a:lnTo>
                  <a:cubicBezTo>
                    <a:pt x="480" y="754"/>
                    <a:pt x="480" y="755"/>
                    <a:pt x="479" y="756"/>
                  </a:cubicBezTo>
                  <a:lnTo>
                    <a:pt x="478" y="760"/>
                  </a:lnTo>
                  <a:cubicBezTo>
                    <a:pt x="478" y="761"/>
                    <a:pt x="477" y="763"/>
                    <a:pt x="475" y="764"/>
                  </a:cubicBezTo>
                  <a:lnTo>
                    <a:pt x="475" y="765"/>
                  </a:lnTo>
                  <a:lnTo>
                    <a:pt x="476" y="768"/>
                  </a:lnTo>
                  <a:cubicBezTo>
                    <a:pt x="476" y="769"/>
                    <a:pt x="476" y="770"/>
                    <a:pt x="476" y="771"/>
                  </a:cubicBezTo>
                  <a:cubicBezTo>
                    <a:pt x="476" y="771"/>
                    <a:pt x="476" y="773"/>
                    <a:pt x="475" y="774"/>
                  </a:cubicBezTo>
                  <a:lnTo>
                    <a:pt x="475" y="776"/>
                  </a:lnTo>
                  <a:lnTo>
                    <a:pt x="475" y="783"/>
                  </a:lnTo>
                  <a:lnTo>
                    <a:pt x="478" y="790"/>
                  </a:lnTo>
                  <a:lnTo>
                    <a:pt x="480" y="808"/>
                  </a:lnTo>
                  <a:cubicBezTo>
                    <a:pt x="480" y="809"/>
                    <a:pt x="480" y="810"/>
                    <a:pt x="480" y="811"/>
                  </a:cubicBezTo>
                  <a:lnTo>
                    <a:pt x="478" y="815"/>
                  </a:lnTo>
                  <a:lnTo>
                    <a:pt x="473" y="825"/>
                  </a:lnTo>
                  <a:lnTo>
                    <a:pt x="474" y="828"/>
                  </a:lnTo>
                  <a:lnTo>
                    <a:pt x="475" y="829"/>
                  </a:lnTo>
                  <a:lnTo>
                    <a:pt x="478" y="834"/>
                  </a:lnTo>
                  <a:cubicBezTo>
                    <a:pt x="478" y="834"/>
                    <a:pt x="479" y="835"/>
                    <a:pt x="479" y="836"/>
                  </a:cubicBezTo>
                  <a:lnTo>
                    <a:pt x="480" y="840"/>
                  </a:lnTo>
                  <a:cubicBezTo>
                    <a:pt x="480" y="841"/>
                    <a:pt x="480" y="842"/>
                    <a:pt x="480" y="843"/>
                  </a:cubicBezTo>
                  <a:lnTo>
                    <a:pt x="480" y="847"/>
                  </a:lnTo>
                  <a:cubicBezTo>
                    <a:pt x="479" y="848"/>
                    <a:pt x="479" y="849"/>
                    <a:pt x="478" y="850"/>
                  </a:cubicBezTo>
                  <a:lnTo>
                    <a:pt x="474" y="856"/>
                  </a:lnTo>
                  <a:lnTo>
                    <a:pt x="472" y="862"/>
                  </a:lnTo>
                  <a:lnTo>
                    <a:pt x="472" y="866"/>
                  </a:lnTo>
                  <a:lnTo>
                    <a:pt x="475" y="871"/>
                  </a:lnTo>
                  <a:lnTo>
                    <a:pt x="481" y="877"/>
                  </a:lnTo>
                  <a:cubicBezTo>
                    <a:pt x="483" y="878"/>
                    <a:pt x="483" y="880"/>
                    <a:pt x="484" y="881"/>
                  </a:cubicBezTo>
                  <a:cubicBezTo>
                    <a:pt x="484" y="883"/>
                    <a:pt x="484" y="885"/>
                    <a:pt x="483" y="887"/>
                  </a:cubicBezTo>
                  <a:lnTo>
                    <a:pt x="479" y="893"/>
                  </a:lnTo>
                  <a:cubicBezTo>
                    <a:pt x="479" y="893"/>
                    <a:pt x="479" y="894"/>
                    <a:pt x="478" y="894"/>
                  </a:cubicBezTo>
                  <a:lnTo>
                    <a:pt x="476" y="896"/>
                  </a:lnTo>
                  <a:lnTo>
                    <a:pt x="468" y="903"/>
                  </a:lnTo>
                  <a:lnTo>
                    <a:pt x="468" y="905"/>
                  </a:lnTo>
                  <a:cubicBezTo>
                    <a:pt x="468" y="906"/>
                    <a:pt x="468" y="906"/>
                    <a:pt x="467" y="907"/>
                  </a:cubicBezTo>
                  <a:cubicBezTo>
                    <a:pt x="467" y="909"/>
                    <a:pt x="465" y="912"/>
                    <a:pt x="464" y="912"/>
                  </a:cubicBezTo>
                  <a:lnTo>
                    <a:pt x="460" y="915"/>
                  </a:lnTo>
                  <a:cubicBezTo>
                    <a:pt x="459" y="916"/>
                    <a:pt x="458" y="916"/>
                    <a:pt x="456" y="916"/>
                  </a:cubicBezTo>
                  <a:lnTo>
                    <a:pt x="453" y="917"/>
                  </a:lnTo>
                  <a:lnTo>
                    <a:pt x="448" y="916"/>
                  </a:lnTo>
                  <a:lnTo>
                    <a:pt x="447" y="917"/>
                  </a:lnTo>
                  <a:lnTo>
                    <a:pt x="438" y="922"/>
                  </a:lnTo>
                  <a:lnTo>
                    <a:pt x="436" y="928"/>
                  </a:lnTo>
                  <a:lnTo>
                    <a:pt x="436" y="928"/>
                  </a:lnTo>
                  <a:lnTo>
                    <a:pt x="438" y="936"/>
                  </a:lnTo>
                  <a:lnTo>
                    <a:pt x="445" y="938"/>
                  </a:lnTo>
                  <a:cubicBezTo>
                    <a:pt x="446" y="938"/>
                    <a:pt x="447" y="939"/>
                    <a:pt x="447" y="940"/>
                  </a:cubicBezTo>
                  <a:lnTo>
                    <a:pt x="449" y="941"/>
                  </a:lnTo>
                  <a:cubicBezTo>
                    <a:pt x="450" y="942"/>
                    <a:pt x="451" y="942"/>
                    <a:pt x="451" y="943"/>
                  </a:cubicBezTo>
                  <a:lnTo>
                    <a:pt x="466" y="967"/>
                  </a:lnTo>
                  <a:cubicBezTo>
                    <a:pt x="467" y="970"/>
                    <a:pt x="467" y="973"/>
                    <a:pt x="466" y="975"/>
                  </a:cubicBezTo>
                  <a:lnTo>
                    <a:pt x="463" y="980"/>
                  </a:lnTo>
                  <a:lnTo>
                    <a:pt x="463" y="981"/>
                  </a:lnTo>
                  <a:cubicBezTo>
                    <a:pt x="463" y="982"/>
                    <a:pt x="463" y="984"/>
                    <a:pt x="463" y="985"/>
                  </a:cubicBezTo>
                  <a:lnTo>
                    <a:pt x="461" y="992"/>
                  </a:lnTo>
                  <a:cubicBezTo>
                    <a:pt x="461" y="993"/>
                    <a:pt x="460" y="994"/>
                    <a:pt x="460" y="995"/>
                  </a:cubicBezTo>
                  <a:cubicBezTo>
                    <a:pt x="460" y="995"/>
                    <a:pt x="459" y="996"/>
                    <a:pt x="459" y="997"/>
                  </a:cubicBezTo>
                  <a:cubicBezTo>
                    <a:pt x="459" y="997"/>
                    <a:pt x="459" y="998"/>
                    <a:pt x="459" y="999"/>
                  </a:cubicBezTo>
                  <a:lnTo>
                    <a:pt x="459" y="1001"/>
                  </a:lnTo>
                  <a:lnTo>
                    <a:pt x="457" y="1011"/>
                  </a:lnTo>
                  <a:cubicBezTo>
                    <a:pt x="457" y="1012"/>
                    <a:pt x="457" y="1012"/>
                    <a:pt x="456" y="1013"/>
                  </a:cubicBezTo>
                  <a:lnTo>
                    <a:pt x="451" y="1020"/>
                  </a:lnTo>
                  <a:cubicBezTo>
                    <a:pt x="451" y="1021"/>
                    <a:pt x="450" y="1022"/>
                    <a:pt x="449" y="1023"/>
                  </a:cubicBezTo>
                  <a:lnTo>
                    <a:pt x="444" y="1025"/>
                  </a:lnTo>
                  <a:lnTo>
                    <a:pt x="445" y="1030"/>
                  </a:lnTo>
                  <a:cubicBezTo>
                    <a:pt x="445" y="1031"/>
                    <a:pt x="445" y="1032"/>
                    <a:pt x="444" y="1033"/>
                  </a:cubicBezTo>
                  <a:lnTo>
                    <a:pt x="444" y="1036"/>
                  </a:lnTo>
                  <a:lnTo>
                    <a:pt x="441" y="1041"/>
                  </a:lnTo>
                  <a:cubicBezTo>
                    <a:pt x="441" y="1042"/>
                    <a:pt x="441" y="1043"/>
                    <a:pt x="441" y="1043"/>
                  </a:cubicBezTo>
                  <a:cubicBezTo>
                    <a:pt x="441" y="1044"/>
                    <a:pt x="441" y="1048"/>
                    <a:pt x="441" y="1049"/>
                  </a:cubicBezTo>
                  <a:lnTo>
                    <a:pt x="439" y="1054"/>
                  </a:lnTo>
                  <a:cubicBezTo>
                    <a:pt x="438" y="1056"/>
                    <a:pt x="436" y="1058"/>
                    <a:pt x="434" y="1058"/>
                  </a:cubicBezTo>
                  <a:lnTo>
                    <a:pt x="431" y="1060"/>
                  </a:lnTo>
                  <a:cubicBezTo>
                    <a:pt x="431" y="1060"/>
                    <a:pt x="430" y="1060"/>
                    <a:pt x="429" y="1060"/>
                  </a:cubicBezTo>
                  <a:lnTo>
                    <a:pt x="401" y="1064"/>
                  </a:lnTo>
                  <a:lnTo>
                    <a:pt x="393" y="1064"/>
                  </a:lnTo>
                  <a:cubicBezTo>
                    <a:pt x="392" y="1064"/>
                    <a:pt x="390" y="1063"/>
                    <a:pt x="389" y="1062"/>
                  </a:cubicBezTo>
                  <a:lnTo>
                    <a:pt x="388" y="1062"/>
                  </a:lnTo>
                  <a:cubicBezTo>
                    <a:pt x="387" y="1062"/>
                    <a:pt x="387" y="1062"/>
                    <a:pt x="386" y="1062"/>
                  </a:cubicBezTo>
                  <a:lnTo>
                    <a:pt x="378" y="1062"/>
                  </a:lnTo>
                  <a:lnTo>
                    <a:pt x="371" y="1064"/>
                  </a:lnTo>
                  <a:cubicBezTo>
                    <a:pt x="370" y="1065"/>
                    <a:pt x="369" y="1065"/>
                    <a:pt x="368" y="1065"/>
                  </a:cubicBezTo>
                  <a:lnTo>
                    <a:pt x="338" y="1063"/>
                  </a:lnTo>
                  <a:lnTo>
                    <a:pt x="341" y="1072"/>
                  </a:lnTo>
                  <a:lnTo>
                    <a:pt x="343" y="1074"/>
                  </a:lnTo>
                  <a:lnTo>
                    <a:pt x="352" y="1084"/>
                  </a:lnTo>
                  <a:lnTo>
                    <a:pt x="357" y="1087"/>
                  </a:lnTo>
                  <a:cubicBezTo>
                    <a:pt x="358" y="1087"/>
                    <a:pt x="359" y="1088"/>
                    <a:pt x="360" y="1089"/>
                  </a:cubicBezTo>
                  <a:lnTo>
                    <a:pt x="362" y="1091"/>
                  </a:lnTo>
                  <a:cubicBezTo>
                    <a:pt x="362" y="1092"/>
                    <a:pt x="363" y="1093"/>
                    <a:pt x="363" y="1094"/>
                  </a:cubicBezTo>
                  <a:lnTo>
                    <a:pt x="365" y="1098"/>
                  </a:lnTo>
                  <a:lnTo>
                    <a:pt x="375" y="1101"/>
                  </a:lnTo>
                  <a:cubicBezTo>
                    <a:pt x="377" y="1101"/>
                    <a:pt x="378" y="1102"/>
                    <a:pt x="380" y="1104"/>
                  </a:cubicBezTo>
                  <a:lnTo>
                    <a:pt x="381" y="1107"/>
                  </a:lnTo>
                  <a:cubicBezTo>
                    <a:pt x="382" y="1108"/>
                    <a:pt x="382" y="1109"/>
                    <a:pt x="382" y="1111"/>
                  </a:cubicBezTo>
                  <a:lnTo>
                    <a:pt x="382" y="1116"/>
                  </a:lnTo>
                  <a:lnTo>
                    <a:pt x="381" y="1123"/>
                  </a:lnTo>
                  <a:lnTo>
                    <a:pt x="378" y="1130"/>
                  </a:lnTo>
                  <a:lnTo>
                    <a:pt x="379" y="1138"/>
                  </a:lnTo>
                  <a:lnTo>
                    <a:pt x="382" y="1140"/>
                  </a:lnTo>
                  <a:lnTo>
                    <a:pt x="393" y="1153"/>
                  </a:lnTo>
                  <a:cubicBezTo>
                    <a:pt x="395" y="1155"/>
                    <a:pt x="395" y="1159"/>
                    <a:pt x="393" y="1162"/>
                  </a:cubicBezTo>
                  <a:lnTo>
                    <a:pt x="391" y="1167"/>
                  </a:lnTo>
                  <a:lnTo>
                    <a:pt x="393" y="1171"/>
                  </a:lnTo>
                  <a:lnTo>
                    <a:pt x="396" y="1172"/>
                  </a:lnTo>
                  <a:lnTo>
                    <a:pt x="400" y="1173"/>
                  </a:lnTo>
                  <a:lnTo>
                    <a:pt x="406" y="1176"/>
                  </a:lnTo>
                  <a:cubicBezTo>
                    <a:pt x="408" y="1176"/>
                    <a:pt x="409" y="1178"/>
                    <a:pt x="410" y="1179"/>
                  </a:cubicBezTo>
                  <a:lnTo>
                    <a:pt x="412" y="1184"/>
                  </a:lnTo>
                  <a:cubicBezTo>
                    <a:pt x="413" y="1186"/>
                    <a:pt x="413" y="1187"/>
                    <a:pt x="413" y="1189"/>
                  </a:cubicBezTo>
                  <a:lnTo>
                    <a:pt x="412" y="1191"/>
                  </a:lnTo>
                  <a:lnTo>
                    <a:pt x="413" y="1191"/>
                  </a:lnTo>
                  <a:cubicBezTo>
                    <a:pt x="414" y="1190"/>
                    <a:pt x="415" y="1190"/>
                    <a:pt x="417" y="1190"/>
                  </a:cubicBezTo>
                  <a:lnTo>
                    <a:pt x="422" y="1189"/>
                  </a:lnTo>
                  <a:cubicBezTo>
                    <a:pt x="423" y="1189"/>
                    <a:pt x="424" y="1189"/>
                    <a:pt x="425" y="1189"/>
                  </a:cubicBezTo>
                  <a:lnTo>
                    <a:pt x="430" y="1191"/>
                  </a:lnTo>
                  <a:cubicBezTo>
                    <a:pt x="431" y="1191"/>
                    <a:pt x="432" y="1191"/>
                    <a:pt x="432" y="1192"/>
                  </a:cubicBezTo>
                  <a:lnTo>
                    <a:pt x="441" y="1199"/>
                  </a:lnTo>
                  <a:cubicBezTo>
                    <a:pt x="442" y="1199"/>
                    <a:pt x="442" y="1200"/>
                    <a:pt x="442" y="1200"/>
                  </a:cubicBezTo>
                  <a:lnTo>
                    <a:pt x="445" y="1205"/>
                  </a:lnTo>
                  <a:cubicBezTo>
                    <a:pt x="446" y="1206"/>
                    <a:pt x="446" y="1206"/>
                    <a:pt x="446" y="1207"/>
                  </a:cubicBezTo>
                  <a:lnTo>
                    <a:pt x="447" y="1212"/>
                  </a:lnTo>
                  <a:cubicBezTo>
                    <a:pt x="448" y="1213"/>
                    <a:pt x="448" y="1215"/>
                    <a:pt x="447" y="1216"/>
                  </a:cubicBezTo>
                  <a:cubicBezTo>
                    <a:pt x="448" y="1217"/>
                    <a:pt x="448" y="1218"/>
                    <a:pt x="448" y="1219"/>
                  </a:cubicBezTo>
                  <a:lnTo>
                    <a:pt x="449" y="1221"/>
                  </a:lnTo>
                  <a:cubicBezTo>
                    <a:pt x="449" y="1223"/>
                    <a:pt x="449" y="1224"/>
                    <a:pt x="448" y="1226"/>
                  </a:cubicBezTo>
                  <a:lnTo>
                    <a:pt x="447" y="1228"/>
                  </a:lnTo>
                  <a:lnTo>
                    <a:pt x="444" y="1232"/>
                  </a:lnTo>
                  <a:lnTo>
                    <a:pt x="438" y="1244"/>
                  </a:lnTo>
                  <a:lnTo>
                    <a:pt x="433" y="1251"/>
                  </a:lnTo>
                  <a:cubicBezTo>
                    <a:pt x="433" y="1253"/>
                    <a:pt x="433" y="1255"/>
                    <a:pt x="433" y="1257"/>
                  </a:cubicBezTo>
                  <a:lnTo>
                    <a:pt x="432" y="1259"/>
                  </a:lnTo>
                  <a:lnTo>
                    <a:pt x="432" y="1262"/>
                  </a:lnTo>
                  <a:cubicBezTo>
                    <a:pt x="433" y="1264"/>
                    <a:pt x="431" y="1267"/>
                    <a:pt x="429" y="1269"/>
                  </a:cubicBezTo>
                  <a:lnTo>
                    <a:pt x="424" y="1273"/>
                  </a:lnTo>
                  <a:cubicBezTo>
                    <a:pt x="423" y="1274"/>
                    <a:pt x="422" y="1274"/>
                    <a:pt x="422" y="1275"/>
                  </a:cubicBezTo>
                  <a:lnTo>
                    <a:pt x="418" y="1276"/>
                  </a:lnTo>
                  <a:lnTo>
                    <a:pt x="410" y="1278"/>
                  </a:lnTo>
                  <a:cubicBezTo>
                    <a:pt x="410" y="1279"/>
                    <a:pt x="410" y="1280"/>
                    <a:pt x="409" y="1280"/>
                  </a:cubicBezTo>
                  <a:lnTo>
                    <a:pt x="402" y="1287"/>
                  </a:lnTo>
                  <a:cubicBezTo>
                    <a:pt x="401" y="1288"/>
                    <a:pt x="401" y="1288"/>
                    <a:pt x="400" y="1288"/>
                  </a:cubicBezTo>
                  <a:lnTo>
                    <a:pt x="396" y="1290"/>
                  </a:lnTo>
                  <a:lnTo>
                    <a:pt x="389" y="1297"/>
                  </a:lnTo>
                  <a:lnTo>
                    <a:pt x="388" y="1299"/>
                  </a:lnTo>
                  <a:lnTo>
                    <a:pt x="386" y="1312"/>
                  </a:lnTo>
                  <a:lnTo>
                    <a:pt x="386" y="1313"/>
                  </a:lnTo>
                  <a:cubicBezTo>
                    <a:pt x="387" y="1314"/>
                    <a:pt x="389" y="1316"/>
                    <a:pt x="390" y="1317"/>
                  </a:cubicBezTo>
                  <a:lnTo>
                    <a:pt x="390" y="1319"/>
                  </a:lnTo>
                  <a:cubicBezTo>
                    <a:pt x="391" y="1321"/>
                    <a:pt x="391" y="1322"/>
                    <a:pt x="390" y="1324"/>
                  </a:cubicBezTo>
                  <a:lnTo>
                    <a:pt x="389" y="1327"/>
                  </a:lnTo>
                  <a:cubicBezTo>
                    <a:pt x="389" y="1328"/>
                    <a:pt x="389" y="1329"/>
                    <a:pt x="388" y="1329"/>
                  </a:cubicBezTo>
                  <a:lnTo>
                    <a:pt x="381" y="1340"/>
                  </a:lnTo>
                  <a:lnTo>
                    <a:pt x="377" y="1351"/>
                  </a:lnTo>
                  <a:cubicBezTo>
                    <a:pt x="377" y="1352"/>
                    <a:pt x="377" y="1352"/>
                    <a:pt x="377" y="1352"/>
                  </a:cubicBezTo>
                  <a:cubicBezTo>
                    <a:pt x="378" y="1353"/>
                    <a:pt x="378" y="1355"/>
                    <a:pt x="378" y="1356"/>
                  </a:cubicBezTo>
                  <a:lnTo>
                    <a:pt x="378" y="1359"/>
                  </a:lnTo>
                  <a:cubicBezTo>
                    <a:pt x="378" y="1360"/>
                    <a:pt x="377" y="1361"/>
                    <a:pt x="377" y="1362"/>
                  </a:cubicBezTo>
                  <a:lnTo>
                    <a:pt x="378" y="1363"/>
                  </a:lnTo>
                  <a:cubicBezTo>
                    <a:pt x="379" y="1363"/>
                    <a:pt x="379" y="1364"/>
                    <a:pt x="380" y="1365"/>
                  </a:cubicBezTo>
                  <a:lnTo>
                    <a:pt x="400" y="1391"/>
                  </a:lnTo>
                  <a:cubicBezTo>
                    <a:pt x="401" y="1391"/>
                    <a:pt x="402" y="1393"/>
                    <a:pt x="402" y="1394"/>
                  </a:cubicBezTo>
                  <a:lnTo>
                    <a:pt x="404" y="1398"/>
                  </a:lnTo>
                  <a:lnTo>
                    <a:pt x="407" y="1400"/>
                  </a:lnTo>
                  <a:cubicBezTo>
                    <a:pt x="407" y="1400"/>
                    <a:pt x="408" y="1401"/>
                    <a:pt x="409" y="1402"/>
                  </a:cubicBezTo>
                  <a:cubicBezTo>
                    <a:pt x="409" y="1403"/>
                    <a:pt x="410" y="1403"/>
                    <a:pt x="410" y="1404"/>
                  </a:cubicBezTo>
                  <a:lnTo>
                    <a:pt x="418" y="1424"/>
                  </a:lnTo>
                  <a:lnTo>
                    <a:pt x="422" y="1422"/>
                  </a:lnTo>
                  <a:lnTo>
                    <a:pt x="424" y="1421"/>
                  </a:lnTo>
                  <a:cubicBezTo>
                    <a:pt x="425" y="1419"/>
                    <a:pt x="426" y="1418"/>
                    <a:pt x="427" y="1418"/>
                  </a:cubicBezTo>
                  <a:cubicBezTo>
                    <a:pt x="429" y="1417"/>
                    <a:pt x="430" y="1417"/>
                    <a:pt x="432" y="1417"/>
                  </a:cubicBezTo>
                  <a:lnTo>
                    <a:pt x="435" y="1416"/>
                  </a:lnTo>
                  <a:lnTo>
                    <a:pt x="442" y="1416"/>
                  </a:lnTo>
                  <a:cubicBezTo>
                    <a:pt x="444" y="1415"/>
                    <a:pt x="446" y="1416"/>
                    <a:pt x="447" y="1417"/>
                  </a:cubicBezTo>
                  <a:lnTo>
                    <a:pt x="450" y="1419"/>
                  </a:lnTo>
                  <a:cubicBezTo>
                    <a:pt x="453" y="1421"/>
                    <a:pt x="454" y="1425"/>
                    <a:pt x="453" y="1428"/>
                  </a:cubicBezTo>
                  <a:lnTo>
                    <a:pt x="447" y="1447"/>
                  </a:lnTo>
                  <a:lnTo>
                    <a:pt x="443" y="1456"/>
                  </a:lnTo>
                  <a:lnTo>
                    <a:pt x="442" y="1462"/>
                  </a:lnTo>
                  <a:cubicBezTo>
                    <a:pt x="442" y="1463"/>
                    <a:pt x="441" y="1463"/>
                    <a:pt x="441" y="1464"/>
                  </a:cubicBezTo>
                  <a:lnTo>
                    <a:pt x="440" y="1466"/>
                  </a:lnTo>
                  <a:lnTo>
                    <a:pt x="438" y="1471"/>
                  </a:lnTo>
                  <a:cubicBezTo>
                    <a:pt x="438" y="1474"/>
                    <a:pt x="435" y="1477"/>
                    <a:pt x="432" y="1477"/>
                  </a:cubicBezTo>
                  <a:lnTo>
                    <a:pt x="427" y="1478"/>
                  </a:lnTo>
                  <a:cubicBezTo>
                    <a:pt x="425" y="1478"/>
                    <a:pt x="424" y="1478"/>
                    <a:pt x="423" y="1477"/>
                  </a:cubicBezTo>
                  <a:lnTo>
                    <a:pt x="415" y="1474"/>
                  </a:lnTo>
                  <a:lnTo>
                    <a:pt x="415" y="1475"/>
                  </a:lnTo>
                  <a:cubicBezTo>
                    <a:pt x="415" y="1475"/>
                    <a:pt x="415" y="1476"/>
                    <a:pt x="414" y="1477"/>
                  </a:cubicBezTo>
                  <a:lnTo>
                    <a:pt x="412" y="1479"/>
                  </a:lnTo>
                  <a:cubicBezTo>
                    <a:pt x="411" y="1480"/>
                    <a:pt x="411" y="1481"/>
                    <a:pt x="410" y="1481"/>
                  </a:cubicBezTo>
                  <a:cubicBezTo>
                    <a:pt x="409" y="1482"/>
                    <a:pt x="407" y="1483"/>
                    <a:pt x="406" y="1483"/>
                  </a:cubicBezTo>
                  <a:lnTo>
                    <a:pt x="403" y="1485"/>
                  </a:lnTo>
                  <a:cubicBezTo>
                    <a:pt x="401" y="1485"/>
                    <a:pt x="400" y="1486"/>
                    <a:pt x="398" y="1485"/>
                  </a:cubicBezTo>
                  <a:lnTo>
                    <a:pt x="394" y="1485"/>
                  </a:lnTo>
                  <a:cubicBezTo>
                    <a:pt x="393" y="1485"/>
                    <a:pt x="392" y="1485"/>
                    <a:pt x="391" y="1485"/>
                  </a:cubicBezTo>
                  <a:lnTo>
                    <a:pt x="391" y="1486"/>
                  </a:lnTo>
                  <a:lnTo>
                    <a:pt x="391" y="1487"/>
                  </a:lnTo>
                  <a:cubicBezTo>
                    <a:pt x="391" y="1488"/>
                    <a:pt x="391" y="1488"/>
                    <a:pt x="391" y="1489"/>
                  </a:cubicBezTo>
                  <a:lnTo>
                    <a:pt x="390" y="1493"/>
                  </a:lnTo>
                  <a:lnTo>
                    <a:pt x="383" y="1513"/>
                  </a:lnTo>
                  <a:cubicBezTo>
                    <a:pt x="383" y="1514"/>
                    <a:pt x="383" y="1515"/>
                    <a:pt x="382" y="1515"/>
                  </a:cubicBezTo>
                  <a:lnTo>
                    <a:pt x="377" y="1525"/>
                  </a:lnTo>
                  <a:cubicBezTo>
                    <a:pt x="377" y="1526"/>
                    <a:pt x="376" y="1527"/>
                    <a:pt x="375" y="1527"/>
                  </a:cubicBezTo>
                  <a:lnTo>
                    <a:pt x="358" y="1542"/>
                  </a:lnTo>
                  <a:lnTo>
                    <a:pt x="356" y="1545"/>
                  </a:lnTo>
                  <a:lnTo>
                    <a:pt x="354" y="1551"/>
                  </a:lnTo>
                  <a:lnTo>
                    <a:pt x="351" y="1566"/>
                  </a:lnTo>
                  <a:cubicBezTo>
                    <a:pt x="351" y="1567"/>
                    <a:pt x="350" y="1568"/>
                    <a:pt x="350" y="1569"/>
                  </a:cubicBezTo>
                  <a:lnTo>
                    <a:pt x="349" y="1571"/>
                  </a:lnTo>
                  <a:lnTo>
                    <a:pt x="343" y="1576"/>
                  </a:lnTo>
                  <a:cubicBezTo>
                    <a:pt x="343" y="1577"/>
                    <a:pt x="343" y="1578"/>
                    <a:pt x="343" y="1578"/>
                  </a:cubicBezTo>
                  <a:cubicBezTo>
                    <a:pt x="343" y="1580"/>
                    <a:pt x="342" y="1581"/>
                    <a:pt x="341" y="1583"/>
                  </a:cubicBezTo>
                  <a:lnTo>
                    <a:pt x="342" y="1585"/>
                  </a:lnTo>
                  <a:cubicBezTo>
                    <a:pt x="342" y="1585"/>
                    <a:pt x="342" y="1586"/>
                    <a:pt x="342" y="1587"/>
                  </a:cubicBezTo>
                  <a:lnTo>
                    <a:pt x="344" y="1589"/>
                  </a:lnTo>
                  <a:lnTo>
                    <a:pt x="347" y="1591"/>
                  </a:lnTo>
                  <a:cubicBezTo>
                    <a:pt x="347" y="1592"/>
                    <a:pt x="348" y="1592"/>
                    <a:pt x="348" y="1593"/>
                  </a:cubicBezTo>
                  <a:cubicBezTo>
                    <a:pt x="348" y="1594"/>
                    <a:pt x="350" y="1596"/>
                    <a:pt x="350" y="1597"/>
                  </a:cubicBezTo>
                  <a:lnTo>
                    <a:pt x="353" y="1608"/>
                  </a:lnTo>
                  <a:lnTo>
                    <a:pt x="354" y="1614"/>
                  </a:lnTo>
                  <a:cubicBezTo>
                    <a:pt x="354" y="1615"/>
                    <a:pt x="354" y="1616"/>
                    <a:pt x="354" y="1616"/>
                  </a:cubicBezTo>
                  <a:lnTo>
                    <a:pt x="353" y="1617"/>
                  </a:lnTo>
                  <a:lnTo>
                    <a:pt x="356" y="1622"/>
                  </a:lnTo>
                  <a:cubicBezTo>
                    <a:pt x="356" y="1623"/>
                    <a:pt x="356" y="1624"/>
                    <a:pt x="357" y="1625"/>
                  </a:cubicBezTo>
                  <a:lnTo>
                    <a:pt x="358" y="1644"/>
                  </a:lnTo>
                  <a:lnTo>
                    <a:pt x="360" y="1651"/>
                  </a:lnTo>
                  <a:cubicBezTo>
                    <a:pt x="360" y="1653"/>
                    <a:pt x="360" y="1654"/>
                    <a:pt x="359" y="1656"/>
                  </a:cubicBezTo>
                  <a:lnTo>
                    <a:pt x="359" y="1657"/>
                  </a:lnTo>
                  <a:lnTo>
                    <a:pt x="361" y="1665"/>
                  </a:lnTo>
                  <a:lnTo>
                    <a:pt x="361" y="1668"/>
                  </a:lnTo>
                  <a:lnTo>
                    <a:pt x="363" y="1666"/>
                  </a:lnTo>
                  <a:cubicBezTo>
                    <a:pt x="364" y="1666"/>
                    <a:pt x="364" y="1665"/>
                    <a:pt x="365" y="1665"/>
                  </a:cubicBezTo>
                  <a:lnTo>
                    <a:pt x="368" y="1663"/>
                  </a:lnTo>
                  <a:cubicBezTo>
                    <a:pt x="369" y="1663"/>
                    <a:pt x="370" y="1663"/>
                    <a:pt x="371" y="1663"/>
                  </a:cubicBezTo>
                  <a:lnTo>
                    <a:pt x="405" y="1662"/>
                  </a:lnTo>
                  <a:cubicBezTo>
                    <a:pt x="406" y="1661"/>
                    <a:pt x="406" y="1661"/>
                    <a:pt x="407" y="1660"/>
                  </a:cubicBezTo>
                  <a:lnTo>
                    <a:pt x="412" y="1658"/>
                  </a:lnTo>
                  <a:cubicBezTo>
                    <a:pt x="414" y="1657"/>
                    <a:pt x="416" y="1657"/>
                    <a:pt x="418" y="1658"/>
                  </a:cubicBezTo>
                  <a:lnTo>
                    <a:pt x="435" y="1663"/>
                  </a:lnTo>
                  <a:cubicBezTo>
                    <a:pt x="435" y="1659"/>
                    <a:pt x="439" y="1655"/>
                    <a:pt x="443" y="1655"/>
                  </a:cubicBezTo>
                  <a:lnTo>
                    <a:pt x="446" y="1655"/>
                  </a:lnTo>
                  <a:lnTo>
                    <a:pt x="450" y="1652"/>
                  </a:lnTo>
                  <a:lnTo>
                    <a:pt x="458" y="1642"/>
                  </a:lnTo>
                  <a:cubicBezTo>
                    <a:pt x="461" y="1639"/>
                    <a:pt x="465" y="1639"/>
                    <a:pt x="469" y="1641"/>
                  </a:cubicBezTo>
                  <a:cubicBezTo>
                    <a:pt x="472" y="1643"/>
                    <a:pt x="473" y="1648"/>
                    <a:pt x="471" y="1651"/>
                  </a:cubicBezTo>
                  <a:lnTo>
                    <a:pt x="469" y="1656"/>
                  </a:lnTo>
                  <a:lnTo>
                    <a:pt x="462" y="1667"/>
                  </a:lnTo>
                  <a:cubicBezTo>
                    <a:pt x="462" y="1667"/>
                    <a:pt x="461" y="1668"/>
                    <a:pt x="460" y="1668"/>
                  </a:cubicBezTo>
                  <a:lnTo>
                    <a:pt x="460" y="1669"/>
                  </a:lnTo>
                  <a:lnTo>
                    <a:pt x="460" y="1671"/>
                  </a:lnTo>
                  <a:lnTo>
                    <a:pt x="462" y="1673"/>
                  </a:lnTo>
                  <a:lnTo>
                    <a:pt x="468" y="1676"/>
                  </a:lnTo>
                  <a:cubicBezTo>
                    <a:pt x="468" y="1676"/>
                    <a:pt x="469" y="1676"/>
                    <a:pt x="469" y="1677"/>
                  </a:cubicBezTo>
                  <a:lnTo>
                    <a:pt x="479" y="1684"/>
                  </a:lnTo>
                  <a:lnTo>
                    <a:pt x="483" y="1685"/>
                  </a:lnTo>
                  <a:lnTo>
                    <a:pt x="489" y="1688"/>
                  </a:lnTo>
                  <a:lnTo>
                    <a:pt x="538" y="1723"/>
                  </a:lnTo>
                  <a:lnTo>
                    <a:pt x="545" y="1730"/>
                  </a:lnTo>
                  <a:lnTo>
                    <a:pt x="550" y="1739"/>
                  </a:lnTo>
                  <a:lnTo>
                    <a:pt x="554" y="1749"/>
                  </a:lnTo>
                  <a:cubicBezTo>
                    <a:pt x="554" y="1748"/>
                    <a:pt x="555" y="1748"/>
                    <a:pt x="555" y="1747"/>
                  </a:cubicBezTo>
                  <a:lnTo>
                    <a:pt x="556" y="1742"/>
                  </a:lnTo>
                  <a:cubicBezTo>
                    <a:pt x="557" y="1740"/>
                    <a:pt x="558" y="1739"/>
                    <a:pt x="559" y="1738"/>
                  </a:cubicBezTo>
                  <a:lnTo>
                    <a:pt x="563" y="1735"/>
                  </a:lnTo>
                  <a:cubicBezTo>
                    <a:pt x="563" y="1734"/>
                    <a:pt x="564" y="1734"/>
                    <a:pt x="565" y="1734"/>
                  </a:cubicBezTo>
                  <a:lnTo>
                    <a:pt x="573" y="1731"/>
                  </a:lnTo>
                  <a:cubicBezTo>
                    <a:pt x="576" y="1729"/>
                    <a:pt x="579" y="1730"/>
                    <a:pt x="581" y="1732"/>
                  </a:cubicBezTo>
                  <a:lnTo>
                    <a:pt x="582" y="1733"/>
                  </a:lnTo>
                  <a:lnTo>
                    <a:pt x="583" y="1733"/>
                  </a:lnTo>
                  <a:lnTo>
                    <a:pt x="589" y="1730"/>
                  </a:lnTo>
                  <a:cubicBezTo>
                    <a:pt x="592" y="1728"/>
                    <a:pt x="596" y="1728"/>
                    <a:pt x="599" y="1731"/>
                  </a:cubicBezTo>
                  <a:cubicBezTo>
                    <a:pt x="602" y="1734"/>
                    <a:pt x="602" y="1738"/>
                    <a:pt x="600" y="1741"/>
                  </a:cubicBezTo>
                  <a:lnTo>
                    <a:pt x="594" y="1749"/>
                  </a:lnTo>
                  <a:cubicBezTo>
                    <a:pt x="592" y="1751"/>
                    <a:pt x="590" y="1752"/>
                    <a:pt x="587" y="1752"/>
                  </a:cubicBezTo>
                  <a:lnTo>
                    <a:pt x="575" y="1751"/>
                  </a:lnTo>
                  <a:lnTo>
                    <a:pt x="573" y="1753"/>
                  </a:lnTo>
                  <a:lnTo>
                    <a:pt x="572" y="1754"/>
                  </a:lnTo>
                  <a:lnTo>
                    <a:pt x="574" y="1763"/>
                  </a:lnTo>
                  <a:cubicBezTo>
                    <a:pt x="574" y="1764"/>
                    <a:pt x="574" y="1766"/>
                    <a:pt x="573" y="1767"/>
                  </a:cubicBezTo>
                  <a:lnTo>
                    <a:pt x="571" y="1773"/>
                  </a:lnTo>
                  <a:cubicBezTo>
                    <a:pt x="571" y="1774"/>
                    <a:pt x="570" y="1775"/>
                    <a:pt x="569" y="1776"/>
                  </a:cubicBezTo>
                  <a:lnTo>
                    <a:pt x="566" y="1778"/>
                  </a:lnTo>
                  <a:cubicBezTo>
                    <a:pt x="566" y="1779"/>
                    <a:pt x="565" y="1779"/>
                    <a:pt x="564" y="1780"/>
                  </a:cubicBezTo>
                  <a:lnTo>
                    <a:pt x="554" y="1785"/>
                  </a:lnTo>
                  <a:lnTo>
                    <a:pt x="554" y="1786"/>
                  </a:lnTo>
                  <a:lnTo>
                    <a:pt x="559" y="1796"/>
                  </a:lnTo>
                  <a:lnTo>
                    <a:pt x="561" y="1804"/>
                  </a:lnTo>
                  <a:lnTo>
                    <a:pt x="562" y="1805"/>
                  </a:lnTo>
                  <a:lnTo>
                    <a:pt x="574" y="1805"/>
                  </a:lnTo>
                  <a:cubicBezTo>
                    <a:pt x="575" y="1805"/>
                    <a:pt x="577" y="1806"/>
                    <a:pt x="577" y="1806"/>
                  </a:cubicBezTo>
                  <a:lnTo>
                    <a:pt x="580" y="1807"/>
                  </a:lnTo>
                  <a:cubicBezTo>
                    <a:pt x="580" y="1808"/>
                    <a:pt x="581" y="1808"/>
                    <a:pt x="581" y="1809"/>
                  </a:cubicBezTo>
                  <a:lnTo>
                    <a:pt x="591" y="1817"/>
                  </a:lnTo>
                  <a:cubicBezTo>
                    <a:pt x="592" y="1818"/>
                    <a:pt x="592" y="1819"/>
                    <a:pt x="593" y="1820"/>
                  </a:cubicBezTo>
                  <a:lnTo>
                    <a:pt x="595" y="1825"/>
                  </a:lnTo>
                  <a:cubicBezTo>
                    <a:pt x="595" y="1826"/>
                    <a:pt x="595" y="1828"/>
                    <a:pt x="595" y="1829"/>
                  </a:cubicBezTo>
                  <a:lnTo>
                    <a:pt x="595" y="1830"/>
                  </a:lnTo>
                  <a:lnTo>
                    <a:pt x="596" y="1830"/>
                  </a:lnTo>
                  <a:cubicBezTo>
                    <a:pt x="599" y="1831"/>
                    <a:pt x="602" y="1833"/>
                    <a:pt x="603" y="1835"/>
                  </a:cubicBezTo>
                  <a:cubicBezTo>
                    <a:pt x="604" y="1838"/>
                    <a:pt x="604" y="1841"/>
                    <a:pt x="602" y="1844"/>
                  </a:cubicBezTo>
                  <a:lnTo>
                    <a:pt x="597" y="1851"/>
                  </a:lnTo>
                  <a:cubicBezTo>
                    <a:pt x="596" y="1851"/>
                    <a:pt x="596" y="1852"/>
                    <a:pt x="595" y="1852"/>
                  </a:cubicBezTo>
                  <a:cubicBezTo>
                    <a:pt x="595" y="1853"/>
                    <a:pt x="594" y="1854"/>
                    <a:pt x="593" y="1854"/>
                  </a:cubicBezTo>
                  <a:lnTo>
                    <a:pt x="595" y="1861"/>
                  </a:lnTo>
                  <a:lnTo>
                    <a:pt x="601" y="1868"/>
                  </a:lnTo>
                  <a:cubicBezTo>
                    <a:pt x="602" y="1868"/>
                    <a:pt x="602" y="1869"/>
                    <a:pt x="603" y="1870"/>
                  </a:cubicBezTo>
                  <a:lnTo>
                    <a:pt x="606" y="1879"/>
                  </a:lnTo>
                  <a:lnTo>
                    <a:pt x="607" y="1883"/>
                  </a:lnTo>
                  <a:lnTo>
                    <a:pt x="615" y="1887"/>
                  </a:lnTo>
                  <a:cubicBezTo>
                    <a:pt x="616" y="1888"/>
                    <a:pt x="617" y="1889"/>
                    <a:pt x="618" y="1890"/>
                  </a:cubicBezTo>
                  <a:lnTo>
                    <a:pt x="629" y="1910"/>
                  </a:lnTo>
                  <a:lnTo>
                    <a:pt x="635" y="1911"/>
                  </a:lnTo>
                  <a:lnTo>
                    <a:pt x="647" y="1910"/>
                  </a:lnTo>
                  <a:cubicBezTo>
                    <a:pt x="649" y="1910"/>
                    <a:pt x="651" y="1910"/>
                    <a:pt x="652" y="1911"/>
                  </a:cubicBezTo>
                  <a:lnTo>
                    <a:pt x="656" y="1914"/>
                  </a:lnTo>
                  <a:lnTo>
                    <a:pt x="670" y="1927"/>
                  </a:lnTo>
                  <a:lnTo>
                    <a:pt x="675" y="1934"/>
                  </a:lnTo>
                  <a:lnTo>
                    <a:pt x="682" y="1936"/>
                  </a:lnTo>
                  <a:cubicBezTo>
                    <a:pt x="682" y="1937"/>
                    <a:pt x="683" y="1937"/>
                    <a:pt x="684" y="1937"/>
                  </a:cubicBezTo>
                  <a:lnTo>
                    <a:pt x="687" y="1939"/>
                  </a:lnTo>
                  <a:lnTo>
                    <a:pt x="689" y="1939"/>
                  </a:lnTo>
                  <a:cubicBezTo>
                    <a:pt x="690" y="1938"/>
                    <a:pt x="691" y="1938"/>
                    <a:pt x="692" y="1938"/>
                  </a:cubicBezTo>
                  <a:cubicBezTo>
                    <a:pt x="694" y="1938"/>
                    <a:pt x="695" y="1939"/>
                    <a:pt x="697" y="1940"/>
                  </a:cubicBezTo>
                  <a:lnTo>
                    <a:pt x="700" y="1942"/>
                  </a:lnTo>
                  <a:lnTo>
                    <a:pt x="708" y="1946"/>
                  </a:lnTo>
                  <a:cubicBezTo>
                    <a:pt x="709" y="1947"/>
                    <a:pt x="710" y="1948"/>
                    <a:pt x="711" y="1950"/>
                  </a:cubicBezTo>
                  <a:lnTo>
                    <a:pt x="711" y="1951"/>
                  </a:lnTo>
                  <a:lnTo>
                    <a:pt x="712" y="1950"/>
                  </a:lnTo>
                  <a:lnTo>
                    <a:pt x="734" y="1942"/>
                  </a:lnTo>
                  <a:lnTo>
                    <a:pt x="734" y="1942"/>
                  </a:lnTo>
                  <a:cubicBezTo>
                    <a:pt x="734" y="1941"/>
                    <a:pt x="734" y="1940"/>
                    <a:pt x="733" y="1940"/>
                  </a:cubicBezTo>
                  <a:lnTo>
                    <a:pt x="733" y="1936"/>
                  </a:lnTo>
                  <a:cubicBezTo>
                    <a:pt x="733" y="1935"/>
                    <a:pt x="733" y="1934"/>
                    <a:pt x="733" y="1933"/>
                  </a:cubicBezTo>
                  <a:cubicBezTo>
                    <a:pt x="733" y="1932"/>
                    <a:pt x="733" y="1931"/>
                    <a:pt x="732" y="1930"/>
                  </a:cubicBezTo>
                  <a:lnTo>
                    <a:pt x="732" y="1927"/>
                  </a:lnTo>
                  <a:cubicBezTo>
                    <a:pt x="732" y="1926"/>
                    <a:pt x="732" y="1925"/>
                    <a:pt x="733" y="1924"/>
                  </a:cubicBezTo>
                  <a:lnTo>
                    <a:pt x="733" y="1921"/>
                  </a:lnTo>
                  <a:cubicBezTo>
                    <a:pt x="734" y="1920"/>
                    <a:pt x="734" y="1919"/>
                    <a:pt x="735" y="1918"/>
                  </a:cubicBezTo>
                  <a:lnTo>
                    <a:pt x="736" y="1917"/>
                  </a:lnTo>
                  <a:cubicBezTo>
                    <a:pt x="737" y="1913"/>
                    <a:pt x="740" y="1911"/>
                    <a:pt x="744" y="1911"/>
                  </a:cubicBezTo>
                  <a:lnTo>
                    <a:pt x="748" y="1911"/>
                  </a:lnTo>
                  <a:cubicBezTo>
                    <a:pt x="748" y="1911"/>
                    <a:pt x="749" y="1911"/>
                    <a:pt x="750" y="1912"/>
                  </a:cubicBezTo>
                  <a:lnTo>
                    <a:pt x="754" y="1913"/>
                  </a:lnTo>
                  <a:lnTo>
                    <a:pt x="755" y="1912"/>
                  </a:lnTo>
                  <a:lnTo>
                    <a:pt x="762" y="1898"/>
                  </a:lnTo>
                  <a:cubicBezTo>
                    <a:pt x="762" y="1897"/>
                    <a:pt x="762" y="1897"/>
                    <a:pt x="762" y="1896"/>
                  </a:cubicBezTo>
                  <a:cubicBezTo>
                    <a:pt x="762" y="1893"/>
                    <a:pt x="764" y="1889"/>
                    <a:pt x="767" y="1888"/>
                  </a:cubicBezTo>
                  <a:lnTo>
                    <a:pt x="770" y="1887"/>
                  </a:lnTo>
                  <a:lnTo>
                    <a:pt x="774" y="1875"/>
                  </a:lnTo>
                  <a:cubicBezTo>
                    <a:pt x="775" y="1874"/>
                    <a:pt x="775" y="1873"/>
                    <a:pt x="775" y="1872"/>
                  </a:cubicBezTo>
                  <a:lnTo>
                    <a:pt x="784" y="1858"/>
                  </a:lnTo>
                  <a:cubicBezTo>
                    <a:pt x="785" y="1857"/>
                    <a:pt x="785" y="1857"/>
                    <a:pt x="786" y="1856"/>
                  </a:cubicBezTo>
                  <a:lnTo>
                    <a:pt x="793" y="1853"/>
                  </a:lnTo>
                  <a:lnTo>
                    <a:pt x="803" y="1851"/>
                  </a:lnTo>
                  <a:lnTo>
                    <a:pt x="810" y="1846"/>
                  </a:lnTo>
                  <a:cubicBezTo>
                    <a:pt x="811" y="1846"/>
                    <a:pt x="813" y="1845"/>
                    <a:pt x="814" y="1845"/>
                  </a:cubicBezTo>
                  <a:lnTo>
                    <a:pt x="825" y="1844"/>
                  </a:lnTo>
                  <a:lnTo>
                    <a:pt x="839" y="1834"/>
                  </a:lnTo>
                  <a:cubicBezTo>
                    <a:pt x="840" y="1834"/>
                    <a:pt x="841" y="1833"/>
                    <a:pt x="842" y="1833"/>
                  </a:cubicBezTo>
                  <a:cubicBezTo>
                    <a:pt x="843" y="1833"/>
                    <a:pt x="846" y="1832"/>
                    <a:pt x="846" y="1832"/>
                  </a:cubicBezTo>
                  <a:lnTo>
                    <a:pt x="851" y="1832"/>
                  </a:lnTo>
                  <a:lnTo>
                    <a:pt x="880" y="1835"/>
                  </a:lnTo>
                  <a:lnTo>
                    <a:pt x="891" y="1832"/>
                  </a:lnTo>
                  <a:lnTo>
                    <a:pt x="896" y="1829"/>
                  </a:lnTo>
                  <a:lnTo>
                    <a:pt x="900" y="1820"/>
                  </a:lnTo>
                  <a:cubicBezTo>
                    <a:pt x="902" y="1818"/>
                    <a:pt x="904" y="1816"/>
                    <a:pt x="906" y="1816"/>
                  </a:cubicBezTo>
                  <a:lnTo>
                    <a:pt x="915" y="1815"/>
                  </a:lnTo>
                  <a:lnTo>
                    <a:pt x="919" y="1807"/>
                  </a:lnTo>
                  <a:cubicBezTo>
                    <a:pt x="919" y="1806"/>
                    <a:pt x="919" y="1805"/>
                    <a:pt x="920" y="1804"/>
                  </a:cubicBezTo>
                  <a:lnTo>
                    <a:pt x="922" y="1801"/>
                  </a:lnTo>
                  <a:lnTo>
                    <a:pt x="925" y="1797"/>
                  </a:lnTo>
                  <a:lnTo>
                    <a:pt x="925" y="1796"/>
                  </a:lnTo>
                  <a:lnTo>
                    <a:pt x="931" y="1787"/>
                  </a:lnTo>
                  <a:cubicBezTo>
                    <a:pt x="931" y="1786"/>
                    <a:pt x="932" y="1785"/>
                    <a:pt x="932" y="1785"/>
                  </a:cubicBezTo>
                  <a:lnTo>
                    <a:pt x="935" y="1782"/>
                  </a:lnTo>
                  <a:cubicBezTo>
                    <a:pt x="936" y="1782"/>
                    <a:pt x="937" y="1781"/>
                    <a:pt x="938" y="1781"/>
                  </a:cubicBezTo>
                  <a:lnTo>
                    <a:pt x="941" y="1780"/>
                  </a:lnTo>
                  <a:cubicBezTo>
                    <a:pt x="942" y="1779"/>
                    <a:pt x="943" y="1779"/>
                    <a:pt x="944" y="1779"/>
                  </a:cubicBezTo>
                  <a:lnTo>
                    <a:pt x="979" y="1782"/>
                  </a:lnTo>
                  <a:lnTo>
                    <a:pt x="998" y="1779"/>
                  </a:lnTo>
                  <a:lnTo>
                    <a:pt x="1002" y="1776"/>
                  </a:lnTo>
                  <a:cubicBezTo>
                    <a:pt x="1003" y="1775"/>
                    <a:pt x="1004" y="1775"/>
                    <a:pt x="1005" y="1775"/>
                  </a:cubicBezTo>
                  <a:lnTo>
                    <a:pt x="1010" y="1774"/>
                  </a:lnTo>
                  <a:cubicBezTo>
                    <a:pt x="1011" y="1773"/>
                    <a:pt x="1012" y="1773"/>
                    <a:pt x="1013" y="1774"/>
                  </a:cubicBezTo>
                  <a:lnTo>
                    <a:pt x="1030" y="1778"/>
                  </a:lnTo>
                  <a:lnTo>
                    <a:pt x="1052" y="1773"/>
                  </a:lnTo>
                  <a:cubicBezTo>
                    <a:pt x="1054" y="1772"/>
                    <a:pt x="1055" y="1772"/>
                    <a:pt x="1057" y="1773"/>
                  </a:cubicBezTo>
                  <a:lnTo>
                    <a:pt x="1076" y="1779"/>
                  </a:lnTo>
                  <a:lnTo>
                    <a:pt x="1082" y="1778"/>
                  </a:lnTo>
                  <a:cubicBezTo>
                    <a:pt x="1084" y="1776"/>
                    <a:pt x="1085" y="1776"/>
                    <a:pt x="1087" y="1776"/>
                  </a:cubicBezTo>
                  <a:lnTo>
                    <a:pt x="1100" y="1775"/>
                  </a:lnTo>
                  <a:cubicBezTo>
                    <a:pt x="1103" y="1775"/>
                    <a:pt x="1105" y="1776"/>
                    <a:pt x="1107" y="1778"/>
                  </a:cubicBezTo>
                  <a:lnTo>
                    <a:pt x="1110" y="1781"/>
                  </a:lnTo>
                  <a:cubicBezTo>
                    <a:pt x="1111" y="1781"/>
                    <a:pt x="1111" y="1781"/>
                    <a:pt x="1112" y="1781"/>
                  </a:cubicBezTo>
                  <a:lnTo>
                    <a:pt x="1116" y="1780"/>
                  </a:lnTo>
                  <a:cubicBezTo>
                    <a:pt x="1118" y="1780"/>
                    <a:pt x="1120" y="1780"/>
                    <a:pt x="1122" y="1782"/>
                  </a:cubicBezTo>
                  <a:lnTo>
                    <a:pt x="1127" y="1786"/>
                  </a:lnTo>
                  <a:lnTo>
                    <a:pt x="1135" y="1786"/>
                  </a:lnTo>
                  <a:lnTo>
                    <a:pt x="1149" y="1776"/>
                  </a:lnTo>
                  <a:cubicBezTo>
                    <a:pt x="1150" y="1775"/>
                    <a:pt x="1151" y="1774"/>
                    <a:pt x="1153" y="1774"/>
                  </a:cubicBezTo>
                  <a:lnTo>
                    <a:pt x="1172" y="1772"/>
                  </a:lnTo>
                  <a:cubicBezTo>
                    <a:pt x="1173" y="1772"/>
                    <a:pt x="1174" y="1772"/>
                    <a:pt x="1175" y="1772"/>
                  </a:cubicBezTo>
                  <a:lnTo>
                    <a:pt x="1188" y="1774"/>
                  </a:lnTo>
                  <a:lnTo>
                    <a:pt x="1202" y="1773"/>
                  </a:lnTo>
                  <a:cubicBezTo>
                    <a:pt x="1203" y="1773"/>
                    <a:pt x="1204" y="1773"/>
                    <a:pt x="1204" y="1773"/>
                  </a:cubicBezTo>
                  <a:lnTo>
                    <a:pt x="1220" y="1776"/>
                  </a:lnTo>
                  <a:lnTo>
                    <a:pt x="1229" y="1773"/>
                  </a:lnTo>
                  <a:cubicBezTo>
                    <a:pt x="1230" y="1773"/>
                    <a:pt x="1231" y="1772"/>
                    <a:pt x="1232" y="1773"/>
                  </a:cubicBezTo>
                  <a:lnTo>
                    <a:pt x="1235" y="1773"/>
                  </a:lnTo>
                  <a:cubicBezTo>
                    <a:pt x="1237" y="1773"/>
                    <a:pt x="1238" y="1774"/>
                    <a:pt x="1239" y="1774"/>
                  </a:cubicBezTo>
                  <a:lnTo>
                    <a:pt x="1245" y="1778"/>
                  </a:lnTo>
                  <a:cubicBezTo>
                    <a:pt x="1246" y="1779"/>
                    <a:pt x="1246" y="1779"/>
                    <a:pt x="1247" y="1780"/>
                  </a:cubicBezTo>
                  <a:lnTo>
                    <a:pt x="1249" y="1783"/>
                  </a:lnTo>
                  <a:lnTo>
                    <a:pt x="1249" y="1783"/>
                  </a:lnTo>
                  <a:cubicBezTo>
                    <a:pt x="1251" y="1782"/>
                    <a:pt x="1254" y="1782"/>
                    <a:pt x="1256" y="1783"/>
                  </a:cubicBezTo>
                  <a:lnTo>
                    <a:pt x="1260" y="1784"/>
                  </a:lnTo>
                  <a:cubicBezTo>
                    <a:pt x="1260" y="1784"/>
                    <a:pt x="1261" y="1785"/>
                    <a:pt x="1262" y="1785"/>
                  </a:cubicBezTo>
                  <a:lnTo>
                    <a:pt x="1266" y="1789"/>
                  </a:lnTo>
                  <a:lnTo>
                    <a:pt x="1266" y="1789"/>
                  </a:lnTo>
                  <a:cubicBezTo>
                    <a:pt x="1268" y="1788"/>
                    <a:pt x="1270" y="1788"/>
                    <a:pt x="1272" y="1789"/>
                  </a:cubicBezTo>
                  <a:lnTo>
                    <a:pt x="1274" y="1789"/>
                  </a:lnTo>
                  <a:lnTo>
                    <a:pt x="1281" y="1787"/>
                  </a:lnTo>
                  <a:cubicBezTo>
                    <a:pt x="1281" y="1786"/>
                    <a:pt x="1283" y="1785"/>
                    <a:pt x="1283" y="1785"/>
                  </a:cubicBezTo>
                  <a:lnTo>
                    <a:pt x="1286" y="1782"/>
                  </a:lnTo>
                  <a:lnTo>
                    <a:pt x="1293" y="1763"/>
                  </a:lnTo>
                  <a:cubicBezTo>
                    <a:pt x="1294" y="1761"/>
                    <a:pt x="1295" y="1760"/>
                    <a:pt x="1297" y="1759"/>
                  </a:cubicBezTo>
                  <a:lnTo>
                    <a:pt x="1300" y="1757"/>
                  </a:lnTo>
                  <a:cubicBezTo>
                    <a:pt x="1301" y="1757"/>
                    <a:pt x="1302" y="1757"/>
                    <a:pt x="1302" y="1756"/>
                  </a:cubicBezTo>
                  <a:lnTo>
                    <a:pt x="1318" y="1754"/>
                  </a:lnTo>
                  <a:cubicBezTo>
                    <a:pt x="1319" y="1754"/>
                    <a:pt x="1320" y="1754"/>
                    <a:pt x="1321" y="1754"/>
                  </a:cubicBezTo>
                  <a:lnTo>
                    <a:pt x="1329" y="1757"/>
                  </a:lnTo>
                  <a:lnTo>
                    <a:pt x="1330" y="1756"/>
                  </a:lnTo>
                  <a:lnTo>
                    <a:pt x="1335" y="1754"/>
                  </a:lnTo>
                  <a:cubicBezTo>
                    <a:pt x="1336" y="1753"/>
                    <a:pt x="1337" y="1753"/>
                    <a:pt x="1337" y="1753"/>
                  </a:cubicBezTo>
                  <a:lnTo>
                    <a:pt x="1341" y="1752"/>
                  </a:lnTo>
                  <a:cubicBezTo>
                    <a:pt x="1342" y="1752"/>
                    <a:pt x="1343" y="1752"/>
                    <a:pt x="1344" y="1752"/>
                  </a:cubicBezTo>
                  <a:lnTo>
                    <a:pt x="1348" y="1753"/>
                  </a:lnTo>
                  <a:lnTo>
                    <a:pt x="1354" y="1755"/>
                  </a:lnTo>
                  <a:lnTo>
                    <a:pt x="1362" y="1760"/>
                  </a:lnTo>
                  <a:cubicBezTo>
                    <a:pt x="1363" y="1760"/>
                    <a:pt x="1363" y="1760"/>
                    <a:pt x="1364" y="1761"/>
                  </a:cubicBezTo>
                  <a:lnTo>
                    <a:pt x="1369" y="1767"/>
                  </a:lnTo>
                  <a:lnTo>
                    <a:pt x="1378" y="1777"/>
                  </a:lnTo>
                  <a:lnTo>
                    <a:pt x="1382" y="1778"/>
                  </a:lnTo>
                  <a:lnTo>
                    <a:pt x="1385" y="1777"/>
                  </a:lnTo>
                  <a:lnTo>
                    <a:pt x="1386" y="1774"/>
                  </a:lnTo>
                  <a:cubicBezTo>
                    <a:pt x="1387" y="1772"/>
                    <a:pt x="1389" y="1771"/>
                    <a:pt x="1391" y="1770"/>
                  </a:cubicBezTo>
                  <a:lnTo>
                    <a:pt x="1393" y="1769"/>
                  </a:lnTo>
                  <a:lnTo>
                    <a:pt x="1394" y="1767"/>
                  </a:lnTo>
                  <a:cubicBezTo>
                    <a:pt x="1394" y="1766"/>
                    <a:pt x="1395" y="1764"/>
                    <a:pt x="1395" y="1763"/>
                  </a:cubicBezTo>
                  <a:cubicBezTo>
                    <a:pt x="1395" y="1763"/>
                    <a:pt x="1396" y="1762"/>
                    <a:pt x="1396" y="1761"/>
                  </a:cubicBezTo>
                  <a:lnTo>
                    <a:pt x="1403" y="1754"/>
                  </a:lnTo>
                  <a:lnTo>
                    <a:pt x="1405" y="1746"/>
                  </a:lnTo>
                  <a:cubicBezTo>
                    <a:pt x="1405" y="1745"/>
                    <a:pt x="1406" y="1744"/>
                    <a:pt x="1407" y="1743"/>
                  </a:cubicBezTo>
                  <a:lnTo>
                    <a:pt x="1410" y="1739"/>
                  </a:lnTo>
                  <a:lnTo>
                    <a:pt x="1411" y="1738"/>
                  </a:lnTo>
                  <a:lnTo>
                    <a:pt x="1419" y="1732"/>
                  </a:lnTo>
                  <a:cubicBezTo>
                    <a:pt x="1420" y="1731"/>
                    <a:pt x="1421" y="1730"/>
                    <a:pt x="1422" y="1730"/>
                  </a:cubicBezTo>
                  <a:cubicBezTo>
                    <a:pt x="1422" y="1730"/>
                    <a:pt x="1423" y="1729"/>
                    <a:pt x="1424" y="1729"/>
                  </a:cubicBezTo>
                  <a:lnTo>
                    <a:pt x="1424" y="1728"/>
                  </a:lnTo>
                  <a:cubicBezTo>
                    <a:pt x="1424" y="1727"/>
                    <a:pt x="1424" y="1727"/>
                    <a:pt x="1424" y="1726"/>
                  </a:cubicBezTo>
                  <a:lnTo>
                    <a:pt x="1424" y="1723"/>
                  </a:lnTo>
                  <a:cubicBezTo>
                    <a:pt x="1424" y="1722"/>
                    <a:pt x="1424" y="1720"/>
                    <a:pt x="1425" y="1719"/>
                  </a:cubicBezTo>
                  <a:lnTo>
                    <a:pt x="1429" y="1712"/>
                  </a:lnTo>
                  <a:lnTo>
                    <a:pt x="1434" y="1699"/>
                  </a:lnTo>
                  <a:lnTo>
                    <a:pt x="1435" y="1694"/>
                  </a:lnTo>
                  <a:lnTo>
                    <a:pt x="1438" y="1685"/>
                  </a:lnTo>
                  <a:lnTo>
                    <a:pt x="1439" y="1678"/>
                  </a:lnTo>
                  <a:lnTo>
                    <a:pt x="1443" y="1667"/>
                  </a:lnTo>
                  <a:cubicBezTo>
                    <a:pt x="1443" y="1666"/>
                    <a:pt x="1443" y="1666"/>
                    <a:pt x="1444" y="1665"/>
                  </a:cubicBezTo>
                  <a:lnTo>
                    <a:pt x="1449" y="1658"/>
                  </a:lnTo>
                  <a:lnTo>
                    <a:pt x="1461" y="1646"/>
                  </a:lnTo>
                  <a:lnTo>
                    <a:pt x="1468" y="1634"/>
                  </a:lnTo>
                  <a:lnTo>
                    <a:pt x="1468" y="1632"/>
                  </a:lnTo>
                  <a:cubicBezTo>
                    <a:pt x="1469" y="1631"/>
                    <a:pt x="1469" y="1630"/>
                    <a:pt x="1470" y="1629"/>
                  </a:cubicBezTo>
                  <a:lnTo>
                    <a:pt x="1472" y="1626"/>
                  </a:lnTo>
                  <a:cubicBezTo>
                    <a:pt x="1473" y="1625"/>
                    <a:pt x="1475" y="1624"/>
                    <a:pt x="1477" y="1624"/>
                  </a:cubicBezTo>
                  <a:cubicBezTo>
                    <a:pt x="1477" y="1622"/>
                    <a:pt x="1478" y="1621"/>
                    <a:pt x="1480" y="1620"/>
                  </a:cubicBezTo>
                  <a:lnTo>
                    <a:pt x="1484" y="1618"/>
                  </a:lnTo>
                  <a:lnTo>
                    <a:pt x="1499" y="1612"/>
                  </a:lnTo>
                  <a:lnTo>
                    <a:pt x="1504" y="1608"/>
                  </a:lnTo>
                  <a:cubicBezTo>
                    <a:pt x="1505" y="1607"/>
                    <a:pt x="1506" y="1607"/>
                    <a:pt x="1507" y="1607"/>
                  </a:cubicBezTo>
                  <a:lnTo>
                    <a:pt x="1508" y="1603"/>
                  </a:lnTo>
                  <a:cubicBezTo>
                    <a:pt x="1508" y="1602"/>
                    <a:pt x="1509" y="1601"/>
                    <a:pt x="1509" y="1600"/>
                  </a:cubicBezTo>
                  <a:cubicBezTo>
                    <a:pt x="1510" y="1600"/>
                    <a:pt x="1511" y="1597"/>
                    <a:pt x="1512" y="1597"/>
                  </a:cubicBezTo>
                  <a:lnTo>
                    <a:pt x="1513" y="1595"/>
                  </a:lnTo>
                  <a:cubicBezTo>
                    <a:pt x="1513" y="1595"/>
                    <a:pt x="1515" y="1594"/>
                    <a:pt x="1515" y="1593"/>
                  </a:cubicBezTo>
                  <a:cubicBezTo>
                    <a:pt x="1516" y="1593"/>
                    <a:pt x="1519" y="1592"/>
                    <a:pt x="1519" y="1592"/>
                  </a:cubicBezTo>
                  <a:lnTo>
                    <a:pt x="1524" y="1590"/>
                  </a:lnTo>
                  <a:lnTo>
                    <a:pt x="1536" y="1579"/>
                  </a:lnTo>
                  <a:lnTo>
                    <a:pt x="1542" y="1576"/>
                  </a:lnTo>
                  <a:cubicBezTo>
                    <a:pt x="1544" y="1575"/>
                    <a:pt x="1545" y="1575"/>
                    <a:pt x="1547" y="1575"/>
                  </a:cubicBezTo>
                  <a:lnTo>
                    <a:pt x="1553" y="1576"/>
                  </a:lnTo>
                  <a:lnTo>
                    <a:pt x="1556" y="1573"/>
                  </a:lnTo>
                  <a:cubicBezTo>
                    <a:pt x="1558" y="1571"/>
                    <a:pt x="1561" y="1570"/>
                    <a:pt x="1564" y="1571"/>
                  </a:cubicBezTo>
                  <a:lnTo>
                    <a:pt x="1576" y="1575"/>
                  </a:lnTo>
                  <a:cubicBezTo>
                    <a:pt x="1577" y="1575"/>
                    <a:pt x="1579" y="1576"/>
                    <a:pt x="1580" y="1577"/>
                  </a:cubicBezTo>
                  <a:cubicBezTo>
                    <a:pt x="1580" y="1576"/>
                    <a:pt x="1581" y="1576"/>
                    <a:pt x="1582" y="1575"/>
                  </a:cubicBezTo>
                  <a:lnTo>
                    <a:pt x="1584" y="1573"/>
                  </a:lnTo>
                  <a:cubicBezTo>
                    <a:pt x="1585" y="1573"/>
                    <a:pt x="1585" y="1572"/>
                    <a:pt x="1586" y="1572"/>
                  </a:cubicBezTo>
                  <a:lnTo>
                    <a:pt x="1595" y="1570"/>
                  </a:lnTo>
                  <a:lnTo>
                    <a:pt x="1608" y="1570"/>
                  </a:lnTo>
                  <a:lnTo>
                    <a:pt x="1616" y="1572"/>
                  </a:lnTo>
                  <a:cubicBezTo>
                    <a:pt x="1617" y="1572"/>
                    <a:pt x="1617" y="1572"/>
                    <a:pt x="1618" y="1572"/>
                  </a:cubicBezTo>
                  <a:lnTo>
                    <a:pt x="1624" y="1575"/>
                  </a:lnTo>
                  <a:lnTo>
                    <a:pt x="1628" y="1573"/>
                  </a:lnTo>
                  <a:lnTo>
                    <a:pt x="1632" y="1572"/>
                  </a:lnTo>
                  <a:lnTo>
                    <a:pt x="1639" y="1571"/>
                  </a:lnTo>
                  <a:lnTo>
                    <a:pt x="1643" y="1569"/>
                  </a:lnTo>
                  <a:cubicBezTo>
                    <a:pt x="1644" y="1569"/>
                    <a:pt x="1644" y="1569"/>
                    <a:pt x="1645" y="1569"/>
                  </a:cubicBezTo>
                  <a:lnTo>
                    <a:pt x="1648" y="1568"/>
                  </a:lnTo>
                  <a:lnTo>
                    <a:pt x="1642" y="1564"/>
                  </a:lnTo>
                  <a:cubicBezTo>
                    <a:pt x="1641" y="1563"/>
                    <a:pt x="1641" y="1563"/>
                    <a:pt x="1640" y="1562"/>
                  </a:cubicBezTo>
                  <a:lnTo>
                    <a:pt x="1638" y="1560"/>
                  </a:lnTo>
                  <a:lnTo>
                    <a:pt x="1631" y="1547"/>
                  </a:lnTo>
                  <a:cubicBezTo>
                    <a:pt x="1631" y="1546"/>
                    <a:pt x="1630" y="1545"/>
                    <a:pt x="1630" y="1544"/>
                  </a:cubicBezTo>
                  <a:lnTo>
                    <a:pt x="1629" y="1540"/>
                  </a:lnTo>
                  <a:cubicBezTo>
                    <a:pt x="1629" y="1538"/>
                    <a:pt x="1629" y="1536"/>
                    <a:pt x="1630" y="1535"/>
                  </a:cubicBezTo>
                  <a:lnTo>
                    <a:pt x="1632" y="1532"/>
                  </a:lnTo>
                  <a:cubicBezTo>
                    <a:pt x="1633" y="1530"/>
                    <a:pt x="1635" y="1528"/>
                    <a:pt x="1637" y="1528"/>
                  </a:cubicBezTo>
                  <a:lnTo>
                    <a:pt x="1639" y="1527"/>
                  </a:lnTo>
                  <a:lnTo>
                    <a:pt x="1643" y="1516"/>
                  </a:lnTo>
                  <a:cubicBezTo>
                    <a:pt x="1644" y="1514"/>
                    <a:pt x="1646" y="1512"/>
                    <a:pt x="1648" y="1511"/>
                  </a:cubicBezTo>
                  <a:lnTo>
                    <a:pt x="1648" y="1508"/>
                  </a:lnTo>
                  <a:cubicBezTo>
                    <a:pt x="1649" y="1507"/>
                    <a:pt x="1649" y="1506"/>
                    <a:pt x="1649" y="1506"/>
                  </a:cubicBezTo>
                  <a:lnTo>
                    <a:pt x="1659" y="1482"/>
                  </a:lnTo>
                  <a:lnTo>
                    <a:pt x="1664" y="1476"/>
                  </a:lnTo>
                  <a:cubicBezTo>
                    <a:pt x="1665" y="1476"/>
                    <a:pt x="1666" y="1475"/>
                    <a:pt x="1667" y="1474"/>
                  </a:cubicBezTo>
                  <a:lnTo>
                    <a:pt x="1669" y="1474"/>
                  </a:lnTo>
                  <a:lnTo>
                    <a:pt x="1672" y="1441"/>
                  </a:lnTo>
                  <a:lnTo>
                    <a:pt x="1676" y="1431"/>
                  </a:lnTo>
                  <a:lnTo>
                    <a:pt x="1679" y="1426"/>
                  </a:lnTo>
                  <a:cubicBezTo>
                    <a:pt x="1680" y="1426"/>
                    <a:pt x="1680" y="1425"/>
                    <a:pt x="1681" y="1425"/>
                  </a:cubicBezTo>
                  <a:lnTo>
                    <a:pt x="1684" y="1422"/>
                  </a:lnTo>
                  <a:cubicBezTo>
                    <a:pt x="1685" y="1421"/>
                    <a:pt x="1686" y="1421"/>
                    <a:pt x="1687" y="1420"/>
                  </a:cubicBezTo>
                  <a:lnTo>
                    <a:pt x="1692" y="1419"/>
                  </a:lnTo>
                  <a:cubicBezTo>
                    <a:pt x="1692" y="1419"/>
                    <a:pt x="1693" y="1419"/>
                    <a:pt x="1694" y="1419"/>
                  </a:cubicBezTo>
                  <a:lnTo>
                    <a:pt x="1698" y="1419"/>
                  </a:lnTo>
                  <a:lnTo>
                    <a:pt x="1695" y="1402"/>
                  </a:lnTo>
                  <a:cubicBezTo>
                    <a:pt x="1695" y="1401"/>
                    <a:pt x="1695" y="1400"/>
                    <a:pt x="1695" y="1400"/>
                  </a:cubicBezTo>
                  <a:lnTo>
                    <a:pt x="1697" y="1390"/>
                  </a:lnTo>
                  <a:cubicBezTo>
                    <a:pt x="1698" y="1386"/>
                    <a:pt x="1701" y="1383"/>
                    <a:pt x="1706" y="1383"/>
                  </a:cubicBezTo>
                  <a:lnTo>
                    <a:pt x="1706" y="1383"/>
                  </a:lnTo>
                  <a:cubicBezTo>
                    <a:pt x="1706" y="1383"/>
                    <a:pt x="1707" y="1383"/>
                    <a:pt x="1707" y="1382"/>
                  </a:cubicBezTo>
                  <a:lnTo>
                    <a:pt x="1709" y="1380"/>
                  </a:lnTo>
                  <a:cubicBezTo>
                    <a:pt x="1710" y="1379"/>
                    <a:pt x="1711" y="1379"/>
                    <a:pt x="1712" y="1378"/>
                  </a:cubicBezTo>
                  <a:lnTo>
                    <a:pt x="1717" y="1377"/>
                  </a:lnTo>
                  <a:lnTo>
                    <a:pt x="1717" y="1375"/>
                  </a:lnTo>
                  <a:cubicBezTo>
                    <a:pt x="1718" y="1374"/>
                    <a:pt x="1718" y="1373"/>
                    <a:pt x="1718" y="1372"/>
                  </a:cubicBezTo>
                  <a:lnTo>
                    <a:pt x="1721" y="1369"/>
                  </a:lnTo>
                  <a:lnTo>
                    <a:pt x="1729" y="1359"/>
                  </a:lnTo>
                  <a:cubicBezTo>
                    <a:pt x="1729" y="1359"/>
                    <a:pt x="1729" y="1359"/>
                    <a:pt x="1730" y="1358"/>
                  </a:cubicBezTo>
                  <a:lnTo>
                    <a:pt x="1730" y="1358"/>
                  </a:lnTo>
                  <a:cubicBezTo>
                    <a:pt x="1731" y="1356"/>
                    <a:pt x="1732" y="1355"/>
                    <a:pt x="1733" y="1354"/>
                  </a:cubicBezTo>
                  <a:lnTo>
                    <a:pt x="1736" y="1352"/>
                  </a:lnTo>
                  <a:lnTo>
                    <a:pt x="1756" y="1343"/>
                  </a:lnTo>
                  <a:lnTo>
                    <a:pt x="1761" y="1340"/>
                  </a:lnTo>
                  <a:lnTo>
                    <a:pt x="1767" y="1337"/>
                  </a:lnTo>
                  <a:lnTo>
                    <a:pt x="1777" y="1334"/>
                  </a:lnTo>
                  <a:lnTo>
                    <a:pt x="1786" y="1333"/>
                  </a:lnTo>
                  <a:lnTo>
                    <a:pt x="1786" y="1332"/>
                  </a:lnTo>
                  <a:lnTo>
                    <a:pt x="1786" y="1327"/>
                  </a:lnTo>
                  <a:cubicBezTo>
                    <a:pt x="1786" y="1326"/>
                    <a:pt x="1786" y="1325"/>
                    <a:pt x="1787" y="1323"/>
                  </a:cubicBezTo>
                  <a:lnTo>
                    <a:pt x="1789" y="1319"/>
                  </a:lnTo>
                  <a:cubicBezTo>
                    <a:pt x="1790" y="1318"/>
                    <a:pt x="1791" y="1318"/>
                    <a:pt x="1791" y="1317"/>
                  </a:cubicBezTo>
                  <a:lnTo>
                    <a:pt x="1794" y="1315"/>
                  </a:lnTo>
                  <a:cubicBezTo>
                    <a:pt x="1795" y="1314"/>
                    <a:pt x="1796" y="1314"/>
                    <a:pt x="1796" y="1313"/>
                  </a:cubicBezTo>
                  <a:lnTo>
                    <a:pt x="1799" y="1313"/>
                  </a:lnTo>
                  <a:cubicBezTo>
                    <a:pt x="1800" y="1312"/>
                    <a:pt x="1801" y="1312"/>
                    <a:pt x="1802" y="1312"/>
                  </a:cubicBezTo>
                  <a:lnTo>
                    <a:pt x="1812" y="1310"/>
                  </a:lnTo>
                  <a:lnTo>
                    <a:pt x="1814" y="1307"/>
                  </a:lnTo>
                  <a:cubicBezTo>
                    <a:pt x="1814" y="1306"/>
                    <a:pt x="1815" y="1305"/>
                    <a:pt x="1816" y="1305"/>
                  </a:cubicBezTo>
                  <a:lnTo>
                    <a:pt x="1822" y="1300"/>
                  </a:lnTo>
                  <a:cubicBezTo>
                    <a:pt x="1823" y="1299"/>
                    <a:pt x="1823" y="1299"/>
                    <a:pt x="1824" y="1298"/>
                  </a:cubicBezTo>
                  <a:cubicBezTo>
                    <a:pt x="1824" y="1298"/>
                    <a:pt x="1827" y="1297"/>
                    <a:pt x="1828" y="1297"/>
                  </a:cubicBezTo>
                  <a:lnTo>
                    <a:pt x="1829" y="1295"/>
                  </a:lnTo>
                  <a:cubicBezTo>
                    <a:pt x="1830" y="1294"/>
                    <a:pt x="1830" y="1293"/>
                    <a:pt x="1831" y="1292"/>
                  </a:cubicBezTo>
                  <a:lnTo>
                    <a:pt x="1834" y="1289"/>
                  </a:lnTo>
                  <a:cubicBezTo>
                    <a:pt x="1834" y="1289"/>
                    <a:pt x="1835" y="1288"/>
                    <a:pt x="1836" y="1288"/>
                  </a:cubicBezTo>
                  <a:lnTo>
                    <a:pt x="1838" y="1287"/>
                  </a:lnTo>
                  <a:lnTo>
                    <a:pt x="1835" y="1284"/>
                  </a:lnTo>
                  <a:cubicBezTo>
                    <a:pt x="1832" y="1283"/>
                    <a:pt x="1831" y="1281"/>
                    <a:pt x="1830" y="1278"/>
                  </a:cubicBezTo>
                  <a:cubicBezTo>
                    <a:pt x="1830" y="1277"/>
                    <a:pt x="1830" y="1276"/>
                    <a:pt x="1830" y="1275"/>
                  </a:cubicBezTo>
                  <a:lnTo>
                    <a:pt x="1830" y="1275"/>
                  </a:lnTo>
                  <a:lnTo>
                    <a:pt x="1822" y="1271"/>
                  </a:lnTo>
                  <a:lnTo>
                    <a:pt x="1815" y="1269"/>
                  </a:lnTo>
                  <a:lnTo>
                    <a:pt x="1801" y="1267"/>
                  </a:lnTo>
                  <a:cubicBezTo>
                    <a:pt x="1800" y="1266"/>
                    <a:pt x="1799" y="1266"/>
                    <a:pt x="1798" y="1265"/>
                  </a:cubicBezTo>
                  <a:lnTo>
                    <a:pt x="1794" y="1262"/>
                  </a:lnTo>
                  <a:lnTo>
                    <a:pt x="1786" y="1253"/>
                  </a:lnTo>
                  <a:lnTo>
                    <a:pt x="1779" y="1248"/>
                  </a:lnTo>
                  <a:lnTo>
                    <a:pt x="1775" y="1243"/>
                  </a:lnTo>
                  <a:lnTo>
                    <a:pt x="1757" y="1210"/>
                  </a:lnTo>
                  <a:lnTo>
                    <a:pt x="1753" y="1201"/>
                  </a:lnTo>
                  <a:lnTo>
                    <a:pt x="1750" y="1186"/>
                  </a:lnTo>
                  <a:cubicBezTo>
                    <a:pt x="1749" y="1183"/>
                    <a:pt x="1750" y="1180"/>
                    <a:pt x="1752" y="1178"/>
                  </a:cubicBezTo>
                  <a:lnTo>
                    <a:pt x="1751" y="1176"/>
                  </a:lnTo>
                  <a:lnTo>
                    <a:pt x="1739" y="1148"/>
                  </a:lnTo>
                  <a:lnTo>
                    <a:pt x="1734" y="1130"/>
                  </a:lnTo>
                  <a:lnTo>
                    <a:pt x="1732" y="1106"/>
                  </a:lnTo>
                  <a:lnTo>
                    <a:pt x="1734" y="1095"/>
                  </a:lnTo>
                  <a:cubicBezTo>
                    <a:pt x="1734" y="1094"/>
                    <a:pt x="1734" y="1093"/>
                    <a:pt x="1734" y="1093"/>
                  </a:cubicBezTo>
                  <a:lnTo>
                    <a:pt x="1736" y="1088"/>
                  </a:lnTo>
                  <a:lnTo>
                    <a:pt x="1744" y="1077"/>
                  </a:lnTo>
                  <a:lnTo>
                    <a:pt x="1744" y="1073"/>
                  </a:lnTo>
                  <a:lnTo>
                    <a:pt x="1751" y="1063"/>
                  </a:lnTo>
                  <a:lnTo>
                    <a:pt x="1757" y="1056"/>
                  </a:lnTo>
                  <a:lnTo>
                    <a:pt x="1758" y="1052"/>
                  </a:lnTo>
                  <a:lnTo>
                    <a:pt x="1758" y="1048"/>
                  </a:lnTo>
                  <a:cubicBezTo>
                    <a:pt x="1758" y="1047"/>
                    <a:pt x="1758" y="1046"/>
                    <a:pt x="1758" y="1046"/>
                  </a:cubicBezTo>
                  <a:lnTo>
                    <a:pt x="1759" y="1043"/>
                  </a:lnTo>
                  <a:lnTo>
                    <a:pt x="1780" y="1008"/>
                  </a:lnTo>
                  <a:lnTo>
                    <a:pt x="1793" y="993"/>
                  </a:lnTo>
                  <a:lnTo>
                    <a:pt x="1798" y="987"/>
                  </a:lnTo>
                  <a:lnTo>
                    <a:pt x="1805" y="970"/>
                  </a:lnTo>
                  <a:lnTo>
                    <a:pt x="1811" y="961"/>
                  </a:lnTo>
                  <a:cubicBezTo>
                    <a:pt x="1812" y="960"/>
                    <a:pt x="1813" y="959"/>
                    <a:pt x="1813" y="959"/>
                  </a:cubicBezTo>
                  <a:lnTo>
                    <a:pt x="1823" y="953"/>
                  </a:lnTo>
                  <a:lnTo>
                    <a:pt x="1826" y="949"/>
                  </a:lnTo>
                  <a:lnTo>
                    <a:pt x="1838" y="926"/>
                  </a:lnTo>
                  <a:cubicBezTo>
                    <a:pt x="1838" y="925"/>
                    <a:pt x="1839" y="925"/>
                    <a:pt x="1840" y="924"/>
                  </a:cubicBezTo>
                  <a:lnTo>
                    <a:pt x="1851" y="915"/>
                  </a:lnTo>
                  <a:lnTo>
                    <a:pt x="1860" y="903"/>
                  </a:lnTo>
                  <a:lnTo>
                    <a:pt x="1867" y="896"/>
                  </a:lnTo>
                  <a:lnTo>
                    <a:pt x="1880" y="871"/>
                  </a:lnTo>
                  <a:cubicBezTo>
                    <a:pt x="1880" y="870"/>
                    <a:pt x="1881" y="870"/>
                    <a:pt x="1881" y="869"/>
                  </a:cubicBezTo>
                  <a:lnTo>
                    <a:pt x="1885" y="866"/>
                  </a:lnTo>
                  <a:lnTo>
                    <a:pt x="1885" y="862"/>
                  </a:lnTo>
                  <a:cubicBezTo>
                    <a:pt x="1886" y="861"/>
                    <a:pt x="1886" y="860"/>
                    <a:pt x="1886" y="859"/>
                  </a:cubicBezTo>
                  <a:lnTo>
                    <a:pt x="1889" y="855"/>
                  </a:lnTo>
                  <a:lnTo>
                    <a:pt x="1896" y="846"/>
                  </a:lnTo>
                  <a:lnTo>
                    <a:pt x="1905" y="825"/>
                  </a:lnTo>
                  <a:lnTo>
                    <a:pt x="1908" y="819"/>
                  </a:lnTo>
                  <a:lnTo>
                    <a:pt x="1912" y="814"/>
                  </a:lnTo>
                  <a:lnTo>
                    <a:pt x="1918" y="810"/>
                  </a:lnTo>
                  <a:cubicBezTo>
                    <a:pt x="1918" y="810"/>
                    <a:pt x="1919" y="810"/>
                    <a:pt x="1920" y="809"/>
                  </a:cubicBezTo>
                  <a:lnTo>
                    <a:pt x="1936" y="804"/>
                  </a:lnTo>
                  <a:lnTo>
                    <a:pt x="1943" y="803"/>
                  </a:lnTo>
                  <a:lnTo>
                    <a:pt x="1947" y="804"/>
                  </a:lnTo>
                  <a:lnTo>
                    <a:pt x="1947" y="804"/>
                  </a:lnTo>
                  <a:lnTo>
                    <a:pt x="1953" y="799"/>
                  </a:lnTo>
                  <a:cubicBezTo>
                    <a:pt x="1954" y="798"/>
                    <a:pt x="1955" y="798"/>
                    <a:pt x="1956" y="797"/>
                  </a:cubicBezTo>
                  <a:lnTo>
                    <a:pt x="1966" y="794"/>
                  </a:lnTo>
                  <a:cubicBezTo>
                    <a:pt x="1965" y="794"/>
                    <a:pt x="1965" y="793"/>
                    <a:pt x="1964" y="793"/>
                  </a:cubicBezTo>
                  <a:lnTo>
                    <a:pt x="1956" y="785"/>
                  </a:lnTo>
                  <a:cubicBezTo>
                    <a:pt x="1956" y="786"/>
                    <a:pt x="1955" y="786"/>
                    <a:pt x="1954" y="786"/>
                  </a:cubicBezTo>
                  <a:lnTo>
                    <a:pt x="1952" y="786"/>
                  </a:lnTo>
                  <a:cubicBezTo>
                    <a:pt x="1951" y="786"/>
                    <a:pt x="1950" y="786"/>
                    <a:pt x="1948" y="785"/>
                  </a:cubicBezTo>
                  <a:lnTo>
                    <a:pt x="1937" y="780"/>
                  </a:lnTo>
                  <a:cubicBezTo>
                    <a:pt x="1933" y="778"/>
                    <a:pt x="1931" y="773"/>
                    <a:pt x="1933" y="769"/>
                  </a:cubicBezTo>
                  <a:lnTo>
                    <a:pt x="1937" y="762"/>
                  </a:lnTo>
                  <a:cubicBezTo>
                    <a:pt x="1938" y="761"/>
                    <a:pt x="1938" y="760"/>
                    <a:pt x="1939" y="760"/>
                  </a:cubicBezTo>
                  <a:lnTo>
                    <a:pt x="1960" y="738"/>
                  </a:lnTo>
                  <a:lnTo>
                    <a:pt x="1970" y="724"/>
                  </a:lnTo>
                  <a:lnTo>
                    <a:pt x="1993" y="702"/>
                  </a:lnTo>
                  <a:lnTo>
                    <a:pt x="2000" y="697"/>
                  </a:lnTo>
                  <a:lnTo>
                    <a:pt x="2008" y="693"/>
                  </a:lnTo>
                  <a:lnTo>
                    <a:pt x="2018" y="691"/>
                  </a:lnTo>
                  <a:lnTo>
                    <a:pt x="2028" y="691"/>
                  </a:lnTo>
                  <a:cubicBezTo>
                    <a:pt x="2029" y="691"/>
                    <a:pt x="2030" y="691"/>
                    <a:pt x="2031" y="691"/>
                  </a:cubicBezTo>
                  <a:cubicBezTo>
                    <a:pt x="2031" y="692"/>
                    <a:pt x="2031" y="692"/>
                    <a:pt x="2032" y="692"/>
                  </a:cubicBezTo>
                  <a:lnTo>
                    <a:pt x="2034" y="688"/>
                  </a:lnTo>
                  <a:cubicBezTo>
                    <a:pt x="2035" y="687"/>
                    <a:pt x="2035" y="686"/>
                    <a:pt x="2036" y="686"/>
                  </a:cubicBezTo>
                  <a:cubicBezTo>
                    <a:pt x="2037" y="685"/>
                    <a:pt x="2040" y="683"/>
                    <a:pt x="2041" y="683"/>
                  </a:cubicBezTo>
                  <a:lnTo>
                    <a:pt x="2055" y="680"/>
                  </a:lnTo>
                  <a:lnTo>
                    <a:pt x="2103" y="662"/>
                  </a:lnTo>
                  <a:cubicBezTo>
                    <a:pt x="2104" y="661"/>
                    <a:pt x="2104" y="661"/>
                    <a:pt x="2105" y="661"/>
                  </a:cubicBezTo>
                  <a:lnTo>
                    <a:pt x="2122" y="660"/>
                  </a:lnTo>
                  <a:lnTo>
                    <a:pt x="2158" y="649"/>
                  </a:lnTo>
                  <a:cubicBezTo>
                    <a:pt x="2159" y="648"/>
                    <a:pt x="2160" y="648"/>
                    <a:pt x="2161" y="648"/>
                  </a:cubicBezTo>
                  <a:lnTo>
                    <a:pt x="2166" y="648"/>
                  </a:lnTo>
                  <a:lnTo>
                    <a:pt x="2169" y="647"/>
                  </a:lnTo>
                  <a:cubicBezTo>
                    <a:pt x="2170" y="646"/>
                    <a:pt x="2170" y="646"/>
                    <a:pt x="2171" y="646"/>
                  </a:cubicBezTo>
                  <a:lnTo>
                    <a:pt x="2184" y="642"/>
                  </a:lnTo>
                  <a:lnTo>
                    <a:pt x="2199" y="641"/>
                  </a:lnTo>
                  <a:lnTo>
                    <a:pt x="2205" y="639"/>
                  </a:lnTo>
                  <a:lnTo>
                    <a:pt x="2217" y="632"/>
                  </a:lnTo>
                  <a:lnTo>
                    <a:pt x="2222" y="627"/>
                  </a:lnTo>
                  <a:lnTo>
                    <a:pt x="2227" y="621"/>
                  </a:lnTo>
                  <a:lnTo>
                    <a:pt x="2236" y="605"/>
                  </a:lnTo>
                  <a:lnTo>
                    <a:pt x="2242" y="597"/>
                  </a:lnTo>
                  <a:cubicBezTo>
                    <a:pt x="2242" y="596"/>
                    <a:pt x="2243" y="596"/>
                    <a:pt x="2243" y="595"/>
                  </a:cubicBezTo>
                  <a:lnTo>
                    <a:pt x="2249" y="591"/>
                  </a:lnTo>
                  <a:lnTo>
                    <a:pt x="2265" y="583"/>
                  </a:lnTo>
                  <a:lnTo>
                    <a:pt x="2278" y="573"/>
                  </a:lnTo>
                </a:path>
              </a:pathLst>
            </a:custGeom>
            <a:grpFill/>
            <a:ln w="9525" cap="rnd">
              <a:noFill/>
              <a:bevel/>
              <a:headEnd/>
              <a:tailEnd/>
            </a:ln>
            <a:effectLst/>
          </p:spPr>
          <p:txBody>
            <a:bodyPr wrap="none" anchor="ctr"/>
            <a:lstStyle/>
            <a:p>
              <a:endParaRPr lang="en-US" sz="422"/>
            </a:p>
          </p:txBody>
        </p:sp>
        <p:sp>
          <p:nvSpPr>
            <p:cNvPr id="285" name="Freeform 270">
              <a:extLst>
                <a:ext uri="{FF2B5EF4-FFF2-40B4-BE49-F238E27FC236}">
                  <a16:creationId xmlns:a16="http://schemas.microsoft.com/office/drawing/2014/main" id="{65883A67-1855-4A57-B6D3-884EDBE2FE1B}"/>
                </a:ext>
              </a:extLst>
            </p:cNvPr>
            <p:cNvSpPr>
              <a:spLocks noChangeArrowheads="1"/>
            </p:cNvSpPr>
            <p:nvPr/>
          </p:nvSpPr>
          <p:spPr bwMode="auto">
            <a:xfrm>
              <a:off x="8102600" y="4289425"/>
              <a:ext cx="42862" cy="30163"/>
            </a:xfrm>
            <a:custGeom>
              <a:avLst/>
              <a:gdLst>
                <a:gd name="T0" fmla="*/ 114 w 121"/>
                <a:gd name="T1" fmla="*/ 48 h 84"/>
                <a:gd name="T2" fmla="*/ 112 w 121"/>
                <a:gd name="T3" fmla="*/ 42 h 84"/>
                <a:gd name="T4" fmla="*/ 108 w 121"/>
                <a:gd name="T5" fmla="*/ 36 h 84"/>
                <a:gd name="T6" fmla="*/ 107 w 121"/>
                <a:gd name="T7" fmla="*/ 33 h 84"/>
                <a:gd name="T8" fmla="*/ 104 w 121"/>
                <a:gd name="T9" fmla="*/ 27 h 84"/>
                <a:gd name="T10" fmla="*/ 102 w 121"/>
                <a:gd name="T11" fmla="*/ 25 h 84"/>
                <a:gd name="T12" fmla="*/ 98 w 121"/>
                <a:gd name="T13" fmla="*/ 21 h 84"/>
                <a:gd name="T14" fmla="*/ 96 w 121"/>
                <a:gd name="T15" fmla="*/ 21 h 84"/>
                <a:gd name="T16" fmla="*/ 93 w 121"/>
                <a:gd name="T17" fmla="*/ 18 h 84"/>
                <a:gd name="T18" fmla="*/ 91 w 121"/>
                <a:gd name="T19" fmla="*/ 16 h 84"/>
                <a:gd name="T20" fmla="*/ 88 w 121"/>
                <a:gd name="T21" fmla="*/ 14 h 84"/>
                <a:gd name="T22" fmla="*/ 85 w 121"/>
                <a:gd name="T23" fmla="*/ 7 h 84"/>
                <a:gd name="T24" fmla="*/ 74 w 121"/>
                <a:gd name="T25" fmla="*/ 6 h 84"/>
                <a:gd name="T26" fmla="*/ 70 w 121"/>
                <a:gd name="T27" fmla="*/ 1 h 84"/>
                <a:gd name="T28" fmla="*/ 63 w 121"/>
                <a:gd name="T29" fmla="*/ 1 h 84"/>
                <a:gd name="T30" fmla="*/ 56 w 121"/>
                <a:gd name="T31" fmla="*/ 6 h 84"/>
                <a:gd name="T32" fmla="*/ 48 w 121"/>
                <a:gd name="T33" fmla="*/ 5 h 84"/>
                <a:gd name="T34" fmla="*/ 31 w 121"/>
                <a:gd name="T35" fmla="*/ 7 h 84"/>
                <a:gd name="T36" fmla="*/ 28 w 121"/>
                <a:gd name="T37" fmla="*/ 6 h 84"/>
                <a:gd name="T38" fmla="*/ 23 w 121"/>
                <a:gd name="T39" fmla="*/ 6 h 84"/>
                <a:gd name="T40" fmla="*/ 9 w 121"/>
                <a:gd name="T41" fmla="*/ 9 h 84"/>
                <a:gd name="T42" fmla="*/ 5 w 121"/>
                <a:gd name="T43" fmla="*/ 12 h 84"/>
                <a:gd name="T44" fmla="*/ 2 w 121"/>
                <a:gd name="T45" fmla="*/ 15 h 84"/>
                <a:gd name="T46" fmla="*/ 1 w 121"/>
                <a:gd name="T47" fmla="*/ 18 h 84"/>
                <a:gd name="T48" fmla="*/ 1 w 121"/>
                <a:gd name="T49" fmla="*/ 20 h 84"/>
                <a:gd name="T50" fmla="*/ 0 w 121"/>
                <a:gd name="T51" fmla="*/ 26 h 84"/>
                <a:gd name="T52" fmla="*/ 1 w 121"/>
                <a:gd name="T53" fmla="*/ 29 h 84"/>
                <a:gd name="T54" fmla="*/ 3 w 121"/>
                <a:gd name="T55" fmla="*/ 32 h 84"/>
                <a:gd name="T56" fmla="*/ 4 w 121"/>
                <a:gd name="T57" fmla="*/ 34 h 84"/>
                <a:gd name="T58" fmla="*/ 6 w 121"/>
                <a:gd name="T59" fmla="*/ 36 h 84"/>
                <a:gd name="T60" fmla="*/ 6 w 121"/>
                <a:gd name="T61" fmla="*/ 36 h 84"/>
                <a:gd name="T62" fmla="*/ 6 w 121"/>
                <a:gd name="T63" fmla="*/ 38 h 84"/>
                <a:gd name="T64" fmla="*/ 6 w 121"/>
                <a:gd name="T65" fmla="*/ 40 h 84"/>
                <a:gd name="T66" fmla="*/ 5 w 121"/>
                <a:gd name="T67" fmla="*/ 43 h 84"/>
                <a:gd name="T68" fmla="*/ 10 w 121"/>
                <a:gd name="T69" fmla="*/ 52 h 84"/>
                <a:gd name="T70" fmla="*/ 18 w 121"/>
                <a:gd name="T71" fmla="*/ 55 h 84"/>
                <a:gd name="T72" fmla="*/ 22 w 121"/>
                <a:gd name="T73" fmla="*/ 55 h 84"/>
                <a:gd name="T74" fmla="*/ 34 w 121"/>
                <a:gd name="T75" fmla="*/ 53 h 84"/>
                <a:gd name="T76" fmla="*/ 41 w 121"/>
                <a:gd name="T77" fmla="*/ 53 h 84"/>
                <a:gd name="T78" fmla="*/ 77 w 121"/>
                <a:gd name="T79" fmla="*/ 76 h 84"/>
                <a:gd name="T80" fmla="*/ 91 w 121"/>
                <a:gd name="T81" fmla="*/ 82 h 84"/>
                <a:gd name="T82" fmla="*/ 95 w 121"/>
                <a:gd name="T83" fmla="*/ 83 h 84"/>
                <a:gd name="T84" fmla="*/ 96 w 121"/>
                <a:gd name="T85" fmla="*/ 83 h 84"/>
                <a:gd name="T86" fmla="*/ 106 w 121"/>
                <a:gd name="T87" fmla="*/ 82 h 84"/>
                <a:gd name="T88" fmla="*/ 113 w 121"/>
                <a:gd name="T89" fmla="*/ 74 h 84"/>
                <a:gd name="T90" fmla="*/ 113 w 121"/>
                <a:gd name="T91" fmla="*/ 70 h 84"/>
                <a:gd name="T92" fmla="*/ 119 w 121"/>
                <a:gd name="T93" fmla="*/ 67 h 84"/>
                <a:gd name="T94" fmla="*/ 119 w 121"/>
                <a:gd name="T95" fmla="*/ 59 h 84"/>
                <a:gd name="T96" fmla="*/ 114 w 121"/>
                <a:gd name="T97"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1" h="84">
                  <a:moveTo>
                    <a:pt x="114" y="48"/>
                  </a:moveTo>
                  <a:lnTo>
                    <a:pt x="112" y="42"/>
                  </a:lnTo>
                  <a:cubicBezTo>
                    <a:pt x="112" y="39"/>
                    <a:pt x="110" y="37"/>
                    <a:pt x="108" y="36"/>
                  </a:cubicBezTo>
                  <a:cubicBezTo>
                    <a:pt x="108" y="35"/>
                    <a:pt x="107" y="34"/>
                    <a:pt x="107" y="33"/>
                  </a:cubicBezTo>
                  <a:lnTo>
                    <a:pt x="104" y="27"/>
                  </a:lnTo>
                  <a:lnTo>
                    <a:pt x="102" y="25"/>
                  </a:lnTo>
                  <a:cubicBezTo>
                    <a:pt x="102" y="24"/>
                    <a:pt x="99" y="22"/>
                    <a:pt x="98" y="21"/>
                  </a:cubicBezTo>
                  <a:cubicBezTo>
                    <a:pt x="98" y="21"/>
                    <a:pt x="97" y="21"/>
                    <a:pt x="96" y="21"/>
                  </a:cubicBezTo>
                  <a:lnTo>
                    <a:pt x="93" y="18"/>
                  </a:lnTo>
                  <a:cubicBezTo>
                    <a:pt x="93" y="17"/>
                    <a:pt x="92" y="16"/>
                    <a:pt x="91" y="16"/>
                  </a:cubicBezTo>
                  <a:lnTo>
                    <a:pt x="88" y="14"/>
                  </a:lnTo>
                  <a:cubicBezTo>
                    <a:pt x="88" y="12"/>
                    <a:pt x="87" y="9"/>
                    <a:pt x="85" y="7"/>
                  </a:cubicBezTo>
                  <a:cubicBezTo>
                    <a:pt x="83" y="4"/>
                    <a:pt x="78" y="4"/>
                    <a:pt x="74" y="6"/>
                  </a:cubicBezTo>
                  <a:cubicBezTo>
                    <a:pt x="74" y="4"/>
                    <a:pt x="72" y="2"/>
                    <a:pt x="70" y="1"/>
                  </a:cubicBezTo>
                  <a:cubicBezTo>
                    <a:pt x="68" y="0"/>
                    <a:pt x="65" y="0"/>
                    <a:pt x="63" y="1"/>
                  </a:cubicBezTo>
                  <a:lnTo>
                    <a:pt x="56" y="6"/>
                  </a:lnTo>
                  <a:lnTo>
                    <a:pt x="48" y="5"/>
                  </a:lnTo>
                  <a:lnTo>
                    <a:pt x="31" y="7"/>
                  </a:lnTo>
                  <a:lnTo>
                    <a:pt x="28" y="6"/>
                  </a:lnTo>
                  <a:cubicBezTo>
                    <a:pt x="26" y="5"/>
                    <a:pt x="25" y="5"/>
                    <a:pt x="23" y="6"/>
                  </a:cubicBezTo>
                  <a:lnTo>
                    <a:pt x="9" y="9"/>
                  </a:lnTo>
                  <a:cubicBezTo>
                    <a:pt x="8" y="9"/>
                    <a:pt x="6" y="10"/>
                    <a:pt x="5" y="12"/>
                  </a:cubicBezTo>
                  <a:lnTo>
                    <a:pt x="2" y="15"/>
                  </a:lnTo>
                  <a:cubicBezTo>
                    <a:pt x="2" y="16"/>
                    <a:pt x="1" y="17"/>
                    <a:pt x="1" y="18"/>
                  </a:cubicBezTo>
                  <a:lnTo>
                    <a:pt x="1" y="20"/>
                  </a:lnTo>
                  <a:cubicBezTo>
                    <a:pt x="0" y="21"/>
                    <a:pt x="0" y="24"/>
                    <a:pt x="0" y="26"/>
                  </a:cubicBezTo>
                  <a:cubicBezTo>
                    <a:pt x="0" y="27"/>
                    <a:pt x="0" y="28"/>
                    <a:pt x="1" y="29"/>
                  </a:cubicBezTo>
                  <a:lnTo>
                    <a:pt x="3" y="32"/>
                  </a:lnTo>
                  <a:cubicBezTo>
                    <a:pt x="3" y="33"/>
                    <a:pt x="4" y="34"/>
                    <a:pt x="4" y="34"/>
                  </a:cubicBezTo>
                  <a:lnTo>
                    <a:pt x="6" y="36"/>
                  </a:lnTo>
                  <a:lnTo>
                    <a:pt x="6" y="36"/>
                  </a:lnTo>
                  <a:lnTo>
                    <a:pt x="6" y="38"/>
                  </a:lnTo>
                  <a:lnTo>
                    <a:pt x="6" y="40"/>
                  </a:lnTo>
                  <a:lnTo>
                    <a:pt x="5" y="43"/>
                  </a:lnTo>
                  <a:cubicBezTo>
                    <a:pt x="4" y="47"/>
                    <a:pt x="6" y="51"/>
                    <a:pt x="10" y="52"/>
                  </a:cubicBezTo>
                  <a:lnTo>
                    <a:pt x="18" y="55"/>
                  </a:lnTo>
                  <a:cubicBezTo>
                    <a:pt x="19" y="56"/>
                    <a:pt x="21" y="56"/>
                    <a:pt x="22" y="55"/>
                  </a:cubicBezTo>
                  <a:lnTo>
                    <a:pt x="34" y="53"/>
                  </a:lnTo>
                  <a:lnTo>
                    <a:pt x="41" y="53"/>
                  </a:lnTo>
                  <a:lnTo>
                    <a:pt x="77" y="76"/>
                  </a:lnTo>
                  <a:lnTo>
                    <a:pt x="91" y="82"/>
                  </a:lnTo>
                  <a:cubicBezTo>
                    <a:pt x="92" y="83"/>
                    <a:pt x="93" y="83"/>
                    <a:pt x="95" y="83"/>
                  </a:cubicBezTo>
                  <a:cubicBezTo>
                    <a:pt x="95" y="83"/>
                    <a:pt x="95" y="83"/>
                    <a:pt x="96" y="83"/>
                  </a:cubicBezTo>
                  <a:lnTo>
                    <a:pt x="106" y="82"/>
                  </a:lnTo>
                  <a:cubicBezTo>
                    <a:pt x="110" y="81"/>
                    <a:pt x="113" y="78"/>
                    <a:pt x="113" y="74"/>
                  </a:cubicBezTo>
                  <a:lnTo>
                    <a:pt x="113" y="70"/>
                  </a:lnTo>
                  <a:cubicBezTo>
                    <a:pt x="115" y="70"/>
                    <a:pt x="117" y="69"/>
                    <a:pt x="119" y="67"/>
                  </a:cubicBezTo>
                  <a:cubicBezTo>
                    <a:pt x="120" y="65"/>
                    <a:pt x="120" y="62"/>
                    <a:pt x="119" y="59"/>
                  </a:cubicBezTo>
                  <a:lnTo>
                    <a:pt x="114" y="4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86" name="Freeform 271">
              <a:extLst>
                <a:ext uri="{FF2B5EF4-FFF2-40B4-BE49-F238E27FC236}">
                  <a16:creationId xmlns:a16="http://schemas.microsoft.com/office/drawing/2014/main" id="{C41682C8-7473-4A4E-AEF0-A2A2B3B0514E}"/>
                </a:ext>
              </a:extLst>
            </p:cNvPr>
            <p:cNvSpPr>
              <a:spLocks noChangeArrowheads="1"/>
            </p:cNvSpPr>
            <p:nvPr/>
          </p:nvSpPr>
          <p:spPr bwMode="auto">
            <a:xfrm>
              <a:off x="7662862" y="4722813"/>
              <a:ext cx="7938" cy="6350"/>
            </a:xfrm>
            <a:custGeom>
              <a:avLst/>
              <a:gdLst>
                <a:gd name="T0" fmla="*/ 7 w 20"/>
                <a:gd name="T1" fmla="*/ 1 h 19"/>
                <a:gd name="T2" fmla="*/ 1 w 20"/>
                <a:gd name="T3" fmla="*/ 7 h 19"/>
                <a:gd name="T4" fmla="*/ 4 w 20"/>
                <a:gd name="T5" fmla="*/ 16 h 19"/>
                <a:gd name="T6" fmla="*/ 5 w 20"/>
                <a:gd name="T7" fmla="*/ 17 h 19"/>
                <a:gd name="T8" fmla="*/ 9 w 20"/>
                <a:gd name="T9" fmla="*/ 18 h 19"/>
                <a:gd name="T10" fmla="*/ 15 w 20"/>
                <a:gd name="T11" fmla="*/ 16 h 19"/>
                <a:gd name="T12" fmla="*/ 16 w 20"/>
                <a:gd name="T13" fmla="*/ 4 h 19"/>
                <a:gd name="T14" fmla="*/ 7 w 20"/>
                <a:gd name="T15" fmla="*/ 1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9">
                  <a:moveTo>
                    <a:pt x="7" y="1"/>
                  </a:moveTo>
                  <a:cubicBezTo>
                    <a:pt x="4" y="1"/>
                    <a:pt x="2" y="4"/>
                    <a:pt x="1" y="7"/>
                  </a:cubicBezTo>
                  <a:cubicBezTo>
                    <a:pt x="0" y="11"/>
                    <a:pt x="1" y="14"/>
                    <a:pt x="4" y="16"/>
                  </a:cubicBezTo>
                  <a:lnTo>
                    <a:pt x="5" y="17"/>
                  </a:lnTo>
                  <a:cubicBezTo>
                    <a:pt x="6" y="18"/>
                    <a:pt x="7" y="18"/>
                    <a:pt x="9" y="18"/>
                  </a:cubicBezTo>
                  <a:cubicBezTo>
                    <a:pt x="11" y="18"/>
                    <a:pt x="14" y="17"/>
                    <a:pt x="15" y="16"/>
                  </a:cubicBezTo>
                  <a:cubicBezTo>
                    <a:pt x="18" y="13"/>
                    <a:pt x="19" y="8"/>
                    <a:pt x="16" y="4"/>
                  </a:cubicBezTo>
                  <a:cubicBezTo>
                    <a:pt x="15" y="1"/>
                    <a:pt x="11" y="0"/>
                    <a:pt x="7" y="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87" name="Freeform 272">
              <a:extLst>
                <a:ext uri="{FF2B5EF4-FFF2-40B4-BE49-F238E27FC236}">
                  <a16:creationId xmlns:a16="http://schemas.microsoft.com/office/drawing/2014/main" id="{67653234-6BA1-4C42-B625-51AFF972FD91}"/>
                </a:ext>
              </a:extLst>
            </p:cNvPr>
            <p:cNvSpPr>
              <a:spLocks noChangeArrowheads="1"/>
            </p:cNvSpPr>
            <p:nvPr/>
          </p:nvSpPr>
          <p:spPr bwMode="auto">
            <a:xfrm>
              <a:off x="8039100" y="4370388"/>
              <a:ext cx="11112" cy="12700"/>
            </a:xfrm>
            <a:custGeom>
              <a:avLst/>
              <a:gdLst>
                <a:gd name="T0" fmla="*/ 30 w 32"/>
                <a:gd name="T1" fmla="*/ 7 h 35"/>
                <a:gd name="T2" fmla="*/ 25 w 32"/>
                <a:gd name="T3" fmla="*/ 1 h 35"/>
                <a:gd name="T4" fmla="*/ 19 w 32"/>
                <a:gd name="T5" fmla="*/ 1 h 35"/>
                <a:gd name="T6" fmla="*/ 11 w 32"/>
                <a:gd name="T7" fmla="*/ 5 h 35"/>
                <a:gd name="T8" fmla="*/ 8 w 32"/>
                <a:gd name="T9" fmla="*/ 6 h 35"/>
                <a:gd name="T10" fmla="*/ 3 w 32"/>
                <a:gd name="T11" fmla="*/ 11 h 35"/>
                <a:gd name="T12" fmla="*/ 1 w 32"/>
                <a:gd name="T13" fmla="*/ 20 h 35"/>
                <a:gd name="T14" fmla="*/ 5 w 32"/>
                <a:gd name="T15" fmla="*/ 28 h 35"/>
                <a:gd name="T16" fmla="*/ 11 w 32"/>
                <a:gd name="T17" fmla="*/ 33 h 35"/>
                <a:gd name="T18" fmla="*/ 17 w 32"/>
                <a:gd name="T19" fmla="*/ 34 h 35"/>
                <a:gd name="T20" fmla="*/ 18 w 32"/>
                <a:gd name="T21" fmla="*/ 34 h 35"/>
                <a:gd name="T22" fmla="*/ 25 w 32"/>
                <a:gd name="T23" fmla="*/ 31 h 35"/>
                <a:gd name="T24" fmla="*/ 29 w 32"/>
                <a:gd name="T25" fmla="*/ 25 h 35"/>
                <a:gd name="T26" fmla="*/ 30 w 32"/>
                <a:gd name="T27" fmla="*/ 21 h 35"/>
                <a:gd name="T28" fmla="*/ 31 w 32"/>
                <a:gd name="T29" fmla="*/ 14 h 35"/>
                <a:gd name="T30" fmla="*/ 30 w 32"/>
                <a:gd name="T31" fmla="*/ 12 h 35"/>
                <a:gd name="T32" fmla="*/ 30 w 32"/>
                <a:gd name="T33"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35">
                  <a:moveTo>
                    <a:pt x="30" y="7"/>
                  </a:moveTo>
                  <a:cubicBezTo>
                    <a:pt x="29" y="5"/>
                    <a:pt x="27" y="3"/>
                    <a:pt x="25" y="1"/>
                  </a:cubicBezTo>
                  <a:cubicBezTo>
                    <a:pt x="22" y="0"/>
                    <a:pt x="21" y="0"/>
                    <a:pt x="19" y="1"/>
                  </a:cubicBezTo>
                  <a:lnTo>
                    <a:pt x="11" y="5"/>
                  </a:lnTo>
                  <a:cubicBezTo>
                    <a:pt x="10" y="5"/>
                    <a:pt x="9" y="5"/>
                    <a:pt x="8" y="6"/>
                  </a:cubicBezTo>
                  <a:lnTo>
                    <a:pt x="3" y="11"/>
                  </a:lnTo>
                  <a:cubicBezTo>
                    <a:pt x="1" y="13"/>
                    <a:pt x="0" y="17"/>
                    <a:pt x="1" y="20"/>
                  </a:cubicBezTo>
                  <a:lnTo>
                    <a:pt x="5" y="28"/>
                  </a:lnTo>
                  <a:cubicBezTo>
                    <a:pt x="6" y="31"/>
                    <a:pt x="8" y="33"/>
                    <a:pt x="11" y="33"/>
                  </a:cubicBezTo>
                  <a:lnTo>
                    <a:pt x="17" y="34"/>
                  </a:lnTo>
                  <a:cubicBezTo>
                    <a:pt x="18" y="34"/>
                    <a:pt x="18" y="34"/>
                    <a:pt x="18" y="34"/>
                  </a:cubicBezTo>
                  <a:cubicBezTo>
                    <a:pt x="21" y="34"/>
                    <a:pt x="23" y="33"/>
                    <a:pt x="25" y="31"/>
                  </a:cubicBezTo>
                  <a:lnTo>
                    <a:pt x="29" y="25"/>
                  </a:lnTo>
                  <a:cubicBezTo>
                    <a:pt x="29" y="24"/>
                    <a:pt x="30" y="22"/>
                    <a:pt x="30" y="21"/>
                  </a:cubicBezTo>
                  <a:lnTo>
                    <a:pt x="31" y="14"/>
                  </a:lnTo>
                  <a:cubicBezTo>
                    <a:pt x="31" y="13"/>
                    <a:pt x="31" y="13"/>
                    <a:pt x="30" y="12"/>
                  </a:cubicBezTo>
                  <a:lnTo>
                    <a:pt x="30" y="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88" name="Freeform 273">
              <a:extLst>
                <a:ext uri="{FF2B5EF4-FFF2-40B4-BE49-F238E27FC236}">
                  <a16:creationId xmlns:a16="http://schemas.microsoft.com/office/drawing/2014/main" id="{88433FE8-4801-4D5A-99DB-CA68AF59F541}"/>
                </a:ext>
              </a:extLst>
            </p:cNvPr>
            <p:cNvSpPr>
              <a:spLocks noChangeArrowheads="1"/>
            </p:cNvSpPr>
            <p:nvPr/>
          </p:nvSpPr>
          <p:spPr bwMode="auto">
            <a:xfrm>
              <a:off x="7999412" y="4298950"/>
              <a:ext cx="85725" cy="69850"/>
            </a:xfrm>
            <a:custGeom>
              <a:avLst/>
              <a:gdLst>
                <a:gd name="T0" fmla="*/ 223 w 237"/>
                <a:gd name="T1" fmla="*/ 56 h 194"/>
                <a:gd name="T2" fmla="*/ 206 w 237"/>
                <a:gd name="T3" fmla="*/ 48 h 194"/>
                <a:gd name="T4" fmla="*/ 195 w 237"/>
                <a:gd name="T5" fmla="*/ 51 h 194"/>
                <a:gd name="T6" fmla="*/ 176 w 237"/>
                <a:gd name="T7" fmla="*/ 55 h 194"/>
                <a:gd name="T8" fmla="*/ 167 w 237"/>
                <a:gd name="T9" fmla="*/ 48 h 194"/>
                <a:gd name="T10" fmla="*/ 178 w 237"/>
                <a:gd name="T11" fmla="*/ 42 h 194"/>
                <a:gd name="T12" fmla="*/ 181 w 237"/>
                <a:gd name="T13" fmla="*/ 35 h 194"/>
                <a:gd name="T14" fmla="*/ 178 w 237"/>
                <a:gd name="T15" fmla="*/ 21 h 194"/>
                <a:gd name="T16" fmla="*/ 180 w 237"/>
                <a:gd name="T17" fmla="*/ 5 h 194"/>
                <a:gd name="T18" fmla="*/ 167 w 237"/>
                <a:gd name="T19" fmla="*/ 1 h 194"/>
                <a:gd name="T20" fmla="*/ 125 w 237"/>
                <a:gd name="T21" fmla="*/ 13 h 194"/>
                <a:gd name="T22" fmla="*/ 106 w 237"/>
                <a:gd name="T23" fmla="*/ 23 h 194"/>
                <a:gd name="T24" fmla="*/ 93 w 237"/>
                <a:gd name="T25" fmla="*/ 27 h 194"/>
                <a:gd name="T26" fmla="*/ 87 w 237"/>
                <a:gd name="T27" fmla="*/ 31 h 194"/>
                <a:gd name="T28" fmla="*/ 71 w 237"/>
                <a:gd name="T29" fmla="*/ 43 h 194"/>
                <a:gd name="T30" fmla="*/ 63 w 237"/>
                <a:gd name="T31" fmla="*/ 51 h 194"/>
                <a:gd name="T32" fmla="*/ 49 w 237"/>
                <a:gd name="T33" fmla="*/ 65 h 194"/>
                <a:gd name="T34" fmla="*/ 39 w 237"/>
                <a:gd name="T35" fmla="*/ 68 h 194"/>
                <a:gd name="T36" fmla="*/ 26 w 237"/>
                <a:gd name="T37" fmla="*/ 80 h 194"/>
                <a:gd name="T38" fmla="*/ 5 w 237"/>
                <a:gd name="T39" fmla="*/ 92 h 194"/>
                <a:gd name="T40" fmla="*/ 0 w 237"/>
                <a:gd name="T41" fmla="*/ 103 h 194"/>
                <a:gd name="T42" fmla="*/ 3 w 237"/>
                <a:gd name="T43" fmla="*/ 119 h 194"/>
                <a:gd name="T44" fmla="*/ 9 w 237"/>
                <a:gd name="T45" fmla="*/ 126 h 194"/>
                <a:gd name="T46" fmla="*/ 21 w 237"/>
                <a:gd name="T47" fmla="*/ 128 h 194"/>
                <a:gd name="T48" fmla="*/ 23 w 237"/>
                <a:gd name="T49" fmla="*/ 130 h 194"/>
                <a:gd name="T50" fmla="*/ 36 w 237"/>
                <a:gd name="T51" fmla="*/ 143 h 194"/>
                <a:gd name="T52" fmla="*/ 51 w 237"/>
                <a:gd name="T53" fmla="*/ 135 h 194"/>
                <a:gd name="T54" fmla="*/ 65 w 237"/>
                <a:gd name="T55" fmla="*/ 120 h 194"/>
                <a:gd name="T56" fmla="*/ 78 w 237"/>
                <a:gd name="T57" fmla="*/ 126 h 194"/>
                <a:gd name="T58" fmla="*/ 76 w 237"/>
                <a:gd name="T59" fmla="*/ 132 h 194"/>
                <a:gd name="T60" fmla="*/ 80 w 237"/>
                <a:gd name="T61" fmla="*/ 154 h 194"/>
                <a:gd name="T62" fmla="*/ 90 w 237"/>
                <a:gd name="T63" fmla="*/ 166 h 194"/>
                <a:gd name="T64" fmla="*/ 118 w 237"/>
                <a:gd name="T65" fmla="*/ 171 h 194"/>
                <a:gd name="T66" fmla="*/ 124 w 237"/>
                <a:gd name="T67" fmla="*/ 171 h 194"/>
                <a:gd name="T68" fmla="*/ 131 w 237"/>
                <a:gd name="T69" fmla="*/ 181 h 194"/>
                <a:gd name="T70" fmla="*/ 147 w 237"/>
                <a:gd name="T71" fmla="*/ 193 h 194"/>
                <a:gd name="T72" fmla="*/ 156 w 237"/>
                <a:gd name="T73" fmla="*/ 189 h 194"/>
                <a:gd name="T74" fmla="*/ 182 w 237"/>
                <a:gd name="T75" fmla="*/ 170 h 194"/>
                <a:gd name="T76" fmla="*/ 191 w 237"/>
                <a:gd name="T77" fmla="*/ 159 h 194"/>
                <a:gd name="T78" fmla="*/ 198 w 237"/>
                <a:gd name="T79" fmla="*/ 149 h 194"/>
                <a:gd name="T80" fmla="*/ 211 w 237"/>
                <a:gd name="T81" fmla="*/ 117 h 194"/>
                <a:gd name="T82" fmla="*/ 221 w 237"/>
                <a:gd name="T83" fmla="*/ 100 h 194"/>
                <a:gd name="T84" fmla="*/ 233 w 237"/>
                <a:gd name="T85" fmla="*/ 83 h 194"/>
                <a:gd name="T86" fmla="*/ 235 w 237"/>
                <a:gd name="T87" fmla="*/ 72 h 194"/>
                <a:gd name="T88" fmla="*/ 235 w 237"/>
                <a:gd name="T89" fmla="*/ 6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7" h="194">
                  <a:moveTo>
                    <a:pt x="234" y="60"/>
                  </a:moveTo>
                  <a:cubicBezTo>
                    <a:pt x="233" y="58"/>
                    <a:pt x="231" y="56"/>
                    <a:pt x="228" y="56"/>
                  </a:cubicBezTo>
                  <a:lnTo>
                    <a:pt x="223" y="56"/>
                  </a:lnTo>
                  <a:lnTo>
                    <a:pt x="214" y="50"/>
                  </a:lnTo>
                  <a:cubicBezTo>
                    <a:pt x="213" y="50"/>
                    <a:pt x="212" y="49"/>
                    <a:pt x="212" y="49"/>
                  </a:cubicBezTo>
                  <a:lnTo>
                    <a:pt x="206" y="48"/>
                  </a:lnTo>
                  <a:cubicBezTo>
                    <a:pt x="204" y="47"/>
                    <a:pt x="202" y="47"/>
                    <a:pt x="200" y="48"/>
                  </a:cubicBezTo>
                  <a:lnTo>
                    <a:pt x="198" y="50"/>
                  </a:lnTo>
                  <a:cubicBezTo>
                    <a:pt x="197" y="50"/>
                    <a:pt x="196" y="51"/>
                    <a:pt x="195" y="51"/>
                  </a:cubicBezTo>
                  <a:lnTo>
                    <a:pt x="191" y="56"/>
                  </a:lnTo>
                  <a:lnTo>
                    <a:pt x="180" y="56"/>
                  </a:lnTo>
                  <a:lnTo>
                    <a:pt x="176" y="55"/>
                  </a:lnTo>
                  <a:lnTo>
                    <a:pt x="171" y="53"/>
                  </a:lnTo>
                  <a:lnTo>
                    <a:pt x="168" y="50"/>
                  </a:lnTo>
                  <a:lnTo>
                    <a:pt x="167" y="48"/>
                  </a:lnTo>
                  <a:lnTo>
                    <a:pt x="173" y="46"/>
                  </a:lnTo>
                  <a:cubicBezTo>
                    <a:pt x="174" y="46"/>
                    <a:pt x="175" y="45"/>
                    <a:pt x="176" y="44"/>
                  </a:cubicBezTo>
                  <a:lnTo>
                    <a:pt x="178" y="42"/>
                  </a:lnTo>
                  <a:cubicBezTo>
                    <a:pt x="179" y="41"/>
                    <a:pt x="180" y="40"/>
                    <a:pt x="180" y="39"/>
                  </a:cubicBezTo>
                  <a:lnTo>
                    <a:pt x="181" y="37"/>
                  </a:lnTo>
                  <a:cubicBezTo>
                    <a:pt x="181" y="37"/>
                    <a:pt x="181" y="36"/>
                    <a:pt x="181" y="35"/>
                  </a:cubicBezTo>
                  <a:cubicBezTo>
                    <a:pt x="182" y="33"/>
                    <a:pt x="183" y="30"/>
                    <a:pt x="183" y="28"/>
                  </a:cubicBezTo>
                  <a:cubicBezTo>
                    <a:pt x="183" y="25"/>
                    <a:pt x="182" y="23"/>
                    <a:pt x="180" y="22"/>
                  </a:cubicBezTo>
                  <a:cubicBezTo>
                    <a:pt x="179" y="21"/>
                    <a:pt x="179" y="21"/>
                    <a:pt x="178" y="21"/>
                  </a:cubicBezTo>
                  <a:lnTo>
                    <a:pt x="181" y="19"/>
                  </a:lnTo>
                  <a:cubicBezTo>
                    <a:pt x="183" y="17"/>
                    <a:pt x="185" y="14"/>
                    <a:pt x="184" y="12"/>
                  </a:cubicBezTo>
                  <a:cubicBezTo>
                    <a:pt x="184" y="9"/>
                    <a:pt x="183" y="6"/>
                    <a:pt x="180" y="5"/>
                  </a:cubicBezTo>
                  <a:lnTo>
                    <a:pt x="178" y="4"/>
                  </a:lnTo>
                  <a:cubicBezTo>
                    <a:pt x="177" y="3"/>
                    <a:pt x="176" y="3"/>
                    <a:pt x="175" y="3"/>
                  </a:cubicBezTo>
                  <a:cubicBezTo>
                    <a:pt x="173" y="1"/>
                    <a:pt x="170" y="0"/>
                    <a:pt x="167" y="1"/>
                  </a:cubicBezTo>
                  <a:lnTo>
                    <a:pt x="147" y="9"/>
                  </a:lnTo>
                  <a:lnTo>
                    <a:pt x="138" y="12"/>
                  </a:lnTo>
                  <a:lnTo>
                    <a:pt x="125" y="13"/>
                  </a:lnTo>
                  <a:lnTo>
                    <a:pt x="119" y="15"/>
                  </a:lnTo>
                  <a:cubicBezTo>
                    <a:pt x="119" y="15"/>
                    <a:pt x="118" y="15"/>
                    <a:pt x="117" y="16"/>
                  </a:cubicBezTo>
                  <a:lnTo>
                    <a:pt x="106" y="23"/>
                  </a:lnTo>
                  <a:lnTo>
                    <a:pt x="101" y="25"/>
                  </a:lnTo>
                  <a:lnTo>
                    <a:pt x="99" y="25"/>
                  </a:lnTo>
                  <a:cubicBezTo>
                    <a:pt x="97" y="25"/>
                    <a:pt x="94" y="26"/>
                    <a:pt x="93" y="27"/>
                  </a:cubicBezTo>
                  <a:cubicBezTo>
                    <a:pt x="92" y="28"/>
                    <a:pt x="91" y="29"/>
                    <a:pt x="90" y="29"/>
                  </a:cubicBezTo>
                  <a:lnTo>
                    <a:pt x="90" y="29"/>
                  </a:lnTo>
                  <a:cubicBezTo>
                    <a:pt x="89" y="30"/>
                    <a:pt x="88" y="30"/>
                    <a:pt x="87" y="31"/>
                  </a:cubicBezTo>
                  <a:lnTo>
                    <a:pt x="76" y="39"/>
                  </a:lnTo>
                  <a:cubicBezTo>
                    <a:pt x="75" y="39"/>
                    <a:pt x="74" y="40"/>
                    <a:pt x="73" y="41"/>
                  </a:cubicBezTo>
                  <a:cubicBezTo>
                    <a:pt x="72" y="41"/>
                    <a:pt x="71" y="42"/>
                    <a:pt x="71" y="43"/>
                  </a:cubicBezTo>
                  <a:lnTo>
                    <a:pt x="67" y="46"/>
                  </a:lnTo>
                  <a:cubicBezTo>
                    <a:pt x="67" y="47"/>
                    <a:pt x="66" y="48"/>
                    <a:pt x="65" y="49"/>
                  </a:cubicBezTo>
                  <a:lnTo>
                    <a:pt x="63" y="51"/>
                  </a:lnTo>
                  <a:cubicBezTo>
                    <a:pt x="62" y="51"/>
                    <a:pt x="61" y="51"/>
                    <a:pt x="61" y="51"/>
                  </a:cubicBezTo>
                  <a:cubicBezTo>
                    <a:pt x="58" y="52"/>
                    <a:pt x="56" y="54"/>
                    <a:pt x="55" y="57"/>
                  </a:cubicBezTo>
                  <a:lnTo>
                    <a:pt x="49" y="65"/>
                  </a:lnTo>
                  <a:lnTo>
                    <a:pt x="46" y="67"/>
                  </a:lnTo>
                  <a:lnTo>
                    <a:pt x="42" y="67"/>
                  </a:lnTo>
                  <a:cubicBezTo>
                    <a:pt x="41" y="67"/>
                    <a:pt x="40" y="68"/>
                    <a:pt x="39" y="68"/>
                  </a:cubicBezTo>
                  <a:lnTo>
                    <a:pt x="36" y="70"/>
                  </a:lnTo>
                  <a:cubicBezTo>
                    <a:pt x="36" y="70"/>
                    <a:pt x="35" y="71"/>
                    <a:pt x="34" y="71"/>
                  </a:cubicBezTo>
                  <a:lnTo>
                    <a:pt x="26" y="80"/>
                  </a:lnTo>
                  <a:lnTo>
                    <a:pt x="21" y="83"/>
                  </a:lnTo>
                  <a:cubicBezTo>
                    <a:pt x="20" y="83"/>
                    <a:pt x="19" y="83"/>
                    <a:pt x="19" y="84"/>
                  </a:cubicBezTo>
                  <a:lnTo>
                    <a:pt x="5" y="92"/>
                  </a:lnTo>
                  <a:cubicBezTo>
                    <a:pt x="3" y="93"/>
                    <a:pt x="2" y="95"/>
                    <a:pt x="1" y="97"/>
                  </a:cubicBezTo>
                  <a:lnTo>
                    <a:pt x="0" y="101"/>
                  </a:lnTo>
                  <a:cubicBezTo>
                    <a:pt x="0" y="101"/>
                    <a:pt x="0" y="102"/>
                    <a:pt x="0" y="103"/>
                  </a:cubicBezTo>
                  <a:lnTo>
                    <a:pt x="0" y="110"/>
                  </a:lnTo>
                  <a:lnTo>
                    <a:pt x="1" y="114"/>
                  </a:lnTo>
                  <a:cubicBezTo>
                    <a:pt x="1" y="116"/>
                    <a:pt x="2" y="118"/>
                    <a:pt x="3" y="119"/>
                  </a:cubicBezTo>
                  <a:lnTo>
                    <a:pt x="5" y="120"/>
                  </a:lnTo>
                  <a:lnTo>
                    <a:pt x="6" y="123"/>
                  </a:lnTo>
                  <a:cubicBezTo>
                    <a:pt x="7" y="124"/>
                    <a:pt x="8" y="125"/>
                    <a:pt x="9" y="126"/>
                  </a:cubicBezTo>
                  <a:lnTo>
                    <a:pt x="11" y="128"/>
                  </a:lnTo>
                  <a:cubicBezTo>
                    <a:pt x="13" y="129"/>
                    <a:pt x="16" y="129"/>
                    <a:pt x="19" y="129"/>
                  </a:cubicBezTo>
                  <a:cubicBezTo>
                    <a:pt x="19" y="129"/>
                    <a:pt x="20" y="128"/>
                    <a:pt x="21" y="128"/>
                  </a:cubicBezTo>
                  <a:lnTo>
                    <a:pt x="21" y="128"/>
                  </a:lnTo>
                  <a:cubicBezTo>
                    <a:pt x="22" y="129"/>
                    <a:pt x="22" y="129"/>
                    <a:pt x="23" y="129"/>
                  </a:cubicBezTo>
                  <a:lnTo>
                    <a:pt x="23" y="130"/>
                  </a:lnTo>
                  <a:cubicBezTo>
                    <a:pt x="24" y="131"/>
                    <a:pt x="24" y="132"/>
                    <a:pt x="25" y="132"/>
                  </a:cubicBezTo>
                  <a:lnTo>
                    <a:pt x="28" y="139"/>
                  </a:lnTo>
                  <a:cubicBezTo>
                    <a:pt x="30" y="142"/>
                    <a:pt x="33" y="143"/>
                    <a:pt x="36" y="143"/>
                  </a:cubicBezTo>
                  <a:lnTo>
                    <a:pt x="42" y="142"/>
                  </a:lnTo>
                  <a:cubicBezTo>
                    <a:pt x="43" y="142"/>
                    <a:pt x="45" y="141"/>
                    <a:pt x="46" y="140"/>
                  </a:cubicBezTo>
                  <a:lnTo>
                    <a:pt x="51" y="135"/>
                  </a:lnTo>
                  <a:cubicBezTo>
                    <a:pt x="52" y="134"/>
                    <a:pt x="53" y="133"/>
                    <a:pt x="53" y="132"/>
                  </a:cubicBezTo>
                  <a:lnTo>
                    <a:pt x="55" y="126"/>
                  </a:lnTo>
                  <a:lnTo>
                    <a:pt x="65" y="120"/>
                  </a:lnTo>
                  <a:lnTo>
                    <a:pt x="67" y="119"/>
                  </a:lnTo>
                  <a:lnTo>
                    <a:pt x="73" y="122"/>
                  </a:lnTo>
                  <a:lnTo>
                    <a:pt x="78" y="126"/>
                  </a:lnTo>
                  <a:lnTo>
                    <a:pt x="78" y="127"/>
                  </a:lnTo>
                  <a:lnTo>
                    <a:pt x="76" y="129"/>
                  </a:lnTo>
                  <a:cubicBezTo>
                    <a:pt x="76" y="130"/>
                    <a:pt x="76" y="131"/>
                    <a:pt x="76" y="132"/>
                  </a:cubicBezTo>
                  <a:lnTo>
                    <a:pt x="75" y="136"/>
                  </a:lnTo>
                  <a:cubicBezTo>
                    <a:pt x="75" y="139"/>
                    <a:pt x="76" y="142"/>
                    <a:pt x="78" y="144"/>
                  </a:cubicBezTo>
                  <a:lnTo>
                    <a:pt x="80" y="154"/>
                  </a:lnTo>
                  <a:cubicBezTo>
                    <a:pt x="80" y="155"/>
                    <a:pt x="81" y="157"/>
                    <a:pt x="82" y="158"/>
                  </a:cubicBezTo>
                  <a:lnTo>
                    <a:pt x="86" y="164"/>
                  </a:lnTo>
                  <a:cubicBezTo>
                    <a:pt x="87" y="165"/>
                    <a:pt x="88" y="166"/>
                    <a:pt x="90" y="166"/>
                  </a:cubicBezTo>
                  <a:lnTo>
                    <a:pt x="97" y="169"/>
                  </a:lnTo>
                  <a:cubicBezTo>
                    <a:pt x="98" y="170"/>
                    <a:pt x="99" y="170"/>
                    <a:pt x="100" y="170"/>
                  </a:cubicBezTo>
                  <a:lnTo>
                    <a:pt x="118" y="171"/>
                  </a:lnTo>
                  <a:cubicBezTo>
                    <a:pt x="119" y="171"/>
                    <a:pt x="121" y="171"/>
                    <a:pt x="122" y="170"/>
                  </a:cubicBezTo>
                  <a:lnTo>
                    <a:pt x="123" y="170"/>
                  </a:lnTo>
                  <a:lnTo>
                    <a:pt x="124" y="171"/>
                  </a:lnTo>
                  <a:cubicBezTo>
                    <a:pt x="125" y="171"/>
                    <a:pt x="125" y="171"/>
                    <a:pt x="126" y="172"/>
                  </a:cubicBezTo>
                  <a:lnTo>
                    <a:pt x="127" y="176"/>
                  </a:lnTo>
                  <a:cubicBezTo>
                    <a:pt x="128" y="178"/>
                    <a:pt x="130" y="180"/>
                    <a:pt x="131" y="181"/>
                  </a:cubicBezTo>
                  <a:cubicBezTo>
                    <a:pt x="131" y="181"/>
                    <a:pt x="132" y="181"/>
                    <a:pt x="132" y="182"/>
                  </a:cubicBezTo>
                  <a:lnTo>
                    <a:pt x="140" y="191"/>
                  </a:lnTo>
                  <a:cubicBezTo>
                    <a:pt x="141" y="192"/>
                    <a:pt x="144" y="193"/>
                    <a:pt x="147" y="193"/>
                  </a:cubicBezTo>
                  <a:cubicBezTo>
                    <a:pt x="148" y="193"/>
                    <a:pt x="150" y="193"/>
                    <a:pt x="151" y="193"/>
                  </a:cubicBezTo>
                  <a:cubicBezTo>
                    <a:pt x="152" y="192"/>
                    <a:pt x="152" y="192"/>
                    <a:pt x="153" y="192"/>
                  </a:cubicBezTo>
                  <a:lnTo>
                    <a:pt x="156" y="189"/>
                  </a:lnTo>
                  <a:cubicBezTo>
                    <a:pt x="156" y="189"/>
                    <a:pt x="157" y="188"/>
                    <a:pt x="158" y="187"/>
                  </a:cubicBezTo>
                  <a:lnTo>
                    <a:pt x="164" y="181"/>
                  </a:lnTo>
                  <a:lnTo>
                    <a:pt x="182" y="170"/>
                  </a:lnTo>
                  <a:cubicBezTo>
                    <a:pt x="182" y="169"/>
                    <a:pt x="183" y="169"/>
                    <a:pt x="183" y="168"/>
                  </a:cubicBezTo>
                  <a:lnTo>
                    <a:pt x="190" y="162"/>
                  </a:lnTo>
                  <a:cubicBezTo>
                    <a:pt x="191" y="161"/>
                    <a:pt x="191" y="160"/>
                    <a:pt x="191" y="159"/>
                  </a:cubicBezTo>
                  <a:lnTo>
                    <a:pt x="193" y="155"/>
                  </a:lnTo>
                  <a:lnTo>
                    <a:pt x="193" y="155"/>
                  </a:lnTo>
                  <a:cubicBezTo>
                    <a:pt x="196" y="154"/>
                    <a:pt x="197" y="151"/>
                    <a:pt x="198" y="149"/>
                  </a:cubicBezTo>
                  <a:lnTo>
                    <a:pt x="199" y="136"/>
                  </a:lnTo>
                  <a:lnTo>
                    <a:pt x="204" y="127"/>
                  </a:lnTo>
                  <a:lnTo>
                    <a:pt x="211" y="117"/>
                  </a:lnTo>
                  <a:lnTo>
                    <a:pt x="219" y="110"/>
                  </a:lnTo>
                  <a:cubicBezTo>
                    <a:pt x="222" y="108"/>
                    <a:pt x="222" y="105"/>
                    <a:pt x="221" y="102"/>
                  </a:cubicBezTo>
                  <a:lnTo>
                    <a:pt x="221" y="100"/>
                  </a:lnTo>
                  <a:lnTo>
                    <a:pt x="225" y="98"/>
                  </a:lnTo>
                  <a:cubicBezTo>
                    <a:pt x="226" y="97"/>
                    <a:pt x="227" y="96"/>
                    <a:pt x="228" y="95"/>
                  </a:cubicBezTo>
                  <a:lnTo>
                    <a:pt x="233" y="83"/>
                  </a:lnTo>
                  <a:cubicBezTo>
                    <a:pt x="234" y="81"/>
                    <a:pt x="234" y="80"/>
                    <a:pt x="234" y="78"/>
                  </a:cubicBezTo>
                  <a:cubicBezTo>
                    <a:pt x="234" y="77"/>
                    <a:pt x="234" y="77"/>
                    <a:pt x="234" y="77"/>
                  </a:cubicBezTo>
                  <a:cubicBezTo>
                    <a:pt x="235" y="75"/>
                    <a:pt x="235" y="74"/>
                    <a:pt x="235" y="72"/>
                  </a:cubicBezTo>
                  <a:lnTo>
                    <a:pt x="235" y="68"/>
                  </a:lnTo>
                  <a:lnTo>
                    <a:pt x="234" y="68"/>
                  </a:lnTo>
                  <a:lnTo>
                    <a:pt x="235" y="68"/>
                  </a:lnTo>
                  <a:cubicBezTo>
                    <a:pt x="236" y="65"/>
                    <a:pt x="235" y="62"/>
                    <a:pt x="234" y="6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89" name="Freeform 274">
              <a:extLst>
                <a:ext uri="{FF2B5EF4-FFF2-40B4-BE49-F238E27FC236}">
                  <a16:creationId xmlns:a16="http://schemas.microsoft.com/office/drawing/2014/main" id="{8BB00593-11D5-41C8-AB02-F6E1B2DAD856}"/>
                </a:ext>
              </a:extLst>
            </p:cNvPr>
            <p:cNvSpPr>
              <a:spLocks noChangeArrowheads="1"/>
            </p:cNvSpPr>
            <p:nvPr/>
          </p:nvSpPr>
          <p:spPr bwMode="auto">
            <a:xfrm>
              <a:off x="7920037" y="4376738"/>
              <a:ext cx="34925" cy="31750"/>
            </a:xfrm>
            <a:custGeom>
              <a:avLst/>
              <a:gdLst>
                <a:gd name="T0" fmla="*/ 93 w 98"/>
                <a:gd name="T1" fmla="*/ 21 h 89"/>
                <a:gd name="T2" fmla="*/ 92 w 98"/>
                <a:gd name="T3" fmla="*/ 18 h 89"/>
                <a:gd name="T4" fmla="*/ 91 w 98"/>
                <a:gd name="T5" fmla="*/ 10 h 89"/>
                <a:gd name="T6" fmla="*/ 86 w 98"/>
                <a:gd name="T7" fmla="*/ 6 h 89"/>
                <a:gd name="T8" fmla="*/ 84 w 98"/>
                <a:gd name="T9" fmla="*/ 4 h 89"/>
                <a:gd name="T10" fmla="*/ 78 w 98"/>
                <a:gd name="T11" fmla="*/ 4 h 89"/>
                <a:gd name="T12" fmla="*/ 77 w 98"/>
                <a:gd name="T13" fmla="*/ 2 h 89"/>
                <a:gd name="T14" fmla="*/ 72 w 98"/>
                <a:gd name="T15" fmla="*/ 0 h 89"/>
                <a:gd name="T16" fmla="*/ 69 w 98"/>
                <a:gd name="T17" fmla="*/ 0 h 89"/>
                <a:gd name="T18" fmla="*/ 66 w 98"/>
                <a:gd name="T19" fmla="*/ 1 h 89"/>
                <a:gd name="T20" fmla="*/ 63 w 98"/>
                <a:gd name="T21" fmla="*/ 2 h 89"/>
                <a:gd name="T22" fmla="*/ 61 w 98"/>
                <a:gd name="T23" fmla="*/ 3 h 89"/>
                <a:gd name="T24" fmla="*/ 58 w 98"/>
                <a:gd name="T25" fmla="*/ 3 h 89"/>
                <a:gd name="T26" fmla="*/ 51 w 98"/>
                <a:gd name="T27" fmla="*/ 5 h 89"/>
                <a:gd name="T28" fmla="*/ 44 w 98"/>
                <a:gd name="T29" fmla="*/ 9 h 89"/>
                <a:gd name="T30" fmla="*/ 44 w 98"/>
                <a:gd name="T31" fmla="*/ 9 h 89"/>
                <a:gd name="T32" fmla="*/ 38 w 98"/>
                <a:gd name="T33" fmla="*/ 11 h 89"/>
                <a:gd name="T34" fmla="*/ 30 w 98"/>
                <a:gd name="T35" fmla="*/ 13 h 89"/>
                <a:gd name="T36" fmla="*/ 26 w 98"/>
                <a:gd name="T37" fmla="*/ 18 h 89"/>
                <a:gd name="T38" fmla="*/ 23 w 98"/>
                <a:gd name="T39" fmla="*/ 20 h 89"/>
                <a:gd name="T40" fmla="*/ 20 w 98"/>
                <a:gd name="T41" fmla="*/ 22 h 89"/>
                <a:gd name="T42" fmla="*/ 18 w 98"/>
                <a:gd name="T43" fmla="*/ 24 h 89"/>
                <a:gd name="T44" fmla="*/ 16 w 98"/>
                <a:gd name="T45" fmla="*/ 30 h 89"/>
                <a:gd name="T46" fmla="*/ 16 w 98"/>
                <a:gd name="T47" fmla="*/ 37 h 89"/>
                <a:gd name="T48" fmla="*/ 16 w 98"/>
                <a:gd name="T49" fmla="*/ 39 h 89"/>
                <a:gd name="T50" fmla="*/ 14 w 98"/>
                <a:gd name="T51" fmla="*/ 39 h 89"/>
                <a:gd name="T52" fmla="*/ 12 w 98"/>
                <a:gd name="T53" fmla="*/ 39 h 89"/>
                <a:gd name="T54" fmla="*/ 9 w 98"/>
                <a:gd name="T55" fmla="*/ 40 h 89"/>
                <a:gd name="T56" fmla="*/ 4 w 98"/>
                <a:gd name="T57" fmla="*/ 44 h 89"/>
                <a:gd name="T58" fmla="*/ 2 w 98"/>
                <a:gd name="T59" fmla="*/ 54 h 89"/>
                <a:gd name="T60" fmla="*/ 3 w 98"/>
                <a:gd name="T61" fmla="*/ 54 h 89"/>
                <a:gd name="T62" fmla="*/ 1 w 98"/>
                <a:gd name="T63" fmla="*/ 60 h 89"/>
                <a:gd name="T64" fmla="*/ 0 w 98"/>
                <a:gd name="T65" fmla="*/ 64 h 89"/>
                <a:gd name="T66" fmla="*/ 1 w 98"/>
                <a:gd name="T67" fmla="*/ 68 h 89"/>
                <a:gd name="T68" fmla="*/ 3 w 98"/>
                <a:gd name="T69" fmla="*/ 72 h 89"/>
                <a:gd name="T70" fmla="*/ 5 w 98"/>
                <a:gd name="T71" fmla="*/ 75 h 89"/>
                <a:gd name="T72" fmla="*/ 7 w 98"/>
                <a:gd name="T73" fmla="*/ 76 h 89"/>
                <a:gd name="T74" fmla="*/ 13 w 98"/>
                <a:gd name="T75" fmla="*/ 80 h 89"/>
                <a:gd name="T76" fmla="*/ 20 w 98"/>
                <a:gd name="T77" fmla="*/ 81 h 89"/>
                <a:gd name="T78" fmla="*/ 22 w 98"/>
                <a:gd name="T79" fmla="*/ 80 h 89"/>
                <a:gd name="T80" fmla="*/ 28 w 98"/>
                <a:gd name="T81" fmla="*/ 82 h 89"/>
                <a:gd name="T82" fmla="*/ 31 w 98"/>
                <a:gd name="T83" fmla="*/ 82 h 89"/>
                <a:gd name="T84" fmla="*/ 31 w 98"/>
                <a:gd name="T85" fmla="*/ 83 h 89"/>
                <a:gd name="T86" fmla="*/ 39 w 98"/>
                <a:gd name="T87" fmla="*/ 88 h 89"/>
                <a:gd name="T88" fmla="*/ 39 w 98"/>
                <a:gd name="T89" fmla="*/ 88 h 89"/>
                <a:gd name="T90" fmla="*/ 45 w 98"/>
                <a:gd name="T91" fmla="*/ 88 h 89"/>
                <a:gd name="T92" fmla="*/ 53 w 98"/>
                <a:gd name="T93" fmla="*/ 81 h 89"/>
                <a:gd name="T94" fmla="*/ 53 w 98"/>
                <a:gd name="T95" fmla="*/ 76 h 89"/>
                <a:gd name="T96" fmla="*/ 55 w 98"/>
                <a:gd name="T97" fmla="*/ 71 h 89"/>
                <a:gd name="T98" fmla="*/ 56 w 98"/>
                <a:gd name="T99" fmla="*/ 71 h 89"/>
                <a:gd name="T100" fmla="*/ 62 w 98"/>
                <a:gd name="T101" fmla="*/ 68 h 89"/>
                <a:gd name="T102" fmla="*/ 69 w 98"/>
                <a:gd name="T103" fmla="*/ 64 h 89"/>
                <a:gd name="T104" fmla="*/ 71 w 98"/>
                <a:gd name="T105" fmla="*/ 62 h 89"/>
                <a:gd name="T106" fmla="*/ 73 w 98"/>
                <a:gd name="T107" fmla="*/ 60 h 89"/>
                <a:gd name="T108" fmla="*/ 78 w 98"/>
                <a:gd name="T109" fmla="*/ 52 h 89"/>
                <a:gd name="T110" fmla="*/ 84 w 98"/>
                <a:gd name="T111" fmla="*/ 48 h 89"/>
                <a:gd name="T112" fmla="*/ 87 w 98"/>
                <a:gd name="T113" fmla="*/ 45 h 89"/>
                <a:gd name="T114" fmla="*/ 88 w 98"/>
                <a:gd name="T115" fmla="*/ 42 h 89"/>
                <a:gd name="T116" fmla="*/ 89 w 98"/>
                <a:gd name="T117" fmla="*/ 39 h 89"/>
                <a:gd name="T118" fmla="*/ 89 w 98"/>
                <a:gd name="T119" fmla="*/ 39 h 89"/>
                <a:gd name="T120" fmla="*/ 95 w 98"/>
                <a:gd name="T121" fmla="*/ 35 h 89"/>
                <a:gd name="T122" fmla="*/ 96 w 98"/>
                <a:gd name="T123" fmla="*/ 28 h 89"/>
                <a:gd name="T124" fmla="*/ 93 w 98"/>
                <a:gd name="T125" fmla="*/ 2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 h="89">
                  <a:moveTo>
                    <a:pt x="93" y="21"/>
                  </a:moveTo>
                  <a:lnTo>
                    <a:pt x="92" y="18"/>
                  </a:lnTo>
                  <a:cubicBezTo>
                    <a:pt x="93" y="15"/>
                    <a:pt x="93" y="12"/>
                    <a:pt x="91" y="10"/>
                  </a:cubicBezTo>
                  <a:lnTo>
                    <a:pt x="86" y="6"/>
                  </a:lnTo>
                  <a:cubicBezTo>
                    <a:pt x="86" y="5"/>
                    <a:pt x="85" y="5"/>
                    <a:pt x="84" y="4"/>
                  </a:cubicBezTo>
                  <a:lnTo>
                    <a:pt x="78" y="4"/>
                  </a:lnTo>
                  <a:lnTo>
                    <a:pt x="77" y="2"/>
                  </a:lnTo>
                  <a:cubicBezTo>
                    <a:pt x="75" y="1"/>
                    <a:pt x="74" y="1"/>
                    <a:pt x="72" y="0"/>
                  </a:cubicBezTo>
                  <a:lnTo>
                    <a:pt x="69" y="0"/>
                  </a:lnTo>
                  <a:cubicBezTo>
                    <a:pt x="68" y="0"/>
                    <a:pt x="67" y="0"/>
                    <a:pt x="66" y="1"/>
                  </a:cubicBezTo>
                  <a:lnTo>
                    <a:pt x="63" y="2"/>
                  </a:lnTo>
                  <a:cubicBezTo>
                    <a:pt x="62" y="2"/>
                    <a:pt x="61" y="3"/>
                    <a:pt x="61" y="3"/>
                  </a:cubicBezTo>
                  <a:cubicBezTo>
                    <a:pt x="60" y="3"/>
                    <a:pt x="59" y="3"/>
                    <a:pt x="58" y="3"/>
                  </a:cubicBezTo>
                  <a:lnTo>
                    <a:pt x="51" y="5"/>
                  </a:lnTo>
                  <a:lnTo>
                    <a:pt x="44" y="9"/>
                  </a:lnTo>
                  <a:lnTo>
                    <a:pt x="44" y="9"/>
                  </a:lnTo>
                  <a:cubicBezTo>
                    <a:pt x="42" y="9"/>
                    <a:pt x="40" y="10"/>
                    <a:pt x="38" y="11"/>
                  </a:cubicBezTo>
                  <a:cubicBezTo>
                    <a:pt x="35" y="10"/>
                    <a:pt x="32" y="11"/>
                    <a:pt x="30" y="13"/>
                  </a:cubicBezTo>
                  <a:lnTo>
                    <a:pt x="26" y="18"/>
                  </a:lnTo>
                  <a:lnTo>
                    <a:pt x="23" y="20"/>
                  </a:lnTo>
                  <a:cubicBezTo>
                    <a:pt x="22" y="20"/>
                    <a:pt x="21" y="21"/>
                    <a:pt x="20" y="22"/>
                  </a:cubicBezTo>
                  <a:lnTo>
                    <a:pt x="18" y="24"/>
                  </a:lnTo>
                  <a:cubicBezTo>
                    <a:pt x="16" y="26"/>
                    <a:pt x="16" y="28"/>
                    <a:pt x="16" y="30"/>
                  </a:cubicBezTo>
                  <a:lnTo>
                    <a:pt x="16" y="37"/>
                  </a:lnTo>
                  <a:lnTo>
                    <a:pt x="16" y="39"/>
                  </a:lnTo>
                  <a:cubicBezTo>
                    <a:pt x="15" y="38"/>
                    <a:pt x="15" y="39"/>
                    <a:pt x="14" y="39"/>
                  </a:cubicBezTo>
                  <a:lnTo>
                    <a:pt x="12" y="39"/>
                  </a:lnTo>
                  <a:cubicBezTo>
                    <a:pt x="11" y="39"/>
                    <a:pt x="9" y="39"/>
                    <a:pt x="9" y="40"/>
                  </a:cubicBezTo>
                  <a:lnTo>
                    <a:pt x="4" y="44"/>
                  </a:lnTo>
                  <a:cubicBezTo>
                    <a:pt x="1" y="46"/>
                    <a:pt x="0" y="50"/>
                    <a:pt x="2" y="54"/>
                  </a:cubicBezTo>
                  <a:lnTo>
                    <a:pt x="3" y="54"/>
                  </a:lnTo>
                  <a:lnTo>
                    <a:pt x="1" y="60"/>
                  </a:lnTo>
                  <a:cubicBezTo>
                    <a:pt x="0" y="61"/>
                    <a:pt x="0" y="62"/>
                    <a:pt x="0" y="64"/>
                  </a:cubicBezTo>
                  <a:lnTo>
                    <a:pt x="1" y="68"/>
                  </a:lnTo>
                  <a:cubicBezTo>
                    <a:pt x="1" y="70"/>
                    <a:pt x="2" y="71"/>
                    <a:pt x="3" y="72"/>
                  </a:cubicBezTo>
                  <a:lnTo>
                    <a:pt x="5" y="75"/>
                  </a:lnTo>
                  <a:cubicBezTo>
                    <a:pt x="5" y="75"/>
                    <a:pt x="6" y="76"/>
                    <a:pt x="7" y="76"/>
                  </a:cubicBezTo>
                  <a:lnTo>
                    <a:pt x="13" y="80"/>
                  </a:lnTo>
                  <a:cubicBezTo>
                    <a:pt x="15" y="82"/>
                    <a:pt x="17" y="82"/>
                    <a:pt x="20" y="81"/>
                  </a:cubicBezTo>
                  <a:cubicBezTo>
                    <a:pt x="20" y="81"/>
                    <a:pt x="21" y="81"/>
                    <a:pt x="22" y="80"/>
                  </a:cubicBezTo>
                  <a:cubicBezTo>
                    <a:pt x="24" y="82"/>
                    <a:pt x="26" y="82"/>
                    <a:pt x="28" y="82"/>
                  </a:cubicBezTo>
                  <a:cubicBezTo>
                    <a:pt x="29" y="82"/>
                    <a:pt x="30" y="82"/>
                    <a:pt x="31" y="82"/>
                  </a:cubicBezTo>
                  <a:lnTo>
                    <a:pt x="31" y="83"/>
                  </a:lnTo>
                  <a:cubicBezTo>
                    <a:pt x="33" y="86"/>
                    <a:pt x="36" y="88"/>
                    <a:pt x="39" y="88"/>
                  </a:cubicBezTo>
                  <a:lnTo>
                    <a:pt x="39" y="88"/>
                  </a:lnTo>
                  <a:lnTo>
                    <a:pt x="45" y="88"/>
                  </a:lnTo>
                  <a:cubicBezTo>
                    <a:pt x="50" y="88"/>
                    <a:pt x="53" y="85"/>
                    <a:pt x="53" y="81"/>
                  </a:cubicBezTo>
                  <a:lnTo>
                    <a:pt x="53" y="76"/>
                  </a:lnTo>
                  <a:lnTo>
                    <a:pt x="55" y="71"/>
                  </a:lnTo>
                  <a:lnTo>
                    <a:pt x="56" y="71"/>
                  </a:lnTo>
                  <a:cubicBezTo>
                    <a:pt x="58" y="71"/>
                    <a:pt x="61" y="70"/>
                    <a:pt x="62" y="68"/>
                  </a:cubicBezTo>
                  <a:lnTo>
                    <a:pt x="69" y="64"/>
                  </a:lnTo>
                  <a:lnTo>
                    <a:pt x="71" y="62"/>
                  </a:lnTo>
                  <a:cubicBezTo>
                    <a:pt x="72" y="61"/>
                    <a:pt x="73" y="61"/>
                    <a:pt x="73" y="60"/>
                  </a:cubicBezTo>
                  <a:lnTo>
                    <a:pt x="78" y="52"/>
                  </a:lnTo>
                  <a:lnTo>
                    <a:pt x="84" y="48"/>
                  </a:lnTo>
                  <a:cubicBezTo>
                    <a:pt x="84" y="48"/>
                    <a:pt x="86" y="46"/>
                    <a:pt x="87" y="45"/>
                  </a:cubicBezTo>
                  <a:cubicBezTo>
                    <a:pt x="87" y="44"/>
                    <a:pt x="88" y="43"/>
                    <a:pt x="88" y="42"/>
                  </a:cubicBezTo>
                  <a:lnTo>
                    <a:pt x="89" y="39"/>
                  </a:lnTo>
                  <a:lnTo>
                    <a:pt x="89" y="39"/>
                  </a:lnTo>
                  <a:cubicBezTo>
                    <a:pt x="91" y="39"/>
                    <a:pt x="94" y="37"/>
                    <a:pt x="95" y="35"/>
                  </a:cubicBezTo>
                  <a:cubicBezTo>
                    <a:pt x="96" y="33"/>
                    <a:pt x="97" y="30"/>
                    <a:pt x="96" y="28"/>
                  </a:cubicBezTo>
                  <a:lnTo>
                    <a:pt x="93" y="2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90" name="Freeform 275">
              <a:extLst>
                <a:ext uri="{FF2B5EF4-FFF2-40B4-BE49-F238E27FC236}">
                  <a16:creationId xmlns:a16="http://schemas.microsoft.com/office/drawing/2014/main" id="{5F5DAAD4-35CC-4950-81AA-4AFAFD34A91C}"/>
                </a:ext>
              </a:extLst>
            </p:cNvPr>
            <p:cNvSpPr>
              <a:spLocks noChangeArrowheads="1"/>
            </p:cNvSpPr>
            <p:nvPr/>
          </p:nvSpPr>
          <p:spPr bwMode="auto">
            <a:xfrm>
              <a:off x="7624762" y="4710113"/>
              <a:ext cx="9525" cy="11112"/>
            </a:xfrm>
            <a:custGeom>
              <a:avLst/>
              <a:gdLst>
                <a:gd name="T0" fmla="*/ 19 w 28"/>
                <a:gd name="T1" fmla="*/ 5 h 32"/>
                <a:gd name="T2" fmla="*/ 14 w 28"/>
                <a:gd name="T3" fmla="*/ 0 h 32"/>
                <a:gd name="T4" fmla="*/ 7 w 28"/>
                <a:gd name="T5" fmla="*/ 3 h 32"/>
                <a:gd name="T6" fmla="*/ 3 w 28"/>
                <a:gd name="T7" fmla="*/ 6 h 32"/>
                <a:gd name="T8" fmla="*/ 1 w 28"/>
                <a:gd name="T9" fmla="*/ 13 h 32"/>
                <a:gd name="T10" fmla="*/ 1 w 28"/>
                <a:gd name="T11" fmla="*/ 19 h 32"/>
                <a:gd name="T12" fmla="*/ 3 w 28"/>
                <a:gd name="T13" fmla="*/ 24 h 32"/>
                <a:gd name="T14" fmla="*/ 7 w 28"/>
                <a:gd name="T15" fmla="*/ 28 h 32"/>
                <a:gd name="T16" fmla="*/ 13 w 28"/>
                <a:gd name="T17" fmla="*/ 31 h 32"/>
                <a:gd name="T18" fmla="*/ 16 w 28"/>
                <a:gd name="T19" fmla="*/ 30 h 32"/>
                <a:gd name="T20" fmla="*/ 22 w 28"/>
                <a:gd name="T21" fmla="*/ 28 h 32"/>
                <a:gd name="T22" fmla="*/ 27 w 28"/>
                <a:gd name="T23" fmla="*/ 23 h 32"/>
                <a:gd name="T24" fmla="*/ 26 w 28"/>
                <a:gd name="T25" fmla="*/ 16 h 32"/>
                <a:gd name="T26" fmla="*/ 19 w 28"/>
                <a:gd name="T27" fmla="*/ 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32">
                  <a:moveTo>
                    <a:pt x="19" y="5"/>
                  </a:moveTo>
                  <a:cubicBezTo>
                    <a:pt x="18" y="2"/>
                    <a:pt x="16" y="1"/>
                    <a:pt x="14" y="0"/>
                  </a:cubicBezTo>
                  <a:cubicBezTo>
                    <a:pt x="11" y="0"/>
                    <a:pt x="8" y="1"/>
                    <a:pt x="7" y="3"/>
                  </a:cubicBezTo>
                  <a:lnTo>
                    <a:pt x="3" y="6"/>
                  </a:lnTo>
                  <a:cubicBezTo>
                    <a:pt x="1" y="8"/>
                    <a:pt x="0" y="10"/>
                    <a:pt x="1" y="13"/>
                  </a:cubicBezTo>
                  <a:lnTo>
                    <a:pt x="1" y="19"/>
                  </a:lnTo>
                  <a:cubicBezTo>
                    <a:pt x="1" y="21"/>
                    <a:pt x="2" y="23"/>
                    <a:pt x="3" y="24"/>
                  </a:cubicBezTo>
                  <a:lnTo>
                    <a:pt x="7" y="28"/>
                  </a:lnTo>
                  <a:cubicBezTo>
                    <a:pt x="9" y="30"/>
                    <a:pt x="11" y="31"/>
                    <a:pt x="13" y="31"/>
                  </a:cubicBezTo>
                  <a:cubicBezTo>
                    <a:pt x="14" y="31"/>
                    <a:pt x="15" y="31"/>
                    <a:pt x="16" y="30"/>
                  </a:cubicBezTo>
                  <a:lnTo>
                    <a:pt x="22" y="28"/>
                  </a:lnTo>
                  <a:cubicBezTo>
                    <a:pt x="24" y="27"/>
                    <a:pt x="26" y="26"/>
                    <a:pt x="27" y="23"/>
                  </a:cubicBezTo>
                  <a:cubicBezTo>
                    <a:pt x="27" y="21"/>
                    <a:pt x="27" y="18"/>
                    <a:pt x="26" y="16"/>
                  </a:cubicBezTo>
                  <a:lnTo>
                    <a:pt x="19" y="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91" name="Freeform 276">
              <a:extLst>
                <a:ext uri="{FF2B5EF4-FFF2-40B4-BE49-F238E27FC236}">
                  <a16:creationId xmlns:a16="http://schemas.microsoft.com/office/drawing/2014/main" id="{4AE5EB23-5F65-4E7A-B005-164A766B4499}"/>
                </a:ext>
              </a:extLst>
            </p:cNvPr>
            <p:cNvSpPr>
              <a:spLocks noChangeArrowheads="1"/>
            </p:cNvSpPr>
            <p:nvPr/>
          </p:nvSpPr>
          <p:spPr bwMode="auto">
            <a:xfrm>
              <a:off x="7559675" y="4719638"/>
              <a:ext cx="6350" cy="7937"/>
            </a:xfrm>
            <a:custGeom>
              <a:avLst/>
              <a:gdLst>
                <a:gd name="T0" fmla="*/ 5 w 18"/>
                <a:gd name="T1" fmla="*/ 3 h 20"/>
                <a:gd name="T2" fmla="*/ 2 w 18"/>
                <a:gd name="T3" fmla="*/ 7 h 20"/>
                <a:gd name="T4" fmla="*/ 1 w 18"/>
                <a:gd name="T5" fmla="*/ 7 h 20"/>
                <a:gd name="T6" fmla="*/ 1 w 18"/>
                <a:gd name="T7" fmla="*/ 13 h 20"/>
                <a:gd name="T8" fmla="*/ 5 w 18"/>
                <a:gd name="T9" fmla="*/ 18 h 20"/>
                <a:gd name="T10" fmla="*/ 5 w 18"/>
                <a:gd name="T11" fmla="*/ 18 h 20"/>
                <a:gd name="T12" fmla="*/ 8 w 18"/>
                <a:gd name="T13" fmla="*/ 19 h 20"/>
                <a:gd name="T14" fmla="*/ 15 w 18"/>
                <a:gd name="T15" fmla="*/ 15 h 20"/>
                <a:gd name="T16" fmla="*/ 15 w 18"/>
                <a:gd name="T17" fmla="*/ 15 h 20"/>
                <a:gd name="T18" fmla="*/ 17 w 18"/>
                <a:gd name="T19" fmla="*/ 8 h 20"/>
                <a:gd name="T20" fmla="*/ 5 w 18"/>
                <a:gd name="T21"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0">
                  <a:moveTo>
                    <a:pt x="5" y="3"/>
                  </a:moveTo>
                  <a:cubicBezTo>
                    <a:pt x="3" y="4"/>
                    <a:pt x="2" y="5"/>
                    <a:pt x="2" y="7"/>
                  </a:cubicBezTo>
                  <a:lnTo>
                    <a:pt x="1" y="7"/>
                  </a:lnTo>
                  <a:cubicBezTo>
                    <a:pt x="0" y="9"/>
                    <a:pt x="0" y="11"/>
                    <a:pt x="1" y="13"/>
                  </a:cubicBezTo>
                  <a:cubicBezTo>
                    <a:pt x="2" y="15"/>
                    <a:pt x="3" y="17"/>
                    <a:pt x="5" y="18"/>
                  </a:cubicBezTo>
                  <a:lnTo>
                    <a:pt x="5" y="18"/>
                  </a:lnTo>
                  <a:cubicBezTo>
                    <a:pt x="6" y="18"/>
                    <a:pt x="7" y="19"/>
                    <a:pt x="8" y="19"/>
                  </a:cubicBezTo>
                  <a:cubicBezTo>
                    <a:pt x="11" y="19"/>
                    <a:pt x="14" y="17"/>
                    <a:pt x="15" y="15"/>
                  </a:cubicBezTo>
                  <a:lnTo>
                    <a:pt x="15" y="15"/>
                  </a:lnTo>
                  <a:cubicBezTo>
                    <a:pt x="17" y="13"/>
                    <a:pt x="17" y="11"/>
                    <a:pt x="17" y="8"/>
                  </a:cubicBezTo>
                  <a:cubicBezTo>
                    <a:pt x="16" y="3"/>
                    <a:pt x="9" y="0"/>
                    <a:pt x="5" y="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92" name="Freeform 277">
              <a:extLst>
                <a:ext uri="{FF2B5EF4-FFF2-40B4-BE49-F238E27FC236}">
                  <a16:creationId xmlns:a16="http://schemas.microsoft.com/office/drawing/2014/main" id="{7A58B6B6-47E6-46D5-833D-AAF1FB26AF87}"/>
                </a:ext>
              </a:extLst>
            </p:cNvPr>
            <p:cNvSpPr>
              <a:spLocks noChangeArrowheads="1"/>
            </p:cNvSpPr>
            <p:nvPr/>
          </p:nvSpPr>
          <p:spPr bwMode="auto">
            <a:xfrm>
              <a:off x="7931150" y="4408488"/>
              <a:ext cx="20637" cy="15875"/>
            </a:xfrm>
            <a:custGeom>
              <a:avLst/>
              <a:gdLst>
                <a:gd name="T0" fmla="*/ 50 w 56"/>
                <a:gd name="T1" fmla="*/ 19 h 46"/>
                <a:gd name="T2" fmla="*/ 41 w 56"/>
                <a:gd name="T3" fmla="*/ 17 h 46"/>
                <a:gd name="T4" fmla="*/ 37 w 56"/>
                <a:gd name="T5" fmla="*/ 19 h 46"/>
                <a:gd name="T6" fmla="*/ 34 w 56"/>
                <a:gd name="T7" fmla="*/ 17 h 46"/>
                <a:gd name="T8" fmla="*/ 26 w 56"/>
                <a:gd name="T9" fmla="*/ 7 h 46"/>
                <a:gd name="T10" fmla="*/ 25 w 56"/>
                <a:gd name="T11" fmla="*/ 4 h 46"/>
                <a:gd name="T12" fmla="*/ 16 w 56"/>
                <a:gd name="T13" fmla="*/ 0 h 46"/>
                <a:gd name="T14" fmla="*/ 10 w 56"/>
                <a:gd name="T15" fmla="*/ 7 h 46"/>
                <a:gd name="T16" fmla="*/ 6 w 56"/>
                <a:gd name="T17" fmla="*/ 9 h 46"/>
                <a:gd name="T18" fmla="*/ 1 w 56"/>
                <a:gd name="T19" fmla="*/ 15 h 46"/>
                <a:gd name="T20" fmla="*/ 1 w 56"/>
                <a:gd name="T21" fmla="*/ 23 h 46"/>
                <a:gd name="T22" fmla="*/ 0 w 56"/>
                <a:gd name="T23" fmla="*/ 27 h 46"/>
                <a:gd name="T24" fmla="*/ 0 w 56"/>
                <a:gd name="T25" fmla="*/ 30 h 46"/>
                <a:gd name="T26" fmla="*/ 1 w 56"/>
                <a:gd name="T27" fmla="*/ 32 h 46"/>
                <a:gd name="T28" fmla="*/ 0 w 56"/>
                <a:gd name="T29" fmla="*/ 35 h 46"/>
                <a:gd name="T30" fmla="*/ 6 w 56"/>
                <a:gd name="T31" fmla="*/ 44 h 46"/>
                <a:gd name="T32" fmla="*/ 9 w 56"/>
                <a:gd name="T33" fmla="*/ 45 h 46"/>
                <a:gd name="T34" fmla="*/ 11 w 56"/>
                <a:gd name="T35" fmla="*/ 45 h 46"/>
                <a:gd name="T36" fmla="*/ 15 w 56"/>
                <a:gd name="T37" fmla="*/ 44 h 46"/>
                <a:gd name="T38" fmla="*/ 18 w 56"/>
                <a:gd name="T39" fmla="*/ 42 h 46"/>
                <a:gd name="T40" fmla="*/ 21 w 56"/>
                <a:gd name="T41" fmla="*/ 40 h 46"/>
                <a:gd name="T42" fmla="*/ 23 w 56"/>
                <a:gd name="T43" fmla="*/ 37 h 46"/>
                <a:gd name="T44" fmla="*/ 23 w 56"/>
                <a:gd name="T45" fmla="*/ 36 h 46"/>
                <a:gd name="T46" fmla="*/ 31 w 56"/>
                <a:gd name="T47" fmla="*/ 41 h 46"/>
                <a:gd name="T48" fmla="*/ 36 w 56"/>
                <a:gd name="T49" fmla="*/ 43 h 46"/>
                <a:gd name="T50" fmla="*/ 44 w 56"/>
                <a:gd name="T51" fmla="*/ 43 h 46"/>
                <a:gd name="T52" fmla="*/ 49 w 56"/>
                <a:gd name="T53" fmla="*/ 42 h 46"/>
                <a:gd name="T54" fmla="*/ 55 w 56"/>
                <a:gd name="T55" fmla="*/ 34 h 46"/>
                <a:gd name="T56" fmla="*/ 55 w 56"/>
                <a:gd name="T57" fmla="*/ 29 h 46"/>
                <a:gd name="T58" fmla="*/ 53 w 56"/>
                <a:gd name="T59" fmla="*/ 23 h 46"/>
                <a:gd name="T60" fmla="*/ 50 w 56"/>
                <a:gd name="T61" fmla="*/ 1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46">
                  <a:moveTo>
                    <a:pt x="50" y="19"/>
                  </a:moveTo>
                  <a:cubicBezTo>
                    <a:pt x="48" y="16"/>
                    <a:pt x="44" y="16"/>
                    <a:pt x="41" y="17"/>
                  </a:cubicBezTo>
                  <a:lnTo>
                    <a:pt x="37" y="19"/>
                  </a:lnTo>
                  <a:lnTo>
                    <a:pt x="34" y="17"/>
                  </a:lnTo>
                  <a:lnTo>
                    <a:pt x="26" y="7"/>
                  </a:lnTo>
                  <a:cubicBezTo>
                    <a:pt x="26" y="6"/>
                    <a:pt x="26" y="5"/>
                    <a:pt x="25" y="4"/>
                  </a:cubicBezTo>
                  <a:cubicBezTo>
                    <a:pt x="24" y="1"/>
                    <a:pt x="19" y="0"/>
                    <a:pt x="16" y="0"/>
                  </a:cubicBezTo>
                  <a:cubicBezTo>
                    <a:pt x="13" y="1"/>
                    <a:pt x="11" y="3"/>
                    <a:pt x="10" y="7"/>
                  </a:cubicBezTo>
                  <a:cubicBezTo>
                    <a:pt x="8" y="7"/>
                    <a:pt x="7" y="8"/>
                    <a:pt x="6" y="9"/>
                  </a:cubicBezTo>
                  <a:lnTo>
                    <a:pt x="1" y="15"/>
                  </a:lnTo>
                  <a:cubicBezTo>
                    <a:pt x="0" y="17"/>
                    <a:pt x="0" y="20"/>
                    <a:pt x="1" y="23"/>
                  </a:cubicBezTo>
                  <a:cubicBezTo>
                    <a:pt x="1" y="24"/>
                    <a:pt x="0" y="26"/>
                    <a:pt x="0" y="27"/>
                  </a:cubicBezTo>
                  <a:lnTo>
                    <a:pt x="0" y="30"/>
                  </a:lnTo>
                  <a:cubicBezTo>
                    <a:pt x="0" y="31"/>
                    <a:pt x="1" y="32"/>
                    <a:pt x="1" y="32"/>
                  </a:cubicBezTo>
                  <a:lnTo>
                    <a:pt x="0" y="35"/>
                  </a:lnTo>
                  <a:cubicBezTo>
                    <a:pt x="0" y="39"/>
                    <a:pt x="2" y="43"/>
                    <a:pt x="6" y="44"/>
                  </a:cubicBezTo>
                  <a:lnTo>
                    <a:pt x="9" y="45"/>
                  </a:lnTo>
                  <a:cubicBezTo>
                    <a:pt x="9" y="45"/>
                    <a:pt x="10" y="45"/>
                    <a:pt x="11" y="45"/>
                  </a:cubicBezTo>
                  <a:cubicBezTo>
                    <a:pt x="12" y="45"/>
                    <a:pt x="14" y="45"/>
                    <a:pt x="15" y="44"/>
                  </a:cubicBezTo>
                  <a:lnTo>
                    <a:pt x="18" y="42"/>
                  </a:lnTo>
                  <a:cubicBezTo>
                    <a:pt x="19" y="42"/>
                    <a:pt x="20" y="41"/>
                    <a:pt x="21" y="40"/>
                  </a:cubicBezTo>
                  <a:lnTo>
                    <a:pt x="23" y="37"/>
                  </a:lnTo>
                  <a:lnTo>
                    <a:pt x="23" y="36"/>
                  </a:lnTo>
                  <a:lnTo>
                    <a:pt x="31" y="41"/>
                  </a:lnTo>
                  <a:cubicBezTo>
                    <a:pt x="33" y="42"/>
                    <a:pt x="34" y="43"/>
                    <a:pt x="36" y="43"/>
                  </a:cubicBezTo>
                  <a:lnTo>
                    <a:pt x="44" y="43"/>
                  </a:lnTo>
                  <a:lnTo>
                    <a:pt x="49" y="42"/>
                  </a:lnTo>
                  <a:cubicBezTo>
                    <a:pt x="52" y="41"/>
                    <a:pt x="55" y="38"/>
                    <a:pt x="55" y="34"/>
                  </a:cubicBezTo>
                  <a:lnTo>
                    <a:pt x="55" y="29"/>
                  </a:lnTo>
                  <a:cubicBezTo>
                    <a:pt x="55" y="27"/>
                    <a:pt x="55" y="25"/>
                    <a:pt x="53" y="23"/>
                  </a:cubicBezTo>
                  <a:lnTo>
                    <a:pt x="50" y="1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93" name="Freeform 278">
              <a:extLst>
                <a:ext uri="{FF2B5EF4-FFF2-40B4-BE49-F238E27FC236}">
                  <a16:creationId xmlns:a16="http://schemas.microsoft.com/office/drawing/2014/main" id="{1CA83D7C-8C74-4183-A245-E81C59B7C633}"/>
                </a:ext>
              </a:extLst>
            </p:cNvPr>
            <p:cNvSpPr>
              <a:spLocks noChangeArrowheads="1"/>
            </p:cNvSpPr>
            <p:nvPr/>
          </p:nvSpPr>
          <p:spPr bwMode="auto">
            <a:xfrm>
              <a:off x="7531100" y="4722813"/>
              <a:ext cx="6350" cy="6350"/>
            </a:xfrm>
            <a:custGeom>
              <a:avLst/>
              <a:gdLst>
                <a:gd name="T0" fmla="*/ 12 w 19"/>
                <a:gd name="T1" fmla="*/ 1 h 18"/>
                <a:gd name="T2" fmla="*/ 10 w 19"/>
                <a:gd name="T3" fmla="*/ 1 h 18"/>
                <a:gd name="T4" fmla="*/ 6 w 19"/>
                <a:gd name="T5" fmla="*/ 1 h 18"/>
                <a:gd name="T6" fmla="*/ 1 w 19"/>
                <a:gd name="T7" fmla="*/ 7 h 18"/>
                <a:gd name="T8" fmla="*/ 4 w 19"/>
                <a:gd name="T9" fmla="*/ 15 h 18"/>
                <a:gd name="T10" fmla="*/ 6 w 19"/>
                <a:gd name="T11" fmla="*/ 16 h 18"/>
                <a:gd name="T12" fmla="*/ 8 w 19"/>
                <a:gd name="T13" fmla="*/ 17 h 18"/>
                <a:gd name="T14" fmla="*/ 9 w 19"/>
                <a:gd name="T15" fmla="*/ 17 h 18"/>
                <a:gd name="T16" fmla="*/ 9 w 19"/>
                <a:gd name="T17" fmla="*/ 17 h 18"/>
                <a:gd name="T18" fmla="*/ 15 w 19"/>
                <a:gd name="T19" fmla="*/ 14 h 18"/>
                <a:gd name="T20" fmla="*/ 17 w 19"/>
                <a:gd name="T21" fmla="*/ 7 h 18"/>
                <a:gd name="T22" fmla="*/ 12 w 19"/>
                <a:gd name="T23"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8">
                  <a:moveTo>
                    <a:pt x="12" y="1"/>
                  </a:moveTo>
                  <a:cubicBezTo>
                    <a:pt x="11" y="1"/>
                    <a:pt x="10" y="1"/>
                    <a:pt x="10" y="1"/>
                  </a:cubicBezTo>
                  <a:cubicBezTo>
                    <a:pt x="9" y="0"/>
                    <a:pt x="7" y="1"/>
                    <a:pt x="6" y="1"/>
                  </a:cubicBezTo>
                  <a:cubicBezTo>
                    <a:pt x="3" y="2"/>
                    <a:pt x="1" y="5"/>
                    <a:pt x="1" y="7"/>
                  </a:cubicBezTo>
                  <a:cubicBezTo>
                    <a:pt x="0" y="10"/>
                    <a:pt x="1" y="13"/>
                    <a:pt x="4" y="15"/>
                  </a:cubicBezTo>
                  <a:cubicBezTo>
                    <a:pt x="4" y="16"/>
                    <a:pt x="6" y="16"/>
                    <a:pt x="6" y="16"/>
                  </a:cubicBezTo>
                  <a:cubicBezTo>
                    <a:pt x="7" y="17"/>
                    <a:pt x="8" y="17"/>
                    <a:pt x="8" y="17"/>
                  </a:cubicBezTo>
                  <a:lnTo>
                    <a:pt x="9" y="17"/>
                  </a:lnTo>
                  <a:lnTo>
                    <a:pt x="9" y="17"/>
                  </a:lnTo>
                  <a:cubicBezTo>
                    <a:pt x="11" y="17"/>
                    <a:pt x="14" y="16"/>
                    <a:pt x="15" y="14"/>
                  </a:cubicBezTo>
                  <a:cubicBezTo>
                    <a:pt x="17" y="13"/>
                    <a:pt x="18" y="10"/>
                    <a:pt x="17" y="7"/>
                  </a:cubicBezTo>
                  <a:cubicBezTo>
                    <a:pt x="17" y="4"/>
                    <a:pt x="15" y="2"/>
                    <a:pt x="12" y="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94" name="Freeform 279">
              <a:extLst>
                <a:ext uri="{FF2B5EF4-FFF2-40B4-BE49-F238E27FC236}">
                  <a16:creationId xmlns:a16="http://schemas.microsoft.com/office/drawing/2014/main" id="{700C8DAF-2A14-4AB1-8FCB-1ACB59C0CD4C}"/>
                </a:ext>
              </a:extLst>
            </p:cNvPr>
            <p:cNvSpPr>
              <a:spLocks noChangeArrowheads="1"/>
            </p:cNvSpPr>
            <p:nvPr/>
          </p:nvSpPr>
          <p:spPr bwMode="auto">
            <a:xfrm>
              <a:off x="8782050" y="3638550"/>
              <a:ext cx="211137" cy="139700"/>
            </a:xfrm>
            <a:custGeom>
              <a:avLst/>
              <a:gdLst>
                <a:gd name="T0" fmla="*/ 34 w 587"/>
                <a:gd name="T1" fmla="*/ 370 h 390"/>
                <a:gd name="T2" fmla="*/ 72 w 587"/>
                <a:gd name="T3" fmla="*/ 379 h 390"/>
                <a:gd name="T4" fmla="*/ 100 w 587"/>
                <a:gd name="T5" fmla="*/ 381 h 390"/>
                <a:gd name="T6" fmla="*/ 111 w 587"/>
                <a:gd name="T7" fmla="*/ 364 h 390"/>
                <a:gd name="T8" fmla="*/ 138 w 587"/>
                <a:gd name="T9" fmla="*/ 375 h 390"/>
                <a:gd name="T10" fmla="*/ 179 w 587"/>
                <a:gd name="T11" fmla="*/ 375 h 390"/>
                <a:gd name="T12" fmla="*/ 203 w 587"/>
                <a:gd name="T13" fmla="*/ 350 h 390"/>
                <a:gd name="T14" fmla="*/ 217 w 587"/>
                <a:gd name="T15" fmla="*/ 327 h 390"/>
                <a:gd name="T16" fmla="*/ 238 w 587"/>
                <a:gd name="T17" fmla="*/ 329 h 390"/>
                <a:gd name="T18" fmla="*/ 249 w 587"/>
                <a:gd name="T19" fmla="*/ 350 h 390"/>
                <a:gd name="T20" fmla="*/ 271 w 587"/>
                <a:gd name="T21" fmla="*/ 370 h 390"/>
                <a:gd name="T22" fmla="*/ 283 w 587"/>
                <a:gd name="T23" fmla="*/ 375 h 390"/>
                <a:gd name="T24" fmla="*/ 311 w 587"/>
                <a:gd name="T25" fmla="*/ 371 h 390"/>
                <a:gd name="T26" fmla="*/ 345 w 587"/>
                <a:gd name="T27" fmla="*/ 388 h 390"/>
                <a:gd name="T28" fmla="*/ 361 w 587"/>
                <a:gd name="T29" fmla="*/ 373 h 390"/>
                <a:gd name="T30" fmla="*/ 360 w 587"/>
                <a:gd name="T31" fmla="*/ 340 h 390"/>
                <a:gd name="T32" fmla="*/ 357 w 587"/>
                <a:gd name="T33" fmla="*/ 328 h 390"/>
                <a:gd name="T34" fmla="*/ 356 w 587"/>
                <a:gd name="T35" fmla="*/ 306 h 390"/>
                <a:gd name="T36" fmla="*/ 392 w 587"/>
                <a:gd name="T37" fmla="*/ 282 h 390"/>
                <a:gd name="T38" fmla="*/ 425 w 587"/>
                <a:gd name="T39" fmla="*/ 279 h 390"/>
                <a:gd name="T40" fmla="*/ 433 w 587"/>
                <a:gd name="T41" fmla="*/ 236 h 390"/>
                <a:gd name="T42" fmla="*/ 427 w 587"/>
                <a:gd name="T43" fmla="*/ 222 h 390"/>
                <a:gd name="T44" fmla="*/ 417 w 587"/>
                <a:gd name="T45" fmla="*/ 195 h 390"/>
                <a:gd name="T46" fmla="*/ 435 w 587"/>
                <a:gd name="T47" fmla="*/ 169 h 390"/>
                <a:gd name="T48" fmla="*/ 463 w 587"/>
                <a:gd name="T49" fmla="*/ 159 h 390"/>
                <a:gd name="T50" fmla="*/ 508 w 587"/>
                <a:gd name="T51" fmla="*/ 143 h 390"/>
                <a:gd name="T52" fmla="*/ 522 w 587"/>
                <a:gd name="T53" fmla="*/ 123 h 390"/>
                <a:gd name="T54" fmla="*/ 540 w 587"/>
                <a:gd name="T55" fmla="*/ 120 h 390"/>
                <a:gd name="T56" fmla="*/ 546 w 587"/>
                <a:gd name="T57" fmla="*/ 114 h 390"/>
                <a:gd name="T58" fmla="*/ 553 w 587"/>
                <a:gd name="T59" fmla="*/ 83 h 390"/>
                <a:gd name="T60" fmla="*/ 581 w 587"/>
                <a:gd name="T61" fmla="*/ 76 h 390"/>
                <a:gd name="T62" fmla="*/ 569 w 587"/>
                <a:gd name="T63" fmla="*/ 58 h 390"/>
                <a:gd name="T64" fmla="*/ 564 w 587"/>
                <a:gd name="T65" fmla="*/ 37 h 390"/>
                <a:gd name="T66" fmla="*/ 557 w 587"/>
                <a:gd name="T67" fmla="*/ 10 h 390"/>
                <a:gd name="T68" fmla="*/ 524 w 587"/>
                <a:gd name="T69" fmla="*/ 1 h 390"/>
                <a:gd name="T70" fmla="*/ 510 w 587"/>
                <a:gd name="T71" fmla="*/ 29 h 390"/>
                <a:gd name="T72" fmla="*/ 508 w 587"/>
                <a:gd name="T73" fmla="*/ 55 h 390"/>
                <a:gd name="T74" fmla="*/ 475 w 587"/>
                <a:gd name="T75" fmla="*/ 39 h 390"/>
                <a:gd name="T76" fmla="*/ 440 w 587"/>
                <a:gd name="T77" fmla="*/ 45 h 390"/>
                <a:gd name="T78" fmla="*/ 423 w 587"/>
                <a:gd name="T79" fmla="*/ 53 h 390"/>
                <a:gd name="T80" fmla="*/ 407 w 587"/>
                <a:gd name="T81" fmla="*/ 69 h 390"/>
                <a:gd name="T82" fmla="*/ 384 w 587"/>
                <a:gd name="T83" fmla="*/ 62 h 390"/>
                <a:gd name="T84" fmla="*/ 297 w 587"/>
                <a:gd name="T85" fmla="*/ 71 h 390"/>
                <a:gd name="T86" fmla="*/ 282 w 587"/>
                <a:gd name="T87" fmla="*/ 79 h 390"/>
                <a:gd name="T88" fmla="*/ 259 w 587"/>
                <a:gd name="T89" fmla="*/ 105 h 390"/>
                <a:gd name="T90" fmla="*/ 234 w 587"/>
                <a:gd name="T91" fmla="*/ 121 h 390"/>
                <a:gd name="T92" fmla="*/ 212 w 587"/>
                <a:gd name="T93" fmla="*/ 132 h 390"/>
                <a:gd name="T94" fmla="*/ 199 w 587"/>
                <a:gd name="T95" fmla="*/ 126 h 390"/>
                <a:gd name="T96" fmla="*/ 141 w 587"/>
                <a:gd name="T97" fmla="*/ 120 h 390"/>
                <a:gd name="T98" fmla="*/ 113 w 587"/>
                <a:gd name="T99" fmla="*/ 108 h 390"/>
                <a:gd name="T100" fmla="*/ 62 w 587"/>
                <a:gd name="T101" fmla="*/ 104 h 390"/>
                <a:gd name="T102" fmla="*/ 43 w 587"/>
                <a:gd name="T103" fmla="*/ 118 h 390"/>
                <a:gd name="T104" fmla="*/ 10 w 587"/>
                <a:gd name="T105" fmla="*/ 143 h 390"/>
                <a:gd name="T106" fmla="*/ 6 w 587"/>
                <a:gd name="T107" fmla="*/ 165 h 390"/>
                <a:gd name="T108" fmla="*/ 27 w 587"/>
                <a:gd name="T109" fmla="*/ 172 h 390"/>
                <a:gd name="T110" fmla="*/ 51 w 587"/>
                <a:gd name="T111" fmla="*/ 183 h 390"/>
                <a:gd name="T112" fmla="*/ 23 w 587"/>
                <a:gd name="T113" fmla="*/ 229 h 390"/>
                <a:gd name="T114" fmla="*/ 27 w 587"/>
                <a:gd name="T115" fmla="*/ 234 h 390"/>
                <a:gd name="T116" fmla="*/ 38 w 587"/>
                <a:gd name="T117" fmla="*/ 276 h 390"/>
                <a:gd name="T118" fmla="*/ 63 w 587"/>
                <a:gd name="T119" fmla="*/ 295 h 390"/>
                <a:gd name="T120" fmla="*/ 100 w 587"/>
                <a:gd name="T121" fmla="*/ 346 h 390"/>
                <a:gd name="T122" fmla="*/ 66 w 587"/>
                <a:gd name="T123" fmla="*/ 357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7" h="390">
                  <a:moveTo>
                    <a:pt x="51" y="363"/>
                  </a:moveTo>
                  <a:lnTo>
                    <a:pt x="34" y="366"/>
                  </a:lnTo>
                  <a:lnTo>
                    <a:pt x="30" y="365"/>
                  </a:lnTo>
                  <a:lnTo>
                    <a:pt x="31" y="367"/>
                  </a:lnTo>
                  <a:lnTo>
                    <a:pt x="32" y="369"/>
                  </a:lnTo>
                  <a:lnTo>
                    <a:pt x="34" y="370"/>
                  </a:lnTo>
                  <a:lnTo>
                    <a:pt x="36" y="371"/>
                  </a:lnTo>
                  <a:lnTo>
                    <a:pt x="36" y="371"/>
                  </a:lnTo>
                  <a:cubicBezTo>
                    <a:pt x="37" y="371"/>
                    <a:pt x="39" y="372"/>
                    <a:pt x="40" y="373"/>
                  </a:cubicBezTo>
                  <a:lnTo>
                    <a:pt x="45" y="379"/>
                  </a:lnTo>
                  <a:lnTo>
                    <a:pt x="67" y="378"/>
                  </a:lnTo>
                  <a:cubicBezTo>
                    <a:pt x="69" y="378"/>
                    <a:pt x="70" y="378"/>
                    <a:pt x="72" y="379"/>
                  </a:cubicBezTo>
                  <a:lnTo>
                    <a:pt x="85" y="388"/>
                  </a:lnTo>
                  <a:lnTo>
                    <a:pt x="90" y="389"/>
                  </a:lnTo>
                  <a:lnTo>
                    <a:pt x="90" y="388"/>
                  </a:lnTo>
                  <a:lnTo>
                    <a:pt x="94" y="384"/>
                  </a:lnTo>
                  <a:cubicBezTo>
                    <a:pt x="95" y="384"/>
                    <a:pt x="96" y="383"/>
                    <a:pt x="96" y="383"/>
                  </a:cubicBezTo>
                  <a:lnTo>
                    <a:pt x="100" y="381"/>
                  </a:lnTo>
                  <a:cubicBezTo>
                    <a:pt x="99" y="380"/>
                    <a:pt x="99" y="379"/>
                    <a:pt x="99" y="378"/>
                  </a:cubicBezTo>
                  <a:lnTo>
                    <a:pt x="99" y="375"/>
                  </a:lnTo>
                  <a:cubicBezTo>
                    <a:pt x="99" y="374"/>
                    <a:pt x="99" y="373"/>
                    <a:pt x="100" y="372"/>
                  </a:cubicBezTo>
                  <a:lnTo>
                    <a:pt x="100" y="370"/>
                  </a:lnTo>
                  <a:cubicBezTo>
                    <a:pt x="101" y="368"/>
                    <a:pt x="102" y="367"/>
                    <a:pt x="103" y="366"/>
                  </a:cubicBezTo>
                  <a:cubicBezTo>
                    <a:pt x="105" y="365"/>
                    <a:pt x="109" y="363"/>
                    <a:pt x="111" y="364"/>
                  </a:cubicBezTo>
                  <a:lnTo>
                    <a:pt x="119" y="366"/>
                  </a:lnTo>
                  <a:cubicBezTo>
                    <a:pt x="120" y="366"/>
                    <a:pt x="120" y="366"/>
                    <a:pt x="121" y="366"/>
                  </a:cubicBezTo>
                  <a:lnTo>
                    <a:pt x="124" y="368"/>
                  </a:lnTo>
                  <a:cubicBezTo>
                    <a:pt x="125" y="368"/>
                    <a:pt x="125" y="369"/>
                    <a:pt x="126" y="369"/>
                  </a:cubicBezTo>
                  <a:lnTo>
                    <a:pt x="131" y="374"/>
                  </a:lnTo>
                  <a:lnTo>
                    <a:pt x="138" y="375"/>
                  </a:lnTo>
                  <a:lnTo>
                    <a:pt x="141" y="375"/>
                  </a:lnTo>
                  <a:lnTo>
                    <a:pt x="155" y="369"/>
                  </a:lnTo>
                  <a:cubicBezTo>
                    <a:pt x="157" y="368"/>
                    <a:pt x="158" y="368"/>
                    <a:pt x="159" y="369"/>
                  </a:cubicBezTo>
                  <a:lnTo>
                    <a:pt x="164" y="370"/>
                  </a:lnTo>
                  <a:lnTo>
                    <a:pt x="173" y="374"/>
                  </a:lnTo>
                  <a:lnTo>
                    <a:pt x="179" y="375"/>
                  </a:lnTo>
                  <a:lnTo>
                    <a:pt x="185" y="374"/>
                  </a:lnTo>
                  <a:lnTo>
                    <a:pt x="193" y="368"/>
                  </a:lnTo>
                  <a:lnTo>
                    <a:pt x="200" y="363"/>
                  </a:lnTo>
                  <a:lnTo>
                    <a:pt x="202" y="358"/>
                  </a:lnTo>
                  <a:lnTo>
                    <a:pt x="203" y="353"/>
                  </a:lnTo>
                  <a:cubicBezTo>
                    <a:pt x="203" y="352"/>
                    <a:pt x="203" y="350"/>
                    <a:pt x="203" y="350"/>
                  </a:cubicBezTo>
                  <a:lnTo>
                    <a:pt x="205" y="346"/>
                  </a:lnTo>
                  <a:cubicBezTo>
                    <a:pt x="205" y="346"/>
                    <a:pt x="205" y="345"/>
                    <a:pt x="206" y="344"/>
                  </a:cubicBezTo>
                  <a:lnTo>
                    <a:pt x="207" y="342"/>
                  </a:lnTo>
                  <a:lnTo>
                    <a:pt x="214" y="333"/>
                  </a:lnTo>
                  <a:lnTo>
                    <a:pt x="216" y="329"/>
                  </a:lnTo>
                  <a:cubicBezTo>
                    <a:pt x="216" y="328"/>
                    <a:pt x="217" y="327"/>
                    <a:pt x="217" y="327"/>
                  </a:cubicBezTo>
                  <a:lnTo>
                    <a:pt x="219" y="325"/>
                  </a:lnTo>
                  <a:cubicBezTo>
                    <a:pt x="220" y="324"/>
                    <a:pt x="221" y="323"/>
                    <a:pt x="222" y="323"/>
                  </a:cubicBezTo>
                  <a:lnTo>
                    <a:pt x="225" y="322"/>
                  </a:lnTo>
                  <a:cubicBezTo>
                    <a:pt x="227" y="321"/>
                    <a:pt x="230" y="321"/>
                    <a:pt x="232" y="322"/>
                  </a:cubicBezTo>
                  <a:lnTo>
                    <a:pt x="234" y="323"/>
                  </a:lnTo>
                  <a:cubicBezTo>
                    <a:pt x="237" y="325"/>
                    <a:pt x="238" y="327"/>
                    <a:pt x="238" y="329"/>
                  </a:cubicBezTo>
                  <a:lnTo>
                    <a:pt x="239" y="334"/>
                  </a:lnTo>
                  <a:lnTo>
                    <a:pt x="239" y="340"/>
                  </a:lnTo>
                  <a:lnTo>
                    <a:pt x="239" y="342"/>
                  </a:lnTo>
                  <a:lnTo>
                    <a:pt x="246" y="348"/>
                  </a:lnTo>
                  <a:cubicBezTo>
                    <a:pt x="246" y="348"/>
                    <a:pt x="247" y="348"/>
                    <a:pt x="247" y="349"/>
                  </a:cubicBezTo>
                  <a:lnTo>
                    <a:pt x="249" y="350"/>
                  </a:lnTo>
                  <a:cubicBezTo>
                    <a:pt x="250" y="350"/>
                    <a:pt x="250" y="351"/>
                    <a:pt x="251" y="351"/>
                  </a:cubicBezTo>
                  <a:cubicBezTo>
                    <a:pt x="252" y="352"/>
                    <a:pt x="253" y="355"/>
                    <a:pt x="254" y="356"/>
                  </a:cubicBezTo>
                  <a:lnTo>
                    <a:pt x="254" y="359"/>
                  </a:lnTo>
                  <a:cubicBezTo>
                    <a:pt x="254" y="359"/>
                    <a:pt x="254" y="360"/>
                    <a:pt x="254" y="361"/>
                  </a:cubicBezTo>
                  <a:lnTo>
                    <a:pt x="254" y="363"/>
                  </a:lnTo>
                  <a:lnTo>
                    <a:pt x="271" y="370"/>
                  </a:lnTo>
                  <a:cubicBezTo>
                    <a:pt x="272" y="371"/>
                    <a:pt x="272" y="371"/>
                    <a:pt x="273" y="372"/>
                  </a:cubicBezTo>
                  <a:cubicBezTo>
                    <a:pt x="274" y="373"/>
                    <a:pt x="275" y="374"/>
                    <a:pt x="275" y="375"/>
                  </a:cubicBezTo>
                  <a:lnTo>
                    <a:pt x="276" y="379"/>
                  </a:lnTo>
                  <a:lnTo>
                    <a:pt x="278" y="379"/>
                  </a:lnTo>
                  <a:lnTo>
                    <a:pt x="282" y="378"/>
                  </a:lnTo>
                  <a:lnTo>
                    <a:pt x="283" y="375"/>
                  </a:lnTo>
                  <a:lnTo>
                    <a:pt x="284" y="371"/>
                  </a:lnTo>
                  <a:cubicBezTo>
                    <a:pt x="284" y="367"/>
                    <a:pt x="287" y="364"/>
                    <a:pt x="291" y="364"/>
                  </a:cubicBezTo>
                  <a:lnTo>
                    <a:pt x="295" y="364"/>
                  </a:lnTo>
                  <a:cubicBezTo>
                    <a:pt x="297" y="364"/>
                    <a:pt x="298" y="364"/>
                    <a:pt x="300" y="365"/>
                  </a:cubicBezTo>
                  <a:lnTo>
                    <a:pt x="307" y="370"/>
                  </a:lnTo>
                  <a:cubicBezTo>
                    <a:pt x="308" y="370"/>
                    <a:pt x="310" y="371"/>
                    <a:pt x="311" y="371"/>
                  </a:cubicBezTo>
                  <a:lnTo>
                    <a:pt x="313" y="372"/>
                  </a:lnTo>
                  <a:cubicBezTo>
                    <a:pt x="314" y="372"/>
                    <a:pt x="314" y="373"/>
                    <a:pt x="315" y="373"/>
                  </a:cubicBezTo>
                  <a:lnTo>
                    <a:pt x="322" y="373"/>
                  </a:lnTo>
                  <a:cubicBezTo>
                    <a:pt x="323" y="373"/>
                    <a:pt x="325" y="374"/>
                    <a:pt x="327" y="375"/>
                  </a:cubicBezTo>
                  <a:lnTo>
                    <a:pt x="341" y="388"/>
                  </a:lnTo>
                  <a:lnTo>
                    <a:pt x="345" y="388"/>
                  </a:lnTo>
                  <a:lnTo>
                    <a:pt x="363" y="382"/>
                  </a:lnTo>
                  <a:cubicBezTo>
                    <a:pt x="364" y="382"/>
                    <a:pt x="364" y="381"/>
                    <a:pt x="366" y="381"/>
                  </a:cubicBezTo>
                  <a:lnTo>
                    <a:pt x="368" y="381"/>
                  </a:lnTo>
                  <a:lnTo>
                    <a:pt x="367" y="381"/>
                  </a:lnTo>
                  <a:cubicBezTo>
                    <a:pt x="366" y="380"/>
                    <a:pt x="365" y="379"/>
                    <a:pt x="364" y="378"/>
                  </a:cubicBezTo>
                  <a:lnTo>
                    <a:pt x="361" y="373"/>
                  </a:lnTo>
                  <a:cubicBezTo>
                    <a:pt x="361" y="373"/>
                    <a:pt x="361" y="372"/>
                    <a:pt x="361" y="371"/>
                  </a:cubicBezTo>
                  <a:lnTo>
                    <a:pt x="356" y="353"/>
                  </a:lnTo>
                  <a:cubicBezTo>
                    <a:pt x="355" y="352"/>
                    <a:pt x="355" y="351"/>
                    <a:pt x="355" y="351"/>
                  </a:cubicBezTo>
                  <a:lnTo>
                    <a:pt x="355" y="348"/>
                  </a:lnTo>
                  <a:cubicBezTo>
                    <a:pt x="355" y="345"/>
                    <a:pt x="356" y="342"/>
                    <a:pt x="359" y="340"/>
                  </a:cubicBezTo>
                  <a:lnTo>
                    <a:pt x="360" y="340"/>
                  </a:lnTo>
                  <a:lnTo>
                    <a:pt x="361" y="337"/>
                  </a:lnTo>
                  <a:cubicBezTo>
                    <a:pt x="362" y="336"/>
                    <a:pt x="363" y="335"/>
                    <a:pt x="364" y="334"/>
                  </a:cubicBezTo>
                  <a:cubicBezTo>
                    <a:pt x="364" y="334"/>
                    <a:pt x="363" y="334"/>
                    <a:pt x="363" y="333"/>
                  </a:cubicBezTo>
                  <a:lnTo>
                    <a:pt x="361" y="332"/>
                  </a:lnTo>
                  <a:cubicBezTo>
                    <a:pt x="360" y="332"/>
                    <a:pt x="360" y="331"/>
                    <a:pt x="359" y="330"/>
                  </a:cubicBezTo>
                  <a:cubicBezTo>
                    <a:pt x="359" y="330"/>
                    <a:pt x="358" y="328"/>
                    <a:pt x="357" y="328"/>
                  </a:cubicBezTo>
                  <a:lnTo>
                    <a:pt x="356" y="325"/>
                  </a:lnTo>
                  <a:cubicBezTo>
                    <a:pt x="354" y="324"/>
                    <a:pt x="352" y="322"/>
                    <a:pt x="352" y="320"/>
                  </a:cubicBezTo>
                  <a:cubicBezTo>
                    <a:pt x="351" y="319"/>
                    <a:pt x="351" y="316"/>
                    <a:pt x="351" y="314"/>
                  </a:cubicBezTo>
                  <a:lnTo>
                    <a:pt x="353" y="311"/>
                  </a:lnTo>
                  <a:cubicBezTo>
                    <a:pt x="353" y="310"/>
                    <a:pt x="353" y="309"/>
                    <a:pt x="354" y="308"/>
                  </a:cubicBezTo>
                  <a:lnTo>
                    <a:pt x="356" y="306"/>
                  </a:lnTo>
                  <a:cubicBezTo>
                    <a:pt x="356" y="306"/>
                    <a:pt x="357" y="305"/>
                    <a:pt x="358" y="305"/>
                  </a:cubicBezTo>
                  <a:lnTo>
                    <a:pt x="366" y="300"/>
                  </a:lnTo>
                  <a:lnTo>
                    <a:pt x="387" y="293"/>
                  </a:lnTo>
                  <a:cubicBezTo>
                    <a:pt x="386" y="292"/>
                    <a:pt x="386" y="290"/>
                    <a:pt x="387" y="289"/>
                  </a:cubicBezTo>
                  <a:lnTo>
                    <a:pt x="388" y="286"/>
                  </a:lnTo>
                  <a:cubicBezTo>
                    <a:pt x="389" y="284"/>
                    <a:pt x="390" y="283"/>
                    <a:pt x="392" y="282"/>
                  </a:cubicBezTo>
                  <a:lnTo>
                    <a:pt x="394" y="281"/>
                  </a:lnTo>
                  <a:cubicBezTo>
                    <a:pt x="395" y="280"/>
                    <a:pt x="397" y="280"/>
                    <a:pt x="398" y="280"/>
                  </a:cubicBezTo>
                  <a:lnTo>
                    <a:pt x="403" y="281"/>
                  </a:lnTo>
                  <a:lnTo>
                    <a:pt x="408" y="278"/>
                  </a:lnTo>
                  <a:cubicBezTo>
                    <a:pt x="410" y="277"/>
                    <a:pt x="411" y="276"/>
                    <a:pt x="413" y="277"/>
                  </a:cubicBezTo>
                  <a:lnTo>
                    <a:pt x="425" y="279"/>
                  </a:lnTo>
                  <a:lnTo>
                    <a:pt x="433" y="278"/>
                  </a:lnTo>
                  <a:lnTo>
                    <a:pt x="430" y="269"/>
                  </a:lnTo>
                  <a:cubicBezTo>
                    <a:pt x="430" y="268"/>
                    <a:pt x="430" y="267"/>
                    <a:pt x="430" y="266"/>
                  </a:cubicBezTo>
                  <a:lnTo>
                    <a:pt x="434" y="252"/>
                  </a:lnTo>
                  <a:lnTo>
                    <a:pt x="433" y="238"/>
                  </a:lnTo>
                  <a:cubicBezTo>
                    <a:pt x="433" y="238"/>
                    <a:pt x="433" y="237"/>
                    <a:pt x="433" y="236"/>
                  </a:cubicBezTo>
                  <a:lnTo>
                    <a:pt x="435" y="230"/>
                  </a:lnTo>
                  <a:cubicBezTo>
                    <a:pt x="435" y="230"/>
                    <a:pt x="435" y="229"/>
                    <a:pt x="436" y="228"/>
                  </a:cubicBezTo>
                  <a:lnTo>
                    <a:pt x="437" y="227"/>
                  </a:lnTo>
                  <a:lnTo>
                    <a:pt x="436" y="227"/>
                  </a:lnTo>
                  <a:lnTo>
                    <a:pt x="429" y="223"/>
                  </a:lnTo>
                  <a:cubicBezTo>
                    <a:pt x="428" y="223"/>
                    <a:pt x="427" y="222"/>
                    <a:pt x="427" y="222"/>
                  </a:cubicBezTo>
                  <a:lnTo>
                    <a:pt x="422" y="216"/>
                  </a:lnTo>
                  <a:cubicBezTo>
                    <a:pt x="421" y="216"/>
                    <a:pt x="420" y="215"/>
                    <a:pt x="420" y="214"/>
                  </a:cubicBezTo>
                  <a:lnTo>
                    <a:pt x="417" y="207"/>
                  </a:lnTo>
                  <a:cubicBezTo>
                    <a:pt x="417" y="206"/>
                    <a:pt x="417" y="205"/>
                    <a:pt x="417" y="204"/>
                  </a:cubicBezTo>
                  <a:lnTo>
                    <a:pt x="417" y="197"/>
                  </a:lnTo>
                  <a:cubicBezTo>
                    <a:pt x="417" y="196"/>
                    <a:pt x="417" y="195"/>
                    <a:pt x="417" y="195"/>
                  </a:cubicBezTo>
                  <a:lnTo>
                    <a:pt x="420" y="187"/>
                  </a:lnTo>
                  <a:lnTo>
                    <a:pt x="424" y="179"/>
                  </a:lnTo>
                  <a:cubicBezTo>
                    <a:pt x="424" y="178"/>
                    <a:pt x="425" y="177"/>
                    <a:pt x="425" y="177"/>
                  </a:cubicBezTo>
                  <a:lnTo>
                    <a:pt x="428" y="173"/>
                  </a:lnTo>
                  <a:cubicBezTo>
                    <a:pt x="429" y="172"/>
                    <a:pt x="430" y="171"/>
                    <a:pt x="431" y="171"/>
                  </a:cubicBezTo>
                  <a:lnTo>
                    <a:pt x="435" y="169"/>
                  </a:lnTo>
                  <a:cubicBezTo>
                    <a:pt x="436" y="168"/>
                    <a:pt x="438" y="168"/>
                    <a:pt x="439" y="168"/>
                  </a:cubicBezTo>
                  <a:lnTo>
                    <a:pt x="454" y="169"/>
                  </a:lnTo>
                  <a:lnTo>
                    <a:pt x="457" y="164"/>
                  </a:lnTo>
                  <a:cubicBezTo>
                    <a:pt x="457" y="163"/>
                    <a:pt x="458" y="162"/>
                    <a:pt x="459" y="162"/>
                  </a:cubicBezTo>
                  <a:lnTo>
                    <a:pt x="461" y="160"/>
                  </a:lnTo>
                  <a:cubicBezTo>
                    <a:pt x="461" y="160"/>
                    <a:pt x="462" y="159"/>
                    <a:pt x="463" y="159"/>
                  </a:cubicBezTo>
                  <a:lnTo>
                    <a:pt x="470" y="156"/>
                  </a:lnTo>
                  <a:lnTo>
                    <a:pt x="480" y="155"/>
                  </a:lnTo>
                  <a:lnTo>
                    <a:pt x="491" y="149"/>
                  </a:lnTo>
                  <a:cubicBezTo>
                    <a:pt x="492" y="149"/>
                    <a:pt x="493" y="148"/>
                    <a:pt x="493" y="148"/>
                  </a:cubicBezTo>
                  <a:lnTo>
                    <a:pt x="501" y="147"/>
                  </a:lnTo>
                  <a:lnTo>
                    <a:pt x="508" y="143"/>
                  </a:lnTo>
                  <a:lnTo>
                    <a:pt x="509" y="139"/>
                  </a:lnTo>
                  <a:lnTo>
                    <a:pt x="508" y="136"/>
                  </a:lnTo>
                  <a:lnTo>
                    <a:pt x="508" y="130"/>
                  </a:lnTo>
                  <a:cubicBezTo>
                    <a:pt x="508" y="127"/>
                    <a:pt x="509" y="125"/>
                    <a:pt x="511" y="124"/>
                  </a:cubicBezTo>
                  <a:cubicBezTo>
                    <a:pt x="513" y="122"/>
                    <a:pt x="515" y="122"/>
                    <a:pt x="518" y="122"/>
                  </a:cubicBezTo>
                  <a:lnTo>
                    <a:pt x="522" y="123"/>
                  </a:lnTo>
                  <a:lnTo>
                    <a:pt x="525" y="120"/>
                  </a:lnTo>
                  <a:cubicBezTo>
                    <a:pt x="526" y="119"/>
                    <a:pt x="527" y="118"/>
                    <a:pt x="529" y="118"/>
                  </a:cubicBezTo>
                  <a:lnTo>
                    <a:pt x="531" y="117"/>
                  </a:lnTo>
                  <a:cubicBezTo>
                    <a:pt x="533" y="117"/>
                    <a:pt x="535" y="117"/>
                    <a:pt x="536" y="118"/>
                  </a:cubicBezTo>
                  <a:lnTo>
                    <a:pt x="538" y="119"/>
                  </a:lnTo>
                  <a:cubicBezTo>
                    <a:pt x="539" y="119"/>
                    <a:pt x="540" y="119"/>
                    <a:pt x="540" y="120"/>
                  </a:cubicBezTo>
                  <a:lnTo>
                    <a:pt x="546" y="125"/>
                  </a:lnTo>
                  <a:lnTo>
                    <a:pt x="546" y="124"/>
                  </a:lnTo>
                  <a:lnTo>
                    <a:pt x="546" y="124"/>
                  </a:lnTo>
                  <a:lnTo>
                    <a:pt x="545" y="121"/>
                  </a:lnTo>
                  <a:cubicBezTo>
                    <a:pt x="545" y="121"/>
                    <a:pt x="545" y="120"/>
                    <a:pt x="545" y="119"/>
                  </a:cubicBezTo>
                  <a:lnTo>
                    <a:pt x="546" y="114"/>
                  </a:lnTo>
                  <a:lnTo>
                    <a:pt x="543" y="103"/>
                  </a:lnTo>
                  <a:cubicBezTo>
                    <a:pt x="542" y="102"/>
                    <a:pt x="542" y="101"/>
                    <a:pt x="542" y="101"/>
                  </a:cubicBezTo>
                  <a:lnTo>
                    <a:pt x="543" y="97"/>
                  </a:lnTo>
                  <a:cubicBezTo>
                    <a:pt x="543" y="95"/>
                    <a:pt x="543" y="93"/>
                    <a:pt x="545" y="92"/>
                  </a:cubicBezTo>
                  <a:lnTo>
                    <a:pt x="550" y="86"/>
                  </a:lnTo>
                  <a:cubicBezTo>
                    <a:pt x="551" y="85"/>
                    <a:pt x="552" y="84"/>
                    <a:pt x="553" y="83"/>
                  </a:cubicBezTo>
                  <a:lnTo>
                    <a:pt x="565" y="77"/>
                  </a:lnTo>
                  <a:cubicBezTo>
                    <a:pt x="567" y="76"/>
                    <a:pt x="569" y="74"/>
                    <a:pt x="572" y="74"/>
                  </a:cubicBezTo>
                  <a:lnTo>
                    <a:pt x="573" y="74"/>
                  </a:lnTo>
                  <a:cubicBezTo>
                    <a:pt x="575" y="73"/>
                    <a:pt x="578" y="74"/>
                    <a:pt x="580" y="76"/>
                  </a:cubicBezTo>
                  <a:lnTo>
                    <a:pt x="581" y="76"/>
                  </a:lnTo>
                  <a:lnTo>
                    <a:pt x="581" y="76"/>
                  </a:lnTo>
                  <a:lnTo>
                    <a:pt x="585" y="76"/>
                  </a:lnTo>
                  <a:cubicBezTo>
                    <a:pt x="585" y="76"/>
                    <a:pt x="586" y="76"/>
                    <a:pt x="586" y="77"/>
                  </a:cubicBezTo>
                  <a:lnTo>
                    <a:pt x="583" y="71"/>
                  </a:lnTo>
                  <a:lnTo>
                    <a:pt x="573" y="65"/>
                  </a:lnTo>
                  <a:cubicBezTo>
                    <a:pt x="572" y="64"/>
                    <a:pt x="571" y="63"/>
                    <a:pt x="571" y="62"/>
                  </a:cubicBezTo>
                  <a:lnTo>
                    <a:pt x="569" y="58"/>
                  </a:lnTo>
                  <a:cubicBezTo>
                    <a:pt x="568" y="55"/>
                    <a:pt x="569" y="52"/>
                    <a:pt x="570" y="50"/>
                  </a:cubicBezTo>
                  <a:lnTo>
                    <a:pt x="572" y="47"/>
                  </a:lnTo>
                  <a:cubicBezTo>
                    <a:pt x="572" y="47"/>
                    <a:pt x="572" y="47"/>
                    <a:pt x="572" y="46"/>
                  </a:cubicBezTo>
                  <a:cubicBezTo>
                    <a:pt x="570" y="45"/>
                    <a:pt x="568" y="43"/>
                    <a:pt x="567" y="41"/>
                  </a:cubicBezTo>
                  <a:cubicBezTo>
                    <a:pt x="567" y="40"/>
                    <a:pt x="566" y="40"/>
                    <a:pt x="566" y="39"/>
                  </a:cubicBezTo>
                  <a:lnTo>
                    <a:pt x="564" y="37"/>
                  </a:lnTo>
                  <a:lnTo>
                    <a:pt x="560" y="31"/>
                  </a:lnTo>
                  <a:cubicBezTo>
                    <a:pt x="559" y="30"/>
                    <a:pt x="559" y="29"/>
                    <a:pt x="558" y="28"/>
                  </a:cubicBezTo>
                  <a:lnTo>
                    <a:pt x="556" y="20"/>
                  </a:lnTo>
                  <a:cubicBezTo>
                    <a:pt x="555" y="19"/>
                    <a:pt x="555" y="17"/>
                    <a:pt x="555" y="15"/>
                  </a:cubicBezTo>
                  <a:lnTo>
                    <a:pt x="556" y="12"/>
                  </a:lnTo>
                  <a:cubicBezTo>
                    <a:pt x="556" y="11"/>
                    <a:pt x="556" y="10"/>
                    <a:pt x="557" y="10"/>
                  </a:cubicBezTo>
                  <a:lnTo>
                    <a:pt x="560" y="4"/>
                  </a:lnTo>
                  <a:cubicBezTo>
                    <a:pt x="559" y="4"/>
                    <a:pt x="558" y="3"/>
                    <a:pt x="557" y="3"/>
                  </a:cubicBezTo>
                  <a:lnTo>
                    <a:pt x="555" y="0"/>
                  </a:lnTo>
                  <a:lnTo>
                    <a:pt x="532" y="2"/>
                  </a:lnTo>
                  <a:cubicBezTo>
                    <a:pt x="531" y="2"/>
                    <a:pt x="530" y="2"/>
                    <a:pt x="529" y="2"/>
                  </a:cubicBezTo>
                  <a:lnTo>
                    <a:pt x="524" y="1"/>
                  </a:lnTo>
                  <a:lnTo>
                    <a:pt x="515" y="6"/>
                  </a:lnTo>
                  <a:cubicBezTo>
                    <a:pt x="514" y="6"/>
                    <a:pt x="513" y="7"/>
                    <a:pt x="513" y="7"/>
                  </a:cubicBezTo>
                  <a:lnTo>
                    <a:pt x="508" y="8"/>
                  </a:lnTo>
                  <a:lnTo>
                    <a:pt x="507" y="22"/>
                  </a:lnTo>
                  <a:lnTo>
                    <a:pt x="508" y="28"/>
                  </a:lnTo>
                  <a:lnTo>
                    <a:pt x="510" y="29"/>
                  </a:lnTo>
                  <a:cubicBezTo>
                    <a:pt x="511" y="30"/>
                    <a:pt x="512" y="31"/>
                    <a:pt x="512" y="32"/>
                  </a:cubicBezTo>
                  <a:lnTo>
                    <a:pt x="515" y="36"/>
                  </a:lnTo>
                  <a:cubicBezTo>
                    <a:pt x="515" y="37"/>
                    <a:pt x="515" y="38"/>
                    <a:pt x="515" y="40"/>
                  </a:cubicBezTo>
                  <a:lnTo>
                    <a:pt x="516" y="44"/>
                  </a:lnTo>
                  <a:cubicBezTo>
                    <a:pt x="516" y="45"/>
                    <a:pt x="516" y="46"/>
                    <a:pt x="516" y="47"/>
                  </a:cubicBezTo>
                  <a:cubicBezTo>
                    <a:pt x="516" y="51"/>
                    <a:pt x="513" y="55"/>
                    <a:pt x="508" y="55"/>
                  </a:cubicBezTo>
                  <a:lnTo>
                    <a:pt x="508" y="55"/>
                  </a:lnTo>
                  <a:cubicBezTo>
                    <a:pt x="505" y="55"/>
                    <a:pt x="503" y="54"/>
                    <a:pt x="502" y="52"/>
                  </a:cubicBezTo>
                  <a:lnTo>
                    <a:pt x="499" y="48"/>
                  </a:lnTo>
                  <a:lnTo>
                    <a:pt x="493" y="47"/>
                  </a:lnTo>
                  <a:cubicBezTo>
                    <a:pt x="492" y="47"/>
                    <a:pt x="491" y="47"/>
                    <a:pt x="490" y="46"/>
                  </a:cubicBezTo>
                  <a:lnTo>
                    <a:pt x="475" y="39"/>
                  </a:lnTo>
                  <a:lnTo>
                    <a:pt x="472" y="40"/>
                  </a:lnTo>
                  <a:lnTo>
                    <a:pt x="460" y="45"/>
                  </a:lnTo>
                  <a:cubicBezTo>
                    <a:pt x="459" y="45"/>
                    <a:pt x="458" y="45"/>
                    <a:pt x="457" y="45"/>
                  </a:cubicBezTo>
                  <a:lnTo>
                    <a:pt x="452" y="46"/>
                  </a:lnTo>
                  <a:lnTo>
                    <a:pt x="440" y="44"/>
                  </a:lnTo>
                  <a:cubicBezTo>
                    <a:pt x="440" y="44"/>
                    <a:pt x="440" y="44"/>
                    <a:pt x="440" y="45"/>
                  </a:cubicBezTo>
                  <a:lnTo>
                    <a:pt x="439" y="47"/>
                  </a:lnTo>
                  <a:cubicBezTo>
                    <a:pt x="438" y="48"/>
                    <a:pt x="437" y="49"/>
                    <a:pt x="436" y="50"/>
                  </a:cubicBezTo>
                  <a:cubicBezTo>
                    <a:pt x="436" y="51"/>
                    <a:pt x="433" y="53"/>
                    <a:pt x="432" y="53"/>
                  </a:cubicBezTo>
                  <a:lnTo>
                    <a:pt x="429" y="54"/>
                  </a:lnTo>
                  <a:cubicBezTo>
                    <a:pt x="428" y="54"/>
                    <a:pt x="426" y="54"/>
                    <a:pt x="425" y="54"/>
                  </a:cubicBezTo>
                  <a:lnTo>
                    <a:pt x="423" y="53"/>
                  </a:lnTo>
                  <a:lnTo>
                    <a:pt x="419" y="54"/>
                  </a:lnTo>
                  <a:lnTo>
                    <a:pt x="418" y="57"/>
                  </a:lnTo>
                  <a:cubicBezTo>
                    <a:pt x="418" y="58"/>
                    <a:pt x="417" y="60"/>
                    <a:pt x="417" y="61"/>
                  </a:cubicBezTo>
                  <a:cubicBezTo>
                    <a:pt x="416" y="62"/>
                    <a:pt x="415" y="64"/>
                    <a:pt x="414" y="65"/>
                  </a:cubicBezTo>
                  <a:lnTo>
                    <a:pt x="410" y="68"/>
                  </a:lnTo>
                  <a:cubicBezTo>
                    <a:pt x="409" y="69"/>
                    <a:pt x="408" y="69"/>
                    <a:pt x="407" y="69"/>
                  </a:cubicBezTo>
                  <a:lnTo>
                    <a:pt x="401" y="70"/>
                  </a:lnTo>
                  <a:cubicBezTo>
                    <a:pt x="399" y="71"/>
                    <a:pt x="397" y="70"/>
                    <a:pt x="395" y="69"/>
                  </a:cubicBezTo>
                  <a:lnTo>
                    <a:pt x="391" y="67"/>
                  </a:lnTo>
                  <a:cubicBezTo>
                    <a:pt x="390" y="66"/>
                    <a:pt x="389" y="65"/>
                    <a:pt x="389" y="65"/>
                  </a:cubicBezTo>
                  <a:lnTo>
                    <a:pt x="386" y="63"/>
                  </a:lnTo>
                  <a:lnTo>
                    <a:pt x="384" y="62"/>
                  </a:lnTo>
                  <a:lnTo>
                    <a:pt x="350" y="64"/>
                  </a:lnTo>
                  <a:lnTo>
                    <a:pt x="323" y="61"/>
                  </a:lnTo>
                  <a:lnTo>
                    <a:pt x="316" y="63"/>
                  </a:lnTo>
                  <a:lnTo>
                    <a:pt x="310" y="71"/>
                  </a:lnTo>
                  <a:cubicBezTo>
                    <a:pt x="309" y="73"/>
                    <a:pt x="306" y="75"/>
                    <a:pt x="303" y="75"/>
                  </a:cubicBezTo>
                  <a:cubicBezTo>
                    <a:pt x="301" y="75"/>
                    <a:pt x="298" y="73"/>
                    <a:pt x="297" y="71"/>
                  </a:cubicBezTo>
                  <a:lnTo>
                    <a:pt x="296" y="70"/>
                  </a:lnTo>
                  <a:lnTo>
                    <a:pt x="294" y="72"/>
                  </a:lnTo>
                  <a:cubicBezTo>
                    <a:pt x="293" y="72"/>
                    <a:pt x="292" y="73"/>
                    <a:pt x="291" y="73"/>
                  </a:cubicBezTo>
                  <a:lnTo>
                    <a:pt x="287" y="74"/>
                  </a:lnTo>
                  <a:cubicBezTo>
                    <a:pt x="286" y="74"/>
                    <a:pt x="286" y="74"/>
                    <a:pt x="285" y="74"/>
                  </a:cubicBezTo>
                  <a:lnTo>
                    <a:pt x="282" y="79"/>
                  </a:lnTo>
                  <a:lnTo>
                    <a:pt x="276" y="96"/>
                  </a:lnTo>
                  <a:cubicBezTo>
                    <a:pt x="275" y="97"/>
                    <a:pt x="275" y="98"/>
                    <a:pt x="274" y="99"/>
                  </a:cubicBezTo>
                  <a:cubicBezTo>
                    <a:pt x="273" y="100"/>
                    <a:pt x="271" y="101"/>
                    <a:pt x="271" y="101"/>
                  </a:cubicBezTo>
                  <a:lnTo>
                    <a:pt x="266" y="103"/>
                  </a:lnTo>
                  <a:cubicBezTo>
                    <a:pt x="266" y="104"/>
                    <a:pt x="265" y="104"/>
                    <a:pt x="264" y="104"/>
                  </a:cubicBezTo>
                  <a:lnTo>
                    <a:pt x="259" y="105"/>
                  </a:lnTo>
                  <a:lnTo>
                    <a:pt x="258" y="105"/>
                  </a:lnTo>
                  <a:lnTo>
                    <a:pt x="255" y="110"/>
                  </a:lnTo>
                  <a:cubicBezTo>
                    <a:pt x="254" y="113"/>
                    <a:pt x="250" y="115"/>
                    <a:pt x="247" y="115"/>
                  </a:cubicBezTo>
                  <a:lnTo>
                    <a:pt x="242" y="119"/>
                  </a:lnTo>
                  <a:cubicBezTo>
                    <a:pt x="242" y="119"/>
                    <a:pt x="241" y="119"/>
                    <a:pt x="240" y="120"/>
                  </a:cubicBezTo>
                  <a:lnTo>
                    <a:pt x="234" y="121"/>
                  </a:lnTo>
                  <a:lnTo>
                    <a:pt x="231" y="131"/>
                  </a:lnTo>
                  <a:cubicBezTo>
                    <a:pt x="230" y="133"/>
                    <a:pt x="229" y="134"/>
                    <a:pt x="227" y="135"/>
                  </a:cubicBezTo>
                  <a:lnTo>
                    <a:pt x="223" y="137"/>
                  </a:lnTo>
                  <a:cubicBezTo>
                    <a:pt x="222" y="137"/>
                    <a:pt x="221" y="137"/>
                    <a:pt x="220" y="137"/>
                  </a:cubicBezTo>
                  <a:cubicBezTo>
                    <a:pt x="218" y="137"/>
                    <a:pt x="216" y="136"/>
                    <a:pt x="214" y="135"/>
                  </a:cubicBezTo>
                  <a:lnTo>
                    <a:pt x="212" y="132"/>
                  </a:lnTo>
                  <a:cubicBezTo>
                    <a:pt x="211" y="132"/>
                    <a:pt x="211" y="131"/>
                    <a:pt x="210" y="130"/>
                  </a:cubicBezTo>
                  <a:lnTo>
                    <a:pt x="209" y="127"/>
                  </a:lnTo>
                  <a:lnTo>
                    <a:pt x="208" y="127"/>
                  </a:lnTo>
                  <a:cubicBezTo>
                    <a:pt x="207" y="128"/>
                    <a:pt x="206" y="128"/>
                    <a:pt x="205" y="128"/>
                  </a:cubicBezTo>
                  <a:lnTo>
                    <a:pt x="201" y="127"/>
                  </a:lnTo>
                  <a:cubicBezTo>
                    <a:pt x="201" y="127"/>
                    <a:pt x="200" y="127"/>
                    <a:pt x="199" y="126"/>
                  </a:cubicBezTo>
                  <a:lnTo>
                    <a:pt x="193" y="124"/>
                  </a:lnTo>
                  <a:cubicBezTo>
                    <a:pt x="192" y="123"/>
                    <a:pt x="191" y="122"/>
                    <a:pt x="190" y="121"/>
                  </a:cubicBezTo>
                  <a:cubicBezTo>
                    <a:pt x="190" y="121"/>
                    <a:pt x="190" y="121"/>
                    <a:pt x="190" y="120"/>
                  </a:cubicBezTo>
                  <a:lnTo>
                    <a:pt x="187" y="121"/>
                  </a:lnTo>
                  <a:lnTo>
                    <a:pt x="144" y="120"/>
                  </a:lnTo>
                  <a:cubicBezTo>
                    <a:pt x="143" y="120"/>
                    <a:pt x="142" y="120"/>
                    <a:pt x="141" y="120"/>
                  </a:cubicBezTo>
                  <a:lnTo>
                    <a:pt x="139" y="119"/>
                  </a:lnTo>
                  <a:cubicBezTo>
                    <a:pt x="138" y="119"/>
                    <a:pt x="137" y="118"/>
                    <a:pt x="136" y="117"/>
                  </a:cubicBezTo>
                  <a:lnTo>
                    <a:pt x="123" y="107"/>
                  </a:lnTo>
                  <a:lnTo>
                    <a:pt x="121" y="107"/>
                  </a:lnTo>
                  <a:lnTo>
                    <a:pt x="116" y="108"/>
                  </a:lnTo>
                  <a:cubicBezTo>
                    <a:pt x="115" y="108"/>
                    <a:pt x="114" y="108"/>
                    <a:pt x="113" y="108"/>
                  </a:cubicBezTo>
                  <a:lnTo>
                    <a:pt x="110" y="108"/>
                  </a:lnTo>
                  <a:cubicBezTo>
                    <a:pt x="109" y="108"/>
                    <a:pt x="108" y="108"/>
                    <a:pt x="108" y="107"/>
                  </a:cubicBezTo>
                  <a:lnTo>
                    <a:pt x="87" y="99"/>
                  </a:lnTo>
                  <a:lnTo>
                    <a:pt x="72" y="101"/>
                  </a:lnTo>
                  <a:lnTo>
                    <a:pt x="62" y="99"/>
                  </a:lnTo>
                  <a:lnTo>
                    <a:pt x="62" y="104"/>
                  </a:lnTo>
                  <a:cubicBezTo>
                    <a:pt x="61" y="105"/>
                    <a:pt x="61" y="106"/>
                    <a:pt x="61" y="107"/>
                  </a:cubicBezTo>
                  <a:lnTo>
                    <a:pt x="59" y="112"/>
                  </a:lnTo>
                  <a:cubicBezTo>
                    <a:pt x="58" y="113"/>
                    <a:pt x="57" y="115"/>
                    <a:pt x="55" y="115"/>
                  </a:cubicBezTo>
                  <a:lnTo>
                    <a:pt x="51" y="117"/>
                  </a:lnTo>
                  <a:cubicBezTo>
                    <a:pt x="50" y="118"/>
                    <a:pt x="49" y="118"/>
                    <a:pt x="47" y="118"/>
                  </a:cubicBezTo>
                  <a:lnTo>
                    <a:pt x="43" y="118"/>
                  </a:lnTo>
                  <a:lnTo>
                    <a:pt x="40" y="119"/>
                  </a:lnTo>
                  <a:lnTo>
                    <a:pt x="37" y="121"/>
                  </a:lnTo>
                  <a:lnTo>
                    <a:pt x="34" y="126"/>
                  </a:lnTo>
                  <a:lnTo>
                    <a:pt x="28" y="132"/>
                  </a:lnTo>
                  <a:cubicBezTo>
                    <a:pt x="28" y="133"/>
                    <a:pt x="27" y="133"/>
                    <a:pt x="26" y="134"/>
                  </a:cubicBezTo>
                  <a:lnTo>
                    <a:pt x="10" y="143"/>
                  </a:lnTo>
                  <a:cubicBezTo>
                    <a:pt x="9" y="143"/>
                    <a:pt x="9" y="144"/>
                    <a:pt x="8" y="144"/>
                  </a:cubicBezTo>
                  <a:lnTo>
                    <a:pt x="3" y="154"/>
                  </a:lnTo>
                  <a:cubicBezTo>
                    <a:pt x="3" y="154"/>
                    <a:pt x="1" y="156"/>
                    <a:pt x="0" y="157"/>
                  </a:cubicBezTo>
                  <a:lnTo>
                    <a:pt x="1" y="164"/>
                  </a:lnTo>
                  <a:cubicBezTo>
                    <a:pt x="2" y="164"/>
                    <a:pt x="3" y="164"/>
                    <a:pt x="4" y="164"/>
                  </a:cubicBezTo>
                  <a:lnTo>
                    <a:pt x="6" y="165"/>
                  </a:lnTo>
                  <a:lnTo>
                    <a:pt x="11" y="165"/>
                  </a:lnTo>
                  <a:cubicBezTo>
                    <a:pt x="12" y="165"/>
                    <a:pt x="13" y="166"/>
                    <a:pt x="14" y="166"/>
                  </a:cubicBezTo>
                  <a:lnTo>
                    <a:pt x="16" y="167"/>
                  </a:lnTo>
                  <a:lnTo>
                    <a:pt x="20" y="168"/>
                  </a:lnTo>
                  <a:cubicBezTo>
                    <a:pt x="21" y="168"/>
                    <a:pt x="22" y="168"/>
                    <a:pt x="23" y="169"/>
                  </a:cubicBezTo>
                  <a:lnTo>
                    <a:pt x="27" y="172"/>
                  </a:lnTo>
                  <a:lnTo>
                    <a:pt x="33" y="177"/>
                  </a:lnTo>
                  <a:lnTo>
                    <a:pt x="38" y="176"/>
                  </a:lnTo>
                  <a:cubicBezTo>
                    <a:pt x="39" y="176"/>
                    <a:pt x="40" y="176"/>
                    <a:pt x="40" y="176"/>
                  </a:cubicBezTo>
                  <a:lnTo>
                    <a:pt x="43" y="177"/>
                  </a:lnTo>
                  <a:lnTo>
                    <a:pt x="45" y="177"/>
                  </a:lnTo>
                  <a:cubicBezTo>
                    <a:pt x="48" y="178"/>
                    <a:pt x="50" y="180"/>
                    <a:pt x="51" y="183"/>
                  </a:cubicBezTo>
                  <a:lnTo>
                    <a:pt x="53" y="188"/>
                  </a:lnTo>
                  <a:cubicBezTo>
                    <a:pt x="53" y="190"/>
                    <a:pt x="53" y="192"/>
                    <a:pt x="52" y="194"/>
                  </a:cubicBezTo>
                  <a:lnTo>
                    <a:pt x="46" y="205"/>
                  </a:lnTo>
                  <a:cubicBezTo>
                    <a:pt x="46" y="206"/>
                    <a:pt x="45" y="206"/>
                    <a:pt x="44" y="207"/>
                  </a:cubicBezTo>
                  <a:lnTo>
                    <a:pt x="23" y="224"/>
                  </a:lnTo>
                  <a:cubicBezTo>
                    <a:pt x="23" y="226"/>
                    <a:pt x="23" y="228"/>
                    <a:pt x="23" y="229"/>
                  </a:cubicBezTo>
                  <a:lnTo>
                    <a:pt x="22" y="231"/>
                  </a:lnTo>
                  <a:cubicBezTo>
                    <a:pt x="22" y="232"/>
                    <a:pt x="22" y="233"/>
                    <a:pt x="21" y="234"/>
                  </a:cubicBezTo>
                  <a:lnTo>
                    <a:pt x="20" y="235"/>
                  </a:lnTo>
                  <a:lnTo>
                    <a:pt x="22" y="237"/>
                  </a:lnTo>
                  <a:lnTo>
                    <a:pt x="22" y="237"/>
                  </a:lnTo>
                  <a:lnTo>
                    <a:pt x="27" y="234"/>
                  </a:lnTo>
                  <a:lnTo>
                    <a:pt x="35" y="232"/>
                  </a:lnTo>
                  <a:cubicBezTo>
                    <a:pt x="38" y="232"/>
                    <a:pt x="42" y="233"/>
                    <a:pt x="44" y="236"/>
                  </a:cubicBezTo>
                  <a:lnTo>
                    <a:pt x="47" y="241"/>
                  </a:lnTo>
                  <a:cubicBezTo>
                    <a:pt x="49" y="243"/>
                    <a:pt x="49" y="245"/>
                    <a:pt x="48" y="247"/>
                  </a:cubicBezTo>
                  <a:lnTo>
                    <a:pt x="43" y="264"/>
                  </a:lnTo>
                  <a:lnTo>
                    <a:pt x="38" y="276"/>
                  </a:lnTo>
                  <a:lnTo>
                    <a:pt x="38" y="282"/>
                  </a:lnTo>
                  <a:lnTo>
                    <a:pt x="39" y="284"/>
                  </a:lnTo>
                  <a:lnTo>
                    <a:pt x="40" y="285"/>
                  </a:lnTo>
                  <a:lnTo>
                    <a:pt x="50" y="287"/>
                  </a:lnTo>
                  <a:cubicBezTo>
                    <a:pt x="51" y="287"/>
                    <a:pt x="52" y="287"/>
                    <a:pt x="53" y="288"/>
                  </a:cubicBezTo>
                  <a:lnTo>
                    <a:pt x="63" y="295"/>
                  </a:lnTo>
                  <a:lnTo>
                    <a:pt x="74" y="301"/>
                  </a:lnTo>
                  <a:cubicBezTo>
                    <a:pt x="76" y="301"/>
                    <a:pt x="77" y="302"/>
                    <a:pt x="78" y="304"/>
                  </a:cubicBezTo>
                  <a:lnTo>
                    <a:pt x="95" y="331"/>
                  </a:lnTo>
                  <a:cubicBezTo>
                    <a:pt x="97" y="331"/>
                    <a:pt x="100" y="333"/>
                    <a:pt x="101" y="335"/>
                  </a:cubicBezTo>
                  <a:cubicBezTo>
                    <a:pt x="102" y="337"/>
                    <a:pt x="102" y="340"/>
                    <a:pt x="101" y="342"/>
                  </a:cubicBezTo>
                  <a:lnTo>
                    <a:pt x="100" y="346"/>
                  </a:lnTo>
                  <a:cubicBezTo>
                    <a:pt x="99" y="346"/>
                    <a:pt x="99" y="347"/>
                    <a:pt x="99" y="348"/>
                  </a:cubicBezTo>
                  <a:lnTo>
                    <a:pt x="91" y="357"/>
                  </a:lnTo>
                  <a:cubicBezTo>
                    <a:pt x="90" y="359"/>
                    <a:pt x="88" y="360"/>
                    <a:pt x="86" y="360"/>
                  </a:cubicBezTo>
                  <a:lnTo>
                    <a:pt x="76" y="361"/>
                  </a:lnTo>
                  <a:cubicBezTo>
                    <a:pt x="75" y="361"/>
                    <a:pt x="73" y="361"/>
                    <a:pt x="72" y="360"/>
                  </a:cubicBezTo>
                  <a:lnTo>
                    <a:pt x="66" y="357"/>
                  </a:lnTo>
                  <a:lnTo>
                    <a:pt x="65" y="357"/>
                  </a:lnTo>
                  <a:lnTo>
                    <a:pt x="66" y="359"/>
                  </a:lnTo>
                  <a:lnTo>
                    <a:pt x="66" y="361"/>
                  </a:lnTo>
                  <a:lnTo>
                    <a:pt x="51" y="363"/>
                  </a:lnTo>
                </a:path>
              </a:pathLst>
            </a:custGeom>
            <a:solidFill>
              <a:srgbClr val="F3A31F"/>
            </a:solid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95" name="Freeform 280">
              <a:extLst>
                <a:ext uri="{FF2B5EF4-FFF2-40B4-BE49-F238E27FC236}">
                  <a16:creationId xmlns:a16="http://schemas.microsoft.com/office/drawing/2014/main" id="{5614E5F9-12B3-46B4-A1C2-6B932CA6C165}"/>
                </a:ext>
              </a:extLst>
            </p:cNvPr>
            <p:cNvSpPr>
              <a:spLocks noChangeArrowheads="1"/>
            </p:cNvSpPr>
            <p:nvPr/>
          </p:nvSpPr>
          <p:spPr bwMode="auto">
            <a:xfrm>
              <a:off x="9026525" y="3351213"/>
              <a:ext cx="395287" cy="190500"/>
            </a:xfrm>
            <a:custGeom>
              <a:avLst/>
              <a:gdLst>
                <a:gd name="T0" fmla="*/ 1073 w 1096"/>
                <a:gd name="T1" fmla="*/ 193 h 528"/>
                <a:gd name="T2" fmla="*/ 1095 w 1096"/>
                <a:gd name="T3" fmla="*/ 151 h 528"/>
                <a:gd name="T4" fmla="*/ 1039 w 1096"/>
                <a:gd name="T5" fmla="*/ 134 h 528"/>
                <a:gd name="T6" fmla="*/ 1006 w 1096"/>
                <a:gd name="T7" fmla="*/ 117 h 528"/>
                <a:gd name="T8" fmla="*/ 969 w 1096"/>
                <a:gd name="T9" fmla="*/ 70 h 528"/>
                <a:gd name="T10" fmla="*/ 936 w 1096"/>
                <a:gd name="T11" fmla="*/ 56 h 528"/>
                <a:gd name="T12" fmla="*/ 887 w 1096"/>
                <a:gd name="T13" fmla="*/ 54 h 528"/>
                <a:gd name="T14" fmla="*/ 833 w 1096"/>
                <a:gd name="T15" fmla="*/ 56 h 528"/>
                <a:gd name="T16" fmla="*/ 820 w 1096"/>
                <a:gd name="T17" fmla="*/ 69 h 528"/>
                <a:gd name="T18" fmla="*/ 787 w 1096"/>
                <a:gd name="T19" fmla="*/ 89 h 528"/>
                <a:gd name="T20" fmla="*/ 739 w 1096"/>
                <a:gd name="T21" fmla="*/ 56 h 528"/>
                <a:gd name="T22" fmla="*/ 708 w 1096"/>
                <a:gd name="T23" fmla="*/ 64 h 528"/>
                <a:gd name="T24" fmla="*/ 665 w 1096"/>
                <a:gd name="T25" fmla="*/ 75 h 528"/>
                <a:gd name="T26" fmla="*/ 630 w 1096"/>
                <a:gd name="T27" fmla="*/ 116 h 528"/>
                <a:gd name="T28" fmla="*/ 586 w 1096"/>
                <a:gd name="T29" fmla="*/ 117 h 528"/>
                <a:gd name="T30" fmla="*/ 553 w 1096"/>
                <a:gd name="T31" fmla="*/ 111 h 528"/>
                <a:gd name="T32" fmla="*/ 559 w 1096"/>
                <a:gd name="T33" fmla="*/ 74 h 528"/>
                <a:gd name="T34" fmla="*/ 528 w 1096"/>
                <a:gd name="T35" fmla="*/ 46 h 528"/>
                <a:gd name="T36" fmla="*/ 510 w 1096"/>
                <a:gd name="T37" fmla="*/ 23 h 528"/>
                <a:gd name="T38" fmla="*/ 464 w 1096"/>
                <a:gd name="T39" fmla="*/ 22 h 528"/>
                <a:gd name="T40" fmla="*/ 456 w 1096"/>
                <a:gd name="T41" fmla="*/ 47 h 528"/>
                <a:gd name="T42" fmla="*/ 430 w 1096"/>
                <a:gd name="T43" fmla="*/ 58 h 528"/>
                <a:gd name="T44" fmla="*/ 398 w 1096"/>
                <a:gd name="T45" fmla="*/ 54 h 528"/>
                <a:gd name="T46" fmla="*/ 366 w 1096"/>
                <a:gd name="T47" fmla="*/ 30 h 528"/>
                <a:gd name="T48" fmla="*/ 328 w 1096"/>
                <a:gd name="T49" fmla="*/ 33 h 528"/>
                <a:gd name="T50" fmla="*/ 307 w 1096"/>
                <a:gd name="T51" fmla="*/ 57 h 528"/>
                <a:gd name="T52" fmla="*/ 255 w 1096"/>
                <a:gd name="T53" fmla="*/ 96 h 528"/>
                <a:gd name="T54" fmla="*/ 239 w 1096"/>
                <a:gd name="T55" fmla="*/ 158 h 528"/>
                <a:gd name="T56" fmla="*/ 204 w 1096"/>
                <a:gd name="T57" fmla="*/ 177 h 528"/>
                <a:gd name="T58" fmla="*/ 180 w 1096"/>
                <a:gd name="T59" fmla="*/ 200 h 528"/>
                <a:gd name="T60" fmla="*/ 113 w 1096"/>
                <a:gd name="T61" fmla="*/ 228 h 528"/>
                <a:gd name="T62" fmla="*/ 58 w 1096"/>
                <a:gd name="T63" fmla="*/ 217 h 528"/>
                <a:gd name="T64" fmla="*/ 19 w 1096"/>
                <a:gd name="T65" fmla="*/ 283 h 528"/>
                <a:gd name="T66" fmla="*/ 9 w 1096"/>
                <a:gd name="T67" fmla="*/ 321 h 528"/>
                <a:gd name="T68" fmla="*/ 10 w 1096"/>
                <a:gd name="T69" fmla="*/ 360 h 528"/>
                <a:gd name="T70" fmla="*/ 18 w 1096"/>
                <a:gd name="T71" fmla="*/ 377 h 528"/>
                <a:gd name="T72" fmla="*/ 35 w 1096"/>
                <a:gd name="T73" fmla="*/ 417 h 528"/>
                <a:gd name="T74" fmla="*/ 51 w 1096"/>
                <a:gd name="T75" fmla="*/ 451 h 528"/>
                <a:gd name="T76" fmla="*/ 127 w 1096"/>
                <a:gd name="T77" fmla="*/ 492 h 528"/>
                <a:gd name="T78" fmla="*/ 157 w 1096"/>
                <a:gd name="T79" fmla="*/ 515 h 528"/>
                <a:gd name="T80" fmla="*/ 284 w 1096"/>
                <a:gd name="T81" fmla="*/ 519 h 528"/>
                <a:gd name="T82" fmla="*/ 358 w 1096"/>
                <a:gd name="T83" fmla="*/ 506 h 528"/>
                <a:gd name="T84" fmla="*/ 361 w 1096"/>
                <a:gd name="T85" fmla="*/ 461 h 528"/>
                <a:gd name="T86" fmla="*/ 408 w 1096"/>
                <a:gd name="T87" fmla="*/ 436 h 528"/>
                <a:gd name="T88" fmla="*/ 470 w 1096"/>
                <a:gd name="T89" fmla="*/ 429 h 528"/>
                <a:gd name="T90" fmla="*/ 509 w 1096"/>
                <a:gd name="T91" fmla="*/ 396 h 528"/>
                <a:gd name="T92" fmla="*/ 554 w 1096"/>
                <a:gd name="T93" fmla="*/ 395 h 528"/>
                <a:gd name="T94" fmla="*/ 580 w 1096"/>
                <a:gd name="T95" fmla="*/ 410 h 528"/>
                <a:gd name="T96" fmla="*/ 624 w 1096"/>
                <a:gd name="T97" fmla="*/ 391 h 528"/>
                <a:gd name="T98" fmla="*/ 647 w 1096"/>
                <a:gd name="T99" fmla="*/ 377 h 528"/>
                <a:gd name="T100" fmla="*/ 687 w 1096"/>
                <a:gd name="T101" fmla="*/ 328 h 528"/>
                <a:gd name="T102" fmla="*/ 719 w 1096"/>
                <a:gd name="T103" fmla="*/ 297 h 528"/>
                <a:gd name="T104" fmla="*/ 796 w 1096"/>
                <a:gd name="T105" fmla="*/ 303 h 528"/>
                <a:gd name="T106" fmla="*/ 837 w 1096"/>
                <a:gd name="T107" fmla="*/ 305 h 528"/>
                <a:gd name="T108" fmla="*/ 865 w 1096"/>
                <a:gd name="T109" fmla="*/ 294 h 528"/>
                <a:gd name="T110" fmla="*/ 905 w 1096"/>
                <a:gd name="T111" fmla="*/ 298 h 528"/>
                <a:gd name="T112" fmla="*/ 929 w 1096"/>
                <a:gd name="T113" fmla="*/ 320 h 528"/>
                <a:gd name="T114" fmla="*/ 974 w 1096"/>
                <a:gd name="T115" fmla="*/ 350 h 528"/>
                <a:gd name="T116" fmla="*/ 1017 w 1096"/>
                <a:gd name="T117" fmla="*/ 341 h 528"/>
                <a:gd name="T118" fmla="*/ 1020 w 1096"/>
                <a:gd name="T119" fmla="*/ 291 h 528"/>
                <a:gd name="T120" fmla="*/ 1051 w 1096"/>
                <a:gd name="T121" fmla="*/ 261 h 528"/>
                <a:gd name="T122" fmla="*/ 1063 w 1096"/>
                <a:gd name="T123" fmla="*/ 229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6" h="528">
                  <a:moveTo>
                    <a:pt x="1063" y="212"/>
                  </a:moveTo>
                  <a:lnTo>
                    <a:pt x="1064" y="208"/>
                  </a:lnTo>
                  <a:cubicBezTo>
                    <a:pt x="1064" y="207"/>
                    <a:pt x="1064" y="207"/>
                    <a:pt x="1065" y="206"/>
                  </a:cubicBezTo>
                  <a:lnTo>
                    <a:pt x="1067" y="203"/>
                  </a:lnTo>
                  <a:lnTo>
                    <a:pt x="1068" y="202"/>
                  </a:lnTo>
                  <a:lnTo>
                    <a:pt x="1072" y="198"/>
                  </a:lnTo>
                  <a:lnTo>
                    <a:pt x="1072" y="196"/>
                  </a:lnTo>
                  <a:cubicBezTo>
                    <a:pt x="1072" y="195"/>
                    <a:pt x="1072" y="193"/>
                    <a:pt x="1073" y="193"/>
                  </a:cubicBezTo>
                  <a:cubicBezTo>
                    <a:pt x="1073" y="192"/>
                    <a:pt x="1073" y="191"/>
                    <a:pt x="1073" y="191"/>
                  </a:cubicBezTo>
                  <a:lnTo>
                    <a:pt x="1076" y="186"/>
                  </a:lnTo>
                  <a:lnTo>
                    <a:pt x="1080" y="174"/>
                  </a:lnTo>
                  <a:cubicBezTo>
                    <a:pt x="1080" y="172"/>
                    <a:pt x="1081" y="171"/>
                    <a:pt x="1082" y="170"/>
                  </a:cubicBezTo>
                  <a:lnTo>
                    <a:pt x="1086" y="167"/>
                  </a:lnTo>
                  <a:cubicBezTo>
                    <a:pt x="1087" y="167"/>
                    <a:pt x="1088" y="166"/>
                    <a:pt x="1089" y="166"/>
                  </a:cubicBezTo>
                  <a:lnTo>
                    <a:pt x="1093" y="165"/>
                  </a:lnTo>
                  <a:lnTo>
                    <a:pt x="1095" y="151"/>
                  </a:lnTo>
                  <a:lnTo>
                    <a:pt x="1082" y="150"/>
                  </a:lnTo>
                  <a:cubicBezTo>
                    <a:pt x="1082" y="150"/>
                    <a:pt x="1081" y="150"/>
                    <a:pt x="1080" y="150"/>
                  </a:cubicBezTo>
                  <a:lnTo>
                    <a:pt x="1073" y="148"/>
                  </a:lnTo>
                  <a:cubicBezTo>
                    <a:pt x="1072" y="147"/>
                    <a:pt x="1071" y="147"/>
                    <a:pt x="1070" y="146"/>
                  </a:cubicBezTo>
                  <a:lnTo>
                    <a:pt x="1060" y="137"/>
                  </a:lnTo>
                  <a:lnTo>
                    <a:pt x="1051" y="137"/>
                  </a:lnTo>
                  <a:cubicBezTo>
                    <a:pt x="1050" y="137"/>
                    <a:pt x="1049" y="137"/>
                    <a:pt x="1048" y="137"/>
                  </a:cubicBezTo>
                  <a:lnTo>
                    <a:pt x="1039" y="134"/>
                  </a:lnTo>
                  <a:cubicBezTo>
                    <a:pt x="1038" y="134"/>
                    <a:pt x="1037" y="133"/>
                    <a:pt x="1036" y="132"/>
                  </a:cubicBezTo>
                  <a:cubicBezTo>
                    <a:pt x="1035" y="131"/>
                    <a:pt x="1033" y="128"/>
                    <a:pt x="1032" y="127"/>
                  </a:cubicBezTo>
                  <a:cubicBezTo>
                    <a:pt x="1032" y="126"/>
                    <a:pt x="1032" y="126"/>
                    <a:pt x="1032" y="125"/>
                  </a:cubicBezTo>
                  <a:cubicBezTo>
                    <a:pt x="1031" y="125"/>
                    <a:pt x="1030" y="125"/>
                    <a:pt x="1029" y="125"/>
                  </a:cubicBezTo>
                  <a:cubicBezTo>
                    <a:pt x="1028" y="125"/>
                    <a:pt x="1027" y="125"/>
                    <a:pt x="1026" y="124"/>
                  </a:cubicBezTo>
                  <a:lnTo>
                    <a:pt x="1024" y="123"/>
                  </a:lnTo>
                  <a:lnTo>
                    <a:pt x="1018" y="119"/>
                  </a:lnTo>
                  <a:lnTo>
                    <a:pt x="1006" y="117"/>
                  </a:lnTo>
                  <a:cubicBezTo>
                    <a:pt x="1005" y="117"/>
                    <a:pt x="1003" y="116"/>
                    <a:pt x="1003" y="116"/>
                  </a:cubicBezTo>
                  <a:lnTo>
                    <a:pt x="997" y="111"/>
                  </a:lnTo>
                  <a:cubicBezTo>
                    <a:pt x="995" y="110"/>
                    <a:pt x="994" y="108"/>
                    <a:pt x="994" y="106"/>
                  </a:cubicBezTo>
                  <a:lnTo>
                    <a:pt x="990" y="88"/>
                  </a:lnTo>
                  <a:lnTo>
                    <a:pt x="986" y="81"/>
                  </a:lnTo>
                  <a:lnTo>
                    <a:pt x="981" y="76"/>
                  </a:lnTo>
                  <a:lnTo>
                    <a:pt x="971" y="71"/>
                  </a:lnTo>
                  <a:cubicBezTo>
                    <a:pt x="971" y="71"/>
                    <a:pt x="970" y="70"/>
                    <a:pt x="969" y="70"/>
                  </a:cubicBezTo>
                  <a:lnTo>
                    <a:pt x="963" y="64"/>
                  </a:lnTo>
                  <a:lnTo>
                    <a:pt x="960" y="68"/>
                  </a:lnTo>
                  <a:cubicBezTo>
                    <a:pt x="960" y="68"/>
                    <a:pt x="959" y="69"/>
                    <a:pt x="958" y="69"/>
                  </a:cubicBezTo>
                  <a:lnTo>
                    <a:pt x="956" y="70"/>
                  </a:lnTo>
                  <a:cubicBezTo>
                    <a:pt x="953" y="72"/>
                    <a:pt x="950" y="72"/>
                    <a:pt x="947" y="70"/>
                  </a:cubicBezTo>
                  <a:lnTo>
                    <a:pt x="944" y="68"/>
                  </a:lnTo>
                  <a:cubicBezTo>
                    <a:pt x="943" y="67"/>
                    <a:pt x="943" y="66"/>
                    <a:pt x="942" y="66"/>
                  </a:cubicBezTo>
                  <a:lnTo>
                    <a:pt x="936" y="56"/>
                  </a:lnTo>
                  <a:cubicBezTo>
                    <a:pt x="935" y="56"/>
                    <a:pt x="934" y="56"/>
                    <a:pt x="933" y="56"/>
                  </a:cubicBezTo>
                  <a:cubicBezTo>
                    <a:pt x="932" y="56"/>
                    <a:pt x="929" y="55"/>
                    <a:pt x="928" y="54"/>
                  </a:cubicBezTo>
                  <a:lnTo>
                    <a:pt x="921" y="49"/>
                  </a:lnTo>
                  <a:lnTo>
                    <a:pt x="907" y="51"/>
                  </a:lnTo>
                  <a:lnTo>
                    <a:pt x="904" y="52"/>
                  </a:lnTo>
                  <a:cubicBezTo>
                    <a:pt x="902" y="53"/>
                    <a:pt x="900" y="53"/>
                    <a:pt x="898" y="52"/>
                  </a:cubicBezTo>
                  <a:lnTo>
                    <a:pt x="898" y="52"/>
                  </a:lnTo>
                  <a:lnTo>
                    <a:pt x="887" y="54"/>
                  </a:lnTo>
                  <a:cubicBezTo>
                    <a:pt x="888" y="54"/>
                    <a:pt x="886" y="53"/>
                    <a:pt x="885" y="53"/>
                  </a:cubicBezTo>
                  <a:lnTo>
                    <a:pt x="866" y="48"/>
                  </a:lnTo>
                  <a:lnTo>
                    <a:pt x="856" y="43"/>
                  </a:lnTo>
                  <a:lnTo>
                    <a:pt x="852" y="50"/>
                  </a:lnTo>
                  <a:lnTo>
                    <a:pt x="847" y="54"/>
                  </a:lnTo>
                  <a:cubicBezTo>
                    <a:pt x="846" y="55"/>
                    <a:pt x="845" y="56"/>
                    <a:pt x="843" y="56"/>
                  </a:cubicBezTo>
                  <a:lnTo>
                    <a:pt x="839" y="57"/>
                  </a:lnTo>
                  <a:cubicBezTo>
                    <a:pt x="837" y="57"/>
                    <a:pt x="835" y="57"/>
                    <a:pt x="833" y="56"/>
                  </a:cubicBezTo>
                  <a:lnTo>
                    <a:pt x="830" y="54"/>
                  </a:lnTo>
                  <a:lnTo>
                    <a:pt x="826" y="49"/>
                  </a:lnTo>
                  <a:lnTo>
                    <a:pt x="824" y="50"/>
                  </a:lnTo>
                  <a:lnTo>
                    <a:pt x="824" y="50"/>
                  </a:lnTo>
                  <a:lnTo>
                    <a:pt x="827" y="55"/>
                  </a:lnTo>
                  <a:cubicBezTo>
                    <a:pt x="828" y="57"/>
                    <a:pt x="828" y="60"/>
                    <a:pt x="827" y="63"/>
                  </a:cubicBezTo>
                  <a:lnTo>
                    <a:pt x="825" y="65"/>
                  </a:lnTo>
                  <a:cubicBezTo>
                    <a:pt x="824" y="67"/>
                    <a:pt x="822" y="69"/>
                    <a:pt x="820" y="69"/>
                  </a:cubicBezTo>
                  <a:lnTo>
                    <a:pt x="811" y="70"/>
                  </a:lnTo>
                  <a:lnTo>
                    <a:pt x="809" y="72"/>
                  </a:lnTo>
                  <a:lnTo>
                    <a:pt x="803" y="81"/>
                  </a:lnTo>
                  <a:cubicBezTo>
                    <a:pt x="803" y="81"/>
                    <a:pt x="803" y="82"/>
                    <a:pt x="802" y="82"/>
                  </a:cubicBezTo>
                  <a:lnTo>
                    <a:pt x="798" y="86"/>
                  </a:lnTo>
                  <a:cubicBezTo>
                    <a:pt x="797" y="86"/>
                    <a:pt x="796" y="87"/>
                    <a:pt x="795" y="87"/>
                  </a:cubicBezTo>
                  <a:lnTo>
                    <a:pt x="791" y="89"/>
                  </a:lnTo>
                  <a:cubicBezTo>
                    <a:pt x="789" y="89"/>
                    <a:pt x="788" y="90"/>
                    <a:pt x="787" y="89"/>
                  </a:cubicBezTo>
                  <a:lnTo>
                    <a:pt x="783" y="89"/>
                  </a:lnTo>
                  <a:cubicBezTo>
                    <a:pt x="782" y="88"/>
                    <a:pt x="781" y="88"/>
                    <a:pt x="780" y="87"/>
                  </a:cubicBezTo>
                  <a:lnTo>
                    <a:pt x="770" y="80"/>
                  </a:lnTo>
                  <a:lnTo>
                    <a:pt x="769" y="80"/>
                  </a:lnTo>
                  <a:lnTo>
                    <a:pt x="762" y="79"/>
                  </a:lnTo>
                  <a:cubicBezTo>
                    <a:pt x="761" y="79"/>
                    <a:pt x="760" y="79"/>
                    <a:pt x="759" y="78"/>
                  </a:cubicBezTo>
                  <a:lnTo>
                    <a:pt x="756" y="76"/>
                  </a:lnTo>
                  <a:lnTo>
                    <a:pt x="739" y="56"/>
                  </a:lnTo>
                  <a:lnTo>
                    <a:pt x="734" y="57"/>
                  </a:lnTo>
                  <a:cubicBezTo>
                    <a:pt x="733" y="57"/>
                    <a:pt x="732" y="57"/>
                    <a:pt x="731" y="57"/>
                  </a:cubicBezTo>
                  <a:lnTo>
                    <a:pt x="729" y="57"/>
                  </a:lnTo>
                  <a:lnTo>
                    <a:pt x="725" y="61"/>
                  </a:lnTo>
                  <a:cubicBezTo>
                    <a:pt x="724" y="62"/>
                    <a:pt x="723" y="63"/>
                    <a:pt x="722" y="63"/>
                  </a:cubicBezTo>
                  <a:lnTo>
                    <a:pt x="717" y="65"/>
                  </a:lnTo>
                  <a:cubicBezTo>
                    <a:pt x="716" y="65"/>
                    <a:pt x="714" y="65"/>
                    <a:pt x="713" y="65"/>
                  </a:cubicBezTo>
                  <a:lnTo>
                    <a:pt x="708" y="64"/>
                  </a:lnTo>
                  <a:lnTo>
                    <a:pt x="697" y="59"/>
                  </a:lnTo>
                  <a:cubicBezTo>
                    <a:pt x="696" y="60"/>
                    <a:pt x="694" y="62"/>
                    <a:pt x="691" y="62"/>
                  </a:cubicBezTo>
                  <a:lnTo>
                    <a:pt x="681" y="62"/>
                  </a:lnTo>
                  <a:cubicBezTo>
                    <a:pt x="680" y="62"/>
                    <a:pt x="679" y="62"/>
                    <a:pt x="678" y="62"/>
                  </a:cubicBezTo>
                  <a:lnTo>
                    <a:pt x="675" y="60"/>
                  </a:lnTo>
                  <a:lnTo>
                    <a:pt x="673" y="68"/>
                  </a:lnTo>
                  <a:cubicBezTo>
                    <a:pt x="672" y="69"/>
                    <a:pt x="672" y="70"/>
                    <a:pt x="671" y="70"/>
                  </a:cubicBezTo>
                  <a:cubicBezTo>
                    <a:pt x="670" y="72"/>
                    <a:pt x="667" y="75"/>
                    <a:pt x="665" y="75"/>
                  </a:cubicBezTo>
                  <a:lnTo>
                    <a:pt x="651" y="76"/>
                  </a:lnTo>
                  <a:lnTo>
                    <a:pt x="645" y="83"/>
                  </a:lnTo>
                  <a:cubicBezTo>
                    <a:pt x="644" y="84"/>
                    <a:pt x="642" y="85"/>
                    <a:pt x="639" y="85"/>
                  </a:cubicBezTo>
                  <a:lnTo>
                    <a:pt x="635" y="96"/>
                  </a:lnTo>
                  <a:cubicBezTo>
                    <a:pt x="635" y="96"/>
                    <a:pt x="634" y="97"/>
                    <a:pt x="634" y="98"/>
                  </a:cubicBezTo>
                  <a:lnTo>
                    <a:pt x="633" y="99"/>
                  </a:lnTo>
                  <a:lnTo>
                    <a:pt x="632" y="107"/>
                  </a:lnTo>
                  <a:lnTo>
                    <a:pt x="630" y="116"/>
                  </a:lnTo>
                  <a:cubicBezTo>
                    <a:pt x="629" y="117"/>
                    <a:pt x="628" y="119"/>
                    <a:pt x="627" y="120"/>
                  </a:cubicBezTo>
                  <a:lnTo>
                    <a:pt x="623" y="123"/>
                  </a:lnTo>
                  <a:cubicBezTo>
                    <a:pt x="621" y="125"/>
                    <a:pt x="618" y="125"/>
                    <a:pt x="615" y="124"/>
                  </a:cubicBezTo>
                  <a:lnTo>
                    <a:pt x="608" y="120"/>
                  </a:lnTo>
                  <a:cubicBezTo>
                    <a:pt x="608" y="120"/>
                    <a:pt x="607" y="120"/>
                    <a:pt x="606" y="119"/>
                  </a:cubicBezTo>
                  <a:lnTo>
                    <a:pt x="595" y="109"/>
                  </a:lnTo>
                  <a:lnTo>
                    <a:pt x="593" y="109"/>
                  </a:lnTo>
                  <a:lnTo>
                    <a:pt x="586" y="117"/>
                  </a:lnTo>
                  <a:cubicBezTo>
                    <a:pt x="585" y="117"/>
                    <a:pt x="584" y="118"/>
                    <a:pt x="583" y="118"/>
                  </a:cubicBezTo>
                  <a:lnTo>
                    <a:pt x="578" y="120"/>
                  </a:lnTo>
                  <a:cubicBezTo>
                    <a:pt x="577" y="121"/>
                    <a:pt x="576" y="121"/>
                    <a:pt x="575" y="121"/>
                  </a:cubicBezTo>
                  <a:lnTo>
                    <a:pt x="566" y="120"/>
                  </a:lnTo>
                  <a:cubicBezTo>
                    <a:pt x="565" y="120"/>
                    <a:pt x="565" y="120"/>
                    <a:pt x="564" y="119"/>
                  </a:cubicBezTo>
                  <a:lnTo>
                    <a:pt x="559" y="118"/>
                  </a:lnTo>
                  <a:cubicBezTo>
                    <a:pt x="557" y="117"/>
                    <a:pt x="556" y="116"/>
                    <a:pt x="555" y="115"/>
                  </a:cubicBezTo>
                  <a:lnTo>
                    <a:pt x="553" y="111"/>
                  </a:lnTo>
                  <a:cubicBezTo>
                    <a:pt x="551" y="110"/>
                    <a:pt x="551" y="107"/>
                    <a:pt x="551" y="105"/>
                  </a:cubicBezTo>
                  <a:lnTo>
                    <a:pt x="552" y="101"/>
                  </a:lnTo>
                  <a:cubicBezTo>
                    <a:pt x="552" y="100"/>
                    <a:pt x="553" y="99"/>
                    <a:pt x="553" y="99"/>
                  </a:cubicBezTo>
                  <a:lnTo>
                    <a:pt x="560" y="87"/>
                  </a:lnTo>
                  <a:cubicBezTo>
                    <a:pt x="560" y="87"/>
                    <a:pt x="560" y="86"/>
                    <a:pt x="559" y="86"/>
                  </a:cubicBezTo>
                  <a:cubicBezTo>
                    <a:pt x="558" y="84"/>
                    <a:pt x="557" y="82"/>
                    <a:pt x="557" y="80"/>
                  </a:cubicBezTo>
                  <a:cubicBezTo>
                    <a:pt x="558" y="78"/>
                    <a:pt x="558" y="76"/>
                    <a:pt x="559" y="75"/>
                  </a:cubicBezTo>
                  <a:lnTo>
                    <a:pt x="559" y="74"/>
                  </a:lnTo>
                  <a:lnTo>
                    <a:pt x="558" y="59"/>
                  </a:lnTo>
                  <a:cubicBezTo>
                    <a:pt x="557" y="60"/>
                    <a:pt x="556" y="60"/>
                    <a:pt x="556" y="60"/>
                  </a:cubicBezTo>
                  <a:lnTo>
                    <a:pt x="552" y="60"/>
                  </a:lnTo>
                  <a:lnTo>
                    <a:pt x="546" y="60"/>
                  </a:lnTo>
                  <a:lnTo>
                    <a:pt x="533" y="56"/>
                  </a:lnTo>
                  <a:cubicBezTo>
                    <a:pt x="531" y="55"/>
                    <a:pt x="529" y="53"/>
                    <a:pt x="528" y="52"/>
                  </a:cubicBezTo>
                  <a:cubicBezTo>
                    <a:pt x="528" y="51"/>
                    <a:pt x="528" y="51"/>
                    <a:pt x="528" y="51"/>
                  </a:cubicBezTo>
                  <a:cubicBezTo>
                    <a:pt x="528" y="49"/>
                    <a:pt x="527" y="47"/>
                    <a:pt x="528" y="46"/>
                  </a:cubicBezTo>
                  <a:lnTo>
                    <a:pt x="528" y="44"/>
                  </a:lnTo>
                  <a:lnTo>
                    <a:pt x="527" y="44"/>
                  </a:lnTo>
                  <a:lnTo>
                    <a:pt x="523" y="43"/>
                  </a:lnTo>
                  <a:cubicBezTo>
                    <a:pt x="522" y="42"/>
                    <a:pt x="521" y="42"/>
                    <a:pt x="520" y="41"/>
                  </a:cubicBezTo>
                  <a:lnTo>
                    <a:pt x="517" y="39"/>
                  </a:lnTo>
                  <a:cubicBezTo>
                    <a:pt x="516" y="38"/>
                    <a:pt x="515" y="37"/>
                    <a:pt x="515" y="36"/>
                  </a:cubicBezTo>
                  <a:lnTo>
                    <a:pt x="514" y="34"/>
                  </a:lnTo>
                  <a:lnTo>
                    <a:pt x="510" y="23"/>
                  </a:lnTo>
                  <a:lnTo>
                    <a:pt x="505" y="5"/>
                  </a:lnTo>
                  <a:lnTo>
                    <a:pt x="500" y="0"/>
                  </a:lnTo>
                  <a:lnTo>
                    <a:pt x="487" y="14"/>
                  </a:lnTo>
                  <a:cubicBezTo>
                    <a:pt x="486" y="14"/>
                    <a:pt x="485" y="16"/>
                    <a:pt x="485" y="16"/>
                  </a:cubicBezTo>
                  <a:cubicBezTo>
                    <a:pt x="484" y="17"/>
                    <a:pt x="483" y="17"/>
                    <a:pt x="482" y="17"/>
                  </a:cubicBezTo>
                  <a:lnTo>
                    <a:pt x="476" y="19"/>
                  </a:lnTo>
                  <a:lnTo>
                    <a:pt x="467" y="20"/>
                  </a:lnTo>
                  <a:lnTo>
                    <a:pt x="464" y="22"/>
                  </a:lnTo>
                  <a:lnTo>
                    <a:pt x="462" y="29"/>
                  </a:lnTo>
                  <a:cubicBezTo>
                    <a:pt x="462" y="29"/>
                    <a:pt x="462" y="29"/>
                    <a:pt x="462" y="30"/>
                  </a:cubicBezTo>
                  <a:lnTo>
                    <a:pt x="462" y="31"/>
                  </a:lnTo>
                  <a:cubicBezTo>
                    <a:pt x="462" y="33"/>
                    <a:pt x="462" y="34"/>
                    <a:pt x="462" y="35"/>
                  </a:cubicBezTo>
                  <a:lnTo>
                    <a:pt x="462" y="37"/>
                  </a:lnTo>
                  <a:cubicBezTo>
                    <a:pt x="461" y="39"/>
                    <a:pt x="460" y="40"/>
                    <a:pt x="459" y="41"/>
                  </a:cubicBezTo>
                  <a:cubicBezTo>
                    <a:pt x="458" y="42"/>
                    <a:pt x="457" y="42"/>
                    <a:pt x="457" y="43"/>
                  </a:cubicBezTo>
                  <a:lnTo>
                    <a:pt x="456" y="47"/>
                  </a:lnTo>
                  <a:cubicBezTo>
                    <a:pt x="456" y="48"/>
                    <a:pt x="456" y="49"/>
                    <a:pt x="455" y="49"/>
                  </a:cubicBezTo>
                  <a:lnTo>
                    <a:pt x="454" y="52"/>
                  </a:lnTo>
                  <a:cubicBezTo>
                    <a:pt x="453" y="53"/>
                    <a:pt x="451" y="55"/>
                    <a:pt x="450" y="55"/>
                  </a:cubicBezTo>
                  <a:lnTo>
                    <a:pt x="444" y="58"/>
                  </a:lnTo>
                  <a:lnTo>
                    <a:pt x="437" y="59"/>
                  </a:lnTo>
                  <a:cubicBezTo>
                    <a:pt x="437" y="59"/>
                    <a:pt x="436" y="59"/>
                    <a:pt x="435" y="59"/>
                  </a:cubicBezTo>
                  <a:lnTo>
                    <a:pt x="433" y="59"/>
                  </a:lnTo>
                  <a:cubicBezTo>
                    <a:pt x="432" y="59"/>
                    <a:pt x="431" y="59"/>
                    <a:pt x="430" y="58"/>
                  </a:cubicBezTo>
                  <a:lnTo>
                    <a:pt x="425" y="55"/>
                  </a:lnTo>
                  <a:lnTo>
                    <a:pt x="425" y="55"/>
                  </a:lnTo>
                  <a:lnTo>
                    <a:pt x="418" y="59"/>
                  </a:lnTo>
                  <a:cubicBezTo>
                    <a:pt x="417" y="60"/>
                    <a:pt x="416" y="60"/>
                    <a:pt x="415" y="60"/>
                  </a:cubicBezTo>
                  <a:lnTo>
                    <a:pt x="410" y="61"/>
                  </a:lnTo>
                  <a:cubicBezTo>
                    <a:pt x="409" y="61"/>
                    <a:pt x="409" y="61"/>
                    <a:pt x="408" y="60"/>
                  </a:cubicBezTo>
                  <a:lnTo>
                    <a:pt x="404" y="60"/>
                  </a:lnTo>
                  <a:cubicBezTo>
                    <a:pt x="401" y="59"/>
                    <a:pt x="399" y="57"/>
                    <a:pt x="398" y="54"/>
                  </a:cubicBezTo>
                  <a:lnTo>
                    <a:pt x="397" y="51"/>
                  </a:lnTo>
                  <a:cubicBezTo>
                    <a:pt x="397" y="50"/>
                    <a:pt x="396" y="49"/>
                    <a:pt x="397" y="48"/>
                  </a:cubicBezTo>
                  <a:lnTo>
                    <a:pt x="397" y="38"/>
                  </a:lnTo>
                  <a:lnTo>
                    <a:pt x="396" y="26"/>
                  </a:lnTo>
                  <a:lnTo>
                    <a:pt x="396" y="25"/>
                  </a:lnTo>
                  <a:lnTo>
                    <a:pt x="380" y="24"/>
                  </a:lnTo>
                  <a:lnTo>
                    <a:pt x="373" y="24"/>
                  </a:lnTo>
                  <a:lnTo>
                    <a:pt x="366" y="30"/>
                  </a:lnTo>
                  <a:cubicBezTo>
                    <a:pt x="365" y="32"/>
                    <a:pt x="363" y="32"/>
                    <a:pt x="361" y="33"/>
                  </a:cubicBezTo>
                  <a:lnTo>
                    <a:pt x="356" y="33"/>
                  </a:lnTo>
                  <a:cubicBezTo>
                    <a:pt x="355" y="33"/>
                    <a:pt x="354" y="33"/>
                    <a:pt x="353" y="33"/>
                  </a:cubicBezTo>
                  <a:lnTo>
                    <a:pt x="342" y="28"/>
                  </a:lnTo>
                  <a:lnTo>
                    <a:pt x="338" y="30"/>
                  </a:lnTo>
                  <a:cubicBezTo>
                    <a:pt x="337" y="31"/>
                    <a:pt x="335" y="31"/>
                    <a:pt x="333" y="31"/>
                  </a:cubicBezTo>
                  <a:lnTo>
                    <a:pt x="329" y="30"/>
                  </a:lnTo>
                  <a:lnTo>
                    <a:pt x="328" y="33"/>
                  </a:lnTo>
                  <a:cubicBezTo>
                    <a:pt x="328" y="34"/>
                    <a:pt x="328" y="34"/>
                    <a:pt x="328" y="35"/>
                  </a:cubicBezTo>
                  <a:lnTo>
                    <a:pt x="327" y="38"/>
                  </a:lnTo>
                  <a:cubicBezTo>
                    <a:pt x="326" y="39"/>
                    <a:pt x="326" y="40"/>
                    <a:pt x="325" y="41"/>
                  </a:cubicBezTo>
                  <a:lnTo>
                    <a:pt x="323" y="42"/>
                  </a:lnTo>
                  <a:cubicBezTo>
                    <a:pt x="323" y="43"/>
                    <a:pt x="322" y="43"/>
                    <a:pt x="322" y="44"/>
                  </a:cubicBezTo>
                  <a:lnTo>
                    <a:pt x="316" y="46"/>
                  </a:lnTo>
                  <a:lnTo>
                    <a:pt x="309" y="55"/>
                  </a:lnTo>
                  <a:cubicBezTo>
                    <a:pt x="309" y="56"/>
                    <a:pt x="308" y="56"/>
                    <a:pt x="307" y="57"/>
                  </a:cubicBezTo>
                  <a:lnTo>
                    <a:pt x="303" y="60"/>
                  </a:lnTo>
                  <a:cubicBezTo>
                    <a:pt x="302" y="60"/>
                    <a:pt x="301" y="61"/>
                    <a:pt x="301" y="61"/>
                  </a:cubicBezTo>
                  <a:lnTo>
                    <a:pt x="300" y="66"/>
                  </a:lnTo>
                  <a:cubicBezTo>
                    <a:pt x="300" y="69"/>
                    <a:pt x="299" y="71"/>
                    <a:pt x="297" y="72"/>
                  </a:cubicBezTo>
                  <a:lnTo>
                    <a:pt x="286" y="82"/>
                  </a:lnTo>
                  <a:cubicBezTo>
                    <a:pt x="285" y="82"/>
                    <a:pt x="284" y="83"/>
                    <a:pt x="284" y="83"/>
                  </a:cubicBezTo>
                  <a:lnTo>
                    <a:pt x="259" y="93"/>
                  </a:lnTo>
                  <a:lnTo>
                    <a:pt x="255" y="96"/>
                  </a:lnTo>
                  <a:lnTo>
                    <a:pt x="251" y="103"/>
                  </a:lnTo>
                  <a:lnTo>
                    <a:pt x="248" y="111"/>
                  </a:lnTo>
                  <a:lnTo>
                    <a:pt x="245" y="120"/>
                  </a:lnTo>
                  <a:lnTo>
                    <a:pt x="245" y="126"/>
                  </a:lnTo>
                  <a:lnTo>
                    <a:pt x="245" y="141"/>
                  </a:lnTo>
                  <a:lnTo>
                    <a:pt x="244" y="149"/>
                  </a:lnTo>
                  <a:cubicBezTo>
                    <a:pt x="244" y="150"/>
                    <a:pt x="243" y="151"/>
                    <a:pt x="243" y="151"/>
                  </a:cubicBezTo>
                  <a:lnTo>
                    <a:pt x="239" y="158"/>
                  </a:lnTo>
                  <a:cubicBezTo>
                    <a:pt x="238" y="159"/>
                    <a:pt x="238" y="159"/>
                    <a:pt x="237" y="160"/>
                  </a:cubicBezTo>
                  <a:lnTo>
                    <a:pt x="232" y="165"/>
                  </a:lnTo>
                  <a:cubicBezTo>
                    <a:pt x="231" y="166"/>
                    <a:pt x="230" y="166"/>
                    <a:pt x="229" y="167"/>
                  </a:cubicBezTo>
                  <a:lnTo>
                    <a:pt x="223" y="170"/>
                  </a:lnTo>
                  <a:cubicBezTo>
                    <a:pt x="222" y="170"/>
                    <a:pt x="220" y="170"/>
                    <a:pt x="219" y="170"/>
                  </a:cubicBezTo>
                  <a:lnTo>
                    <a:pt x="209" y="170"/>
                  </a:lnTo>
                  <a:lnTo>
                    <a:pt x="207" y="170"/>
                  </a:lnTo>
                  <a:lnTo>
                    <a:pt x="204" y="177"/>
                  </a:lnTo>
                  <a:lnTo>
                    <a:pt x="203" y="185"/>
                  </a:lnTo>
                  <a:lnTo>
                    <a:pt x="201" y="191"/>
                  </a:lnTo>
                  <a:cubicBezTo>
                    <a:pt x="200" y="192"/>
                    <a:pt x="200" y="193"/>
                    <a:pt x="199" y="194"/>
                  </a:cubicBezTo>
                  <a:lnTo>
                    <a:pt x="196" y="197"/>
                  </a:lnTo>
                  <a:cubicBezTo>
                    <a:pt x="194" y="198"/>
                    <a:pt x="192" y="199"/>
                    <a:pt x="190" y="199"/>
                  </a:cubicBezTo>
                  <a:lnTo>
                    <a:pt x="187" y="200"/>
                  </a:lnTo>
                  <a:lnTo>
                    <a:pt x="182" y="199"/>
                  </a:lnTo>
                  <a:lnTo>
                    <a:pt x="180" y="200"/>
                  </a:lnTo>
                  <a:lnTo>
                    <a:pt x="174" y="210"/>
                  </a:lnTo>
                  <a:cubicBezTo>
                    <a:pt x="174" y="211"/>
                    <a:pt x="173" y="211"/>
                    <a:pt x="172" y="212"/>
                  </a:cubicBezTo>
                  <a:lnTo>
                    <a:pt x="169" y="215"/>
                  </a:lnTo>
                  <a:cubicBezTo>
                    <a:pt x="168" y="215"/>
                    <a:pt x="168" y="216"/>
                    <a:pt x="167" y="216"/>
                  </a:cubicBezTo>
                  <a:lnTo>
                    <a:pt x="129" y="231"/>
                  </a:lnTo>
                  <a:cubicBezTo>
                    <a:pt x="128" y="231"/>
                    <a:pt x="126" y="232"/>
                    <a:pt x="125" y="231"/>
                  </a:cubicBezTo>
                  <a:lnTo>
                    <a:pt x="118" y="230"/>
                  </a:lnTo>
                  <a:cubicBezTo>
                    <a:pt x="116" y="230"/>
                    <a:pt x="115" y="229"/>
                    <a:pt x="113" y="228"/>
                  </a:cubicBezTo>
                  <a:lnTo>
                    <a:pt x="109" y="223"/>
                  </a:lnTo>
                  <a:lnTo>
                    <a:pt x="103" y="228"/>
                  </a:lnTo>
                  <a:cubicBezTo>
                    <a:pt x="102" y="228"/>
                    <a:pt x="101" y="229"/>
                    <a:pt x="100" y="229"/>
                  </a:cubicBezTo>
                  <a:lnTo>
                    <a:pt x="96" y="229"/>
                  </a:lnTo>
                  <a:cubicBezTo>
                    <a:pt x="95" y="230"/>
                    <a:pt x="93" y="230"/>
                    <a:pt x="91" y="229"/>
                  </a:cubicBezTo>
                  <a:lnTo>
                    <a:pt x="69" y="217"/>
                  </a:lnTo>
                  <a:lnTo>
                    <a:pt x="63" y="216"/>
                  </a:lnTo>
                  <a:lnTo>
                    <a:pt x="58" y="217"/>
                  </a:lnTo>
                  <a:lnTo>
                    <a:pt x="50" y="223"/>
                  </a:lnTo>
                  <a:lnTo>
                    <a:pt x="49" y="227"/>
                  </a:lnTo>
                  <a:cubicBezTo>
                    <a:pt x="49" y="229"/>
                    <a:pt x="48" y="230"/>
                    <a:pt x="47" y="231"/>
                  </a:cubicBezTo>
                  <a:lnTo>
                    <a:pt x="44" y="234"/>
                  </a:lnTo>
                  <a:lnTo>
                    <a:pt x="38" y="240"/>
                  </a:lnTo>
                  <a:lnTo>
                    <a:pt x="34" y="247"/>
                  </a:lnTo>
                  <a:lnTo>
                    <a:pt x="22" y="280"/>
                  </a:lnTo>
                  <a:lnTo>
                    <a:pt x="19" y="283"/>
                  </a:lnTo>
                  <a:lnTo>
                    <a:pt x="19" y="285"/>
                  </a:lnTo>
                  <a:lnTo>
                    <a:pt x="21" y="298"/>
                  </a:lnTo>
                  <a:cubicBezTo>
                    <a:pt x="21" y="299"/>
                    <a:pt x="21" y="300"/>
                    <a:pt x="20" y="301"/>
                  </a:cubicBezTo>
                  <a:lnTo>
                    <a:pt x="19" y="305"/>
                  </a:lnTo>
                  <a:cubicBezTo>
                    <a:pt x="19" y="306"/>
                    <a:pt x="18" y="309"/>
                    <a:pt x="17" y="310"/>
                  </a:cubicBezTo>
                  <a:lnTo>
                    <a:pt x="10" y="317"/>
                  </a:lnTo>
                  <a:lnTo>
                    <a:pt x="10" y="319"/>
                  </a:lnTo>
                  <a:cubicBezTo>
                    <a:pt x="10" y="320"/>
                    <a:pt x="9" y="321"/>
                    <a:pt x="9" y="321"/>
                  </a:cubicBezTo>
                  <a:lnTo>
                    <a:pt x="3" y="331"/>
                  </a:lnTo>
                  <a:lnTo>
                    <a:pt x="2" y="334"/>
                  </a:lnTo>
                  <a:lnTo>
                    <a:pt x="1" y="349"/>
                  </a:lnTo>
                  <a:cubicBezTo>
                    <a:pt x="0" y="349"/>
                    <a:pt x="0" y="350"/>
                    <a:pt x="0" y="351"/>
                  </a:cubicBezTo>
                  <a:lnTo>
                    <a:pt x="1" y="351"/>
                  </a:lnTo>
                  <a:cubicBezTo>
                    <a:pt x="2" y="352"/>
                    <a:pt x="3" y="353"/>
                    <a:pt x="3" y="353"/>
                  </a:cubicBezTo>
                  <a:lnTo>
                    <a:pt x="8" y="358"/>
                  </a:lnTo>
                  <a:cubicBezTo>
                    <a:pt x="9" y="358"/>
                    <a:pt x="9" y="359"/>
                    <a:pt x="10" y="360"/>
                  </a:cubicBezTo>
                  <a:lnTo>
                    <a:pt x="11" y="363"/>
                  </a:lnTo>
                  <a:cubicBezTo>
                    <a:pt x="11" y="364"/>
                    <a:pt x="11" y="366"/>
                    <a:pt x="11" y="368"/>
                  </a:cubicBezTo>
                  <a:lnTo>
                    <a:pt x="11" y="368"/>
                  </a:lnTo>
                  <a:cubicBezTo>
                    <a:pt x="11" y="369"/>
                    <a:pt x="11" y="370"/>
                    <a:pt x="11" y="370"/>
                  </a:cubicBezTo>
                  <a:cubicBezTo>
                    <a:pt x="11" y="370"/>
                    <a:pt x="12" y="371"/>
                    <a:pt x="12" y="372"/>
                  </a:cubicBezTo>
                  <a:cubicBezTo>
                    <a:pt x="13" y="372"/>
                    <a:pt x="13" y="373"/>
                    <a:pt x="14" y="373"/>
                  </a:cubicBezTo>
                  <a:lnTo>
                    <a:pt x="15" y="374"/>
                  </a:lnTo>
                  <a:cubicBezTo>
                    <a:pt x="16" y="375"/>
                    <a:pt x="18" y="376"/>
                    <a:pt x="18" y="377"/>
                  </a:cubicBezTo>
                  <a:cubicBezTo>
                    <a:pt x="19" y="378"/>
                    <a:pt x="20" y="380"/>
                    <a:pt x="20" y="381"/>
                  </a:cubicBezTo>
                  <a:cubicBezTo>
                    <a:pt x="20" y="382"/>
                    <a:pt x="21" y="384"/>
                    <a:pt x="21" y="384"/>
                  </a:cubicBezTo>
                  <a:lnTo>
                    <a:pt x="20" y="388"/>
                  </a:lnTo>
                  <a:lnTo>
                    <a:pt x="24" y="403"/>
                  </a:lnTo>
                  <a:lnTo>
                    <a:pt x="25" y="411"/>
                  </a:lnTo>
                  <a:lnTo>
                    <a:pt x="30" y="415"/>
                  </a:lnTo>
                  <a:cubicBezTo>
                    <a:pt x="31" y="415"/>
                    <a:pt x="32" y="415"/>
                    <a:pt x="33" y="416"/>
                  </a:cubicBezTo>
                  <a:lnTo>
                    <a:pt x="35" y="417"/>
                  </a:lnTo>
                  <a:cubicBezTo>
                    <a:pt x="36" y="418"/>
                    <a:pt x="37" y="419"/>
                    <a:pt x="38" y="420"/>
                  </a:cubicBezTo>
                  <a:lnTo>
                    <a:pt x="43" y="428"/>
                  </a:lnTo>
                  <a:cubicBezTo>
                    <a:pt x="46" y="431"/>
                    <a:pt x="46" y="436"/>
                    <a:pt x="43" y="439"/>
                  </a:cubicBezTo>
                  <a:lnTo>
                    <a:pt x="42" y="441"/>
                  </a:lnTo>
                  <a:cubicBezTo>
                    <a:pt x="43" y="443"/>
                    <a:pt x="44" y="445"/>
                    <a:pt x="44" y="448"/>
                  </a:cubicBezTo>
                  <a:lnTo>
                    <a:pt x="48" y="449"/>
                  </a:lnTo>
                  <a:cubicBezTo>
                    <a:pt x="50" y="449"/>
                    <a:pt x="50" y="450"/>
                    <a:pt x="51" y="451"/>
                  </a:cubicBezTo>
                  <a:lnTo>
                    <a:pt x="51" y="451"/>
                  </a:lnTo>
                  <a:lnTo>
                    <a:pt x="53" y="450"/>
                  </a:lnTo>
                  <a:cubicBezTo>
                    <a:pt x="55" y="449"/>
                    <a:pt x="57" y="448"/>
                    <a:pt x="59" y="449"/>
                  </a:cubicBezTo>
                  <a:lnTo>
                    <a:pt x="89" y="455"/>
                  </a:lnTo>
                  <a:cubicBezTo>
                    <a:pt x="90" y="455"/>
                    <a:pt x="91" y="456"/>
                    <a:pt x="93" y="457"/>
                  </a:cubicBezTo>
                  <a:lnTo>
                    <a:pt x="99" y="462"/>
                  </a:lnTo>
                  <a:lnTo>
                    <a:pt x="121" y="490"/>
                  </a:lnTo>
                  <a:lnTo>
                    <a:pt x="124" y="491"/>
                  </a:lnTo>
                  <a:cubicBezTo>
                    <a:pt x="125" y="491"/>
                    <a:pt x="126" y="491"/>
                    <a:pt x="127" y="492"/>
                  </a:cubicBezTo>
                  <a:lnTo>
                    <a:pt x="129" y="493"/>
                  </a:lnTo>
                  <a:cubicBezTo>
                    <a:pt x="130" y="493"/>
                    <a:pt x="130" y="494"/>
                    <a:pt x="131" y="495"/>
                  </a:cubicBezTo>
                  <a:lnTo>
                    <a:pt x="136" y="503"/>
                  </a:lnTo>
                  <a:lnTo>
                    <a:pt x="138" y="503"/>
                  </a:lnTo>
                  <a:cubicBezTo>
                    <a:pt x="140" y="502"/>
                    <a:pt x="142" y="503"/>
                    <a:pt x="143" y="503"/>
                  </a:cubicBezTo>
                  <a:lnTo>
                    <a:pt x="151" y="508"/>
                  </a:lnTo>
                  <a:lnTo>
                    <a:pt x="156" y="513"/>
                  </a:lnTo>
                  <a:cubicBezTo>
                    <a:pt x="156" y="513"/>
                    <a:pt x="157" y="514"/>
                    <a:pt x="157" y="515"/>
                  </a:cubicBezTo>
                  <a:lnTo>
                    <a:pt x="159" y="517"/>
                  </a:lnTo>
                  <a:lnTo>
                    <a:pt x="170" y="524"/>
                  </a:lnTo>
                  <a:lnTo>
                    <a:pt x="184" y="527"/>
                  </a:lnTo>
                  <a:lnTo>
                    <a:pt x="238" y="523"/>
                  </a:lnTo>
                  <a:lnTo>
                    <a:pt x="264" y="526"/>
                  </a:lnTo>
                  <a:lnTo>
                    <a:pt x="268" y="525"/>
                  </a:lnTo>
                  <a:lnTo>
                    <a:pt x="282" y="520"/>
                  </a:lnTo>
                  <a:cubicBezTo>
                    <a:pt x="283" y="520"/>
                    <a:pt x="283" y="519"/>
                    <a:pt x="284" y="519"/>
                  </a:cubicBezTo>
                  <a:lnTo>
                    <a:pt x="324" y="515"/>
                  </a:lnTo>
                  <a:lnTo>
                    <a:pt x="334" y="515"/>
                  </a:lnTo>
                  <a:cubicBezTo>
                    <a:pt x="335" y="515"/>
                    <a:pt x="336" y="516"/>
                    <a:pt x="337" y="516"/>
                  </a:cubicBezTo>
                  <a:lnTo>
                    <a:pt x="347" y="519"/>
                  </a:lnTo>
                  <a:lnTo>
                    <a:pt x="350" y="519"/>
                  </a:lnTo>
                  <a:lnTo>
                    <a:pt x="352" y="518"/>
                  </a:lnTo>
                  <a:lnTo>
                    <a:pt x="361" y="509"/>
                  </a:lnTo>
                  <a:lnTo>
                    <a:pt x="358" y="506"/>
                  </a:lnTo>
                  <a:cubicBezTo>
                    <a:pt x="357" y="505"/>
                    <a:pt x="356" y="503"/>
                    <a:pt x="356" y="502"/>
                  </a:cubicBezTo>
                  <a:lnTo>
                    <a:pt x="354" y="496"/>
                  </a:lnTo>
                  <a:cubicBezTo>
                    <a:pt x="354" y="496"/>
                    <a:pt x="354" y="495"/>
                    <a:pt x="354" y="494"/>
                  </a:cubicBezTo>
                  <a:lnTo>
                    <a:pt x="356" y="477"/>
                  </a:lnTo>
                  <a:cubicBezTo>
                    <a:pt x="356" y="476"/>
                    <a:pt x="355" y="475"/>
                    <a:pt x="355" y="474"/>
                  </a:cubicBezTo>
                  <a:cubicBezTo>
                    <a:pt x="354" y="471"/>
                    <a:pt x="354" y="468"/>
                    <a:pt x="356" y="466"/>
                  </a:cubicBezTo>
                  <a:lnTo>
                    <a:pt x="359" y="463"/>
                  </a:lnTo>
                  <a:cubicBezTo>
                    <a:pt x="359" y="462"/>
                    <a:pt x="360" y="461"/>
                    <a:pt x="361" y="461"/>
                  </a:cubicBezTo>
                  <a:lnTo>
                    <a:pt x="362" y="460"/>
                  </a:lnTo>
                  <a:cubicBezTo>
                    <a:pt x="363" y="459"/>
                    <a:pt x="364" y="459"/>
                    <a:pt x="365" y="459"/>
                  </a:cubicBezTo>
                  <a:lnTo>
                    <a:pt x="366" y="459"/>
                  </a:lnTo>
                  <a:lnTo>
                    <a:pt x="370" y="450"/>
                  </a:lnTo>
                  <a:cubicBezTo>
                    <a:pt x="371" y="449"/>
                    <a:pt x="371" y="448"/>
                    <a:pt x="372" y="447"/>
                  </a:cubicBezTo>
                  <a:lnTo>
                    <a:pt x="376" y="445"/>
                  </a:lnTo>
                  <a:cubicBezTo>
                    <a:pt x="377" y="444"/>
                    <a:pt x="378" y="443"/>
                    <a:pt x="379" y="443"/>
                  </a:cubicBezTo>
                  <a:lnTo>
                    <a:pt x="408" y="436"/>
                  </a:lnTo>
                  <a:cubicBezTo>
                    <a:pt x="410" y="435"/>
                    <a:pt x="411" y="435"/>
                    <a:pt x="412" y="435"/>
                  </a:cubicBezTo>
                  <a:lnTo>
                    <a:pt x="412" y="435"/>
                  </a:lnTo>
                  <a:lnTo>
                    <a:pt x="420" y="435"/>
                  </a:lnTo>
                  <a:lnTo>
                    <a:pt x="430" y="434"/>
                  </a:lnTo>
                  <a:cubicBezTo>
                    <a:pt x="431" y="434"/>
                    <a:pt x="432" y="434"/>
                    <a:pt x="433" y="434"/>
                  </a:cubicBezTo>
                  <a:lnTo>
                    <a:pt x="455" y="437"/>
                  </a:lnTo>
                  <a:lnTo>
                    <a:pt x="465" y="430"/>
                  </a:lnTo>
                  <a:cubicBezTo>
                    <a:pt x="467" y="429"/>
                    <a:pt x="469" y="429"/>
                    <a:pt x="470" y="429"/>
                  </a:cubicBezTo>
                  <a:lnTo>
                    <a:pt x="494" y="429"/>
                  </a:lnTo>
                  <a:lnTo>
                    <a:pt x="499" y="426"/>
                  </a:lnTo>
                  <a:cubicBezTo>
                    <a:pt x="498" y="424"/>
                    <a:pt x="498" y="422"/>
                    <a:pt x="499" y="420"/>
                  </a:cubicBezTo>
                  <a:lnTo>
                    <a:pt x="501" y="416"/>
                  </a:lnTo>
                  <a:lnTo>
                    <a:pt x="503" y="406"/>
                  </a:lnTo>
                  <a:cubicBezTo>
                    <a:pt x="503" y="405"/>
                    <a:pt x="503" y="404"/>
                    <a:pt x="504" y="404"/>
                  </a:cubicBezTo>
                  <a:lnTo>
                    <a:pt x="506" y="399"/>
                  </a:lnTo>
                  <a:cubicBezTo>
                    <a:pt x="506" y="398"/>
                    <a:pt x="508" y="397"/>
                    <a:pt x="509" y="396"/>
                  </a:cubicBezTo>
                  <a:lnTo>
                    <a:pt x="512" y="394"/>
                  </a:lnTo>
                  <a:cubicBezTo>
                    <a:pt x="513" y="394"/>
                    <a:pt x="514" y="393"/>
                    <a:pt x="514" y="393"/>
                  </a:cubicBezTo>
                  <a:lnTo>
                    <a:pt x="532" y="388"/>
                  </a:lnTo>
                  <a:cubicBezTo>
                    <a:pt x="533" y="388"/>
                    <a:pt x="534" y="388"/>
                    <a:pt x="535" y="388"/>
                  </a:cubicBezTo>
                  <a:lnTo>
                    <a:pt x="541" y="389"/>
                  </a:lnTo>
                  <a:cubicBezTo>
                    <a:pt x="542" y="389"/>
                    <a:pt x="543" y="390"/>
                    <a:pt x="543" y="391"/>
                  </a:cubicBezTo>
                  <a:lnTo>
                    <a:pt x="549" y="396"/>
                  </a:lnTo>
                  <a:lnTo>
                    <a:pt x="554" y="395"/>
                  </a:lnTo>
                  <a:cubicBezTo>
                    <a:pt x="555" y="395"/>
                    <a:pt x="556" y="395"/>
                    <a:pt x="557" y="395"/>
                  </a:cubicBezTo>
                  <a:lnTo>
                    <a:pt x="562" y="396"/>
                  </a:lnTo>
                  <a:cubicBezTo>
                    <a:pt x="564" y="396"/>
                    <a:pt x="565" y="397"/>
                    <a:pt x="567" y="399"/>
                  </a:cubicBezTo>
                  <a:lnTo>
                    <a:pt x="570" y="403"/>
                  </a:lnTo>
                  <a:cubicBezTo>
                    <a:pt x="571" y="404"/>
                    <a:pt x="572" y="406"/>
                    <a:pt x="572" y="408"/>
                  </a:cubicBezTo>
                  <a:lnTo>
                    <a:pt x="572" y="408"/>
                  </a:lnTo>
                  <a:cubicBezTo>
                    <a:pt x="573" y="408"/>
                    <a:pt x="574" y="408"/>
                    <a:pt x="575" y="409"/>
                  </a:cubicBezTo>
                  <a:lnTo>
                    <a:pt x="580" y="410"/>
                  </a:lnTo>
                  <a:cubicBezTo>
                    <a:pt x="581" y="411"/>
                    <a:pt x="582" y="411"/>
                    <a:pt x="583" y="412"/>
                  </a:cubicBezTo>
                  <a:lnTo>
                    <a:pt x="589" y="418"/>
                  </a:lnTo>
                  <a:lnTo>
                    <a:pt x="590" y="418"/>
                  </a:lnTo>
                  <a:lnTo>
                    <a:pt x="597" y="410"/>
                  </a:lnTo>
                  <a:lnTo>
                    <a:pt x="603" y="407"/>
                  </a:lnTo>
                  <a:lnTo>
                    <a:pt x="612" y="404"/>
                  </a:lnTo>
                  <a:lnTo>
                    <a:pt x="622" y="398"/>
                  </a:lnTo>
                  <a:lnTo>
                    <a:pt x="624" y="391"/>
                  </a:lnTo>
                  <a:cubicBezTo>
                    <a:pt x="625" y="390"/>
                    <a:pt x="625" y="389"/>
                    <a:pt x="626" y="388"/>
                  </a:cubicBezTo>
                  <a:lnTo>
                    <a:pt x="628" y="385"/>
                  </a:lnTo>
                  <a:cubicBezTo>
                    <a:pt x="629" y="384"/>
                    <a:pt x="631" y="383"/>
                    <a:pt x="633" y="383"/>
                  </a:cubicBezTo>
                  <a:cubicBezTo>
                    <a:pt x="634" y="382"/>
                    <a:pt x="637" y="382"/>
                    <a:pt x="639" y="383"/>
                  </a:cubicBezTo>
                  <a:lnTo>
                    <a:pt x="640" y="383"/>
                  </a:lnTo>
                  <a:lnTo>
                    <a:pt x="640" y="383"/>
                  </a:lnTo>
                  <a:lnTo>
                    <a:pt x="645" y="378"/>
                  </a:lnTo>
                  <a:cubicBezTo>
                    <a:pt x="646" y="378"/>
                    <a:pt x="647" y="377"/>
                    <a:pt x="647" y="377"/>
                  </a:cubicBezTo>
                  <a:lnTo>
                    <a:pt x="650" y="376"/>
                  </a:lnTo>
                  <a:cubicBezTo>
                    <a:pt x="652" y="375"/>
                    <a:pt x="654" y="375"/>
                    <a:pt x="656" y="376"/>
                  </a:cubicBezTo>
                  <a:lnTo>
                    <a:pt x="660" y="378"/>
                  </a:lnTo>
                  <a:cubicBezTo>
                    <a:pt x="661" y="378"/>
                    <a:pt x="661" y="379"/>
                    <a:pt x="662" y="379"/>
                  </a:cubicBezTo>
                  <a:lnTo>
                    <a:pt x="666" y="375"/>
                  </a:lnTo>
                  <a:lnTo>
                    <a:pt x="673" y="361"/>
                  </a:lnTo>
                  <a:lnTo>
                    <a:pt x="683" y="333"/>
                  </a:lnTo>
                  <a:lnTo>
                    <a:pt x="687" y="328"/>
                  </a:lnTo>
                  <a:lnTo>
                    <a:pt x="694" y="320"/>
                  </a:lnTo>
                  <a:cubicBezTo>
                    <a:pt x="694" y="319"/>
                    <a:pt x="694" y="319"/>
                    <a:pt x="694" y="319"/>
                  </a:cubicBezTo>
                  <a:lnTo>
                    <a:pt x="694" y="314"/>
                  </a:lnTo>
                  <a:lnTo>
                    <a:pt x="694" y="308"/>
                  </a:lnTo>
                  <a:cubicBezTo>
                    <a:pt x="695" y="305"/>
                    <a:pt x="696" y="302"/>
                    <a:pt x="699" y="301"/>
                  </a:cubicBezTo>
                  <a:lnTo>
                    <a:pt x="705" y="299"/>
                  </a:lnTo>
                  <a:cubicBezTo>
                    <a:pt x="706" y="298"/>
                    <a:pt x="707" y="298"/>
                    <a:pt x="707" y="298"/>
                  </a:cubicBezTo>
                  <a:lnTo>
                    <a:pt x="719" y="297"/>
                  </a:lnTo>
                  <a:lnTo>
                    <a:pt x="764" y="288"/>
                  </a:lnTo>
                  <a:cubicBezTo>
                    <a:pt x="766" y="288"/>
                    <a:pt x="767" y="288"/>
                    <a:pt x="768" y="289"/>
                  </a:cubicBezTo>
                  <a:lnTo>
                    <a:pt x="771" y="290"/>
                  </a:lnTo>
                  <a:cubicBezTo>
                    <a:pt x="772" y="291"/>
                    <a:pt x="773" y="291"/>
                    <a:pt x="773" y="291"/>
                  </a:cubicBezTo>
                  <a:lnTo>
                    <a:pt x="778" y="296"/>
                  </a:lnTo>
                  <a:lnTo>
                    <a:pt x="783" y="296"/>
                  </a:lnTo>
                  <a:cubicBezTo>
                    <a:pt x="784" y="296"/>
                    <a:pt x="786" y="297"/>
                    <a:pt x="787" y="297"/>
                  </a:cubicBezTo>
                  <a:lnTo>
                    <a:pt x="796" y="303"/>
                  </a:lnTo>
                  <a:lnTo>
                    <a:pt x="801" y="303"/>
                  </a:lnTo>
                  <a:lnTo>
                    <a:pt x="804" y="303"/>
                  </a:lnTo>
                  <a:lnTo>
                    <a:pt x="812" y="304"/>
                  </a:lnTo>
                  <a:cubicBezTo>
                    <a:pt x="813" y="304"/>
                    <a:pt x="813" y="304"/>
                    <a:pt x="814" y="304"/>
                  </a:cubicBezTo>
                  <a:lnTo>
                    <a:pt x="819" y="307"/>
                  </a:lnTo>
                  <a:cubicBezTo>
                    <a:pt x="820" y="307"/>
                    <a:pt x="821" y="308"/>
                    <a:pt x="822" y="308"/>
                  </a:cubicBezTo>
                  <a:lnTo>
                    <a:pt x="824" y="311"/>
                  </a:lnTo>
                  <a:lnTo>
                    <a:pt x="837" y="305"/>
                  </a:lnTo>
                  <a:lnTo>
                    <a:pt x="845" y="303"/>
                  </a:lnTo>
                  <a:cubicBezTo>
                    <a:pt x="847" y="302"/>
                    <a:pt x="848" y="303"/>
                    <a:pt x="850" y="303"/>
                  </a:cubicBezTo>
                  <a:lnTo>
                    <a:pt x="853" y="305"/>
                  </a:lnTo>
                  <a:lnTo>
                    <a:pt x="853" y="305"/>
                  </a:lnTo>
                  <a:lnTo>
                    <a:pt x="856" y="300"/>
                  </a:lnTo>
                  <a:cubicBezTo>
                    <a:pt x="857" y="299"/>
                    <a:pt x="858" y="298"/>
                    <a:pt x="859" y="297"/>
                  </a:cubicBezTo>
                  <a:lnTo>
                    <a:pt x="863" y="295"/>
                  </a:lnTo>
                  <a:cubicBezTo>
                    <a:pt x="863" y="295"/>
                    <a:pt x="864" y="294"/>
                    <a:pt x="865" y="294"/>
                  </a:cubicBezTo>
                  <a:lnTo>
                    <a:pt x="868" y="294"/>
                  </a:lnTo>
                  <a:lnTo>
                    <a:pt x="875" y="293"/>
                  </a:lnTo>
                  <a:lnTo>
                    <a:pt x="884" y="290"/>
                  </a:lnTo>
                  <a:cubicBezTo>
                    <a:pt x="886" y="290"/>
                    <a:pt x="887" y="290"/>
                    <a:pt x="889" y="290"/>
                  </a:cubicBezTo>
                  <a:lnTo>
                    <a:pt x="892" y="291"/>
                  </a:lnTo>
                  <a:cubicBezTo>
                    <a:pt x="892" y="291"/>
                    <a:pt x="893" y="292"/>
                    <a:pt x="894" y="292"/>
                  </a:cubicBezTo>
                  <a:lnTo>
                    <a:pt x="903" y="297"/>
                  </a:lnTo>
                  <a:cubicBezTo>
                    <a:pt x="903" y="297"/>
                    <a:pt x="904" y="298"/>
                    <a:pt x="905" y="298"/>
                  </a:cubicBezTo>
                  <a:lnTo>
                    <a:pt x="907" y="300"/>
                  </a:lnTo>
                  <a:cubicBezTo>
                    <a:pt x="907" y="301"/>
                    <a:pt x="908" y="301"/>
                    <a:pt x="908" y="302"/>
                  </a:cubicBezTo>
                  <a:lnTo>
                    <a:pt x="911" y="309"/>
                  </a:lnTo>
                  <a:lnTo>
                    <a:pt x="916" y="309"/>
                  </a:lnTo>
                  <a:lnTo>
                    <a:pt x="921" y="310"/>
                  </a:lnTo>
                  <a:cubicBezTo>
                    <a:pt x="923" y="311"/>
                    <a:pt x="925" y="312"/>
                    <a:pt x="926" y="314"/>
                  </a:cubicBezTo>
                  <a:lnTo>
                    <a:pt x="928" y="318"/>
                  </a:lnTo>
                  <a:cubicBezTo>
                    <a:pt x="929" y="318"/>
                    <a:pt x="929" y="319"/>
                    <a:pt x="929" y="320"/>
                  </a:cubicBezTo>
                  <a:lnTo>
                    <a:pt x="932" y="333"/>
                  </a:lnTo>
                  <a:lnTo>
                    <a:pt x="947" y="354"/>
                  </a:lnTo>
                  <a:lnTo>
                    <a:pt x="950" y="355"/>
                  </a:lnTo>
                  <a:lnTo>
                    <a:pt x="953" y="357"/>
                  </a:lnTo>
                  <a:lnTo>
                    <a:pt x="956" y="356"/>
                  </a:lnTo>
                  <a:lnTo>
                    <a:pt x="965" y="352"/>
                  </a:lnTo>
                  <a:cubicBezTo>
                    <a:pt x="965" y="352"/>
                    <a:pt x="966" y="351"/>
                    <a:pt x="967" y="351"/>
                  </a:cubicBezTo>
                  <a:lnTo>
                    <a:pt x="974" y="350"/>
                  </a:lnTo>
                  <a:lnTo>
                    <a:pt x="983" y="346"/>
                  </a:lnTo>
                  <a:cubicBezTo>
                    <a:pt x="983" y="346"/>
                    <a:pt x="984" y="345"/>
                    <a:pt x="985" y="345"/>
                  </a:cubicBezTo>
                  <a:lnTo>
                    <a:pt x="997" y="344"/>
                  </a:lnTo>
                  <a:cubicBezTo>
                    <a:pt x="997" y="344"/>
                    <a:pt x="998" y="344"/>
                    <a:pt x="999" y="344"/>
                  </a:cubicBezTo>
                  <a:lnTo>
                    <a:pt x="1002" y="343"/>
                  </a:lnTo>
                  <a:lnTo>
                    <a:pt x="1014" y="344"/>
                  </a:lnTo>
                  <a:lnTo>
                    <a:pt x="1014" y="344"/>
                  </a:lnTo>
                  <a:lnTo>
                    <a:pt x="1017" y="341"/>
                  </a:lnTo>
                  <a:lnTo>
                    <a:pt x="1017" y="341"/>
                  </a:lnTo>
                  <a:lnTo>
                    <a:pt x="1017" y="323"/>
                  </a:lnTo>
                  <a:cubicBezTo>
                    <a:pt x="1017" y="322"/>
                    <a:pt x="1018" y="321"/>
                    <a:pt x="1018" y="319"/>
                  </a:cubicBezTo>
                  <a:lnTo>
                    <a:pt x="1020" y="314"/>
                  </a:lnTo>
                  <a:lnTo>
                    <a:pt x="1018" y="303"/>
                  </a:lnTo>
                  <a:cubicBezTo>
                    <a:pt x="1018" y="302"/>
                    <a:pt x="1018" y="302"/>
                    <a:pt x="1018" y="301"/>
                  </a:cubicBezTo>
                  <a:lnTo>
                    <a:pt x="1018" y="295"/>
                  </a:lnTo>
                  <a:cubicBezTo>
                    <a:pt x="1019" y="294"/>
                    <a:pt x="1019" y="292"/>
                    <a:pt x="1020" y="291"/>
                  </a:cubicBezTo>
                  <a:lnTo>
                    <a:pt x="1023" y="287"/>
                  </a:lnTo>
                  <a:cubicBezTo>
                    <a:pt x="1023" y="286"/>
                    <a:pt x="1024" y="285"/>
                    <a:pt x="1024" y="284"/>
                  </a:cubicBezTo>
                  <a:lnTo>
                    <a:pt x="1036" y="274"/>
                  </a:lnTo>
                  <a:lnTo>
                    <a:pt x="1040" y="267"/>
                  </a:lnTo>
                  <a:cubicBezTo>
                    <a:pt x="1041" y="266"/>
                    <a:pt x="1042" y="265"/>
                    <a:pt x="1042" y="265"/>
                  </a:cubicBezTo>
                  <a:lnTo>
                    <a:pt x="1045" y="263"/>
                  </a:lnTo>
                  <a:cubicBezTo>
                    <a:pt x="1045" y="263"/>
                    <a:pt x="1046" y="262"/>
                    <a:pt x="1047" y="262"/>
                  </a:cubicBezTo>
                  <a:lnTo>
                    <a:pt x="1051" y="261"/>
                  </a:lnTo>
                  <a:lnTo>
                    <a:pt x="1054" y="258"/>
                  </a:lnTo>
                  <a:lnTo>
                    <a:pt x="1056" y="249"/>
                  </a:lnTo>
                  <a:lnTo>
                    <a:pt x="1055" y="245"/>
                  </a:lnTo>
                  <a:lnTo>
                    <a:pt x="1056" y="239"/>
                  </a:lnTo>
                  <a:cubicBezTo>
                    <a:pt x="1056" y="238"/>
                    <a:pt x="1057" y="237"/>
                    <a:pt x="1058" y="235"/>
                  </a:cubicBezTo>
                  <a:lnTo>
                    <a:pt x="1059" y="234"/>
                  </a:lnTo>
                  <a:cubicBezTo>
                    <a:pt x="1059" y="233"/>
                    <a:pt x="1060" y="233"/>
                    <a:pt x="1061" y="232"/>
                  </a:cubicBezTo>
                  <a:lnTo>
                    <a:pt x="1063" y="229"/>
                  </a:lnTo>
                  <a:lnTo>
                    <a:pt x="1062" y="218"/>
                  </a:lnTo>
                  <a:lnTo>
                    <a:pt x="1062" y="214"/>
                  </a:lnTo>
                  <a:cubicBezTo>
                    <a:pt x="1062" y="213"/>
                    <a:pt x="1062" y="212"/>
                    <a:pt x="1063" y="21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96" name="Freeform 281">
              <a:extLst>
                <a:ext uri="{FF2B5EF4-FFF2-40B4-BE49-F238E27FC236}">
                  <a16:creationId xmlns:a16="http://schemas.microsoft.com/office/drawing/2014/main" id="{8D730D05-FA65-4051-947E-EAF32974A2D0}"/>
                </a:ext>
              </a:extLst>
            </p:cNvPr>
            <p:cNvSpPr>
              <a:spLocks noChangeArrowheads="1"/>
            </p:cNvSpPr>
            <p:nvPr/>
          </p:nvSpPr>
          <p:spPr bwMode="auto">
            <a:xfrm>
              <a:off x="9166225" y="3708400"/>
              <a:ext cx="285750" cy="415925"/>
            </a:xfrm>
            <a:custGeom>
              <a:avLst/>
              <a:gdLst>
                <a:gd name="T0" fmla="*/ 340 w 794"/>
                <a:gd name="T1" fmla="*/ 1124 h 1157"/>
                <a:gd name="T2" fmla="*/ 349 w 794"/>
                <a:gd name="T3" fmla="*/ 1153 h 1157"/>
                <a:gd name="T4" fmla="*/ 364 w 794"/>
                <a:gd name="T5" fmla="*/ 1099 h 1157"/>
                <a:gd name="T6" fmla="*/ 463 w 794"/>
                <a:gd name="T7" fmla="*/ 1092 h 1157"/>
                <a:gd name="T8" fmla="*/ 502 w 794"/>
                <a:gd name="T9" fmla="*/ 1054 h 1157"/>
                <a:gd name="T10" fmla="*/ 568 w 794"/>
                <a:gd name="T11" fmla="*/ 1039 h 1157"/>
                <a:gd name="T12" fmla="*/ 649 w 794"/>
                <a:gd name="T13" fmla="*/ 1027 h 1157"/>
                <a:gd name="T14" fmla="*/ 694 w 794"/>
                <a:gd name="T15" fmla="*/ 1018 h 1157"/>
                <a:gd name="T16" fmla="*/ 688 w 794"/>
                <a:gd name="T17" fmla="*/ 942 h 1157"/>
                <a:gd name="T18" fmla="*/ 700 w 794"/>
                <a:gd name="T19" fmla="*/ 891 h 1157"/>
                <a:gd name="T20" fmla="*/ 747 w 794"/>
                <a:gd name="T21" fmla="*/ 882 h 1157"/>
                <a:gd name="T22" fmla="*/ 783 w 794"/>
                <a:gd name="T23" fmla="*/ 834 h 1157"/>
                <a:gd name="T24" fmla="*/ 759 w 794"/>
                <a:gd name="T25" fmla="*/ 778 h 1157"/>
                <a:gd name="T26" fmla="*/ 716 w 794"/>
                <a:gd name="T27" fmla="*/ 750 h 1157"/>
                <a:gd name="T28" fmla="*/ 694 w 794"/>
                <a:gd name="T29" fmla="*/ 701 h 1157"/>
                <a:gd name="T30" fmla="*/ 672 w 794"/>
                <a:gd name="T31" fmla="*/ 654 h 1157"/>
                <a:gd name="T32" fmla="*/ 682 w 794"/>
                <a:gd name="T33" fmla="*/ 586 h 1157"/>
                <a:gd name="T34" fmla="*/ 719 w 794"/>
                <a:gd name="T35" fmla="*/ 549 h 1157"/>
                <a:gd name="T36" fmla="*/ 717 w 794"/>
                <a:gd name="T37" fmla="*/ 509 h 1157"/>
                <a:gd name="T38" fmla="*/ 695 w 794"/>
                <a:gd name="T39" fmla="*/ 454 h 1157"/>
                <a:gd name="T40" fmla="*/ 733 w 794"/>
                <a:gd name="T41" fmla="*/ 430 h 1157"/>
                <a:gd name="T42" fmla="*/ 687 w 794"/>
                <a:gd name="T43" fmla="*/ 408 h 1157"/>
                <a:gd name="T44" fmla="*/ 630 w 794"/>
                <a:gd name="T45" fmla="*/ 463 h 1157"/>
                <a:gd name="T46" fmla="*/ 603 w 794"/>
                <a:gd name="T47" fmla="*/ 420 h 1157"/>
                <a:gd name="T48" fmla="*/ 528 w 794"/>
                <a:gd name="T49" fmla="*/ 404 h 1157"/>
                <a:gd name="T50" fmla="*/ 474 w 794"/>
                <a:gd name="T51" fmla="*/ 358 h 1157"/>
                <a:gd name="T52" fmla="*/ 488 w 794"/>
                <a:gd name="T53" fmla="*/ 337 h 1157"/>
                <a:gd name="T54" fmla="*/ 489 w 794"/>
                <a:gd name="T55" fmla="*/ 302 h 1157"/>
                <a:gd name="T56" fmla="*/ 460 w 794"/>
                <a:gd name="T57" fmla="*/ 265 h 1157"/>
                <a:gd name="T58" fmla="*/ 404 w 794"/>
                <a:gd name="T59" fmla="*/ 233 h 1157"/>
                <a:gd name="T60" fmla="*/ 364 w 794"/>
                <a:gd name="T61" fmla="*/ 169 h 1157"/>
                <a:gd name="T62" fmla="*/ 348 w 794"/>
                <a:gd name="T63" fmla="*/ 121 h 1157"/>
                <a:gd name="T64" fmla="*/ 314 w 794"/>
                <a:gd name="T65" fmla="*/ 75 h 1157"/>
                <a:gd name="T66" fmla="*/ 250 w 794"/>
                <a:gd name="T67" fmla="*/ 9 h 1157"/>
                <a:gd name="T68" fmla="*/ 195 w 794"/>
                <a:gd name="T69" fmla="*/ 6 h 1157"/>
                <a:gd name="T70" fmla="*/ 123 w 794"/>
                <a:gd name="T71" fmla="*/ 18 h 1157"/>
                <a:gd name="T72" fmla="*/ 95 w 794"/>
                <a:gd name="T73" fmla="*/ 41 h 1157"/>
                <a:gd name="T74" fmla="*/ 39 w 794"/>
                <a:gd name="T75" fmla="*/ 47 h 1157"/>
                <a:gd name="T76" fmla="*/ 10 w 794"/>
                <a:gd name="T77" fmla="*/ 83 h 1157"/>
                <a:gd name="T78" fmla="*/ 23 w 794"/>
                <a:gd name="T79" fmla="*/ 137 h 1157"/>
                <a:gd name="T80" fmla="*/ 34 w 794"/>
                <a:gd name="T81" fmla="*/ 160 h 1157"/>
                <a:gd name="T82" fmla="*/ 33 w 794"/>
                <a:gd name="T83" fmla="*/ 194 h 1157"/>
                <a:gd name="T84" fmla="*/ 48 w 794"/>
                <a:gd name="T85" fmla="*/ 227 h 1157"/>
                <a:gd name="T86" fmla="*/ 98 w 794"/>
                <a:gd name="T87" fmla="*/ 280 h 1157"/>
                <a:gd name="T88" fmla="*/ 45 w 794"/>
                <a:gd name="T89" fmla="*/ 294 h 1157"/>
                <a:gd name="T90" fmla="*/ 70 w 794"/>
                <a:gd name="T91" fmla="*/ 335 h 1157"/>
                <a:gd name="T92" fmla="*/ 100 w 794"/>
                <a:gd name="T93" fmla="*/ 363 h 1157"/>
                <a:gd name="T94" fmla="*/ 62 w 794"/>
                <a:gd name="T95" fmla="*/ 452 h 1157"/>
                <a:gd name="T96" fmla="*/ 66 w 794"/>
                <a:gd name="T97" fmla="*/ 509 h 1157"/>
                <a:gd name="T98" fmla="*/ 99 w 794"/>
                <a:gd name="T99" fmla="*/ 536 h 1157"/>
                <a:gd name="T100" fmla="*/ 136 w 794"/>
                <a:gd name="T101" fmla="*/ 568 h 1157"/>
                <a:gd name="T102" fmla="*/ 125 w 794"/>
                <a:gd name="T103" fmla="*/ 607 h 1157"/>
                <a:gd name="T104" fmla="*/ 87 w 794"/>
                <a:gd name="T105" fmla="*/ 613 h 1157"/>
                <a:gd name="T106" fmla="*/ 124 w 794"/>
                <a:gd name="T107" fmla="*/ 705 h 1157"/>
                <a:gd name="T108" fmla="*/ 78 w 794"/>
                <a:gd name="T109" fmla="*/ 712 h 1157"/>
                <a:gd name="T110" fmla="*/ 101 w 794"/>
                <a:gd name="T111" fmla="*/ 754 h 1157"/>
                <a:gd name="T112" fmla="*/ 178 w 794"/>
                <a:gd name="T113" fmla="*/ 828 h 1157"/>
                <a:gd name="T114" fmla="*/ 245 w 794"/>
                <a:gd name="T115" fmla="*/ 861 h 1157"/>
                <a:gd name="T116" fmla="*/ 286 w 794"/>
                <a:gd name="T117" fmla="*/ 915 h 1157"/>
                <a:gd name="T118" fmla="*/ 231 w 794"/>
                <a:gd name="T119" fmla="*/ 934 h 1157"/>
                <a:gd name="T120" fmla="*/ 253 w 794"/>
                <a:gd name="T121" fmla="*/ 990 h 1157"/>
                <a:gd name="T122" fmla="*/ 268 w 794"/>
                <a:gd name="T123" fmla="*/ 1031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4" h="1157">
                  <a:moveTo>
                    <a:pt x="279" y="1033"/>
                  </a:moveTo>
                  <a:lnTo>
                    <a:pt x="284" y="1034"/>
                  </a:lnTo>
                  <a:cubicBezTo>
                    <a:pt x="285" y="1034"/>
                    <a:pt x="286" y="1035"/>
                    <a:pt x="287" y="1035"/>
                  </a:cubicBezTo>
                  <a:lnTo>
                    <a:pt x="311" y="1053"/>
                  </a:lnTo>
                  <a:lnTo>
                    <a:pt x="317" y="1059"/>
                  </a:lnTo>
                  <a:lnTo>
                    <a:pt x="321" y="1065"/>
                  </a:lnTo>
                  <a:lnTo>
                    <a:pt x="321" y="1065"/>
                  </a:lnTo>
                  <a:lnTo>
                    <a:pt x="330" y="1083"/>
                  </a:lnTo>
                  <a:lnTo>
                    <a:pt x="332" y="1091"/>
                  </a:lnTo>
                  <a:lnTo>
                    <a:pt x="333" y="1097"/>
                  </a:lnTo>
                  <a:lnTo>
                    <a:pt x="334" y="1109"/>
                  </a:lnTo>
                  <a:lnTo>
                    <a:pt x="340" y="1124"/>
                  </a:lnTo>
                  <a:lnTo>
                    <a:pt x="342" y="1134"/>
                  </a:lnTo>
                  <a:cubicBezTo>
                    <a:pt x="342" y="1134"/>
                    <a:pt x="342" y="1135"/>
                    <a:pt x="342" y="1136"/>
                  </a:cubicBezTo>
                  <a:lnTo>
                    <a:pt x="342" y="1139"/>
                  </a:lnTo>
                  <a:cubicBezTo>
                    <a:pt x="342" y="1140"/>
                    <a:pt x="342" y="1141"/>
                    <a:pt x="342" y="1142"/>
                  </a:cubicBezTo>
                  <a:lnTo>
                    <a:pt x="337" y="1151"/>
                  </a:lnTo>
                  <a:cubicBezTo>
                    <a:pt x="336" y="1151"/>
                    <a:pt x="336" y="1152"/>
                    <a:pt x="335" y="1152"/>
                  </a:cubicBezTo>
                  <a:lnTo>
                    <a:pt x="335" y="1152"/>
                  </a:lnTo>
                  <a:lnTo>
                    <a:pt x="336" y="1154"/>
                  </a:lnTo>
                  <a:cubicBezTo>
                    <a:pt x="336" y="1153"/>
                    <a:pt x="337" y="1153"/>
                    <a:pt x="337" y="1153"/>
                  </a:cubicBezTo>
                  <a:cubicBezTo>
                    <a:pt x="339" y="1152"/>
                    <a:pt x="341" y="1151"/>
                    <a:pt x="344" y="1151"/>
                  </a:cubicBezTo>
                  <a:cubicBezTo>
                    <a:pt x="345" y="1151"/>
                    <a:pt x="346" y="1151"/>
                    <a:pt x="347" y="1152"/>
                  </a:cubicBezTo>
                  <a:lnTo>
                    <a:pt x="349" y="1153"/>
                  </a:lnTo>
                  <a:cubicBezTo>
                    <a:pt x="350" y="1153"/>
                    <a:pt x="351" y="1154"/>
                    <a:pt x="351" y="1155"/>
                  </a:cubicBezTo>
                  <a:lnTo>
                    <a:pt x="352" y="1156"/>
                  </a:lnTo>
                  <a:lnTo>
                    <a:pt x="352" y="1155"/>
                  </a:lnTo>
                  <a:lnTo>
                    <a:pt x="356" y="1148"/>
                  </a:lnTo>
                  <a:lnTo>
                    <a:pt x="356" y="1144"/>
                  </a:lnTo>
                  <a:lnTo>
                    <a:pt x="354" y="1135"/>
                  </a:lnTo>
                  <a:cubicBezTo>
                    <a:pt x="354" y="1134"/>
                    <a:pt x="354" y="1133"/>
                    <a:pt x="354" y="1133"/>
                  </a:cubicBezTo>
                  <a:lnTo>
                    <a:pt x="354" y="1127"/>
                  </a:lnTo>
                  <a:lnTo>
                    <a:pt x="357" y="1113"/>
                  </a:lnTo>
                  <a:lnTo>
                    <a:pt x="359" y="1106"/>
                  </a:lnTo>
                  <a:cubicBezTo>
                    <a:pt x="359" y="1105"/>
                    <a:pt x="360" y="1104"/>
                    <a:pt x="360" y="1103"/>
                  </a:cubicBezTo>
                  <a:lnTo>
                    <a:pt x="364" y="1099"/>
                  </a:lnTo>
                  <a:cubicBezTo>
                    <a:pt x="365" y="1098"/>
                    <a:pt x="366" y="1097"/>
                    <a:pt x="367" y="1097"/>
                  </a:cubicBezTo>
                  <a:lnTo>
                    <a:pt x="372" y="1094"/>
                  </a:lnTo>
                  <a:lnTo>
                    <a:pt x="415" y="1078"/>
                  </a:lnTo>
                  <a:lnTo>
                    <a:pt x="422" y="1071"/>
                  </a:lnTo>
                  <a:lnTo>
                    <a:pt x="428" y="1067"/>
                  </a:lnTo>
                  <a:cubicBezTo>
                    <a:pt x="429" y="1066"/>
                    <a:pt x="431" y="1066"/>
                    <a:pt x="432" y="1066"/>
                  </a:cubicBezTo>
                  <a:cubicBezTo>
                    <a:pt x="433" y="1066"/>
                    <a:pt x="435" y="1066"/>
                    <a:pt x="436" y="1066"/>
                  </a:cubicBezTo>
                  <a:lnTo>
                    <a:pt x="438" y="1067"/>
                  </a:lnTo>
                  <a:lnTo>
                    <a:pt x="441" y="1069"/>
                  </a:lnTo>
                  <a:lnTo>
                    <a:pt x="450" y="1075"/>
                  </a:lnTo>
                  <a:lnTo>
                    <a:pt x="457" y="1083"/>
                  </a:lnTo>
                  <a:lnTo>
                    <a:pt x="463" y="1092"/>
                  </a:lnTo>
                  <a:cubicBezTo>
                    <a:pt x="463" y="1091"/>
                    <a:pt x="462" y="1089"/>
                    <a:pt x="462" y="1088"/>
                  </a:cubicBezTo>
                  <a:lnTo>
                    <a:pt x="462" y="1085"/>
                  </a:lnTo>
                  <a:cubicBezTo>
                    <a:pt x="463" y="1084"/>
                    <a:pt x="463" y="1083"/>
                    <a:pt x="464" y="1082"/>
                  </a:cubicBezTo>
                  <a:lnTo>
                    <a:pt x="475" y="1064"/>
                  </a:lnTo>
                  <a:cubicBezTo>
                    <a:pt x="476" y="1064"/>
                    <a:pt x="476" y="1063"/>
                    <a:pt x="477" y="1063"/>
                  </a:cubicBezTo>
                  <a:cubicBezTo>
                    <a:pt x="478" y="1061"/>
                    <a:pt x="482" y="1059"/>
                    <a:pt x="484" y="1059"/>
                  </a:cubicBezTo>
                  <a:lnTo>
                    <a:pt x="487" y="1058"/>
                  </a:lnTo>
                  <a:lnTo>
                    <a:pt x="488" y="1058"/>
                  </a:lnTo>
                  <a:cubicBezTo>
                    <a:pt x="489" y="1057"/>
                    <a:pt x="490" y="1056"/>
                    <a:pt x="491" y="1055"/>
                  </a:cubicBezTo>
                  <a:lnTo>
                    <a:pt x="494" y="1054"/>
                  </a:lnTo>
                  <a:cubicBezTo>
                    <a:pt x="496" y="1053"/>
                    <a:pt x="498" y="1052"/>
                    <a:pt x="500" y="1053"/>
                  </a:cubicBezTo>
                  <a:lnTo>
                    <a:pt x="502" y="1054"/>
                  </a:lnTo>
                  <a:cubicBezTo>
                    <a:pt x="505" y="1052"/>
                    <a:pt x="509" y="1052"/>
                    <a:pt x="511" y="1054"/>
                  </a:cubicBezTo>
                  <a:lnTo>
                    <a:pt x="513" y="1055"/>
                  </a:lnTo>
                  <a:lnTo>
                    <a:pt x="514" y="1055"/>
                  </a:lnTo>
                  <a:lnTo>
                    <a:pt x="520" y="1053"/>
                  </a:lnTo>
                  <a:cubicBezTo>
                    <a:pt x="522" y="1052"/>
                    <a:pt x="524" y="1053"/>
                    <a:pt x="526" y="1053"/>
                  </a:cubicBezTo>
                  <a:lnTo>
                    <a:pt x="527" y="1054"/>
                  </a:lnTo>
                  <a:lnTo>
                    <a:pt x="535" y="1054"/>
                  </a:lnTo>
                  <a:cubicBezTo>
                    <a:pt x="536" y="1054"/>
                    <a:pt x="536" y="1054"/>
                    <a:pt x="537" y="1054"/>
                  </a:cubicBezTo>
                  <a:lnTo>
                    <a:pt x="543" y="1056"/>
                  </a:lnTo>
                  <a:lnTo>
                    <a:pt x="545" y="1053"/>
                  </a:lnTo>
                  <a:cubicBezTo>
                    <a:pt x="545" y="1053"/>
                    <a:pt x="546" y="1052"/>
                    <a:pt x="547" y="1052"/>
                  </a:cubicBezTo>
                  <a:lnTo>
                    <a:pt x="568" y="1039"/>
                  </a:lnTo>
                  <a:cubicBezTo>
                    <a:pt x="569" y="1038"/>
                    <a:pt x="570" y="1038"/>
                    <a:pt x="571" y="1038"/>
                  </a:cubicBezTo>
                  <a:lnTo>
                    <a:pt x="575" y="1037"/>
                  </a:lnTo>
                  <a:lnTo>
                    <a:pt x="582" y="1037"/>
                  </a:lnTo>
                  <a:lnTo>
                    <a:pt x="587" y="1032"/>
                  </a:lnTo>
                  <a:cubicBezTo>
                    <a:pt x="588" y="1032"/>
                    <a:pt x="588" y="1032"/>
                    <a:pt x="589" y="1031"/>
                  </a:cubicBezTo>
                  <a:lnTo>
                    <a:pt x="591" y="1030"/>
                  </a:lnTo>
                  <a:cubicBezTo>
                    <a:pt x="592" y="1030"/>
                    <a:pt x="594" y="1029"/>
                    <a:pt x="596" y="1030"/>
                  </a:cubicBezTo>
                  <a:lnTo>
                    <a:pt x="599" y="1030"/>
                  </a:lnTo>
                  <a:lnTo>
                    <a:pt x="600" y="1031"/>
                  </a:lnTo>
                  <a:lnTo>
                    <a:pt x="620" y="1038"/>
                  </a:lnTo>
                  <a:lnTo>
                    <a:pt x="625" y="1037"/>
                  </a:lnTo>
                  <a:lnTo>
                    <a:pt x="649" y="1027"/>
                  </a:lnTo>
                  <a:lnTo>
                    <a:pt x="653" y="1023"/>
                  </a:lnTo>
                  <a:cubicBezTo>
                    <a:pt x="654" y="1022"/>
                    <a:pt x="656" y="1021"/>
                    <a:pt x="657" y="1021"/>
                  </a:cubicBezTo>
                  <a:cubicBezTo>
                    <a:pt x="661" y="1020"/>
                    <a:pt x="666" y="1021"/>
                    <a:pt x="667" y="1024"/>
                  </a:cubicBezTo>
                  <a:cubicBezTo>
                    <a:pt x="668" y="1025"/>
                    <a:pt x="670" y="1028"/>
                    <a:pt x="670" y="1029"/>
                  </a:cubicBezTo>
                  <a:lnTo>
                    <a:pt x="670" y="1032"/>
                  </a:lnTo>
                  <a:lnTo>
                    <a:pt x="674" y="1035"/>
                  </a:lnTo>
                  <a:lnTo>
                    <a:pt x="676" y="1034"/>
                  </a:lnTo>
                  <a:cubicBezTo>
                    <a:pt x="677" y="1034"/>
                    <a:pt x="678" y="1033"/>
                    <a:pt x="679" y="1033"/>
                  </a:cubicBezTo>
                  <a:lnTo>
                    <a:pt x="687" y="1033"/>
                  </a:lnTo>
                  <a:lnTo>
                    <a:pt x="689" y="1024"/>
                  </a:lnTo>
                  <a:cubicBezTo>
                    <a:pt x="690" y="1023"/>
                    <a:pt x="690" y="1022"/>
                    <a:pt x="691" y="1022"/>
                  </a:cubicBezTo>
                  <a:lnTo>
                    <a:pt x="694" y="1018"/>
                  </a:lnTo>
                  <a:cubicBezTo>
                    <a:pt x="694" y="1017"/>
                    <a:pt x="695" y="1016"/>
                    <a:pt x="697" y="1015"/>
                  </a:cubicBezTo>
                  <a:lnTo>
                    <a:pt x="702" y="1013"/>
                  </a:lnTo>
                  <a:lnTo>
                    <a:pt x="703" y="1011"/>
                  </a:lnTo>
                  <a:lnTo>
                    <a:pt x="705" y="1000"/>
                  </a:lnTo>
                  <a:lnTo>
                    <a:pt x="703" y="995"/>
                  </a:lnTo>
                  <a:lnTo>
                    <a:pt x="698" y="991"/>
                  </a:lnTo>
                  <a:lnTo>
                    <a:pt x="687" y="981"/>
                  </a:lnTo>
                  <a:cubicBezTo>
                    <a:pt x="685" y="980"/>
                    <a:pt x="683" y="977"/>
                    <a:pt x="683" y="974"/>
                  </a:cubicBezTo>
                  <a:lnTo>
                    <a:pt x="684" y="969"/>
                  </a:lnTo>
                  <a:lnTo>
                    <a:pt x="688" y="951"/>
                  </a:lnTo>
                  <a:lnTo>
                    <a:pt x="687" y="949"/>
                  </a:lnTo>
                  <a:cubicBezTo>
                    <a:pt x="686" y="947"/>
                    <a:pt x="686" y="944"/>
                    <a:pt x="688" y="942"/>
                  </a:cubicBezTo>
                  <a:lnTo>
                    <a:pt x="693" y="933"/>
                  </a:lnTo>
                  <a:cubicBezTo>
                    <a:pt x="693" y="933"/>
                    <a:pt x="693" y="933"/>
                    <a:pt x="693" y="932"/>
                  </a:cubicBezTo>
                  <a:lnTo>
                    <a:pt x="690" y="929"/>
                  </a:lnTo>
                  <a:lnTo>
                    <a:pt x="685" y="916"/>
                  </a:lnTo>
                  <a:cubicBezTo>
                    <a:pt x="683" y="914"/>
                    <a:pt x="683" y="912"/>
                    <a:pt x="684" y="910"/>
                  </a:cubicBezTo>
                  <a:cubicBezTo>
                    <a:pt x="684" y="909"/>
                    <a:pt x="685" y="907"/>
                    <a:pt x="685" y="907"/>
                  </a:cubicBezTo>
                  <a:lnTo>
                    <a:pt x="687" y="904"/>
                  </a:lnTo>
                  <a:cubicBezTo>
                    <a:pt x="687" y="903"/>
                    <a:pt x="688" y="903"/>
                    <a:pt x="688" y="902"/>
                  </a:cubicBezTo>
                  <a:lnTo>
                    <a:pt x="690" y="901"/>
                  </a:lnTo>
                  <a:lnTo>
                    <a:pt x="696" y="897"/>
                  </a:lnTo>
                  <a:lnTo>
                    <a:pt x="699" y="893"/>
                  </a:lnTo>
                  <a:cubicBezTo>
                    <a:pt x="699" y="892"/>
                    <a:pt x="700" y="892"/>
                    <a:pt x="700" y="891"/>
                  </a:cubicBezTo>
                  <a:lnTo>
                    <a:pt x="702" y="890"/>
                  </a:lnTo>
                  <a:cubicBezTo>
                    <a:pt x="703" y="889"/>
                    <a:pt x="705" y="888"/>
                    <a:pt x="707" y="888"/>
                  </a:cubicBezTo>
                  <a:lnTo>
                    <a:pt x="710" y="888"/>
                  </a:lnTo>
                  <a:lnTo>
                    <a:pt x="711" y="888"/>
                  </a:lnTo>
                  <a:lnTo>
                    <a:pt x="711" y="887"/>
                  </a:lnTo>
                  <a:lnTo>
                    <a:pt x="714" y="886"/>
                  </a:lnTo>
                  <a:cubicBezTo>
                    <a:pt x="715" y="885"/>
                    <a:pt x="716" y="884"/>
                    <a:pt x="718" y="884"/>
                  </a:cubicBezTo>
                  <a:lnTo>
                    <a:pt x="723" y="883"/>
                  </a:lnTo>
                  <a:cubicBezTo>
                    <a:pt x="724" y="883"/>
                    <a:pt x="725" y="883"/>
                    <a:pt x="726" y="884"/>
                  </a:cubicBezTo>
                  <a:lnTo>
                    <a:pt x="739" y="887"/>
                  </a:lnTo>
                  <a:lnTo>
                    <a:pt x="746" y="885"/>
                  </a:lnTo>
                  <a:lnTo>
                    <a:pt x="747" y="882"/>
                  </a:lnTo>
                  <a:lnTo>
                    <a:pt x="751" y="866"/>
                  </a:lnTo>
                  <a:lnTo>
                    <a:pt x="753" y="863"/>
                  </a:lnTo>
                  <a:cubicBezTo>
                    <a:pt x="754" y="861"/>
                    <a:pt x="755" y="861"/>
                    <a:pt x="756" y="860"/>
                  </a:cubicBezTo>
                  <a:lnTo>
                    <a:pt x="758" y="858"/>
                  </a:lnTo>
                  <a:cubicBezTo>
                    <a:pt x="759" y="858"/>
                    <a:pt x="760" y="858"/>
                    <a:pt x="761" y="858"/>
                  </a:cubicBezTo>
                  <a:lnTo>
                    <a:pt x="765" y="856"/>
                  </a:lnTo>
                  <a:lnTo>
                    <a:pt x="766" y="855"/>
                  </a:lnTo>
                  <a:lnTo>
                    <a:pt x="775" y="846"/>
                  </a:lnTo>
                  <a:lnTo>
                    <a:pt x="777" y="839"/>
                  </a:lnTo>
                  <a:cubicBezTo>
                    <a:pt x="778" y="838"/>
                    <a:pt x="778" y="837"/>
                    <a:pt x="779" y="837"/>
                  </a:cubicBezTo>
                  <a:lnTo>
                    <a:pt x="781" y="835"/>
                  </a:lnTo>
                  <a:cubicBezTo>
                    <a:pt x="782" y="835"/>
                    <a:pt x="782" y="834"/>
                    <a:pt x="783" y="834"/>
                  </a:cubicBezTo>
                  <a:lnTo>
                    <a:pt x="785" y="833"/>
                  </a:lnTo>
                  <a:lnTo>
                    <a:pt x="788" y="828"/>
                  </a:lnTo>
                  <a:lnTo>
                    <a:pt x="793" y="814"/>
                  </a:lnTo>
                  <a:lnTo>
                    <a:pt x="793" y="814"/>
                  </a:lnTo>
                  <a:lnTo>
                    <a:pt x="785" y="812"/>
                  </a:lnTo>
                  <a:cubicBezTo>
                    <a:pt x="785" y="812"/>
                    <a:pt x="784" y="812"/>
                    <a:pt x="783" y="811"/>
                  </a:cubicBezTo>
                  <a:lnTo>
                    <a:pt x="779" y="809"/>
                  </a:lnTo>
                  <a:lnTo>
                    <a:pt x="775" y="805"/>
                  </a:lnTo>
                  <a:lnTo>
                    <a:pt x="763" y="791"/>
                  </a:lnTo>
                  <a:cubicBezTo>
                    <a:pt x="763" y="790"/>
                    <a:pt x="762" y="789"/>
                    <a:pt x="762" y="788"/>
                  </a:cubicBezTo>
                  <a:lnTo>
                    <a:pt x="761" y="781"/>
                  </a:lnTo>
                  <a:lnTo>
                    <a:pt x="759" y="778"/>
                  </a:lnTo>
                  <a:lnTo>
                    <a:pt x="744" y="764"/>
                  </a:lnTo>
                  <a:lnTo>
                    <a:pt x="740" y="764"/>
                  </a:lnTo>
                  <a:cubicBezTo>
                    <a:pt x="739" y="764"/>
                    <a:pt x="738" y="764"/>
                    <a:pt x="737" y="763"/>
                  </a:cubicBezTo>
                  <a:cubicBezTo>
                    <a:pt x="736" y="763"/>
                    <a:pt x="733" y="762"/>
                    <a:pt x="732" y="761"/>
                  </a:cubicBezTo>
                  <a:lnTo>
                    <a:pt x="731" y="759"/>
                  </a:lnTo>
                  <a:cubicBezTo>
                    <a:pt x="730" y="758"/>
                    <a:pt x="730" y="758"/>
                    <a:pt x="729" y="757"/>
                  </a:cubicBezTo>
                  <a:lnTo>
                    <a:pt x="727" y="755"/>
                  </a:lnTo>
                  <a:cubicBezTo>
                    <a:pt x="727" y="755"/>
                    <a:pt x="726" y="755"/>
                    <a:pt x="725" y="755"/>
                  </a:cubicBezTo>
                  <a:lnTo>
                    <a:pt x="723" y="754"/>
                  </a:lnTo>
                  <a:cubicBezTo>
                    <a:pt x="722" y="754"/>
                    <a:pt x="721" y="754"/>
                    <a:pt x="720" y="753"/>
                  </a:cubicBezTo>
                  <a:lnTo>
                    <a:pt x="718" y="751"/>
                  </a:lnTo>
                  <a:cubicBezTo>
                    <a:pt x="718" y="751"/>
                    <a:pt x="717" y="750"/>
                    <a:pt x="716" y="750"/>
                  </a:cubicBezTo>
                  <a:lnTo>
                    <a:pt x="714" y="746"/>
                  </a:lnTo>
                  <a:lnTo>
                    <a:pt x="709" y="744"/>
                  </a:lnTo>
                  <a:cubicBezTo>
                    <a:pt x="708" y="744"/>
                    <a:pt x="707" y="743"/>
                    <a:pt x="707" y="743"/>
                  </a:cubicBezTo>
                  <a:lnTo>
                    <a:pt x="704" y="740"/>
                  </a:lnTo>
                  <a:cubicBezTo>
                    <a:pt x="703" y="739"/>
                    <a:pt x="702" y="738"/>
                    <a:pt x="702" y="737"/>
                  </a:cubicBezTo>
                  <a:lnTo>
                    <a:pt x="694" y="715"/>
                  </a:lnTo>
                  <a:cubicBezTo>
                    <a:pt x="694" y="714"/>
                    <a:pt x="694" y="713"/>
                    <a:pt x="694" y="713"/>
                  </a:cubicBezTo>
                  <a:cubicBezTo>
                    <a:pt x="694" y="712"/>
                    <a:pt x="694" y="712"/>
                    <a:pt x="694" y="711"/>
                  </a:cubicBezTo>
                  <a:cubicBezTo>
                    <a:pt x="694" y="710"/>
                    <a:pt x="694" y="709"/>
                    <a:pt x="694" y="709"/>
                  </a:cubicBezTo>
                  <a:cubicBezTo>
                    <a:pt x="694" y="709"/>
                    <a:pt x="694" y="707"/>
                    <a:pt x="694" y="706"/>
                  </a:cubicBezTo>
                  <a:lnTo>
                    <a:pt x="694" y="706"/>
                  </a:lnTo>
                  <a:cubicBezTo>
                    <a:pt x="694" y="704"/>
                    <a:pt x="693" y="702"/>
                    <a:pt x="694" y="701"/>
                  </a:cubicBezTo>
                  <a:lnTo>
                    <a:pt x="694" y="701"/>
                  </a:lnTo>
                  <a:lnTo>
                    <a:pt x="693" y="700"/>
                  </a:lnTo>
                  <a:cubicBezTo>
                    <a:pt x="693" y="699"/>
                    <a:pt x="693" y="698"/>
                    <a:pt x="693" y="697"/>
                  </a:cubicBezTo>
                  <a:lnTo>
                    <a:pt x="692" y="692"/>
                  </a:lnTo>
                  <a:lnTo>
                    <a:pt x="688" y="689"/>
                  </a:lnTo>
                  <a:lnTo>
                    <a:pt x="684" y="686"/>
                  </a:lnTo>
                  <a:cubicBezTo>
                    <a:pt x="683" y="685"/>
                    <a:pt x="683" y="685"/>
                    <a:pt x="682" y="684"/>
                  </a:cubicBezTo>
                  <a:lnTo>
                    <a:pt x="677" y="673"/>
                  </a:lnTo>
                  <a:lnTo>
                    <a:pt x="676" y="665"/>
                  </a:lnTo>
                  <a:lnTo>
                    <a:pt x="676" y="661"/>
                  </a:lnTo>
                  <a:lnTo>
                    <a:pt x="673" y="657"/>
                  </a:lnTo>
                  <a:cubicBezTo>
                    <a:pt x="672" y="656"/>
                    <a:pt x="672" y="655"/>
                    <a:pt x="672" y="654"/>
                  </a:cubicBezTo>
                  <a:lnTo>
                    <a:pt x="669" y="647"/>
                  </a:lnTo>
                  <a:cubicBezTo>
                    <a:pt x="668" y="646"/>
                    <a:pt x="668" y="644"/>
                    <a:pt x="669" y="643"/>
                  </a:cubicBezTo>
                  <a:lnTo>
                    <a:pt x="670" y="637"/>
                  </a:lnTo>
                  <a:lnTo>
                    <a:pt x="673" y="629"/>
                  </a:lnTo>
                  <a:lnTo>
                    <a:pt x="674" y="622"/>
                  </a:lnTo>
                  <a:lnTo>
                    <a:pt x="674" y="616"/>
                  </a:lnTo>
                  <a:cubicBezTo>
                    <a:pt x="674" y="615"/>
                    <a:pt x="675" y="614"/>
                    <a:pt x="675" y="613"/>
                  </a:cubicBezTo>
                  <a:cubicBezTo>
                    <a:pt x="675" y="612"/>
                    <a:pt x="676" y="611"/>
                    <a:pt x="676" y="611"/>
                  </a:cubicBezTo>
                  <a:lnTo>
                    <a:pt x="678" y="607"/>
                  </a:lnTo>
                  <a:lnTo>
                    <a:pt x="678" y="593"/>
                  </a:lnTo>
                  <a:cubicBezTo>
                    <a:pt x="678" y="592"/>
                    <a:pt x="679" y="591"/>
                    <a:pt x="679" y="590"/>
                  </a:cubicBezTo>
                  <a:lnTo>
                    <a:pt x="682" y="586"/>
                  </a:lnTo>
                  <a:cubicBezTo>
                    <a:pt x="683" y="585"/>
                    <a:pt x="684" y="584"/>
                    <a:pt x="685" y="583"/>
                  </a:cubicBezTo>
                  <a:lnTo>
                    <a:pt x="690" y="581"/>
                  </a:lnTo>
                  <a:lnTo>
                    <a:pt x="702" y="579"/>
                  </a:lnTo>
                  <a:lnTo>
                    <a:pt x="703" y="578"/>
                  </a:lnTo>
                  <a:lnTo>
                    <a:pt x="706" y="573"/>
                  </a:lnTo>
                  <a:cubicBezTo>
                    <a:pt x="707" y="571"/>
                    <a:pt x="708" y="570"/>
                    <a:pt x="710" y="570"/>
                  </a:cubicBezTo>
                  <a:lnTo>
                    <a:pt x="714" y="568"/>
                  </a:lnTo>
                  <a:cubicBezTo>
                    <a:pt x="715" y="568"/>
                    <a:pt x="716" y="568"/>
                    <a:pt x="717" y="568"/>
                  </a:cubicBezTo>
                  <a:lnTo>
                    <a:pt x="718" y="568"/>
                  </a:lnTo>
                  <a:lnTo>
                    <a:pt x="717" y="561"/>
                  </a:lnTo>
                  <a:lnTo>
                    <a:pt x="719" y="550"/>
                  </a:lnTo>
                  <a:cubicBezTo>
                    <a:pt x="719" y="550"/>
                    <a:pt x="719" y="550"/>
                    <a:pt x="719" y="549"/>
                  </a:cubicBezTo>
                  <a:lnTo>
                    <a:pt x="718" y="546"/>
                  </a:lnTo>
                  <a:cubicBezTo>
                    <a:pt x="719" y="544"/>
                    <a:pt x="720" y="540"/>
                    <a:pt x="722" y="539"/>
                  </a:cubicBezTo>
                  <a:lnTo>
                    <a:pt x="729" y="529"/>
                  </a:lnTo>
                  <a:cubicBezTo>
                    <a:pt x="730" y="528"/>
                    <a:pt x="731" y="528"/>
                    <a:pt x="732" y="527"/>
                  </a:cubicBezTo>
                  <a:lnTo>
                    <a:pt x="734" y="526"/>
                  </a:lnTo>
                  <a:lnTo>
                    <a:pt x="734" y="526"/>
                  </a:lnTo>
                  <a:lnTo>
                    <a:pt x="734" y="526"/>
                  </a:lnTo>
                  <a:lnTo>
                    <a:pt x="735" y="515"/>
                  </a:lnTo>
                  <a:lnTo>
                    <a:pt x="728" y="515"/>
                  </a:lnTo>
                  <a:cubicBezTo>
                    <a:pt x="728" y="514"/>
                    <a:pt x="727" y="514"/>
                    <a:pt x="726" y="514"/>
                  </a:cubicBezTo>
                  <a:lnTo>
                    <a:pt x="719" y="511"/>
                  </a:lnTo>
                  <a:cubicBezTo>
                    <a:pt x="718" y="510"/>
                    <a:pt x="717" y="510"/>
                    <a:pt x="717" y="509"/>
                  </a:cubicBezTo>
                  <a:lnTo>
                    <a:pt x="710" y="504"/>
                  </a:lnTo>
                  <a:lnTo>
                    <a:pt x="704" y="495"/>
                  </a:lnTo>
                  <a:lnTo>
                    <a:pt x="699" y="486"/>
                  </a:lnTo>
                  <a:cubicBezTo>
                    <a:pt x="699" y="485"/>
                    <a:pt x="699" y="484"/>
                    <a:pt x="699" y="483"/>
                  </a:cubicBezTo>
                  <a:lnTo>
                    <a:pt x="699" y="481"/>
                  </a:lnTo>
                  <a:lnTo>
                    <a:pt x="699" y="477"/>
                  </a:lnTo>
                  <a:lnTo>
                    <a:pt x="697" y="474"/>
                  </a:lnTo>
                  <a:cubicBezTo>
                    <a:pt x="695" y="473"/>
                    <a:pt x="695" y="472"/>
                    <a:pt x="694" y="471"/>
                  </a:cubicBezTo>
                  <a:lnTo>
                    <a:pt x="694" y="468"/>
                  </a:lnTo>
                  <a:cubicBezTo>
                    <a:pt x="693" y="468"/>
                    <a:pt x="693" y="467"/>
                    <a:pt x="693" y="466"/>
                  </a:cubicBezTo>
                  <a:lnTo>
                    <a:pt x="694" y="458"/>
                  </a:lnTo>
                  <a:lnTo>
                    <a:pt x="695" y="454"/>
                  </a:lnTo>
                  <a:cubicBezTo>
                    <a:pt x="696" y="453"/>
                    <a:pt x="696" y="451"/>
                    <a:pt x="697" y="451"/>
                  </a:cubicBezTo>
                  <a:cubicBezTo>
                    <a:pt x="698" y="450"/>
                    <a:pt x="700" y="448"/>
                    <a:pt x="702" y="448"/>
                  </a:cubicBezTo>
                  <a:cubicBezTo>
                    <a:pt x="702" y="447"/>
                    <a:pt x="705" y="447"/>
                    <a:pt x="706" y="447"/>
                  </a:cubicBezTo>
                  <a:lnTo>
                    <a:pt x="709" y="446"/>
                  </a:lnTo>
                  <a:lnTo>
                    <a:pt x="711" y="439"/>
                  </a:lnTo>
                  <a:cubicBezTo>
                    <a:pt x="711" y="438"/>
                    <a:pt x="712" y="436"/>
                    <a:pt x="713" y="435"/>
                  </a:cubicBezTo>
                  <a:lnTo>
                    <a:pt x="716" y="433"/>
                  </a:lnTo>
                  <a:cubicBezTo>
                    <a:pt x="717" y="432"/>
                    <a:pt x="718" y="431"/>
                    <a:pt x="719" y="431"/>
                  </a:cubicBezTo>
                  <a:lnTo>
                    <a:pt x="723" y="430"/>
                  </a:lnTo>
                  <a:cubicBezTo>
                    <a:pt x="724" y="429"/>
                    <a:pt x="725" y="429"/>
                    <a:pt x="726" y="429"/>
                  </a:cubicBezTo>
                  <a:lnTo>
                    <a:pt x="730" y="429"/>
                  </a:lnTo>
                  <a:cubicBezTo>
                    <a:pt x="731" y="430"/>
                    <a:pt x="732" y="430"/>
                    <a:pt x="733" y="430"/>
                  </a:cubicBezTo>
                  <a:lnTo>
                    <a:pt x="737" y="432"/>
                  </a:lnTo>
                  <a:lnTo>
                    <a:pt x="745" y="437"/>
                  </a:lnTo>
                  <a:lnTo>
                    <a:pt x="749" y="436"/>
                  </a:lnTo>
                  <a:lnTo>
                    <a:pt x="742" y="428"/>
                  </a:lnTo>
                  <a:lnTo>
                    <a:pt x="729" y="427"/>
                  </a:lnTo>
                  <a:cubicBezTo>
                    <a:pt x="728" y="427"/>
                    <a:pt x="727" y="426"/>
                    <a:pt x="726" y="426"/>
                  </a:cubicBezTo>
                  <a:lnTo>
                    <a:pt x="720" y="423"/>
                  </a:lnTo>
                  <a:lnTo>
                    <a:pt x="711" y="416"/>
                  </a:lnTo>
                  <a:lnTo>
                    <a:pt x="697" y="401"/>
                  </a:lnTo>
                  <a:lnTo>
                    <a:pt x="694" y="400"/>
                  </a:lnTo>
                  <a:lnTo>
                    <a:pt x="689" y="407"/>
                  </a:lnTo>
                  <a:cubicBezTo>
                    <a:pt x="688" y="407"/>
                    <a:pt x="687" y="408"/>
                    <a:pt x="687" y="408"/>
                  </a:cubicBezTo>
                  <a:lnTo>
                    <a:pt x="683" y="411"/>
                  </a:lnTo>
                  <a:cubicBezTo>
                    <a:pt x="682" y="411"/>
                    <a:pt x="681" y="411"/>
                    <a:pt x="681" y="412"/>
                  </a:cubicBezTo>
                  <a:lnTo>
                    <a:pt x="675" y="413"/>
                  </a:lnTo>
                  <a:lnTo>
                    <a:pt x="674" y="414"/>
                  </a:lnTo>
                  <a:lnTo>
                    <a:pt x="651" y="456"/>
                  </a:lnTo>
                  <a:cubicBezTo>
                    <a:pt x="651" y="457"/>
                    <a:pt x="651" y="457"/>
                    <a:pt x="650" y="458"/>
                  </a:cubicBezTo>
                  <a:lnTo>
                    <a:pt x="648" y="460"/>
                  </a:lnTo>
                  <a:cubicBezTo>
                    <a:pt x="647" y="462"/>
                    <a:pt x="645" y="462"/>
                    <a:pt x="644" y="463"/>
                  </a:cubicBezTo>
                  <a:lnTo>
                    <a:pt x="639" y="464"/>
                  </a:lnTo>
                  <a:cubicBezTo>
                    <a:pt x="638" y="464"/>
                    <a:pt x="637" y="464"/>
                    <a:pt x="636" y="464"/>
                  </a:cubicBezTo>
                  <a:lnTo>
                    <a:pt x="632" y="464"/>
                  </a:lnTo>
                  <a:cubicBezTo>
                    <a:pt x="631" y="464"/>
                    <a:pt x="631" y="463"/>
                    <a:pt x="630" y="463"/>
                  </a:cubicBezTo>
                  <a:lnTo>
                    <a:pt x="625" y="461"/>
                  </a:lnTo>
                  <a:cubicBezTo>
                    <a:pt x="625" y="461"/>
                    <a:pt x="624" y="460"/>
                    <a:pt x="623" y="460"/>
                  </a:cubicBezTo>
                  <a:lnTo>
                    <a:pt x="620" y="456"/>
                  </a:lnTo>
                  <a:cubicBezTo>
                    <a:pt x="619" y="455"/>
                    <a:pt x="618" y="454"/>
                    <a:pt x="618" y="453"/>
                  </a:cubicBezTo>
                  <a:lnTo>
                    <a:pt x="615" y="446"/>
                  </a:lnTo>
                  <a:lnTo>
                    <a:pt x="612" y="443"/>
                  </a:lnTo>
                  <a:cubicBezTo>
                    <a:pt x="611" y="443"/>
                    <a:pt x="610" y="442"/>
                    <a:pt x="610" y="441"/>
                  </a:cubicBezTo>
                  <a:lnTo>
                    <a:pt x="609" y="439"/>
                  </a:lnTo>
                  <a:cubicBezTo>
                    <a:pt x="609" y="438"/>
                    <a:pt x="608" y="438"/>
                    <a:pt x="608" y="437"/>
                  </a:cubicBezTo>
                  <a:lnTo>
                    <a:pt x="608" y="434"/>
                  </a:lnTo>
                  <a:lnTo>
                    <a:pt x="607" y="431"/>
                  </a:lnTo>
                  <a:lnTo>
                    <a:pt x="603" y="420"/>
                  </a:lnTo>
                  <a:lnTo>
                    <a:pt x="600" y="420"/>
                  </a:lnTo>
                  <a:cubicBezTo>
                    <a:pt x="599" y="420"/>
                    <a:pt x="598" y="420"/>
                    <a:pt x="597" y="419"/>
                  </a:cubicBezTo>
                  <a:lnTo>
                    <a:pt x="580" y="410"/>
                  </a:lnTo>
                  <a:lnTo>
                    <a:pt x="579" y="411"/>
                  </a:lnTo>
                  <a:lnTo>
                    <a:pt x="573" y="414"/>
                  </a:lnTo>
                  <a:lnTo>
                    <a:pt x="562" y="416"/>
                  </a:lnTo>
                  <a:lnTo>
                    <a:pt x="551" y="416"/>
                  </a:lnTo>
                  <a:lnTo>
                    <a:pt x="551" y="416"/>
                  </a:lnTo>
                  <a:cubicBezTo>
                    <a:pt x="550" y="416"/>
                    <a:pt x="549" y="416"/>
                    <a:pt x="548" y="416"/>
                  </a:cubicBezTo>
                  <a:lnTo>
                    <a:pt x="539" y="413"/>
                  </a:lnTo>
                  <a:cubicBezTo>
                    <a:pt x="538" y="412"/>
                    <a:pt x="536" y="412"/>
                    <a:pt x="535" y="411"/>
                  </a:cubicBezTo>
                  <a:lnTo>
                    <a:pt x="528" y="404"/>
                  </a:lnTo>
                  <a:cubicBezTo>
                    <a:pt x="528" y="403"/>
                    <a:pt x="527" y="402"/>
                    <a:pt x="526" y="401"/>
                  </a:cubicBezTo>
                  <a:lnTo>
                    <a:pt x="521" y="387"/>
                  </a:lnTo>
                  <a:lnTo>
                    <a:pt x="511" y="388"/>
                  </a:lnTo>
                  <a:lnTo>
                    <a:pt x="492" y="386"/>
                  </a:lnTo>
                  <a:cubicBezTo>
                    <a:pt x="492" y="386"/>
                    <a:pt x="491" y="386"/>
                    <a:pt x="490" y="386"/>
                  </a:cubicBezTo>
                  <a:lnTo>
                    <a:pt x="487" y="384"/>
                  </a:lnTo>
                  <a:cubicBezTo>
                    <a:pt x="485" y="383"/>
                    <a:pt x="484" y="382"/>
                    <a:pt x="483" y="380"/>
                  </a:cubicBezTo>
                  <a:lnTo>
                    <a:pt x="479" y="374"/>
                  </a:lnTo>
                  <a:lnTo>
                    <a:pt x="477" y="373"/>
                  </a:lnTo>
                  <a:cubicBezTo>
                    <a:pt x="473" y="371"/>
                    <a:pt x="471" y="368"/>
                    <a:pt x="472" y="364"/>
                  </a:cubicBezTo>
                  <a:lnTo>
                    <a:pt x="473" y="360"/>
                  </a:lnTo>
                  <a:cubicBezTo>
                    <a:pt x="473" y="359"/>
                    <a:pt x="473" y="358"/>
                    <a:pt x="474" y="358"/>
                  </a:cubicBezTo>
                  <a:lnTo>
                    <a:pt x="475" y="355"/>
                  </a:lnTo>
                  <a:cubicBezTo>
                    <a:pt x="476" y="354"/>
                    <a:pt x="476" y="353"/>
                    <a:pt x="477" y="353"/>
                  </a:cubicBezTo>
                  <a:lnTo>
                    <a:pt x="479" y="350"/>
                  </a:lnTo>
                  <a:cubicBezTo>
                    <a:pt x="480" y="350"/>
                    <a:pt x="481" y="349"/>
                    <a:pt x="482" y="349"/>
                  </a:cubicBezTo>
                  <a:lnTo>
                    <a:pt x="487" y="347"/>
                  </a:lnTo>
                  <a:cubicBezTo>
                    <a:pt x="488" y="347"/>
                    <a:pt x="489" y="347"/>
                    <a:pt x="490" y="347"/>
                  </a:cubicBezTo>
                  <a:lnTo>
                    <a:pt x="502" y="347"/>
                  </a:lnTo>
                  <a:lnTo>
                    <a:pt x="510" y="345"/>
                  </a:lnTo>
                  <a:lnTo>
                    <a:pt x="509" y="344"/>
                  </a:lnTo>
                  <a:lnTo>
                    <a:pt x="499" y="340"/>
                  </a:lnTo>
                  <a:lnTo>
                    <a:pt x="491" y="339"/>
                  </a:lnTo>
                  <a:cubicBezTo>
                    <a:pt x="490" y="338"/>
                    <a:pt x="489" y="338"/>
                    <a:pt x="488" y="337"/>
                  </a:cubicBezTo>
                  <a:lnTo>
                    <a:pt x="484" y="334"/>
                  </a:lnTo>
                  <a:cubicBezTo>
                    <a:pt x="482" y="333"/>
                    <a:pt x="481" y="332"/>
                    <a:pt x="480" y="330"/>
                  </a:cubicBezTo>
                  <a:lnTo>
                    <a:pt x="480" y="330"/>
                  </a:lnTo>
                  <a:cubicBezTo>
                    <a:pt x="477" y="329"/>
                    <a:pt x="474" y="327"/>
                    <a:pt x="474" y="323"/>
                  </a:cubicBezTo>
                  <a:lnTo>
                    <a:pt x="473" y="321"/>
                  </a:lnTo>
                  <a:cubicBezTo>
                    <a:pt x="473" y="320"/>
                    <a:pt x="473" y="318"/>
                    <a:pt x="474" y="317"/>
                  </a:cubicBezTo>
                  <a:lnTo>
                    <a:pt x="477" y="310"/>
                  </a:lnTo>
                  <a:cubicBezTo>
                    <a:pt x="478" y="309"/>
                    <a:pt x="479" y="308"/>
                    <a:pt x="480" y="307"/>
                  </a:cubicBezTo>
                  <a:lnTo>
                    <a:pt x="482" y="307"/>
                  </a:lnTo>
                  <a:cubicBezTo>
                    <a:pt x="483" y="306"/>
                    <a:pt x="484" y="306"/>
                    <a:pt x="485" y="306"/>
                  </a:cubicBezTo>
                  <a:lnTo>
                    <a:pt x="488" y="305"/>
                  </a:lnTo>
                  <a:lnTo>
                    <a:pt x="489" y="302"/>
                  </a:lnTo>
                  <a:cubicBezTo>
                    <a:pt x="489" y="301"/>
                    <a:pt x="489" y="300"/>
                    <a:pt x="489" y="300"/>
                  </a:cubicBezTo>
                  <a:cubicBezTo>
                    <a:pt x="490" y="299"/>
                    <a:pt x="491" y="298"/>
                    <a:pt x="491" y="297"/>
                  </a:cubicBezTo>
                  <a:lnTo>
                    <a:pt x="492" y="296"/>
                  </a:lnTo>
                  <a:cubicBezTo>
                    <a:pt x="491" y="293"/>
                    <a:pt x="491" y="291"/>
                    <a:pt x="492" y="289"/>
                  </a:cubicBezTo>
                  <a:lnTo>
                    <a:pt x="497" y="284"/>
                  </a:lnTo>
                  <a:cubicBezTo>
                    <a:pt x="497" y="283"/>
                    <a:pt x="498" y="283"/>
                    <a:pt x="499" y="282"/>
                  </a:cubicBezTo>
                  <a:lnTo>
                    <a:pt x="501" y="281"/>
                  </a:lnTo>
                  <a:lnTo>
                    <a:pt x="496" y="276"/>
                  </a:lnTo>
                  <a:lnTo>
                    <a:pt x="488" y="271"/>
                  </a:lnTo>
                  <a:lnTo>
                    <a:pt x="470" y="265"/>
                  </a:lnTo>
                  <a:lnTo>
                    <a:pt x="463" y="265"/>
                  </a:lnTo>
                  <a:cubicBezTo>
                    <a:pt x="462" y="265"/>
                    <a:pt x="461" y="265"/>
                    <a:pt x="460" y="265"/>
                  </a:cubicBezTo>
                  <a:lnTo>
                    <a:pt x="456" y="263"/>
                  </a:lnTo>
                  <a:lnTo>
                    <a:pt x="448" y="258"/>
                  </a:lnTo>
                  <a:cubicBezTo>
                    <a:pt x="448" y="257"/>
                    <a:pt x="447" y="257"/>
                    <a:pt x="447" y="256"/>
                  </a:cubicBezTo>
                  <a:lnTo>
                    <a:pt x="439" y="246"/>
                  </a:lnTo>
                  <a:cubicBezTo>
                    <a:pt x="439" y="246"/>
                    <a:pt x="438" y="246"/>
                    <a:pt x="438" y="247"/>
                  </a:cubicBezTo>
                  <a:lnTo>
                    <a:pt x="436" y="247"/>
                  </a:lnTo>
                  <a:cubicBezTo>
                    <a:pt x="435" y="248"/>
                    <a:pt x="433" y="248"/>
                    <a:pt x="431" y="248"/>
                  </a:cubicBezTo>
                  <a:lnTo>
                    <a:pt x="429" y="247"/>
                  </a:lnTo>
                  <a:cubicBezTo>
                    <a:pt x="427" y="247"/>
                    <a:pt x="426" y="246"/>
                    <a:pt x="425" y="246"/>
                  </a:cubicBezTo>
                  <a:lnTo>
                    <a:pt x="420" y="241"/>
                  </a:lnTo>
                  <a:lnTo>
                    <a:pt x="406" y="234"/>
                  </a:lnTo>
                  <a:cubicBezTo>
                    <a:pt x="405" y="234"/>
                    <a:pt x="404" y="234"/>
                    <a:pt x="404" y="233"/>
                  </a:cubicBezTo>
                  <a:lnTo>
                    <a:pt x="401" y="231"/>
                  </a:lnTo>
                  <a:lnTo>
                    <a:pt x="392" y="220"/>
                  </a:lnTo>
                  <a:lnTo>
                    <a:pt x="380" y="209"/>
                  </a:lnTo>
                  <a:lnTo>
                    <a:pt x="372" y="198"/>
                  </a:lnTo>
                  <a:lnTo>
                    <a:pt x="367" y="196"/>
                  </a:lnTo>
                  <a:cubicBezTo>
                    <a:pt x="367" y="196"/>
                    <a:pt x="366" y="196"/>
                    <a:pt x="366" y="195"/>
                  </a:cubicBezTo>
                  <a:lnTo>
                    <a:pt x="363" y="193"/>
                  </a:lnTo>
                  <a:cubicBezTo>
                    <a:pt x="361" y="192"/>
                    <a:pt x="360" y="191"/>
                    <a:pt x="359" y="189"/>
                  </a:cubicBezTo>
                  <a:lnTo>
                    <a:pt x="358" y="185"/>
                  </a:lnTo>
                  <a:cubicBezTo>
                    <a:pt x="357" y="182"/>
                    <a:pt x="358" y="179"/>
                    <a:pt x="361" y="176"/>
                  </a:cubicBezTo>
                  <a:lnTo>
                    <a:pt x="365" y="173"/>
                  </a:lnTo>
                  <a:lnTo>
                    <a:pt x="364" y="169"/>
                  </a:lnTo>
                  <a:lnTo>
                    <a:pt x="358" y="160"/>
                  </a:lnTo>
                  <a:cubicBezTo>
                    <a:pt x="358" y="159"/>
                    <a:pt x="358" y="158"/>
                    <a:pt x="357" y="157"/>
                  </a:cubicBezTo>
                  <a:lnTo>
                    <a:pt x="357" y="153"/>
                  </a:lnTo>
                  <a:cubicBezTo>
                    <a:pt x="357" y="152"/>
                    <a:pt x="357" y="151"/>
                    <a:pt x="357" y="150"/>
                  </a:cubicBezTo>
                  <a:lnTo>
                    <a:pt x="358" y="143"/>
                  </a:lnTo>
                  <a:lnTo>
                    <a:pt x="362" y="132"/>
                  </a:lnTo>
                  <a:lnTo>
                    <a:pt x="361" y="123"/>
                  </a:lnTo>
                  <a:lnTo>
                    <a:pt x="361" y="123"/>
                  </a:lnTo>
                  <a:lnTo>
                    <a:pt x="359" y="123"/>
                  </a:lnTo>
                  <a:cubicBezTo>
                    <a:pt x="358" y="124"/>
                    <a:pt x="356" y="124"/>
                    <a:pt x="355" y="124"/>
                  </a:cubicBezTo>
                  <a:lnTo>
                    <a:pt x="352" y="123"/>
                  </a:lnTo>
                  <a:cubicBezTo>
                    <a:pt x="351" y="123"/>
                    <a:pt x="350" y="122"/>
                    <a:pt x="348" y="121"/>
                  </a:cubicBezTo>
                  <a:lnTo>
                    <a:pt x="346" y="119"/>
                  </a:lnTo>
                  <a:cubicBezTo>
                    <a:pt x="345" y="118"/>
                    <a:pt x="345" y="118"/>
                    <a:pt x="344" y="117"/>
                  </a:cubicBezTo>
                  <a:lnTo>
                    <a:pt x="343" y="113"/>
                  </a:lnTo>
                  <a:lnTo>
                    <a:pt x="336" y="104"/>
                  </a:lnTo>
                  <a:cubicBezTo>
                    <a:pt x="336" y="104"/>
                    <a:pt x="336" y="103"/>
                    <a:pt x="336" y="102"/>
                  </a:cubicBezTo>
                  <a:cubicBezTo>
                    <a:pt x="336" y="102"/>
                    <a:pt x="335" y="99"/>
                    <a:pt x="335" y="98"/>
                  </a:cubicBezTo>
                  <a:lnTo>
                    <a:pt x="334" y="94"/>
                  </a:lnTo>
                  <a:lnTo>
                    <a:pt x="332" y="92"/>
                  </a:lnTo>
                  <a:lnTo>
                    <a:pt x="330" y="90"/>
                  </a:lnTo>
                  <a:cubicBezTo>
                    <a:pt x="329" y="90"/>
                    <a:pt x="329" y="89"/>
                    <a:pt x="328" y="88"/>
                  </a:cubicBezTo>
                  <a:lnTo>
                    <a:pt x="320" y="76"/>
                  </a:lnTo>
                  <a:lnTo>
                    <a:pt x="314" y="75"/>
                  </a:lnTo>
                  <a:cubicBezTo>
                    <a:pt x="313" y="75"/>
                    <a:pt x="312" y="75"/>
                    <a:pt x="311" y="75"/>
                  </a:cubicBezTo>
                  <a:lnTo>
                    <a:pt x="308" y="73"/>
                  </a:lnTo>
                  <a:cubicBezTo>
                    <a:pt x="307" y="73"/>
                    <a:pt x="306" y="72"/>
                    <a:pt x="306" y="72"/>
                  </a:cubicBezTo>
                  <a:lnTo>
                    <a:pt x="293" y="60"/>
                  </a:lnTo>
                  <a:lnTo>
                    <a:pt x="286" y="58"/>
                  </a:lnTo>
                  <a:lnTo>
                    <a:pt x="281" y="54"/>
                  </a:lnTo>
                  <a:cubicBezTo>
                    <a:pt x="281" y="54"/>
                    <a:pt x="280" y="53"/>
                    <a:pt x="280" y="52"/>
                  </a:cubicBezTo>
                  <a:lnTo>
                    <a:pt x="277" y="48"/>
                  </a:lnTo>
                  <a:cubicBezTo>
                    <a:pt x="276" y="47"/>
                    <a:pt x="276" y="46"/>
                    <a:pt x="276" y="46"/>
                  </a:cubicBezTo>
                  <a:lnTo>
                    <a:pt x="270" y="30"/>
                  </a:lnTo>
                  <a:lnTo>
                    <a:pt x="259" y="17"/>
                  </a:lnTo>
                  <a:lnTo>
                    <a:pt x="250" y="9"/>
                  </a:lnTo>
                  <a:lnTo>
                    <a:pt x="249" y="10"/>
                  </a:lnTo>
                  <a:cubicBezTo>
                    <a:pt x="248" y="10"/>
                    <a:pt x="247" y="11"/>
                    <a:pt x="247" y="11"/>
                  </a:cubicBezTo>
                  <a:cubicBezTo>
                    <a:pt x="245" y="11"/>
                    <a:pt x="242" y="11"/>
                    <a:pt x="240" y="10"/>
                  </a:cubicBezTo>
                  <a:cubicBezTo>
                    <a:pt x="239" y="9"/>
                    <a:pt x="237" y="8"/>
                    <a:pt x="236" y="7"/>
                  </a:cubicBezTo>
                  <a:lnTo>
                    <a:pt x="236" y="6"/>
                  </a:lnTo>
                  <a:lnTo>
                    <a:pt x="233" y="8"/>
                  </a:lnTo>
                  <a:cubicBezTo>
                    <a:pt x="232" y="8"/>
                    <a:pt x="231" y="8"/>
                    <a:pt x="230" y="8"/>
                  </a:cubicBezTo>
                  <a:lnTo>
                    <a:pt x="225" y="9"/>
                  </a:lnTo>
                  <a:cubicBezTo>
                    <a:pt x="223" y="9"/>
                    <a:pt x="221" y="9"/>
                    <a:pt x="220" y="8"/>
                  </a:cubicBezTo>
                  <a:lnTo>
                    <a:pt x="213" y="4"/>
                  </a:lnTo>
                  <a:lnTo>
                    <a:pt x="204" y="3"/>
                  </a:lnTo>
                  <a:lnTo>
                    <a:pt x="195" y="6"/>
                  </a:lnTo>
                  <a:lnTo>
                    <a:pt x="179" y="12"/>
                  </a:lnTo>
                  <a:cubicBezTo>
                    <a:pt x="178" y="13"/>
                    <a:pt x="176" y="13"/>
                    <a:pt x="174" y="13"/>
                  </a:cubicBezTo>
                  <a:lnTo>
                    <a:pt x="171" y="12"/>
                  </a:lnTo>
                  <a:cubicBezTo>
                    <a:pt x="170" y="12"/>
                    <a:pt x="169" y="12"/>
                    <a:pt x="168" y="11"/>
                  </a:cubicBezTo>
                  <a:lnTo>
                    <a:pt x="151" y="1"/>
                  </a:lnTo>
                  <a:lnTo>
                    <a:pt x="148" y="0"/>
                  </a:lnTo>
                  <a:lnTo>
                    <a:pt x="138" y="2"/>
                  </a:lnTo>
                  <a:lnTo>
                    <a:pt x="130" y="3"/>
                  </a:lnTo>
                  <a:lnTo>
                    <a:pt x="126" y="6"/>
                  </a:lnTo>
                  <a:cubicBezTo>
                    <a:pt x="126" y="6"/>
                    <a:pt x="126" y="6"/>
                    <a:pt x="126" y="7"/>
                  </a:cubicBezTo>
                  <a:lnTo>
                    <a:pt x="127" y="9"/>
                  </a:lnTo>
                  <a:cubicBezTo>
                    <a:pt x="128" y="13"/>
                    <a:pt x="126" y="16"/>
                    <a:pt x="123" y="18"/>
                  </a:cubicBezTo>
                  <a:lnTo>
                    <a:pt x="119" y="21"/>
                  </a:lnTo>
                  <a:lnTo>
                    <a:pt x="117" y="24"/>
                  </a:lnTo>
                  <a:cubicBezTo>
                    <a:pt x="116" y="25"/>
                    <a:pt x="116" y="25"/>
                    <a:pt x="115" y="26"/>
                  </a:cubicBezTo>
                  <a:lnTo>
                    <a:pt x="112" y="28"/>
                  </a:lnTo>
                  <a:cubicBezTo>
                    <a:pt x="111" y="29"/>
                    <a:pt x="111" y="29"/>
                    <a:pt x="110" y="30"/>
                  </a:cubicBezTo>
                  <a:cubicBezTo>
                    <a:pt x="109" y="30"/>
                    <a:pt x="107" y="31"/>
                    <a:pt x="106" y="31"/>
                  </a:cubicBezTo>
                  <a:lnTo>
                    <a:pt x="106" y="31"/>
                  </a:lnTo>
                  <a:lnTo>
                    <a:pt x="105" y="33"/>
                  </a:lnTo>
                  <a:cubicBezTo>
                    <a:pt x="104" y="34"/>
                    <a:pt x="104" y="35"/>
                    <a:pt x="103" y="35"/>
                  </a:cubicBezTo>
                  <a:lnTo>
                    <a:pt x="101" y="37"/>
                  </a:lnTo>
                  <a:cubicBezTo>
                    <a:pt x="101" y="38"/>
                    <a:pt x="99" y="39"/>
                    <a:pt x="98" y="39"/>
                  </a:cubicBezTo>
                  <a:lnTo>
                    <a:pt x="95" y="41"/>
                  </a:lnTo>
                  <a:cubicBezTo>
                    <a:pt x="94" y="41"/>
                    <a:pt x="93" y="41"/>
                    <a:pt x="92" y="41"/>
                  </a:cubicBezTo>
                  <a:lnTo>
                    <a:pt x="84" y="42"/>
                  </a:lnTo>
                  <a:lnTo>
                    <a:pt x="83" y="46"/>
                  </a:lnTo>
                  <a:cubicBezTo>
                    <a:pt x="83" y="47"/>
                    <a:pt x="82" y="48"/>
                    <a:pt x="82" y="49"/>
                  </a:cubicBezTo>
                  <a:lnTo>
                    <a:pt x="79" y="52"/>
                  </a:lnTo>
                  <a:cubicBezTo>
                    <a:pt x="78" y="53"/>
                    <a:pt x="76" y="54"/>
                    <a:pt x="75" y="54"/>
                  </a:cubicBezTo>
                  <a:lnTo>
                    <a:pt x="69" y="56"/>
                  </a:lnTo>
                  <a:cubicBezTo>
                    <a:pt x="68" y="56"/>
                    <a:pt x="68" y="56"/>
                    <a:pt x="67" y="56"/>
                  </a:cubicBezTo>
                  <a:lnTo>
                    <a:pt x="50" y="54"/>
                  </a:lnTo>
                  <a:cubicBezTo>
                    <a:pt x="48" y="54"/>
                    <a:pt x="47" y="53"/>
                    <a:pt x="46" y="53"/>
                  </a:cubicBezTo>
                  <a:lnTo>
                    <a:pt x="42" y="50"/>
                  </a:lnTo>
                  <a:cubicBezTo>
                    <a:pt x="41" y="50"/>
                    <a:pt x="40" y="49"/>
                    <a:pt x="39" y="47"/>
                  </a:cubicBezTo>
                  <a:lnTo>
                    <a:pt x="39" y="52"/>
                  </a:lnTo>
                  <a:cubicBezTo>
                    <a:pt x="39" y="55"/>
                    <a:pt x="37" y="58"/>
                    <a:pt x="33" y="59"/>
                  </a:cubicBezTo>
                  <a:lnTo>
                    <a:pt x="30" y="60"/>
                  </a:lnTo>
                  <a:cubicBezTo>
                    <a:pt x="29" y="60"/>
                    <a:pt x="28" y="60"/>
                    <a:pt x="27" y="60"/>
                  </a:cubicBezTo>
                  <a:cubicBezTo>
                    <a:pt x="27" y="62"/>
                    <a:pt x="27" y="63"/>
                    <a:pt x="27" y="64"/>
                  </a:cubicBezTo>
                  <a:cubicBezTo>
                    <a:pt x="26" y="66"/>
                    <a:pt x="25" y="69"/>
                    <a:pt x="23" y="70"/>
                  </a:cubicBezTo>
                  <a:cubicBezTo>
                    <a:pt x="20" y="71"/>
                    <a:pt x="17" y="71"/>
                    <a:pt x="15" y="70"/>
                  </a:cubicBezTo>
                  <a:lnTo>
                    <a:pt x="10" y="69"/>
                  </a:lnTo>
                  <a:cubicBezTo>
                    <a:pt x="10" y="70"/>
                    <a:pt x="9" y="70"/>
                    <a:pt x="9" y="71"/>
                  </a:cubicBezTo>
                  <a:cubicBezTo>
                    <a:pt x="10" y="72"/>
                    <a:pt x="10" y="73"/>
                    <a:pt x="10" y="74"/>
                  </a:cubicBezTo>
                  <a:lnTo>
                    <a:pt x="11" y="76"/>
                  </a:lnTo>
                  <a:cubicBezTo>
                    <a:pt x="12" y="79"/>
                    <a:pt x="11" y="81"/>
                    <a:pt x="10" y="83"/>
                  </a:cubicBezTo>
                  <a:lnTo>
                    <a:pt x="8" y="85"/>
                  </a:lnTo>
                  <a:cubicBezTo>
                    <a:pt x="7" y="86"/>
                    <a:pt x="5" y="87"/>
                    <a:pt x="4" y="88"/>
                  </a:cubicBezTo>
                  <a:lnTo>
                    <a:pt x="1" y="89"/>
                  </a:lnTo>
                  <a:cubicBezTo>
                    <a:pt x="1" y="90"/>
                    <a:pt x="0" y="91"/>
                    <a:pt x="0" y="92"/>
                  </a:cubicBezTo>
                  <a:lnTo>
                    <a:pt x="8" y="102"/>
                  </a:lnTo>
                  <a:cubicBezTo>
                    <a:pt x="9" y="103"/>
                    <a:pt x="10" y="104"/>
                    <a:pt x="10" y="105"/>
                  </a:cubicBezTo>
                  <a:lnTo>
                    <a:pt x="13" y="119"/>
                  </a:lnTo>
                  <a:lnTo>
                    <a:pt x="15" y="120"/>
                  </a:lnTo>
                  <a:lnTo>
                    <a:pt x="20" y="124"/>
                  </a:lnTo>
                  <a:cubicBezTo>
                    <a:pt x="21" y="125"/>
                    <a:pt x="21" y="126"/>
                    <a:pt x="22" y="128"/>
                  </a:cubicBezTo>
                  <a:lnTo>
                    <a:pt x="23" y="132"/>
                  </a:lnTo>
                  <a:cubicBezTo>
                    <a:pt x="24" y="134"/>
                    <a:pt x="23" y="135"/>
                    <a:pt x="23" y="137"/>
                  </a:cubicBezTo>
                  <a:lnTo>
                    <a:pt x="22" y="140"/>
                  </a:lnTo>
                  <a:lnTo>
                    <a:pt x="15" y="148"/>
                  </a:lnTo>
                  <a:cubicBezTo>
                    <a:pt x="15" y="149"/>
                    <a:pt x="14" y="150"/>
                    <a:pt x="14" y="150"/>
                  </a:cubicBezTo>
                  <a:lnTo>
                    <a:pt x="12" y="151"/>
                  </a:lnTo>
                  <a:lnTo>
                    <a:pt x="11" y="158"/>
                  </a:lnTo>
                  <a:lnTo>
                    <a:pt x="12" y="160"/>
                  </a:lnTo>
                  <a:cubicBezTo>
                    <a:pt x="13" y="159"/>
                    <a:pt x="14" y="159"/>
                    <a:pt x="14" y="159"/>
                  </a:cubicBezTo>
                  <a:lnTo>
                    <a:pt x="19" y="156"/>
                  </a:lnTo>
                  <a:cubicBezTo>
                    <a:pt x="19" y="156"/>
                    <a:pt x="20" y="155"/>
                    <a:pt x="21" y="155"/>
                  </a:cubicBezTo>
                  <a:cubicBezTo>
                    <a:pt x="23" y="154"/>
                    <a:pt x="28" y="154"/>
                    <a:pt x="30" y="156"/>
                  </a:cubicBezTo>
                  <a:lnTo>
                    <a:pt x="31" y="157"/>
                  </a:lnTo>
                  <a:cubicBezTo>
                    <a:pt x="32" y="158"/>
                    <a:pt x="33" y="159"/>
                    <a:pt x="34" y="160"/>
                  </a:cubicBezTo>
                  <a:lnTo>
                    <a:pt x="35" y="162"/>
                  </a:lnTo>
                  <a:cubicBezTo>
                    <a:pt x="35" y="162"/>
                    <a:pt x="35" y="162"/>
                    <a:pt x="35" y="163"/>
                  </a:cubicBezTo>
                  <a:lnTo>
                    <a:pt x="39" y="164"/>
                  </a:lnTo>
                  <a:cubicBezTo>
                    <a:pt x="40" y="164"/>
                    <a:pt x="41" y="165"/>
                    <a:pt x="41" y="165"/>
                  </a:cubicBezTo>
                  <a:lnTo>
                    <a:pt x="44" y="167"/>
                  </a:lnTo>
                  <a:cubicBezTo>
                    <a:pt x="45" y="167"/>
                    <a:pt x="46" y="168"/>
                    <a:pt x="47" y="170"/>
                  </a:cubicBezTo>
                  <a:lnTo>
                    <a:pt x="49" y="174"/>
                  </a:lnTo>
                  <a:cubicBezTo>
                    <a:pt x="51" y="177"/>
                    <a:pt x="50" y="181"/>
                    <a:pt x="48" y="183"/>
                  </a:cubicBezTo>
                  <a:lnTo>
                    <a:pt x="42" y="189"/>
                  </a:lnTo>
                  <a:cubicBezTo>
                    <a:pt x="40" y="191"/>
                    <a:pt x="38" y="191"/>
                    <a:pt x="35" y="191"/>
                  </a:cubicBezTo>
                  <a:lnTo>
                    <a:pt x="30" y="190"/>
                  </a:lnTo>
                  <a:lnTo>
                    <a:pt x="33" y="194"/>
                  </a:lnTo>
                  <a:cubicBezTo>
                    <a:pt x="34" y="194"/>
                    <a:pt x="35" y="195"/>
                    <a:pt x="35" y="197"/>
                  </a:cubicBezTo>
                  <a:lnTo>
                    <a:pt x="36" y="200"/>
                  </a:lnTo>
                  <a:cubicBezTo>
                    <a:pt x="37" y="202"/>
                    <a:pt x="37" y="205"/>
                    <a:pt x="36" y="207"/>
                  </a:cubicBezTo>
                  <a:lnTo>
                    <a:pt x="34" y="209"/>
                  </a:lnTo>
                  <a:cubicBezTo>
                    <a:pt x="33" y="211"/>
                    <a:pt x="32" y="212"/>
                    <a:pt x="30" y="212"/>
                  </a:cubicBezTo>
                  <a:lnTo>
                    <a:pt x="29" y="213"/>
                  </a:lnTo>
                  <a:lnTo>
                    <a:pt x="31" y="214"/>
                  </a:lnTo>
                  <a:lnTo>
                    <a:pt x="37" y="213"/>
                  </a:lnTo>
                  <a:cubicBezTo>
                    <a:pt x="39" y="213"/>
                    <a:pt x="40" y="214"/>
                    <a:pt x="41" y="214"/>
                  </a:cubicBezTo>
                  <a:lnTo>
                    <a:pt x="43" y="216"/>
                  </a:lnTo>
                  <a:cubicBezTo>
                    <a:pt x="45" y="217"/>
                    <a:pt x="47" y="218"/>
                    <a:pt x="47" y="221"/>
                  </a:cubicBezTo>
                  <a:lnTo>
                    <a:pt x="48" y="227"/>
                  </a:lnTo>
                  <a:lnTo>
                    <a:pt x="51" y="230"/>
                  </a:lnTo>
                  <a:lnTo>
                    <a:pt x="57" y="233"/>
                  </a:lnTo>
                  <a:lnTo>
                    <a:pt x="94" y="243"/>
                  </a:lnTo>
                  <a:cubicBezTo>
                    <a:pt x="96" y="244"/>
                    <a:pt x="98" y="245"/>
                    <a:pt x="99" y="247"/>
                  </a:cubicBezTo>
                  <a:lnTo>
                    <a:pt x="102" y="250"/>
                  </a:lnTo>
                  <a:cubicBezTo>
                    <a:pt x="104" y="251"/>
                    <a:pt x="106" y="253"/>
                    <a:pt x="107" y="255"/>
                  </a:cubicBezTo>
                  <a:lnTo>
                    <a:pt x="109" y="260"/>
                  </a:lnTo>
                  <a:cubicBezTo>
                    <a:pt x="109" y="261"/>
                    <a:pt x="109" y="263"/>
                    <a:pt x="109" y="264"/>
                  </a:cubicBezTo>
                  <a:lnTo>
                    <a:pt x="109" y="270"/>
                  </a:lnTo>
                  <a:cubicBezTo>
                    <a:pt x="108" y="272"/>
                    <a:pt x="108" y="274"/>
                    <a:pt x="106" y="275"/>
                  </a:cubicBezTo>
                  <a:lnTo>
                    <a:pt x="104" y="278"/>
                  </a:lnTo>
                  <a:cubicBezTo>
                    <a:pt x="103" y="279"/>
                    <a:pt x="100" y="280"/>
                    <a:pt x="98" y="280"/>
                  </a:cubicBezTo>
                  <a:lnTo>
                    <a:pt x="81" y="281"/>
                  </a:lnTo>
                  <a:cubicBezTo>
                    <a:pt x="80" y="281"/>
                    <a:pt x="78" y="281"/>
                    <a:pt x="77" y="280"/>
                  </a:cubicBezTo>
                  <a:cubicBezTo>
                    <a:pt x="76" y="281"/>
                    <a:pt x="75" y="281"/>
                    <a:pt x="75" y="281"/>
                  </a:cubicBezTo>
                  <a:lnTo>
                    <a:pt x="66" y="282"/>
                  </a:lnTo>
                  <a:lnTo>
                    <a:pt x="61" y="282"/>
                  </a:lnTo>
                  <a:cubicBezTo>
                    <a:pt x="60" y="282"/>
                    <a:pt x="59" y="282"/>
                    <a:pt x="58" y="282"/>
                  </a:cubicBezTo>
                  <a:lnTo>
                    <a:pt x="56" y="281"/>
                  </a:lnTo>
                  <a:cubicBezTo>
                    <a:pt x="55" y="284"/>
                    <a:pt x="53" y="286"/>
                    <a:pt x="50" y="287"/>
                  </a:cubicBezTo>
                  <a:lnTo>
                    <a:pt x="46" y="288"/>
                  </a:lnTo>
                  <a:cubicBezTo>
                    <a:pt x="45" y="288"/>
                    <a:pt x="44" y="288"/>
                    <a:pt x="43" y="288"/>
                  </a:cubicBezTo>
                  <a:lnTo>
                    <a:pt x="43" y="288"/>
                  </a:lnTo>
                  <a:lnTo>
                    <a:pt x="45" y="294"/>
                  </a:lnTo>
                  <a:lnTo>
                    <a:pt x="48" y="313"/>
                  </a:lnTo>
                  <a:lnTo>
                    <a:pt x="47" y="318"/>
                  </a:lnTo>
                  <a:cubicBezTo>
                    <a:pt x="48" y="319"/>
                    <a:pt x="49" y="320"/>
                    <a:pt x="50" y="320"/>
                  </a:cubicBezTo>
                  <a:lnTo>
                    <a:pt x="52" y="322"/>
                  </a:lnTo>
                  <a:cubicBezTo>
                    <a:pt x="53" y="324"/>
                    <a:pt x="54" y="325"/>
                    <a:pt x="54" y="326"/>
                  </a:cubicBezTo>
                  <a:lnTo>
                    <a:pt x="55" y="331"/>
                  </a:lnTo>
                  <a:cubicBezTo>
                    <a:pt x="55" y="331"/>
                    <a:pt x="55" y="331"/>
                    <a:pt x="55" y="332"/>
                  </a:cubicBezTo>
                  <a:lnTo>
                    <a:pt x="56" y="331"/>
                  </a:lnTo>
                  <a:cubicBezTo>
                    <a:pt x="59" y="331"/>
                    <a:pt x="62" y="332"/>
                    <a:pt x="64" y="334"/>
                  </a:cubicBezTo>
                  <a:lnTo>
                    <a:pt x="65" y="335"/>
                  </a:lnTo>
                  <a:lnTo>
                    <a:pt x="66" y="335"/>
                  </a:lnTo>
                  <a:cubicBezTo>
                    <a:pt x="68" y="334"/>
                    <a:pt x="69" y="334"/>
                    <a:pt x="70" y="335"/>
                  </a:cubicBezTo>
                  <a:lnTo>
                    <a:pt x="76" y="336"/>
                  </a:lnTo>
                  <a:cubicBezTo>
                    <a:pt x="80" y="335"/>
                    <a:pt x="85" y="335"/>
                    <a:pt x="87" y="337"/>
                  </a:cubicBezTo>
                  <a:lnTo>
                    <a:pt x="89" y="339"/>
                  </a:lnTo>
                  <a:cubicBezTo>
                    <a:pt x="92" y="339"/>
                    <a:pt x="95" y="340"/>
                    <a:pt x="96" y="342"/>
                  </a:cubicBezTo>
                  <a:lnTo>
                    <a:pt x="94" y="346"/>
                  </a:lnTo>
                  <a:lnTo>
                    <a:pt x="95" y="346"/>
                  </a:lnTo>
                  <a:lnTo>
                    <a:pt x="98" y="343"/>
                  </a:lnTo>
                  <a:cubicBezTo>
                    <a:pt x="98" y="344"/>
                    <a:pt x="100" y="346"/>
                    <a:pt x="100" y="347"/>
                  </a:cubicBezTo>
                  <a:cubicBezTo>
                    <a:pt x="101" y="347"/>
                    <a:pt x="102" y="349"/>
                    <a:pt x="102" y="350"/>
                  </a:cubicBezTo>
                  <a:lnTo>
                    <a:pt x="103" y="356"/>
                  </a:lnTo>
                  <a:cubicBezTo>
                    <a:pt x="103" y="358"/>
                    <a:pt x="102" y="361"/>
                    <a:pt x="101" y="362"/>
                  </a:cubicBezTo>
                  <a:lnTo>
                    <a:pt x="100" y="363"/>
                  </a:lnTo>
                  <a:lnTo>
                    <a:pt x="93" y="394"/>
                  </a:lnTo>
                  <a:lnTo>
                    <a:pt x="88" y="405"/>
                  </a:lnTo>
                  <a:lnTo>
                    <a:pt x="87" y="406"/>
                  </a:lnTo>
                  <a:lnTo>
                    <a:pt x="81" y="412"/>
                  </a:lnTo>
                  <a:lnTo>
                    <a:pt x="79" y="419"/>
                  </a:lnTo>
                  <a:lnTo>
                    <a:pt x="69" y="436"/>
                  </a:lnTo>
                  <a:cubicBezTo>
                    <a:pt x="69" y="437"/>
                    <a:pt x="69" y="438"/>
                    <a:pt x="68" y="438"/>
                  </a:cubicBezTo>
                  <a:cubicBezTo>
                    <a:pt x="68" y="439"/>
                    <a:pt x="66" y="439"/>
                    <a:pt x="66" y="440"/>
                  </a:cubicBezTo>
                  <a:lnTo>
                    <a:pt x="66" y="441"/>
                  </a:lnTo>
                  <a:cubicBezTo>
                    <a:pt x="66" y="442"/>
                    <a:pt x="65" y="445"/>
                    <a:pt x="65" y="445"/>
                  </a:cubicBezTo>
                  <a:cubicBezTo>
                    <a:pt x="65" y="446"/>
                    <a:pt x="65" y="447"/>
                    <a:pt x="65" y="447"/>
                  </a:cubicBezTo>
                  <a:lnTo>
                    <a:pt x="62" y="452"/>
                  </a:lnTo>
                  <a:cubicBezTo>
                    <a:pt x="61" y="453"/>
                    <a:pt x="61" y="453"/>
                    <a:pt x="60" y="454"/>
                  </a:cubicBezTo>
                  <a:cubicBezTo>
                    <a:pt x="59" y="454"/>
                    <a:pt x="57" y="456"/>
                    <a:pt x="56" y="457"/>
                  </a:cubicBezTo>
                  <a:lnTo>
                    <a:pt x="55" y="457"/>
                  </a:lnTo>
                  <a:lnTo>
                    <a:pt x="57" y="466"/>
                  </a:lnTo>
                  <a:cubicBezTo>
                    <a:pt x="57" y="467"/>
                    <a:pt x="57" y="467"/>
                    <a:pt x="57" y="468"/>
                  </a:cubicBezTo>
                  <a:lnTo>
                    <a:pt x="57" y="476"/>
                  </a:lnTo>
                  <a:cubicBezTo>
                    <a:pt x="57" y="477"/>
                    <a:pt x="56" y="478"/>
                    <a:pt x="56" y="479"/>
                  </a:cubicBezTo>
                  <a:lnTo>
                    <a:pt x="50" y="489"/>
                  </a:lnTo>
                  <a:lnTo>
                    <a:pt x="52" y="497"/>
                  </a:lnTo>
                  <a:lnTo>
                    <a:pt x="57" y="506"/>
                  </a:lnTo>
                  <a:lnTo>
                    <a:pt x="59" y="507"/>
                  </a:lnTo>
                  <a:lnTo>
                    <a:pt x="66" y="509"/>
                  </a:lnTo>
                  <a:cubicBezTo>
                    <a:pt x="67" y="509"/>
                    <a:pt x="67" y="509"/>
                    <a:pt x="68" y="509"/>
                  </a:cubicBezTo>
                  <a:lnTo>
                    <a:pt x="72" y="511"/>
                  </a:lnTo>
                  <a:lnTo>
                    <a:pt x="77" y="510"/>
                  </a:lnTo>
                  <a:cubicBezTo>
                    <a:pt x="78" y="510"/>
                    <a:pt x="79" y="509"/>
                    <a:pt x="81" y="510"/>
                  </a:cubicBezTo>
                  <a:lnTo>
                    <a:pt x="83" y="510"/>
                  </a:lnTo>
                  <a:cubicBezTo>
                    <a:pt x="84" y="510"/>
                    <a:pt x="85" y="511"/>
                    <a:pt x="86" y="512"/>
                  </a:cubicBezTo>
                  <a:lnTo>
                    <a:pt x="90" y="515"/>
                  </a:lnTo>
                  <a:lnTo>
                    <a:pt x="91" y="516"/>
                  </a:lnTo>
                  <a:lnTo>
                    <a:pt x="95" y="521"/>
                  </a:lnTo>
                  <a:lnTo>
                    <a:pt x="98" y="529"/>
                  </a:lnTo>
                  <a:cubicBezTo>
                    <a:pt x="98" y="529"/>
                    <a:pt x="98" y="530"/>
                    <a:pt x="98" y="531"/>
                  </a:cubicBezTo>
                  <a:lnTo>
                    <a:pt x="99" y="536"/>
                  </a:lnTo>
                  <a:lnTo>
                    <a:pt x="101" y="539"/>
                  </a:lnTo>
                  <a:lnTo>
                    <a:pt x="108" y="544"/>
                  </a:lnTo>
                  <a:cubicBezTo>
                    <a:pt x="109" y="543"/>
                    <a:pt x="110" y="543"/>
                    <a:pt x="111" y="543"/>
                  </a:cubicBezTo>
                  <a:cubicBezTo>
                    <a:pt x="114" y="543"/>
                    <a:pt x="117" y="544"/>
                    <a:pt x="118" y="546"/>
                  </a:cubicBezTo>
                  <a:lnTo>
                    <a:pt x="120" y="548"/>
                  </a:lnTo>
                  <a:cubicBezTo>
                    <a:pt x="121" y="550"/>
                    <a:pt x="122" y="551"/>
                    <a:pt x="122" y="553"/>
                  </a:cubicBezTo>
                  <a:lnTo>
                    <a:pt x="122" y="555"/>
                  </a:lnTo>
                  <a:lnTo>
                    <a:pt x="124" y="557"/>
                  </a:lnTo>
                  <a:lnTo>
                    <a:pt x="129" y="563"/>
                  </a:lnTo>
                  <a:lnTo>
                    <a:pt x="134" y="566"/>
                  </a:lnTo>
                  <a:cubicBezTo>
                    <a:pt x="134" y="567"/>
                    <a:pt x="135" y="567"/>
                    <a:pt x="136" y="568"/>
                  </a:cubicBezTo>
                  <a:lnTo>
                    <a:pt x="136" y="568"/>
                  </a:lnTo>
                  <a:cubicBezTo>
                    <a:pt x="138" y="568"/>
                    <a:pt x="142" y="568"/>
                    <a:pt x="144" y="570"/>
                  </a:cubicBezTo>
                  <a:lnTo>
                    <a:pt x="146" y="572"/>
                  </a:lnTo>
                  <a:cubicBezTo>
                    <a:pt x="147" y="573"/>
                    <a:pt x="148" y="574"/>
                    <a:pt x="148" y="576"/>
                  </a:cubicBezTo>
                  <a:lnTo>
                    <a:pt x="150" y="581"/>
                  </a:lnTo>
                  <a:cubicBezTo>
                    <a:pt x="150" y="582"/>
                    <a:pt x="150" y="584"/>
                    <a:pt x="150" y="586"/>
                  </a:cubicBezTo>
                  <a:lnTo>
                    <a:pt x="148" y="590"/>
                  </a:lnTo>
                  <a:cubicBezTo>
                    <a:pt x="148" y="591"/>
                    <a:pt x="147" y="592"/>
                    <a:pt x="146" y="593"/>
                  </a:cubicBezTo>
                  <a:lnTo>
                    <a:pt x="143" y="596"/>
                  </a:lnTo>
                  <a:lnTo>
                    <a:pt x="134" y="603"/>
                  </a:lnTo>
                  <a:cubicBezTo>
                    <a:pt x="133" y="604"/>
                    <a:pt x="133" y="604"/>
                    <a:pt x="132" y="605"/>
                  </a:cubicBezTo>
                  <a:lnTo>
                    <a:pt x="127" y="606"/>
                  </a:lnTo>
                  <a:cubicBezTo>
                    <a:pt x="127" y="607"/>
                    <a:pt x="126" y="607"/>
                    <a:pt x="125" y="607"/>
                  </a:cubicBezTo>
                  <a:lnTo>
                    <a:pt x="120" y="607"/>
                  </a:lnTo>
                  <a:lnTo>
                    <a:pt x="108" y="606"/>
                  </a:lnTo>
                  <a:lnTo>
                    <a:pt x="93" y="608"/>
                  </a:lnTo>
                  <a:cubicBezTo>
                    <a:pt x="91" y="608"/>
                    <a:pt x="90" y="607"/>
                    <a:pt x="88" y="607"/>
                  </a:cubicBezTo>
                  <a:lnTo>
                    <a:pt x="86" y="605"/>
                  </a:lnTo>
                  <a:lnTo>
                    <a:pt x="76" y="597"/>
                  </a:lnTo>
                  <a:lnTo>
                    <a:pt x="76" y="598"/>
                  </a:lnTo>
                  <a:cubicBezTo>
                    <a:pt x="77" y="599"/>
                    <a:pt x="77" y="600"/>
                    <a:pt x="77" y="602"/>
                  </a:cubicBezTo>
                  <a:lnTo>
                    <a:pt x="76" y="602"/>
                  </a:lnTo>
                  <a:lnTo>
                    <a:pt x="80" y="604"/>
                  </a:lnTo>
                  <a:cubicBezTo>
                    <a:pt x="81" y="605"/>
                    <a:pt x="81" y="605"/>
                    <a:pt x="81" y="606"/>
                  </a:cubicBezTo>
                  <a:lnTo>
                    <a:pt x="87" y="613"/>
                  </a:lnTo>
                  <a:lnTo>
                    <a:pt x="98" y="631"/>
                  </a:lnTo>
                  <a:lnTo>
                    <a:pt x="117" y="651"/>
                  </a:lnTo>
                  <a:cubicBezTo>
                    <a:pt x="118" y="652"/>
                    <a:pt x="118" y="653"/>
                    <a:pt x="119" y="654"/>
                  </a:cubicBezTo>
                  <a:lnTo>
                    <a:pt x="123" y="663"/>
                  </a:lnTo>
                  <a:lnTo>
                    <a:pt x="128" y="678"/>
                  </a:lnTo>
                  <a:cubicBezTo>
                    <a:pt x="128" y="679"/>
                    <a:pt x="128" y="680"/>
                    <a:pt x="128" y="680"/>
                  </a:cubicBezTo>
                  <a:lnTo>
                    <a:pt x="129" y="688"/>
                  </a:lnTo>
                  <a:cubicBezTo>
                    <a:pt x="129" y="690"/>
                    <a:pt x="128" y="692"/>
                    <a:pt x="126" y="694"/>
                  </a:cubicBezTo>
                  <a:lnTo>
                    <a:pt x="122" y="698"/>
                  </a:lnTo>
                  <a:lnTo>
                    <a:pt x="122" y="701"/>
                  </a:lnTo>
                  <a:lnTo>
                    <a:pt x="123" y="702"/>
                  </a:lnTo>
                  <a:cubicBezTo>
                    <a:pt x="123" y="703"/>
                    <a:pt x="124" y="704"/>
                    <a:pt x="124" y="705"/>
                  </a:cubicBezTo>
                  <a:cubicBezTo>
                    <a:pt x="125" y="706"/>
                    <a:pt x="126" y="710"/>
                    <a:pt x="125" y="712"/>
                  </a:cubicBezTo>
                  <a:cubicBezTo>
                    <a:pt x="124" y="714"/>
                    <a:pt x="123" y="716"/>
                    <a:pt x="121" y="717"/>
                  </a:cubicBezTo>
                  <a:cubicBezTo>
                    <a:pt x="119" y="718"/>
                    <a:pt x="115" y="720"/>
                    <a:pt x="113" y="719"/>
                  </a:cubicBezTo>
                  <a:lnTo>
                    <a:pt x="110" y="718"/>
                  </a:lnTo>
                  <a:lnTo>
                    <a:pt x="108" y="721"/>
                  </a:lnTo>
                  <a:cubicBezTo>
                    <a:pt x="106" y="723"/>
                    <a:pt x="104" y="725"/>
                    <a:pt x="101" y="725"/>
                  </a:cubicBezTo>
                  <a:cubicBezTo>
                    <a:pt x="99" y="725"/>
                    <a:pt x="96" y="723"/>
                    <a:pt x="95" y="721"/>
                  </a:cubicBezTo>
                  <a:lnTo>
                    <a:pt x="93" y="718"/>
                  </a:lnTo>
                  <a:lnTo>
                    <a:pt x="88" y="708"/>
                  </a:lnTo>
                  <a:lnTo>
                    <a:pt x="84" y="711"/>
                  </a:lnTo>
                  <a:cubicBezTo>
                    <a:pt x="83" y="711"/>
                    <a:pt x="82" y="712"/>
                    <a:pt x="80" y="712"/>
                  </a:cubicBezTo>
                  <a:lnTo>
                    <a:pt x="78" y="712"/>
                  </a:lnTo>
                  <a:lnTo>
                    <a:pt x="75" y="712"/>
                  </a:lnTo>
                  <a:lnTo>
                    <a:pt x="75" y="712"/>
                  </a:lnTo>
                  <a:lnTo>
                    <a:pt x="74" y="716"/>
                  </a:lnTo>
                  <a:lnTo>
                    <a:pt x="71" y="722"/>
                  </a:lnTo>
                  <a:cubicBezTo>
                    <a:pt x="70" y="725"/>
                    <a:pt x="67" y="727"/>
                    <a:pt x="64" y="727"/>
                  </a:cubicBezTo>
                  <a:lnTo>
                    <a:pt x="64" y="727"/>
                  </a:lnTo>
                  <a:lnTo>
                    <a:pt x="64" y="731"/>
                  </a:lnTo>
                  <a:lnTo>
                    <a:pt x="65" y="735"/>
                  </a:lnTo>
                  <a:lnTo>
                    <a:pt x="68" y="737"/>
                  </a:lnTo>
                  <a:lnTo>
                    <a:pt x="94" y="749"/>
                  </a:lnTo>
                  <a:lnTo>
                    <a:pt x="99" y="752"/>
                  </a:lnTo>
                  <a:cubicBezTo>
                    <a:pt x="100" y="753"/>
                    <a:pt x="100" y="753"/>
                    <a:pt x="101" y="754"/>
                  </a:cubicBezTo>
                  <a:lnTo>
                    <a:pt x="109" y="766"/>
                  </a:lnTo>
                  <a:lnTo>
                    <a:pt x="123" y="782"/>
                  </a:lnTo>
                  <a:lnTo>
                    <a:pt x="127" y="792"/>
                  </a:lnTo>
                  <a:lnTo>
                    <a:pt x="134" y="797"/>
                  </a:lnTo>
                  <a:lnTo>
                    <a:pt x="135" y="798"/>
                  </a:lnTo>
                  <a:lnTo>
                    <a:pt x="143" y="808"/>
                  </a:lnTo>
                  <a:lnTo>
                    <a:pt x="146" y="809"/>
                  </a:lnTo>
                  <a:lnTo>
                    <a:pt x="154" y="811"/>
                  </a:lnTo>
                  <a:lnTo>
                    <a:pt x="154" y="811"/>
                  </a:lnTo>
                  <a:cubicBezTo>
                    <a:pt x="155" y="810"/>
                    <a:pt x="158" y="809"/>
                    <a:pt x="160" y="809"/>
                  </a:cubicBezTo>
                  <a:cubicBezTo>
                    <a:pt x="163" y="809"/>
                    <a:pt x="167" y="811"/>
                    <a:pt x="168" y="813"/>
                  </a:cubicBezTo>
                  <a:lnTo>
                    <a:pt x="178" y="828"/>
                  </a:lnTo>
                  <a:lnTo>
                    <a:pt x="180" y="829"/>
                  </a:lnTo>
                  <a:lnTo>
                    <a:pt x="186" y="830"/>
                  </a:lnTo>
                  <a:lnTo>
                    <a:pt x="190" y="829"/>
                  </a:lnTo>
                  <a:lnTo>
                    <a:pt x="193" y="826"/>
                  </a:lnTo>
                  <a:cubicBezTo>
                    <a:pt x="193" y="825"/>
                    <a:pt x="194" y="825"/>
                    <a:pt x="195" y="824"/>
                  </a:cubicBezTo>
                  <a:lnTo>
                    <a:pt x="197" y="823"/>
                  </a:lnTo>
                  <a:cubicBezTo>
                    <a:pt x="199" y="822"/>
                    <a:pt x="201" y="822"/>
                    <a:pt x="203" y="823"/>
                  </a:cubicBezTo>
                  <a:lnTo>
                    <a:pt x="206" y="823"/>
                  </a:lnTo>
                  <a:cubicBezTo>
                    <a:pt x="207" y="824"/>
                    <a:pt x="209" y="825"/>
                    <a:pt x="210" y="826"/>
                  </a:cubicBezTo>
                  <a:lnTo>
                    <a:pt x="215" y="835"/>
                  </a:lnTo>
                  <a:lnTo>
                    <a:pt x="225" y="842"/>
                  </a:lnTo>
                  <a:lnTo>
                    <a:pt x="245" y="861"/>
                  </a:lnTo>
                  <a:lnTo>
                    <a:pt x="247" y="861"/>
                  </a:lnTo>
                  <a:lnTo>
                    <a:pt x="256" y="862"/>
                  </a:lnTo>
                  <a:cubicBezTo>
                    <a:pt x="256" y="862"/>
                    <a:pt x="257" y="862"/>
                    <a:pt x="258" y="863"/>
                  </a:cubicBezTo>
                  <a:lnTo>
                    <a:pt x="264" y="865"/>
                  </a:lnTo>
                  <a:lnTo>
                    <a:pt x="275" y="873"/>
                  </a:lnTo>
                  <a:lnTo>
                    <a:pt x="286" y="879"/>
                  </a:lnTo>
                  <a:cubicBezTo>
                    <a:pt x="287" y="879"/>
                    <a:pt x="288" y="880"/>
                    <a:pt x="289" y="881"/>
                  </a:cubicBezTo>
                  <a:lnTo>
                    <a:pt x="292" y="885"/>
                  </a:lnTo>
                  <a:cubicBezTo>
                    <a:pt x="293" y="887"/>
                    <a:pt x="294" y="888"/>
                    <a:pt x="294" y="890"/>
                  </a:cubicBezTo>
                  <a:lnTo>
                    <a:pt x="294" y="896"/>
                  </a:lnTo>
                  <a:lnTo>
                    <a:pt x="292" y="909"/>
                  </a:lnTo>
                  <a:cubicBezTo>
                    <a:pt x="292" y="912"/>
                    <a:pt x="289" y="914"/>
                    <a:pt x="286" y="915"/>
                  </a:cubicBezTo>
                  <a:lnTo>
                    <a:pt x="266" y="920"/>
                  </a:lnTo>
                  <a:lnTo>
                    <a:pt x="266" y="921"/>
                  </a:lnTo>
                  <a:lnTo>
                    <a:pt x="266" y="925"/>
                  </a:lnTo>
                  <a:cubicBezTo>
                    <a:pt x="265" y="927"/>
                    <a:pt x="265" y="928"/>
                    <a:pt x="264" y="929"/>
                  </a:cubicBezTo>
                  <a:lnTo>
                    <a:pt x="259" y="935"/>
                  </a:lnTo>
                  <a:cubicBezTo>
                    <a:pt x="257" y="937"/>
                    <a:pt x="253" y="938"/>
                    <a:pt x="250" y="937"/>
                  </a:cubicBezTo>
                  <a:lnTo>
                    <a:pt x="244" y="935"/>
                  </a:lnTo>
                  <a:cubicBezTo>
                    <a:pt x="243" y="935"/>
                    <a:pt x="243" y="935"/>
                    <a:pt x="242" y="935"/>
                  </a:cubicBezTo>
                  <a:lnTo>
                    <a:pt x="233" y="930"/>
                  </a:lnTo>
                  <a:lnTo>
                    <a:pt x="233" y="930"/>
                  </a:lnTo>
                  <a:lnTo>
                    <a:pt x="230" y="933"/>
                  </a:lnTo>
                  <a:lnTo>
                    <a:pt x="231" y="934"/>
                  </a:lnTo>
                  <a:lnTo>
                    <a:pt x="241" y="944"/>
                  </a:lnTo>
                  <a:cubicBezTo>
                    <a:pt x="242" y="944"/>
                    <a:pt x="242" y="945"/>
                    <a:pt x="242" y="946"/>
                  </a:cubicBezTo>
                  <a:lnTo>
                    <a:pt x="244" y="949"/>
                  </a:lnTo>
                  <a:cubicBezTo>
                    <a:pt x="245" y="950"/>
                    <a:pt x="246" y="954"/>
                    <a:pt x="245" y="956"/>
                  </a:cubicBezTo>
                  <a:lnTo>
                    <a:pt x="240" y="968"/>
                  </a:lnTo>
                  <a:lnTo>
                    <a:pt x="240" y="971"/>
                  </a:lnTo>
                  <a:lnTo>
                    <a:pt x="240" y="974"/>
                  </a:lnTo>
                  <a:lnTo>
                    <a:pt x="240" y="979"/>
                  </a:lnTo>
                  <a:lnTo>
                    <a:pt x="240" y="980"/>
                  </a:lnTo>
                  <a:lnTo>
                    <a:pt x="247" y="984"/>
                  </a:lnTo>
                  <a:cubicBezTo>
                    <a:pt x="248" y="985"/>
                    <a:pt x="249" y="986"/>
                    <a:pt x="250" y="986"/>
                  </a:cubicBezTo>
                  <a:lnTo>
                    <a:pt x="253" y="990"/>
                  </a:lnTo>
                  <a:cubicBezTo>
                    <a:pt x="254" y="991"/>
                    <a:pt x="254" y="992"/>
                    <a:pt x="255" y="993"/>
                  </a:cubicBezTo>
                  <a:lnTo>
                    <a:pt x="260" y="1006"/>
                  </a:lnTo>
                  <a:lnTo>
                    <a:pt x="262" y="1007"/>
                  </a:lnTo>
                  <a:cubicBezTo>
                    <a:pt x="262" y="1008"/>
                    <a:pt x="263" y="1009"/>
                    <a:pt x="263" y="1010"/>
                  </a:cubicBezTo>
                  <a:lnTo>
                    <a:pt x="264" y="1012"/>
                  </a:lnTo>
                  <a:cubicBezTo>
                    <a:pt x="265" y="1013"/>
                    <a:pt x="265" y="1014"/>
                    <a:pt x="265" y="1015"/>
                  </a:cubicBezTo>
                  <a:lnTo>
                    <a:pt x="265" y="1017"/>
                  </a:lnTo>
                  <a:cubicBezTo>
                    <a:pt x="265" y="1018"/>
                    <a:pt x="265" y="1020"/>
                    <a:pt x="264" y="1021"/>
                  </a:cubicBezTo>
                  <a:cubicBezTo>
                    <a:pt x="265" y="1021"/>
                    <a:pt x="266" y="1023"/>
                    <a:pt x="266" y="1023"/>
                  </a:cubicBezTo>
                  <a:cubicBezTo>
                    <a:pt x="267" y="1024"/>
                    <a:pt x="267" y="1025"/>
                    <a:pt x="268" y="1026"/>
                  </a:cubicBezTo>
                  <a:lnTo>
                    <a:pt x="268" y="1028"/>
                  </a:lnTo>
                  <a:cubicBezTo>
                    <a:pt x="268" y="1029"/>
                    <a:pt x="268" y="1030"/>
                    <a:pt x="268" y="1031"/>
                  </a:cubicBezTo>
                  <a:lnTo>
                    <a:pt x="268" y="1034"/>
                  </a:lnTo>
                  <a:lnTo>
                    <a:pt x="279" y="103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97" name="Freeform 282">
              <a:extLst>
                <a:ext uri="{FF2B5EF4-FFF2-40B4-BE49-F238E27FC236}">
                  <a16:creationId xmlns:a16="http://schemas.microsoft.com/office/drawing/2014/main" id="{E378AAEC-8A7A-458D-A593-161543DBC1AE}"/>
                </a:ext>
              </a:extLst>
            </p:cNvPr>
            <p:cNvSpPr>
              <a:spLocks noChangeArrowheads="1"/>
            </p:cNvSpPr>
            <p:nvPr/>
          </p:nvSpPr>
          <p:spPr bwMode="auto">
            <a:xfrm>
              <a:off x="11631612" y="712788"/>
              <a:ext cx="3175" cy="7937"/>
            </a:xfrm>
            <a:custGeom>
              <a:avLst/>
              <a:gdLst>
                <a:gd name="T0" fmla="*/ 2 w 11"/>
                <a:gd name="T1" fmla="*/ 2 h 23"/>
                <a:gd name="T2" fmla="*/ 0 w 11"/>
                <a:gd name="T3" fmla="*/ 3 h 23"/>
                <a:gd name="T4" fmla="*/ 0 w 11"/>
                <a:gd name="T5" fmla="*/ 5 h 23"/>
                <a:gd name="T6" fmla="*/ 1 w 11"/>
                <a:gd name="T7" fmla="*/ 17 h 23"/>
                <a:gd name="T8" fmla="*/ 5 w 11"/>
                <a:gd name="T9" fmla="*/ 22 h 23"/>
                <a:gd name="T10" fmla="*/ 10 w 11"/>
                <a:gd name="T11" fmla="*/ 9 h 23"/>
                <a:gd name="T12" fmla="*/ 10 w 11"/>
                <a:gd name="T13" fmla="*/ 2 h 23"/>
                <a:gd name="T14" fmla="*/ 9 w 11"/>
                <a:gd name="T15" fmla="*/ 1 h 23"/>
                <a:gd name="T16" fmla="*/ 5 w 11"/>
                <a:gd name="T17" fmla="*/ 0 h 23"/>
                <a:gd name="T18" fmla="*/ 2 w 11"/>
                <a:gd name="T19"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23">
                  <a:moveTo>
                    <a:pt x="2" y="2"/>
                  </a:moveTo>
                  <a:cubicBezTo>
                    <a:pt x="2" y="3"/>
                    <a:pt x="1" y="3"/>
                    <a:pt x="0" y="3"/>
                  </a:cubicBezTo>
                  <a:lnTo>
                    <a:pt x="0" y="5"/>
                  </a:lnTo>
                  <a:lnTo>
                    <a:pt x="1" y="17"/>
                  </a:lnTo>
                  <a:lnTo>
                    <a:pt x="5" y="22"/>
                  </a:lnTo>
                  <a:lnTo>
                    <a:pt x="10" y="9"/>
                  </a:lnTo>
                  <a:lnTo>
                    <a:pt x="10" y="2"/>
                  </a:lnTo>
                  <a:lnTo>
                    <a:pt x="9" y="1"/>
                  </a:lnTo>
                  <a:lnTo>
                    <a:pt x="5" y="0"/>
                  </a:lnTo>
                  <a:lnTo>
                    <a:pt x="2" y="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98" name="Freeform 283">
              <a:extLst>
                <a:ext uri="{FF2B5EF4-FFF2-40B4-BE49-F238E27FC236}">
                  <a16:creationId xmlns:a16="http://schemas.microsoft.com/office/drawing/2014/main" id="{EF45A097-4087-44B7-9A34-C8392ECBD7CF}"/>
                </a:ext>
              </a:extLst>
            </p:cNvPr>
            <p:cNvSpPr>
              <a:spLocks noChangeArrowheads="1"/>
            </p:cNvSpPr>
            <p:nvPr/>
          </p:nvSpPr>
          <p:spPr bwMode="auto">
            <a:xfrm>
              <a:off x="11615737" y="585788"/>
              <a:ext cx="58738" cy="12700"/>
            </a:xfrm>
            <a:custGeom>
              <a:avLst/>
              <a:gdLst>
                <a:gd name="T0" fmla="*/ 135 w 161"/>
                <a:gd name="T1" fmla="*/ 0 h 37"/>
                <a:gd name="T2" fmla="*/ 128 w 161"/>
                <a:gd name="T3" fmla="*/ 5 h 37"/>
                <a:gd name="T4" fmla="*/ 123 w 161"/>
                <a:gd name="T5" fmla="*/ 6 h 37"/>
                <a:gd name="T6" fmla="*/ 123 w 161"/>
                <a:gd name="T7" fmla="*/ 6 h 37"/>
                <a:gd name="T8" fmla="*/ 87 w 161"/>
                <a:gd name="T9" fmla="*/ 6 h 37"/>
                <a:gd name="T10" fmla="*/ 0 w 161"/>
                <a:gd name="T11" fmla="*/ 36 h 37"/>
                <a:gd name="T12" fmla="*/ 132 w 161"/>
                <a:gd name="T13" fmla="*/ 13 h 37"/>
                <a:gd name="T14" fmla="*/ 144 w 161"/>
                <a:gd name="T15" fmla="*/ 5 h 37"/>
                <a:gd name="T16" fmla="*/ 147 w 161"/>
                <a:gd name="T17" fmla="*/ 3 h 37"/>
                <a:gd name="T18" fmla="*/ 160 w 161"/>
                <a:gd name="T19" fmla="*/ 1 h 37"/>
                <a:gd name="T20" fmla="*/ 135 w 161"/>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37">
                  <a:moveTo>
                    <a:pt x="135" y="0"/>
                  </a:moveTo>
                  <a:lnTo>
                    <a:pt x="128" y="5"/>
                  </a:lnTo>
                  <a:cubicBezTo>
                    <a:pt x="126" y="6"/>
                    <a:pt x="125" y="6"/>
                    <a:pt x="123" y="6"/>
                  </a:cubicBezTo>
                  <a:lnTo>
                    <a:pt x="123" y="6"/>
                  </a:lnTo>
                  <a:lnTo>
                    <a:pt x="87" y="6"/>
                  </a:lnTo>
                  <a:lnTo>
                    <a:pt x="0" y="36"/>
                  </a:lnTo>
                  <a:lnTo>
                    <a:pt x="132" y="13"/>
                  </a:lnTo>
                  <a:lnTo>
                    <a:pt x="144" y="5"/>
                  </a:lnTo>
                  <a:cubicBezTo>
                    <a:pt x="145" y="4"/>
                    <a:pt x="146" y="4"/>
                    <a:pt x="147" y="3"/>
                  </a:cubicBezTo>
                  <a:lnTo>
                    <a:pt x="160" y="1"/>
                  </a:lnTo>
                  <a:lnTo>
                    <a:pt x="135"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99" name="Freeform 284">
              <a:extLst>
                <a:ext uri="{FF2B5EF4-FFF2-40B4-BE49-F238E27FC236}">
                  <a16:creationId xmlns:a16="http://schemas.microsoft.com/office/drawing/2014/main" id="{FF33AD91-8AB3-4ECA-8257-6304F110C9AD}"/>
                </a:ext>
              </a:extLst>
            </p:cNvPr>
            <p:cNvSpPr>
              <a:spLocks noChangeArrowheads="1"/>
            </p:cNvSpPr>
            <p:nvPr/>
          </p:nvSpPr>
          <p:spPr bwMode="auto">
            <a:xfrm>
              <a:off x="11655425" y="720725"/>
              <a:ext cx="4762" cy="6350"/>
            </a:xfrm>
            <a:custGeom>
              <a:avLst/>
              <a:gdLst>
                <a:gd name="T0" fmla="*/ 10 w 13"/>
                <a:gd name="T1" fmla="*/ 14 h 19"/>
                <a:gd name="T2" fmla="*/ 12 w 13"/>
                <a:gd name="T3" fmla="*/ 9 h 19"/>
                <a:gd name="T4" fmla="*/ 12 w 13"/>
                <a:gd name="T5" fmla="*/ 2 h 19"/>
                <a:gd name="T6" fmla="*/ 12 w 13"/>
                <a:gd name="T7" fmla="*/ 0 h 19"/>
                <a:gd name="T8" fmla="*/ 11 w 13"/>
                <a:gd name="T9" fmla="*/ 0 h 19"/>
                <a:gd name="T10" fmla="*/ 9 w 13"/>
                <a:gd name="T11" fmla="*/ 0 h 19"/>
                <a:gd name="T12" fmla="*/ 2 w 13"/>
                <a:gd name="T13" fmla="*/ 8 h 19"/>
                <a:gd name="T14" fmla="*/ 0 w 13"/>
                <a:gd name="T15" fmla="*/ 12 h 19"/>
                <a:gd name="T16" fmla="*/ 0 w 13"/>
                <a:gd name="T17" fmla="*/ 15 h 19"/>
                <a:gd name="T18" fmla="*/ 0 w 13"/>
                <a:gd name="T19" fmla="*/ 18 h 19"/>
                <a:gd name="T20" fmla="*/ 10 w 13"/>
                <a:gd name="T21"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9">
                  <a:moveTo>
                    <a:pt x="10" y="14"/>
                  </a:moveTo>
                  <a:lnTo>
                    <a:pt x="12" y="9"/>
                  </a:lnTo>
                  <a:lnTo>
                    <a:pt x="12" y="2"/>
                  </a:lnTo>
                  <a:lnTo>
                    <a:pt x="12" y="0"/>
                  </a:lnTo>
                  <a:lnTo>
                    <a:pt x="11" y="0"/>
                  </a:lnTo>
                  <a:cubicBezTo>
                    <a:pt x="11" y="0"/>
                    <a:pt x="10" y="0"/>
                    <a:pt x="9" y="0"/>
                  </a:cubicBezTo>
                  <a:lnTo>
                    <a:pt x="2" y="8"/>
                  </a:lnTo>
                  <a:lnTo>
                    <a:pt x="0" y="12"/>
                  </a:lnTo>
                  <a:lnTo>
                    <a:pt x="0" y="15"/>
                  </a:lnTo>
                  <a:lnTo>
                    <a:pt x="0" y="18"/>
                  </a:lnTo>
                  <a:lnTo>
                    <a:pt x="10" y="1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00" name="Freeform 285">
              <a:extLst>
                <a:ext uri="{FF2B5EF4-FFF2-40B4-BE49-F238E27FC236}">
                  <a16:creationId xmlns:a16="http://schemas.microsoft.com/office/drawing/2014/main" id="{D13F3628-B27D-4F3D-9204-54FCAB299750}"/>
                </a:ext>
              </a:extLst>
            </p:cNvPr>
            <p:cNvSpPr>
              <a:spLocks noChangeArrowheads="1"/>
            </p:cNvSpPr>
            <p:nvPr/>
          </p:nvSpPr>
          <p:spPr bwMode="auto">
            <a:xfrm>
              <a:off x="11520487" y="655638"/>
              <a:ext cx="9525" cy="7937"/>
            </a:xfrm>
            <a:custGeom>
              <a:avLst/>
              <a:gdLst>
                <a:gd name="T0" fmla="*/ 17 w 26"/>
                <a:gd name="T1" fmla="*/ 17 h 23"/>
                <a:gd name="T2" fmla="*/ 25 w 26"/>
                <a:gd name="T3" fmla="*/ 0 h 23"/>
                <a:gd name="T4" fmla="*/ 15 w 26"/>
                <a:gd name="T5" fmla="*/ 4 h 23"/>
                <a:gd name="T6" fmla="*/ 6 w 26"/>
                <a:gd name="T7" fmla="*/ 11 h 23"/>
                <a:gd name="T8" fmla="*/ 1 w 26"/>
                <a:gd name="T9" fmla="*/ 18 h 23"/>
                <a:gd name="T10" fmla="*/ 0 w 26"/>
                <a:gd name="T11" fmla="*/ 20 h 23"/>
                <a:gd name="T12" fmla="*/ 15 w 26"/>
                <a:gd name="T13" fmla="*/ 22 h 23"/>
                <a:gd name="T14" fmla="*/ 15 w 26"/>
                <a:gd name="T15" fmla="*/ 22 h 23"/>
                <a:gd name="T16" fmla="*/ 17 w 26"/>
                <a:gd name="T17"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3">
                  <a:moveTo>
                    <a:pt x="17" y="17"/>
                  </a:moveTo>
                  <a:lnTo>
                    <a:pt x="25" y="0"/>
                  </a:lnTo>
                  <a:lnTo>
                    <a:pt x="15" y="4"/>
                  </a:lnTo>
                  <a:lnTo>
                    <a:pt x="6" y="11"/>
                  </a:lnTo>
                  <a:lnTo>
                    <a:pt x="1" y="18"/>
                  </a:lnTo>
                  <a:lnTo>
                    <a:pt x="0" y="20"/>
                  </a:lnTo>
                  <a:lnTo>
                    <a:pt x="15" y="22"/>
                  </a:lnTo>
                  <a:lnTo>
                    <a:pt x="15" y="22"/>
                  </a:lnTo>
                  <a:lnTo>
                    <a:pt x="17" y="1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01" name="Freeform 286">
              <a:extLst>
                <a:ext uri="{FF2B5EF4-FFF2-40B4-BE49-F238E27FC236}">
                  <a16:creationId xmlns:a16="http://schemas.microsoft.com/office/drawing/2014/main" id="{784B7286-B51D-4BB7-8B6E-553674713462}"/>
                </a:ext>
              </a:extLst>
            </p:cNvPr>
            <p:cNvSpPr>
              <a:spLocks noChangeArrowheads="1"/>
            </p:cNvSpPr>
            <p:nvPr/>
          </p:nvSpPr>
          <p:spPr bwMode="auto">
            <a:xfrm>
              <a:off x="11504612" y="671513"/>
              <a:ext cx="4763" cy="3175"/>
            </a:xfrm>
            <a:custGeom>
              <a:avLst/>
              <a:gdLst>
                <a:gd name="T0" fmla="*/ 2 w 12"/>
                <a:gd name="T1" fmla="*/ 10 h 11"/>
                <a:gd name="T2" fmla="*/ 11 w 12"/>
                <a:gd name="T3" fmla="*/ 0 h 11"/>
                <a:gd name="T4" fmla="*/ 0 w 12"/>
                <a:gd name="T5" fmla="*/ 10 h 11"/>
                <a:gd name="T6" fmla="*/ 2 w 12"/>
                <a:gd name="T7" fmla="*/ 10 h 11"/>
              </a:gdLst>
              <a:ahLst/>
              <a:cxnLst>
                <a:cxn ang="0">
                  <a:pos x="T0" y="T1"/>
                </a:cxn>
                <a:cxn ang="0">
                  <a:pos x="T2" y="T3"/>
                </a:cxn>
                <a:cxn ang="0">
                  <a:pos x="T4" y="T5"/>
                </a:cxn>
                <a:cxn ang="0">
                  <a:pos x="T6" y="T7"/>
                </a:cxn>
              </a:cxnLst>
              <a:rect l="0" t="0" r="r" b="b"/>
              <a:pathLst>
                <a:path w="12" h="11">
                  <a:moveTo>
                    <a:pt x="2" y="10"/>
                  </a:moveTo>
                  <a:lnTo>
                    <a:pt x="11" y="0"/>
                  </a:lnTo>
                  <a:lnTo>
                    <a:pt x="0" y="10"/>
                  </a:lnTo>
                  <a:lnTo>
                    <a:pt x="2" y="1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02" name="Freeform 287">
              <a:extLst>
                <a:ext uri="{FF2B5EF4-FFF2-40B4-BE49-F238E27FC236}">
                  <a16:creationId xmlns:a16="http://schemas.microsoft.com/office/drawing/2014/main" id="{713EC76C-8EF5-4713-A27E-690F5BEA8616}"/>
                </a:ext>
              </a:extLst>
            </p:cNvPr>
            <p:cNvSpPr>
              <a:spLocks noChangeArrowheads="1"/>
            </p:cNvSpPr>
            <p:nvPr/>
          </p:nvSpPr>
          <p:spPr bwMode="auto">
            <a:xfrm>
              <a:off x="9221787" y="2692400"/>
              <a:ext cx="220663" cy="109538"/>
            </a:xfrm>
            <a:custGeom>
              <a:avLst/>
              <a:gdLst>
                <a:gd name="T0" fmla="*/ 300 w 613"/>
                <a:gd name="T1" fmla="*/ 122 h 305"/>
                <a:gd name="T2" fmla="*/ 278 w 613"/>
                <a:gd name="T3" fmla="*/ 132 h 305"/>
                <a:gd name="T4" fmla="*/ 267 w 613"/>
                <a:gd name="T5" fmla="*/ 131 h 305"/>
                <a:gd name="T6" fmla="*/ 230 w 613"/>
                <a:gd name="T7" fmla="*/ 128 h 305"/>
                <a:gd name="T8" fmla="*/ 212 w 613"/>
                <a:gd name="T9" fmla="*/ 116 h 305"/>
                <a:gd name="T10" fmla="*/ 171 w 613"/>
                <a:gd name="T11" fmla="*/ 118 h 305"/>
                <a:gd name="T12" fmla="*/ 161 w 613"/>
                <a:gd name="T13" fmla="*/ 108 h 305"/>
                <a:gd name="T14" fmla="*/ 144 w 613"/>
                <a:gd name="T15" fmla="*/ 115 h 305"/>
                <a:gd name="T16" fmla="*/ 104 w 613"/>
                <a:gd name="T17" fmla="*/ 113 h 305"/>
                <a:gd name="T18" fmla="*/ 72 w 613"/>
                <a:gd name="T19" fmla="*/ 116 h 305"/>
                <a:gd name="T20" fmla="*/ 61 w 613"/>
                <a:gd name="T21" fmla="*/ 112 h 305"/>
                <a:gd name="T22" fmla="*/ 59 w 613"/>
                <a:gd name="T23" fmla="*/ 115 h 305"/>
                <a:gd name="T24" fmla="*/ 63 w 613"/>
                <a:gd name="T25" fmla="*/ 158 h 305"/>
                <a:gd name="T26" fmla="*/ 62 w 613"/>
                <a:gd name="T27" fmla="*/ 174 h 305"/>
                <a:gd name="T28" fmla="*/ 51 w 613"/>
                <a:gd name="T29" fmla="*/ 204 h 305"/>
                <a:gd name="T30" fmla="*/ 37 w 613"/>
                <a:gd name="T31" fmla="*/ 230 h 305"/>
                <a:gd name="T32" fmla="*/ 2 w 613"/>
                <a:gd name="T33" fmla="*/ 273 h 305"/>
                <a:gd name="T34" fmla="*/ 585 w 613"/>
                <a:gd name="T35" fmla="*/ 290 h 305"/>
                <a:gd name="T36" fmla="*/ 578 w 613"/>
                <a:gd name="T37" fmla="*/ 262 h 305"/>
                <a:gd name="T38" fmla="*/ 583 w 613"/>
                <a:gd name="T39" fmla="*/ 199 h 305"/>
                <a:gd name="T40" fmla="*/ 585 w 613"/>
                <a:gd name="T41" fmla="*/ 192 h 305"/>
                <a:gd name="T42" fmla="*/ 588 w 613"/>
                <a:gd name="T43" fmla="*/ 184 h 305"/>
                <a:gd name="T44" fmla="*/ 591 w 613"/>
                <a:gd name="T45" fmla="*/ 178 h 305"/>
                <a:gd name="T46" fmla="*/ 601 w 613"/>
                <a:gd name="T47" fmla="*/ 169 h 305"/>
                <a:gd name="T48" fmla="*/ 612 w 613"/>
                <a:gd name="T49" fmla="*/ 157 h 305"/>
                <a:gd name="T50" fmla="*/ 597 w 613"/>
                <a:gd name="T51" fmla="*/ 128 h 305"/>
                <a:gd name="T52" fmla="*/ 591 w 613"/>
                <a:gd name="T53" fmla="*/ 116 h 305"/>
                <a:gd name="T54" fmla="*/ 577 w 613"/>
                <a:gd name="T55" fmla="*/ 113 h 305"/>
                <a:gd name="T56" fmla="*/ 569 w 613"/>
                <a:gd name="T57" fmla="*/ 104 h 305"/>
                <a:gd name="T58" fmla="*/ 542 w 613"/>
                <a:gd name="T59" fmla="*/ 78 h 305"/>
                <a:gd name="T60" fmla="*/ 485 w 613"/>
                <a:gd name="T61" fmla="*/ 80 h 305"/>
                <a:gd name="T62" fmla="*/ 478 w 613"/>
                <a:gd name="T63" fmla="*/ 86 h 305"/>
                <a:gd name="T64" fmla="*/ 467 w 613"/>
                <a:gd name="T65" fmla="*/ 88 h 305"/>
                <a:gd name="T66" fmla="*/ 454 w 613"/>
                <a:gd name="T67" fmla="*/ 81 h 305"/>
                <a:gd name="T68" fmla="*/ 450 w 613"/>
                <a:gd name="T69" fmla="*/ 69 h 305"/>
                <a:gd name="T70" fmla="*/ 448 w 613"/>
                <a:gd name="T71" fmla="*/ 70 h 305"/>
                <a:gd name="T72" fmla="*/ 433 w 613"/>
                <a:gd name="T73" fmla="*/ 67 h 305"/>
                <a:gd name="T74" fmla="*/ 421 w 613"/>
                <a:gd name="T75" fmla="*/ 62 h 305"/>
                <a:gd name="T76" fmla="*/ 400 w 613"/>
                <a:gd name="T77" fmla="*/ 53 h 305"/>
                <a:gd name="T78" fmla="*/ 380 w 613"/>
                <a:gd name="T79" fmla="*/ 35 h 305"/>
                <a:gd name="T80" fmla="*/ 352 w 613"/>
                <a:gd name="T81" fmla="*/ 30 h 305"/>
                <a:gd name="T82" fmla="*/ 330 w 613"/>
                <a:gd name="T83" fmla="*/ 0 h 305"/>
                <a:gd name="T84" fmla="*/ 319 w 613"/>
                <a:gd name="T85" fmla="*/ 20 h 305"/>
                <a:gd name="T86" fmla="*/ 313 w 613"/>
                <a:gd name="T87" fmla="*/ 27 h 305"/>
                <a:gd name="T88" fmla="*/ 306 w 613"/>
                <a:gd name="T89" fmla="*/ 30 h 305"/>
                <a:gd name="T90" fmla="*/ 302 w 613"/>
                <a:gd name="T91" fmla="*/ 31 h 305"/>
                <a:gd name="T92" fmla="*/ 305 w 613"/>
                <a:gd name="T93" fmla="*/ 42 h 305"/>
                <a:gd name="T94" fmla="*/ 314 w 613"/>
                <a:gd name="T95" fmla="*/ 10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13" h="305">
                  <a:moveTo>
                    <a:pt x="311" y="114"/>
                  </a:moveTo>
                  <a:cubicBezTo>
                    <a:pt x="311" y="116"/>
                    <a:pt x="309" y="117"/>
                    <a:pt x="307" y="118"/>
                  </a:cubicBezTo>
                  <a:lnTo>
                    <a:pt x="300" y="122"/>
                  </a:lnTo>
                  <a:lnTo>
                    <a:pt x="284" y="127"/>
                  </a:lnTo>
                  <a:cubicBezTo>
                    <a:pt x="284" y="127"/>
                    <a:pt x="284" y="128"/>
                    <a:pt x="283" y="128"/>
                  </a:cubicBezTo>
                  <a:cubicBezTo>
                    <a:pt x="282" y="129"/>
                    <a:pt x="280" y="131"/>
                    <a:pt x="278" y="132"/>
                  </a:cubicBezTo>
                  <a:lnTo>
                    <a:pt x="276" y="132"/>
                  </a:lnTo>
                  <a:cubicBezTo>
                    <a:pt x="273" y="133"/>
                    <a:pt x="271" y="132"/>
                    <a:pt x="269" y="131"/>
                  </a:cubicBezTo>
                  <a:cubicBezTo>
                    <a:pt x="268" y="131"/>
                    <a:pt x="268" y="131"/>
                    <a:pt x="267" y="131"/>
                  </a:cubicBezTo>
                  <a:lnTo>
                    <a:pt x="253" y="132"/>
                  </a:lnTo>
                  <a:cubicBezTo>
                    <a:pt x="253" y="132"/>
                    <a:pt x="252" y="132"/>
                    <a:pt x="251" y="132"/>
                  </a:cubicBezTo>
                  <a:lnTo>
                    <a:pt x="230" y="128"/>
                  </a:lnTo>
                  <a:cubicBezTo>
                    <a:pt x="228" y="128"/>
                    <a:pt x="227" y="127"/>
                    <a:pt x="226" y="126"/>
                  </a:cubicBezTo>
                  <a:lnTo>
                    <a:pt x="216" y="118"/>
                  </a:lnTo>
                  <a:lnTo>
                    <a:pt x="212" y="116"/>
                  </a:lnTo>
                  <a:lnTo>
                    <a:pt x="177" y="119"/>
                  </a:lnTo>
                  <a:cubicBezTo>
                    <a:pt x="176" y="119"/>
                    <a:pt x="175" y="119"/>
                    <a:pt x="175" y="119"/>
                  </a:cubicBezTo>
                  <a:lnTo>
                    <a:pt x="171" y="118"/>
                  </a:lnTo>
                  <a:cubicBezTo>
                    <a:pt x="169" y="118"/>
                    <a:pt x="168" y="117"/>
                    <a:pt x="167" y="116"/>
                  </a:cubicBezTo>
                  <a:lnTo>
                    <a:pt x="162" y="111"/>
                  </a:lnTo>
                  <a:lnTo>
                    <a:pt x="161" y="108"/>
                  </a:lnTo>
                  <a:cubicBezTo>
                    <a:pt x="160" y="108"/>
                    <a:pt x="160" y="107"/>
                    <a:pt x="160" y="106"/>
                  </a:cubicBezTo>
                  <a:lnTo>
                    <a:pt x="147" y="114"/>
                  </a:lnTo>
                  <a:cubicBezTo>
                    <a:pt x="146" y="114"/>
                    <a:pt x="145" y="114"/>
                    <a:pt x="144" y="115"/>
                  </a:cubicBezTo>
                  <a:lnTo>
                    <a:pt x="136" y="116"/>
                  </a:lnTo>
                  <a:cubicBezTo>
                    <a:pt x="135" y="117"/>
                    <a:pt x="135" y="117"/>
                    <a:pt x="134" y="117"/>
                  </a:cubicBezTo>
                  <a:lnTo>
                    <a:pt x="104" y="113"/>
                  </a:lnTo>
                  <a:lnTo>
                    <a:pt x="93" y="115"/>
                  </a:lnTo>
                  <a:lnTo>
                    <a:pt x="79" y="114"/>
                  </a:lnTo>
                  <a:lnTo>
                    <a:pt x="72" y="116"/>
                  </a:lnTo>
                  <a:cubicBezTo>
                    <a:pt x="70" y="116"/>
                    <a:pt x="68" y="116"/>
                    <a:pt x="67" y="115"/>
                  </a:cubicBezTo>
                  <a:lnTo>
                    <a:pt x="64" y="114"/>
                  </a:lnTo>
                  <a:cubicBezTo>
                    <a:pt x="63" y="114"/>
                    <a:pt x="62" y="113"/>
                    <a:pt x="61" y="112"/>
                  </a:cubicBezTo>
                  <a:lnTo>
                    <a:pt x="61" y="112"/>
                  </a:lnTo>
                  <a:lnTo>
                    <a:pt x="61" y="112"/>
                  </a:lnTo>
                  <a:lnTo>
                    <a:pt x="59" y="115"/>
                  </a:lnTo>
                  <a:lnTo>
                    <a:pt x="56" y="129"/>
                  </a:lnTo>
                  <a:lnTo>
                    <a:pt x="56" y="134"/>
                  </a:lnTo>
                  <a:lnTo>
                    <a:pt x="63" y="158"/>
                  </a:lnTo>
                  <a:lnTo>
                    <a:pt x="63" y="167"/>
                  </a:lnTo>
                  <a:cubicBezTo>
                    <a:pt x="63" y="167"/>
                    <a:pt x="63" y="168"/>
                    <a:pt x="63" y="169"/>
                  </a:cubicBezTo>
                  <a:lnTo>
                    <a:pt x="62" y="174"/>
                  </a:lnTo>
                  <a:lnTo>
                    <a:pt x="51" y="198"/>
                  </a:lnTo>
                  <a:lnTo>
                    <a:pt x="52" y="201"/>
                  </a:lnTo>
                  <a:cubicBezTo>
                    <a:pt x="52" y="201"/>
                    <a:pt x="51" y="203"/>
                    <a:pt x="51" y="204"/>
                  </a:cubicBezTo>
                  <a:cubicBezTo>
                    <a:pt x="51" y="205"/>
                    <a:pt x="51" y="206"/>
                    <a:pt x="51" y="206"/>
                  </a:cubicBezTo>
                  <a:cubicBezTo>
                    <a:pt x="50" y="208"/>
                    <a:pt x="48" y="210"/>
                    <a:pt x="47" y="211"/>
                  </a:cubicBezTo>
                  <a:lnTo>
                    <a:pt x="37" y="230"/>
                  </a:lnTo>
                  <a:lnTo>
                    <a:pt x="17" y="256"/>
                  </a:lnTo>
                  <a:lnTo>
                    <a:pt x="0" y="272"/>
                  </a:lnTo>
                  <a:lnTo>
                    <a:pt x="2" y="273"/>
                  </a:lnTo>
                  <a:lnTo>
                    <a:pt x="590" y="304"/>
                  </a:lnTo>
                  <a:lnTo>
                    <a:pt x="592" y="303"/>
                  </a:lnTo>
                  <a:lnTo>
                    <a:pt x="585" y="290"/>
                  </a:lnTo>
                  <a:lnTo>
                    <a:pt x="580" y="278"/>
                  </a:lnTo>
                  <a:cubicBezTo>
                    <a:pt x="579" y="277"/>
                    <a:pt x="579" y="276"/>
                    <a:pt x="579" y="276"/>
                  </a:cubicBezTo>
                  <a:lnTo>
                    <a:pt x="578" y="262"/>
                  </a:lnTo>
                  <a:lnTo>
                    <a:pt x="579" y="235"/>
                  </a:lnTo>
                  <a:lnTo>
                    <a:pt x="585" y="212"/>
                  </a:lnTo>
                  <a:lnTo>
                    <a:pt x="583" y="199"/>
                  </a:lnTo>
                  <a:cubicBezTo>
                    <a:pt x="583" y="198"/>
                    <a:pt x="583" y="197"/>
                    <a:pt x="584" y="196"/>
                  </a:cubicBezTo>
                  <a:lnTo>
                    <a:pt x="584" y="194"/>
                  </a:lnTo>
                  <a:cubicBezTo>
                    <a:pt x="585" y="193"/>
                    <a:pt x="585" y="192"/>
                    <a:pt x="585" y="192"/>
                  </a:cubicBezTo>
                  <a:lnTo>
                    <a:pt x="588" y="188"/>
                  </a:lnTo>
                  <a:cubicBezTo>
                    <a:pt x="588" y="188"/>
                    <a:pt x="588" y="188"/>
                    <a:pt x="588" y="187"/>
                  </a:cubicBezTo>
                  <a:cubicBezTo>
                    <a:pt x="587" y="186"/>
                    <a:pt x="587" y="185"/>
                    <a:pt x="588" y="184"/>
                  </a:cubicBezTo>
                  <a:lnTo>
                    <a:pt x="588" y="184"/>
                  </a:lnTo>
                  <a:cubicBezTo>
                    <a:pt x="588" y="183"/>
                    <a:pt x="588" y="182"/>
                    <a:pt x="589" y="181"/>
                  </a:cubicBezTo>
                  <a:cubicBezTo>
                    <a:pt x="589" y="180"/>
                    <a:pt x="590" y="179"/>
                    <a:pt x="591" y="178"/>
                  </a:cubicBezTo>
                  <a:cubicBezTo>
                    <a:pt x="591" y="177"/>
                    <a:pt x="593" y="176"/>
                    <a:pt x="594" y="176"/>
                  </a:cubicBezTo>
                  <a:lnTo>
                    <a:pt x="599" y="172"/>
                  </a:lnTo>
                  <a:lnTo>
                    <a:pt x="601" y="169"/>
                  </a:lnTo>
                  <a:cubicBezTo>
                    <a:pt x="602" y="168"/>
                    <a:pt x="602" y="167"/>
                    <a:pt x="603" y="166"/>
                  </a:cubicBezTo>
                  <a:lnTo>
                    <a:pt x="610" y="161"/>
                  </a:lnTo>
                  <a:lnTo>
                    <a:pt x="612" y="157"/>
                  </a:lnTo>
                  <a:lnTo>
                    <a:pt x="612" y="153"/>
                  </a:lnTo>
                  <a:lnTo>
                    <a:pt x="607" y="133"/>
                  </a:lnTo>
                  <a:lnTo>
                    <a:pt x="597" y="128"/>
                  </a:lnTo>
                  <a:cubicBezTo>
                    <a:pt x="596" y="127"/>
                    <a:pt x="595" y="126"/>
                    <a:pt x="594" y="125"/>
                  </a:cubicBezTo>
                  <a:lnTo>
                    <a:pt x="592" y="122"/>
                  </a:lnTo>
                  <a:cubicBezTo>
                    <a:pt x="591" y="121"/>
                    <a:pt x="591" y="118"/>
                    <a:pt x="591" y="116"/>
                  </a:cubicBezTo>
                  <a:lnTo>
                    <a:pt x="590" y="114"/>
                  </a:lnTo>
                  <a:lnTo>
                    <a:pt x="581" y="114"/>
                  </a:lnTo>
                  <a:cubicBezTo>
                    <a:pt x="580" y="114"/>
                    <a:pt x="579" y="114"/>
                    <a:pt x="577" y="113"/>
                  </a:cubicBezTo>
                  <a:lnTo>
                    <a:pt x="574" y="112"/>
                  </a:lnTo>
                  <a:cubicBezTo>
                    <a:pt x="573" y="111"/>
                    <a:pt x="572" y="110"/>
                    <a:pt x="571" y="108"/>
                  </a:cubicBezTo>
                  <a:lnTo>
                    <a:pt x="569" y="104"/>
                  </a:lnTo>
                  <a:lnTo>
                    <a:pt x="566" y="95"/>
                  </a:lnTo>
                  <a:lnTo>
                    <a:pt x="559" y="73"/>
                  </a:lnTo>
                  <a:lnTo>
                    <a:pt x="542" y="78"/>
                  </a:lnTo>
                  <a:cubicBezTo>
                    <a:pt x="541" y="79"/>
                    <a:pt x="540" y="79"/>
                    <a:pt x="539" y="78"/>
                  </a:cubicBezTo>
                  <a:lnTo>
                    <a:pt x="504" y="74"/>
                  </a:lnTo>
                  <a:lnTo>
                    <a:pt x="485" y="80"/>
                  </a:lnTo>
                  <a:lnTo>
                    <a:pt x="484" y="82"/>
                  </a:lnTo>
                  <a:cubicBezTo>
                    <a:pt x="483" y="83"/>
                    <a:pt x="483" y="83"/>
                    <a:pt x="482" y="84"/>
                  </a:cubicBezTo>
                  <a:lnTo>
                    <a:pt x="478" y="86"/>
                  </a:lnTo>
                  <a:cubicBezTo>
                    <a:pt x="477" y="87"/>
                    <a:pt x="476" y="88"/>
                    <a:pt x="475" y="88"/>
                  </a:cubicBezTo>
                  <a:lnTo>
                    <a:pt x="470" y="88"/>
                  </a:lnTo>
                  <a:cubicBezTo>
                    <a:pt x="469" y="89"/>
                    <a:pt x="468" y="88"/>
                    <a:pt x="467" y="88"/>
                  </a:cubicBezTo>
                  <a:lnTo>
                    <a:pt x="462" y="86"/>
                  </a:lnTo>
                  <a:cubicBezTo>
                    <a:pt x="461" y="86"/>
                    <a:pt x="460" y="86"/>
                    <a:pt x="459" y="85"/>
                  </a:cubicBezTo>
                  <a:lnTo>
                    <a:pt x="454" y="81"/>
                  </a:lnTo>
                  <a:cubicBezTo>
                    <a:pt x="453" y="80"/>
                    <a:pt x="452" y="79"/>
                    <a:pt x="452" y="77"/>
                  </a:cubicBezTo>
                  <a:lnTo>
                    <a:pt x="450" y="72"/>
                  </a:lnTo>
                  <a:cubicBezTo>
                    <a:pt x="450" y="71"/>
                    <a:pt x="450" y="70"/>
                    <a:pt x="450" y="69"/>
                  </a:cubicBezTo>
                  <a:lnTo>
                    <a:pt x="450" y="69"/>
                  </a:lnTo>
                  <a:lnTo>
                    <a:pt x="450" y="69"/>
                  </a:lnTo>
                  <a:cubicBezTo>
                    <a:pt x="449" y="70"/>
                    <a:pt x="448" y="70"/>
                    <a:pt x="448" y="70"/>
                  </a:cubicBezTo>
                  <a:cubicBezTo>
                    <a:pt x="446" y="71"/>
                    <a:pt x="442" y="72"/>
                    <a:pt x="440" y="71"/>
                  </a:cubicBezTo>
                  <a:lnTo>
                    <a:pt x="438" y="70"/>
                  </a:lnTo>
                  <a:lnTo>
                    <a:pt x="433" y="67"/>
                  </a:lnTo>
                  <a:lnTo>
                    <a:pt x="427" y="66"/>
                  </a:lnTo>
                  <a:cubicBezTo>
                    <a:pt x="427" y="65"/>
                    <a:pt x="426" y="65"/>
                    <a:pt x="425" y="65"/>
                  </a:cubicBezTo>
                  <a:lnTo>
                    <a:pt x="421" y="62"/>
                  </a:lnTo>
                  <a:lnTo>
                    <a:pt x="415" y="57"/>
                  </a:lnTo>
                  <a:lnTo>
                    <a:pt x="404" y="54"/>
                  </a:lnTo>
                  <a:cubicBezTo>
                    <a:pt x="402" y="54"/>
                    <a:pt x="401" y="53"/>
                    <a:pt x="400" y="53"/>
                  </a:cubicBezTo>
                  <a:lnTo>
                    <a:pt x="397" y="50"/>
                  </a:lnTo>
                  <a:lnTo>
                    <a:pt x="393" y="45"/>
                  </a:lnTo>
                  <a:lnTo>
                    <a:pt x="380" y="35"/>
                  </a:lnTo>
                  <a:lnTo>
                    <a:pt x="375" y="32"/>
                  </a:lnTo>
                  <a:lnTo>
                    <a:pt x="357" y="32"/>
                  </a:lnTo>
                  <a:cubicBezTo>
                    <a:pt x="355" y="32"/>
                    <a:pt x="353" y="31"/>
                    <a:pt x="352" y="30"/>
                  </a:cubicBezTo>
                  <a:lnTo>
                    <a:pt x="345" y="24"/>
                  </a:lnTo>
                  <a:cubicBezTo>
                    <a:pt x="344" y="24"/>
                    <a:pt x="344" y="23"/>
                    <a:pt x="343" y="22"/>
                  </a:cubicBezTo>
                  <a:lnTo>
                    <a:pt x="330" y="0"/>
                  </a:lnTo>
                  <a:lnTo>
                    <a:pt x="320" y="8"/>
                  </a:lnTo>
                  <a:lnTo>
                    <a:pt x="320" y="10"/>
                  </a:lnTo>
                  <a:lnTo>
                    <a:pt x="319" y="20"/>
                  </a:lnTo>
                  <a:cubicBezTo>
                    <a:pt x="318" y="21"/>
                    <a:pt x="318" y="22"/>
                    <a:pt x="317" y="23"/>
                  </a:cubicBezTo>
                  <a:lnTo>
                    <a:pt x="316" y="25"/>
                  </a:lnTo>
                  <a:cubicBezTo>
                    <a:pt x="315" y="26"/>
                    <a:pt x="314" y="27"/>
                    <a:pt x="313" y="27"/>
                  </a:cubicBezTo>
                  <a:lnTo>
                    <a:pt x="311" y="28"/>
                  </a:lnTo>
                  <a:cubicBezTo>
                    <a:pt x="310" y="29"/>
                    <a:pt x="309" y="29"/>
                    <a:pt x="308" y="29"/>
                  </a:cubicBezTo>
                  <a:lnTo>
                    <a:pt x="306" y="30"/>
                  </a:lnTo>
                  <a:lnTo>
                    <a:pt x="302" y="29"/>
                  </a:lnTo>
                  <a:lnTo>
                    <a:pt x="302" y="30"/>
                  </a:lnTo>
                  <a:lnTo>
                    <a:pt x="302" y="31"/>
                  </a:lnTo>
                  <a:lnTo>
                    <a:pt x="304" y="38"/>
                  </a:lnTo>
                  <a:cubicBezTo>
                    <a:pt x="304" y="39"/>
                    <a:pt x="304" y="40"/>
                    <a:pt x="304" y="41"/>
                  </a:cubicBezTo>
                  <a:lnTo>
                    <a:pt x="305" y="42"/>
                  </a:lnTo>
                  <a:lnTo>
                    <a:pt x="310" y="85"/>
                  </a:lnTo>
                  <a:lnTo>
                    <a:pt x="314" y="102"/>
                  </a:lnTo>
                  <a:cubicBezTo>
                    <a:pt x="314" y="103"/>
                    <a:pt x="314" y="105"/>
                    <a:pt x="314" y="106"/>
                  </a:cubicBezTo>
                  <a:lnTo>
                    <a:pt x="311" y="11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03" name="Freeform 288">
              <a:extLst>
                <a:ext uri="{FF2B5EF4-FFF2-40B4-BE49-F238E27FC236}">
                  <a16:creationId xmlns:a16="http://schemas.microsoft.com/office/drawing/2014/main" id="{6057197E-006F-412C-9894-1FEF8471246A}"/>
                </a:ext>
              </a:extLst>
            </p:cNvPr>
            <p:cNvSpPr>
              <a:spLocks noChangeArrowheads="1"/>
            </p:cNvSpPr>
            <p:nvPr/>
          </p:nvSpPr>
          <p:spPr bwMode="auto">
            <a:xfrm>
              <a:off x="11183937" y="3751263"/>
              <a:ext cx="3175" cy="3175"/>
            </a:xfrm>
            <a:custGeom>
              <a:avLst/>
              <a:gdLst>
                <a:gd name="T0" fmla="*/ 9 w 10"/>
                <a:gd name="T1" fmla="*/ 7 h 11"/>
                <a:gd name="T2" fmla="*/ 8 w 10"/>
                <a:gd name="T3" fmla="*/ 6 h 11"/>
                <a:gd name="T4" fmla="*/ 6 w 10"/>
                <a:gd name="T5" fmla="*/ 3 h 11"/>
                <a:gd name="T6" fmla="*/ 6 w 10"/>
                <a:gd name="T7" fmla="*/ 1 h 11"/>
                <a:gd name="T8" fmla="*/ 3 w 10"/>
                <a:gd name="T9" fmla="*/ 1 h 11"/>
                <a:gd name="T10" fmla="*/ 2 w 10"/>
                <a:gd name="T11" fmla="*/ 0 h 11"/>
                <a:gd name="T12" fmla="*/ 1 w 10"/>
                <a:gd name="T13" fmla="*/ 3 h 11"/>
                <a:gd name="T14" fmla="*/ 0 w 10"/>
                <a:gd name="T15" fmla="*/ 5 h 11"/>
                <a:gd name="T16" fmla="*/ 3 w 10"/>
                <a:gd name="T17" fmla="*/ 6 h 11"/>
                <a:gd name="T18" fmla="*/ 5 w 10"/>
                <a:gd name="T19" fmla="*/ 7 h 11"/>
                <a:gd name="T20" fmla="*/ 7 w 10"/>
                <a:gd name="T21" fmla="*/ 9 h 11"/>
                <a:gd name="T22" fmla="*/ 7 w 10"/>
                <a:gd name="T23" fmla="*/ 10 h 11"/>
                <a:gd name="T24" fmla="*/ 9 w 10"/>
                <a:gd name="T25" fmla="*/ 8 h 11"/>
                <a:gd name="T26" fmla="*/ 9 w 10"/>
                <a:gd name="T2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11">
                  <a:moveTo>
                    <a:pt x="9" y="7"/>
                  </a:moveTo>
                  <a:cubicBezTo>
                    <a:pt x="9" y="6"/>
                    <a:pt x="8" y="6"/>
                    <a:pt x="8" y="6"/>
                  </a:cubicBezTo>
                  <a:cubicBezTo>
                    <a:pt x="7" y="5"/>
                    <a:pt x="6" y="4"/>
                    <a:pt x="6" y="3"/>
                  </a:cubicBezTo>
                  <a:lnTo>
                    <a:pt x="6" y="1"/>
                  </a:lnTo>
                  <a:cubicBezTo>
                    <a:pt x="5" y="1"/>
                    <a:pt x="4" y="1"/>
                    <a:pt x="3" y="1"/>
                  </a:cubicBezTo>
                  <a:lnTo>
                    <a:pt x="2" y="0"/>
                  </a:lnTo>
                  <a:cubicBezTo>
                    <a:pt x="2" y="1"/>
                    <a:pt x="1" y="2"/>
                    <a:pt x="1" y="3"/>
                  </a:cubicBezTo>
                  <a:cubicBezTo>
                    <a:pt x="1" y="4"/>
                    <a:pt x="0" y="5"/>
                    <a:pt x="0" y="5"/>
                  </a:cubicBezTo>
                  <a:cubicBezTo>
                    <a:pt x="1" y="5"/>
                    <a:pt x="2" y="6"/>
                    <a:pt x="3" y="6"/>
                  </a:cubicBezTo>
                  <a:lnTo>
                    <a:pt x="5" y="7"/>
                  </a:lnTo>
                  <a:cubicBezTo>
                    <a:pt x="6" y="8"/>
                    <a:pt x="7" y="9"/>
                    <a:pt x="7" y="9"/>
                  </a:cubicBezTo>
                  <a:lnTo>
                    <a:pt x="7" y="10"/>
                  </a:lnTo>
                  <a:cubicBezTo>
                    <a:pt x="8" y="9"/>
                    <a:pt x="9" y="9"/>
                    <a:pt x="9" y="8"/>
                  </a:cubicBezTo>
                  <a:lnTo>
                    <a:pt x="9" y="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04" name="Freeform 289">
              <a:extLst>
                <a:ext uri="{FF2B5EF4-FFF2-40B4-BE49-F238E27FC236}">
                  <a16:creationId xmlns:a16="http://schemas.microsoft.com/office/drawing/2014/main" id="{7AAA14A9-6B69-42FB-B1F4-74648E81EC1C}"/>
                </a:ext>
              </a:extLst>
            </p:cNvPr>
            <p:cNvSpPr>
              <a:spLocks noChangeArrowheads="1"/>
            </p:cNvSpPr>
            <p:nvPr/>
          </p:nvSpPr>
          <p:spPr bwMode="auto">
            <a:xfrm>
              <a:off x="11426825" y="685800"/>
              <a:ext cx="22225" cy="9525"/>
            </a:xfrm>
            <a:custGeom>
              <a:avLst/>
              <a:gdLst>
                <a:gd name="T0" fmla="*/ 0 w 61"/>
                <a:gd name="T1" fmla="*/ 24 h 25"/>
                <a:gd name="T2" fmla="*/ 16 w 61"/>
                <a:gd name="T3" fmla="*/ 24 h 25"/>
                <a:gd name="T4" fmla="*/ 28 w 61"/>
                <a:gd name="T5" fmla="*/ 10 h 25"/>
                <a:gd name="T6" fmla="*/ 33 w 61"/>
                <a:gd name="T7" fmla="*/ 7 h 25"/>
                <a:gd name="T8" fmla="*/ 60 w 61"/>
                <a:gd name="T9" fmla="*/ 3 h 25"/>
                <a:gd name="T10" fmla="*/ 36 w 61"/>
                <a:gd name="T11" fmla="*/ 0 h 25"/>
                <a:gd name="T12" fmla="*/ 0 w 61"/>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61" h="25">
                  <a:moveTo>
                    <a:pt x="0" y="24"/>
                  </a:moveTo>
                  <a:lnTo>
                    <a:pt x="16" y="24"/>
                  </a:lnTo>
                  <a:lnTo>
                    <a:pt x="28" y="10"/>
                  </a:lnTo>
                  <a:cubicBezTo>
                    <a:pt x="29" y="8"/>
                    <a:pt x="31" y="7"/>
                    <a:pt x="33" y="7"/>
                  </a:cubicBezTo>
                  <a:lnTo>
                    <a:pt x="60" y="3"/>
                  </a:lnTo>
                  <a:lnTo>
                    <a:pt x="36" y="0"/>
                  </a:lnTo>
                  <a:lnTo>
                    <a:pt x="0" y="2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05" name="Freeform 290">
              <a:extLst>
                <a:ext uri="{FF2B5EF4-FFF2-40B4-BE49-F238E27FC236}">
                  <a16:creationId xmlns:a16="http://schemas.microsoft.com/office/drawing/2014/main" id="{0592752B-C335-43FC-880E-E3C9F063EBC7}"/>
                </a:ext>
              </a:extLst>
            </p:cNvPr>
            <p:cNvSpPr>
              <a:spLocks noChangeArrowheads="1"/>
            </p:cNvSpPr>
            <p:nvPr/>
          </p:nvSpPr>
          <p:spPr bwMode="auto">
            <a:xfrm>
              <a:off x="10641012" y="1363663"/>
              <a:ext cx="6350" cy="4762"/>
            </a:xfrm>
            <a:custGeom>
              <a:avLst/>
              <a:gdLst>
                <a:gd name="T0" fmla="*/ 2 w 16"/>
                <a:gd name="T1" fmla="*/ 2 h 12"/>
                <a:gd name="T2" fmla="*/ 0 w 16"/>
                <a:gd name="T3" fmla="*/ 11 h 12"/>
                <a:gd name="T4" fmla="*/ 2 w 16"/>
                <a:gd name="T5" fmla="*/ 10 h 12"/>
                <a:gd name="T6" fmla="*/ 10 w 16"/>
                <a:gd name="T7" fmla="*/ 7 h 12"/>
                <a:gd name="T8" fmla="*/ 15 w 16"/>
                <a:gd name="T9" fmla="*/ 8 h 12"/>
                <a:gd name="T10" fmla="*/ 2 w 16"/>
                <a:gd name="T11" fmla="*/ 0 h 12"/>
                <a:gd name="T12" fmla="*/ 2 w 16"/>
                <a:gd name="T13" fmla="*/ 2 h 12"/>
              </a:gdLst>
              <a:ahLst/>
              <a:cxnLst>
                <a:cxn ang="0">
                  <a:pos x="T0" y="T1"/>
                </a:cxn>
                <a:cxn ang="0">
                  <a:pos x="T2" y="T3"/>
                </a:cxn>
                <a:cxn ang="0">
                  <a:pos x="T4" y="T5"/>
                </a:cxn>
                <a:cxn ang="0">
                  <a:pos x="T6" y="T7"/>
                </a:cxn>
                <a:cxn ang="0">
                  <a:pos x="T8" y="T9"/>
                </a:cxn>
                <a:cxn ang="0">
                  <a:pos x="T10" y="T11"/>
                </a:cxn>
                <a:cxn ang="0">
                  <a:pos x="T12" y="T13"/>
                </a:cxn>
              </a:cxnLst>
              <a:rect l="0" t="0" r="r" b="b"/>
              <a:pathLst>
                <a:path w="16" h="12">
                  <a:moveTo>
                    <a:pt x="2" y="2"/>
                  </a:moveTo>
                  <a:lnTo>
                    <a:pt x="0" y="11"/>
                  </a:lnTo>
                  <a:cubicBezTo>
                    <a:pt x="1" y="10"/>
                    <a:pt x="1" y="10"/>
                    <a:pt x="2" y="10"/>
                  </a:cubicBezTo>
                  <a:lnTo>
                    <a:pt x="10" y="7"/>
                  </a:lnTo>
                  <a:cubicBezTo>
                    <a:pt x="11" y="7"/>
                    <a:pt x="13" y="7"/>
                    <a:pt x="15" y="8"/>
                  </a:cubicBezTo>
                  <a:lnTo>
                    <a:pt x="2" y="0"/>
                  </a:lnTo>
                  <a:lnTo>
                    <a:pt x="2" y="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06" name="Freeform 291">
              <a:extLst>
                <a:ext uri="{FF2B5EF4-FFF2-40B4-BE49-F238E27FC236}">
                  <a16:creationId xmlns:a16="http://schemas.microsoft.com/office/drawing/2014/main" id="{5954A636-DC0B-4A61-A5A6-7FA0138D900E}"/>
                </a:ext>
              </a:extLst>
            </p:cNvPr>
            <p:cNvSpPr>
              <a:spLocks noChangeArrowheads="1"/>
            </p:cNvSpPr>
            <p:nvPr/>
          </p:nvSpPr>
          <p:spPr bwMode="auto">
            <a:xfrm>
              <a:off x="11952287" y="288925"/>
              <a:ext cx="144463" cy="157163"/>
            </a:xfrm>
            <a:custGeom>
              <a:avLst/>
              <a:gdLst>
                <a:gd name="T0" fmla="*/ 13 w 402"/>
                <a:gd name="T1" fmla="*/ 127 h 436"/>
                <a:gd name="T2" fmla="*/ 14 w 402"/>
                <a:gd name="T3" fmla="*/ 145 h 436"/>
                <a:gd name="T4" fmla="*/ 16 w 402"/>
                <a:gd name="T5" fmla="*/ 150 h 436"/>
                <a:gd name="T6" fmla="*/ 28 w 402"/>
                <a:gd name="T7" fmla="*/ 153 h 436"/>
                <a:gd name="T8" fmla="*/ 33 w 402"/>
                <a:gd name="T9" fmla="*/ 173 h 436"/>
                <a:gd name="T10" fmla="*/ 38 w 402"/>
                <a:gd name="T11" fmla="*/ 188 h 436"/>
                <a:gd name="T12" fmla="*/ 36 w 402"/>
                <a:gd name="T13" fmla="*/ 196 h 436"/>
                <a:gd name="T14" fmla="*/ 54 w 402"/>
                <a:gd name="T15" fmla="*/ 260 h 436"/>
                <a:gd name="T16" fmla="*/ 98 w 402"/>
                <a:gd name="T17" fmla="*/ 291 h 436"/>
                <a:gd name="T18" fmla="*/ 147 w 402"/>
                <a:gd name="T19" fmla="*/ 306 h 436"/>
                <a:gd name="T20" fmla="*/ 166 w 402"/>
                <a:gd name="T21" fmla="*/ 323 h 436"/>
                <a:gd name="T22" fmla="*/ 184 w 402"/>
                <a:gd name="T23" fmla="*/ 317 h 436"/>
                <a:gd name="T24" fmla="*/ 198 w 402"/>
                <a:gd name="T25" fmla="*/ 324 h 436"/>
                <a:gd name="T26" fmla="*/ 232 w 402"/>
                <a:gd name="T27" fmla="*/ 365 h 436"/>
                <a:gd name="T28" fmla="*/ 236 w 402"/>
                <a:gd name="T29" fmla="*/ 387 h 436"/>
                <a:gd name="T30" fmla="*/ 224 w 402"/>
                <a:gd name="T31" fmla="*/ 397 h 436"/>
                <a:gd name="T32" fmla="*/ 221 w 402"/>
                <a:gd name="T33" fmla="*/ 403 h 436"/>
                <a:gd name="T34" fmla="*/ 228 w 402"/>
                <a:gd name="T35" fmla="*/ 416 h 436"/>
                <a:gd name="T36" fmla="*/ 258 w 402"/>
                <a:gd name="T37" fmla="*/ 431 h 436"/>
                <a:gd name="T38" fmla="*/ 282 w 402"/>
                <a:gd name="T39" fmla="*/ 431 h 436"/>
                <a:gd name="T40" fmla="*/ 292 w 402"/>
                <a:gd name="T41" fmla="*/ 422 h 436"/>
                <a:gd name="T42" fmla="*/ 307 w 402"/>
                <a:gd name="T43" fmla="*/ 415 h 436"/>
                <a:gd name="T44" fmla="*/ 323 w 402"/>
                <a:gd name="T45" fmla="*/ 419 h 436"/>
                <a:gd name="T46" fmla="*/ 349 w 402"/>
                <a:gd name="T47" fmla="*/ 434 h 436"/>
                <a:gd name="T48" fmla="*/ 369 w 402"/>
                <a:gd name="T49" fmla="*/ 413 h 436"/>
                <a:gd name="T50" fmla="*/ 381 w 402"/>
                <a:gd name="T51" fmla="*/ 409 h 436"/>
                <a:gd name="T52" fmla="*/ 383 w 402"/>
                <a:gd name="T53" fmla="*/ 395 h 436"/>
                <a:gd name="T54" fmla="*/ 394 w 402"/>
                <a:gd name="T55" fmla="*/ 378 h 436"/>
                <a:gd name="T56" fmla="*/ 401 w 402"/>
                <a:gd name="T57" fmla="*/ 373 h 436"/>
                <a:gd name="T58" fmla="*/ 396 w 402"/>
                <a:gd name="T59" fmla="*/ 357 h 436"/>
                <a:gd name="T60" fmla="*/ 388 w 402"/>
                <a:gd name="T61" fmla="*/ 350 h 436"/>
                <a:gd name="T62" fmla="*/ 383 w 402"/>
                <a:gd name="T63" fmla="*/ 335 h 436"/>
                <a:gd name="T64" fmla="*/ 386 w 402"/>
                <a:gd name="T65" fmla="*/ 312 h 436"/>
                <a:gd name="T66" fmla="*/ 368 w 402"/>
                <a:gd name="T67" fmla="*/ 298 h 436"/>
                <a:gd name="T68" fmla="*/ 358 w 402"/>
                <a:gd name="T69" fmla="*/ 286 h 436"/>
                <a:gd name="T70" fmla="*/ 309 w 402"/>
                <a:gd name="T71" fmla="*/ 228 h 436"/>
                <a:gd name="T72" fmla="*/ 303 w 402"/>
                <a:gd name="T73" fmla="*/ 215 h 436"/>
                <a:gd name="T74" fmla="*/ 288 w 402"/>
                <a:gd name="T75" fmla="*/ 217 h 436"/>
                <a:gd name="T76" fmla="*/ 262 w 402"/>
                <a:gd name="T77" fmla="*/ 200 h 436"/>
                <a:gd name="T78" fmla="*/ 252 w 402"/>
                <a:gd name="T79" fmla="*/ 192 h 436"/>
                <a:gd name="T80" fmla="*/ 247 w 402"/>
                <a:gd name="T81" fmla="*/ 173 h 436"/>
                <a:gd name="T82" fmla="*/ 229 w 402"/>
                <a:gd name="T83" fmla="*/ 158 h 436"/>
                <a:gd name="T84" fmla="*/ 205 w 402"/>
                <a:gd name="T85" fmla="*/ 151 h 436"/>
                <a:gd name="T86" fmla="*/ 205 w 402"/>
                <a:gd name="T87" fmla="*/ 121 h 436"/>
                <a:gd name="T88" fmla="*/ 196 w 402"/>
                <a:gd name="T89" fmla="*/ 114 h 436"/>
                <a:gd name="T90" fmla="*/ 186 w 402"/>
                <a:gd name="T91" fmla="*/ 104 h 436"/>
                <a:gd name="T92" fmla="*/ 126 w 402"/>
                <a:gd name="T93" fmla="*/ 23 h 436"/>
                <a:gd name="T94" fmla="*/ 112 w 402"/>
                <a:gd name="T95" fmla="*/ 14 h 436"/>
                <a:gd name="T96" fmla="*/ 108 w 402"/>
                <a:gd name="T97" fmla="*/ 4 h 436"/>
                <a:gd name="T98" fmla="*/ 91 w 402"/>
                <a:gd name="T99" fmla="*/ 18 h 436"/>
                <a:gd name="T100" fmla="*/ 63 w 402"/>
                <a:gd name="T101" fmla="*/ 23 h 436"/>
                <a:gd name="T102" fmla="*/ 66 w 402"/>
                <a:gd name="T103" fmla="*/ 30 h 436"/>
                <a:gd name="T104" fmla="*/ 61 w 402"/>
                <a:gd name="T105" fmla="*/ 57 h 436"/>
                <a:gd name="T106" fmla="*/ 56 w 402"/>
                <a:gd name="T107" fmla="*/ 61 h 436"/>
                <a:gd name="T108" fmla="*/ 44 w 402"/>
                <a:gd name="T109" fmla="*/ 73 h 436"/>
                <a:gd name="T110" fmla="*/ 45 w 402"/>
                <a:gd name="T111" fmla="*/ 87 h 436"/>
                <a:gd name="T112" fmla="*/ 54 w 402"/>
                <a:gd name="T113" fmla="*/ 99 h 436"/>
                <a:gd name="T114" fmla="*/ 74 w 402"/>
                <a:gd name="T115" fmla="*/ 123 h 436"/>
                <a:gd name="T116" fmla="*/ 78 w 402"/>
                <a:gd name="T117" fmla="*/ 148 h 436"/>
                <a:gd name="T118" fmla="*/ 0 w 402"/>
                <a:gd name="T119" fmla="*/ 118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2" h="436">
                  <a:moveTo>
                    <a:pt x="5" y="123"/>
                  </a:moveTo>
                  <a:cubicBezTo>
                    <a:pt x="7" y="123"/>
                    <a:pt x="8" y="124"/>
                    <a:pt x="9" y="124"/>
                  </a:cubicBezTo>
                  <a:lnTo>
                    <a:pt x="13" y="127"/>
                  </a:lnTo>
                  <a:cubicBezTo>
                    <a:pt x="17" y="129"/>
                    <a:pt x="18" y="133"/>
                    <a:pt x="17" y="136"/>
                  </a:cubicBezTo>
                  <a:lnTo>
                    <a:pt x="15" y="142"/>
                  </a:lnTo>
                  <a:cubicBezTo>
                    <a:pt x="15" y="143"/>
                    <a:pt x="14" y="144"/>
                    <a:pt x="14" y="145"/>
                  </a:cubicBezTo>
                  <a:lnTo>
                    <a:pt x="12" y="147"/>
                  </a:lnTo>
                  <a:lnTo>
                    <a:pt x="13" y="148"/>
                  </a:lnTo>
                  <a:lnTo>
                    <a:pt x="16" y="150"/>
                  </a:lnTo>
                  <a:cubicBezTo>
                    <a:pt x="17" y="151"/>
                    <a:pt x="18" y="152"/>
                    <a:pt x="18" y="153"/>
                  </a:cubicBezTo>
                  <a:lnTo>
                    <a:pt x="20" y="152"/>
                  </a:lnTo>
                  <a:cubicBezTo>
                    <a:pt x="23" y="151"/>
                    <a:pt x="26" y="151"/>
                    <a:pt x="28" y="153"/>
                  </a:cubicBezTo>
                  <a:lnTo>
                    <a:pt x="31" y="155"/>
                  </a:lnTo>
                  <a:cubicBezTo>
                    <a:pt x="34" y="157"/>
                    <a:pt x="35" y="160"/>
                    <a:pt x="35" y="163"/>
                  </a:cubicBezTo>
                  <a:lnTo>
                    <a:pt x="33" y="173"/>
                  </a:lnTo>
                  <a:cubicBezTo>
                    <a:pt x="34" y="174"/>
                    <a:pt x="34" y="174"/>
                    <a:pt x="35" y="175"/>
                  </a:cubicBezTo>
                  <a:lnTo>
                    <a:pt x="38" y="182"/>
                  </a:lnTo>
                  <a:cubicBezTo>
                    <a:pt x="39" y="184"/>
                    <a:pt x="39" y="186"/>
                    <a:pt x="38" y="188"/>
                  </a:cubicBezTo>
                  <a:cubicBezTo>
                    <a:pt x="38" y="190"/>
                    <a:pt x="36" y="192"/>
                    <a:pt x="34" y="193"/>
                  </a:cubicBezTo>
                  <a:lnTo>
                    <a:pt x="33" y="193"/>
                  </a:lnTo>
                  <a:lnTo>
                    <a:pt x="36" y="196"/>
                  </a:lnTo>
                  <a:cubicBezTo>
                    <a:pt x="38" y="198"/>
                    <a:pt x="38" y="201"/>
                    <a:pt x="37" y="204"/>
                  </a:cubicBezTo>
                  <a:lnTo>
                    <a:pt x="32" y="220"/>
                  </a:lnTo>
                  <a:lnTo>
                    <a:pt x="54" y="260"/>
                  </a:lnTo>
                  <a:lnTo>
                    <a:pt x="88" y="295"/>
                  </a:lnTo>
                  <a:cubicBezTo>
                    <a:pt x="88" y="294"/>
                    <a:pt x="89" y="294"/>
                    <a:pt x="90" y="293"/>
                  </a:cubicBezTo>
                  <a:cubicBezTo>
                    <a:pt x="92" y="291"/>
                    <a:pt x="95" y="290"/>
                    <a:pt x="98" y="291"/>
                  </a:cubicBezTo>
                  <a:lnTo>
                    <a:pt x="125" y="303"/>
                  </a:lnTo>
                  <a:lnTo>
                    <a:pt x="142" y="304"/>
                  </a:lnTo>
                  <a:cubicBezTo>
                    <a:pt x="144" y="304"/>
                    <a:pt x="146" y="304"/>
                    <a:pt x="147" y="306"/>
                  </a:cubicBezTo>
                  <a:lnTo>
                    <a:pt x="153" y="310"/>
                  </a:lnTo>
                  <a:lnTo>
                    <a:pt x="159" y="318"/>
                  </a:lnTo>
                  <a:lnTo>
                    <a:pt x="166" y="323"/>
                  </a:lnTo>
                  <a:lnTo>
                    <a:pt x="175" y="318"/>
                  </a:lnTo>
                  <a:cubicBezTo>
                    <a:pt x="176" y="318"/>
                    <a:pt x="177" y="318"/>
                    <a:pt x="178" y="318"/>
                  </a:cubicBezTo>
                  <a:lnTo>
                    <a:pt x="184" y="317"/>
                  </a:lnTo>
                  <a:cubicBezTo>
                    <a:pt x="186" y="317"/>
                    <a:pt x="187" y="317"/>
                    <a:pt x="189" y="318"/>
                  </a:cubicBezTo>
                  <a:lnTo>
                    <a:pt x="195" y="321"/>
                  </a:lnTo>
                  <a:cubicBezTo>
                    <a:pt x="196" y="322"/>
                    <a:pt x="197" y="323"/>
                    <a:pt x="198" y="324"/>
                  </a:cubicBezTo>
                  <a:lnTo>
                    <a:pt x="207" y="339"/>
                  </a:lnTo>
                  <a:lnTo>
                    <a:pt x="231" y="364"/>
                  </a:lnTo>
                  <a:cubicBezTo>
                    <a:pt x="231" y="364"/>
                    <a:pt x="231" y="365"/>
                    <a:pt x="232" y="365"/>
                  </a:cubicBezTo>
                  <a:lnTo>
                    <a:pt x="236" y="373"/>
                  </a:lnTo>
                  <a:cubicBezTo>
                    <a:pt x="236" y="374"/>
                    <a:pt x="237" y="376"/>
                    <a:pt x="237" y="377"/>
                  </a:cubicBezTo>
                  <a:lnTo>
                    <a:pt x="236" y="387"/>
                  </a:lnTo>
                  <a:cubicBezTo>
                    <a:pt x="236" y="389"/>
                    <a:pt x="235" y="391"/>
                    <a:pt x="233" y="393"/>
                  </a:cubicBezTo>
                  <a:lnTo>
                    <a:pt x="229" y="396"/>
                  </a:lnTo>
                  <a:cubicBezTo>
                    <a:pt x="228" y="397"/>
                    <a:pt x="226" y="397"/>
                    <a:pt x="224" y="397"/>
                  </a:cubicBezTo>
                  <a:lnTo>
                    <a:pt x="221" y="397"/>
                  </a:lnTo>
                  <a:lnTo>
                    <a:pt x="220" y="401"/>
                  </a:lnTo>
                  <a:lnTo>
                    <a:pt x="221" y="403"/>
                  </a:lnTo>
                  <a:lnTo>
                    <a:pt x="224" y="407"/>
                  </a:lnTo>
                  <a:cubicBezTo>
                    <a:pt x="225" y="408"/>
                    <a:pt x="225" y="408"/>
                    <a:pt x="225" y="409"/>
                  </a:cubicBezTo>
                  <a:lnTo>
                    <a:pt x="228" y="416"/>
                  </a:lnTo>
                  <a:cubicBezTo>
                    <a:pt x="228" y="417"/>
                    <a:pt x="228" y="419"/>
                    <a:pt x="228" y="421"/>
                  </a:cubicBezTo>
                  <a:lnTo>
                    <a:pt x="227" y="422"/>
                  </a:lnTo>
                  <a:lnTo>
                    <a:pt x="258" y="431"/>
                  </a:lnTo>
                  <a:lnTo>
                    <a:pt x="273" y="429"/>
                  </a:lnTo>
                  <a:cubicBezTo>
                    <a:pt x="274" y="428"/>
                    <a:pt x="276" y="429"/>
                    <a:pt x="277" y="429"/>
                  </a:cubicBezTo>
                  <a:lnTo>
                    <a:pt x="282" y="431"/>
                  </a:lnTo>
                  <a:cubicBezTo>
                    <a:pt x="283" y="432"/>
                    <a:pt x="284" y="432"/>
                    <a:pt x="284" y="433"/>
                  </a:cubicBezTo>
                  <a:lnTo>
                    <a:pt x="291" y="424"/>
                  </a:lnTo>
                  <a:cubicBezTo>
                    <a:pt x="291" y="423"/>
                    <a:pt x="292" y="423"/>
                    <a:pt x="292" y="422"/>
                  </a:cubicBezTo>
                  <a:lnTo>
                    <a:pt x="298" y="418"/>
                  </a:lnTo>
                  <a:cubicBezTo>
                    <a:pt x="299" y="418"/>
                    <a:pt x="300" y="417"/>
                    <a:pt x="301" y="417"/>
                  </a:cubicBezTo>
                  <a:lnTo>
                    <a:pt x="307" y="415"/>
                  </a:lnTo>
                  <a:cubicBezTo>
                    <a:pt x="307" y="415"/>
                    <a:pt x="308" y="415"/>
                    <a:pt x="309" y="415"/>
                  </a:cubicBezTo>
                  <a:cubicBezTo>
                    <a:pt x="309" y="415"/>
                    <a:pt x="310" y="415"/>
                    <a:pt x="311" y="415"/>
                  </a:cubicBezTo>
                  <a:lnTo>
                    <a:pt x="323" y="419"/>
                  </a:lnTo>
                  <a:cubicBezTo>
                    <a:pt x="324" y="420"/>
                    <a:pt x="325" y="420"/>
                    <a:pt x="326" y="421"/>
                  </a:cubicBezTo>
                  <a:lnTo>
                    <a:pt x="344" y="435"/>
                  </a:lnTo>
                  <a:lnTo>
                    <a:pt x="349" y="434"/>
                  </a:lnTo>
                  <a:lnTo>
                    <a:pt x="363" y="424"/>
                  </a:lnTo>
                  <a:cubicBezTo>
                    <a:pt x="363" y="422"/>
                    <a:pt x="364" y="419"/>
                    <a:pt x="365" y="418"/>
                  </a:cubicBezTo>
                  <a:lnTo>
                    <a:pt x="369" y="413"/>
                  </a:lnTo>
                  <a:cubicBezTo>
                    <a:pt x="371" y="411"/>
                    <a:pt x="374" y="410"/>
                    <a:pt x="377" y="410"/>
                  </a:cubicBezTo>
                  <a:lnTo>
                    <a:pt x="382" y="412"/>
                  </a:lnTo>
                  <a:lnTo>
                    <a:pt x="381" y="409"/>
                  </a:lnTo>
                  <a:cubicBezTo>
                    <a:pt x="381" y="408"/>
                    <a:pt x="381" y="407"/>
                    <a:pt x="381" y="406"/>
                  </a:cubicBezTo>
                  <a:lnTo>
                    <a:pt x="382" y="398"/>
                  </a:lnTo>
                  <a:cubicBezTo>
                    <a:pt x="382" y="397"/>
                    <a:pt x="382" y="396"/>
                    <a:pt x="383" y="395"/>
                  </a:cubicBezTo>
                  <a:lnTo>
                    <a:pt x="387" y="387"/>
                  </a:lnTo>
                  <a:cubicBezTo>
                    <a:pt x="387" y="386"/>
                    <a:pt x="387" y="386"/>
                    <a:pt x="388" y="385"/>
                  </a:cubicBezTo>
                  <a:lnTo>
                    <a:pt x="394" y="378"/>
                  </a:lnTo>
                  <a:lnTo>
                    <a:pt x="398" y="375"/>
                  </a:lnTo>
                  <a:cubicBezTo>
                    <a:pt x="399" y="374"/>
                    <a:pt x="400" y="374"/>
                    <a:pt x="401" y="374"/>
                  </a:cubicBezTo>
                  <a:lnTo>
                    <a:pt x="401" y="373"/>
                  </a:lnTo>
                  <a:lnTo>
                    <a:pt x="400" y="372"/>
                  </a:lnTo>
                  <a:cubicBezTo>
                    <a:pt x="399" y="371"/>
                    <a:pt x="399" y="370"/>
                    <a:pt x="398" y="369"/>
                  </a:cubicBezTo>
                  <a:lnTo>
                    <a:pt x="396" y="357"/>
                  </a:lnTo>
                  <a:lnTo>
                    <a:pt x="394" y="355"/>
                  </a:lnTo>
                  <a:lnTo>
                    <a:pt x="390" y="352"/>
                  </a:lnTo>
                  <a:cubicBezTo>
                    <a:pt x="389" y="351"/>
                    <a:pt x="388" y="351"/>
                    <a:pt x="388" y="350"/>
                  </a:cubicBezTo>
                  <a:lnTo>
                    <a:pt x="386" y="346"/>
                  </a:lnTo>
                  <a:cubicBezTo>
                    <a:pt x="385" y="345"/>
                    <a:pt x="385" y="344"/>
                    <a:pt x="385" y="343"/>
                  </a:cubicBezTo>
                  <a:lnTo>
                    <a:pt x="383" y="335"/>
                  </a:lnTo>
                  <a:lnTo>
                    <a:pt x="383" y="324"/>
                  </a:lnTo>
                  <a:lnTo>
                    <a:pt x="385" y="315"/>
                  </a:lnTo>
                  <a:cubicBezTo>
                    <a:pt x="385" y="314"/>
                    <a:pt x="385" y="313"/>
                    <a:pt x="386" y="312"/>
                  </a:cubicBezTo>
                  <a:lnTo>
                    <a:pt x="387" y="311"/>
                  </a:lnTo>
                  <a:lnTo>
                    <a:pt x="380" y="296"/>
                  </a:lnTo>
                  <a:lnTo>
                    <a:pt x="368" y="298"/>
                  </a:lnTo>
                  <a:cubicBezTo>
                    <a:pt x="366" y="298"/>
                    <a:pt x="364" y="298"/>
                    <a:pt x="362" y="296"/>
                  </a:cubicBezTo>
                  <a:cubicBezTo>
                    <a:pt x="360" y="295"/>
                    <a:pt x="359" y="293"/>
                    <a:pt x="359" y="291"/>
                  </a:cubicBezTo>
                  <a:lnTo>
                    <a:pt x="358" y="286"/>
                  </a:lnTo>
                  <a:lnTo>
                    <a:pt x="315" y="233"/>
                  </a:lnTo>
                  <a:lnTo>
                    <a:pt x="311" y="230"/>
                  </a:lnTo>
                  <a:cubicBezTo>
                    <a:pt x="310" y="229"/>
                    <a:pt x="309" y="229"/>
                    <a:pt x="309" y="228"/>
                  </a:cubicBezTo>
                  <a:lnTo>
                    <a:pt x="307" y="225"/>
                  </a:lnTo>
                  <a:cubicBezTo>
                    <a:pt x="306" y="224"/>
                    <a:pt x="306" y="224"/>
                    <a:pt x="306" y="223"/>
                  </a:cubicBezTo>
                  <a:lnTo>
                    <a:pt x="303" y="215"/>
                  </a:lnTo>
                  <a:lnTo>
                    <a:pt x="296" y="217"/>
                  </a:lnTo>
                  <a:cubicBezTo>
                    <a:pt x="295" y="217"/>
                    <a:pt x="294" y="217"/>
                    <a:pt x="293" y="217"/>
                  </a:cubicBezTo>
                  <a:lnTo>
                    <a:pt x="288" y="217"/>
                  </a:lnTo>
                  <a:cubicBezTo>
                    <a:pt x="286" y="217"/>
                    <a:pt x="284" y="216"/>
                    <a:pt x="283" y="215"/>
                  </a:cubicBezTo>
                  <a:lnTo>
                    <a:pt x="267" y="201"/>
                  </a:lnTo>
                  <a:lnTo>
                    <a:pt x="262" y="200"/>
                  </a:lnTo>
                  <a:cubicBezTo>
                    <a:pt x="261" y="200"/>
                    <a:pt x="260" y="200"/>
                    <a:pt x="259" y="199"/>
                  </a:cubicBezTo>
                  <a:lnTo>
                    <a:pt x="256" y="197"/>
                  </a:lnTo>
                  <a:cubicBezTo>
                    <a:pt x="254" y="196"/>
                    <a:pt x="252" y="194"/>
                    <a:pt x="252" y="192"/>
                  </a:cubicBezTo>
                  <a:lnTo>
                    <a:pt x="251" y="185"/>
                  </a:lnTo>
                  <a:lnTo>
                    <a:pt x="249" y="173"/>
                  </a:lnTo>
                  <a:cubicBezTo>
                    <a:pt x="249" y="173"/>
                    <a:pt x="248" y="173"/>
                    <a:pt x="247" y="173"/>
                  </a:cubicBezTo>
                  <a:lnTo>
                    <a:pt x="242" y="171"/>
                  </a:lnTo>
                  <a:cubicBezTo>
                    <a:pt x="241" y="170"/>
                    <a:pt x="240" y="170"/>
                    <a:pt x="239" y="169"/>
                  </a:cubicBezTo>
                  <a:lnTo>
                    <a:pt x="229" y="158"/>
                  </a:lnTo>
                  <a:lnTo>
                    <a:pt x="216" y="159"/>
                  </a:lnTo>
                  <a:cubicBezTo>
                    <a:pt x="213" y="159"/>
                    <a:pt x="210" y="158"/>
                    <a:pt x="209" y="156"/>
                  </a:cubicBezTo>
                  <a:lnTo>
                    <a:pt x="205" y="151"/>
                  </a:lnTo>
                  <a:cubicBezTo>
                    <a:pt x="204" y="149"/>
                    <a:pt x="203" y="148"/>
                    <a:pt x="203" y="146"/>
                  </a:cubicBezTo>
                  <a:lnTo>
                    <a:pt x="203" y="141"/>
                  </a:lnTo>
                  <a:lnTo>
                    <a:pt x="205" y="121"/>
                  </a:lnTo>
                  <a:lnTo>
                    <a:pt x="204" y="118"/>
                  </a:lnTo>
                  <a:lnTo>
                    <a:pt x="202" y="116"/>
                  </a:lnTo>
                  <a:lnTo>
                    <a:pt x="196" y="114"/>
                  </a:lnTo>
                  <a:cubicBezTo>
                    <a:pt x="194" y="113"/>
                    <a:pt x="193" y="113"/>
                    <a:pt x="193" y="112"/>
                  </a:cubicBezTo>
                  <a:lnTo>
                    <a:pt x="187" y="106"/>
                  </a:lnTo>
                  <a:cubicBezTo>
                    <a:pt x="186" y="105"/>
                    <a:pt x="186" y="105"/>
                    <a:pt x="186" y="104"/>
                  </a:cubicBezTo>
                  <a:lnTo>
                    <a:pt x="168" y="65"/>
                  </a:lnTo>
                  <a:lnTo>
                    <a:pt x="162" y="56"/>
                  </a:lnTo>
                  <a:lnTo>
                    <a:pt x="126" y="23"/>
                  </a:lnTo>
                  <a:lnTo>
                    <a:pt x="119" y="20"/>
                  </a:lnTo>
                  <a:cubicBezTo>
                    <a:pt x="118" y="20"/>
                    <a:pt x="117" y="19"/>
                    <a:pt x="116" y="18"/>
                  </a:cubicBezTo>
                  <a:lnTo>
                    <a:pt x="112" y="14"/>
                  </a:lnTo>
                  <a:cubicBezTo>
                    <a:pt x="112" y="14"/>
                    <a:pt x="111" y="13"/>
                    <a:pt x="111" y="12"/>
                  </a:cubicBezTo>
                  <a:lnTo>
                    <a:pt x="109" y="6"/>
                  </a:lnTo>
                  <a:cubicBezTo>
                    <a:pt x="108" y="6"/>
                    <a:pt x="108" y="5"/>
                    <a:pt x="108" y="4"/>
                  </a:cubicBezTo>
                  <a:lnTo>
                    <a:pt x="108" y="0"/>
                  </a:lnTo>
                  <a:lnTo>
                    <a:pt x="93" y="17"/>
                  </a:lnTo>
                  <a:cubicBezTo>
                    <a:pt x="93" y="17"/>
                    <a:pt x="92" y="18"/>
                    <a:pt x="91" y="18"/>
                  </a:cubicBezTo>
                  <a:lnTo>
                    <a:pt x="86" y="22"/>
                  </a:lnTo>
                  <a:cubicBezTo>
                    <a:pt x="85" y="22"/>
                    <a:pt x="83" y="23"/>
                    <a:pt x="82" y="23"/>
                  </a:cubicBezTo>
                  <a:lnTo>
                    <a:pt x="63" y="23"/>
                  </a:lnTo>
                  <a:cubicBezTo>
                    <a:pt x="63" y="24"/>
                    <a:pt x="63" y="24"/>
                    <a:pt x="63" y="25"/>
                  </a:cubicBezTo>
                  <a:lnTo>
                    <a:pt x="64" y="29"/>
                  </a:lnTo>
                  <a:cubicBezTo>
                    <a:pt x="65" y="29"/>
                    <a:pt x="65" y="30"/>
                    <a:pt x="66" y="30"/>
                  </a:cubicBezTo>
                  <a:cubicBezTo>
                    <a:pt x="67" y="32"/>
                    <a:pt x="68" y="36"/>
                    <a:pt x="68" y="38"/>
                  </a:cubicBezTo>
                  <a:lnTo>
                    <a:pt x="67" y="44"/>
                  </a:lnTo>
                  <a:lnTo>
                    <a:pt x="61" y="57"/>
                  </a:lnTo>
                  <a:cubicBezTo>
                    <a:pt x="60" y="58"/>
                    <a:pt x="60" y="58"/>
                    <a:pt x="59" y="59"/>
                  </a:cubicBezTo>
                  <a:lnTo>
                    <a:pt x="58" y="60"/>
                  </a:lnTo>
                  <a:cubicBezTo>
                    <a:pt x="57" y="61"/>
                    <a:pt x="56" y="61"/>
                    <a:pt x="56" y="61"/>
                  </a:cubicBezTo>
                  <a:lnTo>
                    <a:pt x="48" y="65"/>
                  </a:lnTo>
                  <a:lnTo>
                    <a:pt x="43" y="68"/>
                  </a:lnTo>
                  <a:lnTo>
                    <a:pt x="44" y="73"/>
                  </a:lnTo>
                  <a:cubicBezTo>
                    <a:pt x="45" y="76"/>
                    <a:pt x="43" y="79"/>
                    <a:pt x="41" y="81"/>
                  </a:cubicBezTo>
                  <a:cubicBezTo>
                    <a:pt x="40" y="81"/>
                    <a:pt x="39" y="82"/>
                    <a:pt x="38" y="82"/>
                  </a:cubicBezTo>
                  <a:lnTo>
                    <a:pt x="45" y="87"/>
                  </a:lnTo>
                  <a:lnTo>
                    <a:pt x="46" y="88"/>
                  </a:lnTo>
                  <a:lnTo>
                    <a:pt x="49" y="91"/>
                  </a:lnTo>
                  <a:lnTo>
                    <a:pt x="54" y="99"/>
                  </a:lnTo>
                  <a:lnTo>
                    <a:pt x="72" y="115"/>
                  </a:lnTo>
                  <a:cubicBezTo>
                    <a:pt x="73" y="116"/>
                    <a:pt x="73" y="117"/>
                    <a:pt x="74" y="119"/>
                  </a:cubicBezTo>
                  <a:lnTo>
                    <a:pt x="74" y="123"/>
                  </a:lnTo>
                  <a:lnTo>
                    <a:pt x="78" y="132"/>
                  </a:lnTo>
                  <a:lnTo>
                    <a:pt x="80" y="140"/>
                  </a:lnTo>
                  <a:cubicBezTo>
                    <a:pt x="81" y="143"/>
                    <a:pt x="80" y="146"/>
                    <a:pt x="78" y="148"/>
                  </a:cubicBezTo>
                  <a:cubicBezTo>
                    <a:pt x="75" y="150"/>
                    <a:pt x="72" y="150"/>
                    <a:pt x="69" y="149"/>
                  </a:cubicBezTo>
                  <a:lnTo>
                    <a:pt x="1" y="118"/>
                  </a:lnTo>
                  <a:lnTo>
                    <a:pt x="0" y="118"/>
                  </a:lnTo>
                  <a:lnTo>
                    <a:pt x="2" y="123"/>
                  </a:lnTo>
                  <a:lnTo>
                    <a:pt x="5" y="12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07" name="Freeform 292">
              <a:extLst>
                <a:ext uri="{FF2B5EF4-FFF2-40B4-BE49-F238E27FC236}">
                  <a16:creationId xmlns:a16="http://schemas.microsoft.com/office/drawing/2014/main" id="{BDE18081-3181-47D6-8119-6BCBBA9977BC}"/>
                </a:ext>
              </a:extLst>
            </p:cNvPr>
            <p:cNvSpPr>
              <a:spLocks noChangeArrowheads="1"/>
            </p:cNvSpPr>
            <p:nvPr/>
          </p:nvSpPr>
          <p:spPr bwMode="auto">
            <a:xfrm>
              <a:off x="11187112" y="3933825"/>
              <a:ext cx="4763" cy="6350"/>
            </a:xfrm>
            <a:custGeom>
              <a:avLst/>
              <a:gdLst>
                <a:gd name="T0" fmla="*/ 5 w 12"/>
                <a:gd name="T1" fmla="*/ 8 h 19"/>
                <a:gd name="T2" fmla="*/ 6 w 12"/>
                <a:gd name="T3" fmla="*/ 6 h 19"/>
                <a:gd name="T4" fmla="*/ 11 w 12"/>
                <a:gd name="T5" fmla="*/ 1 h 19"/>
                <a:gd name="T6" fmla="*/ 11 w 12"/>
                <a:gd name="T7" fmla="*/ 1 h 19"/>
                <a:gd name="T8" fmla="*/ 5 w 12"/>
                <a:gd name="T9" fmla="*/ 0 h 19"/>
                <a:gd name="T10" fmla="*/ 0 w 12"/>
                <a:gd name="T11" fmla="*/ 5 h 19"/>
                <a:gd name="T12" fmla="*/ 0 w 12"/>
                <a:gd name="T13" fmla="*/ 6 h 19"/>
                <a:gd name="T14" fmla="*/ 1 w 12"/>
                <a:gd name="T15" fmla="*/ 10 h 19"/>
                <a:gd name="T16" fmla="*/ 0 w 12"/>
                <a:gd name="T17" fmla="*/ 18 h 19"/>
                <a:gd name="T18" fmla="*/ 5 w 12"/>
                <a:gd name="T1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9">
                  <a:moveTo>
                    <a:pt x="5" y="8"/>
                  </a:moveTo>
                  <a:cubicBezTo>
                    <a:pt x="5" y="7"/>
                    <a:pt x="6" y="7"/>
                    <a:pt x="6" y="6"/>
                  </a:cubicBezTo>
                  <a:lnTo>
                    <a:pt x="11" y="1"/>
                  </a:lnTo>
                  <a:lnTo>
                    <a:pt x="11" y="1"/>
                  </a:lnTo>
                  <a:lnTo>
                    <a:pt x="5" y="0"/>
                  </a:lnTo>
                  <a:lnTo>
                    <a:pt x="0" y="5"/>
                  </a:lnTo>
                  <a:lnTo>
                    <a:pt x="0" y="6"/>
                  </a:lnTo>
                  <a:lnTo>
                    <a:pt x="1" y="10"/>
                  </a:lnTo>
                  <a:lnTo>
                    <a:pt x="0" y="18"/>
                  </a:lnTo>
                  <a:lnTo>
                    <a:pt x="5" y="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08" name="Freeform 293">
              <a:extLst>
                <a:ext uri="{FF2B5EF4-FFF2-40B4-BE49-F238E27FC236}">
                  <a16:creationId xmlns:a16="http://schemas.microsoft.com/office/drawing/2014/main" id="{1D28163D-2D9D-468A-9AC9-128E49C71CE1}"/>
                </a:ext>
              </a:extLst>
            </p:cNvPr>
            <p:cNvSpPr>
              <a:spLocks noChangeArrowheads="1"/>
            </p:cNvSpPr>
            <p:nvPr/>
          </p:nvSpPr>
          <p:spPr bwMode="auto">
            <a:xfrm>
              <a:off x="9763125" y="393700"/>
              <a:ext cx="2428875" cy="3792538"/>
            </a:xfrm>
            <a:custGeom>
              <a:avLst/>
              <a:gdLst>
                <a:gd name="T0" fmla="*/ 6572 w 6748"/>
                <a:gd name="T1" fmla="*/ 495 h 10535"/>
                <a:gd name="T2" fmla="*/ 6054 w 6748"/>
                <a:gd name="T3" fmla="*/ 627 h 10535"/>
                <a:gd name="T4" fmla="*/ 5390 w 6748"/>
                <a:gd name="T5" fmla="*/ 906 h 10535"/>
                <a:gd name="T6" fmla="*/ 5169 w 6748"/>
                <a:gd name="T7" fmla="*/ 687 h 10535"/>
                <a:gd name="T8" fmla="*/ 4870 w 6748"/>
                <a:gd name="T9" fmla="*/ 811 h 10535"/>
                <a:gd name="T10" fmla="*/ 4217 w 6748"/>
                <a:gd name="T11" fmla="*/ 1240 h 10535"/>
                <a:gd name="T12" fmla="*/ 3749 w 6748"/>
                <a:gd name="T13" fmla="*/ 1645 h 10535"/>
                <a:gd name="T14" fmla="*/ 3641 w 6748"/>
                <a:gd name="T15" fmla="*/ 898 h 10535"/>
                <a:gd name="T16" fmla="*/ 3233 w 6748"/>
                <a:gd name="T17" fmla="*/ 1364 h 10535"/>
                <a:gd name="T18" fmla="*/ 3218 w 6748"/>
                <a:gd name="T19" fmla="*/ 1986 h 10535"/>
                <a:gd name="T20" fmla="*/ 2425 w 6748"/>
                <a:gd name="T21" fmla="*/ 2295 h 10535"/>
                <a:gd name="T22" fmla="*/ 2100 w 6748"/>
                <a:gd name="T23" fmla="*/ 2705 h 10535"/>
                <a:gd name="T24" fmla="*/ 1984 w 6748"/>
                <a:gd name="T25" fmla="*/ 2810 h 10535"/>
                <a:gd name="T26" fmla="*/ 1733 w 6748"/>
                <a:gd name="T27" fmla="*/ 2973 h 10535"/>
                <a:gd name="T28" fmla="*/ 1452 w 6748"/>
                <a:gd name="T29" fmla="*/ 2658 h 10535"/>
                <a:gd name="T30" fmla="*/ 1429 w 6748"/>
                <a:gd name="T31" fmla="*/ 2209 h 10535"/>
                <a:gd name="T32" fmla="*/ 1221 w 6748"/>
                <a:gd name="T33" fmla="*/ 1890 h 10535"/>
                <a:gd name="T34" fmla="*/ 955 w 6748"/>
                <a:gd name="T35" fmla="*/ 1534 h 10535"/>
                <a:gd name="T36" fmla="*/ 1341 w 6748"/>
                <a:gd name="T37" fmla="*/ 1731 h 10535"/>
                <a:gd name="T38" fmla="*/ 2608 w 6748"/>
                <a:gd name="T39" fmla="*/ 1773 h 10535"/>
                <a:gd name="T40" fmla="*/ 2535 w 6748"/>
                <a:gd name="T41" fmla="*/ 1123 h 10535"/>
                <a:gd name="T42" fmla="*/ 1970 w 6748"/>
                <a:gd name="T43" fmla="*/ 680 h 10535"/>
                <a:gd name="T44" fmla="*/ 1246 w 6748"/>
                <a:gd name="T45" fmla="*/ 374 h 10535"/>
                <a:gd name="T46" fmla="*/ 1165 w 6748"/>
                <a:gd name="T47" fmla="*/ 299 h 10535"/>
                <a:gd name="T48" fmla="*/ 940 w 6748"/>
                <a:gd name="T49" fmla="*/ 110 h 10535"/>
                <a:gd name="T50" fmla="*/ 762 w 6748"/>
                <a:gd name="T51" fmla="*/ 190 h 10535"/>
                <a:gd name="T52" fmla="*/ 249 w 6748"/>
                <a:gd name="T53" fmla="*/ 595 h 10535"/>
                <a:gd name="T54" fmla="*/ 454 w 6748"/>
                <a:gd name="T55" fmla="*/ 2510 h 10535"/>
                <a:gd name="T56" fmla="*/ 804 w 6748"/>
                <a:gd name="T57" fmla="*/ 3425 h 10535"/>
                <a:gd name="T58" fmla="*/ 207 w 6748"/>
                <a:gd name="T59" fmla="*/ 4386 h 10535"/>
                <a:gd name="T60" fmla="*/ 545 w 6748"/>
                <a:gd name="T61" fmla="*/ 4718 h 10535"/>
                <a:gd name="T62" fmla="*/ 114 w 6748"/>
                <a:gd name="T63" fmla="*/ 4948 h 10535"/>
                <a:gd name="T64" fmla="*/ 72 w 6748"/>
                <a:gd name="T65" fmla="*/ 5745 h 10535"/>
                <a:gd name="T66" fmla="*/ 404 w 6748"/>
                <a:gd name="T67" fmla="*/ 6222 h 10535"/>
                <a:gd name="T68" fmla="*/ 708 w 6748"/>
                <a:gd name="T69" fmla="*/ 6479 h 10535"/>
                <a:gd name="T70" fmla="*/ 996 w 6748"/>
                <a:gd name="T71" fmla="*/ 6953 h 10535"/>
                <a:gd name="T72" fmla="*/ 820 w 6748"/>
                <a:gd name="T73" fmla="*/ 7198 h 10535"/>
                <a:gd name="T74" fmla="*/ 1129 w 6748"/>
                <a:gd name="T75" fmla="*/ 7341 h 10535"/>
                <a:gd name="T76" fmla="*/ 1371 w 6748"/>
                <a:gd name="T77" fmla="*/ 7687 h 10535"/>
                <a:gd name="T78" fmla="*/ 1722 w 6748"/>
                <a:gd name="T79" fmla="*/ 7954 h 10535"/>
                <a:gd name="T80" fmla="*/ 2282 w 6748"/>
                <a:gd name="T81" fmla="*/ 8130 h 10535"/>
                <a:gd name="T82" fmla="*/ 2466 w 6748"/>
                <a:gd name="T83" fmla="*/ 8452 h 10535"/>
                <a:gd name="T84" fmla="*/ 2143 w 6748"/>
                <a:gd name="T85" fmla="*/ 8807 h 10535"/>
                <a:gd name="T86" fmla="*/ 2348 w 6748"/>
                <a:gd name="T87" fmla="*/ 8942 h 10535"/>
                <a:gd name="T88" fmla="*/ 2197 w 6748"/>
                <a:gd name="T89" fmla="*/ 9238 h 10535"/>
                <a:gd name="T90" fmla="*/ 1972 w 6748"/>
                <a:gd name="T91" fmla="*/ 9443 h 10535"/>
                <a:gd name="T92" fmla="*/ 2036 w 6748"/>
                <a:gd name="T93" fmla="*/ 9619 h 10535"/>
                <a:gd name="T94" fmla="*/ 2748 w 6748"/>
                <a:gd name="T95" fmla="*/ 9977 h 10535"/>
                <a:gd name="T96" fmla="*/ 3471 w 6748"/>
                <a:gd name="T97" fmla="*/ 10139 h 10535"/>
                <a:gd name="T98" fmla="*/ 3894 w 6748"/>
                <a:gd name="T99" fmla="*/ 10490 h 10535"/>
                <a:gd name="T100" fmla="*/ 3934 w 6748"/>
                <a:gd name="T101" fmla="*/ 9997 h 10535"/>
                <a:gd name="T102" fmla="*/ 3842 w 6748"/>
                <a:gd name="T103" fmla="*/ 9541 h 10535"/>
                <a:gd name="T104" fmla="*/ 4001 w 6748"/>
                <a:gd name="T105" fmla="*/ 9319 h 10535"/>
                <a:gd name="T106" fmla="*/ 4189 w 6748"/>
                <a:gd name="T107" fmla="*/ 9119 h 10535"/>
                <a:gd name="T108" fmla="*/ 3835 w 6748"/>
                <a:gd name="T109" fmla="*/ 8350 h 10535"/>
                <a:gd name="T110" fmla="*/ 4137 w 6748"/>
                <a:gd name="T111" fmla="*/ 7888 h 10535"/>
                <a:gd name="T112" fmla="*/ 4699 w 6748"/>
                <a:gd name="T113" fmla="*/ 7602 h 10535"/>
                <a:gd name="T114" fmla="*/ 5086 w 6748"/>
                <a:gd name="T115" fmla="*/ 7613 h 10535"/>
                <a:gd name="T116" fmla="*/ 5339 w 6748"/>
                <a:gd name="T117" fmla="*/ 7758 h 10535"/>
                <a:gd name="T118" fmla="*/ 5884 w 6748"/>
                <a:gd name="T119" fmla="*/ 7809 h 10535"/>
                <a:gd name="T120" fmla="*/ 6370 w 6748"/>
                <a:gd name="T121" fmla="*/ 7818 h 10535"/>
                <a:gd name="T122" fmla="*/ 6476 w 6748"/>
                <a:gd name="T123" fmla="*/ 7406 h 10535"/>
                <a:gd name="T124" fmla="*/ 6600 w 6748"/>
                <a:gd name="T125" fmla="*/ 7047 h 10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48" h="10535">
                  <a:moveTo>
                    <a:pt x="6692" y="6811"/>
                  </a:moveTo>
                  <a:cubicBezTo>
                    <a:pt x="6693" y="6809"/>
                    <a:pt x="6696" y="6808"/>
                    <a:pt x="6698" y="6808"/>
                  </a:cubicBezTo>
                  <a:lnTo>
                    <a:pt x="6717" y="6808"/>
                  </a:lnTo>
                  <a:cubicBezTo>
                    <a:pt x="6719" y="6808"/>
                    <a:pt x="6720" y="6808"/>
                    <a:pt x="6722" y="6810"/>
                  </a:cubicBezTo>
                  <a:lnTo>
                    <a:pt x="6723" y="6809"/>
                  </a:lnTo>
                  <a:cubicBezTo>
                    <a:pt x="6724" y="6807"/>
                    <a:pt x="6726" y="6806"/>
                    <a:pt x="6728" y="6805"/>
                  </a:cubicBezTo>
                  <a:lnTo>
                    <a:pt x="6731" y="6805"/>
                  </a:lnTo>
                  <a:cubicBezTo>
                    <a:pt x="6732" y="6805"/>
                    <a:pt x="6733" y="6805"/>
                    <a:pt x="6734" y="6806"/>
                  </a:cubicBezTo>
                  <a:lnTo>
                    <a:pt x="6742" y="6809"/>
                  </a:lnTo>
                  <a:cubicBezTo>
                    <a:pt x="6743" y="6810"/>
                    <a:pt x="6745" y="6812"/>
                    <a:pt x="6745" y="6814"/>
                  </a:cubicBezTo>
                  <a:lnTo>
                    <a:pt x="6747" y="6825"/>
                  </a:lnTo>
                  <a:lnTo>
                    <a:pt x="6747" y="121"/>
                  </a:lnTo>
                  <a:lnTo>
                    <a:pt x="6727" y="119"/>
                  </a:lnTo>
                  <a:lnTo>
                    <a:pt x="6655" y="102"/>
                  </a:lnTo>
                  <a:cubicBezTo>
                    <a:pt x="6654" y="102"/>
                    <a:pt x="6653" y="101"/>
                    <a:pt x="6652" y="101"/>
                  </a:cubicBezTo>
                  <a:lnTo>
                    <a:pt x="6645" y="95"/>
                  </a:lnTo>
                  <a:lnTo>
                    <a:pt x="6637" y="85"/>
                  </a:lnTo>
                  <a:lnTo>
                    <a:pt x="6633" y="82"/>
                  </a:lnTo>
                  <a:lnTo>
                    <a:pt x="6607" y="79"/>
                  </a:lnTo>
                  <a:cubicBezTo>
                    <a:pt x="6605" y="78"/>
                    <a:pt x="6604" y="78"/>
                    <a:pt x="6603" y="77"/>
                  </a:cubicBezTo>
                  <a:lnTo>
                    <a:pt x="6599" y="74"/>
                  </a:lnTo>
                  <a:cubicBezTo>
                    <a:pt x="6598" y="73"/>
                    <a:pt x="6597" y="72"/>
                    <a:pt x="6597" y="71"/>
                  </a:cubicBezTo>
                  <a:lnTo>
                    <a:pt x="6595" y="66"/>
                  </a:lnTo>
                  <a:lnTo>
                    <a:pt x="6595" y="66"/>
                  </a:lnTo>
                  <a:cubicBezTo>
                    <a:pt x="6594" y="67"/>
                    <a:pt x="6594" y="67"/>
                    <a:pt x="6593" y="68"/>
                  </a:cubicBezTo>
                  <a:lnTo>
                    <a:pt x="6590" y="70"/>
                  </a:lnTo>
                  <a:cubicBezTo>
                    <a:pt x="6589" y="71"/>
                    <a:pt x="6587" y="72"/>
                    <a:pt x="6584" y="72"/>
                  </a:cubicBezTo>
                  <a:lnTo>
                    <a:pt x="6581" y="71"/>
                  </a:lnTo>
                  <a:cubicBezTo>
                    <a:pt x="6579" y="71"/>
                    <a:pt x="6578" y="70"/>
                    <a:pt x="6577" y="69"/>
                  </a:cubicBezTo>
                  <a:lnTo>
                    <a:pt x="6567" y="62"/>
                  </a:lnTo>
                  <a:lnTo>
                    <a:pt x="6562" y="60"/>
                  </a:lnTo>
                  <a:lnTo>
                    <a:pt x="6536" y="69"/>
                  </a:lnTo>
                  <a:lnTo>
                    <a:pt x="6531" y="73"/>
                  </a:lnTo>
                  <a:lnTo>
                    <a:pt x="6527" y="79"/>
                  </a:lnTo>
                  <a:lnTo>
                    <a:pt x="6524" y="88"/>
                  </a:lnTo>
                  <a:lnTo>
                    <a:pt x="6523" y="99"/>
                  </a:lnTo>
                  <a:lnTo>
                    <a:pt x="6524" y="109"/>
                  </a:lnTo>
                  <a:lnTo>
                    <a:pt x="6526" y="114"/>
                  </a:lnTo>
                  <a:lnTo>
                    <a:pt x="6528" y="116"/>
                  </a:lnTo>
                  <a:cubicBezTo>
                    <a:pt x="6530" y="118"/>
                    <a:pt x="6531" y="121"/>
                    <a:pt x="6530" y="124"/>
                  </a:cubicBezTo>
                  <a:lnTo>
                    <a:pt x="6528" y="132"/>
                  </a:lnTo>
                  <a:cubicBezTo>
                    <a:pt x="6526" y="135"/>
                    <a:pt x="6523" y="137"/>
                    <a:pt x="6519" y="137"/>
                  </a:cubicBezTo>
                  <a:lnTo>
                    <a:pt x="6516" y="137"/>
                  </a:lnTo>
                  <a:lnTo>
                    <a:pt x="6516" y="138"/>
                  </a:lnTo>
                  <a:lnTo>
                    <a:pt x="6519" y="146"/>
                  </a:lnTo>
                  <a:cubicBezTo>
                    <a:pt x="6520" y="147"/>
                    <a:pt x="6520" y="148"/>
                    <a:pt x="6520" y="149"/>
                  </a:cubicBezTo>
                  <a:lnTo>
                    <a:pt x="6520" y="158"/>
                  </a:lnTo>
                  <a:cubicBezTo>
                    <a:pt x="6520" y="160"/>
                    <a:pt x="6519" y="162"/>
                    <a:pt x="6518" y="163"/>
                  </a:cubicBezTo>
                  <a:lnTo>
                    <a:pt x="6515" y="166"/>
                  </a:lnTo>
                  <a:cubicBezTo>
                    <a:pt x="6514" y="168"/>
                    <a:pt x="6512" y="169"/>
                    <a:pt x="6510" y="169"/>
                  </a:cubicBezTo>
                  <a:lnTo>
                    <a:pt x="6430" y="173"/>
                  </a:lnTo>
                  <a:lnTo>
                    <a:pt x="6424" y="179"/>
                  </a:lnTo>
                  <a:lnTo>
                    <a:pt x="6419" y="188"/>
                  </a:lnTo>
                  <a:lnTo>
                    <a:pt x="6420" y="193"/>
                  </a:lnTo>
                  <a:lnTo>
                    <a:pt x="6420" y="202"/>
                  </a:lnTo>
                  <a:lnTo>
                    <a:pt x="6417" y="212"/>
                  </a:lnTo>
                  <a:lnTo>
                    <a:pt x="6418" y="213"/>
                  </a:lnTo>
                  <a:lnTo>
                    <a:pt x="6424" y="217"/>
                  </a:lnTo>
                  <a:lnTo>
                    <a:pt x="6429" y="222"/>
                  </a:lnTo>
                  <a:cubicBezTo>
                    <a:pt x="6430" y="222"/>
                    <a:pt x="6430" y="223"/>
                    <a:pt x="6431" y="225"/>
                  </a:cubicBezTo>
                  <a:lnTo>
                    <a:pt x="6432" y="228"/>
                  </a:lnTo>
                  <a:cubicBezTo>
                    <a:pt x="6433" y="229"/>
                    <a:pt x="6433" y="231"/>
                    <a:pt x="6433" y="232"/>
                  </a:cubicBezTo>
                  <a:lnTo>
                    <a:pt x="6431" y="239"/>
                  </a:lnTo>
                  <a:lnTo>
                    <a:pt x="6432" y="241"/>
                  </a:lnTo>
                  <a:lnTo>
                    <a:pt x="6440" y="254"/>
                  </a:lnTo>
                  <a:lnTo>
                    <a:pt x="6452" y="284"/>
                  </a:lnTo>
                  <a:lnTo>
                    <a:pt x="6472" y="309"/>
                  </a:lnTo>
                  <a:cubicBezTo>
                    <a:pt x="6472" y="310"/>
                    <a:pt x="6472" y="311"/>
                    <a:pt x="6473" y="312"/>
                  </a:cubicBezTo>
                  <a:lnTo>
                    <a:pt x="6473" y="316"/>
                  </a:lnTo>
                  <a:lnTo>
                    <a:pt x="6474" y="330"/>
                  </a:lnTo>
                  <a:lnTo>
                    <a:pt x="6476" y="333"/>
                  </a:lnTo>
                  <a:lnTo>
                    <a:pt x="6482" y="341"/>
                  </a:lnTo>
                  <a:lnTo>
                    <a:pt x="6488" y="345"/>
                  </a:lnTo>
                  <a:cubicBezTo>
                    <a:pt x="6489" y="346"/>
                    <a:pt x="6489" y="347"/>
                    <a:pt x="6490" y="348"/>
                  </a:cubicBezTo>
                  <a:lnTo>
                    <a:pt x="6495" y="357"/>
                  </a:lnTo>
                  <a:lnTo>
                    <a:pt x="6502" y="380"/>
                  </a:lnTo>
                  <a:lnTo>
                    <a:pt x="6504" y="391"/>
                  </a:lnTo>
                  <a:lnTo>
                    <a:pt x="6505" y="401"/>
                  </a:lnTo>
                  <a:lnTo>
                    <a:pt x="6503" y="452"/>
                  </a:lnTo>
                  <a:lnTo>
                    <a:pt x="6504" y="458"/>
                  </a:lnTo>
                  <a:lnTo>
                    <a:pt x="6509" y="464"/>
                  </a:lnTo>
                  <a:lnTo>
                    <a:pt x="6514" y="468"/>
                  </a:lnTo>
                  <a:lnTo>
                    <a:pt x="6517" y="468"/>
                  </a:lnTo>
                  <a:lnTo>
                    <a:pt x="6517" y="467"/>
                  </a:lnTo>
                  <a:lnTo>
                    <a:pt x="6516" y="466"/>
                  </a:lnTo>
                  <a:cubicBezTo>
                    <a:pt x="6515" y="464"/>
                    <a:pt x="6514" y="461"/>
                    <a:pt x="6515" y="460"/>
                  </a:cubicBezTo>
                  <a:lnTo>
                    <a:pt x="6516" y="449"/>
                  </a:lnTo>
                  <a:lnTo>
                    <a:pt x="6515" y="440"/>
                  </a:lnTo>
                  <a:cubicBezTo>
                    <a:pt x="6514" y="438"/>
                    <a:pt x="6515" y="435"/>
                    <a:pt x="6516" y="434"/>
                  </a:cubicBezTo>
                  <a:cubicBezTo>
                    <a:pt x="6517" y="432"/>
                    <a:pt x="6519" y="431"/>
                    <a:pt x="6521" y="430"/>
                  </a:cubicBezTo>
                  <a:lnTo>
                    <a:pt x="6532" y="429"/>
                  </a:lnTo>
                  <a:cubicBezTo>
                    <a:pt x="6534" y="428"/>
                    <a:pt x="6537" y="429"/>
                    <a:pt x="6538" y="430"/>
                  </a:cubicBezTo>
                  <a:lnTo>
                    <a:pt x="6551" y="441"/>
                  </a:lnTo>
                  <a:cubicBezTo>
                    <a:pt x="6552" y="442"/>
                    <a:pt x="6553" y="443"/>
                    <a:pt x="6553" y="443"/>
                  </a:cubicBezTo>
                  <a:lnTo>
                    <a:pt x="6565" y="463"/>
                  </a:lnTo>
                  <a:cubicBezTo>
                    <a:pt x="6565" y="463"/>
                    <a:pt x="6565" y="464"/>
                    <a:pt x="6566" y="465"/>
                  </a:cubicBezTo>
                  <a:lnTo>
                    <a:pt x="6572" y="489"/>
                  </a:lnTo>
                  <a:lnTo>
                    <a:pt x="6572" y="495"/>
                  </a:lnTo>
                  <a:lnTo>
                    <a:pt x="6572" y="512"/>
                  </a:lnTo>
                  <a:lnTo>
                    <a:pt x="6572" y="516"/>
                  </a:lnTo>
                  <a:lnTo>
                    <a:pt x="6575" y="531"/>
                  </a:lnTo>
                  <a:lnTo>
                    <a:pt x="6575" y="543"/>
                  </a:lnTo>
                  <a:lnTo>
                    <a:pt x="6573" y="555"/>
                  </a:lnTo>
                  <a:lnTo>
                    <a:pt x="6568" y="573"/>
                  </a:lnTo>
                  <a:lnTo>
                    <a:pt x="6569" y="574"/>
                  </a:lnTo>
                  <a:lnTo>
                    <a:pt x="6571" y="574"/>
                  </a:lnTo>
                  <a:cubicBezTo>
                    <a:pt x="6571" y="575"/>
                    <a:pt x="6572" y="575"/>
                    <a:pt x="6573" y="575"/>
                  </a:cubicBezTo>
                  <a:lnTo>
                    <a:pt x="6576" y="578"/>
                  </a:lnTo>
                  <a:cubicBezTo>
                    <a:pt x="6578" y="580"/>
                    <a:pt x="6579" y="583"/>
                    <a:pt x="6578" y="587"/>
                  </a:cubicBezTo>
                  <a:cubicBezTo>
                    <a:pt x="6578" y="590"/>
                    <a:pt x="6575" y="592"/>
                    <a:pt x="6572" y="592"/>
                  </a:cubicBezTo>
                  <a:lnTo>
                    <a:pt x="6553" y="594"/>
                  </a:lnTo>
                  <a:lnTo>
                    <a:pt x="6546" y="598"/>
                  </a:lnTo>
                  <a:lnTo>
                    <a:pt x="6538" y="606"/>
                  </a:lnTo>
                  <a:lnTo>
                    <a:pt x="6536" y="610"/>
                  </a:lnTo>
                  <a:lnTo>
                    <a:pt x="6526" y="637"/>
                  </a:lnTo>
                  <a:lnTo>
                    <a:pt x="6497" y="677"/>
                  </a:lnTo>
                  <a:cubicBezTo>
                    <a:pt x="6496" y="678"/>
                    <a:pt x="6495" y="678"/>
                    <a:pt x="6495" y="679"/>
                  </a:cubicBezTo>
                  <a:lnTo>
                    <a:pt x="6477" y="691"/>
                  </a:lnTo>
                  <a:cubicBezTo>
                    <a:pt x="6476" y="691"/>
                    <a:pt x="6476" y="692"/>
                    <a:pt x="6475" y="692"/>
                  </a:cubicBezTo>
                  <a:lnTo>
                    <a:pt x="6400" y="711"/>
                  </a:lnTo>
                  <a:cubicBezTo>
                    <a:pt x="6398" y="711"/>
                    <a:pt x="6397" y="711"/>
                    <a:pt x="6395" y="711"/>
                  </a:cubicBezTo>
                  <a:lnTo>
                    <a:pt x="6385" y="707"/>
                  </a:lnTo>
                  <a:cubicBezTo>
                    <a:pt x="6384" y="707"/>
                    <a:pt x="6384" y="706"/>
                    <a:pt x="6383" y="706"/>
                  </a:cubicBezTo>
                  <a:lnTo>
                    <a:pt x="6367" y="694"/>
                  </a:lnTo>
                  <a:lnTo>
                    <a:pt x="6350" y="709"/>
                  </a:lnTo>
                  <a:lnTo>
                    <a:pt x="6345" y="716"/>
                  </a:lnTo>
                  <a:lnTo>
                    <a:pt x="6343" y="728"/>
                  </a:lnTo>
                  <a:lnTo>
                    <a:pt x="6344" y="732"/>
                  </a:lnTo>
                  <a:lnTo>
                    <a:pt x="6346" y="735"/>
                  </a:lnTo>
                  <a:lnTo>
                    <a:pt x="6352" y="739"/>
                  </a:lnTo>
                  <a:cubicBezTo>
                    <a:pt x="6353" y="739"/>
                    <a:pt x="6353" y="740"/>
                    <a:pt x="6354" y="741"/>
                  </a:cubicBezTo>
                  <a:lnTo>
                    <a:pt x="6363" y="754"/>
                  </a:lnTo>
                  <a:lnTo>
                    <a:pt x="6375" y="780"/>
                  </a:lnTo>
                  <a:lnTo>
                    <a:pt x="6379" y="791"/>
                  </a:lnTo>
                  <a:lnTo>
                    <a:pt x="6382" y="815"/>
                  </a:lnTo>
                  <a:cubicBezTo>
                    <a:pt x="6382" y="816"/>
                    <a:pt x="6382" y="817"/>
                    <a:pt x="6382" y="818"/>
                  </a:cubicBezTo>
                  <a:lnTo>
                    <a:pt x="6382" y="821"/>
                  </a:lnTo>
                  <a:cubicBezTo>
                    <a:pt x="6382" y="822"/>
                    <a:pt x="6382" y="823"/>
                    <a:pt x="6382" y="824"/>
                  </a:cubicBezTo>
                  <a:lnTo>
                    <a:pt x="6369" y="856"/>
                  </a:lnTo>
                  <a:lnTo>
                    <a:pt x="6360" y="871"/>
                  </a:lnTo>
                  <a:cubicBezTo>
                    <a:pt x="6360" y="872"/>
                    <a:pt x="6359" y="872"/>
                    <a:pt x="6358" y="873"/>
                  </a:cubicBezTo>
                  <a:lnTo>
                    <a:pt x="6322" y="897"/>
                  </a:lnTo>
                  <a:cubicBezTo>
                    <a:pt x="6320" y="898"/>
                    <a:pt x="6318" y="899"/>
                    <a:pt x="6315" y="898"/>
                  </a:cubicBezTo>
                  <a:lnTo>
                    <a:pt x="6205" y="861"/>
                  </a:lnTo>
                  <a:cubicBezTo>
                    <a:pt x="6203" y="861"/>
                    <a:pt x="6202" y="860"/>
                    <a:pt x="6201" y="858"/>
                  </a:cubicBezTo>
                  <a:lnTo>
                    <a:pt x="6196" y="852"/>
                  </a:lnTo>
                  <a:cubicBezTo>
                    <a:pt x="6196" y="851"/>
                    <a:pt x="6195" y="850"/>
                    <a:pt x="6195" y="849"/>
                  </a:cubicBezTo>
                  <a:lnTo>
                    <a:pt x="6193" y="838"/>
                  </a:lnTo>
                  <a:lnTo>
                    <a:pt x="6192" y="825"/>
                  </a:lnTo>
                  <a:lnTo>
                    <a:pt x="6193" y="812"/>
                  </a:lnTo>
                  <a:lnTo>
                    <a:pt x="6196" y="800"/>
                  </a:lnTo>
                  <a:lnTo>
                    <a:pt x="6201" y="786"/>
                  </a:lnTo>
                  <a:lnTo>
                    <a:pt x="6200" y="782"/>
                  </a:lnTo>
                  <a:lnTo>
                    <a:pt x="6193" y="770"/>
                  </a:lnTo>
                  <a:cubicBezTo>
                    <a:pt x="6192" y="769"/>
                    <a:pt x="6192" y="769"/>
                    <a:pt x="6192" y="768"/>
                  </a:cubicBezTo>
                  <a:lnTo>
                    <a:pt x="6191" y="761"/>
                  </a:lnTo>
                  <a:lnTo>
                    <a:pt x="6189" y="741"/>
                  </a:lnTo>
                  <a:cubicBezTo>
                    <a:pt x="6189" y="739"/>
                    <a:pt x="6189" y="737"/>
                    <a:pt x="6190" y="735"/>
                  </a:cubicBezTo>
                  <a:lnTo>
                    <a:pt x="6193" y="731"/>
                  </a:lnTo>
                  <a:cubicBezTo>
                    <a:pt x="6193" y="730"/>
                    <a:pt x="6194" y="729"/>
                    <a:pt x="6195" y="728"/>
                  </a:cubicBezTo>
                  <a:lnTo>
                    <a:pt x="6202" y="723"/>
                  </a:lnTo>
                  <a:lnTo>
                    <a:pt x="6204" y="720"/>
                  </a:lnTo>
                  <a:lnTo>
                    <a:pt x="6207" y="708"/>
                  </a:lnTo>
                  <a:lnTo>
                    <a:pt x="6212" y="696"/>
                  </a:lnTo>
                  <a:cubicBezTo>
                    <a:pt x="6213" y="696"/>
                    <a:pt x="6213" y="695"/>
                    <a:pt x="6213" y="695"/>
                  </a:cubicBezTo>
                  <a:lnTo>
                    <a:pt x="6219" y="688"/>
                  </a:lnTo>
                  <a:cubicBezTo>
                    <a:pt x="6220" y="687"/>
                    <a:pt x="6221" y="687"/>
                    <a:pt x="6221" y="686"/>
                  </a:cubicBezTo>
                  <a:lnTo>
                    <a:pt x="6228" y="682"/>
                  </a:lnTo>
                  <a:cubicBezTo>
                    <a:pt x="6229" y="682"/>
                    <a:pt x="6230" y="681"/>
                    <a:pt x="6230" y="681"/>
                  </a:cubicBezTo>
                  <a:lnTo>
                    <a:pt x="6237" y="680"/>
                  </a:lnTo>
                  <a:cubicBezTo>
                    <a:pt x="6239" y="680"/>
                    <a:pt x="6240" y="680"/>
                    <a:pt x="6242" y="681"/>
                  </a:cubicBezTo>
                  <a:lnTo>
                    <a:pt x="6259" y="687"/>
                  </a:lnTo>
                  <a:lnTo>
                    <a:pt x="6260" y="684"/>
                  </a:lnTo>
                  <a:lnTo>
                    <a:pt x="6261" y="666"/>
                  </a:lnTo>
                  <a:lnTo>
                    <a:pt x="6260" y="664"/>
                  </a:lnTo>
                  <a:lnTo>
                    <a:pt x="6201" y="593"/>
                  </a:lnTo>
                  <a:lnTo>
                    <a:pt x="6177" y="579"/>
                  </a:lnTo>
                  <a:lnTo>
                    <a:pt x="6164" y="577"/>
                  </a:lnTo>
                  <a:cubicBezTo>
                    <a:pt x="6161" y="577"/>
                    <a:pt x="6160" y="575"/>
                    <a:pt x="6158" y="573"/>
                  </a:cubicBezTo>
                  <a:cubicBezTo>
                    <a:pt x="6157" y="571"/>
                    <a:pt x="6156" y="568"/>
                    <a:pt x="6158" y="565"/>
                  </a:cubicBezTo>
                  <a:lnTo>
                    <a:pt x="6164" y="555"/>
                  </a:lnTo>
                  <a:cubicBezTo>
                    <a:pt x="6165" y="554"/>
                    <a:pt x="6166" y="553"/>
                    <a:pt x="6167" y="552"/>
                  </a:cubicBezTo>
                  <a:lnTo>
                    <a:pt x="6175" y="546"/>
                  </a:lnTo>
                  <a:cubicBezTo>
                    <a:pt x="6176" y="545"/>
                    <a:pt x="6177" y="545"/>
                    <a:pt x="6178" y="545"/>
                  </a:cubicBezTo>
                  <a:lnTo>
                    <a:pt x="6198" y="540"/>
                  </a:lnTo>
                  <a:lnTo>
                    <a:pt x="6164" y="540"/>
                  </a:lnTo>
                  <a:lnTo>
                    <a:pt x="6052" y="591"/>
                  </a:lnTo>
                  <a:lnTo>
                    <a:pt x="6051" y="593"/>
                  </a:lnTo>
                  <a:lnTo>
                    <a:pt x="6052" y="607"/>
                  </a:lnTo>
                  <a:lnTo>
                    <a:pt x="6051" y="613"/>
                  </a:lnTo>
                  <a:cubicBezTo>
                    <a:pt x="6051" y="614"/>
                    <a:pt x="6050" y="616"/>
                    <a:pt x="6050" y="617"/>
                  </a:cubicBezTo>
                  <a:lnTo>
                    <a:pt x="6049" y="618"/>
                  </a:lnTo>
                  <a:cubicBezTo>
                    <a:pt x="6050" y="619"/>
                    <a:pt x="6050" y="619"/>
                    <a:pt x="6050" y="619"/>
                  </a:cubicBezTo>
                  <a:lnTo>
                    <a:pt x="6051" y="621"/>
                  </a:lnTo>
                  <a:cubicBezTo>
                    <a:pt x="6051" y="622"/>
                    <a:pt x="6052" y="622"/>
                    <a:pt x="6052" y="623"/>
                  </a:cubicBezTo>
                  <a:cubicBezTo>
                    <a:pt x="6053" y="624"/>
                    <a:pt x="6054" y="626"/>
                    <a:pt x="6054" y="627"/>
                  </a:cubicBezTo>
                  <a:cubicBezTo>
                    <a:pt x="6054" y="628"/>
                    <a:pt x="6055" y="631"/>
                    <a:pt x="6055" y="632"/>
                  </a:cubicBezTo>
                  <a:lnTo>
                    <a:pt x="6054" y="638"/>
                  </a:lnTo>
                  <a:lnTo>
                    <a:pt x="6054" y="639"/>
                  </a:lnTo>
                  <a:lnTo>
                    <a:pt x="6056" y="643"/>
                  </a:lnTo>
                  <a:lnTo>
                    <a:pt x="6062" y="643"/>
                  </a:lnTo>
                  <a:cubicBezTo>
                    <a:pt x="6063" y="643"/>
                    <a:pt x="6064" y="643"/>
                    <a:pt x="6066" y="644"/>
                  </a:cubicBezTo>
                  <a:lnTo>
                    <a:pt x="6069" y="646"/>
                  </a:lnTo>
                  <a:cubicBezTo>
                    <a:pt x="6070" y="646"/>
                    <a:pt x="6071" y="647"/>
                    <a:pt x="6071" y="647"/>
                  </a:cubicBezTo>
                  <a:lnTo>
                    <a:pt x="6080" y="655"/>
                  </a:lnTo>
                  <a:cubicBezTo>
                    <a:pt x="6083" y="657"/>
                    <a:pt x="6085" y="661"/>
                    <a:pt x="6084" y="664"/>
                  </a:cubicBezTo>
                  <a:lnTo>
                    <a:pt x="6081" y="675"/>
                  </a:lnTo>
                  <a:cubicBezTo>
                    <a:pt x="6081" y="677"/>
                    <a:pt x="6080" y="678"/>
                    <a:pt x="6078" y="679"/>
                  </a:cubicBezTo>
                  <a:lnTo>
                    <a:pt x="6073" y="684"/>
                  </a:lnTo>
                  <a:cubicBezTo>
                    <a:pt x="6071" y="685"/>
                    <a:pt x="6069" y="685"/>
                    <a:pt x="6068" y="685"/>
                  </a:cubicBezTo>
                  <a:lnTo>
                    <a:pt x="6056" y="685"/>
                  </a:lnTo>
                  <a:cubicBezTo>
                    <a:pt x="6053" y="685"/>
                    <a:pt x="6051" y="683"/>
                    <a:pt x="6049" y="680"/>
                  </a:cubicBezTo>
                  <a:cubicBezTo>
                    <a:pt x="6048" y="678"/>
                    <a:pt x="6048" y="675"/>
                    <a:pt x="6050" y="672"/>
                  </a:cubicBezTo>
                  <a:lnTo>
                    <a:pt x="6053" y="667"/>
                  </a:lnTo>
                  <a:lnTo>
                    <a:pt x="6051" y="665"/>
                  </a:lnTo>
                  <a:lnTo>
                    <a:pt x="6042" y="662"/>
                  </a:lnTo>
                  <a:cubicBezTo>
                    <a:pt x="6041" y="662"/>
                    <a:pt x="6040" y="662"/>
                    <a:pt x="6039" y="661"/>
                  </a:cubicBezTo>
                  <a:lnTo>
                    <a:pt x="6037" y="658"/>
                  </a:lnTo>
                  <a:cubicBezTo>
                    <a:pt x="6036" y="657"/>
                    <a:pt x="6035" y="656"/>
                    <a:pt x="6035" y="655"/>
                  </a:cubicBezTo>
                  <a:lnTo>
                    <a:pt x="6032" y="649"/>
                  </a:lnTo>
                  <a:lnTo>
                    <a:pt x="6024" y="629"/>
                  </a:lnTo>
                  <a:cubicBezTo>
                    <a:pt x="6023" y="628"/>
                    <a:pt x="6022" y="627"/>
                    <a:pt x="6022" y="625"/>
                  </a:cubicBezTo>
                  <a:lnTo>
                    <a:pt x="6022" y="622"/>
                  </a:lnTo>
                  <a:cubicBezTo>
                    <a:pt x="6022" y="621"/>
                    <a:pt x="6022" y="620"/>
                    <a:pt x="6022" y="619"/>
                  </a:cubicBezTo>
                  <a:lnTo>
                    <a:pt x="6024" y="612"/>
                  </a:lnTo>
                  <a:lnTo>
                    <a:pt x="6029" y="601"/>
                  </a:lnTo>
                  <a:lnTo>
                    <a:pt x="6027" y="601"/>
                  </a:lnTo>
                  <a:lnTo>
                    <a:pt x="5989" y="622"/>
                  </a:lnTo>
                  <a:lnTo>
                    <a:pt x="5988" y="626"/>
                  </a:lnTo>
                  <a:lnTo>
                    <a:pt x="5988" y="630"/>
                  </a:lnTo>
                  <a:lnTo>
                    <a:pt x="5992" y="637"/>
                  </a:lnTo>
                  <a:cubicBezTo>
                    <a:pt x="5993" y="637"/>
                    <a:pt x="5993" y="638"/>
                    <a:pt x="5993" y="639"/>
                  </a:cubicBezTo>
                  <a:lnTo>
                    <a:pt x="5994" y="643"/>
                  </a:lnTo>
                  <a:cubicBezTo>
                    <a:pt x="5995" y="645"/>
                    <a:pt x="5995" y="647"/>
                    <a:pt x="5994" y="649"/>
                  </a:cubicBezTo>
                  <a:lnTo>
                    <a:pt x="5984" y="672"/>
                  </a:lnTo>
                  <a:cubicBezTo>
                    <a:pt x="5983" y="674"/>
                    <a:pt x="5980" y="676"/>
                    <a:pt x="5977" y="676"/>
                  </a:cubicBezTo>
                  <a:lnTo>
                    <a:pt x="5917" y="681"/>
                  </a:lnTo>
                  <a:lnTo>
                    <a:pt x="5911" y="698"/>
                  </a:lnTo>
                  <a:lnTo>
                    <a:pt x="5907" y="706"/>
                  </a:lnTo>
                  <a:cubicBezTo>
                    <a:pt x="5906" y="707"/>
                    <a:pt x="5906" y="707"/>
                    <a:pt x="5906" y="708"/>
                  </a:cubicBezTo>
                  <a:lnTo>
                    <a:pt x="5894" y="720"/>
                  </a:lnTo>
                  <a:lnTo>
                    <a:pt x="5890" y="729"/>
                  </a:lnTo>
                  <a:lnTo>
                    <a:pt x="5884" y="753"/>
                  </a:lnTo>
                  <a:cubicBezTo>
                    <a:pt x="5883" y="754"/>
                    <a:pt x="5883" y="755"/>
                    <a:pt x="5883" y="755"/>
                  </a:cubicBezTo>
                  <a:lnTo>
                    <a:pt x="5877" y="765"/>
                  </a:lnTo>
                  <a:cubicBezTo>
                    <a:pt x="5876" y="766"/>
                    <a:pt x="5876" y="767"/>
                    <a:pt x="5875" y="768"/>
                  </a:cubicBezTo>
                  <a:lnTo>
                    <a:pt x="5864" y="775"/>
                  </a:lnTo>
                  <a:cubicBezTo>
                    <a:pt x="5863" y="776"/>
                    <a:pt x="5862" y="776"/>
                    <a:pt x="5861" y="776"/>
                  </a:cubicBezTo>
                  <a:lnTo>
                    <a:pt x="5814" y="785"/>
                  </a:lnTo>
                  <a:cubicBezTo>
                    <a:pt x="5813" y="786"/>
                    <a:pt x="5812" y="785"/>
                    <a:pt x="5811" y="785"/>
                  </a:cubicBezTo>
                  <a:lnTo>
                    <a:pt x="5763" y="773"/>
                  </a:lnTo>
                  <a:cubicBezTo>
                    <a:pt x="5762" y="772"/>
                    <a:pt x="5760" y="771"/>
                    <a:pt x="5759" y="770"/>
                  </a:cubicBezTo>
                  <a:lnTo>
                    <a:pt x="5725" y="737"/>
                  </a:lnTo>
                  <a:lnTo>
                    <a:pt x="5718" y="735"/>
                  </a:lnTo>
                  <a:lnTo>
                    <a:pt x="5717" y="736"/>
                  </a:lnTo>
                  <a:lnTo>
                    <a:pt x="5703" y="762"/>
                  </a:lnTo>
                  <a:cubicBezTo>
                    <a:pt x="5701" y="765"/>
                    <a:pt x="5697" y="766"/>
                    <a:pt x="5693" y="765"/>
                  </a:cubicBezTo>
                  <a:cubicBezTo>
                    <a:pt x="5689" y="763"/>
                    <a:pt x="5687" y="759"/>
                    <a:pt x="5688" y="755"/>
                  </a:cubicBezTo>
                  <a:lnTo>
                    <a:pt x="5692" y="743"/>
                  </a:lnTo>
                  <a:lnTo>
                    <a:pt x="5639" y="747"/>
                  </a:lnTo>
                  <a:cubicBezTo>
                    <a:pt x="5638" y="747"/>
                    <a:pt x="5637" y="747"/>
                    <a:pt x="5636" y="747"/>
                  </a:cubicBezTo>
                  <a:lnTo>
                    <a:pt x="5626" y="743"/>
                  </a:lnTo>
                  <a:cubicBezTo>
                    <a:pt x="5625" y="743"/>
                    <a:pt x="5624" y="743"/>
                    <a:pt x="5624" y="742"/>
                  </a:cubicBezTo>
                  <a:lnTo>
                    <a:pt x="5605" y="728"/>
                  </a:lnTo>
                  <a:lnTo>
                    <a:pt x="5599" y="726"/>
                  </a:lnTo>
                  <a:lnTo>
                    <a:pt x="5595" y="727"/>
                  </a:lnTo>
                  <a:lnTo>
                    <a:pt x="5563" y="758"/>
                  </a:lnTo>
                  <a:cubicBezTo>
                    <a:pt x="5563" y="759"/>
                    <a:pt x="5562" y="759"/>
                    <a:pt x="5562" y="759"/>
                  </a:cubicBezTo>
                  <a:lnTo>
                    <a:pt x="5545" y="769"/>
                  </a:lnTo>
                  <a:cubicBezTo>
                    <a:pt x="5544" y="769"/>
                    <a:pt x="5543" y="770"/>
                    <a:pt x="5542" y="770"/>
                  </a:cubicBezTo>
                  <a:lnTo>
                    <a:pt x="5523" y="774"/>
                  </a:lnTo>
                  <a:cubicBezTo>
                    <a:pt x="5522" y="774"/>
                    <a:pt x="5521" y="774"/>
                    <a:pt x="5521" y="774"/>
                  </a:cubicBezTo>
                  <a:lnTo>
                    <a:pt x="5501" y="771"/>
                  </a:lnTo>
                  <a:lnTo>
                    <a:pt x="5484" y="776"/>
                  </a:lnTo>
                  <a:lnTo>
                    <a:pt x="5454" y="797"/>
                  </a:lnTo>
                  <a:lnTo>
                    <a:pt x="5452" y="805"/>
                  </a:lnTo>
                  <a:cubicBezTo>
                    <a:pt x="5452" y="807"/>
                    <a:pt x="5452" y="808"/>
                    <a:pt x="5451" y="809"/>
                  </a:cubicBezTo>
                  <a:lnTo>
                    <a:pt x="5447" y="813"/>
                  </a:lnTo>
                  <a:cubicBezTo>
                    <a:pt x="5446" y="814"/>
                    <a:pt x="5445" y="815"/>
                    <a:pt x="5443" y="815"/>
                  </a:cubicBezTo>
                  <a:lnTo>
                    <a:pt x="5431" y="819"/>
                  </a:lnTo>
                  <a:lnTo>
                    <a:pt x="5429" y="821"/>
                  </a:lnTo>
                  <a:lnTo>
                    <a:pt x="5424" y="834"/>
                  </a:lnTo>
                  <a:cubicBezTo>
                    <a:pt x="5424" y="835"/>
                    <a:pt x="5424" y="836"/>
                    <a:pt x="5423" y="837"/>
                  </a:cubicBezTo>
                  <a:lnTo>
                    <a:pt x="5420" y="840"/>
                  </a:lnTo>
                  <a:cubicBezTo>
                    <a:pt x="5418" y="842"/>
                    <a:pt x="5416" y="843"/>
                    <a:pt x="5413" y="842"/>
                  </a:cubicBezTo>
                  <a:lnTo>
                    <a:pt x="5409" y="842"/>
                  </a:lnTo>
                  <a:lnTo>
                    <a:pt x="5398" y="861"/>
                  </a:lnTo>
                  <a:lnTo>
                    <a:pt x="5395" y="871"/>
                  </a:lnTo>
                  <a:lnTo>
                    <a:pt x="5393" y="886"/>
                  </a:lnTo>
                  <a:lnTo>
                    <a:pt x="5394" y="893"/>
                  </a:lnTo>
                  <a:cubicBezTo>
                    <a:pt x="5394" y="895"/>
                    <a:pt x="5393" y="897"/>
                    <a:pt x="5392" y="899"/>
                  </a:cubicBezTo>
                  <a:lnTo>
                    <a:pt x="5389" y="902"/>
                  </a:lnTo>
                  <a:cubicBezTo>
                    <a:pt x="5389" y="902"/>
                    <a:pt x="5388" y="903"/>
                    <a:pt x="5387" y="903"/>
                  </a:cubicBezTo>
                  <a:lnTo>
                    <a:pt x="5390" y="906"/>
                  </a:lnTo>
                  <a:lnTo>
                    <a:pt x="5395" y="915"/>
                  </a:lnTo>
                  <a:cubicBezTo>
                    <a:pt x="5395" y="916"/>
                    <a:pt x="5395" y="917"/>
                    <a:pt x="5396" y="918"/>
                  </a:cubicBezTo>
                  <a:lnTo>
                    <a:pt x="5397" y="933"/>
                  </a:lnTo>
                  <a:cubicBezTo>
                    <a:pt x="5397" y="934"/>
                    <a:pt x="5397" y="935"/>
                    <a:pt x="5397" y="936"/>
                  </a:cubicBezTo>
                  <a:lnTo>
                    <a:pt x="5396" y="942"/>
                  </a:lnTo>
                  <a:cubicBezTo>
                    <a:pt x="5395" y="943"/>
                    <a:pt x="5395" y="944"/>
                    <a:pt x="5395" y="945"/>
                  </a:cubicBezTo>
                  <a:lnTo>
                    <a:pt x="5390" y="953"/>
                  </a:lnTo>
                  <a:lnTo>
                    <a:pt x="5388" y="965"/>
                  </a:lnTo>
                  <a:lnTo>
                    <a:pt x="5385" y="973"/>
                  </a:lnTo>
                  <a:lnTo>
                    <a:pt x="5380" y="979"/>
                  </a:lnTo>
                  <a:cubicBezTo>
                    <a:pt x="5380" y="980"/>
                    <a:pt x="5379" y="981"/>
                    <a:pt x="5378" y="981"/>
                  </a:cubicBezTo>
                  <a:lnTo>
                    <a:pt x="5375" y="983"/>
                  </a:lnTo>
                  <a:cubicBezTo>
                    <a:pt x="5374" y="984"/>
                    <a:pt x="5373" y="984"/>
                    <a:pt x="5372" y="984"/>
                  </a:cubicBezTo>
                  <a:lnTo>
                    <a:pt x="5353" y="986"/>
                  </a:lnTo>
                  <a:cubicBezTo>
                    <a:pt x="5352" y="986"/>
                    <a:pt x="5351" y="985"/>
                    <a:pt x="5350" y="985"/>
                  </a:cubicBezTo>
                  <a:lnTo>
                    <a:pt x="5341" y="982"/>
                  </a:lnTo>
                  <a:cubicBezTo>
                    <a:pt x="5340" y="982"/>
                    <a:pt x="5338" y="981"/>
                    <a:pt x="5337" y="980"/>
                  </a:cubicBezTo>
                  <a:lnTo>
                    <a:pt x="5329" y="970"/>
                  </a:lnTo>
                  <a:cubicBezTo>
                    <a:pt x="5329" y="969"/>
                    <a:pt x="5328" y="968"/>
                    <a:pt x="5328" y="968"/>
                  </a:cubicBezTo>
                  <a:lnTo>
                    <a:pt x="5311" y="918"/>
                  </a:lnTo>
                  <a:lnTo>
                    <a:pt x="5307" y="912"/>
                  </a:lnTo>
                  <a:lnTo>
                    <a:pt x="5304" y="913"/>
                  </a:lnTo>
                  <a:lnTo>
                    <a:pt x="5261" y="961"/>
                  </a:lnTo>
                  <a:cubicBezTo>
                    <a:pt x="5260" y="963"/>
                    <a:pt x="5258" y="964"/>
                    <a:pt x="5256" y="964"/>
                  </a:cubicBezTo>
                  <a:lnTo>
                    <a:pt x="5249" y="965"/>
                  </a:lnTo>
                  <a:cubicBezTo>
                    <a:pt x="5246" y="965"/>
                    <a:pt x="5242" y="963"/>
                    <a:pt x="5241" y="960"/>
                  </a:cubicBezTo>
                  <a:lnTo>
                    <a:pt x="5235" y="946"/>
                  </a:lnTo>
                  <a:cubicBezTo>
                    <a:pt x="5235" y="945"/>
                    <a:pt x="5235" y="944"/>
                    <a:pt x="5235" y="944"/>
                  </a:cubicBezTo>
                  <a:lnTo>
                    <a:pt x="5234" y="937"/>
                  </a:lnTo>
                  <a:lnTo>
                    <a:pt x="5233" y="941"/>
                  </a:lnTo>
                  <a:cubicBezTo>
                    <a:pt x="5232" y="942"/>
                    <a:pt x="5232" y="943"/>
                    <a:pt x="5231" y="943"/>
                  </a:cubicBezTo>
                  <a:lnTo>
                    <a:pt x="5222" y="953"/>
                  </a:lnTo>
                  <a:cubicBezTo>
                    <a:pt x="5221" y="954"/>
                    <a:pt x="5220" y="954"/>
                    <a:pt x="5219" y="955"/>
                  </a:cubicBezTo>
                  <a:lnTo>
                    <a:pt x="5209" y="958"/>
                  </a:lnTo>
                  <a:cubicBezTo>
                    <a:pt x="5208" y="959"/>
                    <a:pt x="5207" y="959"/>
                    <a:pt x="5207" y="959"/>
                  </a:cubicBezTo>
                  <a:lnTo>
                    <a:pt x="5187" y="959"/>
                  </a:lnTo>
                  <a:cubicBezTo>
                    <a:pt x="5186" y="959"/>
                    <a:pt x="5185" y="958"/>
                    <a:pt x="5184" y="958"/>
                  </a:cubicBezTo>
                  <a:lnTo>
                    <a:pt x="5181" y="957"/>
                  </a:lnTo>
                  <a:cubicBezTo>
                    <a:pt x="5179" y="956"/>
                    <a:pt x="5178" y="955"/>
                    <a:pt x="5177" y="954"/>
                  </a:cubicBezTo>
                  <a:lnTo>
                    <a:pt x="5170" y="945"/>
                  </a:lnTo>
                  <a:lnTo>
                    <a:pt x="5168" y="943"/>
                  </a:lnTo>
                  <a:lnTo>
                    <a:pt x="5106" y="938"/>
                  </a:lnTo>
                  <a:lnTo>
                    <a:pt x="5090" y="946"/>
                  </a:lnTo>
                  <a:cubicBezTo>
                    <a:pt x="5089" y="947"/>
                    <a:pt x="5088" y="947"/>
                    <a:pt x="5087" y="947"/>
                  </a:cubicBezTo>
                  <a:lnTo>
                    <a:pt x="5077" y="948"/>
                  </a:lnTo>
                  <a:cubicBezTo>
                    <a:pt x="5076" y="948"/>
                    <a:pt x="5075" y="948"/>
                    <a:pt x="5074" y="947"/>
                  </a:cubicBezTo>
                  <a:lnTo>
                    <a:pt x="5057" y="941"/>
                  </a:lnTo>
                  <a:cubicBezTo>
                    <a:pt x="5055" y="941"/>
                    <a:pt x="5054" y="940"/>
                    <a:pt x="5053" y="938"/>
                  </a:cubicBezTo>
                  <a:lnTo>
                    <a:pt x="5047" y="930"/>
                  </a:lnTo>
                  <a:cubicBezTo>
                    <a:pt x="5046" y="928"/>
                    <a:pt x="5045" y="925"/>
                    <a:pt x="5046" y="923"/>
                  </a:cubicBezTo>
                  <a:lnTo>
                    <a:pt x="5050" y="909"/>
                  </a:lnTo>
                  <a:cubicBezTo>
                    <a:pt x="5050" y="908"/>
                    <a:pt x="5051" y="907"/>
                    <a:pt x="5051" y="906"/>
                  </a:cubicBezTo>
                  <a:lnTo>
                    <a:pt x="5065" y="888"/>
                  </a:lnTo>
                  <a:lnTo>
                    <a:pt x="5068" y="881"/>
                  </a:lnTo>
                  <a:cubicBezTo>
                    <a:pt x="5068" y="880"/>
                    <a:pt x="5068" y="879"/>
                    <a:pt x="5069" y="878"/>
                  </a:cubicBezTo>
                  <a:lnTo>
                    <a:pt x="5071" y="877"/>
                  </a:lnTo>
                  <a:cubicBezTo>
                    <a:pt x="5073" y="874"/>
                    <a:pt x="5076" y="873"/>
                    <a:pt x="5079" y="874"/>
                  </a:cubicBezTo>
                  <a:lnTo>
                    <a:pt x="5082" y="875"/>
                  </a:lnTo>
                  <a:lnTo>
                    <a:pt x="5083" y="876"/>
                  </a:lnTo>
                  <a:lnTo>
                    <a:pt x="5088" y="868"/>
                  </a:lnTo>
                  <a:cubicBezTo>
                    <a:pt x="5089" y="867"/>
                    <a:pt x="5090" y="866"/>
                    <a:pt x="5092" y="865"/>
                  </a:cubicBezTo>
                  <a:lnTo>
                    <a:pt x="5096" y="863"/>
                  </a:lnTo>
                  <a:cubicBezTo>
                    <a:pt x="5097" y="863"/>
                    <a:pt x="5099" y="863"/>
                    <a:pt x="5101" y="863"/>
                  </a:cubicBezTo>
                  <a:lnTo>
                    <a:pt x="5123" y="870"/>
                  </a:lnTo>
                  <a:cubicBezTo>
                    <a:pt x="5124" y="871"/>
                    <a:pt x="5125" y="871"/>
                    <a:pt x="5126" y="872"/>
                  </a:cubicBezTo>
                  <a:lnTo>
                    <a:pt x="5134" y="879"/>
                  </a:lnTo>
                  <a:lnTo>
                    <a:pt x="5130" y="869"/>
                  </a:lnTo>
                  <a:lnTo>
                    <a:pt x="5121" y="863"/>
                  </a:lnTo>
                  <a:cubicBezTo>
                    <a:pt x="5119" y="862"/>
                    <a:pt x="5117" y="860"/>
                    <a:pt x="5117" y="857"/>
                  </a:cubicBezTo>
                  <a:cubicBezTo>
                    <a:pt x="5117" y="855"/>
                    <a:pt x="5118" y="853"/>
                    <a:pt x="5119" y="851"/>
                  </a:cubicBezTo>
                  <a:lnTo>
                    <a:pt x="5126" y="844"/>
                  </a:lnTo>
                  <a:cubicBezTo>
                    <a:pt x="5128" y="841"/>
                    <a:pt x="5131" y="840"/>
                    <a:pt x="5134" y="841"/>
                  </a:cubicBezTo>
                  <a:lnTo>
                    <a:pt x="5144" y="845"/>
                  </a:lnTo>
                  <a:cubicBezTo>
                    <a:pt x="5145" y="845"/>
                    <a:pt x="5146" y="846"/>
                    <a:pt x="5147" y="847"/>
                  </a:cubicBezTo>
                  <a:lnTo>
                    <a:pt x="5163" y="863"/>
                  </a:lnTo>
                  <a:lnTo>
                    <a:pt x="5169" y="872"/>
                  </a:lnTo>
                  <a:lnTo>
                    <a:pt x="5171" y="867"/>
                  </a:lnTo>
                  <a:lnTo>
                    <a:pt x="5175" y="860"/>
                  </a:lnTo>
                  <a:cubicBezTo>
                    <a:pt x="5176" y="857"/>
                    <a:pt x="5178" y="856"/>
                    <a:pt x="5181" y="856"/>
                  </a:cubicBezTo>
                  <a:lnTo>
                    <a:pt x="5188" y="855"/>
                  </a:lnTo>
                  <a:lnTo>
                    <a:pt x="5189" y="852"/>
                  </a:lnTo>
                  <a:lnTo>
                    <a:pt x="5189" y="850"/>
                  </a:lnTo>
                  <a:lnTo>
                    <a:pt x="5186" y="841"/>
                  </a:lnTo>
                  <a:lnTo>
                    <a:pt x="5185" y="834"/>
                  </a:lnTo>
                  <a:lnTo>
                    <a:pt x="5184" y="810"/>
                  </a:lnTo>
                  <a:lnTo>
                    <a:pt x="5179" y="793"/>
                  </a:lnTo>
                  <a:lnTo>
                    <a:pt x="5177" y="788"/>
                  </a:lnTo>
                  <a:lnTo>
                    <a:pt x="5166" y="772"/>
                  </a:lnTo>
                  <a:lnTo>
                    <a:pt x="5161" y="760"/>
                  </a:lnTo>
                  <a:lnTo>
                    <a:pt x="5153" y="748"/>
                  </a:lnTo>
                  <a:lnTo>
                    <a:pt x="5148" y="734"/>
                  </a:lnTo>
                  <a:cubicBezTo>
                    <a:pt x="5147" y="733"/>
                    <a:pt x="5147" y="733"/>
                    <a:pt x="5147" y="732"/>
                  </a:cubicBezTo>
                  <a:lnTo>
                    <a:pt x="5146" y="720"/>
                  </a:lnTo>
                  <a:cubicBezTo>
                    <a:pt x="5145" y="717"/>
                    <a:pt x="5146" y="715"/>
                    <a:pt x="5148" y="713"/>
                  </a:cubicBezTo>
                  <a:lnTo>
                    <a:pt x="5155" y="708"/>
                  </a:lnTo>
                  <a:lnTo>
                    <a:pt x="5161" y="704"/>
                  </a:lnTo>
                  <a:lnTo>
                    <a:pt x="5165" y="698"/>
                  </a:lnTo>
                  <a:lnTo>
                    <a:pt x="5169" y="687"/>
                  </a:lnTo>
                  <a:lnTo>
                    <a:pt x="5169" y="673"/>
                  </a:lnTo>
                  <a:lnTo>
                    <a:pt x="5167" y="664"/>
                  </a:lnTo>
                  <a:cubicBezTo>
                    <a:pt x="5167" y="663"/>
                    <a:pt x="5167" y="661"/>
                    <a:pt x="5167" y="660"/>
                  </a:cubicBezTo>
                  <a:lnTo>
                    <a:pt x="5167" y="657"/>
                  </a:lnTo>
                  <a:lnTo>
                    <a:pt x="5174" y="640"/>
                  </a:lnTo>
                  <a:lnTo>
                    <a:pt x="5178" y="634"/>
                  </a:lnTo>
                  <a:cubicBezTo>
                    <a:pt x="5179" y="633"/>
                    <a:pt x="5180" y="632"/>
                    <a:pt x="5181" y="632"/>
                  </a:cubicBezTo>
                  <a:lnTo>
                    <a:pt x="5184" y="630"/>
                  </a:lnTo>
                  <a:cubicBezTo>
                    <a:pt x="5185" y="629"/>
                    <a:pt x="5186" y="629"/>
                    <a:pt x="5188" y="628"/>
                  </a:cubicBezTo>
                  <a:lnTo>
                    <a:pt x="5194" y="627"/>
                  </a:lnTo>
                  <a:lnTo>
                    <a:pt x="5204" y="616"/>
                  </a:lnTo>
                  <a:lnTo>
                    <a:pt x="5202" y="611"/>
                  </a:lnTo>
                  <a:lnTo>
                    <a:pt x="5197" y="608"/>
                  </a:lnTo>
                  <a:lnTo>
                    <a:pt x="5161" y="599"/>
                  </a:lnTo>
                  <a:lnTo>
                    <a:pt x="5163" y="603"/>
                  </a:lnTo>
                  <a:cubicBezTo>
                    <a:pt x="5165" y="607"/>
                    <a:pt x="5163" y="611"/>
                    <a:pt x="5160" y="613"/>
                  </a:cubicBezTo>
                  <a:lnTo>
                    <a:pt x="5154" y="616"/>
                  </a:lnTo>
                  <a:cubicBezTo>
                    <a:pt x="5152" y="617"/>
                    <a:pt x="5150" y="617"/>
                    <a:pt x="5148" y="617"/>
                  </a:cubicBezTo>
                  <a:lnTo>
                    <a:pt x="5140" y="614"/>
                  </a:lnTo>
                  <a:cubicBezTo>
                    <a:pt x="5139" y="613"/>
                    <a:pt x="5138" y="613"/>
                    <a:pt x="5137" y="612"/>
                  </a:cubicBezTo>
                  <a:lnTo>
                    <a:pt x="5130" y="605"/>
                  </a:lnTo>
                  <a:cubicBezTo>
                    <a:pt x="5129" y="604"/>
                    <a:pt x="5128" y="602"/>
                    <a:pt x="5127" y="600"/>
                  </a:cubicBezTo>
                  <a:lnTo>
                    <a:pt x="5127" y="595"/>
                  </a:lnTo>
                  <a:lnTo>
                    <a:pt x="5126" y="595"/>
                  </a:lnTo>
                  <a:lnTo>
                    <a:pt x="5122" y="589"/>
                  </a:lnTo>
                  <a:cubicBezTo>
                    <a:pt x="5120" y="585"/>
                    <a:pt x="5120" y="581"/>
                    <a:pt x="5123" y="579"/>
                  </a:cubicBezTo>
                  <a:lnTo>
                    <a:pt x="5124" y="577"/>
                  </a:lnTo>
                  <a:lnTo>
                    <a:pt x="5102" y="585"/>
                  </a:lnTo>
                  <a:lnTo>
                    <a:pt x="5084" y="599"/>
                  </a:lnTo>
                  <a:cubicBezTo>
                    <a:pt x="5083" y="599"/>
                    <a:pt x="5083" y="600"/>
                    <a:pt x="5082" y="600"/>
                  </a:cubicBezTo>
                  <a:lnTo>
                    <a:pt x="5066" y="606"/>
                  </a:lnTo>
                  <a:lnTo>
                    <a:pt x="5050" y="623"/>
                  </a:lnTo>
                  <a:cubicBezTo>
                    <a:pt x="5050" y="623"/>
                    <a:pt x="5049" y="624"/>
                    <a:pt x="5048" y="624"/>
                  </a:cubicBezTo>
                  <a:lnTo>
                    <a:pt x="5032" y="631"/>
                  </a:lnTo>
                  <a:lnTo>
                    <a:pt x="5007" y="653"/>
                  </a:lnTo>
                  <a:cubicBezTo>
                    <a:pt x="5006" y="654"/>
                    <a:pt x="5005" y="654"/>
                    <a:pt x="5005" y="654"/>
                  </a:cubicBezTo>
                  <a:lnTo>
                    <a:pt x="4979" y="666"/>
                  </a:lnTo>
                  <a:lnTo>
                    <a:pt x="4920" y="717"/>
                  </a:lnTo>
                  <a:lnTo>
                    <a:pt x="4924" y="716"/>
                  </a:lnTo>
                  <a:lnTo>
                    <a:pt x="4933" y="710"/>
                  </a:lnTo>
                  <a:cubicBezTo>
                    <a:pt x="4935" y="709"/>
                    <a:pt x="4937" y="709"/>
                    <a:pt x="4938" y="709"/>
                  </a:cubicBezTo>
                  <a:lnTo>
                    <a:pt x="4942" y="710"/>
                  </a:lnTo>
                  <a:cubicBezTo>
                    <a:pt x="4945" y="711"/>
                    <a:pt x="4947" y="712"/>
                    <a:pt x="4948" y="715"/>
                  </a:cubicBezTo>
                  <a:lnTo>
                    <a:pt x="4951" y="720"/>
                  </a:lnTo>
                  <a:cubicBezTo>
                    <a:pt x="4952" y="722"/>
                    <a:pt x="4952" y="724"/>
                    <a:pt x="4951" y="726"/>
                  </a:cubicBezTo>
                  <a:lnTo>
                    <a:pt x="4950" y="731"/>
                  </a:lnTo>
                  <a:cubicBezTo>
                    <a:pt x="4950" y="732"/>
                    <a:pt x="4949" y="733"/>
                    <a:pt x="4949" y="734"/>
                  </a:cubicBezTo>
                  <a:lnTo>
                    <a:pt x="4945" y="739"/>
                  </a:lnTo>
                  <a:cubicBezTo>
                    <a:pt x="4945" y="740"/>
                    <a:pt x="4944" y="740"/>
                    <a:pt x="4943" y="741"/>
                  </a:cubicBezTo>
                  <a:lnTo>
                    <a:pt x="4939" y="743"/>
                  </a:lnTo>
                  <a:cubicBezTo>
                    <a:pt x="4939" y="743"/>
                    <a:pt x="4938" y="743"/>
                    <a:pt x="4937" y="743"/>
                  </a:cubicBezTo>
                  <a:lnTo>
                    <a:pt x="4923" y="746"/>
                  </a:lnTo>
                  <a:lnTo>
                    <a:pt x="4922" y="751"/>
                  </a:lnTo>
                  <a:lnTo>
                    <a:pt x="4927" y="757"/>
                  </a:lnTo>
                  <a:cubicBezTo>
                    <a:pt x="4928" y="758"/>
                    <a:pt x="4929" y="759"/>
                    <a:pt x="4929" y="760"/>
                  </a:cubicBezTo>
                  <a:lnTo>
                    <a:pt x="4935" y="779"/>
                  </a:lnTo>
                  <a:lnTo>
                    <a:pt x="4939" y="783"/>
                  </a:lnTo>
                  <a:lnTo>
                    <a:pt x="4951" y="789"/>
                  </a:lnTo>
                  <a:cubicBezTo>
                    <a:pt x="4952" y="789"/>
                    <a:pt x="4953" y="789"/>
                    <a:pt x="4953" y="790"/>
                  </a:cubicBezTo>
                  <a:lnTo>
                    <a:pt x="4959" y="795"/>
                  </a:lnTo>
                  <a:cubicBezTo>
                    <a:pt x="4960" y="796"/>
                    <a:pt x="4961" y="796"/>
                    <a:pt x="4962" y="797"/>
                  </a:cubicBezTo>
                  <a:lnTo>
                    <a:pt x="4966" y="805"/>
                  </a:lnTo>
                  <a:cubicBezTo>
                    <a:pt x="4966" y="806"/>
                    <a:pt x="4966" y="806"/>
                    <a:pt x="4966" y="807"/>
                  </a:cubicBezTo>
                  <a:lnTo>
                    <a:pt x="4968" y="815"/>
                  </a:lnTo>
                  <a:cubicBezTo>
                    <a:pt x="4968" y="816"/>
                    <a:pt x="4968" y="817"/>
                    <a:pt x="4968" y="817"/>
                  </a:cubicBezTo>
                  <a:lnTo>
                    <a:pt x="4967" y="826"/>
                  </a:lnTo>
                  <a:lnTo>
                    <a:pt x="4963" y="837"/>
                  </a:lnTo>
                  <a:cubicBezTo>
                    <a:pt x="4963" y="837"/>
                    <a:pt x="4963" y="838"/>
                    <a:pt x="4962" y="839"/>
                  </a:cubicBezTo>
                  <a:lnTo>
                    <a:pt x="4956" y="848"/>
                  </a:lnTo>
                  <a:cubicBezTo>
                    <a:pt x="4955" y="850"/>
                    <a:pt x="4953" y="851"/>
                    <a:pt x="4951" y="852"/>
                  </a:cubicBezTo>
                  <a:lnTo>
                    <a:pt x="4939" y="853"/>
                  </a:lnTo>
                  <a:lnTo>
                    <a:pt x="4935" y="856"/>
                  </a:lnTo>
                  <a:lnTo>
                    <a:pt x="4917" y="881"/>
                  </a:lnTo>
                  <a:cubicBezTo>
                    <a:pt x="4916" y="882"/>
                    <a:pt x="4915" y="883"/>
                    <a:pt x="4914" y="883"/>
                  </a:cubicBezTo>
                  <a:lnTo>
                    <a:pt x="4910" y="886"/>
                  </a:lnTo>
                  <a:lnTo>
                    <a:pt x="4901" y="895"/>
                  </a:lnTo>
                  <a:cubicBezTo>
                    <a:pt x="4899" y="896"/>
                    <a:pt x="4898" y="897"/>
                    <a:pt x="4896" y="897"/>
                  </a:cubicBezTo>
                  <a:lnTo>
                    <a:pt x="4886" y="898"/>
                  </a:lnTo>
                  <a:lnTo>
                    <a:pt x="4884" y="899"/>
                  </a:lnTo>
                  <a:lnTo>
                    <a:pt x="4880" y="904"/>
                  </a:lnTo>
                  <a:lnTo>
                    <a:pt x="4874" y="907"/>
                  </a:lnTo>
                  <a:cubicBezTo>
                    <a:pt x="4872" y="909"/>
                    <a:pt x="4870" y="909"/>
                    <a:pt x="4867" y="908"/>
                  </a:cubicBezTo>
                  <a:lnTo>
                    <a:pt x="4863" y="907"/>
                  </a:lnTo>
                  <a:cubicBezTo>
                    <a:pt x="4861" y="906"/>
                    <a:pt x="4860" y="905"/>
                    <a:pt x="4859" y="904"/>
                  </a:cubicBezTo>
                  <a:lnTo>
                    <a:pt x="4842" y="876"/>
                  </a:lnTo>
                  <a:lnTo>
                    <a:pt x="4838" y="873"/>
                  </a:lnTo>
                  <a:cubicBezTo>
                    <a:pt x="4836" y="871"/>
                    <a:pt x="4835" y="867"/>
                    <a:pt x="4836" y="864"/>
                  </a:cubicBezTo>
                  <a:lnTo>
                    <a:pt x="4841" y="853"/>
                  </a:lnTo>
                  <a:cubicBezTo>
                    <a:pt x="4842" y="851"/>
                    <a:pt x="4844" y="849"/>
                    <a:pt x="4846" y="849"/>
                  </a:cubicBezTo>
                  <a:lnTo>
                    <a:pt x="4863" y="844"/>
                  </a:lnTo>
                  <a:lnTo>
                    <a:pt x="4867" y="840"/>
                  </a:lnTo>
                  <a:lnTo>
                    <a:pt x="4868" y="836"/>
                  </a:lnTo>
                  <a:lnTo>
                    <a:pt x="4866" y="831"/>
                  </a:lnTo>
                  <a:cubicBezTo>
                    <a:pt x="4866" y="830"/>
                    <a:pt x="4866" y="829"/>
                    <a:pt x="4866" y="828"/>
                  </a:cubicBezTo>
                  <a:lnTo>
                    <a:pt x="4865" y="824"/>
                  </a:lnTo>
                  <a:cubicBezTo>
                    <a:pt x="4865" y="823"/>
                    <a:pt x="4865" y="822"/>
                    <a:pt x="4865" y="821"/>
                  </a:cubicBezTo>
                  <a:lnTo>
                    <a:pt x="4868" y="814"/>
                  </a:lnTo>
                  <a:cubicBezTo>
                    <a:pt x="4869" y="812"/>
                    <a:pt x="4869" y="811"/>
                    <a:pt x="4870" y="811"/>
                  </a:cubicBezTo>
                  <a:lnTo>
                    <a:pt x="4853" y="809"/>
                  </a:lnTo>
                  <a:lnTo>
                    <a:pt x="4842" y="816"/>
                  </a:lnTo>
                  <a:cubicBezTo>
                    <a:pt x="4841" y="817"/>
                    <a:pt x="4841" y="817"/>
                    <a:pt x="4840" y="817"/>
                  </a:cubicBezTo>
                  <a:lnTo>
                    <a:pt x="4832" y="820"/>
                  </a:lnTo>
                  <a:cubicBezTo>
                    <a:pt x="4829" y="821"/>
                    <a:pt x="4826" y="820"/>
                    <a:pt x="4824" y="818"/>
                  </a:cubicBezTo>
                  <a:lnTo>
                    <a:pt x="4823" y="816"/>
                  </a:lnTo>
                  <a:cubicBezTo>
                    <a:pt x="4822" y="815"/>
                    <a:pt x="4821" y="814"/>
                    <a:pt x="4821" y="814"/>
                  </a:cubicBezTo>
                  <a:lnTo>
                    <a:pt x="4818" y="804"/>
                  </a:lnTo>
                  <a:lnTo>
                    <a:pt x="4818" y="798"/>
                  </a:lnTo>
                  <a:cubicBezTo>
                    <a:pt x="4818" y="796"/>
                    <a:pt x="4819" y="794"/>
                    <a:pt x="4820" y="792"/>
                  </a:cubicBezTo>
                  <a:lnTo>
                    <a:pt x="4821" y="791"/>
                  </a:lnTo>
                  <a:lnTo>
                    <a:pt x="4762" y="816"/>
                  </a:lnTo>
                  <a:cubicBezTo>
                    <a:pt x="4761" y="817"/>
                    <a:pt x="4759" y="817"/>
                    <a:pt x="4758" y="817"/>
                  </a:cubicBezTo>
                  <a:lnTo>
                    <a:pt x="4742" y="815"/>
                  </a:lnTo>
                  <a:lnTo>
                    <a:pt x="4737" y="817"/>
                  </a:lnTo>
                  <a:lnTo>
                    <a:pt x="4736" y="823"/>
                  </a:lnTo>
                  <a:lnTo>
                    <a:pt x="4736" y="823"/>
                  </a:lnTo>
                  <a:cubicBezTo>
                    <a:pt x="4739" y="823"/>
                    <a:pt x="4742" y="824"/>
                    <a:pt x="4743" y="827"/>
                  </a:cubicBezTo>
                  <a:cubicBezTo>
                    <a:pt x="4745" y="829"/>
                    <a:pt x="4745" y="832"/>
                    <a:pt x="4743" y="834"/>
                  </a:cubicBezTo>
                  <a:lnTo>
                    <a:pt x="4740" y="841"/>
                  </a:lnTo>
                  <a:cubicBezTo>
                    <a:pt x="4739" y="842"/>
                    <a:pt x="4738" y="843"/>
                    <a:pt x="4737" y="844"/>
                  </a:cubicBezTo>
                  <a:lnTo>
                    <a:pt x="4725" y="851"/>
                  </a:lnTo>
                  <a:cubicBezTo>
                    <a:pt x="4724" y="852"/>
                    <a:pt x="4723" y="852"/>
                    <a:pt x="4722" y="852"/>
                  </a:cubicBezTo>
                  <a:lnTo>
                    <a:pt x="4718" y="852"/>
                  </a:lnTo>
                  <a:cubicBezTo>
                    <a:pt x="4716" y="852"/>
                    <a:pt x="4714" y="852"/>
                    <a:pt x="4713" y="851"/>
                  </a:cubicBezTo>
                  <a:lnTo>
                    <a:pt x="4708" y="847"/>
                  </a:lnTo>
                  <a:lnTo>
                    <a:pt x="4692" y="861"/>
                  </a:lnTo>
                  <a:cubicBezTo>
                    <a:pt x="4692" y="862"/>
                    <a:pt x="4691" y="862"/>
                    <a:pt x="4690" y="863"/>
                  </a:cubicBezTo>
                  <a:lnTo>
                    <a:pt x="4663" y="873"/>
                  </a:lnTo>
                  <a:cubicBezTo>
                    <a:pt x="4662" y="874"/>
                    <a:pt x="4661" y="874"/>
                    <a:pt x="4660" y="874"/>
                  </a:cubicBezTo>
                  <a:lnTo>
                    <a:pt x="4651" y="876"/>
                  </a:lnTo>
                  <a:lnTo>
                    <a:pt x="4643" y="884"/>
                  </a:lnTo>
                  <a:lnTo>
                    <a:pt x="4638" y="888"/>
                  </a:lnTo>
                  <a:cubicBezTo>
                    <a:pt x="4637" y="889"/>
                    <a:pt x="4636" y="889"/>
                    <a:pt x="4635" y="889"/>
                  </a:cubicBezTo>
                  <a:lnTo>
                    <a:pt x="4614" y="895"/>
                  </a:lnTo>
                  <a:cubicBezTo>
                    <a:pt x="4613" y="895"/>
                    <a:pt x="4612" y="895"/>
                    <a:pt x="4611" y="895"/>
                  </a:cubicBezTo>
                  <a:lnTo>
                    <a:pt x="4600" y="895"/>
                  </a:lnTo>
                  <a:cubicBezTo>
                    <a:pt x="4599" y="895"/>
                    <a:pt x="4598" y="894"/>
                    <a:pt x="4597" y="894"/>
                  </a:cubicBezTo>
                  <a:lnTo>
                    <a:pt x="4588" y="889"/>
                  </a:lnTo>
                  <a:cubicBezTo>
                    <a:pt x="4587" y="888"/>
                    <a:pt x="4586" y="887"/>
                    <a:pt x="4585" y="886"/>
                  </a:cubicBezTo>
                  <a:lnTo>
                    <a:pt x="4579" y="879"/>
                  </a:lnTo>
                  <a:lnTo>
                    <a:pt x="4575" y="889"/>
                  </a:lnTo>
                  <a:cubicBezTo>
                    <a:pt x="4574" y="890"/>
                    <a:pt x="4574" y="891"/>
                    <a:pt x="4573" y="892"/>
                  </a:cubicBezTo>
                  <a:lnTo>
                    <a:pt x="4567" y="897"/>
                  </a:lnTo>
                  <a:lnTo>
                    <a:pt x="4558" y="913"/>
                  </a:lnTo>
                  <a:lnTo>
                    <a:pt x="4516" y="956"/>
                  </a:lnTo>
                  <a:cubicBezTo>
                    <a:pt x="4516" y="957"/>
                    <a:pt x="4515" y="958"/>
                    <a:pt x="4514" y="958"/>
                  </a:cubicBezTo>
                  <a:lnTo>
                    <a:pt x="4499" y="964"/>
                  </a:lnTo>
                  <a:lnTo>
                    <a:pt x="4483" y="978"/>
                  </a:lnTo>
                  <a:cubicBezTo>
                    <a:pt x="4482" y="979"/>
                    <a:pt x="4482" y="979"/>
                    <a:pt x="4481" y="980"/>
                  </a:cubicBezTo>
                  <a:lnTo>
                    <a:pt x="4470" y="984"/>
                  </a:lnTo>
                  <a:lnTo>
                    <a:pt x="4451" y="1006"/>
                  </a:lnTo>
                  <a:lnTo>
                    <a:pt x="4433" y="1040"/>
                  </a:lnTo>
                  <a:cubicBezTo>
                    <a:pt x="4432" y="1041"/>
                    <a:pt x="4431" y="1042"/>
                    <a:pt x="4431" y="1042"/>
                  </a:cubicBezTo>
                  <a:lnTo>
                    <a:pt x="4400" y="1064"/>
                  </a:lnTo>
                  <a:cubicBezTo>
                    <a:pt x="4397" y="1067"/>
                    <a:pt x="4393" y="1066"/>
                    <a:pt x="4390" y="1064"/>
                  </a:cubicBezTo>
                  <a:cubicBezTo>
                    <a:pt x="4388" y="1062"/>
                    <a:pt x="4387" y="1059"/>
                    <a:pt x="4388" y="1056"/>
                  </a:cubicBezTo>
                  <a:lnTo>
                    <a:pt x="4364" y="1082"/>
                  </a:lnTo>
                  <a:cubicBezTo>
                    <a:pt x="4363" y="1082"/>
                    <a:pt x="4362" y="1083"/>
                    <a:pt x="4362" y="1083"/>
                  </a:cubicBezTo>
                  <a:lnTo>
                    <a:pt x="4333" y="1097"/>
                  </a:lnTo>
                  <a:lnTo>
                    <a:pt x="4297" y="1125"/>
                  </a:lnTo>
                  <a:lnTo>
                    <a:pt x="4269" y="1137"/>
                  </a:lnTo>
                  <a:lnTo>
                    <a:pt x="4261" y="1144"/>
                  </a:lnTo>
                  <a:cubicBezTo>
                    <a:pt x="4260" y="1145"/>
                    <a:pt x="4259" y="1145"/>
                    <a:pt x="4258" y="1146"/>
                  </a:cubicBezTo>
                  <a:lnTo>
                    <a:pt x="4226" y="1152"/>
                  </a:lnTo>
                  <a:cubicBezTo>
                    <a:pt x="4225" y="1152"/>
                    <a:pt x="4223" y="1152"/>
                    <a:pt x="4222" y="1152"/>
                  </a:cubicBezTo>
                  <a:lnTo>
                    <a:pt x="4197" y="1144"/>
                  </a:lnTo>
                  <a:cubicBezTo>
                    <a:pt x="4196" y="1144"/>
                    <a:pt x="4195" y="1143"/>
                    <a:pt x="4195" y="1143"/>
                  </a:cubicBezTo>
                  <a:lnTo>
                    <a:pt x="4187" y="1137"/>
                  </a:lnTo>
                  <a:lnTo>
                    <a:pt x="4196" y="1149"/>
                  </a:lnTo>
                  <a:cubicBezTo>
                    <a:pt x="4197" y="1150"/>
                    <a:pt x="4198" y="1152"/>
                    <a:pt x="4198" y="1154"/>
                  </a:cubicBezTo>
                  <a:lnTo>
                    <a:pt x="4199" y="1175"/>
                  </a:lnTo>
                  <a:lnTo>
                    <a:pt x="4200" y="1182"/>
                  </a:lnTo>
                  <a:cubicBezTo>
                    <a:pt x="4200" y="1183"/>
                    <a:pt x="4200" y="1185"/>
                    <a:pt x="4200" y="1186"/>
                  </a:cubicBezTo>
                  <a:lnTo>
                    <a:pt x="4198" y="1191"/>
                  </a:lnTo>
                  <a:lnTo>
                    <a:pt x="4194" y="1199"/>
                  </a:lnTo>
                  <a:lnTo>
                    <a:pt x="4200" y="1196"/>
                  </a:lnTo>
                  <a:cubicBezTo>
                    <a:pt x="4202" y="1195"/>
                    <a:pt x="4205" y="1196"/>
                    <a:pt x="4207" y="1197"/>
                  </a:cubicBezTo>
                  <a:lnTo>
                    <a:pt x="4212" y="1201"/>
                  </a:lnTo>
                  <a:cubicBezTo>
                    <a:pt x="4213" y="1201"/>
                    <a:pt x="4213" y="1202"/>
                    <a:pt x="4214" y="1203"/>
                  </a:cubicBezTo>
                  <a:lnTo>
                    <a:pt x="4222" y="1214"/>
                  </a:lnTo>
                  <a:lnTo>
                    <a:pt x="4227" y="1216"/>
                  </a:lnTo>
                  <a:cubicBezTo>
                    <a:pt x="4228" y="1216"/>
                    <a:pt x="4228" y="1216"/>
                    <a:pt x="4229" y="1217"/>
                  </a:cubicBezTo>
                  <a:lnTo>
                    <a:pt x="4246" y="1229"/>
                  </a:lnTo>
                  <a:cubicBezTo>
                    <a:pt x="4249" y="1231"/>
                    <a:pt x="4250" y="1234"/>
                    <a:pt x="4249" y="1238"/>
                  </a:cubicBezTo>
                  <a:lnTo>
                    <a:pt x="4249" y="1240"/>
                  </a:lnTo>
                  <a:cubicBezTo>
                    <a:pt x="4249" y="1241"/>
                    <a:pt x="4250" y="1241"/>
                    <a:pt x="4251" y="1242"/>
                  </a:cubicBezTo>
                  <a:lnTo>
                    <a:pt x="4256" y="1247"/>
                  </a:lnTo>
                  <a:cubicBezTo>
                    <a:pt x="4258" y="1249"/>
                    <a:pt x="4259" y="1251"/>
                    <a:pt x="4259" y="1253"/>
                  </a:cubicBezTo>
                  <a:cubicBezTo>
                    <a:pt x="4259" y="1256"/>
                    <a:pt x="4257" y="1258"/>
                    <a:pt x="4255" y="1259"/>
                  </a:cubicBezTo>
                  <a:lnTo>
                    <a:pt x="4250" y="1264"/>
                  </a:lnTo>
                  <a:cubicBezTo>
                    <a:pt x="4248" y="1265"/>
                    <a:pt x="4246" y="1265"/>
                    <a:pt x="4244" y="1265"/>
                  </a:cubicBezTo>
                  <a:lnTo>
                    <a:pt x="4236" y="1264"/>
                  </a:lnTo>
                  <a:cubicBezTo>
                    <a:pt x="4235" y="1263"/>
                    <a:pt x="4234" y="1263"/>
                    <a:pt x="4233" y="1263"/>
                  </a:cubicBezTo>
                  <a:lnTo>
                    <a:pt x="4225" y="1258"/>
                  </a:lnTo>
                  <a:lnTo>
                    <a:pt x="4217" y="1252"/>
                  </a:lnTo>
                  <a:cubicBezTo>
                    <a:pt x="4216" y="1251"/>
                    <a:pt x="4215" y="1248"/>
                    <a:pt x="4215" y="1246"/>
                  </a:cubicBezTo>
                  <a:cubicBezTo>
                    <a:pt x="4215" y="1244"/>
                    <a:pt x="4215" y="1242"/>
                    <a:pt x="4217" y="1240"/>
                  </a:cubicBezTo>
                  <a:lnTo>
                    <a:pt x="4217" y="1240"/>
                  </a:lnTo>
                  <a:lnTo>
                    <a:pt x="4212" y="1236"/>
                  </a:lnTo>
                  <a:lnTo>
                    <a:pt x="4171" y="1233"/>
                  </a:lnTo>
                  <a:cubicBezTo>
                    <a:pt x="4168" y="1233"/>
                    <a:pt x="4166" y="1231"/>
                    <a:pt x="4164" y="1228"/>
                  </a:cubicBezTo>
                  <a:cubicBezTo>
                    <a:pt x="4164" y="1227"/>
                    <a:pt x="4164" y="1226"/>
                    <a:pt x="4164" y="1226"/>
                  </a:cubicBezTo>
                  <a:lnTo>
                    <a:pt x="4143" y="1244"/>
                  </a:lnTo>
                  <a:cubicBezTo>
                    <a:pt x="4142" y="1245"/>
                    <a:pt x="4141" y="1246"/>
                    <a:pt x="4140" y="1246"/>
                  </a:cubicBezTo>
                  <a:lnTo>
                    <a:pt x="4131" y="1248"/>
                  </a:lnTo>
                  <a:cubicBezTo>
                    <a:pt x="4130" y="1248"/>
                    <a:pt x="4129" y="1248"/>
                    <a:pt x="4127" y="1248"/>
                  </a:cubicBezTo>
                  <a:lnTo>
                    <a:pt x="4119" y="1246"/>
                  </a:lnTo>
                  <a:cubicBezTo>
                    <a:pt x="4118" y="1245"/>
                    <a:pt x="4118" y="1245"/>
                    <a:pt x="4117" y="1245"/>
                  </a:cubicBezTo>
                  <a:lnTo>
                    <a:pt x="4102" y="1236"/>
                  </a:lnTo>
                  <a:lnTo>
                    <a:pt x="4096" y="1235"/>
                  </a:lnTo>
                  <a:lnTo>
                    <a:pt x="4090" y="1237"/>
                  </a:lnTo>
                  <a:lnTo>
                    <a:pt x="4082" y="1250"/>
                  </a:lnTo>
                  <a:cubicBezTo>
                    <a:pt x="4081" y="1251"/>
                    <a:pt x="4081" y="1251"/>
                    <a:pt x="4080" y="1252"/>
                  </a:cubicBezTo>
                  <a:lnTo>
                    <a:pt x="4070" y="1263"/>
                  </a:lnTo>
                  <a:lnTo>
                    <a:pt x="4059" y="1282"/>
                  </a:lnTo>
                  <a:cubicBezTo>
                    <a:pt x="4058" y="1283"/>
                    <a:pt x="4056" y="1285"/>
                    <a:pt x="4054" y="1285"/>
                  </a:cubicBezTo>
                  <a:lnTo>
                    <a:pt x="4050" y="1286"/>
                  </a:lnTo>
                  <a:cubicBezTo>
                    <a:pt x="4048" y="1286"/>
                    <a:pt x="4045" y="1286"/>
                    <a:pt x="4043" y="1284"/>
                  </a:cubicBezTo>
                  <a:cubicBezTo>
                    <a:pt x="4041" y="1282"/>
                    <a:pt x="4040" y="1280"/>
                    <a:pt x="4040" y="1277"/>
                  </a:cubicBezTo>
                  <a:lnTo>
                    <a:pt x="4042" y="1263"/>
                  </a:lnTo>
                  <a:lnTo>
                    <a:pt x="4044" y="1256"/>
                  </a:lnTo>
                  <a:lnTo>
                    <a:pt x="4043" y="1255"/>
                  </a:lnTo>
                  <a:lnTo>
                    <a:pt x="4039" y="1255"/>
                  </a:lnTo>
                  <a:lnTo>
                    <a:pt x="4010" y="1278"/>
                  </a:lnTo>
                  <a:lnTo>
                    <a:pt x="4007" y="1284"/>
                  </a:lnTo>
                  <a:lnTo>
                    <a:pt x="4008" y="1291"/>
                  </a:lnTo>
                  <a:lnTo>
                    <a:pt x="4026" y="1326"/>
                  </a:lnTo>
                  <a:lnTo>
                    <a:pt x="4031" y="1339"/>
                  </a:lnTo>
                  <a:lnTo>
                    <a:pt x="4032" y="1352"/>
                  </a:lnTo>
                  <a:cubicBezTo>
                    <a:pt x="4032" y="1353"/>
                    <a:pt x="4032" y="1353"/>
                    <a:pt x="4032" y="1354"/>
                  </a:cubicBezTo>
                  <a:lnTo>
                    <a:pt x="4030" y="1365"/>
                  </a:lnTo>
                  <a:cubicBezTo>
                    <a:pt x="4030" y="1366"/>
                    <a:pt x="4030" y="1366"/>
                    <a:pt x="4029" y="1367"/>
                  </a:cubicBezTo>
                  <a:lnTo>
                    <a:pt x="4023" y="1378"/>
                  </a:lnTo>
                  <a:cubicBezTo>
                    <a:pt x="4023" y="1379"/>
                    <a:pt x="4023" y="1379"/>
                    <a:pt x="4022" y="1380"/>
                  </a:cubicBezTo>
                  <a:lnTo>
                    <a:pt x="4001" y="1400"/>
                  </a:lnTo>
                  <a:lnTo>
                    <a:pt x="3998" y="1407"/>
                  </a:lnTo>
                  <a:lnTo>
                    <a:pt x="3999" y="1417"/>
                  </a:lnTo>
                  <a:lnTo>
                    <a:pt x="3999" y="1425"/>
                  </a:lnTo>
                  <a:lnTo>
                    <a:pt x="3999" y="1428"/>
                  </a:lnTo>
                  <a:lnTo>
                    <a:pt x="4002" y="1444"/>
                  </a:lnTo>
                  <a:cubicBezTo>
                    <a:pt x="4002" y="1445"/>
                    <a:pt x="4002" y="1446"/>
                    <a:pt x="4002" y="1446"/>
                  </a:cubicBezTo>
                  <a:lnTo>
                    <a:pt x="4001" y="1452"/>
                  </a:lnTo>
                  <a:cubicBezTo>
                    <a:pt x="4001" y="1452"/>
                    <a:pt x="4000" y="1453"/>
                    <a:pt x="4000" y="1454"/>
                  </a:cubicBezTo>
                  <a:lnTo>
                    <a:pt x="3998" y="1459"/>
                  </a:lnTo>
                  <a:cubicBezTo>
                    <a:pt x="3997" y="1460"/>
                    <a:pt x="3997" y="1461"/>
                    <a:pt x="3996" y="1461"/>
                  </a:cubicBezTo>
                  <a:lnTo>
                    <a:pt x="3982" y="1479"/>
                  </a:lnTo>
                  <a:lnTo>
                    <a:pt x="3984" y="1488"/>
                  </a:lnTo>
                  <a:lnTo>
                    <a:pt x="3990" y="1500"/>
                  </a:lnTo>
                  <a:lnTo>
                    <a:pt x="3993" y="1515"/>
                  </a:lnTo>
                  <a:lnTo>
                    <a:pt x="3993" y="1544"/>
                  </a:lnTo>
                  <a:lnTo>
                    <a:pt x="3992" y="1562"/>
                  </a:lnTo>
                  <a:lnTo>
                    <a:pt x="3989" y="1578"/>
                  </a:lnTo>
                  <a:cubicBezTo>
                    <a:pt x="3988" y="1580"/>
                    <a:pt x="3988" y="1581"/>
                    <a:pt x="3987" y="1582"/>
                  </a:cubicBezTo>
                  <a:lnTo>
                    <a:pt x="3980" y="1588"/>
                  </a:lnTo>
                  <a:cubicBezTo>
                    <a:pt x="3980" y="1589"/>
                    <a:pt x="3979" y="1589"/>
                    <a:pt x="3979" y="1590"/>
                  </a:cubicBezTo>
                  <a:lnTo>
                    <a:pt x="3976" y="1591"/>
                  </a:lnTo>
                  <a:lnTo>
                    <a:pt x="3967" y="1603"/>
                  </a:lnTo>
                  <a:lnTo>
                    <a:pt x="3963" y="1614"/>
                  </a:lnTo>
                  <a:lnTo>
                    <a:pt x="3962" y="1617"/>
                  </a:lnTo>
                  <a:lnTo>
                    <a:pt x="3963" y="1622"/>
                  </a:lnTo>
                  <a:lnTo>
                    <a:pt x="3965" y="1628"/>
                  </a:lnTo>
                  <a:cubicBezTo>
                    <a:pt x="3966" y="1630"/>
                    <a:pt x="3966" y="1632"/>
                    <a:pt x="3965" y="1634"/>
                  </a:cubicBezTo>
                  <a:lnTo>
                    <a:pt x="3957" y="1649"/>
                  </a:lnTo>
                  <a:cubicBezTo>
                    <a:pt x="3955" y="1652"/>
                    <a:pt x="3951" y="1653"/>
                    <a:pt x="3948" y="1652"/>
                  </a:cubicBezTo>
                  <a:cubicBezTo>
                    <a:pt x="3945" y="1651"/>
                    <a:pt x="3942" y="1648"/>
                    <a:pt x="3943" y="1644"/>
                  </a:cubicBezTo>
                  <a:lnTo>
                    <a:pt x="3943" y="1633"/>
                  </a:lnTo>
                  <a:lnTo>
                    <a:pt x="3942" y="1630"/>
                  </a:lnTo>
                  <a:lnTo>
                    <a:pt x="3926" y="1621"/>
                  </a:lnTo>
                  <a:lnTo>
                    <a:pt x="3920" y="1620"/>
                  </a:lnTo>
                  <a:lnTo>
                    <a:pt x="3847" y="1654"/>
                  </a:lnTo>
                  <a:cubicBezTo>
                    <a:pt x="3845" y="1655"/>
                    <a:pt x="3843" y="1655"/>
                    <a:pt x="3842" y="1655"/>
                  </a:cubicBezTo>
                  <a:lnTo>
                    <a:pt x="3837" y="1654"/>
                  </a:lnTo>
                  <a:lnTo>
                    <a:pt x="3830" y="1660"/>
                  </a:lnTo>
                  <a:cubicBezTo>
                    <a:pt x="3828" y="1662"/>
                    <a:pt x="3826" y="1662"/>
                    <a:pt x="3824" y="1662"/>
                  </a:cubicBezTo>
                  <a:lnTo>
                    <a:pt x="3806" y="1662"/>
                  </a:lnTo>
                  <a:lnTo>
                    <a:pt x="3762" y="1676"/>
                  </a:lnTo>
                  <a:lnTo>
                    <a:pt x="3757" y="1681"/>
                  </a:lnTo>
                  <a:lnTo>
                    <a:pt x="3745" y="1697"/>
                  </a:lnTo>
                  <a:lnTo>
                    <a:pt x="3736" y="1705"/>
                  </a:lnTo>
                  <a:lnTo>
                    <a:pt x="3727" y="1710"/>
                  </a:lnTo>
                  <a:cubicBezTo>
                    <a:pt x="3725" y="1711"/>
                    <a:pt x="3723" y="1711"/>
                    <a:pt x="3721" y="1711"/>
                  </a:cubicBezTo>
                  <a:lnTo>
                    <a:pt x="3716" y="1710"/>
                  </a:lnTo>
                  <a:cubicBezTo>
                    <a:pt x="3713" y="1709"/>
                    <a:pt x="3710" y="1707"/>
                    <a:pt x="3709" y="1703"/>
                  </a:cubicBezTo>
                  <a:cubicBezTo>
                    <a:pt x="3709" y="1700"/>
                    <a:pt x="3711" y="1696"/>
                    <a:pt x="3714" y="1695"/>
                  </a:cubicBezTo>
                  <a:lnTo>
                    <a:pt x="3717" y="1694"/>
                  </a:lnTo>
                  <a:lnTo>
                    <a:pt x="3732" y="1679"/>
                  </a:lnTo>
                  <a:lnTo>
                    <a:pt x="3734" y="1674"/>
                  </a:lnTo>
                  <a:lnTo>
                    <a:pt x="3740" y="1660"/>
                  </a:lnTo>
                  <a:cubicBezTo>
                    <a:pt x="3741" y="1659"/>
                    <a:pt x="3742" y="1658"/>
                    <a:pt x="3743" y="1657"/>
                  </a:cubicBezTo>
                  <a:lnTo>
                    <a:pt x="3747" y="1654"/>
                  </a:lnTo>
                  <a:cubicBezTo>
                    <a:pt x="3748" y="1653"/>
                    <a:pt x="3750" y="1652"/>
                    <a:pt x="3751" y="1652"/>
                  </a:cubicBezTo>
                  <a:lnTo>
                    <a:pt x="3752" y="1652"/>
                  </a:lnTo>
                  <a:lnTo>
                    <a:pt x="3752" y="1650"/>
                  </a:lnTo>
                  <a:lnTo>
                    <a:pt x="3750" y="1646"/>
                  </a:lnTo>
                  <a:lnTo>
                    <a:pt x="3749" y="1645"/>
                  </a:lnTo>
                  <a:lnTo>
                    <a:pt x="3741" y="1646"/>
                  </a:lnTo>
                  <a:lnTo>
                    <a:pt x="3706" y="1664"/>
                  </a:lnTo>
                  <a:cubicBezTo>
                    <a:pt x="3705" y="1664"/>
                    <a:pt x="3704" y="1664"/>
                    <a:pt x="3703" y="1665"/>
                  </a:cubicBezTo>
                  <a:lnTo>
                    <a:pt x="3652" y="1669"/>
                  </a:lnTo>
                  <a:cubicBezTo>
                    <a:pt x="3651" y="1669"/>
                    <a:pt x="3650" y="1669"/>
                    <a:pt x="3649" y="1669"/>
                  </a:cubicBezTo>
                  <a:lnTo>
                    <a:pt x="3645" y="1667"/>
                  </a:lnTo>
                  <a:cubicBezTo>
                    <a:pt x="3644" y="1667"/>
                    <a:pt x="3643" y="1666"/>
                    <a:pt x="3642" y="1665"/>
                  </a:cubicBezTo>
                  <a:lnTo>
                    <a:pt x="3639" y="1661"/>
                  </a:lnTo>
                  <a:lnTo>
                    <a:pt x="3635" y="1653"/>
                  </a:lnTo>
                  <a:lnTo>
                    <a:pt x="3632" y="1650"/>
                  </a:lnTo>
                  <a:lnTo>
                    <a:pt x="3611" y="1640"/>
                  </a:lnTo>
                  <a:cubicBezTo>
                    <a:pt x="3610" y="1640"/>
                    <a:pt x="3609" y="1639"/>
                    <a:pt x="3609" y="1639"/>
                  </a:cubicBezTo>
                  <a:lnTo>
                    <a:pt x="3603" y="1633"/>
                  </a:lnTo>
                  <a:cubicBezTo>
                    <a:pt x="3603" y="1632"/>
                    <a:pt x="3602" y="1631"/>
                    <a:pt x="3602" y="1630"/>
                  </a:cubicBezTo>
                  <a:lnTo>
                    <a:pt x="3598" y="1621"/>
                  </a:lnTo>
                  <a:cubicBezTo>
                    <a:pt x="3597" y="1620"/>
                    <a:pt x="3597" y="1619"/>
                    <a:pt x="3597" y="1618"/>
                  </a:cubicBezTo>
                  <a:lnTo>
                    <a:pt x="3596" y="1603"/>
                  </a:lnTo>
                  <a:lnTo>
                    <a:pt x="3593" y="1595"/>
                  </a:lnTo>
                  <a:lnTo>
                    <a:pt x="3571" y="1549"/>
                  </a:lnTo>
                  <a:lnTo>
                    <a:pt x="3567" y="1538"/>
                  </a:lnTo>
                  <a:lnTo>
                    <a:pt x="3565" y="1524"/>
                  </a:lnTo>
                  <a:lnTo>
                    <a:pt x="3557" y="1502"/>
                  </a:lnTo>
                  <a:lnTo>
                    <a:pt x="3543" y="1491"/>
                  </a:lnTo>
                  <a:lnTo>
                    <a:pt x="3506" y="1478"/>
                  </a:lnTo>
                  <a:cubicBezTo>
                    <a:pt x="3505" y="1478"/>
                    <a:pt x="3504" y="1478"/>
                    <a:pt x="3504" y="1477"/>
                  </a:cubicBezTo>
                  <a:lnTo>
                    <a:pt x="3487" y="1466"/>
                  </a:lnTo>
                  <a:lnTo>
                    <a:pt x="3474" y="1455"/>
                  </a:lnTo>
                  <a:lnTo>
                    <a:pt x="3454" y="1441"/>
                  </a:lnTo>
                  <a:lnTo>
                    <a:pt x="3433" y="1421"/>
                  </a:lnTo>
                  <a:cubicBezTo>
                    <a:pt x="3432" y="1420"/>
                    <a:pt x="3431" y="1419"/>
                    <a:pt x="3431" y="1418"/>
                  </a:cubicBezTo>
                  <a:lnTo>
                    <a:pt x="3425" y="1402"/>
                  </a:lnTo>
                  <a:lnTo>
                    <a:pt x="3423" y="1391"/>
                  </a:lnTo>
                  <a:cubicBezTo>
                    <a:pt x="3423" y="1391"/>
                    <a:pt x="3423" y="1390"/>
                    <a:pt x="3423" y="1389"/>
                  </a:cubicBezTo>
                  <a:lnTo>
                    <a:pt x="3423" y="1380"/>
                  </a:lnTo>
                  <a:lnTo>
                    <a:pt x="3425" y="1364"/>
                  </a:lnTo>
                  <a:lnTo>
                    <a:pt x="3424" y="1356"/>
                  </a:lnTo>
                  <a:cubicBezTo>
                    <a:pt x="3424" y="1354"/>
                    <a:pt x="3424" y="1353"/>
                    <a:pt x="3424" y="1352"/>
                  </a:cubicBezTo>
                  <a:lnTo>
                    <a:pt x="3434" y="1326"/>
                  </a:lnTo>
                  <a:lnTo>
                    <a:pt x="3446" y="1304"/>
                  </a:lnTo>
                  <a:lnTo>
                    <a:pt x="3461" y="1287"/>
                  </a:lnTo>
                  <a:lnTo>
                    <a:pt x="3475" y="1275"/>
                  </a:lnTo>
                  <a:cubicBezTo>
                    <a:pt x="3477" y="1274"/>
                    <a:pt x="3478" y="1273"/>
                    <a:pt x="3480" y="1273"/>
                  </a:cubicBezTo>
                  <a:lnTo>
                    <a:pt x="3497" y="1273"/>
                  </a:lnTo>
                  <a:lnTo>
                    <a:pt x="3503" y="1271"/>
                  </a:lnTo>
                  <a:lnTo>
                    <a:pt x="3506" y="1264"/>
                  </a:lnTo>
                  <a:lnTo>
                    <a:pt x="3506" y="1259"/>
                  </a:lnTo>
                  <a:lnTo>
                    <a:pt x="3508" y="1240"/>
                  </a:lnTo>
                  <a:lnTo>
                    <a:pt x="3508" y="1236"/>
                  </a:lnTo>
                  <a:cubicBezTo>
                    <a:pt x="3507" y="1236"/>
                    <a:pt x="3505" y="1235"/>
                    <a:pt x="3504" y="1234"/>
                  </a:cubicBezTo>
                  <a:lnTo>
                    <a:pt x="3501" y="1230"/>
                  </a:lnTo>
                  <a:cubicBezTo>
                    <a:pt x="3499" y="1228"/>
                    <a:pt x="3499" y="1226"/>
                    <a:pt x="3499" y="1224"/>
                  </a:cubicBezTo>
                  <a:lnTo>
                    <a:pt x="3500" y="1214"/>
                  </a:lnTo>
                  <a:cubicBezTo>
                    <a:pt x="3501" y="1212"/>
                    <a:pt x="3501" y="1211"/>
                    <a:pt x="3502" y="1210"/>
                  </a:cubicBezTo>
                  <a:lnTo>
                    <a:pt x="3510" y="1201"/>
                  </a:lnTo>
                  <a:cubicBezTo>
                    <a:pt x="3512" y="1199"/>
                    <a:pt x="3514" y="1198"/>
                    <a:pt x="3516" y="1198"/>
                  </a:cubicBezTo>
                  <a:lnTo>
                    <a:pt x="3535" y="1198"/>
                  </a:lnTo>
                  <a:lnTo>
                    <a:pt x="3567" y="1190"/>
                  </a:lnTo>
                  <a:lnTo>
                    <a:pt x="3642" y="1179"/>
                  </a:lnTo>
                  <a:lnTo>
                    <a:pt x="3682" y="1162"/>
                  </a:lnTo>
                  <a:lnTo>
                    <a:pt x="3715" y="1153"/>
                  </a:lnTo>
                  <a:cubicBezTo>
                    <a:pt x="3715" y="1152"/>
                    <a:pt x="3716" y="1152"/>
                    <a:pt x="3717" y="1152"/>
                  </a:cubicBezTo>
                  <a:lnTo>
                    <a:pt x="3731" y="1153"/>
                  </a:lnTo>
                  <a:lnTo>
                    <a:pt x="3739" y="1152"/>
                  </a:lnTo>
                  <a:cubicBezTo>
                    <a:pt x="3740" y="1152"/>
                    <a:pt x="3741" y="1152"/>
                    <a:pt x="3742" y="1153"/>
                  </a:cubicBezTo>
                  <a:lnTo>
                    <a:pt x="3746" y="1154"/>
                  </a:lnTo>
                  <a:lnTo>
                    <a:pt x="3758" y="1157"/>
                  </a:lnTo>
                  <a:lnTo>
                    <a:pt x="3771" y="1158"/>
                  </a:lnTo>
                  <a:lnTo>
                    <a:pt x="3773" y="1156"/>
                  </a:lnTo>
                  <a:lnTo>
                    <a:pt x="3776" y="1146"/>
                  </a:lnTo>
                  <a:lnTo>
                    <a:pt x="3773" y="1124"/>
                  </a:lnTo>
                  <a:lnTo>
                    <a:pt x="3763" y="1099"/>
                  </a:lnTo>
                  <a:cubicBezTo>
                    <a:pt x="3763" y="1098"/>
                    <a:pt x="3763" y="1097"/>
                    <a:pt x="3763" y="1097"/>
                  </a:cubicBezTo>
                  <a:lnTo>
                    <a:pt x="3761" y="1086"/>
                  </a:lnTo>
                  <a:lnTo>
                    <a:pt x="3758" y="1081"/>
                  </a:lnTo>
                  <a:lnTo>
                    <a:pt x="3755" y="1078"/>
                  </a:lnTo>
                  <a:lnTo>
                    <a:pt x="3750" y="1073"/>
                  </a:lnTo>
                  <a:cubicBezTo>
                    <a:pt x="3749" y="1072"/>
                    <a:pt x="3749" y="1071"/>
                    <a:pt x="3749" y="1070"/>
                  </a:cubicBezTo>
                  <a:lnTo>
                    <a:pt x="3745" y="1061"/>
                  </a:lnTo>
                  <a:lnTo>
                    <a:pt x="3742" y="1044"/>
                  </a:lnTo>
                  <a:lnTo>
                    <a:pt x="3742" y="1026"/>
                  </a:lnTo>
                  <a:lnTo>
                    <a:pt x="3743" y="1016"/>
                  </a:lnTo>
                  <a:lnTo>
                    <a:pt x="3742" y="1015"/>
                  </a:lnTo>
                  <a:lnTo>
                    <a:pt x="3734" y="1016"/>
                  </a:lnTo>
                  <a:cubicBezTo>
                    <a:pt x="3729" y="1016"/>
                    <a:pt x="3726" y="1013"/>
                    <a:pt x="3726" y="1009"/>
                  </a:cubicBezTo>
                  <a:cubicBezTo>
                    <a:pt x="3725" y="1005"/>
                    <a:pt x="3727" y="1001"/>
                    <a:pt x="3731" y="1000"/>
                  </a:cubicBezTo>
                  <a:lnTo>
                    <a:pt x="3738" y="997"/>
                  </a:lnTo>
                  <a:lnTo>
                    <a:pt x="3720" y="972"/>
                  </a:lnTo>
                  <a:lnTo>
                    <a:pt x="3717" y="970"/>
                  </a:lnTo>
                  <a:cubicBezTo>
                    <a:pt x="3716" y="969"/>
                    <a:pt x="3715" y="969"/>
                    <a:pt x="3715" y="968"/>
                  </a:cubicBezTo>
                  <a:lnTo>
                    <a:pt x="3710" y="963"/>
                  </a:lnTo>
                  <a:lnTo>
                    <a:pt x="3703" y="964"/>
                  </a:lnTo>
                  <a:cubicBezTo>
                    <a:pt x="3701" y="964"/>
                    <a:pt x="3699" y="964"/>
                    <a:pt x="3698" y="963"/>
                  </a:cubicBezTo>
                  <a:lnTo>
                    <a:pt x="3694" y="961"/>
                  </a:lnTo>
                  <a:cubicBezTo>
                    <a:pt x="3693" y="961"/>
                    <a:pt x="3692" y="960"/>
                    <a:pt x="3691" y="959"/>
                  </a:cubicBezTo>
                  <a:lnTo>
                    <a:pt x="3680" y="946"/>
                  </a:lnTo>
                  <a:lnTo>
                    <a:pt x="3653" y="909"/>
                  </a:lnTo>
                  <a:lnTo>
                    <a:pt x="3644" y="902"/>
                  </a:lnTo>
                  <a:cubicBezTo>
                    <a:pt x="3643" y="901"/>
                    <a:pt x="3642" y="900"/>
                    <a:pt x="3641" y="898"/>
                  </a:cubicBezTo>
                  <a:lnTo>
                    <a:pt x="3640" y="894"/>
                  </a:lnTo>
                  <a:lnTo>
                    <a:pt x="3638" y="875"/>
                  </a:lnTo>
                  <a:lnTo>
                    <a:pt x="3631" y="866"/>
                  </a:lnTo>
                  <a:cubicBezTo>
                    <a:pt x="3630" y="865"/>
                    <a:pt x="3630" y="864"/>
                    <a:pt x="3630" y="864"/>
                  </a:cubicBezTo>
                  <a:lnTo>
                    <a:pt x="3626" y="845"/>
                  </a:lnTo>
                  <a:lnTo>
                    <a:pt x="3625" y="837"/>
                  </a:lnTo>
                  <a:lnTo>
                    <a:pt x="3618" y="833"/>
                  </a:lnTo>
                  <a:lnTo>
                    <a:pt x="3558" y="802"/>
                  </a:lnTo>
                  <a:lnTo>
                    <a:pt x="3505" y="786"/>
                  </a:lnTo>
                  <a:lnTo>
                    <a:pt x="3440" y="783"/>
                  </a:lnTo>
                  <a:lnTo>
                    <a:pt x="3352" y="782"/>
                  </a:lnTo>
                  <a:lnTo>
                    <a:pt x="3300" y="791"/>
                  </a:lnTo>
                  <a:cubicBezTo>
                    <a:pt x="3299" y="791"/>
                    <a:pt x="3298" y="791"/>
                    <a:pt x="3298" y="791"/>
                  </a:cubicBezTo>
                  <a:lnTo>
                    <a:pt x="3248" y="783"/>
                  </a:lnTo>
                  <a:cubicBezTo>
                    <a:pt x="3246" y="783"/>
                    <a:pt x="3245" y="782"/>
                    <a:pt x="3244" y="781"/>
                  </a:cubicBezTo>
                  <a:lnTo>
                    <a:pt x="3222" y="763"/>
                  </a:lnTo>
                  <a:lnTo>
                    <a:pt x="3215" y="761"/>
                  </a:lnTo>
                  <a:cubicBezTo>
                    <a:pt x="3214" y="760"/>
                    <a:pt x="3213" y="760"/>
                    <a:pt x="3213" y="760"/>
                  </a:cubicBezTo>
                  <a:lnTo>
                    <a:pt x="3209" y="757"/>
                  </a:lnTo>
                  <a:cubicBezTo>
                    <a:pt x="3208" y="756"/>
                    <a:pt x="3207" y="756"/>
                    <a:pt x="3207" y="755"/>
                  </a:cubicBezTo>
                  <a:lnTo>
                    <a:pt x="3205" y="752"/>
                  </a:lnTo>
                  <a:lnTo>
                    <a:pt x="3198" y="747"/>
                  </a:lnTo>
                  <a:lnTo>
                    <a:pt x="3189" y="744"/>
                  </a:lnTo>
                  <a:cubicBezTo>
                    <a:pt x="3188" y="743"/>
                    <a:pt x="3187" y="743"/>
                    <a:pt x="3187" y="743"/>
                  </a:cubicBezTo>
                  <a:lnTo>
                    <a:pt x="3175" y="735"/>
                  </a:lnTo>
                  <a:lnTo>
                    <a:pt x="3148" y="720"/>
                  </a:lnTo>
                  <a:lnTo>
                    <a:pt x="3120" y="722"/>
                  </a:lnTo>
                  <a:lnTo>
                    <a:pt x="3121" y="728"/>
                  </a:lnTo>
                  <a:lnTo>
                    <a:pt x="3127" y="737"/>
                  </a:lnTo>
                  <a:lnTo>
                    <a:pt x="3289" y="884"/>
                  </a:lnTo>
                  <a:lnTo>
                    <a:pt x="3290" y="885"/>
                  </a:lnTo>
                  <a:lnTo>
                    <a:pt x="3303" y="906"/>
                  </a:lnTo>
                  <a:cubicBezTo>
                    <a:pt x="3304" y="907"/>
                    <a:pt x="3304" y="907"/>
                    <a:pt x="3304" y="908"/>
                  </a:cubicBezTo>
                  <a:lnTo>
                    <a:pt x="3307" y="918"/>
                  </a:lnTo>
                  <a:cubicBezTo>
                    <a:pt x="3308" y="919"/>
                    <a:pt x="3308" y="920"/>
                    <a:pt x="3308" y="920"/>
                  </a:cubicBezTo>
                  <a:lnTo>
                    <a:pt x="3308" y="932"/>
                  </a:lnTo>
                  <a:lnTo>
                    <a:pt x="3306" y="946"/>
                  </a:lnTo>
                  <a:lnTo>
                    <a:pt x="3300" y="981"/>
                  </a:lnTo>
                  <a:lnTo>
                    <a:pt x="3300" y="995"/>
                  </a:lnTo>
                  <a:lnTo>
                    <a:pt x="3294" y="1023"/>
                  </a:lnTo>
                  <a:lnTo>
                    <a:pt x="3294" y="1035"/>
                  </a:lnTo>
                  <a:lnTo>
                    <a:pt x="3297" y="1032"/>
                  </a:lnTo>
                  <a:lnTo>
                    <a:pt x="3308" y="1025"/>
                  </a:lnTo>
                  <a:cubicBezTo>
                    <a:pt x="3309" y="1025"/>
                    <a:pt x="3310" y="1024"/>
                    <a:pt x="3310" y="1024"/>
                  </a:cubicBezTo>
                  <a:lnTo>
                    <a:pt x="3321" y="1022"/>
                  </a:lnTo>
                  <a:cubicBezTo>
                    <a:pt x="3322" y="1021"/>
                    <a:pt x="3323" y="1021"/>
                    <a:pt x="3325" y="1022"/>
                  </a:cubicBezTo>
                  <a:lnTo>
                    <a:pt x="3334" y="1025"/>
                  </a:lnTo>
                  <a:cubicBezTo>
                    <a:pt x="3334" y="1025"/>
                    <a:pt x="3335" y="1025"/>
                    <a:pt x="3336" y="1026"/>
                  </a:cubicBezTo>
                  <a:cubicBezTo>
                    <a:pt x="3339" y="1028"/>
                    <a:pt x="3340" y="1031"/>
                    <a:pt x="3340" y="1034"/>
                  </a:cubicBezTo>
                  <a:cubicBezTo>
                    <a:pt x="3339" y="1037"/>
                    <a:pt x="3337" y="1040"/>
                    <a:pt x="3334" y="1041"/>
                  </a:cubicBezTo>
                  <a:lnTo>
                    <a:pt x="3321" y="1044"/>
                  </a:lnTo>
                  <a:lnTo>
                    <a:pt x="3295" y="1062"/>
                  </a:lnTo>
                  <a:cubicBezTo>
                    <a:pt x="3295" y="1062"/>
                    <a:pt x="3295" y="1063"/>
                    <a:pt x="3296" y="1063"/>
                  </a:cubicBezTo>
                  <a:lnTo>
                    <a:pt x="3299" y="1066"/>
                  </a:lnTo>
                  <a:cubicBezTo>
                    <a:pt x="3301" y="1067"/>
                    <a:pt x="3302" y="1070"/>
                    <a:pt x="3302" y="1072"/>
                  </a:cubicBezTo>
                  <a:cubicBezTo>
                    <a:pt x="3302" y="1074"/>
                    <a:pt x="3301" y="1077"/>
                    <a:pt x="3299" y="1078"/>
                  </a:cubicBezTo>
                  <a:lnTo>
                    <a:pt x="3296" y="1081"/>
                  </a:lnTo>
                  <a:cubicBezTo>
                    <a:pt x="3294" y="1082"/>
                    <a:pt x="3293" y="1083"/>
                    <a:pt x="3291" y="1083"/>
                  </a:cubicBezTo>
                  <a:lnTo>
                    <a:pt x="3287" y="1083"/>
                  </a:lnTo>
                  <a:lnTo>
                    <a:pt x="3285" y="1095"/>
                  </a:lnTo>
                  <a:lnTo>
                    <a:pt x="3295" y="1091"/>
                  </a:lnTo>
                  <a:cubicBezTo>
                    <a:pt x="3298" y="1090"/>
                    <a:pt x="3301" y="1090"/>
                    <a:pt x="3303" y="1092"/>
                  </a:cubicBezTo>
                  <a:lnTo>
                    <a:pt x="3310" y="1098"/>
                  </a:lnTo>
                  <a:cubicBezTo>
                    <a:pt x="3313" y="1101"/>
                    <a:pt x="3313" y="1106"/>
                    <a:pt x="3311" y="1109"/>
                  </a:cubicBezTo>
                  <a:lnTo>
                    <a:pt x="3307" y="1113"/>
                  </a:lnTo>
                  <a:lnTo>
                    <a:pt x="3301" y="1123"/>
                  </a:lnTo>
                  <a:lnTo>
                    <a:pt x="3297" y="1127"/>
                  </a:lnTo>
                  <a:cubicBezTo>
                    <a:pt x="3296" y="1128"/>
                    <a:pt x="3295" y="1129"/>
                    <a:pt x="3294" y="1129"/>
                  </a:cubicBezTo>
                  <a:lnTo>
                    <a:pt x="3289" y="1131"/>
                  </a:lnTo>
                  <a:cubicBezTo>
                    <a:pt x="3288" y="1132"/>
                    <a:pt x="3287" y="1132"/>
                    <a:pt x="3286" y="1132"/>
                  </a:cubicBezTo>
                  <a:lnTo>
                    <a:pt x="3277" y="1131"/>
                  </a:lnTo>
                  <a:lnTo>
                    <a:pt x="3276" y="1135"/>
                  </a:lnTo>
                  <a:lnTo>
                    <a:pt x="3277" y="1146"/>
                  </a:lnTo>
                  <a:lnTo>
                    <a:pt x="3284" y="1158"/>
                  </a:lnTo>
                  <a:cubicBezTo>
                    <a:pt x="3284" y="1158"/>
                    <a:pt x="3284" y="1159"/>
                    <a:pt x="3284" y="1160"/>
                  </a:cubicBezTo>
                  <a:lnTo>
                    <a:pt x="3286" y="1166"/>
                  </a:lnTo>
                  <a:lnTo>
                    <a:pt x="3286" y="1174"/>
                  </a:lnTo>
                  <a:lnTo>
                    <a:pt x="3281" y="1195"/>
                  </a:lnTo>
                  <a:lnTo>
                    <a:pt x="3276" y="1208"/>
                  </a:lnTo>
                  <a:cubicBezTo>
                    <a:pt x="3277" y="1208"/>
                    <a:pt x="3278" y="1208"/>
                    <a:pt x="3279" y="1209"/>
                  </a:cubicBezTo>
                  <a:lnTo>
                    <a:pt x="3283" y="1211"/>
                  </a:lnTo>
                  <a:cubicBezTo>
                    <a:pt x="3286" y="1212"/>
                    <a:pt x="3287" y="1214"/>
                    <a:pt x="3288" y="1216"/>
                  </a:cubicBezTo>
                  <a:lnTo>
                    <a:pt x="3289" y="1223"/>
                  </a:lnTo>
                  <a:cubicBezTo>
                    <a:pt x="3290" y="1224"/>
                    <a:pt x="3290" y="1225"/>
                    <a:pt x="3290" y="1226"/>
                  </a:cubicBezTo>
                  <a:lnTo>
                    <a:pt x="3288" y="1234"/>
                  </a:lnTo>
                  <a:cubicBezTo>
                    <a:pt x="3288" y="1235"/>
                    <a:pt x="3288" y="1236"/>
                    <a:pt x="3287" y="1237"/>
                  </a:cubicBezTo>
                  <a:lnTo>
                    <a:pt x="3284" y="1241"/>
                  </a:lnTo>
                  <a:cubicBezTo>
                    <a:pt x="3283" y="1242"/>
                    <a:pt x="3282" y="1243"/>
                    <a:pt x="3281" y="1244"/>
                  </a:cubicBezTo>
                  <a:lnTo>
                    <a:pt x="3277" y="1246"/>
                  </a:lnTo>
                  <a:cubicBezTo>
                    <a:pt x="3276" y="1246"/>
                    <a:pt x="3275" y="1247"/>
                    <a:pt x="3273" y="1247"/>
                  </a:cubicBezTo>
                  <a:lnTo>
                    <a:pt x="3271" y="1247"/>
                  </a:lnTo>
                  <a:cubicBezTo>
                    <a:pt x="3269" y="1247"/>
                    <a:pt x="3266" y="1246"/>
                    <a:pt x="3265" y="1244"/>
                  </a:cubicBezTo>
                  <a:lnTo>
                    <a:pt x="3265" y="1245"/>
                  </a:lnTo>
                  <a:lnTo>
                    <a:pt x="3265" y="1250"/>
                  </a:lnTo>
                  <a:lnTo>
                    <a:pt x="3264" y="1261"/>
                  </a:lnTo>
                  <a:lnTo>
                    <a:pt x="3265" y="1264"/>
                  </a:lnTo>
                  <a:lnTo>
                    <a:pt x="3261" y="1287"/>
                  </a:lnTo>
                  <a:lnTo>
                    <a:pt x="3233" y="1364"/>
                  </a:lnTo>
                  <a:lnTo>
                    <a:pt x="3219" y="1406"/>
                  </a:lnTo>
                  <a:lnTo>
                    <a:pt x="3214" y="1438"/>
                  </a:lnTo>
                  <a:lnTo>
                    <a:pt x="3214" y="1465"/>
                  </a:lnTo>
                  <a:lnTo>
                    <a:pt x="3216" y="1471"/>
                  </a:lnTo>
                  <a:lnTo>
                    <a:pt x="3221" y="1481"/>
                  </a:lnTo>
                  <a:lnTo>
                    <a:pt x="3228" y="1483"/>
                  </a:lnTo>
                  <a:lnTo>
                    <a:pt x="3237" y="1487"/>
                  </a:lnTo>
                  <a:lnTo>
                    <a:pt x="3241" y="1487"/>
                  </a:lnTo>
                  <a:lnTo>
                    <a:pt x="3250" y="1487"/>
                  </a:lnTo>
                  <a:lnTo>
                    <a:pt x="3258" y="1485"/>
                  </a:lnTo>
                  <a:cubicBezTo>
                    <a:pt x="3260" y="1484"/>
                    <a:pt x="3261" y="1485"/>
                    <a:pt x="3263" y="1485"/>
                  </a:cubicBezTo>
                  <a:lnTo>
                    <a:pt x="3274" y="1490"/>
                  </a:lnTo>
                  <a:lnTo>
                    <a:pt x="3286" y="1498"/>
                  </a:lnTo>
                  <a:lnTo>
                    <a:pt x="3292" y="1504"/>
                  </a:lnTo>
                  <a:lnTo>
                    <a:pt x="3297" y="1508"/>
                  </a:lnTo>
                  <a:lnTo>
                    <a:pt x="3306" y="1518"/>
                  </a:lnTo>
                  <a:lnTo>
                    <a:pt x="3309" y="1523"/>
                  </a:lnTo>
                  <a:lnTo>
                    <a:pt x="3322" y="1517"/>
                  </a:lnTo>
                  <a:cubicBezTo>
                    <a:pt x="3326" y="1516"/>
                    <a:pt x="3329" y="1516"/>
                    <a:pt x="3332" y="1519"/>
                  </a:cubicBezTo>
                  <a:cubicBezTo>
                    <a:pt x="3334" y="1521"/>
                    <a:pt x="3335" y="1525"/>
                    <a:pt x="3333" y="1528"/>
                  </a:cubicBezTo>
                  <a:lnTo>
                    <a:pt x="3329" y="1535"/>
                  </a:lnTo>
                  <a:cubicBezTo>
                    <a:pt x="3329" y="1535"/>
                    <a:pt x="3328" y="1536"/>
                    <a:pt x="3327" y="1537"/>
                  </a:cubicBezTo>
                  <a:lnTo>
                    <a:pt x="3321" y="1543"/>
                  </a:lnTo>
                  <a:lnTo>
                    <a:pt x="3320" y="1546"/>
                  </a:lnTo>
                  <a:lnTo>
                    <a:pt x="3330" y="1555"/>
                  </a:lnTo>
                  <a:lnTo>
                    <a:pt x="3338" y="1566"/>
                  </a:lnTo>
                  <a:cubicBezTo>
                    <a:pt x="3339" y="1566"/>
                    <a:pt x="3339" y="1567"/>
                    <a:pt x="3340" y="1568"/>
                  </a:cubicBezTo>
                  <a:lnTo>
                    <a:pt x="3344" y="1582"/>
                  </a:lnTo>
                  <a:lnTo>
                    <a:pt x="3353" y="1595"/>
                  </a:lnTo>
                  <a:cubicBezTo>
                    <a:pt x="3353" y="1596"/>
                    <a:pt x="3354" y="1597"/>
                    <a:pt x="3354" y="1598"/>
                  </a:cubicBezTo>
                  <a:lnTo>
                    <a:pt x="3356" y="1609"/>
                  </a:lnTo>
                  <a:cubicBezTo>
                    <a:pt x="3358" y="1610"/>
                    <a:pt x="3361" y="1612"/>
                    <a:pt x="3362" y="1614"/>
                  </a:cubicBezTo>
                  <a:cubicBezTo>
                    <a:pt x="3362" y="1617"/>
                    <a:pt x="3362" y="1620"/>
                    <a:pt x="3360" y="1622"/>
                  </a:cubicBezTo>
                  <a:lnTo>
                    <a:pt x="3354" y="1631"/>
                  </a:lnTo>
                  <a:lnTo>
                    <a:pt x="3355" y="1654"/>
                  </a:lnTo>
                  <a:cubicBezTo>
                    <a:pt x="3355" y="1655"/>
                    <a:pt x="3355" y="1656"/>
                    <a:pt x="3355" y="1657"/>
                  </a:cubicBezTo>
                  <a:lnTo>
                    <a:pt x="3351" y="1669"/>
                  </a:lnTo>
                  <a:cubicBezTo>
                    <a:pt x="3350" y="1671"/>
                    <a:pt x="3348" y="1673"/>
                    <a:pt x="3346" y="1674"/>
                  </a:cubicBezTo>
                  <a:lnTo>
                    <a:pt x="3333" y="1679"/>
                  </a:lnTo>
                  <a:lnTo>
                    <a:pt x="3331" y="1684"/>
                  </a:lnTo>
                  <a:lnTo>
                    <a:pt x="3334" y="1690"/>
                  </a:lnTo>
                  <a:lnTo>
                    <a:pt x="3344" y="1705"/>
                  </a:lnTo>
                  <a:cubicBezTo>
                    <a:pt x="3344" y="1705"/>
                    <a:pt x="3345" y="1706"/>
                    <a:pt x="3345" y="1707"/>
                  </a:cubicBezTo>
                  <a:lnTo>
                    <a:pt x="3348" y="1723"/>
                  </a:lnTo>
                  <a:lnTo>
                    <a:pt x="3352" y="1730"/>
                  </a:lnTo>
                  <a:lnTo>
                    <a:pt x="3353" y="1730"/>
                  </a:lnTo>
                  <a:cubicBezTo>
                    <a:pt x="3353" y="1729"/>
                    <a:pt x="3354" y="1729"/>
                    <a:pt x="3355" y="1729"/>
                  </a:cubicBezTo>
                  <a:lnTo>
                    <a:pt x="3359" y="1729"/>
                  </a:lnTo>
                  <a:cubicBezTo>
                    <a:pt x="3362" y="1728"/>
                    <a:pt x="3366" y="1730"/>
                    <a:pt x="3367" y="1733"/>
                  </a:cubicBezTo>
                  <a:lnTo>
                    <a:pt x="3370" y="1739"/>
                  </a:lnTo>
                  <a:cubicBezTo>
                    <a:pt x="3370" y="1741"/>
                    <a:pt x="3370" y="1744"/>
                    <a:pt x="3369" y="1746"/>
                  </a:cubicBezTo>
                  <a:cubicBezTo>
                    <a:pt x="3368" y="1748"/>
                    <a:pt x="3367" y="1749"/>
                    <a:pt x="3365" y="1750"/>
                  </a:cubicBezTo>
                  <a:lnTo>
                    <a:pt x="3348" y="1755"/>
                  </a:lnTo>
                  <a:lnTo>
                    <a:pt x="3342" y="1759"/>
                  </a:lnTo>
                  <a:lnTo>
                    <a:pt x="3337" y="1767"/>
                  </a:lnTo>
                  <a:lnTo>
                    <a:pt x="3335" y="1775"/>
                  </a:lnTo>
                  <a:lnTo>
                    <a:pt x="3332" y="1814"/>
                  </a:lnTo>
                  <a:lnTo>
                    <a:pt x="3330" y="1822"/>
                  </a:lnTo>
                  <a:lnTo>
                    <a:pt x="3327" y="1828"/>
                  </a:lnTo>
                  <a:lnTo>
                    <a:pt x="3306" y="1853"/>
                  </a:lnTo>
                  <a:lnTo>
                    <a:pt x="3301" y="1874"/>
                  </a:lnTo>
                  <a:cubicBezTo>
                    <a:pt x="3301" y="1875"/>
                    <a:pt x="3300" y="1875"/>
                    <a:pt x="3300" y="1876"/>
                  </a:cubicBezTo>
                  <a:lnTo>
                    <a:pt x="3291" y="1890"/>
                  </a:lnTo>
                  <a:lnTo>
                    <a:pt x="3289" y="1897"/>
                  </a:lnTo>
                  <a:lnTo>
                    <a:pt x="3284" y="1916"/>
                  </a:lnTo>
                  <a:lnTo>
                    <a:pt x="3279" y="1942"/>
                  </a:lnTo>
                  <a:lnTo>
                    <a:pt x="3275" y="1968"/>
                  </a:lnTo>
                  <a:lnTo>
                    <a:pt x="3276" y="1989"/>
                  </a:lnTo>
                  <a:lnTo>
                    <a:pt x="3279" y="1996"/>
                  </a:lnTo>
                  <a:lnTo>
                    <a:pt x="3288" y="2013"/>
                  </a:lnTo>
                  <a:lnTo>
                    <a:pt x="3289" y="2014"/>
                  </a:lnTo>
                  <a:lnTo>
                    <a:pt x="3291" y="2023"/>
                  </a:lnTo>
                  <a:cubicBezTo>
                    <a:pt x="3291" y="2024"/>
                    <a:pt x="3291" y="2025"/>
                    <a:pt x="3291" y="2026"/>
                  </a:cubicBezTo>
                  <a:lnTo>
                    <a:pt x="3289" y="2039"/>
                  </a:lnTo>
                  <a:lnTo>
                    <a:pt x="3284" y="2061"/>
                  </a:lnTo>
                  <a:lnTo>
                    <a:pt x="3284" y="2071"/>
                  </a:lnTo>
                  <a:lnTo>
                    <a:pt x="3288" y="2083"/>
                  </a:lnTo>
                  <a:lnTo>
                    <a:pt x="3293" y="2095"/>
                  </a:lnTo>
                  <a:lnTo>
                    <a:pt x="3297" y="2110"/>
                  </a:lnTo>
                  <a:cubicBezTo>
                    <a:pt x="3297" y="2111"/>
                    <a:pt x="3297" y="2112"/>
                    <a:pt x="3297" y="2113"/>
                  </a:cubicBezTo>
                  <a:lnTo>
                    <a:pt x="3295" y="2132"/>
                  </a:lnTo>
                  <a:cubicBezTo>
                    <a:pt x="3295" y="2136"/>
                    <a:pt x="3291" y="2139"/>
                    <a:pt x="3288" y="2140"/>
                  </a:cubicBezTo>
                  <a:cubicBezTo>
                    <a:pt x="3284" y="2140"/>
                    <a:pt x="3280" y="2137"/>
                    <a:pt x="3279" y="2133"/>
                  </a:cubicBezTo>
                  <a:lnTo>
                    <a:pt x="3277" y="2123"/>
                  </a:lnTo>
                  <a:lnTo>
                    <a:pt x="3262" y="2089"/>
                  </a:lnTo>
                  <a:lnTo>
                    <a:pt x="3253" y="2074"/>
                  </a:lnTo>
                  <a:cubicBezTo>
                    <a:pt x="3252" y="2073"/>
                    <a:pt x="3252" y="2072"/>
                    <a:pt x="3252" y="2071"/>
                  </a:cubicBezTo>
                  <a:lnTo>
                    <a:pt x="3250" y="2061"/>
                  </a:lnTo>
                  <a:lnTo>
                    <a:pt x="3249" y="2052"/>
                  </a:lnTo>
                  <a:cubicBezTo>
                    <a:pt x="3249" y="2052"/>
                    <a:pt x="3250" y="2051"/>
                    <a:pt x="3250" y="2050"/>
                  </a:cubicBezTo>
                  <a:lnTo>
                    <a:pt x="3254" y="2038"/>
                  </a:lnTo>
                  <a:lnTo>
                    <a:pt x="3254" y="2033"/>
                  </a:lnTo>
                  <a:lnTo>
                    <a:pt x="3254" y="2032"/>
                  </a:lnTo>
                  <a:lnTo>
                    <a:pt x="3243" y="2019"/>
                  </a:lnTo>
                  <a:lnTo>
                    <a:pt x="3235" y="2004"/>
                  </a:lnTo>
                  <a:lnTo>
                    <a:pt x="3226" y="1996"/>
                  </a:lnTo>
                  <a:cubicBezTo>
                    <a:pt x="3225" y="1996"/>
                    <a:pt x="3225" y="1995"/>
                    <a:pt x="3224" y="1995"/>
                  </a:cubicBezTo>
                  <a:lnTo>
                    <a:pt x="3218" y="1986"/>
                  </a:lnTo>
                  <a:lnTo>
                    <a:pt x="3207" y="1989"/>
                  </a:lnTo>
                  <a:cubicBezTo>
                    <a:pt x="3205" y="1989"/>
                    <a:pt x="3203" y="1989"/>
                    <a:pt x="3201" y="1988"/>
                  </a:cubicBezTo>
                  <a:lnTo>
                    <a:pt x="3196" y="1986"/>
                  </a:lnTo>
                  <a:lnTo>
                    <a:pt x="3194" y="1987"/>
                  </a:lnTo>
                  <a:lnTo>
                    <a:pt x="3192" y="1992"/>
                  </a:lnTo>
                  <a:lnTo>
                    <a:pt x="3187" y="1998"/>
                  </a:lnTo>
                  <a:cubicBezTo>
                    <a:pt x="3186" y="2000"/>
                    <a:pt x="3184" y="2001"/>
                    <a:pt x="3181" y="2001"/>
                  </a:cubicBezTo>
                  <a:lnTo>
                    <a:pt x="3169" y="2003"/>
                  </a:lnTo>
                  <a:lnTo>
                    <a:pt x="3162" y="2008"/>
                  </a:lnTo>
                  <a:lnTo>
                    <a:pt x="3161" y="2008"/>
                  </a:lnTo>
                  <a:lnTo>
                    <a:pt x="3153" y="2011"/>
                  </a:lnTo>
                  <a:lnTo>
                    <a:pt x="3143" y="2024"/>
                  </a:lnTo>
                  <a:lnTo>
                    <a:pt x="3141" y="2030"/>
                  </a:lnTo>
                  <a:lnTo>
                    <a:pt x="3156" y="2033"/>
                  </a:lnTo>
                  <a:cubicBezTo>
                    <a:pt x="3159" y="2034"/>
                    <a:pt x="3161" y="2035"/>
                    <a:pt x="3162" y="2038"/>
                  </a:cubicBezTo>
                  <a:lnTo>
                    <a:pt x="3166" y="2045"/>
                  </a:lnTo>
                  <a:cubicBezTo>
                    <a:pt x="3166" y="2046"/>
                    <a:pt x="3166" y="2047"/>
                    <a:pt x="3167" y="2048"/>
                  </a:cubicBezTo>
                  <a:lnTo>
                    <a:pt x="3167" y="2057"/>
                  </a:lnTo>
                  <a:lnTo>
                    <a:pt x="3165" y="2080"/>
                  </a:lnTo>
                  <a:cubicBezTo>
                    <a:pt x="3165" y="2084"/>
                    <a:pt x="3162" y="2087"/>
                    <a:pt x="3158" y="2087"/>
                  </a:cubicBezTo>
                  <a:cubicBezTo>
                    <a:pt x="3154" y="2087"/>
                    <a:pt x="3150" y="2085"/>
                    <a:pt x="3149" y="2081"/>
                  </a:cubicBezTo>
                  <a:lnTo>
                    <a:pt x="3146" y="2068"/>
                  </a:lnTo>
                  <a:lnTo>
                    <a:pt x="3142" y="2059"/>
                  </a:lnTo>
                  <a:lnTo>
                    <a:pt x="3138" y="2055"/>
                  </a:lnTo>
                  <a:lnTo>
                    <a:pt x="3132" y="2056"/>
                  </a:lnTo>
                  <a:cubicBezTo>
                    <a:pt x="3130" y="2057"/>
                    <a:pt x="3128" y="2057"/>
                    <a:pt x="3127" y="2056"/>
                  </a:cubicBezTo>
                  <a:lnTo>
                    <a:pt x="3122" y="2054"/>
                  </a:lnTo>
                  <a:cubicBezTo>
                    <a:pt x="3120" y="2053"/>
                    <a:pt x="3118" y="2051"/>
                    <a:pt x="3118" y="2048"/>
                  </a:cubicBezTo>
                  <a:lnTo>
                    <a:pt x="3115" y="2038"/>
                  </a:lnTo>
                  <a:lnTo>
                    <a:pt x="3107" y="2028"/>
                  </a:lnTo>
                  <a:cubicBezTo>
                    <a:pt x="3105" y="2026"/>
                    <a:pt x="3104" y="2023"/>
                    <a:pt x="3106" y="2020"/>
                  </a:cubicBezTo>
                  <a:lnTo>
                    <a:pt x="3108" y="2014"/>
                  </a:lnTo>
                  <a:cubicBezTo>
                    <a:pt x="3109" y="2013"/>
                    <a:pt x="3110" y="2011"/>
                    <a:pt x="3112" y="2010"/>
                  </a:cubicBezTo>
                  <a:lnTo>
                    <a:pt x="3116" y="2008"/>
                  </a:lnTo>
                  <a:lnTo>
                    <a:pt x="3125" y="2006"/>
                  </a:lnTo>
                  <a:lnTo>
                    <a:pt x="3130" y="2001"/>
                  </a:lnTo>
                  <a:lnTo>
                    <a:pt x="3141" y="1981"/>
                  </a:lnTo>
                  <a:cubicBezTo>
                    <a:pt x="3141" y="1980"/>
                    <a:pt x="3142" y="1979"/>
                    <a:pt x="3143" y="1979"/>
                  </a:cubicBezTo>
                  <a:lnTo>
                    <a:pt x="3151" y="1972"/>
                  </a:lnTo>
                  <a:lnTo>
                    <a:pt x="3181" y="1956"/>
                  </a:lnTo>
                  <a:lnTo>
                    <a:pt x="3184" y="1951"/>
                  </a:lnTo>
                  <a:lnTo>
                    <a:pt x="3182" y="1941"/>
                  </a:lnTo>
                  <a:lnTo>
                    <a:pt x="3178" y="1934"/>
                  </a:lnTo>
                  <a:lnTo>
                    <a:pt x="3161" y="1917"/>
                  </a:lnTo>
                  <a:lnTo>
                    <a:pt x="3155" y="1915"/>
                  </a:lnTo>
                  <a:lnTo>
                    <a:pt x="3136" y="1914"/>
                  </a:lnTo>
                  <a:cubicBezTo>
                    <a:pt x="3134" y="1914"/>
                    <a:pt x="3132" y="1913"/>
                    <a:pt x="3130" y="1912"/>
                  </a:cubicBezTo>
                  <a:lnTo>
                    <a:pt x="3123" y="1905"/>
                  </a:lnTo>
                  <a:cubicBezTo>
                    <a:pt x="3122" y="1904"/>
                    <a:pt x="3121" y="1903"/>
                    <a:pt x="3121" y="1901"/>
                  </a:cubicBezTo>
                  <a:lnTo>
                    <a:pt x="3117" y="1892"/>
                  </a:lnTo>
                  <a:lnTo>
                    <a:pt x="3113" y="1871"/>
                  </a:lnTo>
                  <a:lnTo>
                    <a:pt x="3110" y="1866"/>
                  </a:lnTo>
                  <a:lnTo>
                    <a:pt x="3105" y="1864"/>
                  </a:lnTo>
                  <a:lnTo>
                    <a:pt x="3083" y="1869"/>
                  </a:lnTo>
                  <a:lnTo>
                    <a:pt x="3045" y="1872"/>
                  </a:lnTo>
                  <a:lnTo>
                    <a:pt x="3010" y="1883"/>
                  </a:lnTo>
                  <a:lnTo>
                    <a:pt x="2969" y="1888"/>
                  </a:lnTo>
                  <a:cubicBezTo>
                    <a:pt x="2966" y="1888"/>
                    <a:pt x="2963" y="1887"/>
                    <a:pt x="2961" y="1884"/>
                  </a:cubicBezTo>
                  <a:cubicBezTo>
                    <a:pt x="2960" y="1882"/>
                    <a:pt x="2960" y="1878"/>
                    <a:pt x="2961" y="1876"/>
                  </a:cubicBezTo>
                  <a:lnTo>
                    <a:pt x="2967" y="1868"/>
                  </a:lnTo>
                  <a:cubicBezTo>
                    <a:pt x="2967" y="1867"/>
                    <a:pt x="2968" y="1866"/>
                    <a:pt x="2969" y="1866"/>
                  </a:cubicBezTo>
                  <a:lnTo>
                    <a:pt x="2982" y="1856"/>
                  </a:lnTo>
                  <a:lnTo>
                    <a:pt x="2982" y="1854"/>
                  </a:lnTo>
                  <a:lnTo>
                    <a:pt x="2982" y="1853"/>
                  </a:lnTo>
                  <a:lnTo>
                    <a:pt x="2929" y="1826"/>
                  </a:lnTo>
                  <a:lnTo>
                    <a:pt x="2900" y="1817"/>
                  </a:lnTo>
                  <a:lnTo>
                    <a:pt x="2896" y="1818"/>
                  </a:lnTo>
                  <a:lnTo>
                    <a:pt x="2891" y="1826"/>
                  </a:lnTo>
                  <a:lnTo>
                    <a:pt x="2872" y="1870"/>
                  </a:lnTo>
                  <a:lnTo>
                    <a:pt x="2840" y="1927"/>
                  </a:lnTo>
                  <a:lnTo>
                    <a:pt x="2798" y="1979"/>
                  </a:lnTo>
                  <a:lnTo>
                    <a:pt x="2799" y="1982"/>
                  </a:lnTo>
                  <a:cubicBezTo>
                    <a:pt x="2800" y="1984"/>
                    <a:pt x="2799" y="1987"/>
                    <a:pt x="2797" y="1989"/>
                  </a:cubicBezTo>
                  <a:lnTo>
                    <a:pt x="2793" y="1993"/>
                  </a:lnTo>
                  <a:cubicBezTo>
                    <a:pt x="2792" y="1993"/>
                    <a:pt x="2791" y="1994"/>
                    <a:pt x="2791" y="1994"/>
                  </a:cubicBezTo>
                  <a:lnTo>
                    <a:pt x="2778" y="2000"/>
                  </a:lnTo>
                  <a:lnTo>
                    <a:pt x="2768" y="2011"/>
                  </a:lnTo>
                  <a:cubicBezTo>
                    <a:pt x="2767" y="2011"/>
                    <a:pt x="2767" y="2012"/>
                    <a:pt x="2766" y="2012"/>
                  </a:cubicBezTo>
                  <a:lnTo>
                    <a:pt x="2763" y="2014"/>
                  </a:lnTo>
                  <a:lnTo>
                    <a:pt x="2757" y="2024"/>
                  </a:lnTo>
                  <a:cubicBezTo>
                    <a:pt x="2757" y="2025"/>
                    <a:pt x="2756" y="2026"/>
                    <a:pt x="2755" y="2027"/>
                  </a:cubicBezTo>
                  <a:lnTo>
                    <a:pt x="2748" y="2031"/>
                  </a:lnTo>
                  <a:lnTo>
                    <a:pt x="2738" y="2042"/>
                  </a:lnTo>
                  <a:cubicBezTo>
                    <a:pt x="2737" y="2043"/>
                    <a:pt x="2736" y="2044"/>
                    <a:pt x="2735" y="2044"/>
                  </a:cubicBezTo>
                  <a:lnTo>
                    <a:pt x="2689" y="2060"/>
                  </a:lnTo>
                  <a:lnTo>
                    <a:pt x="2673" y="2070"/>
                  </a:lnTo>
                  <a:cubicBezTo>
                    <a:pt x="2672" y="2070"/>
                    <a:pt x="2671" y="2071"/>
                    <a:pt x="2670" y="2071"/>
                  </a:cubicBezTo>
                  <a:lnTo>
                    <a:pt x="2628" y="2078"/>
                  </a:lnTo>
                  <a:lnTo>
                    <a:pt x="2614" y="2086"/>
                  </a:lnTo>
                  <a:lnTo>
                    <a:pt x="2600" y="2104"/>
                  </a:lnTo>
                  <a:lnTo>
                    <a:pt x="2569" y="2160"/>
                  </a:lnTo>
                  <a:lnTo>
                    <a:pt x="2530" y="2201"/>
                  </a:lnTo>
                  <a:lnTo>
                    <a:pt x="2487" y="2232"/>
                  </a:lnTo>
                  <a:cubicBezTo>
                    <a:pt x="2487" y="2232"/>
                    <a:pt x="2486" y="2232"/>
                    <a:pt x="2485" y="2233"/>
                  </a:cubicBezTo>
                  <a:lnTo>
                    <a:pt x="2470" y="2238"/>
                  </a:lnTo>
                  <a:lnTo>
                    <a:pt x="2442" y="2259"/>
                  </a:lnTo>
                  <a:lnTo>
                    <a:pt x="2427" y="2284"/>
                  </a:lnTo>
                  <a:lnTo>
                    <a:pt x="2425" y="2295"/>
                  </a:lnTo>
                  <a:lnTo>
                    <a:pt x="2421" y="2320"/>
                  </a:lnTo>
                  <a:lnTo>
                    <a:pt x="2421" y="2329"/>
                  </a:lnTo>
                  <a:lnTo>
                    <a:pt x="2421" y="2350"/>
                  </a:lnTo>
                  <a:lnTo>
                    <a:pt x="2423" y="2359"/>
                  </a:lnTo>
                  <a:lnTo>
                    <a:pt x="2426" y="2369"/>
                  </a:lnTo>
                  <a:lnTo>
                    <a:pt x="2434" y="2384"/>
                  </a:lnTo>
                  <a:lnTo>
                    <a:pt x="2451" y="2404"/>
                  </a:lnTo>
                  <a:lnTo>
                    <a:pt x="2502" y="2503"/>
                  </a:lnTo>
                  <a:lnTo>
                    <a:pt x="2521" y="2514"/>
                  </a:lnTo>
                  <a:cubicBezTo>
                    <a:pt x="2522" y="2514"/>
                    <a:pt x="2522" y="2515"/>
                    <a:pt x="2523" y="2516"/>
                  </a:cubicBezTo>
                  <a:lnTo>
                    <a:pt x="2529" y="2523"/>
                  </a:lnTo>
                  <a:cubicBezTo>
                    <a:pt x="2530" y="2523"/>
                    <a:pt x="2530" y="2524"/>
                    <a:pt x="2531" y="2525"/>
                  </a:cubicBezTo>
                  <a:lnTo>
                    <a:pt x="2532" y="2529"/>
                  </a:lnTo>
                  <a:lnTo>
                    <a:pt x="2535" y="2543"/>
                  </a:lnTo>
                  <a:lnTo>
                    <a:pt x="2548" y="2562"/>
                  </a:lnTo>
                  <a:lnTo>
                    <a:pt x="2551" y="2571"/>
                  </a:lnTo>
                  <a:lnTo>
                    <a:pt x="2562" y="2622"/>
                  </a:lnTo>
                  <a:lnTo>
                    <a:pt x="2566" y="2626"/>
                  </a:lnTo>
                  <a:lnTo>
                    <a:pt x="2571" y="2629"/>
                  </a:lnTo>
                  <a:lnTo>
                    <a:pt x="2577" y="2637"/>
                  </a:lnTo>
                  <a:cubicBezTo>
                    <a:pt x="2578" y="2638"/>
                    <a:pt x="2579" y="2640"/>
                    <a:pt x="2579" y="2641"/>
                  </a:cubicBezTo>
                  <a:lnTo>
                    <a:pt x="2580" y="2651"/>
                  </a:lnTo>
                  <a:cubicBezTo>
                    <a:pt x="2580" y="2654"/>
                    <a:pt x="2578" y="2657"/>
                    <a:pt x="2574" y="2659"/>
                  </a:cubicBezTo>
                  <a:cubicBezTo>
                    <a:pt x="2571" y="2660"/>
                    <a:pt x="2567" y="2659"/>
                    <a:pt x="2565" y="2656"/>
                  </a:cubicBezTo>
                  <a:lnTo>
                    <a:pt x="2562" y="2652"/>
                  </a:lnTo>
                  <a:lnTo>
                    <a:pt x="2561" y="2652"/>
                  </a:lnTo>
                  <a:lnTo>
                    <a:pt x="2558" y="2655"/>
                  </a:lnTo>
                  <a:lnTo>
                    <a:pt x="2559" y="2664"/>
                  </a:lnTo>
                  <a:cubicBezTo>
                    <a:pt x="2560" y="2665"/>
                    <a:pt x="2560" y="2666"/>
                    <a:pt x="2561" y="2667"/>
                  </a:cubicBezTo>
                  <a:lnTo>
                    <a:pt x="2563" y="2673"/>
                  </a:lnTo>
                  <a:lnTo>
                    <a:pt x="2570" y="2703"/>
                  </a:lnTo>
                  <a:lnTo>
                    <a:pt x="2581" y="2729"/>
                  </a:lnTo>
                  <a:lnTo>
                    <a:pt x="2582" y="2739"/>
                  </a:lnTo>
                  <a:cubicBezTo>
                    <a:pt x="2582" y="2740"/>
                    <a:pt x="2582" y="2742"/>
                    <a:pt x="2581" y="2743"/>
                  </a:cubicBezTo>
                  <a:lnTo>
                    <a:pt x="2578" y="2751"/>
                  </a:lnTo>
                  <a:cubicBezTo>
                    <a:pt x="2577" y="2754"/>
                    <a:pt x="2575" y="2756"/>
                    <a:pt x="2572" y="2756"/>
                  </a:cubicBezTo>
                  <a:lnTo>
                    <a:pt x="2564" y="2757"/>
                  </a:lnTo>
                  <a:cubicBezTo>
                    <a:pt x="2563" y="2757"/>
                    <a:pt x="2562" y="2757"/>
                    <a:pt x="2561" y="2756"/>
                  </a:cubicBezTo>
                  <a:lnTo>
                    <a:pt x="2546" y="2751"/>
                  </a:lnTo>
                  <a:cubicBezTo>
                    <a:pt x="2545" y="2751"/>
                    <a:pt x="2544" y="2751"/>
                    <a:pt x="2543" y="2750"/>
                  </a:cubicBezTo>
                  <a:lnTo>
                    <a:pt x="2539" y="2747"/>
                  </a:lnTo>
                  <a:lnTo>
                    <a:pt x="2512" y="2749"/>
                  </a:lnTo>
                  <a:cubicBezTo>
                    <a:pt x="2512" y="2750"/>
                    <a:pt x="2511" y="2749"/>
                    <a:pt x="2510" y="2749"/>
                  </a:cubicBezTo>
                  <a:lnTo>
                    <a:pt x="2504" y="2748"/>
                  </a:lnTo>
                  <a:cubicBezTo>
                    <a:pt x="2502" y="2748"/>
                    <a:pt x="2500" y="2747"/>
                    <a:pt x="2499" y="2745"/>
                  </a:cubicBezTo>
                  <a:lnTo>
                    <a:pt x="2494" y="2739"/>
                  </a:lnTo>
                  <a:lnTo>
                    <a:pt x="2485" y="2725"/>
                  </a:lnTo>
                  <a:lnTo>
                    <a:pt x="2476" y="2717"/>
                  </a:lnTo>
                  <a:lnTo>
                    <a:pt x="2455" y="2704"/>
                  </a:lnTo>
                  <a:cubicBezTo>
                    <a:pt x="2456" y="2705"/>
                    <a:pt x="2458" y="2706"/>
                    <a:pt x="2458" y="2707"/>
                  </a:cubicBezTo>
                  <a:lnTo>
                    <a:pt x="2462" y="2717"/>
                  </a:lnTo>
                  <a:cubicBezTo>
                    <a:pt x="2463" y="2719"/>
                    <a:pt x="2463" y="2722"/>
                    <a:pt x="2461" y="2724"/>
                  </a:cubicBezTo>
                  <a:cubicBezTo>
                    <a:pt x="2460" y="2727"/>
                    <a:pt x="2457" y="2728"/>
                    <a:pt x="2454" y="2728"/>
                  </a:cubicBezTo>
                  <a:lnTo>
                    <a:pt x="2452" y="2728"/>
                  </a:lnTo>
                  <a:lnTo>
                    <a:pt x="2443" y="2731"/>
                  </a:lnTo>
                  <a:lnTo>
                    <a:pt x="2440" y="2734"/>
                  </a:lnTo>
                  <a:cubicBezTo>
                    <a:pt x="2439" y="2734"/>
                    <a:pt x="2438" y="2735"/>
                    <a:pt x="2436" y="2735"/>
                  </a:cubicBezTo>
                  <a:lnTo>
                    <a:pt x="2431" y="2737"/>
                  </a:lnTo>
                  <a:cubicBezTo>
                    <a:pt x="2431" y="2740"/>
                    <a:pt x="2430" y="2743"/>
                    <a:pt x="2427" y="2745"/>
                  </a:cubicBezTo>
                  <a:lnTo>
                    <a:pt x="2423" y="2748"/>
                  </a:lnTo>
                  <a:cubicBezTo>
                    <a:pt x="2422" y="2749"/>
                    <a:pt x="2420" y="2749"/>
                    <a:pt x="2419" y="2749"/>
                  </a:cubicBezTo>
                  <a:lnTo>
                    <a:pt x="2386" y="2754"/>
                  </a:lnTo>
                  <a:cubicBezTo>
                    <a:pt x="2384" y="2754"/>
                    <a:pt x="2382" y="2754"/>
                    <a:pt x="2380" y="2753"/>
                  </a:cubicBezTo>
                  <a:lnTo>
                    <a:pt x="2357" y="2736"/>
                  </a:lnTo>
                  <a:lnTo>
                    <a:pt x="2336" y="2717"/>
                  </a:lnTo>
                  <a:cubicBezTo>
                    <a:pt x="2335" y="2716"/>
                    <a:pt x="2334" y="2715"/>
                    <a:pt x="2333" y="2713"/>
                  </a:cubicBezTo>
                  <a:lnTo>
                    <a:pt x="2332" y="2708"/>
                  </a:lnTo>
                  <a:lnTo>
                    <a:pt x="2323" y="2709"/>
                  </a:lnTo>
                  <a:cubicBezTo>
                    <a:pt x="2322" y="2709"/>
                    <a:pt x="2321" y="2708"/>
                    <a:pt x="2320" y="2708"/>
                  </a:cubicBezTo>
                  <a:lnTo>
                    <a:pt x="2299" y="2700"/>
                  </a:lnTo>
                  <a:cubicBezTo>
                    <a:pt x="2298" y="2700"/>
                    <a:pt x="2298" y="2700"/>
                    <a:pt x="2297" y="2699"/>
                  </a:cubicBezTo>
                  <a:lnTo>
                    <a:pt x="2277" y="2683"/>
                  </a:lnTo>
                  <a:lnTo>
                    <a:pt x="2254" y="2667"/>
                  </a:lnTo>
                  <a:lnTo>
                    <a:pt x="2248" y="2665"/>
                  </a:lnTo>
                  <a:lnTo>
                    <a:pt x="2238" y="2664"/>
                  </a:lnTo>
                  <a:lnTo>
                    <a:pt x="2222" y="2662"/>
                  </a:lnTo>
                  <a:lnTo>
                    <a:pt x="2183" y="2646"/>
                  </a:lnTo>
                  <a:cubicBezTo>
                    <a:pt x="2183" y="2646"/>
                    <a:pt x="2183" y="2647"/>
                    <a:pt x="2182" y="2647"/>
                  </a:cubicBezTo>
                  <a:lnTo>
                    <a:pt x="2179" y="2658"/>
                  </a:lnTo>
                  <a:cubicBezTo>
                    <a:pt x="2178" y="2661"/>
                    <a:pt x="2175" y="2664"/>
                    <a:pt x="2171" y="2664"/>
                  </a:cubicBezTo>
                  <a:lnTo>
                    <a:pt x="2165" y="2664"/>
                  </a:lnTo>
                  <a:cubicBezTo>
                    <a:pt x="2163" y="2664"/>
                    <a:pt x="2162" y="2664"/>
                    <a:pt x="2160" y="2663"/>
                  </a:cubicBezTo>
                  <a:lnTo>
                    <a:pt x="2150" y="2656"/>
                  </a:lnTo>
                  <a:lnTo>
                    <a:pt x="2149" y="2656"/>
                  </a:lnTo>
                  <a:lnTo>
                    <a:pt x="2138" y="2667"/>
                  </a:lnTo>
                  <a:cubicBezTo>
                    <a:pt x="2137" y="2667"/>
                    <a:pt x="2136" y="2668"/>
                    <a:pt x="2136" y="2668"/>
                  </a:cubicBezTo>
                  <a:lnTo>
                    <a:pt x="2129" y="2671"/>
                  </a:lnTo>
                  <a:cubicBezTo>
                    <a:pt x="2128" y="2672"/>
                    <a:pt x="2127" y="2672"/>
                    <a:pt x="2126" y="2672"/>
                  </a:cubicBezTo>
                  <a:lnTo>
                    <a:pt x="2120" y="2672"/>
                  </a:lnTo>
                  <a:lnTo>
                    <a:pt x="2119" y="2674"/>
                  </a:lnTo>
                  <a:lnTo>
                    <a:pt x="2120" y="2682"/>
                  </a:lnTo>
                  <a:cubicBezTo>
                    <a:pt x="2120" y="2683"/>
                    <a:pt x="2120" y="2684"/>
                    <a:pt x="2120" y="2685"/>
                  </a:cubicBezTo>
                  <a:lnTo>
                    <a:pt x="2118" y="2690"/>
                  </a:lnTo>
                  <a:cubicBezTo>
                    <a:pt x="2118" y="2692"/>
                    <a:pt x="2117" y="2693"/>
                    <a:pt x="2116" y="2694"/>
                  </a:cubicBezTo>
                  <a:lnTo>
                    <a:pt x="2114" y="2697"/>
                  </a:lnTo>
                  <a:cubicBezTo>
                    <a:pt x="2113" y="2698"/>
                    <a:pt x="2112" y="2698"/>
                    <a:pt x="2111" y="2699"/>
                  </a:cubicBezTo>
                  <a:lnTo>
                    <a:pt x="2102" y="2703"/>
                  </a:lnTo>
                  <a:lnTo>
                    <a:pt x="2100" y="2705"/>
                  </a:lnTo>
                  <a:cubicBezTo>
                    <a:pt x="2099" y="2705"/>
                    <a:pt x="2099" y="2706"/>
                    <a:pt x="2098" y="2706"/>
                  </a:cubicBezTo>
                  <a:lnTo>
                    <a:pt x="2095" y="2708"/>
                  </a:lnTo>
                  <a:cubicBezTo>
                    <a:pt x="2093" y="2709"/>
                    <a:pt x="2090" y="2710"/>
                    <a:pt x="2088" y="2709"/>
                  </a:cubicBezTo>
                  <a:lnTo>
                    <a:pt x="2085" y="2708"/>
                  </a:lnTo>
                  <a:cubicBezTo>
                    <a:pt x="2083" y="2707"/>
                    <a:pt x="2081" y="2705"/>
                    <a:pt x="2080" y="2702"/>
                  </a:cubicBezTo>
                  <a:lnTo>
                    <a:pt x="2079" y="2697"/>
                  </a:lnTo>
                  <a:cubicBezTo>
                    <a:pt x="2078" y="2693"/>
                    <a:pt x="2079" y="2690"/>
                    <a:pt x="2082" y="2688"/>
                  </a:cubicBezTo>
                  <a:lnTo>
                    <a:pt x="2095" y="2679"/>
                  </a:lnTo>
                  <a:lnTo>
                    <a:pt x="2094" y="2678"/>
                  </a:lnTo>
                  <a:lnTo>
                    <a:pt x="2081" y="2660"/>
                  </a:lnTo>
                  <a:cubicBezTo>
                    <a:pt x="2080" y="2659"/>
                    <a:pt x="2080" y="2658"/>
                    <a:pt x="2080" y="2657"/>
                  </a:cubicBezTo>
                  <a:lnTo>
                    <a:pt x="2078" y="2649"/>
                  </a:lnTo>
                  <a:cubicBezTo>
                    <a:pt x="2077" y="2647"/>
                    <a:pt x="2078" y="2645"/>
                    <a:pt x="2079" y="2643"/>
                  </a:cubicBezTo>
                  <a:lnTo>
                    <a:pt x="2085" y="2634"/>
                  </a:lnTo>
                  <a:cubicBezTo>
                    <a:pt x="2086" y="2633"/>
                    <a:pt x="2087" y="2632"/>
                    <a:pt x="2088" y="2631"/>
                  </a:cubicBezTo>
                  <a:lnTo>
                    <a:pt x="2092" y="2629"/>
                  </a:lnTo>
                  <a:cubicBezTo>
                    <a:pt x="2093" y="2629"/>
                    <a:pt x="2094" y="2629"/>
                    <a:pt x="2095" y="2628"/>
                  </a:cubicBezTo>
                  <a:lnTo>
                    <a:pt x="2110" y="2627"/>
                  </a:lnTo>
                  <a:cubicBezTo>
                    <a:pt x="2110" y="2627"/>
                    <a:pt x="2111" y="2627"/>
                    <a:pt x="2112" y="2627"/>
                  </a:cubicBezTo>
                  <a:lnTo>
                    <a:pt x="2125" y="2630"/>
                  </a:lnTo>
                  <a:lnTo>
                    <a:pt x="2130" y="2623"/>
                  </a:lnTo>
                  <a:cubicBezTo>
                    <a:pt x="2132" y="2620"/>
                    <a:pt x="2136" y="2619"/>
                    <a:pt x="2140" y="2621"/>
                  </a:cubicBezTo>
                  <a:lnTo>
                    <a:pt x="2143" y="2623"/>
                  </a:lnTo>
                  <a:lnTo>
                    <a:pt x="2144" y="2614"/>
                  </a:lnTo>
                  <a:lnTo>
                    <a:pt x="2130" y="2616"/>
                  </a:lnTo>
                  <a:lnTo>
                    <a:pt x="2107" y="2618"/>
                  </a:lnTo>
                  <a:cubicBezTo>
                    <a:pt x="2106" y="2618"/>
                    <a:pt x="2106" y="2618"/>
                    <a:pt x="2105" y="2617"/>
                  </a:cubicBezTo>
                  <a:lnTo>
                    <a:pt x="2086" y="2613"/>
                  </a:lnTo>
                  <a:cubicBezTo>
                    <a:pt x="2085" y="2613"/>
                    <a:pt x="2084" y="2612"/>
                    <a:pt x="2083" y="2612"/>
                  </a:cubicBezTo>
                  <a:lnTo>
                    <a:pt x="2034" y="2581"/>
                  </a:lnTo>
                  <a:cubicBezTo>
                    <a:pt x="2033" y="2581"/>
                    <a:pt x="2033" y="2580"/>
                    <a:pt x="2032" y="2580"/>
                  </a:cubicBezTo>
                  <a:lnTo>
                    <a:pt x="2017" y="2562"/>
                  </a:lnTo>
                  <a:cubicBezTo>
                    <a:pt x="2017" y="2561"/>
                    <a:pt x="2016" y="2560"/>
                    <a:pt x="2016" y="2559"/>
                  </a:cubicBezTo>
                  <a:lnTo>
                    <a:pt x="2013" y="2551"/>
                  </a:lnTo>
                  <a:cubicBezTo>
                    <a:pt x="2013" y="2549"/>
                    <a:pt x="2012" y="2548"/>
                    <a:pt x="2013" y="2546"/>
                  </a:cubicBezTo>
                  <a:lnTo>
                    <a:pt x="2015" y="2539"/>
                  </a:lnTo>
                  <a:lnTo>
                    <a:pt x="2013" y="2533"/>
                  </a:lnTo>
                  <a:lnTo>
                    <a:pt x="2010" y="2528"/>
                  </a:lnTo>
                  <a:lnTo>
                    <a:pt x="1991" y="2523"/>
                  </a:lnTo>
                  <a:cubicBezTo>
                    <a:pt x="1990" y="2523"/>
                    <a:pt x="1989" y="2523"/>
                    <a:pt x="1988" y="2522"/>
                  </a:cubicBezTo>
                  <a:lnTo>
                    <a:pt x="1957" y="2498"/>
                  </a:lnTo>
                  <a:lnTo>
                    <a:pt x="1944" y="2493"/>
                  </a:lnTo>
                  <a:lnTo>
                    <a:pt x="1921" y="2480"/>
                  </a:lnTo>
                  <a:lnTo>
                    <a:pt x="1892" y="2467"/>
                  </a:lnTo>
                  <a:lnTo>
                    <a:pt x="1886" y="2466"/>
                  </a:lnTo>
                  <a:lnTo>
                    <a:pt x="1877" y="2471"/>
                  </a:lnTo>
                  <a:lnTo>
                    <a:pt x="1866" y="2475"/>
                  </a:lnTo>
                  <a:cubicBezTo>
                    <a:pt x="1866" y="2476"/>
                    <a:pt x="1865" y="2476"/>
                    <a:pt x="1864" y="2476"/>
                  </a:cubicBezTo>
                  <a:lnTo>
                    <a:pt x="1858" y="2476"/>
                  </a:lnTo>
                  <a:lnTo>
                    <a:pt x="1862" y="2480"/>
                  </a:lnTo>
                  <a:cubicBezTo>
                    <a:pt x="1863" y="2481"/>
                    <a:pt x="1864" y="2483"/>
                    <a:pt x="1864" y="2485"/>
                  </a:cubicBezTo>
                  <a:lnTo>
                    <a:pt x="1865" y="2502"/>
                  </a:lnTo>
                  <a:lnTo>
                    <a:pt x="1864" y="2509"/>
                  </a:lnTo>
                  <a:lnTo>
                    <a:pt x="1853" y="2541"/>
                  </a:lnTo>
                  <a:lnTo>
                    <a:pt x="1854" y="2547"/>
                  </a:lnTo>
                  <a:cubicBezTo>
                    <a:pt x="1855" y="2548"/>
                    <a:pt x="1855" y="2549"/>
                    <a:pt x="1854" y="2550"/>
                  </a:cubicBezTo>
                  <a:lnTo>
                    <a:pt x="1853" y="2558"/>
                  </a:lnTo>
                  <a:cubicBezTo>
                    <a:pt x="1853" y="2561"/>
                    <a:pt x="1851" y="2563"/>
                    <a:pt x="1849" y="2564"/>
                  </a:cubicBezTo>
                  <a:lnTo>
                    <a:pt x="1840" y="2568"/>
                  </a:lnTo>
                  <a:lnTo>
                    <a:pt x="1826" y="2573"/>
                  </a:lnTo>
                  <a:lnTo>
                    <a:pt x="1822" y="2576"/>
                  </a:lnTo>
                  <a:lnTo>
                    <a:pt x="1818" y="2585"/>
                  </a:lnTo>
                  <a:cubicBezTo>
                    <a:pt x="1817" y="2588"/>
                    <a:pt x="1814" y="2590"/>
                    <a:pt x="1811" y="2590"/>
                  </a:cubicBezTo>
                  <a:lnTo>
                    <a:pt x="1799" y="2591"/>
                  </a:lnTo>
                  <a:cubicBezTo>
                    <a:pt x="1796" y="2591"/>
                    <a:pt x="1793" y="2589"/>
                    <a:pt x="1791" y="2586"/>
                  </a:cubicBezTo>
                  <a:lnTo>
                    <a:pt x="1787" y="2578"/>
                  </a:lnTo>
                  <a:lnTo>
                    <a:pt x="1782" y="2577"/>
                  </a:lnTo>
                  <a:lnTo>
                    <a:pt x="1782" y="2577"/>
                  </a:lnTo>
                  <a:lnTo>
                    <a:pt x="1787" y="2596"/>
                  </a:lnTo>
                  <a:lnTo>
                    <a:pt x="1790" y="2600"/>
                  </a:lnTo>
                  <a:lnTo>
                    <a:pt x="1804" y="2609"/>
                  </a:lnTo>
                  <a:cubicBezTo>
                    <a:pt x="1806" y="2611"/>
                    <a:pt x="1807" y="2613"/>
                    <a:pt x="1807" y="2616"/>
                  </a:cubicBezTo>
                  <a:cubicBezTo>
                    <a:pt x="1807" y="2619"/>
                    <a:pt x="1806" y="2621"/>
                    <a:pt x="1804" y="2623"/>
                  </a:cubicBezTo>
                  <a:lnTo>
                    <a:pt x="1801" y="2625"/>
                  </a:lnTo>
                  <a:cubicBezTo>
                    <a:pt x="1800" y="2626"/>
                    <a:pt x="1798" y="2626"/>
                    <a:pt x="1797" y="2627"/>
                  </a:cubicBezTo>
                  <a:lnTo>
                    <a:pt x="1798" y="2631"/>
                  </a:lnTo>
                  <a:cubicBezTo>
                    <a:pt x="1799" y="2632"/>
                    <a:pt x="1799" y="2634"/>
                    <a:pt x="1798" y="2635"/>
                  </a:cubicBezTo>
                  <a:lnTo>
                    <a:pt x="1797" y="2642"/>
                  </a:lnTo>
                  <a:lnTo>
                    <a:pt x="1800" y="2647"/>
                  </a:lnTo>
                  <a:cubicBezTo>
                    <a:pt x="1800" y="2648"/>
                    <a:pt x="1801" y="2649"/>
                    <a:pt x="1801" y="2650"/>
                  </a:cubicBezTo>
                  <a:lnTo>
                    <a:pt x="1803" y="2659"/>
                  </a:lnTo>
                  <a:lnTo>
                    <a:pt x="1813" y="2659"/>
                  </a:lnTo>
                  <a:cubicBezTo>
                    <a:pt x="1814" y="2659"/>
                    <a:pt x="1816" y="2659"/>
                    <a:pt x="1817" y="2660"/>
                  </a:cubicBezTo>
                  <a:lnTo>
                    <a:pt x="1827" y="2665"/>
                  </a:lnTo>
                  <a:cubicBezTo>
                    <a:pt x="1828" y="2665"/>
                    <a:pt x="1829" y="2666"/>
                    <a:pt x="1830" y="2667"/>
                  </a:cubicBezTo>
                  <a:lnTo>
                    <a:pt x="1839" y="2679"/>
                  </a:lnTo>
                  <a:cubicBezTo>
                    <a:pt x="1840" y="2680"/>
                    <a:pt x="1840" y="2680"/>
                    <a:pt x="1840" y="2681"/>
                  </a:cubicBezTo>
                  <a:lnTo>
                    <a:pt x="1848" y="2700"/>
                  </a:lnTo>
                  <a:lnTo>
                    <a:pt x="1858" y="2721"/>
                  </a:lnTo>
                  <a:lnTo>
                    <a:pt x="1900" y="2788"/>
                  </a:lnTo>
                  <a:lnTo>
                    <a:pt x="1913" y="2808"/>
                  </a:lnTo>
                  <a:lnTo>
                    <a:pt x="1948" y="2829"/>
                  </a:lnTo>
                  <a:lnTo>
                    <a:pt x="1953" y="2824"/>
                  </a:lnTo>
                  <a:lnTo>
                    <a:pt x="1954" y="2823"/>
                  </a:lnTo>
                  <a:lnTo>
                    <a:pt x="1971" y="2813"/>
                  </a:lnTo>
                  <a:cubicBezTo>
                    <a:pt x="1972" y="2813"/>
                    <a:pt x="1973" y="2812"/>
                    <a:pt x="1973" y="2812"/>
                  </a:cubicBezTo>
                  <a:lnTo>
                    <a:pt x="1982" y="2810"/>
                  </a:lnTo>
                  <a:cubicBezTo>
                    <a:pt x="1982" y="2810"/>
                    <a:pt x="1983" y="2810"/>
                    <a:pt x="1984" y="2810"/>
                  </a:cubicBezTo>
                  <a:lnTo>
                    <a:pt x="1993" y="2811"/>
                  </a:lnTo>
                  <a:cubicBezTo>
                    <a:pt x="1993" y="2811"/>
                    <a:pt x="1994" y="2811"/>
                    <a:pt x="1995" y="2811"/>
                  </a:cubicBezTo>
                  <a:lnTo>
                    <a:pt x="2003" y="2814"/>
                  </a:lnTo>
                  <a:lnTo>
                    <a:pt x="2003" y="2806"/>
                  </a:lnTo>
                  <a:cubicBezTo>
                    <a:pt x="2003" y="2804"/>
                    <a:pt x="2004" y="2803"/>
                    <a:pt x="2005" y="2802"/>
                  </a:cubicBezTo>
                  <a:lnTo>
                    <a:pt x="2011" y="2793"/>
                  </a:lnTo>
                  <a:cubicBezTo>
                    <a:pt x="2012" y="2792"/>
                    <a:pt x="2013" y="2791"/>
                    <a:pt x="2014" y="2790"/>
                  </a:cubicBezTo>
                  <a:lnTo>
                    <a:pt x="2026" y="2785"/>
                  </a:lnTo>
                  <a:cubicBezTo>
                    <a:pt x="2029" y="2784"/>
                    <a:pt x="2032" y="2785"/>
                    <a:pt x="2034" y="2786"/>
                  </a:cubicBezTo>
                  <a:lnTo>
                    <a:pt x="2045" y="2794"/>
                  </a:lnTo>
                  <a:cubicBezTo>
                    <a:pt x="2048" y="2796"/>
                    <a:pt x="2050" y="2800"/>
                    <a:pt x="2048" y="2804"/>
                  </a:cubicBezTo>
                  <a:lnTo>
                    <a:pt x="2047" y="2805"/>
                  </a:lnTo>
                  <a:lnTo>
                    <a:pt x="2047" y="2819"/>
                  </a:lnTo>
                  <a:lnTo>
                    <a:pt x="2049" y="2822"/>
                  </a:lnTo>
                  <a:lnTo>
                    <a:pt x="2069" y="2820"/>
                  </a:lnTo>
                  <a:cubicBezTo>
                    <a:pt x="2073" y="2820"/>
                    <a:pt x="2076" y="2822"/>
                    <a:pt x="2077" y="2825"/>
                  </a:cubicBezTo>
                  <a:cubicBezTo>
                    <a:pt x="2079" y="2828"/>
                    <a:pt x="2078" y="2832"/>
                    <a:pt x="2075" y="2834"/>
                  </a:cubicBezTo>
                  <a:lnTo>
                    <a:pt x="2073" y="2836"/>
                  </a:lnTo>
                  <a:cubicBezTo>
                    <a:pt x="2072" y="2836"/>
                    <a:pt x="2072" y="2837"/>
                    <a:pt x="2072" y="2837"/>
                  </a:cubicBezTo>
                  <a:lnTo>
                    <a:pt x="2074" y="2839"/>
                  </a:lnTo>
                  <a:lnTo>
                    <a:pt x="2082" y="2842"/>
                  </a:lnTo>
                  <a:cubicBezTo>
                    <a:pt x="2083" y="2842"/>
                    <a:pt x="2084" y="2843"/>
                    <a:pt x="2085" y="2844"/>
                  </a:cubicBezTo>
                  <a:lnTo>
                    <a:pt x="2088" y="2848"/>
                  </a:lnTo>
                  <a:cubicBezTo>
                    <a:pt x="2089" y="2849"/>
                    <a:pt x="2090" y="2850"/>
                    <a:pt x="2090" y="2852"/>
                  </a:cubicBezTo>
                  <a:lnTo>
                    <a:pt x="2091" y="2858"/>
                  </a:lnTo>
                  <a:cubicBezTo>
                    <a:pt x="2092" y="2859"/>
                    <a:pt x="2092" y="2861"/>
                    <a:pt x="2091" y="2862"/>
                  </a:cubicBezTo>
                  <a:lnTo>
                    <a:pt x="2087" y="2871"/>
                  </a:lnTo>
                  <a:cubicBezTo>
                    <a:pt x="2086" y="2873"/>
                    <a:pt x="2085" y="2874"/>
                    <a:pt x="2083" y="2875"/>
                  </a:cubicBezTo>
                  <a:lnTo>
                    <a:pt x="2069" y="2882"/>
                  </a:lnTo>
                  <a:lnTo>
                    <a:pt x="2068" y="2885"/>
                  </a:lnTo>
                  <a:lnTo>
                    <a:pt x="2069" y="2889"/>
                  </a:lnTo>
                  <a:lnTo>
                    <a:pt x="2074" y="2896"/>
                  </a:lnTo>
                  <a:lnTo>
                    <a:pt x="2085" y="2906"/>
                  </a:lnTo>
                  <a:lnTo>
                    <a:pt x="2091" y="2913"/>
                  </a:lnTo>
                  <a:cubicBezTo>
                    <a:pt x="2091" y="2913"/>
                    <a:pt x="2091" y="2914"/>
                    <a:pt x="2092" y="2915"/>
                  </a:cubicBezTo>
                  <a:lnTo>
                    <a:pt x="2095" y="2922"/>
                  </a:lnTo>
                  <a:lnTo>
                    <a:pt x="2103" y="2963"/>
                  </a:lnTo>
                  <a:lnTo>
                    <a:pt x="2104" y="2975"/>
                  </a:lnTo>
                  <a:cubicBezTo>
                    <a:pt x="2104" y="2976"/>
                    <a:pt x="2104" y="2977"/>
                    <a:pt x="2103" y="2978"/>
                  </a:cubicBezTo>
                  <a:lnTo>
                    <a:pt x="2100" y="2986"/>
                  </a:lnTo>
                  <a:lnTo>
                    <a:pt x="2086" y="3015"/>
                  </a:lnTo>
                  <a:lnTo>
                    <a:pt x="2082" y="3020"/>
                  </a:lnTo>
                  <a:cubicBezTo>
                    <a:pt x="2081" y="3022"/>
                    <a:pt x="2079" y="3023"/>
                    <a:pt x="2078" y="3023"/>
                  </a:cubicBezTo>
                  <a:lnTo>
                    <a:pt x="2071" y="3025"/>
                  </a:lnTo>
                  <a:lnTo>
                    <a:pt x="2050" y="3041"/>
                  </a:lnTo>
                  <a:cubicBezTo>
                    <a:pt x="2048" y="3042"/>
                    <a:pt x="2046" y="3043"/>
                    <a:pt x="2044" y="3043"/>
                  </a:cubicBezTo>
                  <a:lnTo>
                    <a:pt x="2024" y="3041"/>
                  </a:lnTo>
                  <a:lnTo>
                    <a:pt x="2015" y="3044"/>
                  </a:lnTo>
                  <a:lnTo>
                    <a:pt x="2011" y="3048"/>
                  </a:lnTo>
                  <a:lnTo>
                    <a:pt x="2010" y="3054"/>
                  </a:lnTo>
                  <a:lnTo>
                    <a:pt x="2012" y="3060"/>
                  </a:lnTo>
                  <a:cubicBezTo>
                    <a:pt x="2012" y="3061"/>
                    <a:pt x="2012" y="3062"/>
                    <a:pt x="2012" y="3063"/>
                  </a:cubicBezTo>
                  <a:lnTo>
                    <a:pt x="2010" y="3074"/>
                  </a:lnTo>
                  <a:cubicBezTo>
                    <a:pt x="2009" y="3077"/>
                    <a:pt x="2008" y="3079"/>
                    <a:pt x="2005" y="3080"/>
                  </a:cubicBezTo>
                  <a:lnTo>
                    <a:pt x="1991" y="3087"/>
                  </a:lnTo>
                  <a:lnTo>
                    <a:pt x="1970" y="3091"/>
                  </a:lnTo>
                  <a:cubicBezTo>
                    <a:pt x="1969" y="3092"/>
                    <a:pt x="1967" y="3091"/>
                    <a:pt x="1966" y="3091"/>
                  </a:cubicBezTo>
                  <a:lnTo>
                    <a:pt x="1937" y="3079"/>
                  </a:lnTo>
                  <a:cubicBezTo>
                    <a:pt x="1936" y="3079"/>
                    <a:pt x="1935" y="3079"/>
                    <a:pt x="1935" y="3078"/>
                  </a:cubicBezTo>
                  <a:lnTo>
                    <a:pt x="1933" y="3076"/>
                  </a:lnTo>
                  <a:cubicBezTo>
                    <a:pt x="1932" y="3076"/>
                    <a:pt x="1931" y="3075"/>
                    <a:pt x="1930" y="3074"/>
                  </a:cubicBezTo>
                  <a:lnTo>
                    <a:pt x="1927" y="3067"/>
                  </a:lnTo>
                  <a:cubicBezTo>
                    <a:pt x="1927" y="3067"/>
                    <a:pt x="1927" y="3066"/>
                    <a:pt x="1926" y="3066"/>
                  </a:cubicBezTo>
                  <a:lnTo>
                    <a:pt x="1925" y="3064"/>
                  </a:lnTo>
                  <a:cubicBezTo>
                    <a:pt x="1924" y="3063"/>
                    <a:pt x="1924" y="3063"/>
                    <a:pt x="1924" y="3062"/>
                  </a:cubicBezTo>
                  <a:lnTo>
                    <a:pt x="1916" y="3046"/>
                  </a:lnTo>
                  <a:lnTo>
                    <a:pt x="1914" y="3046"/>
                  </a:lnTo>
                  <a:lnTo>
                    <a:pt x="1885" y="3045"/>
                  </a:lnTo>
                  <a:cubicBezTo>
                    <a:pt x="1883" y="3045"/>
                    <a:pt x="1881" y="3044"/>
                    <a:pt x="1880" y="3043"/>
                  </a:cubicBezTo>
                  <a:lnTo>
                    <a:pt x="1876" y="3040"/>
                  </a:lnTo>
                  <a:cubicBezTo>
                    <a:pt x="1876" y="3039"/>
                    <a:pt x="1875" y="3039"/>
                    <a:pt x="1875" y="3038"/>
                  </a:cubicBezTo>
                  <a:lnTo>
                    <a:pt x="1869" y="3031"/>
                  </a:lnTo>
                  <a:lnTo>
                    <a:pt x="1864" y="3035"/>
                  </a:lnTo>
                  <a:cubicBezTo>
                    <a:pt x="1863" y="3036"/>
                    <a:pt x="1863" y="3036"/>
                    <a:pt x="1862" y="3037"/>
                  </a:cubicBezTo>
                  <a:lnTo>
                    <a:pt x="1858" y="3038"/>
                  </a:lnTo>
                  <a:cubicBezTo>
                    <a:pt x="1856" y="3039"/>
                    <a:pt x="1854" y="3039"/>
                    <a:pt x="1852" y="3038"/>
                  </a:cubicBezTo>
                  <a:lnTo>
                    <a:pt x="1848" y="3037"/>
                  </a:lnTo>
                  <a:cubicBezTo>
                    <a:pt x="1847" y="3036"/>
                    <a:pt x="1846" y="3035"/>
                    <a:pt x="1845" y="3034"/>
                  </a:cubicBezTo>
                  <a:lnTo>
                    <a:pt x="1839" y="3026"/>
                  </a:lnTo>
                  <a:lnTo>
                    <a:pt x="1829" y="3032"/>
                  </a:lnTo>
                  <a:cubicBezTo>
                    <a:pt x="1826" y="3033"/>
                    <a:pt x="1824" y="3033"/>
                    <a:pt x="1822" y="3032"/>
                  </a:cubicBezTo>
                  <a:lnTo>
                    <a:pt x="1818" y="3030"/>
                  </a:lnTo>
                  <a:cubicBezTo>
                    <a:pt x="1817" y="3030"/>
                    <a:pt x="1816" y="3029"/>
                    <a:pt x="1815" y="3028"/>
                  </a:cubicBezTo>
                  <a:lnTo>
                    <a:pt x="1808" y="3019"/>
                  </a:lnTo>
                  <a:lnTo>
                    <a:pt x="1806" y="3019"/>
                  </a:lnTo>
                  <a:cubicBezTo>
                    <a:pt x="1805" y="3018"/>
                    <a:pt x="1804" y="3018"/>
                    <a:pt x="1804" y="3017"/>
                  </a:cubicBezTo>
                  <a:lnTo>
                    <a:pt x="1795" y="3011"/>
                  </a:lnTo>
                  <a:lnTo>
                    <a:pt x="1787" y="3012"/>
                  </a:lnTo>
                  <a:cubicBezTo>
                    <a:pt x="1787" y="3012"/>
                    <a:pt x="1786" y="3012"/>
                    <a:pt x="1785" y="3012"/>
                  </a:cubicBezTo>
                  <a:lnTo>
                    <a:pt x="1780" y="3011"/>
                  </a:lnTo>
                  <a:cubicBezTo>
                    <a:pt x="1778" y="3011"/>
                    <a:pt x="1776" y="3010"/>
                    <a:pt x="1775" y="3008"/>
                  </a:cubicBezTo>
                  <a:lnTo>
                    <a:pt x="1771" y="3004"/>
                  </a:lnTo>
                  <a:lnTo>
                    <a:pt x="1766" y="3000"/>
                  </a:lnTo>
                  <a:lnTo>
                    <a:pt x="1742" y="2995"/>
                  </a:lnTo>
                  <a:cubicBezTo>
                    <a:pt x="1741" y="2994"/>
                    <a:pt x="1739" y="2993"/>
                    <a:pt x="1738" y="2992"/>
                  </a:cubicBezTo>
                  <a:lnTo>
                    <a:pt x="1733" y="2985"/>
                  </a:lnTo>
                  <a:cubicBezTo>
                    <a:pt x="1731" y="2983"/>
                    <a:pt x="1731" y="2981"/>
                    <a:pt x="1731" y="2978"/>
                  </a:cubicBezTo>
                  <a:lnTo>
                    <a:pt x="1733" y="2973"/>
                  </a:lnTo>
                  <a:cubicBezTo>
                    <a:pt x="1733" y="2973"/>
                    <a:pt x="1733" y="2972"/>
                    <a:pt x="1733" y="2971"/>
                  </a:cubicBezTo>
                  <a:lnTo>
                    <a:pt x="1734" y="2971"/>
                  </a:lnTo>
                  <a:lnTo>
                    <a:pt x="1732" y="2968"/>
                  </a:lnTo>
                  <a:lnTo>
                    <a:pt x="1726" y="2964"/>
                  </a:lnTo>
                  <a:cubicBezTo>
                    <a:pt x="1724" y="2963"/>
                    <a:pt x="1723" y="2961"/>
                    <a:pt x="1723" y="2959"/>
                  </a:cubicBezTo>
                  <a:lnTo>
                    <a:pt x="1720" y="2946"/>
                  </a:lnTo>
                  <a:cubicBezTo>
                    <a:pt x="1720" y="2945"/>
                    <a:pt x="1720" y="2943"/>
                    <a:pt x="1721" y="2941"/>
                  </a:cubicBezTo>
                  <a:lnTo>
                    <a:pt x="1725" y="2935"/>
                  </a:lnTo>
                  <a:lnTo>
                    <a:pt x="1725" y="2934"/>
                  </a:lnTo>
                  <a:lnTo>
                    <a:pt x="1718" y="2928"/>
                  </a:lnTo>
                  <a:cubicBezTo>
                    <a:pt x="1718" y="2927"/>
                    <a:pt x="1717" y="2927"/>
                    <a:pt x="1717" y="2926"/>
                  </a:cubicBezTo>
                  <a:lnTo>
                    <a:pt x="1712" y="2918"/>
                  </a:lnTo>
                  <a:lnTo>
                    <a:pt x="1705" y="2909"/>
                  </a:lnTo>
                  <a:lnTo>
                    <a:pt x="1699" y="2904"/>
                  </a:lnTo>
                  <a:lnTo>
                    <a:pt x="1698" y="2905"/>
                  </a:lnTo>
                  <a:lnTo>
                    <a:pt x="1695" y="2909"/>
                  </a:lnTo>
                  <a:cubicBezTo>
                    <a:pt x="1693" y="2912"/>
                    <a:pt x="1689" y="2913"/>
                    <a:pt x="1685" y="2912"/>
                  </a:cubicBezTo>
                  <a:lnTo>
                    <a:pt x="1679" y="2909"/>
                  </a:lnTo>
                  <a:cubicBezTo>
                    <a:pt x="1678" y="2909"/>
                    <a:pt x="1676" y="2907"/>
                    <a:pt x="1675" y="2905"/>
                  </a:cubicBezTo>
                  <a:lnTo>
                    <a:pt x="1673" y="2901"/>
                  </a:lnTo>
                  <a:lnTo>
                    <a:pt x="1670" y="2888"/>
                  </a:lnTo>
                  <a:lnTo>
                    <a:pt x="1669" y="2886"/>
                  </a:lnTo>
                  <a:lnTo>
                    <a:pt x="1664" y="2883"/>
                  </a:lnTo>
                  <a:cubicBezTo>
                    <a:pt x="1662" y="2882"/>
                    <a:pt x="1661" y="2881"/>
                    <a:pt x="1661" y="2880"/>
                  </a:cubicBezTo>
                  <a:lnTo>
                    <a:pt x="1658" y="2875"/>
                  </a:lnTo>
                  <a:cubicBezTo>
                    <a:pt x="1658" y="2873"/>
                    <a:pt x="1657" y="2872"/>
                    <a:pt x="1657" y="2870"/>
                  </a:cubicBezTo>
                  <a:lnTo>
                    <a:pt x="1658" y="2860"/>
                  </a:lnTo>
                  <a:lnTo>
                    <a:pt x="1654" y="2852"/>
                  </a:lnTo>
                  <a:lnTo>
                    <a:pt x="1646" y="2844"/>
                  </a:lnTo>
                  <a:lnTo>
                    <a:pt x="1630" y="2837"/>
                  </a:lnTo>
                  <a:lnTo>
                    <a:pt x="1618" y="2830"/>
                  </a:lnTo>
                  <a:lnTo>
                    <a:pt x="1620" y="2836"/>
                  </a:lnTo>
                  <a:cubicBezTo>
                    <a:pt x="1621" y="2839"/>
                    <a:pt x="1620" y="2841"/>
                    <a:pt x="1619" y="2843"/>
                  </a:cubicBezTo>
                  <a:lnTo>
                    <a:pt x="1613" y="2851"/>
                  </a:lnTo>
                  <a:cubicBezTo>
                    <a:pt x="1612" y="2853"/>
                    <a:pt x="1610" y="2854"/>
                    <a:pt x="1607" y="2855"/>
                  </a:cubicBezTo>
                  <a:lnTo>
                    <a:pt x="1599" y="2855"/>
                  </a:lnTo>
                  <a:lnTo>
                    <a:pt x="1586" y="2861"/>
                  </a:lnTo>
                  <a:lnTo>
                    <a:pt x="1577" y="2869"/>
                  </a:lnTo>
                  <a:cubicBezTo>
                    <a:pt x="1575" y="2871"/>
                    <a:pt x="1572" y="2871"/>
                    <a:pt x="1569" y="2870"/>
                  </a:cubicBezTo>
                  <a:lnTo>
                    <a:pt x="1557" y="2866"/>
                  </a:lnTo>
                  <a:cubicBezTo>
                    <a:pt x="1555" y="2865"/>
                    <a:pt x="1553" y="2864"/>
                    <a:pt x="1553" y="2862"/>
                  </a:cubicBezTo>
                  <a:lnTo>
                    <a:pt x="1549" y="2854"/>
                  </a:lnTo>
                  <a:cubicBezTo>
                    <a:pt x="1548" y="2853"/>
                    <a:pt x="1548" y="2851"/>
                    <a:pt x="1548" y="2850"/>
                  </a:cubicBezTo>
                  <a:lnTo>
                    <a:pt x="1548" y="2846"/>
                  </a:lnTo>
                  <a:lnTo>
                    <a:pt x="1545" y="2842"/>
                  </a:lnTo>
                  <a:cubicBezTo>
                    <a:pt x="1543" y="2840"/>
                    <a:pt x="1543" y="2837"/>
                    <a:pt x="1544" y="2834"/>
                  </a:cubicBezTo>
                  <a:lnTo>
                    <a:pt x="1545" y="2830"/>
                  </a:lnTo>
                  <a:lnTo>
                    <a:pt x="1545" y="2830"/>
                  </a:lnTo>
                  <a:lnTo>
                    <a:pt x="1523" y="2828"/>
                  </a:lnTo>
                  <a:cubicBezTo>
                    <a:pt x="1521" y="2828"/>
                    <a:pt x="1519" y="2828"/>
                    <a:pt x="1518" y="2826"/>
                  </a:cubicBezTo>
                  <a:lnTo>
                    <a:pt x="1513" y="2822"/>
                  </a:lnTo>
                  <a:cubicBezTo>
                    <a:pt x="1512" y="2821"/>
                    <a:pt x="1511" y="2820"/>
                    <a:pt x="1511" y="2819"/>
                  </a:cubicBezTo>
                  <a:lnTo>
                    <a:pt x="1509" y="2817"/>
                  </a:lnTo>
                  <a:lnTo>
                    <a:pt x="1491" y="2808"/>
                  </a:lnTo>
                  <a:cubicBezTo>
                    <a:pt x="1490" y="2808"/>
                    <a:pt x="1489" y="2807"/>
                    <a:pt x="1488" y="2806"/>
                  </a:cubicBezTo>
                  <a:lnTo>
                    <a:pt x="1477" y="2793"/>
                  </a:lnTo>
                  <a:cubicBezTo>
                    <a:pt x="1474" y="2790"/>
                    <a:pt x="1474" y="2785"/>
                    <a:pt x="1477" y="2782"/>
                  </a:cubicBezTo>
                  <a:lnTo>
                    <a:pt x="1484" y="2775"/>
                  </a:lnTo>
                  <a:lnTo>
                    <a:pt x="1484" y="2773"/>
                  </a:lnTo>
                  <a:lnTo>
                    <a:pt x="1482" y="2771"/>
                  </a:lnTo>
                  <a:cubicBezTo>
                    <a:pt x="1481" y="2771"/>
                    <a:pt x="1481" y="2770"/>
                    <a:pt x="1480" y="2770"/>
                  </a:cubicBezTo>
                  <a:lnTo>
                    <a:pt x="1473" y="2761"/>
                  </a:lnTo>
                  <a:lnTo>
                    <a:pt x="1462" y="2761"/>
                  </a:lnTo>
                  <a:cubicBezTo>
                    <a:pt x="1461" y="2762"/>
                    <a:pt x="1460" y="2761"/>
                    <a:pt x="1459" y="2761"/>
                  </a:cubicBezTo>
                  <a:lnTo>
                    <a:pt x="1455" y="2759"/>
                  </a:lnTo>
                  <a:cubicBezTo>
                    <a:pt x="1455" y="2759"/>
                    <a:pt x="1454" y="2758"/>
                    <a:pt x="1453" y="2757"/>
                  </a:cubicBezTo>
                  <a:lnTo>
                    <a:pt x="1447" y="2752"/>
                  </a:lnTo>
                  <a:cubicBezTo>
                    <a:pt x="1446" y="2751"/>
                    <a:pt x="1444" y="2750"/>
                    <a:pt x="1443" y="2749"/>
                  </a:cubicBezTo>
                  <a:lnTo>
                    <a:pt x="1442" y="2749"/>
                  </a:lnTo>
                  <a:cubicBezTo>
                    <a:pt x="1439" y="2749"/>
                    <a:pt x="1435" y="2747"/>
                    <a:pt x="1434" y="2743"/>
                  </a:cubicBezTo>
                  <a:cubicBezTo>
                    <a:pt x="1433" y="2740"/>
                    <a:pt x="1434" y="2736"/>
                    <a:pt x="1437" y="2734"/>
                  </a:cubicBezTo>
                  <a:lnTo>
                    <a:pt x="1440" y="2732"/>
                  </a:lnTo>
                  <a:cubicBezTo>
                    <a:pt x="1442" y="2731"/>
                    <a:pt x="1444" y="2731"/>
                    <a:pt x="1446" y="2731"/>
                  </a:cubicBezTo>
                  <a:lnTo>
                    <a:pt x="1452" y="2732"/>
                  </a:lnTo>
                  <a:cubicBezTo>
                    <a:pt x="1453" y="2732"/>
                    <a:pt x="1454" y="2732"/>
                    <a:pt x="1454" y="2732"/>
                  </a:cubicBezTo>
                  <a:lnTo>
                    <a:pt x="1458" y="2731"/>
                  </a:lnTo>
                  <a:lnTo>
                    <a:pt x="1463" y="2724"/>
                  </a:lnTo>
                  <a:cubicBezTo>
                    <a:pt x="1464" y="2723"/>
                    <a:pt x="1465" y="2723"/>
                    <a:pt x="1466" y="2722"/>
                  </a:cubicBezTo>
                  <a:lnTo>
                    <a:pt x="1473" y="2718"/>
                  </a:lnTo>
                  <a:lnTo>
                    <a:pt x="1478" y="2713"/>
                  </a:lnTo>
                  <a:lnTo>
                    <a:pt x="1475" y="2711"/>
                  </a:lnTo>
                  <a:cubicBezTo>
                    <a:pt x="1473" y="2710"/>
                    <a:pt x="1472" y="2708"/>
                    <a:pt x="1472" y="2707"/>
                  </a:cubicBezTo>
                  <a:lnTo>
                    <a:pt x="1468" y="2697"/>
                  </a:lnTo>
                  <a:lnTo>
                    <a:pt x="1453" y="2682"/>
                  </a:lnTo>
                  <a:cubicBezTo>
                    <a:pt x="1451" y="2680"/>
                    <a:pt x="1451" y="2677"/>
                    <a:pt x="1451" y="2675"/>
                  </a:cubicBezTo>
                  <a:lnTo>
                    <a:pt x="1452" y="2671"/>
                  </a:lnTo>
                  <a:cubicBezTo>
                    <a:pt x="1452" y="2670"/>
                    <a:pt x="1453" y="2669"/>
                    <a:pt x="1454" y="2668"/>
                  </a:cubicBezTo>
                  <a:lnTo>
                    <a:pt x="1457" y="2663"/>
                  </a:lnTo>
                  <a:cubicBezTo>
                    <a:pt x="1458" y="2662"/>
                    <a:pt x="1459" y="2661"/>
                    <a:pt x="1461" y="2661"/>
                  </a:cubicBezTo>
                  <a:lnTo>
                    <a:pt x="1482" y="2655"/>
                  </a:lnTo>
                  <a:lnTo>
                    <a:pt x="1484" y="2654"/>
                  </a:lnTo>
                  <a:lnTo>
                    <a:pt x="1483" y="2652"/>
                  </a:lnTo>
                  <a:lnTo>
                    <a:pt x="1482" y="2652"/>
                  </a:lnTo>
                  <a:lnTo>
                    <a:pt x="1472" y="2657"/>
                  </a:lnTo>
                  <a:cubicBezTo>
                    <a:pt x="1471" y="2657"/>
                    <a:pt x="1470" y="2657"/>
                    <a:pt x="1468" y="2657"/>
                  </a:cubicBezTo>
                  <a:lnTo>
                    <a:pt x="1460" y="2657"/>
                  </a:lnTo>
                  <a:cubicBezTo>
                    <a:pt x="1460" y="2657"/>
                    <a:pt x="1459" y="2657"/>
                    <a:pt x="1459" y="2658"/>
                  </a:cubicBezTo>
                  <a:cubicBezTo>
                    <a:pt x="1457" y="2659"/>
                    <a:pt x="1454" y="2659"/>
                    <a:pt x="1452" y="2658"/>
                  </a:cubicBezTo>
                  <a:lnTo>
                    <a:pt x="1449" y="2657"/>
                  </a:lnTo>
                  <a:cubicBezTo>
                    <a:pt x="1448" y="2656"/>
                    <a:pt x="1447" y="2656"/>
                    <a:pt x="1447" y="2655"/>
                  </a:cubicBezTo>
                  <a:lnTo>
                    <a:pt x="1438" y="2647"/>
                  </a:lnTo>
                  <a:cubicBezTo>
                    <a:pt x="1437" y="2645"/>
                    <a:pt x="1436" y="2643"/>
                    <a:pt x="1436" y="2641"/>
                  </a:cubicBezTo>
                  <a:cubicBezTo>
                    <a:pt x="1436" y="2638"/>
                    <a:pt x="1437" y="2636"/>
                    <a:pt x="1439" y="2635"/>
                  </a:cubicBezTo>
                  <a:lnTo>
                    <a:pt x="1445" y="2631"/>
                  </a:lnTo>
                  <a:cubicBezTo>
                    <a:pt x="1445" y="2630"/>
                    <a:pt x="1446" y="2630"/>
                    <a:pt x="1447" y="2629"/>
                  </a:cubicBezTo>
                  <a:lnTo>
                    <a:pt x="1458" y="2625"/>
                  </a:lnTo>
                  <a:lnTo>
                    <a:pt x="1461" y="2623"/>
                  </a:lnTo>
                  <a:lnTo>
                    <a:pt x="1468" y="2613"/>
                  </a:lnTo>
                  <a:lnTo>
                    <a:pt x="1471" y="2607"/>
                  </a:lnTo>
                  <a:lnTo>
                    <a:pt x="1469" y="2605"/>
                  </a:lnTo>
                  <a:lnTo>
                    <a:pt x="1461" y="2595"/>
                  </a:lnTo>
                  <a:lnTo>
                    <a:pt x="1460" y="2590"/>
                  </a:lnTo>
                  <a:lnTo>
                    <a:pt x="1459" y="2583"/>
                  </a:lnTo>
                  <a:cubicBezTo>
                    <a:pt x="1457" y="2582"/>
                    <a:pt x="1455" y="2581"/>
                    <a:pt x="1454" y="2580"/>
                  </a:cubicBezTo>
                  <a:cubicBezTo>
                    <a:pt x="1454" y="2579"/>
                    <a:pt x="1453" y="2577"/>
                    <a:pt x="1452" y="2577"/>
                  </a:cubicBezTo>
                  <a:lnTo>
                    <a:pt x="1447" y="2564"/>
                  </a:lnTo>
                  <a:lnTo>
                    <a:pt x="1443" y="2558"/>
                  </a:lnTo>
                  <a:lnTo>
                    <a:pt x="1439" y="2556"/>
                  </a:lnTo>
                  <a:lnTo>
                    <a:pt x="1432" y="2554"/>
                  </a:lnTo>
                  <a:cubicBezTo>
                    <a:pt x="1430" y="2554"/>
                    <a:pt x="1428" y="2552"/>
                    <a:pt x="1427" y="2550"/>
                  </a:cubicBezTo>
                  <a:cubicBezTo>
                    <a:pt x="1425" y="2548"/>
                    <a:pt x="1425" y="2546"/>
                    <a:pt x="1426" y="2543"/>
                  </a:cubicBezTo>
                  <a:lnTo>
                    <a:pt x="1429" y="2536"/>
                  </a:lnTo>
                  <a:cubicBezTo>
                    <a:pt x="1430" y="2534"/>
                    <a:pt x="1431" y="2533"/>
                    <a:pt x="1432" y="2532"/>
                  </a:cubicBezTo>
                  <a:lnTo>
                    <a:pt x="1437" y="2528"/>
                  </a:lnTo>
                  <a:lnTo>
                    <a:pt x="1445" y="2523"/>
                  </a:lnTo>
                  <a:lnTo>
                    <a:pt x="1446" y="2521"/>
                  </a:lnTo>
                  <a:lnTo>
                    <a:pt x="1442" y="2520"/>
                  </a:lnTo>
                  <a:cubicBezTo>
                    <a:pt x="1439" y="2519"/>
                    <a:pt x="1437" y="2517"/>
                    <a:pt x="1436" y="2514"/>
                  </a:cubicBezTo>
                  <a:lnTo>
                    <a:pt x="1435" y="2509"/>
                  </a:lnTo>
                  <a:cubicBezTo>
                    <a:pt x="1434" y="2508"/>
                    <a:pt x="1434" y="2506"/>
                    <a:pt x="1435" y="2504"/>
                  </a:cubicBezTo>
                  <a:lnTo>
                    <a:pt x="1439" y="2494"/>
                  </a:lnTo>
                  <a:lnTo>
                    <a:pt x="1428" y="2492"/>
                  </a:lnTo>
                  <a:cubicBezTo>
                    <a:pt x="1426" y="2492"/>
                    <a:pt x="1424" y="2491"/>
                    <a:pt x="1423" y="2489"/>
                  </a:cubicBezTo>
                  <a:lnTo>
                    <a:pt x="1419" y="2483"/>
                  </a:lnTo>
                  <a:cubicBezTo>
                    <a:pt x="1418" y="2481"/>
                    <a:pt x="1418" y="2479"/>
                    <a:pt x="1418" y="2477"/>
                  </a:cubicBezTo>
                  <a:lnTo>
                    <a:pt x="1419" y="2470"/>
                  </a:lnTo>
                  <a:lnTo>
                    <a:pt x="1416" y="2468"/>
                  </a:lnTo>
                  <a:cubicBezTo>
                    <a:pt x="1415" y="2467"/>
                    <a:pt x="1414" y="2466"/>
                    <a:pt x="1414" y="2465"/>
                  </a:cubicBezTo>
                  <a:lnTo>
                    <a:pt x="1412" y="2461"/>
                  </a:lnTo>
                  <a:cubicBezTo>
                    <a:pt x="1410" y="2458"/>
                    <a:pt x="1411" y="2453"/>
                    <a:pt x="1415" y="2451"/>
                  </a:cubicBezTo>
                  <a:lnTo>
                    <a:pt x="1419" y="2448"/>
                  </a:lnTo>
                  <a:cubicBezTo>
                    <a:pt x="1419" y="2448"/>
                    <a:pt x="1420" y="2447"/>
                    <a:pt x="1421" y="2447"/>
                  </a:cubicBezTo>
                  <a:lnTo>
                    <a:pt x="1417" y="2440"/>
                  </a:lnTo>
                  <a:lnTo>
                    <a:pt x="1415" y="2440"/>
                  </a:lnTo>
                  <a:cubicBezTo>
                    <a:pt x="1411" y="2440"/>
                    <a:pt x="1409" y="2438"/>
                    <a:pt x="1408" y="2435"/>
                  </a:cubicBezTo>
                  <a:cubicBezTo>
                    <a:pt x="1406" y="2433"/>
                    <a:pt x="1407" y="2429"/>
                    <a:pt x="1409" y="2427"/>
                  </a:cubicBezTo>
                  <a:lnTo>
                    <a:pt x="1404" y="2427"/>
                  </a:lnTo>
                  <a:cubicBezTo>
                    <a:pt x="1403" y="2427"/>
                    <a:pt x="1402" y="2427"/>
                    <a:pt x="1401" y="2426"/>
                  </a:cubicBezTo>
                  <a:lnTo>
                    <a:pt x="1395" y="2423"/>
                  </a:lnTo>
                  <a:cubicBezTo>
                    <a:pt x="1393" y="2422"/>
                    <a:pt x="1391" y="2420"/>
                    <a:pt x="1391" y="2417"/>
                  </a:cubicBezTo>
                  <a:cubicBezTo>
                    <a:pt x="1390" y="2417"/>
                    <a:pt x="1389" y="2416"/>
                    <a:pt x="1388" y="2416"/>
                  </a:cubicBezTo>
                  <a:lnTo>
                    <a:pt x="1385" y="2413"/>
                  </a:lnTo>
                  <a:cubicBezTo>
                    <a:pt x="1384" y="2412"/>
                    <a:pt x="1383" y="2411"/>
                    <a:pt x="1383" y="2410"/>
                  </a:cubicBezTo>
                  <a:lnTo>
                    <a:pt x="1381" y="2406"/>
                  </a:lnTo>
                  <a:cubicBezTo>
                    <a:pt x="1381" y="2406"/>
                    <a:pt x="1381" y="2405"/>
                    <a:pt x="1381" y="2404"/>
                  </a:cubicBezTo>
                  <a:lnTo>
                    <a:pt x="1379" y="2391"/>
                  </a:lnTo>
                  <a:cubicBezTo>
                    <a:pt x="1378" y="2390"/>
                    <a:pt x="1379" y="2388"/>
                    <a:pt x="1380" y="2387"/>
                  </a:cubicBezTo>
                  <a:lnTo>
                    <a:pt x="1382" y="2382"/>
                  </a:lnTo>
                  <a:lnTo>
                    <a:pt x="1382" y="2377"/>
                  </a:lnTo>
                  <a:lnTo>
                    <a:pt x="1379" y="2372"/>
                  </a:lnTo>
                  <a:lnTo>
                    <a:pt x="1353" y="2366"/>
                  </a:lnTo>
                  <a:cubicBezTo>
                    <a:pt x="1350" y="2365"/>
                    <a:pt x="1348" y="2363"/>
                    <a:pt x="1347" y="2361"/>
                  </a:cubicBezTo>
                  <a:cubicBezTo>
                    <a:pt x="1346" y="2358"/>
                    <a:pt x="1346" y="2356"/>
                    <a:pt x="1348" y="2353"/>
                  </a:cubicBezTo>
                  <a:lnTo>
                    <a:pt x="1352" y="2348"/>
                  </a:lnTo>
                  <a:cubicBezTo>
                    <a:pt x="1354" y="2345"/>
                    <a:pt x="1357" y="2344"/>
                    <a:pt x="1360" y="2344"/>
                  </a:cubicBezTo>
                  <a:cubicBezTo>
                    <a:pt x="1359" y="2341"/>
                    <a:pt x="1360" y="2338"/>
                    <a:pt x="1363" y="2336"/>
                  </a:cubicBezTo>
                  <a:cubicBezTo>
                    <a:pt x="1365" y="2334"/>
                    <a:pt x="1369" y="2334"/>
                    <a:pt x="1372" y="2335"/>
                  </a:cubicBezTo>
                  <a:lnTo>
                    <a:pt x="1373" y="2334"/>
                  </a:lnTo>
                  <a:cubicBezTo>
                    <a:pt x="1374" y="2333"/>
                    <a:pt x="1376" y="2332"/>
                    <a:pt x="1378" y="2332"/>
                  </a:cubicBezTo>
                  <a:lnTo>
                    <a:pt x="1380" y="2333"/>
                  </a:lnTo>
                  <a:cubicBezTo>
                    <a:pt x="1382" y="2333"/>
                    <a:pt x="1384" y="2333"/>
                    <a:pt x="1385" y="2334"/>
                  </a:cubicBezTo>
                  <a:lnTo>
                    <a:pt x="1385" y="2334"/>
                  </a:lnTo>
                  <a:cubicBezTo>
                    <a:pt x="1384" y="2332"/>
                    <a:pt x="1385" y="2330"/>
                    <a:pt x="1386" y="2328"/>
                  </a:cubicBezTo>
                  <a:lnTo>
                    <a:pt x="1389" y="2321"/>
                  </a:lnTo>
                  <a:cubicBezTo>
                    <a:pt x="1390" y="2319"/>
                    <a:pt x="1393" y="2317"/>
                    <a:pt x="1395" y="2317"/>
                  </a:cubicBezTo>
                  <a:lnTo>
                    <a:pt x="1402" y="2316"/>
                  </a:lnTo>
                  <a:cubicBezTo>
                    <a:pt x="1404" y="2316"/>
                    <a:pt x="1405" y="2316"/>
                    <a:pt x="1406" y="2316"/>
                  </a:cubicBezTo>
                  <a:lnTo>
                    <a:pt x="1422" y="2322"/>
                  </a:lnTo>
                  <a:lnTo>
                    <a:pt x="1422" y="2321"/>
                  </a:lnTo>
                  <a:lnTo>
                    <a:pt x="1420" y="2318"/>
                  </a:lnTo>
                  <a:lnTo>
                    <a:pt x="1418" y="2318"/>
                  </a:lnTo>
                  <a:cubicBezTo>
                    <a:pt x="1416" y="2317"/>
                    <a:pt x="1414" y="2315"/>
                    <a:pt x="1413" y="2312"/>
                  </a:cubicBezTo>
                  <a:cubicBezTo>
                    <a:pt x="1412" y="2310"/>
                    <a:pt x="1412" y="2307"/>
                    <a:pt x="1414" y="2305"/>
                  </a:cubicBezTo>
                  <a:lnTo>
                    <a:pt x="1419" y="2297"/>
                  </a:lnTo>
                  <a:cubicBezTo>
                    <a:pt x="1420" y="2296"/>
                    <a:pt x="1420" y="2296"/>
                    <a:pt x="1421" y="2296"/>
                  </a:cubicBezTo>
                  <a:lnTo>
                    <a:pt x="1428" y="2289"/>
                  </a:lnTo>
                  <a:lnTo>
                    <a:pt x="1433" y="2281"/>
                  </a:lnTo>
                  <a:lnTo>
                    <a:pt x="1432" y="2265"/>
                  </a:lnTo>
                  <a:cubicBezTo>
                    <a:pt x="1432" y="2262"/>
                    <a:pt x="1434" y="2259"/>
                    <a:pt x="1437" y="2258"/>
                  </a:cubicBezTo>
                  <a:lnTo>
                    <a:pt x="1440" y="2256"/>
                  </a:lnTo>
                  <a:lnTo>
                    <a:pt x="1440" y="2253"/>
                  </a:lnTo>
                  <a:lnTo>
                    <a:pt x="1433" y="2230"/>
                  </a:lnTo>
                  <a:lnTo>
                    <a:pt x="1429" y="2226"/>
                  </a:lnTo>
                  <a:cubicBezTo>
                    <a:pt x="1428" y="2225"/>
                    <a:pt x="1427" y="2224"/>
                    <a:pt x="1426" y="2223"/>
                  </a:cubicBezTo>
                  <a:lnTo>
                    <a:pt x="1425" y="2219"/>
                  </a:lnTo>
                  <a:cubicBezTo>
                    <a:pt x="1423" y="2215"/>
                    <a:pt x="1425" y="2210"/>
                    <a:pt x="1429" y="2209"/>
                  </a:cubicBezTo>
                  <a:lnTo>
                    <a:pt x="1432" y="2207"/>
                  </a:lnTo>
                  <a:cubicBezTo>
                    <a:pt x="1431" y="2207"/>
                    <a:pt x="1429" y="2206"/>
                    <a:pt x="1428" y="2205"/>
                  </a:cubicBezTo>
                  <a:lnTo>
                    <a:pt x="1425" y="2202"/>
                  </a:lnTo>
                  <a:cubicBezTo>
                    <a:pt x="1423" y="2200"/>
                    <a:pt x="1422" y="2196"/>
                    <a:pt x="1424" y="2193"/>
                  </a:cubicBezTo>
                  <a:lnTo>
                    <a:pt x="1422" y="2179"/>
                  </a:lnTo>
                  <a:cubicBezTo>
                    <a:pt x="1422" y="2178"/>
                    <a:pt x="1422" y="2177"/>
                    <a:pt x="1422" y="2177"/>
                  </a:cubicBezTo>
                  <a:lnTo>
                    <a:pt x="1422" y="2172"/>
                  </a:lnTo>
                  <a:lnTo>
                    <a:pt x="1423" y="2156"/>
                  </a:lnTo>
                  <a:cubicBezTo>
                    <a:pt x="1423" y="2153"/>
                    <a:pt x="1426" y="2150"/>
                    <a:pt x="1429" y="2149"/>
                  </a:cubicBezTo>
                  <a:cubicBezTo>
                    <a:pt x="1433" y="2149"/>
                    <a:pt x="1436" y="2150"/>
                    <a:pt x="1438" y="2153"/>
                  </a:cubicBezTo>
                  <a:lnTo>
                    <a:pt x="1441" y="2158"/>
                  </a:lnTo>
                  <a:lnTo>
                    <a:pt x="1452" y="2168"/>
                  </a:lnTo>
                  <a:lnTo>
                    <a:pt x="1459" y="2176"/>
                  </a:lnTo>
                  <a:cubicBezTo>
                    <a:pt x="1459" y="2176"/>
                    <a:pt x="1459" y="2175"/>
                    <a:pt x="1459" y="2174"/>
                  </a:cubicBezTo>
                  <a:lnTo>
                    <a:pt x="1458" y="2170"/>
                  </a:lnTo>
                  <a:cubicBezTo>
                    <a:pt x="1458" y="2167"/>
                    <a:pt x="1460" y="2164"/>
                    <a:pt x="1462" y="2162"/>
                  </a:cubicBezTo>
                  <a:lnTo>
                    <a:pt x="1463" y="2161"/>
                  </a:lnTo>
                  <a:lnTo>
                    <a:pt x="1464" y="2158"/>
                  </a:lnTo>
                  <a:cubicBezTo>
                    <a:pt x="1463" y="2158"/>
                    <a:pt x="1461" y="2158"/>
                    <a:pt x="1460" y="2157"/>
                  </a:cubicBezTo>
                  <a:lnTo>
                    <a:pt x="1457" y="2156"/>
                  </a:lnTo>
                  <a:cubicBezTo>
                    <a:pt x="1455" y="2155"/>
                    <a:pt x="1454" y="2153"/>
                    <a:pt x="1453" y="2151"/>
                  </a:cubicBezTo>
                  <a:lnTo>
                    <a:pt x="1450" y="2144"/>
                  </a:lnTo>
                  <a:cubicBezTo>
                    <a:pt x="1450" y="2142"/>
                    <a:pt x="1450" y="2140"/>
                    <a:pt x="1450" y="2138"/>
                  </a:cubicBezTo>
                  <a:lnTo>
                    <a:pt x="1456" y="2124"/>
                  </a:lnTo>
                  <a:lnTo>
                    <a:pt x="1457" y="2123"/>
                  </a:lnTo>
                  <a:lnTo>
                    <a:pt x="1456" y="2120"/>
                  </a:lnTo>
                  <a:lnTo>
                    <a:pt x="1456" y="2120"/>
                  </a:lnTo>
                  <a:cubicBezTo>
                    <a:pt x="1455" y="2120"/>
                    <a:pt x="1453" y="2119"/>
                    <a:pt x="1451" y="2119"/>
                  </a:cubicBezTo>
                  <a:lnTo>
                    <a:pt x="1449" y="2118"/>
                  </a:lnTo>
                  <a:cubicBezTo>
                    <a:pt x="1448" y="2117"/>
                    <a:pt x="1447" y="2116"/>
                    <a:pt x="1447" y="2115"/>
                  </a:cubicBezTo>
                  <a:lnTo>
                    <a:pt x="1446" y="2115"/>
                  </a:lnTo>
                  <a:lnTo>
                    <a:pt x="1442" y="2117"/>
                  </a:lnTo>
                  <a:cubicBezTo>
                    <a:pt x="1442" y="2118"/>
                    <a:pt x="1441" y="2118"/>
                    <a:pt x="1440" y="2118"/>
                  </a:cubicBezTo>
                  <a:lnTo>
                    <a:pt x="1437" y="2119"/>
                  </a:lnTo>
                  <a:cubicBezTo>
                    <a:pt x="1434" y="2120"/>
                    <a:pt x="1431" y="2120"/>
                    <a:pt x="1429" y="2118"/>
                  </a:cubicBezTo>
                  <a:lnTo>
                    <a:pt x="1427" y="2115"/>
                  </a:lnTo>
                  <a:cubicBezTo>
                    <a:pt x="1425" y="2114"/>
                    <a:pt x="1424" y="2112"/>
                    <a:pt x="1424" y="2110"/>
                  </a:cubicBezTo>
                  <a:lnTo>
                    <a:pt x="1424" y="2105"/>
                  </a:lnTo>
                  <a:cubicBezTo>
                    <a:pt x="1424" y="2104"/>
                    <a:pt x="1425" y="2104"/>
                    <a:pt x="1425" y="2103"/>
                  </a:cubicBezTo>
                  <a:lnTo>
                    <a:pt x="1425" y="2101"/>
                  </a:lnTo>
                  <a:lnTo>
                    <a:pt x="1423" y="2099"/>
                  </a:lnTo>
                  <a:cubicBezTo>
                    <a:pt x="1422" y="2099"/>
                    <a:pt x="1421" y="2098"/>
                    <a:pt x="1421" y="2097"/>
                  </a:cubicBezTo>
                  <a:lnTo>
                    <a:pt x="1419" y="2093"/>
                  </a:lnTo>
                  <a:cubicBezTo>
                    <a:pt x="1417" y="2090"/>
                    <a:pt x="1418" y="2085"/>
                    <a:pt x="1421" y="2083"/>
                  </a:cubicBezTo>
                  <a:lnTo>
                    <a:pt x="1429" y="2075"/>
                  </a:lnTo>
                  <a:lnTo>
                    <a:pt x="1429" y="2073"/>
                  </a:lnTo>
                  <a:lnTo>
                    <a:pt x="1429" y="2072"/>
                  </a:lnTo>
                  <a:lnTo>
                    <a:pt x="1418" y="2058"/>
                  </a:lnTo>
                  <a:lnTo>
                    <a:pt x="1416" y="2056"/>
                  </a:lnTo>
                  <a:cubicBezTo>
                    <a:pt x="1415" y="2056"/>
                    <a:pt x="1414" y="2054"/>
                    <a:pt x="1413" y="2053"/>
                  </a:cubicBezTo>
                  <a:lnTo>
                    <a:pt x="1410" y="2044"/>
                  </a:lnTo>
                  <a:lnTo>
                    <a:pt x="1404" y="2041"/>
                  </a:lnTo>
                  <a:cubicBezTo>
                    <a:pt x="1402" y="2039"/>
                    <a:pt x="1401" y="2038"/>
                    <a:pt x="1400" y="2036"/>
                  </a:cubicBezTo>
                  <a:lnTo>
                    <a:pt x="1399" y="2031"/>
                  </a:lnTo>
                  <a:cubicBezTo>
                    <a:pt x="1397" y="2030"/>
                    <a:pt x="1396" y="2029"/>
                    <a:pt x="1395" y="2027"/>
                  </a:cubicBezTo>
                  <a:lnTo>
                    <a:pt x="1388" y="2016"/>
                  </a:lnTo>
                  <a:lnTo>
                    <a:pt x="1358" y="1995"/>
                  </a:lnTo>
                  <a:lnTo>
                    <a:pt x="1350" y="1994"/>
                  </a:lnTo>
                  <a:cubicBezTo>
                    <a:pt x="1350" y="1994"/>
                    <a:pt x="1349" y="1994"/>
                    <a:pt x="1348" y="1994"/>
                  </a:cubicBezTo>
                  <a:lnTo>
                    <a:pt x="1345" y="1993"/>
                  </a:lnTo>
                  <a:cubicBezTo>
                    <a:pt x="1344" y="1993"/>
                    <a:pt x="1344" y="1992"/>
                    <a:pt x="1343" y="1992"/>
                  </a:cubicBezTo>
                  <a:lnTo>
                    <a:pt x="1338" y="1988"/>
                  </a:lnTo>
                  <a:lnTo>
                    <a:pt x="1326" y="1985"/>
                  </a:lnTo>
                  <a:cubicBezTo>
                    <a:pt x="1325" y="1984"/>
                    <a:pt x="1324" y="1984"/>
                    <a:pt x="1323" y="1983"/>
                  </a:cubicBezTo>
                  <a:lnTo>
                    <a:pt x="1321" y="1981"/>
                  </a:lnTo>
                  <a:cubicBezTo>
                    <a:pt x="1319" y="1980"/>
                    <a:pt x="1318" y="1978"/>
                    <a:pt x="1318" y="1976"/>
                  </a:cubicBezTo>
                  <a:lnTo>
                    <a:pt x="1318" y="1972"/>
                  </a:lnTo>
                  <a:cubicBezTo>
                    <a:pt x="1318" y="1971"/>
                    <a:pt x="1318" y="1970"/>
                    <a:pt x="1318" y="1970"/>
                  </a:cubicBezTo>
                  <a:lnTo>
                    <a:pt x="1320" y="1963"/>
                  </a:lnTo>
                  <a:lnTo>
                    <a:pt x="1312" y="1954"/>
                  </a:lnTo>
                  <a:lnTo>
                    <a:pt x="1292" y="1953"/>
                  </a:lnTo>
                  <a:lnTo>
                    <a:pt x="1291" y="1954"/>
                  </a:lnTo>
                  <a:lnTo>
                    <a:pt x="1286" y="1959"/>
                  </a:lnTo>
                  <a:cubicBezTo>
                    <a:pt x="1286" y="1960"/>
                    <a:pt x="1285" y="1961"/>
                    <a:pt x="1284" y="1961"/>
                  </a:cubicBezTo>
                  <a:lnTo>
                    <a:pt x="1281" y="1963"/>
                  </a:lnTo>
                  <a:cubicBezTo>
                    <a:pt x="1277" y="1965"/>
                    <a:pt x="1273" y="1964"/>
                    <a:pt x="1271" y="1961"/>
                  </a:cubicBezTo>
                  <a:lnTo>
                    <a:pt x="1267" y="1957"/>
                  </a:lnTo>
                  <a:cubicBezTo>
                    <a:pt x="1266" y="1955"/>
                    <a:pt x="1266" y="1954"/>
                    <a:pt x="1266" y="1952"/>
                  </a:cubicBezTo>
                  <a:lnTo>
                    <a:pt x="1265" y="1949"/>
                  </a:lnTo>
                  <a:cubicBezTo>
                    <a:pt x="1265" y="1948"/>
                    <a:pt x="1266" y="1947"/>
                    <a:pt x="1266" y="1946"/>
                  </a:cubicBezTo>
                  <a:lnTo>
                    <a:pt x="1266" y="1944"/>
                  </a:lnTo>
                  <a:lnTo>
                    <a:pt x="1219" y="1924"/>
                  </a:lnTo>
                  <a:cubicBezTo>
                    <a:pt x="1216" y="1923"/>
                    <a:pt x="1214" y="1921"/>
                    <a:pt x="1214" y="1918"/>
                  </a:cubicBezTo>
                  <a:cubicBezTo>
                    <a:pt x="1214" y="1917"/>
                    <a:pt x="1214" y="1917"/>
                    <a:pt x="1214" y="1916"/>
                  </a:cubicBezTo>
                  <a:lnTo>
                    <a:pt x="1197" y="1922"/>
                  </a:lnTo>
                  <a:cubicBezTo>
                    <a:pt x="1197" y="1922"/>
                    <a:pt x="1196" y="1922"/>
                    <a:pt x="1195" y="1922"/>
                  </a:cubicBezTo>
                  <a:lnTo>
                    <a:pt x="1161" y="1921"/>
                  </a:lnTo>
                  <a:cubicBezTo>
                    <a:pt x="1159" y="1921"/>
                    <a:pt x="1157" y="1920"/>
                    <a:pt x="1155" y="1917"/>
                  </a:cubicBezTo>
                  <a:cubicBezTo>
                    <a:pt x="1154" y="1914"/>
                    <a:pt x="1153" y="1911"/>
                    <a:pt x="1155" y="1909"/>
                  </a:cubicBezTo>
                  <a:lnTo>
                    <a:pt x="1161" y="1900"/>
                  </a:lnTo>
                  <a:cubicBezTo>
                    <a:pt x="1162" y="1899"/>
                    <a:pt x="1163" y="1898"/>
                    <a:pt x="1164" y="1897"/>
                  </a:cubicBezTo>
                  <a:lnTo>
                    <a:pt x="1173" y="1893"/>
                  </a:lnTo>
                  <a:cubicBezTo>
                    <a:pt x="1174" y="1892"/>
                    <a:pt x="1175" y="1892"/>
                    <a:pt x="1175" y="1892"/>
                  </a:cubicBezTo>
                  <a:lnTo>
                    <a:pt x="1193" y="1889"/>
                  </a:lnTo>
                  <a:cubicBezTo>
                    <a:pt x="1193" y="1889"/>
                    <a:pt x="1194" y="1889"/>
                    <a:pt x="1195" y="1889"/>
                  </a:cubicBezTo>
                  <a:lnTo>
                    <a:pt x="1222" y="1892"/>
                  </a:lnTo>
                  <a:lnTo>
                    <a:pt x="1222" y="1892"/>
                  </a:lnTo>
                  <a:lnTo>
                    <a:pt x="1221" y="1890"/>
                  </a:lnTo>
                  <a:lnTo>
                    <a:pt x="1206" y="1883"/>
                  </a:lnTo>
                  <a:cubicBezTo>
                    <a:pt x="1205" y="1883"/>
                    <a:pt x="1204" y="1883"/>
                    <a:pt x="1204" y="1882"/>
                  </a:cubicBezTo>
                  <a:lnTo>
                    <a:pt x="1197" y="1876"/>
                  </a:lnTo>
                  <a:cubicBezTo>
                    <a:pt x="1195" y="1875"/>
                    <a:pt x="1194" y="1872"/>
                    <a:pt x="1194" y="1870"/>
                  </a:cubicBezTo>
                  <a:cubicBezTo>
                    <a:pt x="1194" y="1867"/>
                    <a:pt x="1195" y="1865"/>
                    <a:pt x="1197" y="1864"/>
                  </a:cubicBezTo>
                  <a:lnTo>
                    <a:pt x="1207" y="1857"/>
                  </a:lnTo>
                  <a:cubicBezTo>
                    <a:pt x="1208" y="1855"/>
                    <a:pt x="1210" y="1855"/>
                    <a:pt x="1213" y="1855"/>
                  </a:cubicBezTo>
                  <a:lnTo>
                    <a:pt x="1228" y="1857"/>
                  </a:lnTo>
                  <a:lnTo>
                    <a:pt x="1221" y="1856"/>
                  </a:lnTo>
                  <a:cubicBezTo>
                    <a:pt x="1220" y="1855"/>
                    <a:pt x="1219" y="1855"/>
                    <a:pt x="1218" y="1855"/>
                  </a:cubicBezTo>
                  <a:lnTo>
                    <a:pt x="1211" y="1850"/>
                  </a:lnTo>
                  <a:cubicBezTo>
                    <a:pt x="1210" y="1849"/>
                    <a:pt x="1208" y="1848"/>
                    <a:pt x="1208" y="1846"/>
                  </a:cubicBezTo>
                  <a:lnTo>
                    <a:pt x="1204" y="1848"/>
                  </a:lnTo>
                  <a:cubicBezTo>
                    <a:pt x="1203" y="1850"/>
                    <a:pt x="1200" y="1850"/>
                    <a:pt x="1198" y="1849"/>
                  </a:cubicBezTo>
                  <a:lnTo>
                    <a:pt x="1168" y="1841"/>
                  </a:lnTo>
                  <a:cubicBezTo>
                    <a:pt x="1167" y="1841"/>
                    <a:pt x="1167" y="1841"/>
                    <a:pt x="1166" y="1840"/>
                  </a:cubicBezTo>
                  <a:lnTo>
                    <a:pt x="1161" y="1837"/>
                  </a:lnTo>
                  <a:cubicBezTo>
                    <a:pt x="1160" y="1837"/>
                    <a:pt x="1159" y="1836"/>
                    <a:pt x="1158" y="1835"/>
                  </a:cubicBezTo>
                  <a:lnTo>
                    <a:pt x="1154" y="1830"/>
                  </a:lnTo>
                  <a:cubicBezTo>
                    <a:pt x="1154" y="1829"/>
                    <a:pt x="1153" y="1828"/>
                    <a:pt x="1153" y="1827"/>
                  </a:cubicBezTo>
                  <a:lnTo>
                    <a:pt x="1152" y="1820"/>
                  </a:lnTo>
                  <a:lnTo>
                    <a:pt x="1142" y="1816"/>
                  </a:lnTo>
                  <a:lnTo>
                    <a:pt x="1139" y="1816"/>
                  </a:lnTo>
                  <a:lnTo>
                    <a:pt x="1126" y="1826"/>
                  </a:lnTo>
                  <a:cubicBezTo>
                    <a:pt x="1125" y="1826"/>
                    <a:pt x="1124" y="1827"/>
                    <a:pt x="1122" y="1827"/>
                  </a:cubicBezTo>
                  <a:lnTo>
                    <a:pt x="1111" y="1829"/>
                  </a:lnTo>
                  <a:cubicBezTo>
                    <a:pt x="1110" y="1829"/>
                    <a:pt x="1109" y="1829"/>
                    <a:pt x="1108" y="1829"/>
                  </a:cubicBezTo>
                  <a:lnTo>
                    <a:pt x="1097" y="1826"/>
                  </a:lnTo>
                  <a:cubicBezTo>
                    <a:pt x="1096" y="1825"/>
                    <a:pt x="1095" y="1825"/>
                    <a:pt x="1094" y="1824"/>
                  </a:cubicBezTo>
                  <a:lnTo>
                    <a:pt x="1084" y="1816"/>
                  </a:lnTo>
                  <a:cubicBezTo>
                    <a:pt x="1082" y="1815"/>
                    <a:pt x="1081" y="1813"/>
                    <a:pt x="1081" y="1810"/>
                  </a:cubicBezTo>
                  <a:cubicBezTo>
                    <a:pt x="1081" y="1808"/>
                    <a:pt x="1082" y="1806"/>
                    <a:pt x="1083" y="1805"/>
                  </a:cubicBezTo>
                  <a:lnTo>
                    <a:pt x="1089" y="1799"/>
                  </a:lnTo>
                  <a:cubicBezTo>
                    <a:pt x="1090" y="1797"/>
                    <a:pt x="1091" y="1797"/>
                    <a:pt x="1093" y="1796"/>
                  </a:cubicBezTo>
                  <a:lnTo>
                    <a:pt x="1100" y="1795"/>
                  </a:lnTo>
                  <a:lnTo>
                    <a:pt x="1082" y="1795"/>
                  </a:lnTo>
                  <a:cubicBezTo>
                    <a:pt x="1079" y="1795"/>
                    <a:pt x="1076" y="1794"/>
                    <a:pt x="1075" y="1791"/>
                  </a:cubicBezTo>
                  <a:lnTo>
                    <a:pt x="1068" y="1780"/>
                  </a:lnTo>
                  <a:cubicBezTo>
                    <a:pt x="1066" y="1778"/>
                    <a:pt x="1066" y="1775"/>
                    <a:pt x="1067" y="1773"/>
                  </a:cubicBezTo>
                  <a:cubicBezTo>
                    <a:pt x="1068" y="1770"/>
                    <a:pt x="1070" y="1768"/>
                    <a:pt x="1073" y="1768"/>
                  </a:cubicBezTo>
                  <a:lnTo>
                    <a:pt x="1087" y="1765"/>
                  </a:lnTo>
                  <a:cubicBezTo>
                    <a:pt x="1088" y="1765"/>
                    <a:pt x="1089" y="1765"/>
                    <a:pt x="1090" y="1765"/>
                  </a:cubicBezTo>
                  <a:lnTo>
                    <a:pt x="1097" y="1767"/>
                  </a:lnTo>
                  <a:cubicBezTo>
                    <a:pt x="1098" y="1767"/>
                    <a:pt x="1099" y="1767"/>
                    <a:pt x="1100" y="1767"/>
                  </a:cubicBezTo>
                  <a:lnTo>
                    <a:pt x="1106" y="1771"/>
                  </a:lnTo>
                  <a:lnTo>
                    <a:pt x="1109" y="1770"/>
                  </a:lnTo>
                  <a:lnTo>
                    <a:pt x="1112" y="1766"/>
                  </a:lnTo>
                  <a:lnTo>
                    <a:pt x="1114" y="1757"/>
                  </a:lnTo>
                  <a:lnTo>
                    <a:pt x="1117" y="1748"/>
                  </a:lnTo>
                  <a:cubicBezTo>
                    <a:pt x="1118" y="1745"/>
                    <a:pt x="1120" y="1743"/>
                    <a:pt x="1123" y="1742"/>
                  </a:cubicBezTo>
                  <a:lnTo>
                    <a:pt x="1130" y="1741"/>
                  </a:lnTo>
                  <a:cubicBezTo>
                    <a:pt x="1131" y="1741"/>
                    <a:pt x="1132" y="1741"/>
                    <a:pt x="1133" y="1741"/>
                  </a:cubicBezTo>
                  <a:lnTo>
                    <a:pt x="1142" y="1743"/>
                  </a:lnTo>
                  <a:lnTo>
                    <a:pt x="1134" y="1737"/>
                  </a:lnTo>
                  <a:lnTo>
                    <a:pt x="1096" y="1738"/>
                  </a:lnTo>
                  <a:cubicBezTo>
                    <a:pt x="1094" y="1738"/>
                    <a:pt x="1093" y="1738"/>
                    <a:pt x="1092" y="1737"/>
                  </a:cubicBezTo>
                  <a:lnTo>
                    <a:pt x="1052" y="1712"/>
                  </a:lnTo>
                  <a:cubicBezTo>
                    <a:pt x="1048" y="1709"/>
                    <a:pt x="1047" y="1705"/>
                    <a:pt x="1049" y="1701"/>
                  </a:cubicBezTo>
                  <a:cubicBezTo>
                    <a:pt x="1050" y="1698"/>
                    <a:pt x="1055" y="1696"/>
                    <a:pt x="1059" y="1697"/>
                  </a:cubicBezTo>
                  <a:lnTo>
                    <a:pt x="1065" y="1700"/>
                  </a:lnTo>
                  <a:lnTo>
                    <a:pt x="1078" y="1700"/>
                  </a:lnTo>
                  <a:lnTo>
                    <a:pt x="1076" y="1693"/>
                  </a:lnTo>
                  <a:lnTo>
                    <a:pt x="1042" y="1686"/>
                  </a:lnTo>
                  <a:cubicBezTo>
                    <a:pt x="1040" y="1685"/>
                    <a:pt x="1039" y="1685"/>
                    <a:pt x="1038" y="1684"/>
                  </a:cubicBezTo>
                  <a:lnTo>
                    <a:pt x="1030" y="1677"/>
                  </a:lnTo>
                  <a:cubicBezTo>
                    <a:pt x="1028" y="1676"/>
                    <a:pt x="1027" y="1673"/>
                    <a:pt x="1028" y="1670"/>
                  </a:cubicBezTo>
                  <a:lnTo>
                    <a:pt x="1029" y="1664"/>
                  </a:lnTo>
                  <a:lnTo>
                    <a:pt x="1027" y="1661"/>
                  </a:lnTo>
                  <a:lnTo>
                    <a:pt x="1016" y="1654"/>
                  </a:lnTo>
                  <a:cubicBezTo>
                    <a:pt x="1016" y="1653"/>
                    <a:pt x="1015" y="1653"/>
                    <a:pt x="1014" y="1652"/>
                  </a:cubicBezTo>
                  <a:lnTo>
                    <a:pt x="1007" y="1641"/>
                  </a:lnTo>
                  <a:lnTo>
                    <a:pt x="987" y="1641"/>
                  </a:lnTo>
                  <a:cubicBezTo>
                    <a:pt x="983" y="1641"/>
                    <a:pt x="979" y="1638"/>
                    <a:pt x="979" y="1633"/>
                  </a:cubicBezTo>
                  <a:lnTo>
                    <a:pt x="979" y="1630"/>
                  </a:lnTo>
                  <a:cubicBezTo>
                    <a:pt x="979" y="1627"/>
                    <a:pt x="981" y="1624"/>
                    <a:pt x="984" y="1623"/>
                  </a:cubicBezTo>
                  <a:lnTo>
                    <a:pt x="991" y="1619"/>
                  </a:lnTo>
                  <a:lnTo>
                    <a:pt x="990" y="1614"/>
                  </a:lnTo>
                  <a:cubicBezTo>
                    <a:pt x="990" y="1613"/>
                    <a:pt x="990" y="1612"/>
                    <a:pt x="990" y="1612"/>
                  </a:cubicBezTo>
                  <a:lnTo>
                    <a:pt x="986" y="1611"/>
                  </a:lnTo>
                  <a:cubicBezTo>
                    <a:pt x="985" y="1611"/>
                    <a:pt x="984" y="1611"/>
                    <a:pt x="982" y="1610"/>
                  </a:cubicBezTo>
                  <a:lnTo>
                    <a:pt x="977" y="1606"/>
                  </a:lnTo>
                  <a:cubicBezTo>
                    <a:pt x="975" y="1604"/>
                    <a:pt x="973" y="1601"/>
                    <a:pt x="974" y="1598"/>
                  </a:cubicBezTo>
                  <a:cubicBezTo>
                    <a:pt x="975" y="1595"/>
                    <a:pt x="978" y="1592"/>
                    <a:pt x="981" y="1592"/>
                  </a:cubicBezTo>
                  <a:lnTo>
                    <a:pt x="987" y="1591"/>
                  </a:lnTo>
                  <a:cubicBezTo>
                    <a:pt x="988" y="1591"/>
                    <a:pt x="989" y="1591"/>
                    <a:pt x="990" y="1591"/>
                  </a:cubicBezTo>
                  <a:lnTo>
                    <a:pt x="1002" y="1593"/>
                  </a:lnTo>
                  <a:lnTo>
                    <a:pt x="1003" y="1593"/>
                  </a:lnTo>
                  <a:lnTo>
                    <a:pt x="1006" y="1582"/>
                  </a:lnTo>
                  <a:lnTo>
                    <a:pt x="1005" y="1578"/>
                  </a:lnTo>
                  <a:lnTo>
                    <a:pt x="998" y="1567"/>
                  </a:lnTo>
                  <a:lnTo>
                    <a:pt x="984" y="1557"/>
                  </a:lnTo>
                  <a:lnTo>
                    <a:pt x="980" y="1556"/>
                  </a:lnTo>
                  <a:lnTo>
                    <a:pt x="974" y="1556"/>
                  </a:lnTo>
                  <a:cubicBezTo>
                    <a:pt x="973" y="1556"/>
                    <a:pt x="972" y="1556"/>
                    <a:pt x="971" y="1556"/>
                  </a:cubicBezTo>
                  <a:lnTo>
                    <a:pt x="965" y="1554"/>
                  </a:lnTo>
                  <a:cubicBezTo>
                    <a:pt x="963" y="1554"/>
                    <a:pt x="961" y="1552"/>
                    <a:pt x="960" y="1550"/>
                  </a:cubicBezTo>
                  <a:lnTo>
                    <a:pt x="955" y="1541"/>
                  </a:lnTo>
                  <a:cubicBezTo>
                    <a:pt x="954" y="1539"/>
                    <a:pt x="954" y="1536"/>
                    <a:pt x="955" y="1534"/>
                  </a:cubicBezTo>
                  <a:cubicBezTo>
                    <a:pt x="956" y="1533"/>
                    <a:pt x="956" y="1532"/>
                    <a:pt x="957" y="1531"/>
                  </a:cubicBezTo>
                  <a:lnTo>
                    <a:pt x="950" y="1519"/>
                  </a:lnTo>
                  <a:lnTo>
                    <a:pt x="946" y="1517"/>
                  </a:lnTo>
                  <a:lnTo>
                    <a:pt x="926" y="1524"/>
                  </a:lnTo>
                  <a:cubicBezTo>
                    <a:pt x="925" y="1524"/>
                    <a:pt x="924" y="1524"/>
                    <a:pt x="923" y="1524"/>
                  </a:cubicBezTo>
                  <a:lnTo>
                    <a:pt x="888" y="1522"/>
                  </a:lnTo>
                  <a:cubicBezTo>
                    <a:pt x="886" y="1522"/>
                    <a:pt x="883" y="1521"/>
                    <a:pt x="882" y="1519"/>
                  </a:cubicBezTo>
                  <a:cubicBezTo>
                    <a:pt x="881" y="1517"/>
                    <a:pt x="880" y="1515"/>
                    <a:pt x="880" y="1513"/>
                  </a:cubicBezTo>
                  <a:lnTo>
                    <a:pt x="881" y="1508"/>
                  </a:lnTo>
                  <a:lnTo>
                    <a:pt x="876" y="1508"/>
                  </a:lnTo>
                  <a:cubicBezTo>
                    <a:pt x="873" y="1508"/>
                    <a:pt x="870" y="1506"/>
                    <a:pt x="869" y="1503"/>
                  </a:cubicBezTo>
                  <a:cubicBezTo>
                    <a:pt x="868" y="1500"/>
                    <a:pt x="868" y="1497"/>
                    <a:pt x="870" y="1495"/>
                  </a:cubicBezTo>
                  <a:lnTo>
                    <a:pt x="875" y="1489"/>
                  </a:lnTo>
                  <a:cubicBezTo>
                    <a:pt x="876" y="1487"/>
                    <a:pt x="878" y="1487"/>
                    <a:pt x="879" y="1486"/>
                  </a:cubicBezTo>
                  <a:lnTo>
                    <a:pt x="886" y="1484"/>
                  </a:lnTo>
                  <a:cubicBezTo>
                    <a:pt x="887" y="1484"/>
                    <a:pt x="888" y="1484"/>
                    <a:pt x="889" y="1484"/>
                  </a:cubicBezTo>
                  <a:lnTo>
                    <a:pt x="896" y="1486"/>
                  </a:lnTo>
                  <a:cubicBezTo>
                    <a:pt x="897" y="1486"/>
                    <a:pt x="898" y="1486"/>
                    <a:pt x="899" y="1486"/>
                  </a:cubicBezTo>
                  <a:lnTo>
                    <a:pt x="916" y="1497"/>
                  </a:lnTo>
                  <a:lnTo>
                    <a:pt x="919" y="1497"/>
                  </a:lnTo>
                  <a:lnTo>
                    <a:pt x="941" y="1492"/>
                  </a:lnTo>
                  <a:cubicBezTo>
                    <a:pt x="942" y="1492"/>
                    <a:pt x="944" y="1492"/>
                    <a:pt x="945" y="1492"/>
                  </a:cubicBezTo>
                  <a:lnTo>
                    <a:pt x="954" y="1495"/>
                  </a:lnTo>
                  <a:lnTo>
                    <a:pt x="959" y="1492"/>
                  </a:lnTo>
                  <a:cubicBezTo>
                    <a:pt x="959" y="1491"/>
                    <a:pt x="960" y="1491"/>
                    <a:pt x="961" y="1491"/>
                  </a:cubicBezTo>
                  <a:lnTo>
                    <a:pt x="966" y="1489"/>
                  </a:lnTo>
                  <a:cubicBezTo>
                    <a:pt x="967" y="1489"/>
                    <a:pt x="968" y="1489"/>
                    <a:pt x="969" y="1489"/>
                  </a:cubicBezTo>
                  <a:lnTo>
                    <a:pt x="980" y="1488"/>
                  </a:lnTo>
                  <a:cubicBezTo>
                    <a:pt x="982" y="1488"/>
                    <a:pt x="983" y="1489"/>
                    <a:pt x="984" y="1490"/>
                  </a:cubicBezTo>
                  <a:lnTo>
                    <a:pt x="986" y="1491"/>
                  </a:lnTo>
                  <a:cubicBezTo>
                    <a:pt x="987" y="1491"/>
                    <a:pt x="988" y="1492"/>
                    <a:pt x="988" y="1493"/>
                  </a:cubicBezTo>
                  <a:lnTo>
                    <a:pt x="996" y="1501"/>
                  </a:lnTo>
                  <a:lnTo>
                    <a:pt x="1030" y="1502"/>
                  </a:lnTo>
                  <a:cubicBezTo>
                    <a:pt x="1031" y="1502"/>
                    <a:pt x="1033" y="1503"/>
                    <a:pt x="1035" y="1504"/>
                  </a:cubicBezTo>
                  <a:lnTo>
                    <a:pt x="1055" y="1521"/>
                  </a:lnTo>
                  <a:lnTo>
                    <a:pt x="1058" y="1522"/>
                  </a:lnTo>
                  <a:lnTo>
                    <a:pt x="1063" y="1523"/>
                  </a:lnTo>
                  <a:lnTo>
                    <a:pt x="1086" y="1519"/>
                  </a:lnTo>
                  <a:cubicBezTo>
                    <a:pt x="1087" y="1518"/>
                    <a:pt x="1090" y="1519"/>
                    <a:pt x="1091" y="1520"/>
                  </a:cubicBezTo>
                  <a:lnTo>
                    <a:pt x="1099" y="1524"/>
                  </a:lnTo>
                  <a:cubicBezTo>
                    <a:pt x="1101" y="1526"/>
                    <a:pt x="1102" y="1528"/>
                    <a:pt x="1103" y="1531"/>
                  </a:cubicBezTo>
                  <a:cubicBezTo>
                    <a:pt x="1103" y="1533"/>
                    <a:pt x="1102" y="1536"/>
                    <a:pt x="1100" y="1537"/>
                  </a:cubicBezTo>
                  <a:lnTo>
                    <a:pt x="1093" y="1543"/>
                  </a:lnTo>
                  <a:cubicBezTo>
                    <a:pt x="1092" y="1544"/>
                    <a:pt x="1090" y="1544"/>
                    <a:pt x="1089" y="1545"/>
                  </a:cubicBezTo>
                  <a:lnTo>
                    <a:pt x="1076" y="1547"/>
                  </a:lnTo>
                  <a:lnTo>
                    <a:pt x="1072" y="1550"/>
                  </a:lnTo>
                  <a:lnTo>
                    <a:pt x="1070" y="1554"/>
                  </a:lnTo>
                  <a:lnTo>
                    <a:pt x="1069" y="1562"/>
                  </a:lnTo>
                  <a:lnTo>
                    <a:pt x="1071" y="1570"/>
                  </a:lnTo>
                  <a:lnTo>
                    <a:pt x="1073" y="1578"/>
                  </a:lnTo>
                  <a:lnTo>
                    <a:pt x="1077" y="1584"/>
                  </a:lnTo>
                  <a:lnTo>
                    <a:pt x="1127" y="1642"/>
                  </a:lnTo>
                  <a:lnTo>
                    <a:pt x="1189" y="1695"/>
                  </a:lnTo>
                  <a:lnTo>
                    <a:pt x="1189" y="1695"/>
                  </a:lnTo>
                  <a:cubicBezTo>
                    <a:pt x="1188" y="1692"/>
                    <a:pt x="1189" y="1688"/>
                    <a:pt x="1191" y="1686"/>
                  </a:cubicBezTo>
                  <a:cubicBezTo>
                    <a:pt x="1192" y="1685"/>
                    <a:pt x="1194" y="1684"/>
                    <a:pt x="1195" y="1684"/>
                  </a:cubicBezTo>
                  <a:cubicBezTo>
                    <a:pt x="1195" y="1683"/>
                    <a:pt x="1196" y="1682"/>
                    <a:pt x="1196" y="1681"/>
                  </a:cubicBezTo>
                  <a:lnTo>
                    <a:pt x="1196" y="1679"/>
                  </a:lnTo>
                  <a:cubicBezTo>
                    <a:pt x="1195" y="1678"/>
                    <a:pt x="1194" y="1676"/>
                    <a:pt x="1194" y="1675"/>
                  </a:cubicBezTo>
                  <a:lnTo>
                    <a:pt x="1195" y="1661"/>
                  </a:lnTo>
                  <a:cubicBezTo>
                    <a:pt x="1195" y="1657"/>
                    <a:pt x="1198" y="1654"/>
                    <a:pt x="1202" y="1653"/>
                  </a:cubicBezTo>
                  <a:cubicBezTo>
                    <a:pt x="1205" y="1653"/>
                    <a:pt x="1208" y="1654"/>
                    <a:pt x="1210" y="1657"/>
                  </a:cubicBezTo>
                  <a:cubicBezTo>
                    <a:pt x="1211" y="1655"/>
                    <a:pt x="1213" y="1654"/>
                    <a:pt x="1215" y="1653"/>
                  </a:cubicBezTo>
                  <a:cubicBezTo>
                    <a:pt x="1218" y="1652"/>
                    <a:pt x="1221" y="1654"/>
                    <a:pt x="1223" y="1657"/>
                  </a:cubicBezTo>
                  <a:lnTo>
                    <a:pt x="1229" y="1666"/>
                  </a:lnTo>
                  <a:cubicBezTo>
                    <a:pt x="1232" y="1665"/>
                    <a:pt x="1235" y="1666"/>
                    <a:pt x="1237" y="1668"/>
                  </a:cubicBezTo>
                  <a:lnTo>
                    <a:pt x="1240" y="1671"/>
                  </a:lnTo>
                  <a:lnTo>
                    <a:pt x="1246" y="1679"/>
                  </a:lnTo>
                  <a:lnTo>
                    <a:pt x="1256" y="1687"/>
                  </a:lnTo>
                  <a:cubicBezTo>
                    <a:pt x="1256" y="1687"/>
                    <a:pt x="1257" y="1688"/>
                    <a:pt x="1257" y="1689"/>
                  </a:cubicBezTo>
                  <a:lnTo>
                    <a:pt x="1262" y="1696"/>
                  </a:lnTo>
                  <a:cubicBezTo>
                    <a:pt x="1262" y="1697"/>
                    <a:pt x="1262" y="1698"/>
                    <a:pt x="1262" y="1698"/>
                  </a:cubicBezTo>
                  <a:lnTo>
                    <a:pt x="1266" y="1712"/>
                  </a:lnTo>
                  <a:lnTo>
                    <a:pt x="1266" y="1712"/>
                  </a:lnTo>
                  <a:cubicBezTo>
                    <a:pt x="1268" y="1711"/>
                    <a:pt x="1270" y="1710"/>
                    <a:pt x="1272" y="1710"/>
                  </a:cubicBezTo>
                  <a:lnTo>
                    <a:pt x="1275" y="1711"/>
                  </a:lnTo>
                  <a:cubicBezTo>
                    <a:pt x="1277" y="1711"/>
                    <a:pt x="1279" y="1712"/>
                    <a:pt x="1280" y="1714"/>
                  </a:cubicBezTo>
                  <a:lnTo>
                    <a:pt x="1282" y="1716"/>
                  </a:lnTo>
                  <a:lnTo>
                    <a:pt x="1288" y="1725"/>
                  </a:lnTo>
                  <a:lnTo>
                    <a:pt x="1292" y="1725"/>
                  </a:lnTo>
                  <a:cubicBezTo>
                    <a:pt x="1292" y="1723"/>
                    <a:pt x="1293" y="1722"/>
                    <a:pt x="1295" y="1720"/>
                  </a:cubicBezTo>
                  <a:cubicBezTo>
                    <a:pt x="1297" y="1718"/>
                    <a:pt x="1302" y="1717"/>
                    <a:pt x="1305" y="1718"/>
                  </a:cubicBezTo>
                  <a:lnTo>
                    <a:pt x="1308" y="1714"/>
                  </a:lnTo>
                  <a:lnTo>
                    <a:pt x="1311" y="1708"/>
                  </a:lnTo>
                  <a:lnTo>
                    <a:pt x="1315" y="1690"/>
                  </a:lnTo>
                  <a:cubicBezTo>
                    <a:pt x="1315" y="1689"/>
                    <a:pt x="1315" y="1688"/>
                    <a:pt x="1316" y="1687"/>
                  </a:cubicBezTo>
                  <a:lnTo>
                    <a:pt x="1317" y="1685"/>
                  </a:lnTo>
                  <a:cubicBezTo>
                    <a:pt x="1318" y="1683"/>
                    <a:pt x="1320" y="1682"/>
                    <a:pt x="1323" y="1681"/>
                  </a:cubicBezTo>
                  <a:cubicBezTo>
                    <a:pt x="1325" y="1681"/>
                    <a:pt x="1328" y="1682"/>
                    <a:pt x="1330" y="1684"/>
                  </a:cubicBezTo>
                  <a:lnTo>
                    <a:pt x="1332" y="1686"/>
                  </a:lnTo>
                  <a:cubicBezTo>
                    <a:pt x="1333" y="1687"/>
                    <a:pt x="1334" y="1689"/>
                    <a:pt x="1334" y="1690"/>
                  </a:cubicBezTo>
                  <a:lnTo>
                    <a:pt x="1336" y="1704"/>
                  </a:lnTo>
                  <a:lnTo>
                    <a:pt x="1336" y="1708"/>
                  </a:lnTo>
                  <a:lnTo>
                    <a:pt x="1332" y="1724"/>
                  </a:lnTo>
                  <a:cubicBezTo>
                    <a:pt x="1333" y="1724"/>
                    <a:pt x="1333" y="1725"/>
                    <a:pt x="1334" y="1725"/>
                  </a:cubicBezTo>
                  <a:lnTo>
                    <a:pt x="1336" y="1726"/>
                  </a:lnTo>
                  <a:cubicBezTo>
                    <a:pt x="1337" y="1727"/>
                    <a:pt x="1338" y="1728"/>
                    <a:pt x="1339" y="1729"/>
                  </a:cubicBezTo>
                  <a:lnTo>
                    <a:pt x="1341" y="1731"/>
                  </a:lnTo>
                  <a:lnTo>
                    <a:pt x="1352" y="1731"/>
                  </a:lnTo>
                  <a:cubicBezTo>
                    <a:pt x="1353" y="1731"/>
                    <a:pt x="1354" y="1731"/>
                    <a:pt x="1355" y="1732"/>
                  </a:cubicBezTo>
                  <a:lnTo>
                    <a:pt x="1385" y="1743"/>
                  </a:lnTo>
                  <a:cubicBezTo>
                    <a:pt x="1386" y="1741"/>
                    <a:pt x="1387" y="1740"/>
                    <a:pt x="1389" y="1739"/>
                  </a:cubicBezTo>
                  <a:lnTo>
                    <a:pt x="1392" y="1737"/>
                  </a:lnTo>
                  <a:cubicBezTo>
                    <a:pt x="1394" y="1736"/>
                    <a:pt x="1397" y="1736"/>
                    <a:pt x="1400" y="1738"/>
                  </a:cubicBezTo>
                  <a:lnTo>
                    <a:pt x="1403" y="1740"/>
                  </a:lnTo>
                  <a:cubicBezTo>
                    <a:pt x="1405" y="1742"/>
                    <a:pt x="1406" y="1743"/>
                    <a:pt x="1406" y="1746"/>
                  </a:cubicBezTo>
                  <a:lnTo>
                    <a:pt x="1407" y="1750"/>
                  </a:lnTo>
                  <a:cubicBezTo>
                    <a:pt x="1407" y="1752"/>
                    <a:pt x="1406" y="1755"/>
                    <a:pt x="1405" y="1756"/>
                  </a:cubicBezTo>
                  <a:lnTo>
                    <a:pt x="1401" y="1761"/>
                  </a:lnTo>
                  <a:cubicBezTo>
                    <a:pt x="1399" y="1763"/>
                    <a:pt x="1398" y="1764"/>
                    <a:pt x="1396" y="1764"/>
                  </a:cubicBezTo>
                  <a:lnTo>
                    <a:pt x="1390" y="1765"/>
                  </a:lnTo>
                  <a:cubicBezTo>
                    <a:pt x="1389" y="1765"/>
                    <a:pt x="1387" y="1765"/>
                    <a:pt x="1386" y="1764"/>
                  </a:cubicBezTo>
                  <a:lnTo>
                    <a:pt x="1377" y="1760"/>
                  </a:lnTo>
                  <a:lnTo>
                    <a:pt x="1377" y="1760"/>
                  </a:lnTo>
                  <a:lnTo>
                    <a:pt x="1375" y="1763"/>
                  </a:lnTo>
                  <a:lnTo>
                    <a:pt x="1376" y="1766"/>
                  </a:lnTo>
                  <a:lnTo>
                    <a:pt x="1381" y="1775"/>
                  </a:lnTo>
                  <a:lnTo>
                    <a:pt x="1388" y="1795"/>
                  </a:lnTo>
                  <a:lnTo>
                    <a:pt x="1392" y="1798"/>
                  </a:lnTo>
                  <a:lnTo>
                    <a:pt x="1399" y="1797"/>
                  </a:lnTo>
                  <a:lnTo>
                    <a:pt x="1403" y="1796"/>
                  </a:lnTo>
                  <a:lnTo>
                    <a:pt x="1418" y="1786"/>
                  </a:lnTo>
                  <a:lnTo>
                    <a:pt x="1432" y="1772"/>
                  </a:lnTo>
                  <a:cubicBezTo>
                    <a:pt x="1432" y="1771"/>
                    <a:pt x="1433" y="1771"/>
                    <a:pt x="1433" y="1771"/>
                  </a:cubicBezTo>
                  <a:lnTo>
                    <a:pt x="1449" y="1761"/>
                  </a:lnTo>
                  <a:cubicBezTo>
                    <a:pt x="1451" y="1760"/>
                    <a:pt x="1454" y="1760"/>
                    <a:pt x="1456" y="1761"/>
                  </a:cubicBezTo>
                  <a:lnTo>
                    <a:pt x="1473" y="1768"/>
                  </a:lnTo>
                  <a:cubicBezTo>
                    <a:pt x="1474" y="1768"/>
                    <a:pt x="1475" y="1769"/>
                    <a:pt x="1476" y="1769"/>
                  </a:cubicBezTo>
                  <a:lnTo>
                    <a:pt x="1533" y="1828"/>
                  </a:lnTo>
                  <a:lnTo>
                    <a:pt x="1539" y="1832"/>
                  </a:lnTo>
                  <a:lnTo>
                    <a:pt x="1556" y="1837"/>
                  </a:lnTo>
                  <a:cubicBezTo>
                    <a:pt x="1557" y="1838"/>
                    <a:pt x="1559" y="1839"/>
                    <a:pt x="1560" y="1841"/>
                  </a:cubicBezTo>
                  <a:lnTo>
                    <a:pt x="1572" y="1858"/>
                  </a:lnTo>
                  <a:lnTo>
                    <a:pt x="1603" y="1871"/>
                  </a:lnTo>
                  <a:lnTo>
                    <a:pt x="1623" y="1871"/>
                  </a:lnTo>
                  <a:lnTo>
                    <a:pt x="1623" y="1871"/>
                  </a:lnTo>
                  <a:cubicBezTo>
                    <a:pt x="1625" y="1871"/>
                    <a:pt x="1626" y="1871"/>
                    <a:pt x="1627" y="1872"/>
                  </a:cubicBezTo>
                  <a:lnTo>
                    <a:pt x="1646" y="1884"/>
                  </a:lnTo>
                  <a:lnTo>
                    <a:pt x="1743" y="1904"/>
                  </a:lnTo>
                  <a:cubicBezTo>
                    <a:pt x="1743" y="1904"/>
                    <a:pt x="1744" y="1904"/>
                    <a:pt x="1745" y="1904"/>
                  </a:cubicBezTo>
                  <a:lnTo>
                    <a:pt x="1768" y="1916"/>
                  </a:lnTo>
                  <a:lnTo>
                    <a:pt x="1789" y="1914"/>
                  </a:lnTo>
                  <a:cubicBezTo>
                    <a:pt x="1790" y="1913"/>
                    <a:pt x="1791" y="1913"/>
                    <a:pt x="1792" y="1914"/>
                  </a:cubicBezTo>
                  <a:lnTo>
                    <a:pt x="1811" y="1919"/>
                  </a:lnTo>
                  <a:lnTo>
                    <a:pt x="1833" y="1916"/>
                  </a:lnTo>
                  <a:cubicBezTo>
                    <a:pt x="1834" y="1916"/>
                    <a:pt x="1835" y="1916"/>
                    <a:pt x="1837" y="1916"/>
                  </a:cubicBezTo>
                  <a:lnTo>
                    <a:pt x="1851" y="1922"/>
                  </a:lnTo>
                  <a:lnTo>
                    <a:pt x="1860" y="1921"/>
                  </a:lnTo>
                  <a:cubicBezTo>
                    <a:pt x="1861" y="1921"/>
                    <a:pt x="1862" y="1921"/>
                    <a:pt x="1863" y="1921"/>
                  </a:cubicBezTo>
                  <a:lnTo>
                    <a:pt x="1939" y="1948"/>
                  </a:lnTo>
                  <a:cubicBezTo>
                    <a:pt x="1940" y="1948"/>
                    <a:pt x="1940" y="1948"/>
                    <a:pt x="1941" y="1949"/>
                  </a:cubicBezTo>
                  <a:lnTo>
                    <a:pt x="1957" y="1961"/>
                  </a:lnTo>
                  <a:lnTo>
                    <a:pt x="1971" y="1966"/>
                  </a:lnTo>
                  <a:cubicBezTo>
                    <a:pt x="1973" y="1966"/>
                    <a:pt x="1974" y="1967"/>
                    <a:pt x="1975" y="1968"/>
                  </a:cubicBezTo>
                  <a:lnTo>
                    <a:pt x="1995" y="1990"/>
                  </a:lnTo>
                  <a:lnTo>
                    <a:pt x="2014" y="2000"/>
                  </a:lnTo>
                  <a:lnTo>
                    <a:pt x="2045" y="2005"/>
                  </a:lnTo>
                  <a:cubicBezTo>
                    <a:pt x="2046" y="2005"/>
                    <a:pt x="2047" y="2005"/>
                    <a:pt x="2047" y="2005"/>
                  </a:cubicBezTo>
                  <a:lnTo>
                    <a:pt x="2067" y="2016"/>
                  </a:lnTo>
                  <a:lnTo>
                    <a:pt x="2186" y="2032"/>
                  </a:lnTo>
                  <a:lnTo>
                    <a:pt x="2259" y="2009"/>
                  </a:lnTo>
                  <a:cubicBezTo>
                    <a:pt x="2260" y="2008"/>
                    <a:pt x="2260" y="2008"/>
                    <a:pt x="2261" y="2007"/>
                  </a:cubicBezTo>
                  <a:lnTo>
                    <a:pt x="2265" y="2006"/>
                  </a:lnTo>
                  <a:cubicBezTo>
                    <a:pt x="2267" y="2005"/>
                    <a:pt x="2268" y="2005"/>
                    <a:pt x="2270" y="2005"/>
                  </a:cubicBezTo>
                  <a:lnTo>
                    <a:pt x="2286" y="2008"/>
                  </a:lnTo>
                  <a:lnTo>
                    <a:pt x="2338" y="1994"/>
                  </a:lnTo>
                  <a:lnTo>
                    <a:pt x="2345" y="1990"/>
                  </a:lnTo>
                  <a:lnTo>
                    <a:pt x="2359" y="1974"/>
                  </a:lnTo>
                  <a:cubicBezTo>
                    <a:pt x="2360" y="1973"/>
                    <a:pt x="2361" y="1973"/>
                    <a:pt x="2363" y="1972"/>
                  </a:cubicBezTo>
                  <a:lnTo>
                    <a:pt x="2408" y="1959"/>
                  </a:lnTo>
                  <a:lnTo>
                    <a:pt x="2420" y="1951"/>
                  </a:lnTo>
                  <a:lnTo>
                    <a:pt x="2428" y="1948"/>
                  </a:lnTo>
                  <a:lnTo>
                    <a:pt x="2434" y="1942"/>
                  </a:lnTo>
                  <a:cubicBezTo>
                    <a:pt x="2435" y="1942"/>
                    <a:pt x="2436" y="1941"/>
                    <a:pt x="2437" y="1941"/>
                  </a:cubicBezTo>
                  <a:lnTo>
                    <a:pt x="2481" y="1921"/>
                  </a:lnTo>
                  <a:lnTo>
                    <a:pt x="2494" y="1903"/>
                  </a:lnTo>
                  <a:lnTo>
                    <a:pt x="2525" y="1876"/>
                  </a:lnTo>
                  <a:cubicBezTo>
                    <a:pt x="2525" y="1875"/>
                    <a:pt x="2526" y="1874"/>
                    <a:pt x="2527" y="1874"/>
                  </a:cubicBezTo>
                  <a:lnTo>
                    <a:pt x="2544" y="1868"/>
                  </a:lnTo>
                  <a:lnTo>
                    <a:pt x="2551" y="1864"/>
                  </a:lnTo>
                  <a:lnTo>
                    <a:pt x="2562" y="1849"/>
                  </a:lnTo>
                  <a:cubicBezTo>
                    <a:pt x="2563" y="1848"/>
                    <a:pt x="2563" y="1847"/>
                    <a:pt x="2564" y="1846"/>
                  </a:cubicBezTo>
                  <a:lnTo>
                    <a:pt x="2574" y="1840"/>
                  </a:lnTo>
                  <a:lnTo>
                    <a:pt x="2575" y="1837"/>
                  </a:lnTo>
                  <a:lnTo>
                    <a:pt x="2580" y="1823"/>
                  </a:lnTo>
                  <a:cubicBezTo>
                    <a:pt x="2580" y="1822"/>
                    <a:pt x="2581" y="1820"/>
                    <a:pt x="2582" y="1819"/>
                  </a:cubicBezTo>
                  <a:lnTo>
                    <a:pt x="2589" y="1814"/>
                  </a:lnTo>
                  <a:cubicBezTo>
                    <a:pt x="2589" y="1814"/>
                    <a:pt x="2590" y="1814"/>
                    <a:pt x="2590" y="1813"/>
                  </a:cubicBezTo>
                  <a:lnTo>
                    <a:pt x="2596" y="1811"/>
                  </a:lnTo>
                  <a:lnTo>
                    <a:pt x="2601" y="1806"/>
                  </a:lnTo>
                  <a:lnTo>
                    <a:pt x="2602" y="1800"/>
                  </a:lnTo>
                  <a:lnTo>
                    <a:pt x="2602" y="1798"/>
                  </a:lnTo>
                  <a:cubicBezTo>
                    <a:pt x="2602" y="1797"/>
                    <a:pt x="2602" y="1796"/>
                    <a:pt x="2602" y="1796"/>
                  </a:cubicBezTo>
                  <a:lnTo>
                    <a:pt x="2602" y="1789"/>
                  </a:lnTo>
                  <a:lnTo>
                    <a:pt x="2604" y="1780"/>
                  </a:lnTo>
                  <a:lnTo>
                    <a:pt x="2608" y="1773"/>
                  </a:lnTo>
                  <a:lnTo>
                    <a:pt x="2612" y="1767"/>
                  </a:lnTo>
                  <a:cubicBezTo>
                    <a:pt x="2613" y="1766"/>
                    <a:pt x="2614" y="1765"/>
                    <a:pt x="2615" y="1764"/>
                  </a:cubicBezTo>
                  <a:lnTo>
                    <a:pt x="2620" y="1761"/>
                  </a:lnTo>
                  <a:lnTo>
                    <a:pt x="2626" y="1754"/>
                  </a:lnTo>
                  <a:lnTo>
                    <a:pt x="2631" y="1745"/>
                  </a:lnTo>
                  <a:cubicBezTo>
                    <a:pt x="2631" y="1744"/>
                    <a:pt x="2632" y="1744"/>
                    <a:pt x="2633" y="1743"/>
                  </a:cubicBezTo>
                  <a:lnTo>
                    <a:pt x="2643" y="1734"/>
                  </a:lnTo>
                  <a:lnTo>
                    <a:pt x="2667" y="1699"/>
                  </a:lnTo>
                  <a:lnTo>
                    <a:pt x="2688" y="1676"/>
                  </a:lnTo>
                  <a:lnTo>
                    <a:pt x="2693" y="1667"/>
                  </a:lnTo>
                  <a:lnTo>
                    <a:pt x="2711" y="1622"/>
                  </a:lnTo>
                  <a:lnTo>
                    <a:pt x="2717" y="1597"/>
                  </a:lnTo>
                  <a:lnTo>
                    <a:pt x="2710" y="1585"/>
                  </a:lnTo>
                  <a:cubicBezTo>
                    <a:pt x="2709" y="1584"/>
                    <a:pt x="2709" y="1581"/>
                    <a:pt x="2710" y="1580"/>
                  </a:cubicBezTo>
                  <a:lnTo>
                    <a:pt x="2712" y="1573"/>
                  </a:lnTo>
                  <a:cubicBezTo>
                    <a:pt x="2713" y="1569"/>
                    <a:pt x="2716" y="1567"/>
                    <a:pt x="2720" y="1567"/>
                  </a:cubicBezTo>
                  <a:lnTo>
                    <a:pt x="2725" y="1568"/>
                  </a:lnTo>
                  <a:cubicBezTo>
                    <a:pt x="2725" y="1568"/>
                    <a:pt x="2726" y="1568"/>
                    <a:pt x="2727" y="1568"/>
                  </a:cubicBezTo>
                  <a:lnTo>
                    <a:pt x="2724" y="1554"/>
                  </a:lnTo>
                  <a:lnTo>
                    <a:pt x="2724" y="1533"/>
                  </a:lnTo>
                  <a:cubicBezTo>
                    <a:pt x="2724" y="1532"/>
                    <a:pt x="2724" y="1531"/>
                    <a:pt x="2725" y="1530"/>
                  </a:cubicBezTo>
                  <a:lnTo>
                    <a:pt x="2726" y="1526"/>
                  </a:lnTo>
                  <a:cubicBezTo>
                    <a:pt x="2727" y="1525"/>
                    <a:pt x="2727" y="1523"/>
                    <a:pt x="2728" y="1523"/>
                  </a:cubicBezTo>
                  <a:lnTo>
                    <a:pt x="2733" y="1518"/>
                  </a:lnTo>
                  <a:lnTo>
                    <a:pt x="2733" y="1514"/>
                  </a:lnTo>
                  <a:lnTo>
                    <a:pt x="2733" y="1512"/>
                  </a:lnTo>
                  <a:lnTo>
                    <a:pt x="2728" y="1508"/>
                  </a:lnTo>
                  <a:cubicBezTo>
                    <a:pt x="2727" y="1507"/>
                    <a:pt x="2726" y="1506"/>
                    <a:pt x="2725" y="1504"/>
                  </a:cubicBezTo>
                  <a:lnTo>
                    <a:pt x="2723" y="1499"/>
                  </a:lnTo>
                  <a:cubicBezTo>
                    <a:pt x="2723" y="1498"/>
                    <a:pt x="2723" y="1497"/>
                    <a:pt x="2723" y="1496"/>
                  </a:cubicBezTo>
                  <a:lnTo>
                    <a:pt x="2723" y="1490"/>
                  </a:lnTo>
                  <a:cubicBezTo>
                    <a:pt x="2723" y="1489"/>
                    <a:pt x="2724" y="1488"/>
                    <a:pt x="2724" y="1488"/>
                  </a:cubicBezTo>
                  <a:lnTo>
                    <a:pt x="2728" y="1475"/>
                  </a:lnTo>
                  <a:lnTo>
                    <a:pt x="2727" y="1472"/>
                  </a:lnTo>
                  <a:lnTo>
                    <a:pt x="2725" y="1469"/>
                  </a:lnTo>
                  <a:lnTo>
                    <a:pt x="2723" y="1471"/>
                  </a:lnTo>
                  <a:lnTo>
                    <a:pt x="2718" y="1475"/>
                  </a:lnTo>
                  <a:cubicBezTo>
                    <a:pt x="2715" y="1478"/>
                    <a:pt x="2712" y="1478"/>
                    <a:pt x="2709" y="1476"/>
                  </a:cubicBezTo>
                  <a:lnTo>
                    <a:pt x="2689" y="1465"/>
                  </a:lnTo>
                  <a:cubicBezTo>
                    <a:pt x="2688" y="1465"/>
                    <a:pt x="2687" y="1464"/>
                    <a:pt x="2686" y="1463"/>
                  </a:cubicBezTo>
                  <a:lnTo>
                    <a:pt x="2680" y="1453"/>
                  </a:lnTo>
                  <a:cubicBezTo>
                    <a:pt x="2679" y="1452"/>
                    <a:pt x="2678" y="1450"/>
                    <a:pt x="2679" y="1448"/>
                  </a:cubicBezTo>
                  <a:lnTo>
                    <a:pt x="2681" y="1431"/>
                  </a:lnTo>
                  <a:lnTo>
                    <a:pt x="2683" y="1419"/>
                  </a:lnTo>
                  <a:lnTo>
                    <a:pt x="2684" y="1407"/>
                  </a:lnTo>
                  <a:lnTo>
                    <a:pt x="2684" y="1377"/>
                  </a:lnTo>
                  <a:lnTo>
                    <a:pt x="2686" y="1366"/>
                  </a:lnTo>
                  <a:lnTo>
                    <a:pt x="2681" y="1354"/>
                  </a:lnTo>
                  <a:lnTo>
                    <a:pt x="2674" y="1349"/>
                  </a:lnTo>
                  <a:lnTo>
                    <a:pt x="2665" y="1348"/>
                  </a:lnTo>
                  <a:cubicBezTo>
                    <a:pt x="2662" y="1348"/>
                    <a:pt x="2661" y="1346"/>
                    <a:pt x="2659" y="1345"/>
                  </a:cubicBezTo>
                  <a:cubicBezTo>
                    <a:pt x="2658" y="1343"/>
                    <a:pt x="2657" y="1341"/>
                    <a:pt x="2657" y="1339"/>
                  </a:cubicBezTo>
                  <a:lnTo>
                    <a:pt x="2658" y="1328"/>
                  </a:lnTo>
                  <a:lnTo>
                    <a:pt x="2660" y="1307"/>
                  </a:lnTo>
                  <a:lnTo>
                    <a:pt x="2659" y="1304"/>
                  </a:lnTo>
                  <a:lnTo>
                    <a:pt x="2656" y="1300"/>
                  </a:lnTo>
                  <a:cubicBezTo>
                    <a:pt x="2656" y="1298"/>
                    <a:pt x="2655" y="1297"/>
                    <a:pt x="2655" y="1296"/>
                  </a:cubicBezTo>
                  <a:lnTo>
                    <a:pt x="2655" y="1291"/>
                  </a:lnTo>
                  <a:cubicBezTo>
                    <a:pt x="2655" y="1290"/>
                    <a:pt x="2655" y="1289"/>
                    <a:pt x="2656" y="1288"/>
                  </a:cubicBezTo>
                  <a:lnTo>
                    <a:pt x="2659" y="1279"/>
                  </a:lnTo>
                  <a:lnTo>
                    <a:pt x="2665" y="1269"/>
                  </a:lnTo>
                  <a:lnTo>
                    <a:pt x="2667" y="1261"/>
                  </a:lnTo>
                  <a:lnTo>
                    <a:pt x="2668" y="1245"/>
                  </a:lnTo>
                  <a:lnTo>
                    <a:pt x="2665" y="1234"/>
                  </a:lnTo>
                  <a:lnTo>
                    <a:pt x="2661" y="1226"/>
                  </a:lnTo>
                  <a:lnTo>
                    <a:pt x="2653" y="1214"/>
                  </a:lnTo>
                  <a:lnTo>
                    <a:pt x="2649" y="1212"/>
                  </a:lnTo>
                  <a:lnTo>
                    <a:pt x="2637" y="1216"/>
                  </a:lnTo>
                  <a:cubicBezTo>
                    <a:pt x="2635" y="1217"/>
                    <a:pt x="2634" y="1217"/>
                    <a:pt x="2632" y="1216"/>
                  </a:cubicBezTo>
                  <a:lnTo>
                    <a:pt x="2624" y="1215"/>
                  </a:lnTo>
                  <a:cubicBezTo>
                    <a:pt x="2623" y="1214"/>
                    <a:pt x="2621" y="1213"/>
                    <a:pt x="2620" y="1212"/>
                  </a:cubicBezTo>
                  <a:lnTo>
                    <a:pt x="2606" y="1194"/>
                  </a:lnTo>
                  <a:lnTo>
                    <a:pt x="2601" y="1190"/>
                  </a:lnTo>
                  <a:cubicBezTo>
                    <a:pt x="2601" y="1190"/>
                    <a:pt x="2600" y="1189"/>
                    <a:pt x="2600" y="1188"/>
                  </a:cubicBezTo>
                  <a:lnTo>
                    <a:pt x="2597" y="1184"/>
                  </a:lnTo>
                  <a:cubicBezTo>
                    <a:pt x="2596" y="1183"/>
                    <a:pt x="2596" y="1182"/>
                    <a:pt x="2596" y="1181"/>
                  </a:cubicBezTo>
                  <a:lnTo>
                    <a:pt x="2594" y="1172"/>
                  </a:lnTo>
                  <a:lnTo>
                    <a:pt x="2592" y="1172"/>
                  </a:lnTo>
                  <a:cubicBezTo>
                    <a:pt x="2590" y="1172"/>
                    <a:pt x="2589" y="1172"/>
                    <a:pt x="2588" y="1172"/>
                  </a:cubicBezTo>
                  <a:lnTo>
                    <a:pt x="2588" y="1173"/>
                  </a:lnTo>
                  <a:cubicBezTo>
                    <a:pt x="2589" y="1174"/>
                    <a:pt x="2589" y="1175"/>
                    <a:pt x="2589" y="1175"/>
                  </a:cubicBezTo>
                  <a:lnTo>
                    <a:pt x="2589" y="1179"/>
                  </a:lnTo>
                  <a:cubicBezTo>
                    <a:pt x="2589" y="1180"/>
                    <a:pt x="2588" y="1181"/>
                    <a:pt x="2588" y="1181"/>
                  </a:cubicBezTo>
                  <a:lnTo>
                    <a:pt x="2582" y="1196"/>
                  </a:lnTo>
                  <a:cubicBezTo>
                    <a:pt x="2581" y="1198"/>
                    <a:pt x="2580" y="1200"/>
                    <a:pt x="2577" y="1201"/>
                  </a:cubicBezTo>
                  <a:lnTo>
                    <a:pt x="2571" y="1203"/>
                  </a:lnTo>
                  <a:cubicBezTo>
                    <a:pt x="2568" y="1204"/>
                    <a:pt x="2565" y="1203"/>
                    <a:pt x="2563" y="1202"/>
                  </a:cubicBezTo>
                  <a:lnTo>
                    <a:pt x="2556" y="1196"/>
                  </a:lnTo>
                  <a:lnTo>
                    <a:pt x="2539" y="1175"/>
                  </a:lnTo>
                  <a:lnTo>
                    <a:pt x="2525" y="1150"/>
                  </a:lnTo>
                  <a:cubicBezTo>
                    <a:pt x="2525" y="1149"/>
                    <a:pt x="2525" y="1148"/>
                    <a:pt x="2525" y="1146"/>
                  </a:cubicBezTo>
                  <a:lnTo>
                    <a:pt x="2525" y="1143"/>
                  </a:lnTo>
                  <a:cubicBezTo>
                    <a:pt x="2525" y="1141"/>
                    <a:pt x="2525" y="1139"/>
                    <a:pt x="2527" y="1137"/>
                  </a:cubicBezTo>
                  <a:cubicBezTo>
                    <a:pt x="2529" y="1136"/>
                    <a:pt x="2531" y="1135"/>
                    <a:pt x="2533" y="1135"/>
                  </a:cubicBezTo>
                  <a:lnTo>
                    <a:pt x="2542" y="1136"/>
                  </a:lnTo>
                  <a:lnTo>
                    <a:pt x="2543" y="1135"/>
                  </a:lnTo>
                  <a:lnTo>
                    <a:pt x="2543" y="1134"/>
                  </a:lnTo>
                  <a:lnTo>
                    <a:pt x="2535" y="1123"/>
                  </a:lnTo>
                  <a:lnTo>
                    <a:pt x="2533" y="1124"/>
                  </a:lnTo>
                  <a:cubicBezTo>
                    <a:pt x="2529" y="1126"/>
                    <a:pt x="2524" y="1125"/>
                    <a:pt x="2522" y="1121"/>
                  </a:cubicBezTo>
                  <a:cubicBezTo>
                    <a:pt x="2521" y="1120"/>
                    <a:pt x="2520" y="1117"/>
                    <a:pt x="2520" y="1116"/>
                  </a:cubicBezTo>
                  <a:lnTo>
                    <a:pt x="2520" y="1115"/>
                  </a:lnTo>
                  <a:lnTo>
                    <a:pt x="2494" y="1094"/>
                  </a:lnTo>
                  <a:lnTo>
                    <a:pt x="2487" y="1086"/>
                  </a:lnTo>
                  <a:lnTo>
                    <a:pt x="2476" y="1067"/>
                  </a:lnTo>
                  <a:lnTo>
                    <a:pt x="2472" y="1065"/>
                  </a:lnTo>
                  <a:cubicBezTo>
                    <a:pt x="2471" y="1065"/>
                    <a:pt x="2470" y="1065"/>
                    <a:pt x="2469" y="1064"/>
                  </a:cubicBezTo>
                  <a:lnTo>
                    <a:pt x="2466" y="1062"/>
                  </a:lnTo>
                  <a:cubicBezTo>
                    <a:pt x="2465" y="1062"/>
                    <a:pt x="2464" y="1061"/>
                    <a:pt x="2464" y="1060"/>
                  </a:cubicBezTo>
                  <a:lnTo>
                    <a:pt x="2461" y="1055"/>
                  </a:lnTo>
                  <a:lnTo>
                    <a:pt x="2452" y="1034"/>
                  </a:lnTo>
                  <a:lnTo>
                    <a:pt x="2448" y="1024"/>
                  </a:lnTo>
                  <a:lnTo>
                    <a:pt x="2446" y="1008"/>
                  </a:lnTo>
                  <a:lnTo>
                    <a:pt x="2441" y="1006"/>
                  </a:lnTo>
                  <a:cubicBezTo>
                    <a:pt x="2440" y="1005"/>
                    <a:pt x="2439" y="1004"/>
                    <a:pt x="2438" y="1003"/>
                  </a:cubicBezTo>
                  <a:lnTo>
                    <a:pt x="2438" y="1003"/>
                  </a:lnTo>
                  <a:lnTo>
                    <a:pt x="2449" y="1031"/>
                  </a:lnTo>
                  <a:cubicBezTo>
                    <a:pt x="2450" y="1033"/>
                    <a:pt x="2451" y="1035"/>
                    <a:pt x="2451" y="1037"/>
                  </a:cubicBezTo>
                  <a:lnTo>
                    <a:pt x="2450" y="1042"/>
                  </a:lnTo>
                  <a:cubicBezTo>
                    <a:pt x="2450" y="1044"/>
                    <a:pt x="2449" y="1045"/>
                    <a:pt x="2448" y="1047"/>
                  </a:cubicBezTo>
                  <a:lnTo>
                    <a:pt x="2447" y="1049"/>
                  </a:lnTo>
                  <a:cubicBezTo>
                    <a:pt x="2445" y="1051"/>
                    <a:pt x="2442" y="1052"/>
                    <a:pt x="2439" y="1052"/>
                  </a:cubicBezTo>
                  <a:lnTo>
                    <a:pt x="2438" y="1052"/>
                  </a:lnTo>
                  <a:cubicBezTo>
                    <a:pt x="2436" y="1052"/>
                    <a:pt x="2435" y="1051"/>
                    <a:pt x="2433" y="1050"/>
                  </a:cubicBezTo>
                  <a:lnTo>
                    <a:pt x="2430" y="1048"/>
                  </a:lnTo>
                  <a:lnTo>
                    <a:pt x="2421" y="1050"/>
                  </a:lnTo>
                  <a:cubicBezTo>
                    <a:pt x="2419" y="1050"/>
                    <a:pt x="2416" y="1050"/>
                    <a:pt x="2415" y="1048"/>
                  </a:cubicBezTo>
                  <a:lnTo>
                    <a:pt x="2406" y="1043"/>
                  </a:lnTo>
                  <a:lnTo>
                    <a:pt x="2393" y="1042"/>
                  </a:lnTo>
                  <a:cubicBezTo>
                    <a:pt x="2392" y="1042"/>
                    <a:pt x="2392" y="1041"/>
                    <a:pt x="2391" y="1041"/>
                  </a:cubicBezTo>
                  <a:lnTo>
                    <a:pt x="2374" y="1035"/>
                  </a:lnTo>
                  <a:cubicBezTo>
                    <a:pt x="2372" y="1034"/>
                    <a:pt x="2371" y="1033"/>
                    <a:pt x="2370" y="1032"/>
                  </a:cubicBezTo>
                  <a:lnTo>
                    <a:pt x="2340" y="995"/>
                  </a:lnTo>
                  <a:lnTo>
                    <a:pt x="2320" y="985"/>
                  </a:lnTo>
                  <a:cubicBezTo>
                    <a:pt x="2320" y="984"/>
                    <a:pt x="2319" y="984"/>
                    <a:pt x="2319" y="983"/>
                  </a:cubicBezTo>
                  <a:lnTo>
                    <a:pt x="2277" y="942"/>
                  </a:lnTo>
                  <a:lnTo>
                    <a:pt x="2262" y="934"/>
                  </a:lnTo>
                  <a:cubicBezTo>
                    <a:pt x="2261" y="934"/>
                    <a:pt x="2260" y="933"/>
                    <a:pt x="2259" y="932"/>
                  </a:cubicBezTo>
                  <a:lnTo>
                    <a:pt x="2255" y="927"/>
                  </a:lnTo>
                  <a:cubicBezTo>
                    <a:pt x="2253" y="924"/>
                    <a:pt x="2253" y="920"/>
                    <a:pt x="2255" y="917"/>
                  </a:cubicBezTo>
                  <a:lnTo>
                    <a:pt x="2257" y="914"/>
                  </a:lnTo>
                  <a:lnTo>
                    <a:pt x="2257" y="913"/>
                  </a:lnTo>
                  <a:lnTo>
                    <a:pt x="2252" y="907"/>
                  </a:lnTo>
                  <a:lnTo>
                    <a:pt x="2232" y="902"/>
                  </a:lnTo>
                  <a:cubicBezTo>
                    <a:pt x="2231" y="902"/>
                    <a:pt x="2231" y="901"/>
                    <a:pt x="2230" y="901"/>
                  </a:cubicBezTo>
                  <a:lnTo>
                    <a:pt x="2223" y="896"/>
                  </a:lnTo>
                  <a:lnTo>
                    <a:pt x="2207" y="878"/>
                  </a:lnTo>
                  <a:cubicBezTo>
                    <a:pt x="2206" y="879"/>
                    <a:pt x="2205" y="881"/>
                    <a:pt x="2203" y="882"/>
                  </a:cubicBezTo>
                  <a:lnTo>
                    <a:pt x="2200" y="884"/>
                  </a:lnTo>
                  <a:lnTo>
                    <a:pt x="2203" y="886"/>
                  </a:lnTo>
                  <a:lnTo>
                    <a:pt x="2221" y="896"/>
                  </a:lnTo>
                  <a:lnTo>
                    <a:pt x="2234" y="908"/>
                  </a:lnTo>
                  <a:cubicBezTo>
                    <a:pt x="2237" y="911"/>
                    <a:pt x="2237" y="913"/>
                    <a:pt x="2236" y="917"/>
                  </a:cubicBezTo>
                  <a:cubicBezTo>
                    <a:pt x="2235" y="920"/>
                    <a:pt x="2232" y="922"/>
                    <a:pt x="2228" y="922"/>
                  </a:cubicBezTo>
                  <a:lnTo>
                    <a:pt x="2219" y="922"/>
                  </a:lnTo>
                  <a:cubicBezTo>
                    <a:pt x="2217" y="922"/>
                    <a:pt x="2216" y="921"/>
                    <a:pt x="2215" y="921"/>
                  </a:cubicBezTo>
                  <a:lnTo>
                    <a:pt x="2173" y="894"/>
                  </a:lnTo>
                  <a:lnTo>
                    <a:pt x="2169" y="893"/>
                  </a:lnTo>
                  <a:lnTo>
                    <a:pt x="2169" y="893"/>
                  </a:lnTo>
                  <a:cubicBezTo>
                    <a:pt x="2167" y="897"/>
                    <a:pt x="2162" y="898"/>
                    <a:pt x="2159" y="897"/>
                  </a:cubicBezTo>
                  <a:lnTo>
                    <a:pt x="2152" y="894"/>
                  </a:lnTo>
                  <a:cubicBezTo>
                    <a:pt x="2149" y="893"/>
                    <a:pt x="2147" y="890"/>
                    <a:pt x="2147" y="886"/>
                  </a:cubicBezTo>
                  <a:lnTo>
                    <a:pt x="2148" y="859"/>
                  </a:lnTo>
                  <a:lnTo>
                    <a:pt x="2141" y="851"/>
                  </a:lnTo>
                  <a:cubicBezTo>
                    <a:pt x="2140" y="851"/>
                    <a:pt x="2140" y="850"/>
                    <a:pt x="2139" y="848"/>
                  </a:cubicBezTo>
                  <a:lnTo>
                    <a:pt x="2136" y="838"/>
                  </a:lnTo>
                  <a:lnTo>
                    <a:pt x="2119" y="831"/>
                  </a:lnTo>
                  <a:cubicBezTo>
                    <a:pt x="2117" y="831"/>
                    <a:pt x="2116" y="830"/>
                    <a:pt x="2115" y="829"/>
                  </a:cubicBezTo>
                  <a:lnTo>
                    <a:pt x="2114" y="827"/>
                  </a:lnTo>
                  <a:cubicBezTo>
                    <a:pt x="2113" y="826"/>
                    <a:pt x="2112" y="824"/>
                    <a:pt x="2112" y="822"/>
                  </a:cubicBezTo>
                  <a:lnTo>
                    <a:pt x="2112" y="818"/>
                  </a:lnTo>
                  <a:lnTo>
                    <a:pt x="2112" y="817"/>
                  </a:lnTo>
                  <a:lnTo>
                    <a:pt x="2112" y="817"/>
                  </a:lnTo>
                  <a:lnTo>
                    <a:pt x="2109" y="812"/>
                  </a:lnTo>
                  <a:lnTo>
                    <a:pt x="2106" y="811"/>
                  </a:lnTo>
                  <a:lnTo>
                    <a:pt x="2097" y="811"/>
                  </a:lnTo>
                  <a:cubicBezTo>
                    <a:pt x="2095" y="811"/>
                    <a:pt x="2093" y="810"/>
                    <a:pt x="2091" y="808"/>
                  </a:cubicBezTo>
                  <a:lnTo>
                    <a:pt x="2087" y="804"/>
                  </a:lnTo>
                  <a:cubicBezTo>
                    <a:pt x="2086" y="803"/>
                    <a:pt x="2085" y="802"/>
                    <a:pt x="2085" y="801"/>
                  </a:cubicBezTo>
                  <a:lnTo>
                    <a:pt x="2083" y="797"/>
                  </a:lnTo>
                  <a:lnTo>
                    <a:pt x="2079" y="782"/>
                  </a:lnTo>
                  <a:lnTo>
                    <a:pt x="2077" y="778"/>
                  </a:lnTo>
                  <a:lnTo>
                    <a:pt x="2071" y="771"/>
                  </a:lnTo>
                  <a:lnTo>
                    <a:pt x="2061" y="753"/>
                  </a:lnTo>
                  <a:lnTo>
                    <a:pt x="2036" y="722"/>
                  </a:lnTo>
                  <a:lnTo>
                    <a:pt x="2021" y="710"/>
                  </a:lnTo>
                  <a:cubicBezTo>
                    <a:pt x="2021" y="709"/>
                    <a:pt x="2020" y="709"/>
                    <a:pt x="2019" y="708"/>
                  </a:cubicBezTo>
                  <a:lnTo>
                    <a:pt x="2012" y="696"/>
                  </a:lnTo>
                  <a:lnTo>
                    <a:pt x="1996" y="691"/>
                  </a:lnTo>
                  <a:cubicBezTo>
                    <a:pt x="1994" y="690"/>
                    <a:pt x="1992" y="688"/>
                    <a:pt x="1991" y="686"/>
                  </a:cubicBezTo>
                  <a:lnTo>
                    <a:pt x="1990" y="685"/>
                  </a:lnTo>
                  <a:lnTo>
                    <a:pt x="1986" y="685"/>
                  </a:lnTo>
                  <a:cubicBezTo>
                    <a:pt x="1985" y="685"/>
                    <a:pt x="1983" y="685"/>
                    <a:pt x="1982" y="684"/>
                  </a:cubicBezTo>
                  <a:lnTo>
                    <a:pt x="1979" y="682"/>
                  </a:lnTo>
                  <a:lnTo>
                    <a:pt x="1973" y="681"/>
                  </a:lnTo>
                  <a:cubicBezTo>
                    <a:pt x="1972" y="681"/>
                    <a:pt x="1971" y="681"/>
                    <a:pt x="1970" y="680"/>
                  </a:cubicBezTo>
                  <a:lnTo>
                    <a:pt x="1968" y="679"/>
                  </a:lnTo>
                  <a:cubicBezTo>
                    <a:pt x="1967" y="678"/>
                    <a:pt x="1966" y="678"/>
                    <a:pt x="1966" y="677"/>
                  </a:cubicBezTo>
                  <a:lnTo>
                    <a:pt x="1963" y="673"/>
                  </a:lnTo>
                  <a:lnTo>
                    <a:pt x="1959" y="670"/>
                  </a:lnTo>
                  <a:cubicBezTo>
                    <a:pt x="1958" y="669"/>
                    <a:pt x="1958" y="669"/>
                    <a:pt x="1957" y="668"/>
                  </a:cubicBezTo>
                  <a:lnTo>
                    <a:pt x="1948" y="654"/>
                  </a:lnTo>
                  <a:lnTo>
                    <a:pt x="1941" y="650"/>
                  </a:lnTo>
                  <a:lnTo>
                    <a:pt x="1933" y="648"/>
                  </a:lnTo>
                  <a:cubicBezTo>
                    <a:pt x="1932" y="648"/>
                    <a:pt x="1931" y="647"/>
                    <a:pt x="1930" y="647"/>
                  </a:cubicBezTo>
                  <a:lnTo>
                    <a:pt x="1926" y="644"/>
                  </a:lnTo>
                  <a:cubicBezTo>
                    <a:pt x="1925" y="643"/>
                    <a:pt x="1924" y="642"/>
                    <a:pt x="1923" y="640"/>
                  </a:cubicBezTo>
                  <a:lnTo>
                    <a:pt x="1917" y="622"/>
                  </a:lnTo>
                  <a:lnTo>
                    <a:pt x="1900" y="617"/>
                  </a:lnTo>
                  <a:cubicBezTo>
                    <a:pt x="1899" y="617"/>
                    <a:pt x="1898" y="616"/>
                    <a:pt x="1898" y="616"/>
                  </a:cubicBezTo>
                  <a:lnTo>
                    <a:pt x="1887" y="608"/>
                  </a:lnTo>
                  <a:cubicBezTo>
                    <a:pt x="1887" y="608"/>
                    <a:pt x="1886" y="607"/>
                    <a:pt x="1885" y="606"/>
                  </a:cubicBezTo>
                  <a:lnTo>
                    <a:pt x="1880" y="596"/>
                  </a:lnTo>
                  <a:lnTo>
                    <a:pt x="1849" y="571"/>
                  </a:lnTo>
                  <a:lnTo>
                    <a:pt x="1841" y="569"/>
                  </a:lnTo>
                  <a:cubicBezTo>
                    <a:pt x="1840" y="569"/>
                    <a:pt x="1839" y="568"/>
                    <a:pt x="1839" y="568"/>
                  </a:cubicBezTo>
                  <a:lnTo>
                    <a:pt x="1834" y="565"/>
                  </a:lnTo>
                  <a:cubicBezTo>
                    <a:pt x="1833" y="565"/>
                    <a:pt x="1832" y="565"/>
                    <a:pt x="1832" y="564"/>
                  </a:cubicBezTo>
                  <a:lnTo>
                    <a:pt x="1830" y="562"/>
                  </a:lnTo>
                  <a:cubicBezTo>
                    <a:pt x="1829" y="562"/>
                    <a:pt x="1829" y="561"/>
                    <a:pt x="1829" y="560"/>
                  </a:cubicBezTo>
                  <a:lnTo>
                    <a:pt x="1828" y="559"/>
                  </a:lnTo>
                  <a:lnTo>
                    <a:pt x="1826" y="552"/>
                  </a:lnTo>
                  <a:cubicBezTo>
                    <a:pt x="1825" y="553"/>
                    <a:pt x="1824" y="552"/>
                    <a:pt x="1823" y="552"/>
                  </a:cubicBezTo>
                  <a:lnTo>
                    <a:pt x="1821" y="551"/>
                  </a:lnTo>
                  <a:cubicBezTo>
                    <a:pt x="1820" y="551"/>
                    <a:pt x="1819" y="551"/>
                    <a:pt x="1818" y="550"/>
                  </a:cubicBezTo>
                  <a:lnTo>
                    <a:pt x="1785" y="525"/>
                  </a:lnTo>
                  <a:lnTo>
                    <a:pt x="1746" y="510"/>
                  </a:lnTo>
                  <a:cubicBezTo>
                    <a:pt x="1745" y="509"/>
                    <a:pt x="1744" y="508"/>
                    <a:pt x="1743" y="507"/>
                  </a:cubicBezTo>
                  <a:lnTo>
                    <a:pt x="1734" y="496"/>
                  </a:lnTo>
                  <a:cubicBezTo>
                    <a:pt x="1732" y="494"/>
                    <a:pt x="1732" y="492"/>
                    <a:pt x="1732" y="490"/>
                  </a:cubicBezTo>
                  <a:lnTo>
                    <a:pt x="1733" y="482"/>
                  </a:lnTo>
                  <a:lnTo>
                    <a:pt x="1732" y="480"/>
                  </a:lnTo>
                  <a:lnTo>
                    <a:pt x="1707" y="470"/>
                  </a:lnTo>
                  <a:lnTo>
                    <a:pt x="1705" y="471"/>
                  </a:lnTo>
                  <a:cubicBezTo>
                    <a:pt x="1704" y="472"/>
                    <a:pt x="1702" y="472"/>
                    <a:pt x="1701" y="472"/>
                  </a:cubicBezTo>
                  <a:lnTo>
                    <a:pt x="1698" y="472"/>
                  </a:lnTo>
                  <a:cubicBezTo>
                    <a:pt x="1696" y="471"/>
                    <a:pt x="1693" y="470"/>
                    <a:pt x="1692" y="468"/>
                  </a:cubicBezTo>
                  <a:lnTo>
                    <a:pt x="1689" y="463"/>
                  </a:lnTo>
                  <a:lnTo>
                    <a:pt x="1685" y="453"/>
                  </a:lnTo>
                  <a:lnTo>
                    <a:pt x="1677" y="444"/>
                  </a:lnTo>
                  <a:lnTo>
                    <a:pt x="1670" y="441"/>
                  </a:lnTo>
                  <a:cubicBezTo>
                    <a:pt x="1670" y="441"/>
                    <a:pt x="1669" y="441"/>
                    <a:pt x="1668" y="440"/>
                  </a:cubicBezTo>
                  <a:lnTo>
                    <a:pt x="1661" y="435"/>
                  </a:lnTo>
                  <a:lnTo>
                    <a:pt x="1650" y="434"/>
                  </a:lnTo>
                  <a:cubicBezTo>
                    <a:pt x="1649" y="434"/>
                    <a:pt x="1648" y="434"/>
                    <a:pt x="1647" y="433"/>
                  </a:cubicBezTo>
                  <a:lnTo>
                    <a:pt x="1556" y="391"/>
                  </a:lnTo>
                  <a:lnTo>
                    <a:pt x="1548" y="393"/>
                  </a:lnTo>
                  <a:cubicBezTo>
                    <a:pt x="1546" y="393"/>
                    <a:pt x="1545" y="393"/>
                    <a:pt x="1544" y="392"/>
                  </a:cubicBezTo>
                  <a:lnTo>
                    <a:pt x="1537" y="391"/>
                  </a:lnTo>
                  <a:lnTo>
                    <a:pt x="1546" y="398"/>
                  </a:lnTo>
                  <a:cubicBezTo>
                    <a:pt x="1547" y="399"/>
                    <a:pt x="1548" y="400"/>
                    <a:pt x="1549" y="402"/>
                  </a:cubicBezTo>
                  <a:lnTo>
                    <a:pt x="1552" y="413"/>
                  </a:lnTo>
                  <a:cubicBezTo>
                    <a:pt x="1553" y="417"/>
                    <a:pt x="1551" y="421"/>
                    <a:pt x="1548" y="423"/>
                  </a:cubicBezTo>
                  <a:lnTo>
                    <a:pt x="1545" y="424"/>
                  </a:lnTo>
                  <a:lnTo>
                    <a:pt x="1534" y="439"/>
                  </a:lnTo>
                  <a:lnTo>
                    <a:pt x="1529" y="442"/>
                  </a:lnTo>
                  <a:cubicBezTo>
                    <a:pt x="1527" y="443"/>
                    <a:pt x="1525" y="443"/>
                    <a:pt x="1523" y="442"/>
                  </a:cubicBezTo>
                  <a:lnTo>
                    <a:pt x="1520" y="441"/>
                  </a:lnTo>
                  <a:cubicBezTo>
                    <a:pt x="1518" y="440"/>
                    <a:pt x="1517" y="439"/>
                    <a:pt x="1516" y="437"/>
                  </a:cubicBezTo>
                  <a:lnTo>
                    <a:pt x="1514" y="432"/>
                  </a:lnTo>
                  <a:cubicBezTo>
                    <a:pt x="1513" y="432"/>
                    <a:pt x="1513" y="431"/>
                    <a:pt x="1513" y="430"/>
                  </a:cubicBezTo>
                  <a:lnTo>
                    <a:pt x="1513" y="427"/>
                  </a:lnTo>
                  <a:lnTo>
                    <a:pt x="1513" y="420"/>
                  </a:lnTo>
                  <a:lnTo>
                    <a:pt x="1512" y="419"/>
                  </a:lnTo>
                  <a:lnTo>
                    <a:pt x="1509" y="418"/>
                  </a:lnTo>
                  <a:lnTo>
                    <a:pt x="1503" y="419"/>
                  </a:lnTo>
                  <a:lnTo>
                    <a:pt x="1501" y="421"/>
                  </a:lnTo>
                  <a:lnTo>
                    <a:pt x="1494" y="433"/>
                  </a:lnTo>
                  <a:cubicBezTo>
                    <a:pt x="1492" y="435"/>
                    <a:pt x="1488" y="436"/>
                    <a:pt x="1485" y="435"/>
                  </a:cubicBezTo>
                  <a:lnTo>
                    <a:pt x="1482" y="435"/>
                  </a:lnTo>
                  <a:cubicBezTo>
                    <a:pt x="1478" y="434"/>
                    <a:pt x="1475" y="429"/>
                    <a:pt x="1476" y="425"/>
                  </a:cubicBezTo>
                  <a:lnTo>
                    <a:pt x="1479" y="414"/>
                  </a:lnTo>
                  <a:lnTo>
                    <a:pt x="1425" y="405"/>
                  </a:lnTo>
                  <a:cubicBezTo>
                    <a:pt x="1424" y="405"/>
                    <a:pt x="1423" y="404"/>
                    <a:pt x="1423" y="404"/>
                  </a:cubicBezTo>
                  <a:lnTo>
                    <a:pt x="1420" y="402"/>
                  </a:lnTo>
                  <a:cubicBezTo>
                    <a:pt x="1419" y="402"/>
                    <a:pt x="1418" y="401"/>
                    <a:pt x="1418" y="400"/>
                  </a:cubicBezTo>
                  <a:lnTo>
                    <a:pt x="1411" y="392"/>
                  </a:lnTo>
                  <a:lnTo>
                    <a:pt x="1405" y="394"/>
                  </a:lnTo>
                  <a:cubicBezTo>
                    <a:pt x="1403" y="394"/>
                    <a:pt x="1401" y="394"/>
                    <a:pt x="1400" y="393"/>
                  </a:cubicBezTo>
                  <a:lnTo>
                    <a:pt x="1381" y="385"/>
                  </a:lnTo>
                  <a:lnTo>
                    <a:pt x="1373" y="379"/>
                  </a:lnTo>
                  <a:cubicBezTo>
                    <a:pt x="1371" y="378"/>
                    <a:pt x="1370" y="375"/>
                    <a:pt x="1370" y="372"/>
                  </a:cubicBezTo>
                  <a:lnTo>
                    <a:pt x="1370" y="370"/>
                  </a:lnTo>
                  <a:lnTo>
                    <a:pt x="1278" y="357"/>
                  </a:lnTo>
                  <a:lnTo>
                    <a:pt x="1280" y="360"/>
                  </a:lnTo>
                  <a:cubicBezTo>
                    <a:pt x="1281" y="363"/>
                    <a:pt x="1280" y="367"/>
                    <a:pt x="1277" y="369"/>
                  </a:cubicBezTo>
                  <a:lnTo>
                    <a:pt x="1273" y="372"/>
                  </a:lnTo>
                  <a:cubicBezTo>
                    <a:pt x="1272" y="372"/>
                    <a:pt x="1270" y="373"/>
                    <a:pt x="1268" y="373"/>
                  </a:cubicBezTo>
                  <a:lnTo>
                    <a:pt x="1264" y="372"/>
                  </a:lnTo>
                  <a:cubicBezTo>
                    <a:pt x="1263" y="372"/>
                    <a:pt x="1262" y="372"/>
                    <a:pt x="1262" y="372"/>
                  </a:cubicBezTo>
                  <a:lnTo>
                    <a:pt x="1255" y="368"/>
                  </a:lnTo>
                  <a:lnTo>
                    <a:pt x="1251" y="371"/>
                  </a:lnTo>
                  <a:cubicBezTo>
                    <a:pt x="1250" y="372"/>
                    <a:pt x="1250" y="372"/>
                    <a:pt x="1249" y="372"/>
                  </a:cubicBezTo>
                  <a:lnTo>
                    <a:pt x="1246" y="374"/>
                  </a:lnTo>
                  <a:cubicBezTo>
                    <a:pt x="1243" y="375"/>
                    <a:pt x="1239" y="374"/>
                    <a:pt x="1237" y="372"/>
                  </a:cubicBezTo>
                  <a:cubicBezTo>
                    <a:pt x="1234" y="369"/>
                    <a:pt x="1234" y="365"/>
                    <a:pt x="1236" y="362"/>
                  </a:cubicBezTo>
                  <a:lnTo>
                    <a:pt x="1238" y="358"/>
                  </a:lnTo>
                  <a:lnTo>
                    <a:pt x="1226" y="361"/>
                  </a:lnTo>
                  <a:lnTo>
                    <a:pt x="1224" y="363"/>
                  </a:lnTo>
                  <a:lnTo>
                    <a:pt x="1220" y="370"/>
                  </a:lnTo>
                  <a:lnTo>
                    <a:pt x="1219" y="377"/>
                  </a:lnTo>
                  <a:lnTo>
                    <a:pt x="1220" y="381"/>
                  </a:lnTo>
                  <a:lnTo>
                    <a:pt x="1220" y="381"/>
                  </a:lnTo>
                  <a:lnTo>
                    <a:pt x="1222" y="392"/>
                  </a:lnTo>
                  <a:cubicBezTo>
                    <a:pt x="1223" y="393"/>
                    <a:pt x="1223" y="394"/>
                    <a:pt x="1222" y="395"/>
                  </a:cubicBezTo>
                  <a:cubicBezTo>
                    <a:pt x="1222" y="395"/>
                    <a:pt x="1222" y="397"/>
                    <a:pt x="1221" y="398"/>
                  </a:cubicBezTo>
                  <a:lnTo>
                    <a:pt x="1220" y="401"/>
                  </a:lnTo>
                  <a:lnTo>
                    <a:pt x="1222" y="424"/>
                  </a:lnTo>
                  <a:cubicBezTo>
                    <a:pt x="1222" y="425"/>
                    <a:pt x="1222" y="426"/>
                    <a:pt x="1222" y="427"/>
                  </a:cubicBezTo>
                  <a:lnTo>
                    <a:pt x="1219" y="433"/>
                  </a:lnTo>
                  <a:lnTo>
                    <a:pt x="1219" y="435"/>
                  </a:lnTo>
                  <a:cubicBezTo>
                    <a:pt x="1219" y="437"/>
                    <a:pt x="1218" y="438"/>
                    <a:pt x="1217" y="440"/>
                  </a:cubicBezTo>
                  <a:lnTo>
                    <a:pt x="1200" y="456"/>
                  </a:lnTo>
                  <a:lnTo>
                    <a:pt x="1198" y="459"/>
                  </a:lnTo>
                  <a:lnTo>
                    <a:pt x="1193" y="479"/>
                  </a:lnTo>
                  <a:cubicBezTo>
                    <a:pt x="1192" y="481"/>
                    <a:pt x="1190" y="483"/>
                    <a:pt x="1188" y="484"/>
                  </a:cubicBezTo>
                  <a:lnTo>
                    <a:pt x="1178" y="488"/>
                  </a:lnTo>
                  <a:cubicBezTo>
                    <a:pt x="1177" y="488"/>
                    <a:pt x="1176" y="488"/>
                    <a:pt x="1176" y="488"/>
                  </a:cubicBezTo>
                  <a:lnTo>
                    <a:pt x="1166" y="489"/>
                  </a:lnTo>
                  <a:lnTo>
                    <a:pt x="1150" y="499"/>
                  </a:lnTo>
                  <a:cubicBezTo>
                    <a:pt x="1148" y="500"/>
                    <a:pt x="1147" y="500"/>
                    <a:pt x="1146" y="500"/>
                  </a:cubicBezTo>
                  <a:lnTo>
                    <a:pt x="1127" y="500"/>
                  </a:lnTo>
                  <a:lnTo>
                    <a:pt x="1121" y="506"/>
                  </a:lnTo>
                  <a:lnTo>
                    <a:pt x="1119" y="517"/>
                  </a:lnTo>
                  <a:lnTo>
                    <a:pt x="1117" y="546"/>
                  </a:lnTo>
                  <a:lnTo>
                    <a:pt x="1114" y="560"/>
                  </a:lnTo>
                  <a:cubicBezTo>
                    <a:pt x="1113" y="564"/>
                    <a:pt x="1109" y="566"/>
                    <a:pt x="1106" y="566"/>
                  </a:cubicBezTo>
                  <a:cubicBezTo>
                    <a:pt x="1102" y="566"/>
                    <a:pt x="1099" y="563"/>
                    <a:pt x="1098" y="560"/>
                  </a:cubicBezTo>
                  <a:lnTo>
                    <a:pt x="1096" y="548"/>
                  </a:lnTo>
                  <a:lnTo>
                    <a:pt x="1096" y="530"/>
                  </a:lnTo>
                  <a:lnTo>
                    <a:pt x="1098" y="501"/>
                  </a:lnTo>
                  <a:cubicBezTo>
                    <a:pt x="1098" y="500"/>
                    <a:pt x="1098" y="499"/>
                    <a:pt x="1099" y="498"/>
                  </a:cubicBezTo>
                  <a:lnTo>
                    <a:pt x="1106" y="484"/>
                  </a:lnTo>
                  <a:cubicBezTo>
                    <a:pt x="1107" y="483"/>
                    <a:pt x="1108" y="482"/>
                    <a:pt x="1110" y="481"/>
                  </a:cubicBezTo>
                  <a:lnTo>
                    <a:pt x="1119" y="476"/>
                  </a:lnTo>
                  <a:cubicBezTo>
                    <a:pt x="1120" y="476"/>
                    <a:pt x="1121" y="476"/>
                    <a:pt x="1121" y="475"/>
                  </a:cubicBezTo>
                  <a:lnTo>
                    <a:pt x="1130" y="474"/>
                  </a:lnTo>
                  <a:lnTo>
                    <a:pt x="1143" y="467"/>
                  </a:lnTo>
                  <a:cubicBezTo>
                    <a:pt x="1144" y="467"/>
                    <a:pt x="1144" y="467"/>
                    <a:pt x="1145" y="467"/>
                  </a:cubicBezTo>
                  <a:lnTo>
                    <a:pt x="1155" y="465"/>
                  </a:lnTo>
                  <a:lnTo>
                    <a:pt x="1158" y="462"/>
                  </a:lnTo>
                  <a:lnTo>
                    <a:pt x="1172" y="446"/>
                  </a:lnTo>
                  <a:lnTo>
                    <a:pt x="1195" y="428"/>
                  </a:lnTo>
                  <a:lnTo>
                    <a:pt x="1199" y="420"/>
                  </a:lnTo>
                  <a:lnTo>
                    <a:pt x="1198" y="419"/>
                  </a:lnTo>
                  <a:lnTo>
                    <a:pt x="1192" y="424"/>
                  </a:lnTo>
                  <a:cubicBezTo>
                    <a:pt x="1192" y="425"/>
                    <a:pt x="1190" y="425"/>
                    <a:pt x="1189" y="426"/>
                  </a:cubicBezTo>
                  <a:lnTo>
                    <a:pt x="1183" y="427"/>
                  </a:lnTo>
                  <a:cubicBezTo>
                    <a:pt x="1180" y="428"/>
                    <a:pt x="1178" y="427"/>
                    <a:pt x="1176" y="426"/>
                  </a:cubicBezTo>
                  <a:cubicBezTo>
                    <a:pt x="1174" y="424"/>
                    <a:pt x="1173" y="422"/>
                    <a:pt x="1173" y="419"/>
                  </a:cubicBezTo>
                  <a:lnTo>
                    <a:pt x="1173" y="413"/>
                  </a:lnTo>
                  <a:lnTo>
                    <a:pt x="1161" y="416"/>
                  </a:lnTo>
                  <a:cubicBezTo>
                    <a:pt x="1158" y="417"/>
                    <a:pt x="1155" y="415"/>
                    <a:pt x="1153" y="413"/>
                  </a:cubicBezTo>
                  <a:cubicBezTo>
                    <a:pt x="1151" y="410"/>
                    <a:pt x="1151" y="407"/>
                    <a:pt x="1152" y="404"/>
                  </a:cubicBezTo>
                  <a:lnTo>
                    <a:pt x="1156" y="397"/>
                  </a:lnTo>
                  <a:cubicBezTo>
                    <a:pt x="1157" y="396"/>
                    <a:pt x="1158" y="395"/>
                    <a:pt x="1159" y="395"/>
                  </a:cubicBezTo>
                  <a:lnTo>
                    <a:pt x="1164" y="392"/>
                  </a:lnTo>
                  <a:cubicBezTo>
                    <a:pt x="1164" y="391"/>
                    <a:pt x="1165" y="391"/>
                    <a:pt x="1167" y="391"/>
                  </a:cubicBezTo>
                  <a:lnTo>
                    <a:pt x="1174" y="389"/>
                  </a:lnTo>
                  <a:lnTo>
                    <a:pt x="1184" y="383"/>
                  </a:lnTo>
                  <a:lnTo>
                    <a:pt x="1184" y="383"/>
                  </a:lnTo>
                  <a:lnTo>
                    <a:pt x="1180" y="382"/>
                  </a:lnTo>
                  <a:lnTo>
                    <a:pt x="1167" y="385"/>
                  </a:lnTo>
                  <a:cubicBezTo>
                    <a:pt x="1166" y="386"/>
                    <a:pt x="1165" y="387"/>
                    <a:pt x="1165" y="387"/>
                  </a:cubicBezTo>
                  <a:lnTo>
                    <a:pt x="1161" y="390"/>
                  </a:lnTo>
                  <a:cubicBezTo>
                    <a:pt x="1160" y="391"/>
                    <a:pt x="1160" y="391"/>
                    <a:pt x="1159" y="391"/>
                  </a:cubicBezTo>
                  <a:lnTo>
                    <a:pt x="1154" y="393"/>
                  </a:lnTo>
                  <a:cubicBezTo>
                    <a:pt x="1153" y="393"/>
                    <a:pt x="1153" y="393"/>
                    <a:pt x="1152" y="393"/>
                  </a:cubicBezTo>
                  <a:lnTo>
                    <a:pt x="1148" y="394"/>
                  </a:lnTo>
                  <a:cubicBezTo>
                    <a:pt x="1145" y="394"/>
                    <a:pt x="1142" y="392"/>
                    <a:pt x="1141" y="390"/>
                  </a:cubicBezTo>
                  <a:cubicBezTo>
                    <a:pt x="1139" y="388"/>
                    <a:pt x="1139" y="385"/>
                    <a:pt x="1140" y="382"/>
                  </a:cubicBezTo>
                  <a:lnTo>
                    <a:pt x="1145" y="371"/>
                  </a:lnTo>
                  <a:cubicBezTo>
                    <a:pt x="1146" y="368"/>
                    <a:pt x="1149" y="367"/>
                    <a:pt x="1151" y="366"/>
                  </a:cubicBezTo>
                  <a:lnTo>
                    <a:pt x="1165" y="363"/>
                  </a:lnTo>
                  <a:lnTo>
                    <a:pt x="1169" y="360"/>
                  </a:lnTo>
                  <a:lnTo>
                    <a:pt x="1174" y="350"/>
                  </a:lnTo>
                  <a:lnTo>
                    <a:pt x="1183" y="337"/>
                  </a:lnTo>
                  <a:lnTo>
                    <a:pt x="1183" y="337"/>
                  </a:lnTo>
                  <a:cubicBezTo>
                    <a:pt x="1180" y="337"/>
                    <a:pt x="1178" y="334"/>
                    <a:pt x="1176" y="332"/>
                  </a:cubicBezTo>
                  <a:cubicBezTo>
                    <a:pt x="1175" y="329"/>
                    <a:pt x="1174" y="327"/>
                    <a:pt x="1176" y="324"/>
                  </a:cubicBezTo>
                  <a:lnTo>
                    <a:pt x="1181" y="316"/>
                  </a:lnTo>
                  <a:cubicBezTo>
                    <a:pt x="1182" y="315"/>
                    <a:pt x="1183" y="314"/>
                    <a:pt x="1184" y="313"/>
                  </a:cubicBezTo>
                  <a:lnTo>
                    <a:pt x="1191" y="310"/>
                  </a:lnTo>
                  <a:lnTo>
                    <a:pt x="1193" y="307"/>
                  </a:lnTo>
                  <a:lnTo>
                    <a:pt x="1195" y="302"/>
                  </a:lnTo>
                  <a:cubicBezTo>
                    <a:pt x="1194" y="302"/>
                    <a:pt x="1194" y="302"/>
                    <a:pt x="1194" y="302"/>
                  </a:cubicBezTo>
                  <a:lnTo>
                    <a:pt x="1186" y="295"/>
                  </a:lnTo>
                  <a:lnTo>
                    <a:pt x="1181" y="300"/>
                  </a:lnTo>
                  <a:cubicBezTo>
                    <a:pt x="1180" y="300"/>
                    <a:pt x="1179" y="301"/>
                    <a:pt x="1178" y="301"/>
                  </a:cubicBezTo>
                  <a:lnTo>
                    <a:pt x="1175" y="302"/>
                  </a:lnTo>
                  <a:cubicBezTo>
                    <a:pt x="1172" y="303"/>
                    <a:pt x="1169" y="302"/>
                    <a:pt x="1167" y="301"/>
                  </a:cubicBezTo>
                  <a:lnTo>
                    <a:pt x="1165" y="299"/>
                  </a:lnTo>
                  <a:cubicBezTo>
                    <a:pt x="1164" y="298"/>
                    <a:pt x="1163" y="297"/>
                    <a:pt x="1163" y="296"/>
                  </a:cubicBezTo>
                  <a:cubicBezTo>
                    <a:pt x="1163" y="297"/>
                    <a:pt x="1163" y="297"/>
                    <a:pt x="1162" y="297"/>
                  </a:cubicBezTo>
                  <a:lnTo>
                    <a:pt x="1102" y="326"/>
                  </a:lnTo>
                  <a:lnTo>
                    <a:pt x="1099" y="330"/>
                  </a:lnTo>
                  <a:lnTo>
                    <a:pt x="1094" y="345"/>
                  </a:lnTo>
                  <a:lnTo>
                    <a:pt x="1089" y="364"/>
                  </a:lnTo>
                  <a:cubicBezTo>
                    <a:pt x="1088" y="364"/>
                    <a:pt x="1088" y="365"/>
                    <a:pt x="1088" y="365"/>
                  </a:cubicBezTo>
                  <a:lnTo>
                    <a:pt x="1086" y="367"/>
                  </a:lnTo>
                  <a:cubicBezTo>
                    <a:pt x="1085" y="369"/>
                    <a:pt x="1082" y="370"/>
                    <a:pt x="1080" y="370"/>
                  </a:cubicBezTo>
                  <a:lnTo>
                    <a:pt x="1079" y="371"/>
                  </a:lnTo>
                  <a:cubicBezTo>
                    <a:pt x="1078" y="371"/>
                    <a:pt x="1078" y="371"/>
                    <a:pt x="1077" y="371"/>
                  </a:cubicBezTo>
                  <a:lnTo>
                    <a:pt x="1075" y="373"/>
                  </a:lnTo>
                  <a:cubicBezTo>
                    <a:pt x="1074" y="373"/>
                    <a:pt x="1074" y="374"/>
                    <a:pt x="1073" y="374"/>
                  </a:cubicBezTo>
                  <a:lnTo>
                    <a:pt x="1071" y="375"/>
                  </a:lnTo>
                  <a:cubicBezTo>
                    <a:pt x="1070" y="376"/>
                    <a:pt x="1068" y="377"/>
                    <a:pt x="1067" y="376"/>
                  </a:cubicBezTo>
                  <a:cubicBezTo>
                    <a:pt x="1065" y="376"/>
                    <a:pt x="1061" y="375"/>
                    <a:pt x="1060" y="374"/>
                  </a:cubicBezTo>
                  <a:lnTo>
                    <a:pt x="1058" y="373"/>
                  </a:lnTo>
                  <a:cubicBezTo>
                    <a:pt x="1056" y="371"/>
                    <a:pt x="1055" y="367"/>
                    <a:pt x="1056" y="364"/>
                  </a:cubicBezTo>
                  <a:lnTo>
                    <a:pt x="1063" y="348"/>
                  </a:lnTo>
                  <a:lnTo>
                    <a:pt x="1067" y="331"/>
                  </a:lnTo>
                  <a:cubicBezTo>
                    <a:pt x="1067" y="330"/>
                    <a:pt x="1068" y="329"/>
                    <a:pt x="1068" y="328"/>
                  </a:cubicBezTo>
                  <a:lnTo>
                    <a:pt x="1102" y="280"/>
                  </a:lnTo>
                  <a:lnTo>
                    <a:pt x="1101" y="280"/>
                  </a:lnTo>
                  <a:lnTo>
                    <a:pt x="1085" y="286"/>
                  </a:lnTo>
                  <a:lnTo>
                    <a:pt x="1063" y="311"/>
                  </a:lnTo>
                  <a:cubicBezTo>
                    <a:pt x="1060" y="314"/>
                    <a:pt x="1056" y="315"/>
                    <a:pt x="1053" y="313"/>
                  </a:cubicBezTo>
                  <a:cubicBezTo>
                    <a:pt x="1049" y="311"/>
                    <a:pt x="1048" y="307"/>
                    <a:pt x="1049" y="304"/>
                  </a:cubicBezTo>
                  <a:lnTo>
                    <a:pt x="1053" y="288"/>
                  </a:lnTo>
                  <a:cubicBezTo>
                    <a:pt x="1054" y="287"/>
                    <a:pt x="1054" y="286"/>
                    <a:pt x="1055" y="285"/>
                  </a:cubicBezTo>
                  <a:lnTo>
                    <a:pt x="1061" y="276"/>
                  </a:lnTo>
                  <a:lnTo>
                    <a:pt x="1067" y="271"/>
                  </a:lnTo>
                  <a:lnTo>
                    <a:pt x="1062" y="272"/>
                  </a:lnTo>
                  <a:cubicBezTo>
                    <a:pt x="1060" y="272"/>
                    <a:pt x="1059" y="272"/>
                    <a:pt x="1058" y="271"/>
                  </a:cubicBezTo>
                  <a:lnTo>
                    <a:pt x="1039" y="265"/>
                  </a:lnTo>
                  <a:lnTo>
                    <a:pt x="1037" y="265"/>
                  </a:lnTo>
                  <a:lnTo>
                    <a:pt x="1030" y="272"/>
                  </a:lnTo>
                  <a:cubicBezTo>
                    <a:pt x="1028" y="275"/>
                    <a:pt x="1024" y="275"/>
                    <a:pt x="1021" y="274"/>
                  </a:cubicBezTo>
                  <a:lnTo>
                    <a:pt x="1019" y="273"/>
                  </a:lnTo>
                  <a:cubicBezTo>
                    <a:pt x="1017" y="273"/>
                    <a:pt x="1015" y="271"/>
                    <a:pt x="1014" y="270"/>
                  </a:cubicBezTo>
                  <a:cubicBezTo>
                    <a:pt x="1013" y="271"/>
                    <a:pt x="1012" y="271"/>
                    <a:pt x="1011" y="272"/>
                  </a:cubicBezTo>
                  <a:cubicBezTo>
                    <a:pt x="1010" y="272"/>
                    <a:pt x="1008" y="272"/>
                    <a:pt x="1007" y="272"/>
                  </a:cubicBezTo>
                  <a:lnTo>
                    <a:pt x="1002" y="271"/>
                  </a:lnTo>
                  <a:cubicBezTo>
                    <a:pt x="1001" y="271"/>
                    <a:pt x="1000" y="271"/>
                    <a:pt x="1000" y="271"/>
                  </a:cubicBezTo>
                  <a:lnTo>
                    <a:pt x="995" y="281"/>
                  </a:lnTo>
                  <a:cubicBezTo>
                    <a:pt x="995" y="283"/>
                    <a:pt x="993" y="284"/>
                    <a:pt x="992" y="285"/>
                  </a:cubicBezTo>
                  <a:lnTo>
                    <a:pt x="990" y="286"/>
                  </a:lnTo>
                  <a:cubicBezTo>
                    <a:pt x="988" y="286"/>
                    <a:pt x="987" y="287"/>
                    <a:pt x="986" y="286"/>
                  </a:cubicBezTo>
                  <a:lnTo>
                    <a:pt x="985" y="286"/>
                  </a:lnTo>
                  <a:lnTo>
                    <a:pt x="968" y="302"/>
                  </a:lnTo>
                  <a:cubicBezTo>
                    <a:pt x="967" y="303"/>
                    <a:pt x="967" y="303"/>
                    <a:pt x="966" y="304"/>
                  </a:cubicBezTo>
                  <a:lnTo>
                    <a:pt x="956" y="308"/>
                  </a:lnTo>
                  <a:cubicBezTo>
                    <a:pt x="953" y="310"/>
                    <a:pt x="950" y="309"/>
                    <a:pt x="948" y="307"/>
                  </a:cubicBezTo>
                  <a:lnTo>
                    <a:pt x="939" y="301"/>
                  </a:lnTo>
                  <a:cubicBezTo>
                    <a:pt x="936" y="299"/>
                    <a:pt x="935" y="295"/>
                    <a:pt x="936" y="292"/>
                  </a:cubicBezTo>
                  <a:cubicBezTo>
                    <a:pt x="937" y="289"/>
                    <a:pt x="939" y="287"/>
                    <a:pt x="942" y="286"/>
                  </a:cubicBezTo>
                  <a:lnTo>
                    <a:pt x="949" y="285"/>
                  </a:lnTo>
                  <a:lnTo>
                    <a:pt x="964" y="273"/>
                  </a:lnTo>
                  <a:cubicBezTo>
                    <a:pt x="964" y="272"/>
                    <a:pt x="965" y="272"/>
                    <a:pt x="966" y="271"/>
                  </a:cubicBezTo>
                  <a:lnTo>
                    <a:pt x="974" y="268"/>
                  </a:lnTo>
                  <a:lnTo>
                    <a:pt x="981" y="252"/>
                  </a:lnTo>
                  <a:cubicBezTo>
                    <a:pt x="982" y="250"/>
                    <a:pt x="984" y="249"/>
                    <a:pt x="986" y="248"/>
                  </a:cubicBezTo>
                  <a:lnTo>
                    <a:pt x="989" y="248"/>
                  </a:lnTo>
                  <a:lnTo>
                    <a:pt x="985" y="245"/>
                  </a:lnTo>
                  <a:lnTo>
                    <a:pt x="982" y="245"/>
                  </a:lnTo>
                  <a:cubicBezTo>
                    <a:pt x="979" y="245"/>
                    <a:pt x="978" y="244"/>
                    <a:pt x="976" y="242"/>
                  </a:cubicBezTo>
                  <a:cubicBezTo>
                    <a:pt x="975" y="239"/>
                    <a:pt x="974" y="237"/>
                    <a:pt x="975" y="234"/>
                  </a:cubicBezTo>
                  <a:lnTo>
                    <a:pt x="977" y="230"/>
                  </a:lnTo>
                  <a:lnTo>
                    <a:pt x="982" y="221"/>
                  </a:lnTo>
                  <a:lnTo>
                    <a:pt x="981" y="218"/>
                  </a:lnTo>
                  <a:lnTo>
                    <a:pt x="965" y="224"/>
                  </a:lnTo>
                  <a:cubicBezTo>
                    <a:pt x="963" y="224"/>
                    <a:pt x="961" y="224"/>
                    <a:pt x="960" y="224"/>
                  </a:cubicBezTo>
                  <a:lnTo>
                    <a:pt x="953" y="222"/>
                  </a:lnTo>
                  <a:cubicBezTo>
                    <a:pt x="953" y="222"/>
                    <a:pt x="952" y="221"/>
                    <a:pt x="951" y="221"/>
                  </a:cubicBezTo>
                  <a:lnTo>
                    <a:pt x="940" y="214"/>
                  </a:lnTo>
                  <a:lnTo>
                    <a:pt x="932" y="211"/>
                  </a:lnTo>
                  <a:lnTo>
                    <a:pt x="925" y="214"/>
                  </a:lnTo>
                  <a:lnTo>
                    <a:pt x="915" y="227"/>
                  </a:lnTo>
                  <a:cubicBezTo>
                    <a:pt x="913" y="229"/>
                    <a:pt x="910" y="231"/>
                    <a:pt x="906" y="229"/>
                  </a:cubicBezTo>
                  <a:cubicBezTo>
                    <a:pt x="903" y="228"/>
                    <a:pt x="901" y="225"/>
                    <a:pt x="901" y="222"/>
                  </a:cubicBezTo>
                  <a:lnTo>
                    <a:pt x="901" y="213"/>
                  </a:lnTo>
                  <a:cubicBezTo>
                    <a:pt x="901" y="212"/>
                    <a:pt x="901" y="211"/>
                    <a:pt x="902" y="210"/>
                  </a:cubicBezTo>
                  <a:lnTo>
                    <a:pt x="910" y="190"/>
                  </a:lnTo>
                  <a:lnTo>
                    <a:pt x="908" y="186"/>
                  </a:lnTo>
                  <a:lnTo>
                    <a:pt x="903" y="184"/>
                  </a:lnTo>
                  <a:cubicBezTo>
                    <a:pt x="902" y="184"/>
                    <a:pt x="900" y="183"/>
                    <a:pt x="900" y="182"/>
                  </a:cubicBezTo>
                  <a:lnTo>
                    <a:pt x="894" y="177"/>
                  </a:lnTo>
                  <a:cubicBezTo>
                    <a:pt x="892" y="175"/>
                    <a:pt x="891" y="172"/>
                    <a:pt x="892" y="169"/>
                  </a:cubicBezTo>
                  <a:cubicBezTo>
                    <a:pt x="893" y="166"/>
                    <a:pt x="895" y="164"/>
                    <a:pt x="898" y="163"/>
                  </a:cubicBezTo>
                  <a:lnTo>
                    <a:pt x="914" y="161"/>
                  </a:lnTo>
                  <a:lnTo>
                    <a:pt x="918" y="156"/>
                  </a:lnTo>
                  <a:lnTo>
                    <a:pt x="921" y="140"/>
                  </a:lnTo>
                  <a:lnTo>
                    <a:pt x="919" y="120"/>
                  </a:lnTo>
                  <a:cubicBezTo>
                    <a:pt x="919" y="120"/>
                    <a:pt x="919" y="119"/>
                    <a:pt x="919" y="118"/>
                  </a:cubicBezTo>
                  <a:lnTo>
                    <a:pt x="920" y="114"/>
                  </a:lnTo>
                  <a:cubicBezTo>
                    <a:pt x="921" y="112"/>
                    <a:pt x="922" y="110"/>
                    <a:pt x="924" y="109"/>
                  </a:cubicBezTo>
                  <a:lnTo>
                    <a:pt x="928" y="107"/>
                  </a:lnTo>
                  <a:cubicBezTo>
                    <a:pt x="931" y="106"/>
                    <a:pt x="934" y="106"/>
                    <a:pt x="936" y="108"/>
                  </a:cubicBezTo>
                  <a:lnTo>
                    <a:pt x="940" y="110"/>
                  </a:lnTo>
                  <a:cubicBezTo>
                    <a:pt x="941" y="111"/>
                    <a:pt x="941" y="112"/>
                    <a:pt x="942" y="113"/>
                  </a:cubicBezTo>
                  <a:lnTo>
                    <a:pt x="945" y="119"/>
                  </a:lnTo>
                  <a:lnTo>
                    <a:pt x="948" y="127"/>
                  </a:lnTo>
                  <a:lnTo>
                    <a:pt x="949" y="136"/>
                  </a:lnTo>
                  <a:lnTo>
                    <a:pt x="949" y="143"/>
                  </a:lnTo>
                  <a:lnTo>
                    <a:pt x="947" y="161"/>
                  </a:lnTo>
                  <a:cubicBezTo>
                    <a:pt x="947" y="161"/>
                    <a:pt x="947" y="162"/>
                    <a:pt x="947" y="163"/>
                  </a:cubicBezTo>
                  <a:lnTo>
                    <a:pt x="946" y="164"/>
                  </a:lnTo>
                  <a:lnTo>
                    <a:pt x="948" y="163"/>
                  </a:lnTo>
                  <a:cubicBezTo>
                    <a:pt x="949" y="163"/>
                    <a:pt x="950" y="163"/>
                    <a:pt x="951" y="164"/>
                  </a:cubicBezTo>
                  <a:lnTo>
                    <a:pt x="978" y="171"/>
                  </a:lnTo>
                  <a:lnTo>
                    <a:pt x="984" y="167"/>
                  </a:lnTo>
                  <a:cubicBezTo>
                    <a:pt x="985" y="167"/>
                    <a:pt x="986" y="167"/>
                    <a:pt x="986" y="167"/>
                  </a:cubicBezTo>
                  <a:lnTo>
                    <a:pt x="990" y="166"/>
                  </a:lnTo>
                  <a:cubicBezTo>
                    <a:pt x="992" y="165"/>
                    <a:pt x="995" y="166"/>
                    <a:pt x="996" y="167"/>
                  </a:cubicBezTo>
                  <a:lnTo>
                    <a:pt x="1008" y="176"/>
                  </a:lnTo>
                  <a:lnTo>
                    <a:pt x="1076" y="203"/>
                  </a:lnTo>
                  <a:lnTo>
                    <a:pt x="1105" y="185"/>
                  </a:lnTo>
                  <a:lnTo>
                    <a:pt x="1111" y="179"/>
                  </a:lnTo>
                  <a:lnTo>
                    <a:pt x="1117" y="167"/>
                  </a:lnTo>
                  <a:lnTo>
                    <a:pt x="1116" y="159"/>
                  </a:lnTo>
                  <a:cubicBezTo>
                    <a:pt x="1116" y="158"/>
                    <a:pt x="1116" y="158"/>
                    <a:pt x="1116" y="157"/>
                  </a:cubicBezTo>
                  <a:lnTo>
                    <a:pt x="1119" y="130"/>
                  </a:lnTo>
                  <a:lnTo>
                    <a:pt x="1119" y="130"/>
                  </a:lnTo>
                  <a:cubicBezTo>
                    <a:pt x="1117" y="131"/>
                    <a:pt x="1116" y="132"/>
                    <a:pt x="1114" y="131"/>
                  </a:cubicBezTo>
                  <a:lnTo>
                    <a:pt x="1111" y="131"/>
                  </a:lnTo>
                  <a:cubicBezTo>
                    <a:pt x="1109" y="131"/>
                    <a:pt x="1107" y="130"/>
                    <a:pt x="1105" y="128"/>
                  </a:cubicBezTo>
                  <a:lnTo>
                    <a:pt x="1097" y="118"/>
                  </a:lnTo>
                  <a:lnTo>
                    <a:pt x="1083" y="108"/>
                  </a:lnTo>
                  <a:lnTo>
                    <a:pt x="1049" y="102"/>
                  </a:lnTo>
                  <a:lnTo>
                    <a:pt x="1030" y="107"/>
                  </a:lnTo>
                  <a:cubicBezTo>
                    <a:pt x="1028" y="107"/>
                    <a:pt x="1026" y="107"/>
                    <a:pt x="1024" y="106"/>
                  </a:cubicBezTo>
                  <a:lnTo>
                    <a:pt x="1005" y="94"/>
                  </a:lnTo>
                  <a:cubicBezTo>
                    <a:pt x="1004" y="94"/>
                    <a:pt x="1003" y="93"/>
                    <a:pt x="1002" y="92"/>
                  </a:cubicBezTo>
                  <a:lnTo>
                    <a:pt x="999" y="88"/>
                  </a:lnTo>
                  <a:cubicBezTo>
                    <a:pt x="998" y="87"/>
                    <a:pt x="998" y="85"/>
                    <a:pt x="997" y="84"/>
                  </a:cubicBezTo>
                  <a:lnTo>
                    <a:pt x="997" y="78"/>
                  </a:lnTo>
                  <a:cubicBezTo>
                    <a:pt x="997" y="77"/>
                    <a:pt x="997" y="75"/>
                    <a:pt x="998" y="73"/>
                  </a:cubicBezTo>
                  <a:lnTo>
                    <a:pt x="999" y="71"/>
                  </a:lnTo>
                  <a:lnTo>
                    <a:pt x="996" y="66"/>
                  </a:lnTo>
                  <a:lnTo>
                    <a:pt x="980" y="54"/>
                  </a:lnTo>
                  <a:lnTo>
                    <a:pt x="975" y="52"/>
                  </a:lnTo>
                  <a:lnTo>
                    <a:pt x="959" y="54"/>
                  </a:lnTo>
                  <a:cubicBezTo>
                    <a:pt x="957" y="54"/>
                    <a:pt x="955" y="54"/>
                    <a:pt x="954" y="52"/>
                  </a:cubicBezTo>
                  <a:lnTo>
                    <a:pt x="949" y="48"/>
                  </a:lnTo>
                  <a:lnTo>
                    <a:pt x="912" y="3"/>
                  </a:lnTo>
                  <a:lnTo>
                    <a:pt x="902" y="0"/>
                  </a:lnTo>
                  <a:lnTo>
                    <a:pt x="901" y="1"/>
                  </a:lnTo>
                  <a:lnTo>
                    <a:pt x="898" y="6"/>
                  </a:lnTo>
                  <a:lnTo>
                    <a:pt x="897" y="12"/>
                  </a:lnTo>
                  <a:lnTo>
                    <a:pt x="898" y="14"/>
                  </a:lnTo>
                  <a:lnTo>
                    <a:pt x="909" y="28"/>
                  </a:lnTo>
                  <a:cubicBezTo>
                    <a:pt x="910" y="29"/>
                    <a:pt x="910" y="30"/>
                    <a:pt x="911" y="31"/>
                  </a:cubicBezTo>
                  <a:lnTo>
                    <a:pt x="911" y="34"/>
                  </a:lnTo>
                  <a:lnTo>
                    <a:pt x="910" y="45"/>
                  </a:lnTo>
                  <a:lnTo>
                    <a:pt x="910" y="45"/>
                  </a:lnTo>
                  <a:lnTo>
                    <a:pt x="913" y="49"/>
                  </a:lnTo>
                  <a:lnTo>
                    <a:pt x="922" y="60"/>
                  </a:lnTo>
                  <a:lnTo>
                    <a:pt x="931" y="76"/>
                  </a:lnTo>
                  <a:lnTo>
                    <a:pt x="933" y="83"/>
                  </a:lnTo>
                  <a:lnTo>
                    <a:pt x="934" y="91"/>
                  </a:lnTo>
                  <a:cubicBezTo>
                    <a:pt x="934" y="92"/>
                    <a:pt x="934" y="93"/>
                    <a:pt x="934" y="94"/>
                  </a:cubicBezTo>
                  <a:cubicBezTo>
                    <a:pt x="933" y="96"/>
                    <a:pt x="931" y="100"/>
                    <a:pt x="928" y="101"/>
                  </a:cubicBezTo>
                  <a:lnTo>
                    <a:pt x="926" y="102"/>
                  </a:lnTo>
                  <a:lnTo>
                    <a:pt x="925" y="104"/>
                  </a:lnTo>
                  <a:lnTo>
                    <a:pt x="924" y="106"/>
                  </a:lnTo>
                  <a:cubicBezTo>
                    <a:pt x="922" y="110"/>
                    <a:pt x="917" y="111"/>
                    <a:pt x="914" y="109"/>
                  </a:cubicBezTo>
                  <a:lnTo>
                    <a:pt x="908" y="106"/>
                  </a:lnTo>
                  <a:cubicBezTo>
                    <a:pt x="907" y="106"/>
                    <a:pt x="906" y="105"/>
                    <a:pt x="905" y="104"/>
                  </a:cubicBezTo>
                  <a:lnTo>
                    <a:pt x="893" y="86"/>
                  </a:lnTo>
                  <a:lnTo>
                    <a:pt x="884" y="79"/>
                  </a:lnTo>
                  <a:cubicBezTo>
                    <a:pt x="883" y="79"/>
                    <a:pt x="882" y="78"/>
                    <a:pt x="881" y="77"/>
                  </a:cubicBezTo>
                  <a:lnTo>
                    <a:pt x="874" y="67"/>
                  </a:lnTo>
                  <a:lnTo>
                    <a:pt x="861" y="67"/>
                  </a:lnTo>
                  <a:lnTo>
                    <a:pt x="860" y="68"/>
                  </a:lnTo>
                  <a:lnTo>
                    <a:pt x="858" y="75"/>
                  </a:lnTo>
                  <a:lnTo>
                    <a:pt x="857" y="85"/>
                  </a:lnTo>
                  <a:lnTo>
                    <a:pt x="861" y="104"/>
                  </a:lnTo>
                  <a:cubicBezTo>
                    <a:pt x="861" y="106"/>
                    <a:pt x="861" y="107"/>
                    <a:pt x="860" y="109"/>
                  </a:cubicBezTo>
                  <a:lnTo>
                    <a:pt x="855" y="122"/>
                  </a:lnTo>
                  <a:lnTo>
                    <a:pt x="855" y="122"/>
                  </a:lnTo>
                  <a:lnTo>
                    <a:pt x="857" y="125"/>
                  </a:lnTo>
                  <a:lnTo>
                    <a:pt x="866" y="131"/>
                  </a:lnTo>
                  <a:lnTo>
                    <a:pt x="872" y="138"/>
                  </a:lnTo>
                  <a:cubicBezTo>
                    <a:pt x="873" y="138"/>
                    <a:pt x="874" y="140"/>
                    <a:pt x="874" y="141"/>
                  </a:cubicBezTo>
                  <a:lnTo>
                    <a:pt x="877" y="150"/>
                  </a:lnTo>
                  <a:cubicBezTo>
                    <a:pt x="878" y="153"/>
                    <a:pt x="877" y="156"/>
                    <a:pt x="875" y="158"/>
                  </a:cubicBezTo>
                  <a:cubicBezTo>
                    <a:pt x="873" y="160"/>
                    <a:pt x="870" y="161"/>
                    <a:pt x="868" y="160"/>
                  </a:cubicBezTo>
                  <a:lnTo>
                    <a:pt x="822" y="153"/>
                  </a:lnTo>
                  <a:lnTo>
                    <a:pt x="818" y="157"/>
                  </a:lnTo>
                  <a:cubicBezTo>
                    <a:pt x="816" y="160"/>
                    <a:pt x="811" y="161"/>
                    <a:pt x="808" y="159"/>
                  </a:cubicBezTo>
                  <a:lnTo>
                    <a:pt x="805" y="157"/>
                  </a:lnTo>
                  <a:lnTo>
                    <a:pt x="787" y="191"/>
                  </a:lnTo>
                  <a:lnTo>
                    <a:pt x="780" y="198"/>
                  </a:lnTo>
                  <a:cubicBezTo>
                    <a:pt x="779" y="200"/>
                    <a:pt x="778" y="201"/>
                    <a:pt x="776" y="201"/>
                  </a:cubicBezTo>
                  <a:lnTo>
                    <a:pt x="770" y="202"/>
                  </a:lnTo>
                  <a:cubicBezTo>
                    <a:pt x="767" y="203"/>
                    <a:pt x="764" y="202"/>
                    <a:pt x="762" y="199"/>
                  </a:cubicBezTo>
                  <a:cubicBezTo>
                    <a:pt x="760" y="196"/>
                    <a:pt x="760" y="193"/>
                    <a:pt x="762" y="190"/>
                  </a:cubicBezTo>
                  <a:lnTo>
                    <a:pt x="772" y="176"/>
                  </a:lnTo>
                  <a:lnTo>
                    <a:pt x="774" y="168"/>
                  </a:lnTo>
                  <a:lnTo>
                    <a:pt x="775" y="161"/>
                  </a:lnTo>
                  <a:cubicBezTo>
                    <a:pt x="775" y="159"/>
                    <a:pt x="776" y="157"/>
                    <a:pt x="777" y="156"/>
                  </a:cubicBezTo>
                  <a:lnTo>
                    <a:pt x="778" y="155"/>
                  </a:lnTo>
                  <a:cubicBezTo>
                    <a:pt x="779" y="154"/>
                    <a:pt x="779" y="154"/>
                    <a:pt x="780" y="153"/>
                  </a:cubicBezTo>
                  <a:lnTo>
                    <a:pt x="781" y="152"/>
                  </a:lnTo>
                  <a:lnTo>
                    <a:pt x="782" y="147"/>
                  </a:lnTo>
                  <a:lnTo>
                    <a:pt x="783" y="139"/>
                  </a:lnTo>
                  <a:lnTo>
                    <a:pt x="781" y="138"/>
                  </a:lnTo>
                  <a:cubicBezTo>
                    <a:pt x="780" y="138"/>
                    <a:pt x="779" y="137"/>
                    <a:pt x="779" y="137"/>
                  </a:cubicBezTo>
                  <a:lnTo>
                    <a:pt x="774" y="134"/>
                  </a:lnTo>
                  <a:cubicBezTo>
                    <a:pt x="774" y="133"/>
                    <a:pt x="773" y="133"/>
                    <a:pt x="773" y="132"/>
                  </a:cubicBezTo>
                  <a:lnTo>
                    <a:pt x="762" y="118"/>
                  </a:lnTo>
                  <a:lnTo>
                    <a:pt x="759" y="120"/>
                  </a:lnTo>
                  <a:cubicBezTo>
                    <a:pt x="758" y="121"/>
                    <a:pt x="758" y="121"/>
                    <a:pt x="757" y="121"/>
                  </a:cubicBezTo>
                  <a:lnTo>
                    <a:pt x="755" y="122"/>
                  </a:lnTo>
                  <a:cubicBezTo>
                    <a:pt x="753" y="122"/>
                    <a:pt x="752" y="122"/>
                    <a:pt x="750" y="122"/>
                  </a:cubicBezTo>
                  <a:lnTo>
                    <a:pt x="747" y="121"/>
                  </a:lnTo>
                  <a:cubicBezTo>
                    <a:pt x="746" y="120"/>
                    <a:pt x="745" y="120"/>
                    <a:pt x="744" y="119"/>
                  </a:cubicBezTo>
                  <a:lnTo>
                    <a:pt x="738" y="112"/>
                  </a:lnTo>
                  <a:lnTo>
                    <a:pt x="735" y="111"/>
                  </a:lnTo>
                  <a:lnTo>
                    <a:pt x="717" y="110"/>
                  </a:lnTo>
                  <a:cubicBezTo>
                    <a:pt x="716" y="110"/>
                    <a:pt x="715" y="110"/>
                    <a:pt x="714" y="109"/>
                  </a:cubicBezTo>
                  <a:lnTo>
                    <a:pt x="688" y="98"/>
                  </a:lnTo>
                  <a:lnTo>
                    <a:pt x="688" y="106"/>
                  </a:lnTo>
                  <a:lnTo>
                    <a:pt x="692" y="115"/>
                  </a:lnTo>
                  <a:lnTo>
                    <a:pt x="694" y="122"/>
                  </a:lnTo>
                  <a:lnTo>
                    <a:pt x="696" y="133"/>
                  </a:lnTo>
                  <a:lnTo>
                    <a:pt x="695" y="140"/>
                  </a:lnTo>
                  <a:lnTo>
                    <a:pt x="696" y="142"/>
                  </a:lnTo>
                  <a:lnTo>
                    <a:pt x="703" y="157"/>
                  </a:lnTo>
                  <a:cubicBezTo>
                    <a:pt x="704" y="159"/>
                    <a:pt x="704" y="160"/>
                    <a:pt x="704" y="161"/>
                  </a:cubicBezTo>
                  <a:lnTo>
                    <a:pt x="705" y="205"/>
                  </a:lnTo>
                  <a:lnTo>
                    <a:pt x="704" y="215"/>
                  </a:lnTo>
                  <a:lnTo>
                    <a:pt x="698" y="235"/>
                  </a:lnTo>
                  <a:cubicBezTo>
                    <a:pt x="698" y="236"/>
                    <a:pt x="697" y="238"/>
                    <a:pt x="696" y="238"/>
                  </a:cubicBezTo>
                  <a:lnTo>
                    <a:pt x="688" y="248"/>
                  </a:lnTo>
                  <a:cubicBezTo>
                    <a:pt x="686" y="249"/>
                    <a:pt x="685" y="250"/>
                    <a:pt x="683" y="250"/>
                  </a:cubicBezTo>
                  <a:lnTo>
                    <a:pt x="664" y="254"/>
                  </a:lnTo>
                  <a:cubicBezTo>
                    <a:pt x="663" y="254"/>
                    <a:pt x="662" y="254"/>
                    <a:pt x="661" y="254"/>
                  </a:cubicBezTo>
                  <a:lnTo>
                    <a:pt x="614" y="245"/>
                  </a:lnTo>
                  <a:cubicBezTo>
                    <a:pt x="613" y="245"/>
                    <a:pt x="611" y="245"/>
                    <a:pt x="610" y="244"/>
                  </a:cubicBezTo>
                  <a:lnTo>
                    <a:pt x="604" y="240"/>
                  </a:lnTo>
                  <a:lnTo>
                    <a:pt x="566" y="196"/>
                  </a:lnTo>
                  <a:lnTo>
                    <a:pt x="563" y="193"/>
                  </a:lnTo>
                  <a:lnTo>
                    <a:pt x="563" y="193"/>
                  </a:lnTo>
                  <a:lnTo>
                    <a:pt x="565" y="198"/>
                  </a:lnTo>
                  <a:cubicBezTo>
                    <a:pt x="566" y="199"/>
                    <a:pt x="566" y="200"/>
                    <a:pt x="566" y="200"/>
                  </a:cubicBezTo>
                  <a:lnTo>
                    <a:pt x="568" y="211"/>
                  </a:lnTo>
                  <a:lnTo>
                    <a:pt x="568" y="225"/>
                  </a:lnTo>
                  <a:lnTo>
                    <a:pt x="567" y="236"/>
                  </a:lnTo>
                  <a:lnTo>
                    <a:pt x="564" y="245"/>
                  </a:lnTo>
                  <a:lnTo>
                    <a:pt x="559" y="252"/>
                  </a:lnTo>
                  <a:cubicBezTo>
                    <a:pt x="559" y="252"/>
                    <a:pt x="558" y="253"/>
                    <a:pt x="557" y="253"/>
                  </a:cubicBezTo>
                  <a:lnTo>
                    <a:pt x="552" y="257"/>
                  </a:lnTo>
                  <a:lnTo>
                    <a:pt x="550" y="272"/>
                  </a:lnTo>
                  <a:lnTo>
                    <a:pt x="550" y="285"/>
                  </a:lnTo>
                  <a:cubicBezTo>
                    <a:pt x="549" y="286"/>
                    <a:pt x="549" y="287"/>
                    <a:pt x="549" y="287"/>
                  </a:cubicBezTo>
                  <a:lnTo>
                    <a:pt x="546" y="293"/>
                  </a:lnTo>
                  <a:cubicBezTo>
                    <a:pt x="546" y="294"/>
                    <a:pt x="545" y="295"/>
                    <a:pt x="545" y="296"/>
                  </a:cubicBezTo>
                  <a:lnTo>
                    <a:pt x="521" y="322"/>
                  </a:lnTo>
                  <a:lnTo>
                    <a:pt x="515" y="332"/>
                  </a:lnTo>
                  <a:lnTo>
                    <a:pt x="511" y="338"/>
                  </a:lnTo>
                  <a:cubicBezTo>
                    <a:pt x="510" y="339"/>
                    <a:pt x="509" y="340"/>
                    <a:pt x="508" y="340"/>
                  </a:cubicBezTo>
                  <a:lnTo>
                    <a:pt x="498" y="344"/>
                  </a:lnTo>
                  <a:cubicBezTo>
                    <a:pt x="497" y="345"/>
                    <a:pt x="496" y="345"/>
                    <a:pt x="495" y="345"/>
                  </a:cubicBezTo>
                  <a:lnTo>
                    <a:pt x="469" y="345"/>
                  </a:lnTo>
                  <a:lnTo>
                    <a:pt x="466" y="347"/>
                  </a:lnTo>
                  <a:lnTo>
                    <a:pt x="455" y="360"/>
                  </a:lnTo>
                  <a:cubicBezTo>
                    <a:pt x="454" y="361"/>
                    <a:pt x="453" y="362"/>
                    <a:pt x="452" y="362"/>
                  </a:cubicBezTo>
                  <a:lnTo>
                    <a:pt x="441" y="368"/>
                  </a:lnTo>
                  <a:cubicBezTo>
                    <a:pt x="440" y="368"/>
                    <a:pt x="439" y="368"/>
                    <a:pt x="438" y="369"/>
                  </a:cubicBezTo>
                  <a:lnTo>
                    <a:pt x="406" y="370"/>
                  </a:lnTo>
                  <a:lnTo>
                    <a:pt x="399" y="374"/>
                  </a:lnTo>
                  <a:lnTo>
                    <a:pt x="392" y="384"/>
                  </a:lnTo>
                  <a:lnTo>
                    <a:pt x="387" y="412"/>
                  </a:lnTo>
                  <a:lnTo>
                    <a:pt x="387" y="419"/>
                  </a:lnTo>
                  <a:lnTo>
                    <a:pt x="386" y="425"/>
                  </a:lnTo>
                  <a:lnTo>
                    <a:pt x="385" y="431"/>
                  </a:lnTo>
                  <a:lnTo>
                    <a:pt x="380" y="445"/>
                  </a:lnTo>
                  <a:lnTo>
                    <a:pt x="374" y="473"/>
                  </a:lnTo>
                  <a:lnTo>
                    <a:pt x="370" y="483"/>
                  </a:lnTo>
                  <a:lnTo>
                    <a:pt x="360" y="500"/>
                  </a:lnTo>
                  <a:lnTo>
                    <a:pt x="349" y="513"/>
                  </a:lnTo>
                  <a:cubicBezTo>
                    <a:pt x="348" y="514"/>
                    <a:pt x="348" y="514"/>
                    <a:pt x="347" y="515"/>
                  </a:cubicBezTo>
                  <a:lnTo>
                    <a:pt x="336" y="522"/>
                  </a:lnTo>
                  <a:cubicBezTo>
                    <a:pt x="335" y="522"/>
                    <a:pt x="333" y="523"/>
                    <a:pt x="331" y="523"/>
                  </a:cubicBezTo>
                  <a:lnTo>
                    <a:pt x="321" y="522"/>
                  </a:lnTo>
                  <a:lnTo>
                    <a:pt x="318" y="522"/>
                  </a:lnTo>
                  <a:lnTo>
                    <a:pt x="292" y="548"/>
                  </a:lnTo>
                  <a:cubicBezTo>
                    <a:pt x="292" y="549"/>
                    <a:pt x="291" y="549"/>
                    <a:pt x="289" y="550"/>
                  </a:cubicBezTo>
                  <a:lnTo>
                    <a:pt x="267" y="558"/>
                  </a:lnTo>
                  <a:lnTo>
                    <a:pt x="218" y="594"/>
                  </a:lnTo>
                  <a:cubicBezTo>
                    <a:pt x="216" y="595"/>
                    <a:pt x="215" y="596"/>
                    <a:pt x="214" y="596"/>
                  </a:cubicBezTo>
                  <a:lnTo>
                    <a:pt x="212" y="596"/>
                  </a:lnTo>
                  <a:lnTo>
                    <a:pt x="213" y="598"/>
                  </a:lnTo>
                  <a:lnTo>
                    <a:pt x="249" y="595"/>
                  </a:lnTo>
                  <a:cubicBezTo>
                    <a:pt x="250" y="595"/>
                    <a:pt x="251" y="595"/>
                    <a:pt x="252" y="596"/>
                  </a:cubicBezTo>
                  <a:lnTo>
                    <a:pt x="268" y="599"/>
                  </a:lnTo>
                  <a:cubicBezTo>
                    <a:pt x="269" y="600"/>
                    <a:pt x="271" y="600"/>
                    <a:pt x="272" y="602"/>
                  </a:cubicBezTo>
                  <a:lnTo>
                    <a:pt x="286" y="618"/>
                  </a:lnTo>
                  <a:cubicBezTo>
                    <a:pt x="288" y="620"/>
                    <a:pt x="289" y="622"/>
                    <a:pt x="288" y="625"/>
                  </a:cubicBezTo>
                  <a:lnTo>
                    <a:pt x="277" y="666"/>
                  </a:lnTo>
                  <a:lnTo>
                    <a:pt x="271" y="684"/>
                  </a:lnTo>
                  <a:lnTo>
                    <a:pt x="219" y="789"/>
                  </a:lnTo>
                  <a:lnTo>
                    <a:pt x="219" y="795"/>
                  </a:lnTo>
                  <a:lnTo>
                    <a:pt x="225" y="821"/>
                  </a:lnTo>
                  <a:lnTo>
                    <a:pt x="261" y="958"/>
                  </a:lnTo>
                  <a:lnTo>
                    <a:pt x="265" y="966"/>
                  </a:lnTo>
                  <a:lnTo>
                    <a:pt x="271" y="970"/>
                  </a:lnTo>
                  <a:lnTo>
                    <a:pt x="381" y="1017"/>
                  </a:lnTo>
                  <a:lnTo>
                    <a:pt x="389" y="1022"/>
                  </a:lnTo>
                  <a:cubicBezTo>
                    <a:pt x="389" y="1023"/>
                    <a:pt x="390" y="1024"/>
                    <a:pt x="390" y="1024"/>
                  </a:cubicBezTo>
                  <a:lnTo>
                    <a:pt x="396" y="1033"/>
                  </a:lnTo>
                  <a:lnTo>
                    <a:pt x="454" y="1155"/>
                  </a:lnTo>
                  <a:lnTo>
                    <a:pt x="465" y="1170"/>
                  </a:lnTo>
                  <a:lnTo>
                    <a:pt x="493" y="1197"/>
                  </a:lnTo>
                  <a:lnTo>
                    <a:pt x="522" y="1224"/>
                  </a:lnTo>
                  <a:cubicBezTo>
                    <a:pt x="523" y="1225"/>
                    <a:pt x="524" y="1227"/>
                    <a:pt x="524" y="1228"/>
                  </a:cubicBezTo>
                  <a:cubicBezTo>
                    <a:pt x="525" y="1230"/>
                    <a:pt x="524" y="1232"/>
                    <a:pt x="523" y="1234"/>
                  </a:cubicBezTo>
                  <a:lnTo>
                    <a:pt x="518" y="1245"/>
                  </a:lnTo>
                  <a:lnTo>
                    <a:pt x="515" y="1289"/>
                  </a:lnTo>
                  <a:lnTo>
                    <a:pt x="509" y="1313"/>
                  </a:lnTo>
                  <a:lnTo>
                    <a:pt x="506" y="1323"/>
                  </a:lnTo>
                  <a:cubicBezTo>
                    <a:pt x="506" y="1324"/>
                    <a:pt x="505" y="1325"/>
                    <a:pt x="505" y="1325"/>
                  </a:cubicBezTo>
                  <a:lnTo>
                    <a:pt x="427" y="1432"/>
                  </a:lnTo>
                  <a:lnTo>
                    <a:pt x="426" y="1436"/>
                  </a:lnTo>
                  <a:lnTo>
                    <a:pt x="423" y="1448"/>
                  </a:lnTo>
                  <a:lnTo>
                    <a:pt x="420" y="1452"/>
                  </a:lnTo>
                  <a:lnTo>
                    <a:pt x="409" y="1466"/>
                  </a:lnTo>
                  <a:lnTo>
                    <a:pt x="346" y="1585"/>
                  </a:lnTo>
                  <a:lnTo>
                    <a:pt x="337" y="1623"/>
                  </a:lnTo>
                  <a:lnTo>
                    <a:pt x="344" y="1655"/>
                  </a:lnTo>
                  <a:lnTo>
                    <a:pt x="389" y="1732"/>
                  </a:lnTo>
                  <a:lnTo>
                    <a:pt x="398" y="1760"/>
                  </a:lnTo>
                  <a:lnTo>
                    <a:pt x="403" y="1769"/>
                  </a:lnTo>
                  <a:cubicBezTo>
                    <a:pt x="403" y="1770"/>
                    <a:pt x="404" y="1771"/>
                    <a:pt x="404" y="1772"/>
                  </a:cubicBezTo>
                  <a:lnTo>
                    <a:pt x="407" y="1788"/>
                  </a:lnTo>
                  <a:lnTo>
                    <a:pt x="429" y="1825"/>
                  </a:lnTo>
                  <a:cubicBezTo>
                    <a:pt x="429" y="1826"/>
                    <a:pt x="429" y="1827"/>
                    <a:pt x="430" y="1827"/>
                  </a:cubicBezTo>
                  <a:lnTo>
                    <a:pt x="431" y="1836"/>
                  </a:lnTo>
                  <a:lnTo>
                    <a:pt x="435" y="1867"/>
                  </a:lnTo>
                  <a:lnTo>
                    <a:pt x="438" y="1883"/>
                  </a:lnTo>
                  <a:lnTo>
                    <a:pt x="443" y="1898"/>
                  </a:lnTo>
                  <a:lnTo>
                    <a:pt x="454" y="1925"/>
                  </a:lnTo>
                  <a:lnTo>
                    <a:pt x="481" y="1977"/>
                  </a:lnTo>
                  <a:lnTo>
                    <a:pt x="497" y="1998"/>
                  </a:lnTo>
                  <a:lnTo>
                    <a:pt x="503" y="2012"/>
                  </a:lnTo>
                  <a:lnTo>
                    <a:pt x="507" y="2033"/>
                  </a:lnTo>
                  <a:lnTo>
                    <a:pt x="514" y="2078"/>
                  </a:lnTo>
                  <a:lnTo>
                    <a:pt x="524" y="2105"/>
                  </a:lnTo>
                  <a:lnTo>
                    <a:pt x="530" y="2130"/>
                  </a:lnTo>
                  <a:lnTo>
                    <a:pt x="537" y="2150"/>
                  </a:lnTo>
                  <a:lnTo>
                    <a:pt x="539" y="2159"/>
                  </a:lnTo>
                  <a:lnTo>
                    <a:pt x="545" y="2216"/>
                  </a:lnTo>
                  <a:lnTo>
                    <a:pt x="545" y="2227"/>
                  </a:lnTo>
                  <a:cubicBezTo>
                    <a:pt x="545" y="2229"/>
                    <a:pt x="544" y="2230"/>
                    <a:pt x="543" y="2232"/>
                  </a:cubicBezTo>
                  <a:lnTo>
                    <a:pt x="540" y="2236"/>
                  </a:lnTo>
                  <a:cubicBezTo>
                    <a:pt x="538" y="2239"/>
                    <a:pt x="534" y="2240"/>
                    <a:pt x="531" y="2239"/>
                  </a:cubicBezTo>
                  <a:lnTo>
                    <a:pt x="525" y="2236"/>
                  </a:lnTo>
                  <a:lnTo>
                    <a:pt x="514" y="2230"/>
                  </a:lnTo>
                  <a:lnTo>
                    <a:pt x="472" y="2243"/>
                  </a:lnTo>
                  <a:lnTo>
                    <a:pt x="467" y="2246"/>
                  </a:lnTo>
                  <a:lnTo>
                    <a:pt x="468" y="2249"/>
                  </a:lnTo>
                  <a:lnTo>
                    <a:pt x="482" y="2259"/>
                  </a:lnTo>
                  <a:cubicBezTo>
                    <a:pt x="483" y="2259"/>
                    <a:pt x="483" y="2260"/>
                    <a:pt x="484" y="2261"/>
                  </a:cubicBezTo>
                  <a:lnTo>
                    <a:pt x="490" y="2270"/>
                  </a:lnTo>
                  <a:cubicBezTo>
                    <a:pt x="491" y="2272"/>
                    <a:pt x="492" y="2275"/>
                    <a:pt x="491" y="2278"/>
                  </a:cubicBezTo>
                  <a:lnTo>
                    <a:pt x="489" y="2281"/>
                  </a:lnTo>
                  <a:lnTo>
                    <a:pt x="488" y="2284"/>
                  </a:lnTo>
                  <a:cubicBezTo>
                    <a:pt x="488" y="2284"/>
                    <a:pt x="487" y="2285"/>
                    <a:pt x="487" y="2286"/>
                  </a:cubicBezTo>
                  <a:lnTo>
                    <a:pt x="472" y="2304"/>
                  </a:lnTo>
                  <a:lnTo>
                    <a:pt x="469" y="2311"/>
                  </a:lnTo>
                  <a:lnTo>
                    <a:pt x="468" y="2328"/>
                  </a:lnTo>
                  <a:lnTo>
                    <a:pt x="470" y="2368"/>
                  </a:lnTo>
                  <a:lnTo>
                    <a:pt x="468" y="2386"/>
                  </a:lnTo>
                  <a:cubicBezTo>
                    <a:pt x="468" y="2388"/>
                    <a:pt x="467" y="2389"/>
                    <a:pt x="466" y="2390"/>
                  </a:cubicBezTo>
                  <a:lnTo>
                    <a:pt x="446" y="2418"/>
                  </a:lnTo>
                  <a:lnTo>
                    <a:pt x="442" y="2427"/>
                  </a:lnTo>
                  <a:lnTo>
                    <a:pt x="445" y="2431"/>
                  </a:lnTo>
                  <a:lnTo>
                    <a:pt x="469" y="2430"/>
                  </a:lnTo>
                  <a:cubicBezTo>
                    <a:pt x="470" y="2430"/>
                    <a:pt x="471" y="2430"/>
                    <a:pt x="472" y="2430"/>
                  </a:cubicBezTo>
                  <a:lnTo>
                    <a:pt x="485" y="2436"/>
                  </a:lnTo>
                  <a:cubicBezTo>
                    <a:pt x="488" y="2437"/>
                    <a:pt x="490" y="2440"/>
                    <a:pt x="490" y="2443"/>
                  </a:cubicBezTo>
                  <a:lnTo>
                    <a:pt x="491" y="2461"/>
                  </a:lnTo>
                  <a:cubicBezTo>
                    <a:pt x="491" y="2462"/>
                    <a:pt x="491" y="2463"/>
                    <a:pt x="490" y="2465"/>
                  </a:cubicBezTo>
                  <a:lnTo>
                    <a:pt x="485" y="2473"/>
                  </a:lnTo>
                  <a:cubicBezTo>
                    <a:pt x="486" y="2473"/>
                    <a:pt x="487" y="2474"/>
                    <a:pt x="487" y="2474"/>
                  </a:cubicBezTo>
                  <a:lnTo>
                    <a:pt x="490" y="2475"/>
                  </a:lnTo>
                  <a:cubicBezTo>
                    <a:pt x="492" y="2477"/>
                    <a:pt x="494" y="2480"/>
                    <a:pt x="493" y="2483"/>
                  </a:cubicBezTo>
                  <a:lnTo>
                    <a:pt x="492" y="2490"/>
                  </a:lnTo>
                  <a:cubicBezTo>
                    <a:pt x="492" y="2491"/>
                    <a:pt x="492" y="2492"/>
                    <a:pt x="491" y="2493"/>
                  </a:cubicBezTo>
                  <a:lnTo>
                    <a:pt x="486" y="2500"/>
                  </a:lnTo>
                  <a:cubicBezTo>
                    <a:pt x="485" y="2501"/>
                    <a:pt x="483" y="2502"/>
                    <a:pt x="481" y="2503"/>
                  </a:cubicBezTo>
                  <a:lnTo>
                    <a:pt x="454" y="2510"/>
                  </a:lnTo>
                  <a:lnTo>
                    <a:pt x="448" y="2514"/>
                  </a:lnTo>
                  <a:lnTo>
                    <a:pt x="444" y="2525"/>
                  </a:lnTo>
                  <a:lnTo>
                    <a:pt x="443" y="2533"/>
                  </a:lnTo>
                  <a:lnTo>
                    <a:pt x="442" y="2542"/>
                  </a:lnTo>
                  <a:lnTo>
                    <a:pt x="451" y="2580"/>
                  </a:lnTo>
                  <a:lnTo>
                    <a:pt x="463" y="2608"/>
                  </a:lnTo>
                  <a:lnTo>
                    <a:pt x="476" y="2626"/>
                  </a:lnTo>
                  <a:lnTo>
                    <a:pt x="493" y="2630"/>
                  </a:lnTo>
                  <a:lnTo>
                    <a:pt x="527" y="2630"/>
                  </a:lnTo>
                  <a:cubicBezTo>
                    <a:pt x="528" y="2630"/>
                    <a:pt x="529" y="2630"/>
                    <a:pt x="531" y="2631"/>
                  </a:cubicBezTo>
                  <a:lnTo>
                    <a:pt x="538" y="2635"/>
                  </a:lnTo>
                  <a:cubicBezTo>
                    <a:pt x="539" y="2635"/>
                    <a:pt x="540" y="2636"/>
                    <a:pt x="540" y="2636"/>
                  </a:cubicBezTo>
                  <a:lnTo>
                    <a:pt x="544" y="2640"/>
                  </a:lnTo>
                  <a:cubicBezTo>
                    <a:pt x="545" y="2641"/>
                    <a:pt x="546" y="2643"/>
                    <a:pt x="546" y="2644"/>
                  </a:cubicBezTo>
                  <a:lnTo>
                    <a:pt x="546" y="2647"/>
                  </a:lnTo>
                  <a:cubicBezTo>
                    <a:pt x="546" y="2648"/>
                    <a:pt x="546" y="2650"/>
                    <a:pt x="546" y="2651"/>
                  </a:cubicBezTo>
                  <a:lnTo>
                    <a:pt x="544" y="2657"/>
                  </a:lnTo>
                  <a:lnTo>
                    <a:pt x="544" y="2665"/>
                  </a:lnTo>
                  <a:lnTo>
                    <a:pt x="544" y="2666"/>
                  </a:lnTo>
                  <a:lnTo>
                    <a:pt x="547" y="2672"/>
                  </a:lnTo>
                  <a:lnTo>
                    <a:pt x="554" y="2680"/>
                  </a:lnTo>
                  <a:cubicBezTo>
                    <a:pt x="555" y="2680"/>
                    <a:pt x="555" y="2681"/>
                    <a:pt x="555" y="2682"/>
                  </a:cubicBezTo>
                  <a:lnTo>
                    <a:pt x="559" y="2691"/>
                  </a:lnTo>
                  <a:cubicBezTo>
                    <a:pt x="559" y="2692"/>
                    <a:pt x="559" y="2693"/>
                    <a:pt x="559" y="2695"/>
                  </a:cubicBezTo>
                  <a:lnTo>
                    <a:pt x="558" y="2704"/>
                  </a:lnTo>
                  <a:cubicBezTo>
                    <a:pt x="558" y="2705"/>
                    <a:pt x="557" y="2705"/>
                    <a:pt x="557" y="2706"/>
                  </a:cubicBezTo>
                  <a:lnTo>
                    <a:pt x="553" y="2714"/>
                  </a:lnTo>
                  <a:cubicBezTo>
                    <a:pt x="553" y="2714"/>
                    <a:pt x="552" y="2715"/>
                    <a:pt x="552" y="2716"/>
                  </a:cubicBezTo>
                  <a:lnTo>
                    <a:pt x="547" y="2721"/>
                  </a:lnTo>
                  <a:cubicBezTo>
                    <a:pt x="546" y="2721"/>
                    <a:pt x="546" y="2722"/>
                    <a:pt x="545" y="2722"/>
                  </a:cubicBezTo>
                  <a:lnTo>
                    <a:pt x="516" y="2737"/>
                  </a:lnTo>
                  <a:cubicBezTo>
                    <a:pt x="516" y="2737"/>
                    <a:pt x="516" y="2738"/>
                    <a:pt x="516" y="2739"/>
                  </a:cubicBezTo>
                  <a:lnTo>
                    <a:pt x="517" y="2750"/>
                  </a:lnTo>
                  <a:lnTo>
                    <a:pt x="518" y="2753"/>
                  </a:lnTo>
                  <a:cubicBezTo>
                    <a:pt x="519" y="2754"/>
                    <a:pt x="519" y="2755"/>
                    <a:pt x="519" y="2756"/>
                  </a:cubicBezTo>
                  <a:cubicBezTo>
                    <a:pt x="520" y="2757"/>
                    <a:pt x="520" y="2758"/>
                    <a:pt x="521" y="2759"/>
                  </a:cubicBezTo>
                  <a:cubicBezTo>
                    <a:pt x="521" y="2760"/>
                    <a:pt x="521" y="2760"/>
                    <a:pt x="521" y="2761"/>
                  </a:cubicBezTo>
                  <a:lnTo>
                    <a:pt x="526" y="2765"/>
                  </a:lnTo>
                  <a:cubicBezTo>
                    <a:pt x="527" y="2765"/>
                    <a:pt x="527" y="2766"/>
                    <a:pt x="528" y="2766"/>
                  </a:cubicBezTo>
                  <a:lnTo>
                    <a:pt x="535" y="2775"/>
                  </a:lnTo>
                  <a:cubicBezTo>
                    <a:pt x="536" y="2777"/>
                    <a:pt x="537" y="2779"/>
                    <a:pt x="536" y="2781"/>
                  </a:cubicBezTo>
                  <a:lnTo>
                    <a:pt x="536" y="2782"/>
                  </a:lnTo>
                  <a:lnTo>
                    <a:pt x="535" y="2792"/>
                  </a:lnTo>
                  <a:lnTo>
                    <a:pt x="530" y="2805"/>
                  </a:lnTo>
                  <a:lnTo>
                    <a:pt x="529" y="2813"/>
                  </a:lnTo>
                  <a:lnTo>
                    <a:pt x="532" y="2818"/>
                  </a:lnTo>
                  <a:lnTo>
                    <a:pt x="538" y="2824"/>
                  </a:lnTo>
                  <a:lnTo>
                    <a:pt x="551" y="2832"/>
                  </a:lnTo>
                  <a:lnTo>
                    <a:pt x="580" y="2842"/>
                  </a:lnTo>
                  <a:cubicBezTo>
                    <a:pt x="581" y="2843"/>
                    <a:pt x="582" y="2843"/>
                    <a:pt x="582" y="2843"/>
                  </a:cubicBezTo>
                  <a:lnTo>
                    <a:pt x="592" y="2851"/>
                  </a:lnTo>
                  <a:cubicBezTo>
                    <a:pt x="593" y="2852"/>
                    <a:pt x="593" y="2852"/>
                    <a:pt x="594" y="2853"/>
                  </a:cubicBezTo>
                  <a:lnTo>
                    <a:pt x="599" y="2861"/>
                  </a:lnTo>
                  <a:lnTo>
                    <a:pt x="606" y="2873"/>
                  </a:lnTo>
                  <a:lnTo>
                    <a:pt x="615" y="2875"/>
                  </a:lnTo>
                  <a:cubicBezTo>
                    <a:pt x="616" y="2876"/>
                    <a:pt x="617" y="2876"/>
                    <a:pt x="617" y="2876"/>
                  </a:cubicBezTo>
                  <a:lnTo>
                    <a:pt x="624" y="2880"/>
                  </a:lnTo>
                  <a:cubicBezTo>
                    <a:pt x="625" y="2881"/>
                    <a:pt x="626" y="2882"/>
                    <a:pt x="626" y="2883"/>
                  </a:cubicBezTo>
                  <a:lnTo>
                    <a:pt x="631" y="2890"/>
                  </a:lnTo>
                  <a:cubicBezTo>
                    <a:pt x="632" y="2891"/>
                    <a:pt x="632" y="2893"/>
                    <a:pt x="632" y="2895"/>
                  </a:cubicBezTo>
                  <a:lnTo>
                    <a:pt x="630" y="2905"/>
                  </a:lnTo>
                  <a:lnTo>
                    <a:pt x="627" y="2913"/>
                  </a:lnTo>
                  <a:lnTo>
                    <a:pt x="627" y="2918"/>
                  </a:lnTo>
                  <a:lnTo>
                    <a:pt x="632" y="2932"/>
                  </a:lnTo>
                  <a:lnTo>
                    <a:pt x="637" y="2952"/>
                  </a:lnTo>
                  <a:cubicBezTo>
                    <a:pt x="637" y="2953"/>
                    <a:pt x="637" y="2954"/>
                    <a:pt x="637" y="2955"/>
                  </a:cubicBezTo>
                  <a:lnTo>
                    <a:pt x="636" y="2970"/>
                  </a:lnTo>
                  <a:cubicBezTo>
                    <a:pt x="636" y="2971"/>
                    <a:pt x="636" y="2972"/>
                    <a:pt x="636" y="2972"/>
                  </a:cubicBezTo>
                  <a:lnTo>
                    <a:pt x="630" y="2986"/>
                  </a:lnTo>
                  <a:lnTo>
                    <a:pt x="621" y="3000"/>
                  </a:lnTo>
                  <a:cubicBezTo>
                    <a:pt x="621" y="3000"/>
                    <a:pt x="621" y="3001"/>
                    <a:pt x="620" y="3001"/>
                  </a:cubicBezTo>
                  <a:lnTo>
                    <a:pt x="586" y="3043"/>
                  </a:lnTo>
                  <a:lnTo>
                    <a:pt x="574" y="3070"/>
                  </a:lnTo>
                  <a:lnTo>
                    <a:pt x="560" y="3089"/>
                  </a:lnTo>
                  <a:cubicBezTo>
                    <a:pt x="560" y="3090"/>
                    <a:pt x="559" y="3091"/>
                    <a:pt x="557" y="3091"/>
                  </a:cubicBezTo>
                  <a:lnTo>
                    <a:pt x="528" y="3104"/>
                  </a:lnTo>
                  <a:lnTo>
                    <a:pt x="520" y="3110"/>
                  </a:lnTo>
                  <a:lnTo>
                    <a:pt x="522" y="3114"/>
                  </a:lnTo>
                  <a:lnTo>
                    <a:pt x="568" y="3172"/>
                  </a:lnTo>
                  <a:lnTo>
                    <a:pt x="594" y="3192"/>
                  </a:lnTo>
                  <a:cubicBezTo>
                    <a:pt x="595" y="3193"/>
                    <a:pt x="595" y="3194"/>
                    <a:pt x="596" y="3194"/>
                  </a:cubicBezTo>
                  <a:lnTo>
                    <a:pt x="608" y="3212"/>
                  </a:lnTo>
                  <a:lnTo>
                    <a:pt x="611" y="3220"/>
                  </a:lnTo>
                  <a:lnTo>
                    <a:pt x="615" y="3223"/>
                  </a:lnTo>
                  <a:lnTo>
                    <a:pt x="679" y="3260"/>
                  </a:lnTo>
                  <a:cubicBezTo>
                    <a:pt x="680" y="3261"/>
                    <a:pt x="681" y="3261"/>
                    <a:pt x="681" y="3262"/>
                  </a:cubicBezTo>
                  <a:lnTo>
                    <a:pt x="711" y="3299"/>
                  </a:lnTo>
                  <a:lnTo>
                    <a:pt x="750" y="3326"/>
                  </a:lnTo>
                  <a:lnTo>
                    <a:pt x="756" y="3332"/>
                  </a:lnTo>
                  <a:lnTo>
                    <a:pt x="761" y="3341"/>
                  </a:lnTo>
                  <a:cubicBezTo>
                    <a:pt x="762" y="3342"/>
                    <a:pt x="762" y="3343"/>
                    <a:pt x="762" y="3344"/>
                  </a:cubicBezTo>
                  <a:lnTo>
                    <a:pt x="764" y="3353"/>
                  </a:lnTo>
                  <a:lnTo>
                    <a:pt x="765" y="3370"/>
                  </a:lnTo>
                  <a:lnTo>
                    <a:pt x="769" y="3383"/>
                  </a:lnTo>
                  <a:lnTo>
                    <a:pt x="772" y="3388"/>
                  </a:lnTo>
                  <a:lnTo>
                    <a:pt x="784" y="3397"/>
                  </a:lnTo>
                  <a:lnTo>
                    <a:pt x="790" y="3404"/>
                  </a:lnTo>
                  <a:lnTo>
                    <a:pt x="804" y="3425"/>
                  </a:lnTo>
                  <a:lnTo>
                    <a:pt x="810" y="3430"/>
                  </a:lnTo>
                  <a:cubicBezTo>
                    <a:pt x="810" y="3430"/>
                    <a:pt x="811" y="3431"/>
                    <a:pt x="811" y="3432"/>
                  </a:cubicBezTo>
                  <a:lnTo>
                    <a:pt x="816" y="3439"/>
                  </a:lnTo>
                  <a:cubicBezTo>
                    <a:pt x="816" y="3440"/>
                    <a:pt x="817" y="3441"/>
                    <a:pt x="817" y="3442"/>
                  </a:cubicBezTo>
                  <a:lnTo>
                    <a:pt x="822" y="3460"/>
                  </a:lnTo>
                  <a:lnTo>
                    <a:pt x="827" y="3464"/>
                  </a:lnTo>
                  <a:cubicBezTo>
                    <a:pt x="830" y="3467"/>
                    <a:pt x="830" y="3471"/>
                    <a:pt x="829" y="3474"/>
                  </a:cubicBezTo>
                  <a:lnTo>
                    <a:pt x="804" y="3524"/>
                  </a:lnTo>
                  <a:lnTo>
                    <a:pt x="798" y="3541"/>
                  </a:lnTo>
                  <a:lnTo>
                    <a:pt x="789" y="3581"/>
                  </a:lnTo>
                  <a:lnTo>
                    <a:pt x="786" y="3591"/>
                  </a:lnTo>
                  <a:lnTo>
                    <a:pt x="776" y="3607"/>
                  </a:lnTo>
                  <a:lnTo>
                    <a:pt x="773" y="3615"/>
                  </a:lnTo>
                  <a:lnTo>
                    <a:pt x="769" y="3634"/>
                  </a:lnTo>
                  <a:lnTo>
                    <a:pt x="765" y="3644"/>
                  </a:lnTo>
                  <a:cubicBezTo>
                    <a:pt x="765" y="3645"/>
                    <a:pt x="765" y="3646"/>
                    <a:pt x="764" y="3647"/>
                  </a:cubicBezTo>
                  <a:lnTo>
                    <a:pt x="760" y="3652"/>
                  </a:lnTo>
                  <a:cubicBezTo>
                    <a:pt x="759" y="3653"/>
                    <a:pt x="758" y="3653"/>
                    <a:pt x="757" y="3654"/>
                  </a:cubicBezTo>
                  <a:lnTo>
                    <a:pt x="749" y="3659"/>
                  </a:lnTo>
                  <a:lnTo>
                    <a:pt x="745" y="3665"/>
                  </a:lnTo>
                  <a:lnTo>
                    <a:pt x="742" y="3674"/>
                  </a:lnTo>
                  <a:cubicBezTo>
                    <a:pt x="741" y="3674"/>
                    <a:pt x="741" y="3675"/>
                    <a:pt x="740" y="3676"/>
                  </a:cubicBezTo>
                  <a:lnTo>
                    <a:pt x="711" y="3711"/>
                  </a:lnTo>
                  <a:lnTo>
                    <a:pt x="706" y="3724"/>
                  </a:lnTo>
                  <a:lnTo>
                    <a:pt x="703" y="3731"/>
                  </a:lnTo>
                  <a:lnTo>
                    <a:pt x="698" y="3736"/>
                  </a:lnTo>
                  <a:lnTo>
                    <a:pt x="675" y="3754"/>
                  </a:lnTo>
                  <a:lnTo>
                    <a:pt x="658" y="3771"/>
                  </a:lnTo>
                  <a:cubicBezTo>
                    <a:pt x="658" y="3771"/>
                    <a:pt x="657" y="3771"/>
                    <a:pt x="656" y="3772"/>
                  </a:cubicBezTo>
                  <a:lnTo>
                    <a:pt x="647" y="3778"/>
                  </a:lnTo>
                  <a:lnTo>
                    <a:pt x="646" y="3780"/>
                  </a:lnTo>
                  <a:lnTo>
                    <a:pt x="641" y="3793"/>
                  </a:lnTo>
                  <a:lnTo>
                    <a:pt x="615" y="3829"/>
                  </a:lnTo>
                  <a:lnTo>
                    <a:pt x="587" y="3861"/>
                  </a:lnTo>
                  <a:lnTo>
                    <a:pt x="517" y="3970"/>
                  </a:lnTo>
                  <a:lnTo>
                    <a:pt x="490" y="3999"/>
                  </a:lnTo>
                  <a:lnTo>
                    <a:pt x="487" y="4004"/>
                  </a:lnTo>
                  <a:lnTo>
                    <a:pt x="483" y="4017"/>
                  </a:lnTo>
                  <a:lnTo>
                    <a:pt x="479" y="4025"/>
                  </a:lnTo>
                  <a:lnTo>
                    <a:pt x="450" y="4060"/>
                  </a:lnTo>
                  <a:lnTo>
                    <a:pt x="442" y="4066"/>
                  </a:lnTo>
                  <a:lnTo>
                    <a:pt x="429" y="4072"/>
                  </a:lnTo>
                  <a:lnTo>
                    <a:pt x="427" y="4074"/>
                  </a:lnTo>
                  <a:lnTo>
                    <a:pt x="424" y="4080"/>
                  </a:lnTo>
                  <a:lnTo>
                    <a:pt x="417" y="4097"/>
                  </a:lnTo>
                  <a:cubicBezTo>
                    <a:pt x="417" y="4098"/>
                    <a:pt x="416" y="4099"/>
                    <a:pt x="416" y="4100"/>
                  </a:cubicBezTo>
                  <a:lnTo>
                    <a:pt x="387" y="4130"/>
                  </a:lnTo>
                  <a:lnTo>
                    <a:pt x="366" y="4167"/>
                  </a:lnTo>
                  <a:cubicBezTo>
                    <a:pt x="365" y="4168"/>
                    <a:pt x="365" y="4168"/>
                    <a:pt x="364" y="4169"/>
                  </a:cubicBezTo>
                  <a:lnTo>
                    <a:pt x="350" y="4182"/>
                  </a:lnTo>
                  <a:lnTo>
                    <a:pt x="320" y="4201"/>
                  </a:lnTo>
                  <a:lnTo>
                    <a:pt x="310" y="4209"/>
                  </a:lnTo>
                  <a:lnTo>
                    <a:pt x="297" y="4222"/>
                  </a:lnTo>
                  <a:cubicBezTo>
                    <a:pt x="296" y="4223"/>
                    <a:pt x="296" y="4223"/>
                    <a:pt x="295" y="4224"/>
                  </a:cubicBezTo>
                  <a:lnTo>
                    <a:pt x="285" y="4229"/>
                  </a:lnTo>
                  <a:lnTo>
                    <a:pt x="283" y="4232"/>
                  </a:lnTo>
                  <a:lnTo>
                    <a:pt x="277" y="4241"/>
                  </a:lnTo>
                  <a:lnTo>
                    <a:pt x="264" y="4256"/>
                  </a:lnTo>
                  <a:lnTo>
                    <a:pt x="262" y="4261"/>
                  </a:lnTo>
                  <a:lnTo>
                    <a:pt x="259" y="4268"/>
                  </a:lnTo>
                  <a:cubicBezTo>
                    <a:pt x="259" y="4268"/>
                    <a:pt x="259" y="4269"/>
                    <a:pt x="258" y="4270"/>
                  </a:cubicBezTo>
                  <a:lnTo>
                    <a:pt x="251" y="4282"/>
                  </a:lnTo>
                  <a:cubicBezTo>
                    <a:pt x="250" y="4283"/>
                    <a:pt x="248" y="4285"/>
                    <a:pt x="246" y="4285"/>
                  </a:cubicBezTo>
                  <a:lnTo>
                    <a:pt x="230" y="4289"/>
                  </a:lnTo>
                  <a:lnTo>
                    <a:pt x="223" y="4295"/>
                  </a:lnTo>
                  <a:lnTo>
                    <a:pt x="195" y="4324"/>
                  </a:lnTo>
                  <a:lnTo>
                    <a:pt x="178" y="4350"/>
                  </a:lnTo>
                  <a:cubicBezTo>
                    <a:pt x="178" y="4351"/>
                    <a:pt x="177" y="4352"/>
                    <a:pt x="176" y="4352"/>
                  </a:cubicBezTo>
                  <a:lnTo>
                    <a:pt x="158" y="4365"/>
                  </a:lnTo>
                  <a:lnTo>
                    <a:pt x="126" y="4407"/>
                  </a:lnTo>
                  <a:lnTo>
                    <a:pt x="104" y="4431"/>
                  </a:lnTo>
                  <a:cubicBezTo>
                    <a:pt x="104" y="4432"/>
                    <a:pt x="105" y="4433"/>
                    <a:pt x="105" y="4434"/>
                  </a:cubicBezTo>
                  <a:lnTo>
                    <a:pt x="106" y="4442"/>
                  </a:lnTo>
                  <a:lnTo>
                    <a:pt x="107" y="4443"/>
                  </a:lnTo>
                  <a:lnTo>
                    <a:pt x="129" y="4444"/>
                  </a:lnTo>
                  <a:lnTo>
                    <a:pt x="130" y="4443"/>
                  </a:lnTo>
                  <a:lnTo>
                    <a:pt x="135" y="4440"/>
                  </a:lnTo>
                  <a:cubicBezTo>
                    <a:pt x="136" y="4440"/>
                    <a:pt x="137" y="4439"/>
                    <a:pt x="137" y="4439"/>
                  </a:cubicBezTo>
                  <a:lnTo>
                    <a:pt x="141" y="4438"/>
                  </a:lnTo>
                  <a:cubicBezTo>
                    <a:pt x="142" y="4438"/>
                    <a:pt x="143" y="4438"/>
                    <a:pt x="144" y="4438"/>
                  </a:cubicBezTo>
                  <a:lnTo>
                    <a:pt x="146" y="4439"/>
                  </a:lnTo>
                  <a:cubicBezTo>
                    <a:pt x="146" y="4438"/>
                    <a:pt x="147" y="4437"/>
                    <a:pt x="148" y="4436"/>
                  </a:cubicBezTo>
                  <a:cubicBezTo>
                    <a:pt x="150" y="4435"/>
                    <a:pt x="154" y="4432"/>
                    <a:pt x="156" y="4433"/>
                  </a:cubicBezTo>
                  <a:lnTo>
                    <a:pt x="162" y="4435"/>
                  </a:lnTo>
                  <a:lnTo>
                    <a:pt x="163" y="4433"/>
                  </a:lnTo>
                  <a:lnTo>
                    <a:pt x="171" y="4421"/>
                  </a:lnTo>
                  <a:cubicBezTo>
                    <a:pt x="172" y="4421"/>
                    <a:pt x="172" y="4421"/>
                    <a:pt x="172" y="4420"/>
                  </a:cubicBezTo>
                  <a:cubicBezTo>
                    <a:pt x="172" y="4419"/>
                    <a:pt x="174" y="4417"/>
                    <a:pt x="175" y="4416"/>
                  </a:cubicBezTo>
                  <a:lnTo>
                    <a:pt x="177" y="4415"/>
                  </a:lnTo>
                  <a:cubicBezTo>
                    <a:pt x="177" y="4415"/>
                    <a:pt x="178" y="4414"/>
                    <a:pt x="179" y="4414"/>
                  </a:cubicBezTo>
                  <a:cubicBezTo>
                    <a:pt x="179" y="4413"/>
                    <a:pt x="179" y="4413"/>
                    <a:pt x="179" y="4412"/>
                  </a:cubicBezTo>
                  <a:cubicBezTo>
                    <a:pt x="179" y="4410"/>
                    <a:pt x="180" y="4408"/>
                    <a:pt x="182" y="4407"/>
                  </a:cubicBezTo>
                  <a:lnTo>
                    <a:pt x="186" y="4404"/>
                  </a:lnTo>
                  <a:cubicBezTo>
                    <a:pt x="188" y="4403"/>
                    <a:pt x="190" y="4403"/>
                    <a:pt x="192" y="4403"/>
                  </a:cubicBezTo>
                  <a:lnTo>
                    <a:pt x="194" y="4394"/>
                  </a:lnTo>
                  <a:cubicBezTo>
                    <a:pt x="195" y="4392"/>
                    <a:pt x="196" y="4390"/>
                    <a:pt x="198" y="4389"/>
                  </a:cubicBezTo>
                  <a:lnTo>
                    <a:pt x="203" y="4387"/>
                  </a:lnTo>
                  <a:cubicBezTo>
                    <a:pt x="204" y="4386"/>
                    <a:pt x="206" y="4385"/>
                    <a:pt x="207" y="4386"/>
                  </a:cubicBezTo>
                  <a:lnTo>
                    <a:pt x="215" y="4386"/>
                  </a:lnTo>
                  <a:lnTo>
                    <a:pt x="217" y="4384"/>
                  </a:lnTo>
                  <a:cubicBezTo>
                    <a:pt x="218" y="4383"/>
                    <a:pt x="219" y="4382"/>
                    <a:pt x="220" y="4382"/>
                  </a:cubicBezTo>
                  <a:lnTo>
                    <a:pt x="223" y="4381"/>
                  </a:lnTo>
                  <a:cubicBezTo>
                    <a:pt x="224" y="4381"/>
                    <a:pt x="225" y="4381"/>
                    <a:pt x="226" y="4381"/>
                  </a:cubicBezTo>
                  <a:lnTo>
                    <a:pt x="233" y="4381"/>
                  </a:lnTo>
                  <a:lnTo>
                    <a:pt x="235" y="4378"/>
                  </a:lnTo>
                  <a:lnTo>
                    <a:pt x="245" y="4366"/>
                  </a:lnTo>
                  <a:cubicBezTo>
                    <a:pt x="246" y="4365"/>
                    <a:pt x="247" y="4365"/>
                    <a:pt x="248" y="4364"/>
                  </a:cubicBezTo>
                  <a:lnTo>
                    <a:pt x="255" y="4360"/>
                  </a:lnTo>
                  <a:cubicBezTo>
                    <a:pt x="258" y="4358"/>
                    <a:pt x="262" y="4359"/>
                    <a:pt x="265" y="4362"/>
                  </a:cubicBezTo>
                  <a:lnTo>
                    <a:pt x="271" y="4369"/>
                  </a:lnTo>
                  <a:cubicBezTo>
                    <a:pt x="272" y="4370"/>
                    <a:pt x="272" y="4371"/>
                    <a:pt x="273" y="4372"/>
                  </a:cubicBezTo>
                  <a:lnTo>
                    <a:pt x="275" y="4383"/>
                  </a:lnTo>
                  <a:cubicBezTo>
                    <a:pt x="275" y="4385"/>
                    <a:pt x="275" y="4387"/>
                    <a:pt x="274" y="4388"/>
                  </a:cubicBezTo>
                  <a:lnTo>
                    <a:pt x="270" y="4398"/>
                  </a:lnTo>
                  <a:cubicBezTo>
                    <a:pt x="269" y="4401"/>
                    <a:pt x="265" y="4403"/>
                    <a:pt x="261" y="4402"/>
                  </a:cubicBezTo>
                  <a:lnTo>
                    <a:pt x="261" y="4402"/>
                  </a:lnTo>
                  <a:lnTo>
                    <a:pt x="263" y="4407"/>
                  </a:lnTo>
                  <a:lnTo>
                    <a:pt x="265" y="4414"/>
                  </a:lnTo>
                  <a:cubicBezTo>
                    <a:pt x="266" y="4416"/>
                    <a:pt x="266" y="4419"/>
                    <a:pt x="264" y="4421"/>
                  </a:cubicBezTo>
                  <a:cubicBezTo>
                    <a:pt x="263" y="4422"/>
                    <a:pt x="262" y="4423"/>
                    <a:pt x="260" y="4424"/>
                  </a:cubicBezTo>
                  <a:lnTo>
                    <a:pt x="260" y="4424"/>
                  </a:lnTo>
                  <a:lnTo>
                    <a:pt x="261" y="4430"/>
                  </a:lnTo>
                  <a:lnTo>
                    <a:pt x="261" y="4440"/>
                  </a:lnTo>
                  <a:lnTo>
                    <a:pt x="261" y="4445"/>
                  </a:lnTo>
                  <a:lnTo>
                    <a:pt x="264" y="4450"/>
                  </a:lnTo>
                  <a:cubicBezTo>
                    <a:pt x="265" y="4451"/>
                    <a:pt x="265" y="4451"/>
                    <a:pt x="265" y="4452"/>
                  </a:cubicBezTo>
                  <a:lnTo>
                    <a:pt x="268" y="4459"/>
                  </a:lnTo>
                  <a:lnTo>
                    <a:pt x="270" y="4469"/>
                  </a:lnTo>
                  <a:cubicBezTo>
                    <a:pt x="270" y="4470"/>
                    <a:pt x="270" y="4471"/>
                    <a:pt x="270" y="4471"/>
                  </a:cubicBezTo>
                  <a:lnTo>
                    <a:pt x="269" y="4478"/>
                  </a:lnTo>
                  <a:cubicBezTo>
                    <a:pt x="269" y="4481"/>
                    <a:pt x="267" y="4483"/>
                    <a:pt x="265" y="4484"/>
                  </a:cubicBezTo>
                  <a:lnTo>
                    <a:pt x="261" y="4486"/>
                  </a:lnTo>
                  <a:cubicBezTo>
                    <a:pt x="258" y="4488"/>
                    <a:pt x="255" y="4488"/>
                    <a:pt x="253" y="4486"/>
                  </a:cubicBezTo>
                  <a:lnTo>
                    <a:pt x="248" y="4483"/>
                  </a:lnTo>
                  <a:cubicBezTo>
                    <a:pt x="247" y="4482"/>
                    <a:pt x="247" y="4482"/>
                    <a:pt x="246" y="4481"/>
                  </a:cubicBezTo>
                  <a:lnTo>
                    <a:pt x="239" y="4472"/>
                  </a:lnTo>
                  <a:lnTo>
                    <a:pt x="235" y="4470"/>
                  </a:lnTo>
                  <a:lnTo>
                    <a:pt x="251" y="4504"/>
                  </a:lnTo>
                  <a:lnTo>
                    <a:pt x="262" y="4509"/>
                  </a:lnTo>
                  <a:cubicBezTo>
                    <a:pt x="264" y="4510"/>
                    <a:pt x="265" y="4510"/>
                    <a:pt x="265" y="4512"/>
                  </a:cubicBezTo>
                  <a:lnTo>
                    <a:pt x="269" y="4516"/>
                  </a:lnTo>
                  <a:lnTo>
                    <a:pt x="271" y="4516"/>
                  </a:lnTo>
                  <a:lnTo>
                    <a:pt x="272" y="4512"/>
                  </a:lnTo>
                  <a:cubicBezTo>
                    <a:pt x="273" y="4509"/>
                    <a:pt x="275" y="4507"/>
                    <a:pt x="277" y="4506"/>
                  </a:cubicBezTo>
                  <a:cubicBezTo>
                    <a:pt x="280" y="4505"/>
                    <a:pt x="283" y="4506"/>
                    <a:pt x="285" y="4508"/>
                  </a:cubicBezTo>
                  <a:lnTo>
                    <a:pt x="288" y="4511"/>
                  </a:lnTo>
                  <a:cubicBezTo>
                    <a:pt x="289" y="4512"/>
                    <a:pt x="290" y="4513"/>
                    <a:pt x="290" y="4514"/>
                  </a:cubicBezTo>
                  <a:lnTo>
                    <a:pt x="293" y="4521"/>
                  </a:lnTo>
                  <a:lnTo>
                    <a:pt x="298" y="4537"/>
                  </a:lnTo>
                  <a:lnTo>
                    <a:pt x="301" y="4540"/>
                  </a:lnTo>
                  <a:lnTo>
                    <a:pt x="306" y="4541"/>
                  </a:lnTo>
                  <a:cubicBezTo>
                    <a:pt x="308" y="4542"/>
                    <a:pt x="309" y="4543"/>
                    <a:pt x="310" y="4544"/>
                  </a:cubicBezTo>
                  <a:lnTo>
                    <a:pt x="315" y="4550"/>
                  </a:lnTo>
                  <a:lnTo>
                    <a:pt x="324" y="4570"/>
                  </a:lnTo>
                  <a:lnTo>
                    <a:pt x="328" y="4576"/>
                  </a:lnTo>
                  <a:lnTo>
                    <a:pt x="333" y="4579"/>
                  </a:lnTo>
                  <a:lnTo>
                    <a:pt x="338" y="4581"/>
                  </a:lnTo>
                  <a:lnTo>
                    <a:pt x="369" y="4581"/>
                  </a:lnTo>
                  <a:lnTo>
                    <a:pt x="399" y="4584"/>
                  </a:lnTo>
                  <a:lnTo>
                    <a:pt x="405" y="4582"/>
                  </a:lnTo>
                  <a:lnTo>
                    <a:pt x="417" y="4573"/>
                  </a:lnTo>
                  <a:cubicBezTo>
                    <a:pt x="419" y="4572"/>
                    <a:pt x="420" y="4572"/>
                    <a:pt x="422" y="4572"/>
                  </a:cubicBezTo>
                  <a:lnTo>
                    <a:pt x="422" y="4572"/>
                  </a:lnTo>
                  <a:lnTo>
                    <a:pt x="456" y="4572"/>
                  </a:lnTo>
                  <a:cubicBezTo>
                    <a:pt x="457" y="4572"/>
                    <a:pt x="458" y="4572"/>
                    <a:pt x="459" y="4573"/>
                  </a:cubicBezTo>
                  <a:lnTo>
                    <a:pt x="488" y="4586"/>
                  </a:lnTo>
                  <a:cubicBezTo>
                    <a:pt x="489" y="4586"/>
                    <a:pt x="490" y="4587"/>
                    <a:pt x="491" y="4587"/>
                  </a:cubicBezTo>
                  <a:lnTo>
                    <a:pt x="497" y="4594"/>
                  </a:lnTo>
                  <a:cubicBezTo>
                    <a:pt x="498" y="4595"/>
                    <a:pt x="499" y="4596"/>
                    <a:pt x="499" y="4597"/>
                  </a:cubicBezTo>
                  <a:lnTo>
                    <a:pt x="502" y="4603"/>
                  </a:lnTo>
                  <a:cubicBezTo>
                    <a:pt x="503" y="4604"/>
                    <a:pt x="503" y="4605"/>
                    <a:pt x="503" y="4606"/>
                  </a:cubicBezTo>
                  <a:lnTo>
                    <a:pt x="503" y="4611"/>
                  </a:lnTo>
                  <a:cubicBezTo>
                    <a:pt x="503" y="4611"/>
                    <a:pt x="503" y="4612"/>
                    <a:pt x="502" y="4613"/>
                  </a:cubicBezTo>
                  <a:lnTo>
                    <a:pt x="501" y="4618"/>
                  </a:lnTo>
                  <a:lnTo>
                    <a:pt x="502" y="4622"/>
                  </a:lnTo>
                  <a:lnTo>
                    <a:pt x="504" y="4626"/>
                  </a:lnTo>
                  <a:cubicBezTo>
                    <a:pt x="506" y="4627"/>
                    <a:pt x="508" y="4629"/>
                    <a:pt x="509" y="4631"/>
                  </a:cubicBezTo>
                  <a:lnTo>
                    <a:pt x="511" y="4642"/>
                  </a:lnTo>
                  <a:lnTo>
                    <a:pt x="517" y="4646"/>
                  </a:lnTo>
                  <a:lnTo>
                    <a:pt x="556" y="4650"/>
                  </a:lnTo>
                  <a:cubicBezTo>
                    <a:pt x="558" y="4650"/>
                    <a:pt x="559" y="4651"/>
                    <a:pt x="560" y="4652"/>
                  </a:cubicBezTo>
                  <a:lnTo>
                    <a:pt x="565" y="4656"/>
                  </a:lnTo>
                  <a:cubicBezTo>
                    <a:pt x="566" y="4657"/>
                    <a:pt x="567" y="4658"/>
                    <a:pt x="568" y="4659"/>
                  </a:cubicBezTo>
                  <a:lnTo>
                    <a:pt x="570" y="4666"/>
                  </a:lnTo>
                  <a:cubicBezTo>
                    <a:pt x="571" y="4668"/>
                    <a:pt x="571" y="4670"/>
                    <a:pt x="569" y="4672"/>
                  </a:cubicBezTo>
                  <a:lnTo>
                    <a:pt x="567" y="4676"/>
                  </a:lnTo>
                  <a:cubicBezTo>
                    <a:pt x="567" y="4676"/>
                    <a:pt x="567" y="4677"/>
                    <a:pt x="566" y="4678"/>
                  </a:cubicBezTo>
                  <a:lnTo>
                    <a:pt x="564" y="4679"/>
                  </a:lnTo>
                  <a:lnTo>
                    <a:pt x="564" y="4679"/>
                  </a:lnTo>
                  <a:cubicBezTo>
                    <a:pt x="566" y="4681"/>
                    <a:pt x="567" y="4684"/>
                    <a:pt x="566" y="4686"/>
                  </a:cubicBezTo>
                  <a:lnTo>
                    <a:pt x="565" y="4696"/>
                  </a:lnTo>
                  <a:cubicBezTo>
                    <a:pt x="564" y="4697"/>
                    <a:pt x="564" y="4697"/>
                    <a:pt x="564" y="4698"/>
                  </a:cubicBezTo>
                  <a:lnTo>
                    <a:pt x="559" y="4708"/>
                  </a:lnTo>
                  <a:cubicBezTo>
                    <a:pt x="559" y="4710"/>
                    <a:pt x="558" y="4711"/>
                    <a:pt x="557" y="4711"/>
                  </a:cubicBezTo>
                  <a:lnTo>
                    <a:pt x="551" y="4716"/>
                  </a:lnTo>
                  <a:cubicBezTo>
                    <a:pt x="549" y="4717"/>
                    <a:pt x="548" y="4718"/>
                    <a:pt x="545" y="4718"/>
                  </a:cubicBezTo>
                  <a:lnTo>
                    <a:pt x="536" y="4717"/>
                  </a:lnTo>
                  <a:cubicBezTo>
                    <a:pt x="536" y="4717"/>
                    <a:pt x="535" y="4717"/>
                    <a:pt x="534" y="4716"/>
                  </a:cubicBezTo>
                  <a:lnTo>
                    <a:pt x="485" y="4698"/>
                  </a:lnTo>
                  <a:cubicBezTo>
                    <a:pt x="484" y="4698"/>
                    <a:pt x="483" y="4697"/>
                    <a:pt x="483" y="4697"/>
                  </a:cubicBezTo>
                  <a:lnTo>
                    <a:pt x="473" y="4689"/>
                  </a:lnTo>
                  <a:lnTo>
                    <a:pt x="415" y="4679"/>
                  </a:lnTo>
                  <a:lnTo>
                    <a:pt x="369" y="4667"/>
                  </a:lnTo>
                  <a:lnTo>
                    <a:pt x="352" y="4666"/>
                  </a:lnTo>
                  <a:lnTo>
                    <a:pt x="347" y="4668"/>
                  </a:lnTo>
                  <a:lnTo>
                    <a:pt x="342" y="4672"/>
                  </a:lnTo>
                  <a:lnTo>
                    <a:pt x="334" y="4685"/>
                  </a:lnTo>
                  <a:lnTo>
                    <a:pt x="329" y="4690"/>
                  </a:lnTo>
                  <a:lnTo>
                    <a:pt x="331" y="4692"/>
                  </a:lnTo>
                  <a:cubicBezTo>
                    <a:pt x="332" y="4693"/>
                    <a:pt x="333" y="4694"/>
                    <a:pt x="333" y="4696"/>
                  </a:cubicBezTo>
                  <a:lnTo>
                    <a:pt x="333" y="4702"/>
                  </a:lnTo>
                  <a:cubicBezTo>
                    <a:pt x="334" y="4703"/>
                    <a:pt x="333" y="4704"/>
                    <a:pt x="333" y="4706"/>
                  </a:cubicBezTo>
                  <a:lnTo>
                    <a:pt x="328" y="4717"/>
                  </a:lnTo>
                  <a:lnTo>
                    <a:pt x="321" y="4729"/>
                  </a:lnTo>
                  <a:cubicBezTo>
                    <a:pt x="320" y="4729"/>
                    <a:pt x="320" y="4730"/>
                    <a:pt x="319" y="4731"/>
                  </a:cubicBezTo>
                  <a:lnTo>
                    <a:pt x="317" y="4732"/>
                  </a:lnTo>
                  <a:cubicBezTo>
                    <a:pt x="316" y="4733"/>
                    <a:pt x="315" y="4733"/>
                    <a:pt x="314" y="4733"/>
                  </a:cubicBezTo>
                  <a:lnTo>
                    <a:pt x="306" y="4738"/>
                  </a:lnTo>
                  <a:cubicBezTo>
                    <a:pt x="304" y="4739"/>
                    <a:pt x="302" y="4739"/>
                    <a:pt x="300" y="4738"/>
                  </a:cubicBezTo>
                  <a:lnTo>
                    <a:pt x="300" y="4738"/>
                  </a:lnTo>
                  <a:lnTo>
                    <a:pt x="295" y="4745"/>
                  </a:lnTo>
                  <a:cubicBezTo>
                    <a:pt x="294" y="4746"/>
                    <a:pt x="293" y="4747"/>
                    <a:pt x="292" y="4747"/>
                  </a:cubicBezTo>
                  <a:lnTo>
                    <a:pt x="290" y="4749"/>
                  </a:lnTo>
                  <a:cubicBezTo>
                    <a:pt x="288" y="4750"/>
                    <a:pt x="286" y="4750"/>
                    <a:pt x="284" y="4749"/>
                  </a:cubicBezTo>
                  <a:lnTo>
                    <a:pt x="280" y="4748"/>
                  </a:lnTo>
                  <a:cubicBezTo>
                    <a:pt x="279" y="4748"/>
                    <a:pt x="279" y="4748"/>
                    <a:pt x="278" y="4747"/>
                  </a:cubicBezTo>
                  <a:lnTo>
                    <a:pt x="275" y="4745"/>
                  </a:lnTo>
                  <a:lnTo>
                    <a:pt x="271" y="4747"/>
                  </a:lnTo>
                  <a:cubicBezTo>
                    <a:pt x="270" y="4748"/>
                    <a:pt x="270" y="4748"/>
                    <a:pt x="269" y="4748"/>
                  </a:cubicBezTo>
                  <a:lnTo>
                    <a:pt x="266" y="4749"/>
                  </a:lnTo>
                  <a:cubicBezTo>
                    <a:pt x="264" y="4750"/>
                    <a:pt x="261" y="4749"/>
                    <a:pt x="259" y="4748"/>
                  </a:cubicBezTo>
                  <a:lnTo>
                    <a:pt x="256" y="4746"/>
                  </a:lnTo>
                  <a:cubicBezTo>
                    <a:pt x="255" y="4745"/>
                    <a:pt x="254" y="4744"/>
                    <a:pt x="253" y="4743"/>
                  </a:cubicBezTo>
                  <a:lnTo>
                    <a:pt x="250" y="4737"/>
                  </a:lnTo>
                  <a:lnTo>
                    <a:pt x="248" y="4736"/>
                  </a:lnTo>
                  <a:cubicBezTo>
                    <a:pt x="247" y="4736"/>
                    <a:pt x="246" y="4736"/>
                    <a:pt x="246" y="4735"/>
                  </a:cubicBezTo>
                  <a:lnTo>
                    <a:pt x="241" y="4733"/>
                  </a:lnTo>
                  <a:lnTo>
                    <a:pt x="235" y="4731"/>
                  </a:lnTo>
                  <a:cubicBezTo>
                    <a:pt x="233" y="4730"/>
                    <a:pt x="232" y="4729"/>
                    <a:pt x="231" y="4728"/>
                  </a:cubicBezTo>
                  <a:lnTo>
                    <a:pt x="224" y="4720"/>
                  </a:lnTo>
                  <a:lnTo>
                    <a:pt x="221" y="4723"/>
                  </a:lnTo>
                  <a:lnTo>
                    <a:pt x="217" y="4728"/>
                  </a:lnTo>
                  <a:lnTo>
                    <a:pt x="214" y="4734"/>
                  </a:lnTo>
                  <a:lnTo>
                    <a:pt x="213" y="4742"/>
                  </a:lnTo>
                  <a:lnTo>
                    <a:pt x="214" y="4761"/>
                  </a:lnTo>
                  <a:lnTo>
                    <a:pt x="213" y="4772"/>
                  </a:lnTo>
                  <a:lnTo>
                    <a:pt x="210" y="4784"/>
                  </a:lnTo>
                  <a:cubicBezTo>
                    <a:pt x="210" y="4785"/>
                    <a:pt x="209" y="4786"/>
                    <a:pt x="208" y="4787"/>
                  </a:cubicBezTo>
                  <a:lnTo>
                    <a:pt x="202" y="4794"/>
                  </a:lnTo>
                  <a:cubicBezTo>
                    <a:pt x="201" y="4795"/>
                    <a:pt x="198" y="4796"/>
                    <a:pt x="196" y="4796"/>
                  </a:cubicBezTo>
                  <a:lnTo>
                    <a:pt x="188" y="4795"/>
                  </a:lnTo>
                  <a:cubicBezTo>
                    <a:pt x="187" y="4795"/>
                    <a:pt x="187" y="4795"/>
                    <a:pt x="186" y="4795"/>
                  </a:cubicBezTo>
                  <a:lnTo>
                    <a:pt x="164" y="4786"/>
                  </a:lnTo>
                  <a:cubicBezTo>
                    <a:pt x="162" y="4785"/>
                    <a:pt x="160" y="4783"/>
                    <a:pt x="160" y="4781"/>
                  </a:cubicBezTo>
                  <a:lnTo>
                    <a:pt x="157" y="4774"/>
                  </a:lnTo>
                  <a:lnTo>
                    <a:pt x="152" y="4756"/>
                  </a:lnTo>
                  <a:lnTo>
                    <a:pt x="148" y="4750"/>
                  </a:lnTo>
                  <a:lnTo>
                    <a:pt x="141" y="4746"/>
                  </a:lnTo>
                  <a:lnTo>
                    <a:pt x="140" y="4746"/>
                  </a:lnTo>
                  <a:lnTo>
                    <a:pt x="132" y="4756"/>
                  </a:lnTo>
                  <a:lnTo>
                    <a:pt x="132" y="4759"/>
                  </a:lnTo>
                  <a:lnTo>
                    <a:pt x="130" y="4775"/>
                  </a:lnTo>
                  <a:lnTo>
                    <a:pt x="131" y="4781"/>
                  </a:lnTo>
                  <a:lnTo>
                    <a:pt x="134" y="4788"/>
                  </a:lnTo>
                  <a:lnTo>
                    <a:pt x="141" y="4800"/>
                  </a:lnTo>
                  <a:cubicBezTo>
                    <a:pt x="141" y="4801"/>
                    <a:pt x="141" y="4802"/>
                    <a:pt x="141" y="4802"/>
                  </a:cubicBezTo>
                  <a:lnTo>
                    <a:pt x="145" y="4820"/>
                  </a:lnTo>
                  <a:cubicBezTo>
                    <a:pt x="146" y="4822"/>
                    <a:pt x="146" y="4823"/>
                    <a:pt x="145" y="4824"/>
                  </a:cubicBezTo>
                  <a:lnTo>
                    <a:pt x="142" y="4843"/>
                  </a:lnTo>
                  <a:lnTo>
                    <a:pt x="136" y="4859"/>
                  </a:lnTo>
                  <a:lnTo>
                    <a:pt x="137" y="4861"/>
                  </a:lnTo>
                  <a:cubicBezTo>
                    <a:pt x="137" y="4861"/>
                    <a:pt x="137" y="4861"/>
                    <a:pt x="138" y="4861"/>
                  </a:cubicBezTo>
                  <a:lnTo>
                    <a:pt x="143" y="4864"/>
                  </a:lnTo>
                  <a:cubicBezTo>
                    <a:pt x="144" y="4865"/>
                    <a:pt x="145" y="4865"/>
                    <a:pt x="145" y="4866"/>
                  </a:cubicBezTo>
                  <a:lnTo>
                    <a:pt x="150" y="4870"/>
                  </a:lnTo>
                  <a:cubicBezTo>
                    <a:pt x="150" y="4871"/>
                    <a:pt x="151" y="4872"/>
                    <a:pt x="151" y="4873"/>
                  </a:cubicBezTo>
                  <a:lnTo>
                    <a:pt x="153" y="4876"/>
                  </a:lnTo>
                  <a:lnTo>
                    <a:pt x="156" y="4879"/>
                  </a:lnTo>
                  <a:cubicBezTo>
                    <a:pt x="156" y="4880"/>
                    <a:pt x="157" y="4880"/>
                    <a:pt x="157" y="4881"/>
                  </a:cubicBezTo>
                  <a:lnTo>
                    <a:pt x="161" y="4891"/>
                  </a:lnTo>
                  <a:lnTo>
                    <a:pt x="166" y="4895"/>
                  </a:lnTo>
                  <a:cubicBezTo>
                    <a:pt x="167" y="4897"/>
                    <a:pt x="167" y="4898"/>
                    <a:pt x="167" y="4900"/>
                  </a:cubicBezTo>
                  <a:lnTo>
                    <a:pt x="171" y="4904"/>
                  </a:lnTo>
                  <a:cubicBezTo>
                    <a:pt x="173" y="4906"/>
                    <a:pt x="173" y="4908"/>
                    <a:pt x="173" y="4910"/>
                  </a:cubicBezTo>
                  <a:lnTo>
                    <a:pt x="172" y="4918"/>
                  </a:lnTo>
                  <a:cubicBezTo>
                    <a:pt x="172" y="4920"/>
                    <a:pt x="170" y="4923"/>
                    <a:pt x="167" y="4924"/>
                  </a:cubicBezTo>
                  <a:cubicBezTo>
                    <a:pt x="165" y="4925"/>
                    <a:pt x="162" y="4925"/>
                    <a:pt x="160" y="4923"/>
                  </a:cubicBezTo>
                  <a:lnTo>
                    <a:pt x="156" y="4926"/>
                  </a:lnTo>
                  <a:cubicBezTo>
                    <a:pt x="155" y="4927"/>
                    <a:pt x="155" y="4927"/>
                    <a:pt x="155" y="4927"/>
                  </a:cubicBezTo>
                  <a:cubicBezTo>
                    <a:pt x="156" y="4930"/>
                    <a:pt x="155" y="4933"/>
                    <a:pt x="154" y="4935"/>
                  </a:cubicBezTo>
                  <a:lnTo>
                    <a:pt x="150" y="4940"/>
                  </a:lnTo>
                  <a:cubicBezTo>
                    <a:pt x="148" y="4942"/>
                    <a:pt x="145" y="4943"/>
                    <a:pt x="143" y="4943"/>
                  </a:cubicBezTo>
                  <a:lnTo>
                    <a:pt x="122" y="4943"/>
                  </a:lnTo>
                  <a:lnTo>
                    <a:pt x="114" y="4948"/>
                  </a:lnTo>
                  <a:lnTo>
                    <a:pt x="114" y="4951"/>
                  </a:lnTo>
                  <a:cubicBezTo>
                    <a:pt x="115" y="4953"/>
                    <a:pt x="115" y="4954"/>
                    <a:pt x="114" y="4956"/>
                  </a:cubicBezTo>
                  <a:lnTo>
                    <a:pt x="110" y="4964"/>
                  </a:lnTo>
                  <a:lnTo>
                    <a:pt x="104" y="4991"/>
                  </a:lnTo>
                  <a:lnTo>
                    <a:pt x="88" y="5032"/>
                  </a:lnTo>
                  <a:lnTo>
                    <a:pt x="79" y="5049"/>
                  </a:lnTo>
                  <a:lnTo>
                    <a:pt x="78" y="5055"/>
                  </a:lnTo>
                  <a:cubicBezTo>
                    <a:pt x="77" y="5056"/>
                    <a:pt x="77" y="5057"/>
                    <a:pt x="77" y="5058"/>
                  </a:cubicBezTo>
                  <a:lnTo>
                    <a:pt x="73" y="5063"/>
                  </a:lnTo>
                  <a:cubicBezTo>
                    <a:pt x="73" y="5064"/>
                    <a:pt x="72" y="5065"/>
                    <a:pt x="71" y="5065"/>
                  </a:cubicBezTo>
                  <a:lnTo>
                    <a:pt x="30" y="5101"/>
                  </a:lnTo>
                  <a:lnTo>
                    <a:pt x="17" y="5142"/>
                  </a:lnTo>
                  <a:lnTo>
                    <a:pt x="44" y="5269"/>
                  </a:lnTo>
                  <a:cubicBezTo>
                    <a:pt x="44" y="5270"/>
                    <a:pt x="44" y="5272"/>
                    <a:pt x="44" y="5273"/>
                  </a:cubicBezTo>
                  <a:lnTo>
                    <a:pt x="42" y="5276"/>
                  </a:lnTo>
                  <a:cubicBezTo>
                    <a:pt x="42" y="5278"/>
                    <a:pt x="42" y="5279"/>
                    <a:pt x="42" y="5280"/>
                  </a:cubicBezTo>
                  <a:lnTo>
                    <a:pt x="32" y="5303"/>
                  </a:lnTo>
                  <a:lnTo>
                    <a:pt x="30" y="5317"/>
                  </a:lnTo>
                  <a:lnTo>
                    <a:pt x="32" y="5333"/>
                  </a:lnTo>
                  <a:lnTo>
                    <a:pt x="48" y="5367"/>
                  </a:lnTo>
                  <a:lnTo>
                    <a:pt x="57" y="5380"/>
                  </a:lnTo>
                  <a:cubicBezTo>
                    <a:pt x="58" y="5381"/>
                    <a:pt x="59" y="5382"/>
                    <a:pt x="59" y="5383"/>
                  </a:cubicBezTo>
                  <a:lnTo>
                    <a:pt x="60" y="5394"/>
                  </a:lnTo>
                  <a:lnTo>
                    <a:pt x="59" y="5406"/>
                  </a:lnTo>
                  <a:lnTo>
                    <a:pt x="59" y="5410"/>
                  </a:lnTo>
                  <a:cubicBezTo>
                    <a:pt x="59" y="5410"/>
                    <a:pt x="60" y="5410"/>
                    <a:pt x="60" y="5411"/>
                  </a:cubicBezTo>
                  <a:lnTo>
                    <a:pt x="64" y="5414"/>
                  </a:lnTo>
                  <a:cubicBezTo>
                    <a:pt x="65" y="5415"/>
                    <a:pt x="66" y="5417"/>
                    <a:pt x="66" y="5419"/>
                  </a:cubicBezTo>
                  <a:lnTo>
                    <a:pt x="68" y="5428"/>
                  </a:lnTo>
                  <a:cubicBezTo>
                    <a:pt x="68" y="5428"/>
                    <a:pt x="68" y="5429"/>
                    <a:pt x="68" y="5430"/>
                  </a:cubicBezTo>
                  <a:lnTo>
                    <a:pt x="65" y="5441"/>
                  </a:lnTo>
                  <a:lnTo>
                    <a:pt x="65" y="5442"/>
                  </a:lnTo>
                  <a:lnTo>
                    <a:pt x="82" y="5450"/>
                  </a:lnTo>
                  <a:cubicBezTo>
                    <a:pt x="83" y="5450"/>
                    <a:pt x="84" y="5451"/>
                    <a:pt x="85" y="5452"/>
                  </a:cubicBezTo>
                  <a:lnTo>
                    <a:pt x="88" y="5455"/>
                  </a:lnTo>
                  <a:cubicBezTo>
                    <a:pt x="89" y="5456"/>
                    <a:pt x="90" y="5457"/>
                    <a:pt x="90" y="5459"/>
                  </a:cubicBezTo>
                  <a:lnTo>
                    <a:pt x="92" y="5466"/>
                  </a:lnTo>
                  <a:cubicBezTo>
                    <a:pt x="92" y="5468"/>
                    <a:pt x="92" y="5470"/>
                    <a:pt x="91" y="5471"/>
                  </a:cubicBezTo>
                  <a:lnTo>
                    <a:pt x="89" y="5476"/>
                  </a:lnTo>
                  <a:cubicBezTo>
                    <a:pt x="88" y="5477"/>
                    <a:pt x="87" y="5478"/>
                    <a:pt x="86" y="5479"/>
                  </a:cubicBezTo>
                  <a:lnTo>
                    <a:pt x="85" y="5480"/>
                  </a:lnTo>
                  <a:lnTo>
                    <a:pt x="83" y="5484"/>
                  </a:lnTo>
                  <a:cubicBezTo>
                    <a:pt x="83" y="5485"/>
                    <a:pt x="82" y="5486"/>
                    <a:pt x="81" y="5487"/>
                  </a:cubicBezTo>
                  <a:lnTo>
                    <a:pt x="76" y="5490"/>
                  </a:lnTo>
                  <a:lnTo>
                    <a:pt x="62" y="5495"/>
                  </a:lnTo>
                  <a:lnTo>
                    <a:pt x="40" y="5499"/>
                  </a:lnTo>
                  <a:lnTo>
                    <a:pt x="40" y="5499"/>
                  </a:lnTo>
                  <a:lnTo>
                    <a:pt x="38" y="5500"/>
                  </a:lnTo>
                  <a:cubicBezTo>
                    <a:pt x="37" y="5503"/>
                    <a:pt x="36" y="5505"/>
                    <a:pt x="34" y="5506"/>
                  </a:cubicBezTo>
                  <a:lnTo>
                    <a:pt x="33" y="5506"/>
                  </a:lnTo>
                  <a:lnTo>
                    <a:pt x="33" y="5506"/>
                  </a:lnTo>
                  <a:lnTo>
                    <a:pt x="35" y="5515"/>
                  </a:lnTo>
                  <a:cubicBezTo>
                    <a:pt x="35" y="5516"/>
                    <a:pt x="35" y="5516"/>
                    <a:pt x="35" y="5517"/>
                  </a:cubicBezTo>
                  <a:lnTo>
                    <a:pt x="35" y="5522"/>
                  </a:lnTo>
                  <a:cubicBezTo>
                    <a:pt x="35" y="5524"/>
                    <a:pt x="34" y="5525"/>
                    <a:pt x="33" y="5527"/>
                  </a:cubicBezTo>
                  <a:lnTo>
                    <a:pt x="29" y="5530"/>
                  </a:lnTo>
                  <a:cubicBezTo>
                    <a:pt x="29" y="5531"/>
                    <a:pt x="28" y="5532"/>
                    <a:pt x="27" y="5532"/>
                  </a:cubicBezTo>
                  <a:cubicBezTo>
                    <a:pt x="27" y="5532"/>
                    <a:pt x="27" y="5533"/>
                    <a:pt x="26" y="5533"/>
                  </a:cubicBezTo>
                  <a:lnTo>
                    <a:pt x="23" y="5537"/>
                  </a:lnTo>
                  <a:cubicBezTo>
                    <a:pt x="22" y="5538"/>
                    <a:pt x="21" y="5538"/>
                    <a:pt x="20" y="5539"/>
                  </a:cubicBezTo>
                  <a:lnTo>
                    <a:pt x="9" y="5542"/>
                  </a:lnTo>
                  <a:lnTo>
                    <a:pt x="9" y="5544"/>
                  </a:lnTo>
                  <a:lnTo>
                    <a:pt x="10" y="5548"/>
                  </a:lnTo>
                  <a:cubicBezTo>
                    <a:pt x="10" y="5549"/>
                    <a:pt x="11" y="5549"/>
                    <a:pt x="11" y="5550"/>
                  </a:cubicBezTo>
                  <a:cubicBezTo>
                    <a:pt x="11" y="5551"/>
                    <a:pt x="11" y="5553"/>
                    <a:pt x="11" y="5554"/>
                  </a:cubicBezTo>
                  <a:lnTo>
                    <a:pt x="11" y="5561"/>
                  </a:lnTo>
                  <a:cubicBezTo>
                    <a:pt x="11" y="5562"/>
                    <a:pt x="11" y="5563"/>
                    <a:pt x="10" y="5563"/>
                  </a:cubicBezTo>
                  <a:cubicBezTo>
                    <a:pt x="10" y="5564"/>
                    <a:pt x="9" y="5567"/>
                    <a:pt x="9" y="5567"/>
                  </a:cubicBezTo>
                  <a:lnTo>
                    <a:pt x="7" y="5569"/>
                  </a:lnTo>
                  <a:cubicBezTo>
                    <a:pt x="6" y="5570"/>
                    <a:pt x="5" y="5571"/>
                    <a:pt x="4" y="5571"/>
                  </a:cubicBezTo>
                  <a:lnTo>
                    <a:pt x="2" y="5572"/>
                  </a:lnTo>
                  <a:lnTo>
                    <a:pt x="2" y="5572"/>
                  </a:lnTo>
                  <a:cubicBezTo>
                    <a:pt x="2" y="5573"/>
                    <a:pt x="1" y="5573"/>
                    <a:pt x="1" y="5573"/>
                  </a:cubicBezTo>
                  <a:lnTo>
                    <a:pt x="0" y="5575"/>
                  </a:lnTo>
                  <a:lnTo>
                    <a:pt x="2" y="5581"/>
                  </a:lnTo>
                  <a:lnTo>
                    <a:pt x="31" y="5581"/>
                  </a:lnTo>
                  <a:cubicBezTo>
                    <a:pt x="33" y="5581"/>
                    <a:pt x="35" y="5582"/>
                    <a:pt x="37" y="5584"/>
                  </a:cubicBezTo>
                  <a:cubicBezTo>
                    <a:pt x="38" y="5585"/>
                    <a:pt x="39" y="5588"/>
                    <a:pt x="39" y="5590"/>
                  </a:cubicBezTo>
                  <a:lnTo>
                    <a:pt x="38" y="5603"/>
                  </a:lnTo>
                  <a:lnTo>
                    <a:pt x="38" y="5611"/>
                  </a:lnTo>
                  <a:cubicBezTo>
                    <a:pt x="38" y="5611"/>
                    <a:pt x="38" y="5612"/>
                    <a:pt x="38" y="5613"/>
                  </a:cubicBezTo>
                  <a:lnTo>
                    <a:pt x="36" y="5622"/>
                  </a:lnTo>
                  <a:lnTo>
                    <a:pt x="37" y="5624"/>
                  </a:lnTo>
                  <a:lnTo>
                    <a:pt x="56" y="5633"/>
                  </a:lnTo>
                  <a:cubicBezTo>
                    <a:pt x="57" y="5633"/>
                    <a:pt x="58" y="5634"/>
                    <a:pt x="59" y="5635"/>
                  </a:cubicBezTo>
                  <a:lnTo>
                    <a:pt x="71" y="5648"/>
                  </a:lnTo>
                  <a:lnTo>
                    <a:pt x="95" y="5664"/>
                  </a:lnTo>
                  <a:cubicBezTo>
                    <a:pt x="95" y="5665"/>
                    <a:pt x="96" y="5666"/>
                    <a:pt x="97" y="5667"/>
                  </a:cubicBezTo>
                  <a:lnTo>
                    <a:pt x="99" y="5672"/>
                  </a:lnTo>
                  <a:cubicBezTo>
                    <a:pt x="99" y="5673"/>
                    <a:pt x="100" y="5674"/>
                    <a:pt x="100" y="5674"/>
                  </a:cubicBezTo>
                  <a:lnTo>
                    <a:pt x="101" y="5683"/>
                  </a:lnTo>
                  <a:lnTo>
                    <a:pt x="99" y="5716"/>
                  </a:lnTo>
                  <a:lnTo>
                    <a:pt x="96" y="5725"/>
                  </a:lnTo>
                  <a:cubicBezTo>
                    <a:pt x="96" y="5726"/>
                    <a:pt x="95" y="5728"/>
                    <a:pt x="94" y="5729"/>
                  </a:cubicBezTo>
                  <a:lnTo>
                    <a:pt x="88" y="5734"/>
                  </a:lnTo>
                  <a:cubicBezTo>
                    <a:pt x="88" y="5735"/>
                    <a:pt x="87" y="5735"/>
                    <a:pt x="86" y="5736"/>
                  </a:cubicBezTo>
                  <a:lnTo>
                    <a:pt x="70" y="5744"/>
                  </a:lnTo>
                  <a:lnTo>
                    <a:pt x="72" y="5745"/>
                  </a:lnTo>
                  <a:lnTo>
                    <a:pt x="78" y="5749"/>
                  </a:lnTo>
                  <a:cubicBezTo>
                    <a:pt x="80" y="5751"/>
                    <a:pt x="81" y="5753"/>
                    <a:pt x="81" y="5755"/>
                  </a:cubicBezTo>
                  <a:lnTo>
                    <a:pt x="82" y="5764"/>
                  </a:lnTo>
                  <a:cubicBezTo>
                    <a:pt x="82" y="5765"/>
                    <a:pt x="82" y="5766"/>
                    <a:pt x="82" y="5767"/>
                  </a:cubicBezTo>
                  <a:lnTo>
                    <a:pt x="81" y="5771"/>
                  </a:lnTo>
                  <a:lnTo>
                    <a:pt x="76" y="5785"/>
                  </a:lnTo>
                  <a:lnTo>
                    <a:pt x="75" y="5797"/>
                  </a:lnTo>
                  <a:cubicBezTo>
                    <a:pt x="75" y="5797"/>
                    <a:pt x="75" y="5798"/>
                    <a:pt x="75" y="5799"/>
                  </a:cubicBezTo>
                  <a:lnTo>
                    <a:pt x="62" y="5825"/>
                  </a:lnTo>
                  <a:lnTo>
                    <a:pt x="69" y="5821"/>
                  </a:lnTo>
                  <a:lnTo>
                    <a:pt x="79" y="5818"/>
                  </a:lnTo>
                  <a:cubicBezTo>
                    <a:pt x="81" y="5818"/>
                    <a:pt x="82" y="5818"/>
                    <a:pt x="83" y="5818"/>
                  </a:cubicBezTo>
                  <a:lnTo>
                    <a:pt x="92" y="5821"/>
                  </a:lnTo>
                  <a:cubicBezTo>
                    <a:pt x="93" y="5821"/>
                    <a:pt x="94" y="5822"/>
                    <a:pt x="95" y="5822"/>
                  </a:cubicBezTo>
                  <a:lnTo>
                    <a:pt x="99" y="5826"/>
                  </a:lnTo>
                  <a:lnTo>
                    <a:pt x="111" y="5838"/>
                  </a:lnTo>
                  <a:cubicBezTo>
                    <a:pt x="113" y="5839"/>
                    <a:pt x="114" y="5841"/>
                    <a:pt x="114" y="5843"/>
                  </a:cubicBezTo>
                  <a:lnTo>
                    <a:pt x="115" y="5848"/>
                  </a:lnTo>
                  <a:cubicBezTo>
                    <a:pt x="115" y="5850"/>
                    <a:pt x="115" y="5851"/>
                    <a:pt x="114" y="5853"/>
                  </a:cubicBezTo>
                  <a:lnTo>
                    <a:pt x="105" y="5871"/>
                  </a:lnTo>
                  <a:lnTo>
                    <a:pt x="106" y="5873"/>
                  </a:lnTo>
                  <a:lnTo>
                    <a:pt x="124" y="5885"/>
                  </a:lnTo>
                  <a:cubicBezTo>
                    <a:pt x="125" y="5886"/>
                    <a:pt x="126" y="5888"/>
                    <a:pt x="127" y="5889"/>
                  </a:cubicBezTo>
                  <a:lnTo>
                    <a:pt x="129" y="5895"/>
                  </a:lnTo>
                  <a:cubicBezTo>
                    <a:pt x="129" y="5896"/>
                    <a:pt x="129" y="5897"/>
                    <a:pt x="129" y="5898"/>
                  </a:cubicBezTo>
                  <a:lnTo>
                    <a:pt x="130" y="5919"/>
                  </a:lnTo>
                  <a:lnTo>
                    <a:pt x="133" y="5924"/>
                  </a:lnTo>
                  <a:lnTo>
                    <a:pt x="148" y="5931"/>
                  </a:lnTo>
                  <a:lnTo>
                    <a:pt x="153" y="5935"/>
                  </a:lnTo>
                  <a:cubicBezTo>
                    <a:pt x="154" y="5936"/>
                    <a:pt x="155" y="5937"/>
                    <a:pt x="155" y="5939"/>
                  </a:cubicBezTo>
                  <a:lnTo>
                    <a:pt x="157" y="5943"/>
                  </a:lnTo>
                  <a:cubicBezTo>
                    <a:pt x="157" y="5945"/>
                    <a:pt x="157" y="5947"/>
                    <a:pt x="156" y="5949"/>
                  </a:cubicBezTo>
                  <a:lnTo>
                    <a:pt x="155" y="5952"/>
                  </a:lnTo>
                  <a:cubicBezTo>
                    <a:pt x="154" y="5953"/>
                    <a:pt x="154" y="5953"/>
                    <a:pt x="153" y="5954"/>
                  </a:cubicBezTo>
                  <a:lnTo>
                    <a:pt x="149" y="5958"/>
                  </a:lnTo>
                  <a:lnTo>
                    <a:pt x="151" y="5960"/>
                  </a:lnTo>
                  <a:lnTo>
                    <a:pt x="162" y="5976"/>
                  </a:lnTo>
                  <a:cubicBezTo>
                    <a:pt x="163" y="5977"/>
                    <a:pt x="163" y="5978"/>
                    <a:pt x="163" y="5978"/>
                  </a:cubicBezTo>
                  <a:lnTo>
                    <a:pt x="164" y="5982"/>
                  </a:lnTo>
                  <a:lnTo>
                    <a:pt x="163" y="5996"/>
                  </a:lnTo>
                  <a:lnTo>
                    <a:pt x="165" y="6010"/>
                  </a:lnTo>
                  <a:lnTo>
                    <a:pt x="173" y="6038"/>
                  </a:lnTo>
                  <a:lnTo>
                    <a:pt x="173" y="6045"/>
                  </a:lnTo>
                  <a:cubicBezTo>
                    <a:pt x="173" y="6045"/>
                    <a:pt x="173" y="6046"/>
                    <a:pt x="172" y="6047"/>
                  </a:cubicBezTo>
                  <a:lnTo>
                    <a:pt x="168" y="6056"/>
                  </a:lnTo>
                  <a:lnTo>
                    <a:pt x="164" y="6079"/>
                  </a:lnTo>
                  <a:cubicBezTo>
                    <a:pt x="164" y="6080"/>
                    <a:pt x="163" y="6080"/>
                    <a:pt x="163" y="6081"/>
                  </a:cubicBezTo>
                  <a:lnTo>
                    <a:pt x="161" y="6084"/>
                  </a:lnTo>
                  <a:lnTo>
                    <a:pt x="163" y="6085"/>
                  </a:lnTo>
                  <a:lnTo>
                    <a:pt x="175" y="6099"/>
                  </a:lnTo>
                  <a:lnTo>
                    <a:pt x="183" y="6109"/>
                  </a:lnTo>
                  <a:lnTo>
                    <a:pt x="188" y="6102"/>
                  </a:lnTo>
                  <a:cubicBezTo>
                    <a:pt x="188" y="6101"/>
                    <a:pt x="189" y="6100"/>
                    <a:pt x="190" y="6099"/>
                  </a:cubicBezTo>
                  <a:lnTo>
                    <a:pt x="194" y="6096"/>
                  </a:lnTo>
                  <a:cubicBezTo>
                    <a:pt x="196" y="6095"/>
                    <a:pt x="197" y="6095"/>
                    <a:pt x="198" y="6095"/>
                  </a:cubicBezTo>
                  <a:lnTo>
                    <a:pt x="227" y="6091"/>
                  </a:lnTo>
                  <a:cubicBezTo>
                    <a:pt x="228" y="6091"/>
                    <a:pt x="229" y="6091"/>
                    <a:pt x="229" y="6092"/>
                  </a:cubicBezTo>
                  <a:lnTo>
                    <a:pt x="241" y="6093"/>
                  </a:lnTo>
                  <a:lnTo>
                    <a:pt x="246" y="6095"/>
                  </a:lnTo>
                  <a:cubicBezTo>
                    <a:pt x="247" y="6096"/>
                    <a:pt x="248" y="6096"/>
                    <a:pt x="248" y="6097"/>
                  </a:cubicBezTo>
                  <a:lnTo>
                    <a:pt x="250" y="6099"/>
                  </a:lnTo>
                  <a:cubicBezTo>
                    <a:pt x="251" y="6100"/>
                    <a:pt x="251" y="6100"/>
                    <a:pt x="251" y="6101"/>
                  </a:cubicBezTo>
                  <a:lnTo>
                    <a:pt x="255" y="6107"/>
                  </a:lnTo>
                  <a:lnTo>
                    <a:pt x="263" y="6121"/>
                  </a:lnTo>
                  <a:lnTo>
                    <a:pt x="268" y="6143"/>
                  </a:lnTo>
                  <a:lnTo>
                    <a:pt x="270" y="6145"/>
                  </a:lnTo>
                  <a:lnTo>
                    <a:pt x="278" y="6147"/>
                  </a:lnTo>
                  <a:lnTo>
                    <a:pt x="278" y="6147"/>
                  </a:lnTo>
                  <a:cubicBezTo>
                    <a:pt x="278" y="6145"/>
                    <a:pt x="279" y="6143"/>
                    <a:pt x="280" y="6142"/>
                  </a:cubicBezTo>
                  <a:lnTo>
                    <a:pt x="285" y="6136"/>
                  </a:lnTo>
                  <a:cubicBezTo>
                    <a:pt x="286" y="6135"/>
                    <a:pt x="287" y="6135"/>
                    <a:pt x="288" y="6134"/>
                  </a:cubicBezTo>
                  <a:lnTo>
                    <a:pt x="300" y="6129"/>
                  </a:lnTo>
                  <a:lnTo>
                    <a:pt x="310" y="6122"/>
                  </a:lnTo>
                  <a:lnTo>
                    <a:pt x="322" y="6118"/>
                  </a:lnTo>
                  <a:cubicBezTo>
                    <a:pt x="323" y="6117"/>
                    <a:pt x="324" y="6117"/>
                    <a:pt x="325" y="6117"/>
                  </a:cubicBezTo>
                  <a:lnTo>
                    <a:pt x="336" y="6117"/>
                  </a:lnTo>
                  <a:cubicBezTo>
                    <a:pt x="337" y="6117"/>
                    <a:pt x="338" y="6118"/>
                    <a:pt x="338" y="6118"/>
                  </a:cubicBezTo>
                  <a:lnTo>
                    <a:pt x="350" y="6122"/>
                  </a:lnTo>
                  <a:cubicBezTo>
                    <a:pt x="350" y="6122"/>
                    <a:pt x="351" y="6122"/>
                    <a:pt x="352" y="6123"/>
                  </a:cubicBezTo>
                  <a:lnTo>
                    <a:pt x="366" y="6134"/>
                  </a:lnTo>
                  <a:lnTo>
                    <a:pt x="394" y="6142"/>
                  </a:lnTo>
                  <a:cubicBezTo>
                    <a:pt x="395" y="6142"/>
                    <a:pt x="396" y="6142"/>
                    <a:pt x="396" y="6143"/>
                  </a:cubicBezTo>
                  <a:lnTo>
                    <a:pt x="400" y="6145"/>
                  </a:lnTo>
                  <a:lnTo>
                    <a:pt x="405" y="6149"/>
                  </a:lnTo>
                  <a:lnTo>
                    <a:pt x="412" y="6159"/>
                  </a:lnTo>
                  <a:cubicBezTo>
                    <a:pt x="412" y="6160"/>
                    <a:pt x="412" y="6161"/>
                    <a:pt x="412" y="6161"/>
                  </a:cubicBezTo>
                  <a:lnTo>
                    <a:pt x="413" y="6164"/>
                  </a:lnTo>
                  <a:cubicBezTo>
                    <a:pt x="413" y="6166"/>
                    <a:pt x="413" y="6167"/>
                    <a:pt x="413" y="6169"/>
                  </a:cubicBezTo>
                  <a:lnTo>
                    <a:pt x="412" y="6171"/>
                  </a:lnTo>
                  <a:cubicBezTo>
                    <a:pt x="411" y="6173"/>
                    <a:pt x="409" y="6175"/>
                    <a:pt x="407" y="6176"/>
                  </a:cubicBezTo>
                  <a:cubicBezTo>
                    <a:pt x="406" y="6176"/>
                    <a:pt x="405" y="6176"/>
                    <a:pt x="404" y="6176"/>
                  </a:cubicBezTo>
                  <a:lnTo>
                    <a:pt x="403" y="6177"/>
                  </a:lnTo>
                  <a:cubicBezTo>
                    <a:pt x="403" y="6177"/>
                    <a:pt x="402" y="6177"/>
                    <a:pt x="401" y="6178"/>
                  </a:cubicBezTo>
                  <a:lnTo>
                    <a:pt x="401" y="6180"/>
                  </a:lnTo>
                  <a:lnTo>
                    <a:pt x="399" y="6192"/>
                  </a:lnTo>
                  <a:lnTo>
                    <a:pt x="394" y="6207"/>
                  </a:lnTo>
                  <a:lnTo>
                    <a:pt x="396" y="6215"/>
                  </a:lnTo>
                  <a:lnTo>
                    <a:pt x="404" y="6222"/>
                  </a:lnTo>
                  <a:cubicBezTo>
                    <a:pt x="405" y="6223"/>
                    <a:pt x="405" y="6223"/>
                    <a:pt x="406" y="6224"/>
                  </a:cubicBezTo>
                  <a:lnTo>
                    <a:pt x="414" y="6235"/>
                  </a:lnTo>
                  <a:lnTo>
                    <a:pt x="427" y="6220"/>
                  </a:lnTo>
                  <a:cubicBezTo>
                    <a:pt x="427" y="6219"/>
                    <a:pt x="428" y="6218"/>
                    <a:pt x="429" y="6218"/>
                  </a:cubicBezTo>
                  <a:lnTo>
                    <a:pt x="448" y="6207"/>
                  </a:lnTo>
                  <a:cubicBezTo>
                    <a:pt x="449" y="6206"/>
                    <a:pt x="450" y="6206"/>
                    <a:pt x="451" y="6206"/>
                  </a:cubicBezTo>
                  <a:lnTo>
                    <a:pt x="456" y="6204"/>
                  </a:lnTo>
                  <a:cubicBezTo>
                    <a:pt x="457" y="6204"/>
                    <a:pt x="458" y="6204"/>
                    <a:pt x="459" y="6205"/>
                  </a:cubicBezTo>
                  <a:lnTo>
                    <a:pt x="470" y="6207"/>
                  </a:lnTo>
                  <a:lnTo>
                    <a:pt x="470" y="6207"/>
                  </a:lnTo>
                  <a:lnTo>
                    <a:pt x="477" y="6195"/>
                  </a:lnTo>
                  <a:lnTo>
                    <a:pt x="482" y="6188"/>
                  </a:lnTo>
                  <a:cubicBezTo>
                    <a:pt x="483" y="6187"/>
                    <a:pt x="484" y="6186"/>
                    <a:pt x="484" y="6186"/>
                  </a:cubicBezTo>
                  <a:lnTo>
                    <a:pt x="492" y="6181"/>
                  </a:lnTo>
                  <a:cubicBezTo>
                    <a:pt x="493" y="6181"/>
                    <a:pt x="493" y="6181"/>
                    <a:pt x="494" y="6180"/>
                  </a:cubicBezTo>
                  <a:lnTo>
                    <a:pt x="502" y="6179"/>
                  </a:lnTo>
                  <a:cubicBezTo>
                    <a:pt x="503" y="6179"/>
                    <a:pt x="504" y="6178"/>
                    <a:pt x="504" y="6178"/>
                  </a:cubicBezTo>
                  <a:lnTo>
                    <a:pt x="512" y="6179"/>
                  </a:lnTo>
                  <a:cubicBezTo>
                    <a:pt x="513" y="6179"/>
                    <a:pt x="514" y="6179"/>
                    <a:pt x="514" y="6180"/>
                  </a:cubicBezTo>
                  <a:lnTo>
                    <a:pt x="535" y="6187"/>
                  </a:lnTo>
                  <a:lnTo>
                    <a:pt x="536" y="6187"/>
                  </a:lnTo>
                  <a:lnTo>
                    <a:pt x="543" y="6180"/>
                  </a:lnTo>
                  <a:cubicBezTo>
                    <a:pt x="544" y="6179"/>
                    <a:pt x="544" y="6179"/>
                    <a:pt x="545" y="6178"/>
                  </a:cubicBezTo>
                  <a:lnTo>
                    <a:pt x="549" y="6176"/>
                  </a:lnTo>
                  <a:cubicBezTo>
                    <a:pt x="551" y="6175"/>
                    <a:pt x="553" y="6175"/>
                    <a:pt x="555" y="6175"/>
                  </a:cubicBezTo>
                  <a:lnTo>
                    <a:pt x="559" y="6176"/>
                  </a:lnTo>
                  <a:cubicBezTo>
                    <a:pt x="560" y="6177"/>
                    <a:pt x="561" y="6177"/>
                    <a:pt x="562" y="6178"/>
                  </a:cubicBezTo>
                  <a:lnTo>
                    <a:pt x="571" y="6186"/>
                  </a:lnTo>
                  <a:lnTo>
                    <a:pt x="608" y="6198"/>
                  </a:lnTo>
                  <a:cubicBezTo>
                    <a:pt x="610" y="6198"/>
                    <a:pt x="611" y="6199"/>
                    <a:pt x="612" y="6200"/>
                  </a:cubicBezTo>
                  <a:lnTo>
                    <a:pt x="613" y="6202"/>
                  </a:lnTo>
                  <a:cubicBezTo>
                    <a:pt x="615" y="6204"/>
                    <a:pt x="615" y="6205"/>
                    <a:pt x="615" y="6207"/>
                  </a:cubicBezTo>
                  <a:lnTo>
                    <a:pt x="615" y="6210"/>
                  </a:lnTo>
                  <a:cubicBezTo>
                    <a:pt x="615" y="6211"/>
                    <a:pt x="615" y="6212"/>
                    <a:pt x="615" y="6214"/>
                  </a:cubicBezTo>
                  <a:lnTo>
                    <a:pt x="615" y="6214"/>
                  </a:lnTo>
                  <a:lnTo>
                    <a:pt x="632" y="6223"/>
                  </a:lnTo>
                  <a:cubicBezTo>
                    <a:pt x="633" y="6224"/>
                    <a:pt x="634" y="6224"/>
                    <a:pt x="634" y="6225"/>
                  </a:cubicBezTo>
                  <a:lnTo>
                    <a:pt x="636" y="6227"/>
                  </a:lnTo>
                  <a:cubicBezTo>
                    <a:pt x="636" y="6228"/>
                    <a:pt x="637" y="6229"/>
                    <a:pt x="637" y="6230"/>
                  </a:cubicBezTo>
                  <a:lnTo>
                    <a:pt x="638" y="6234"/>
                  </a:lnTo>
                  <a:cubicBezTo>
                    <a:pt x="638" y="6235"/>
                    <a:pt x="638" y="6236"/>
                    <a:pt x="638" y="6237"/>
                  </a:cubicBezTo>
                  <a:lnTo>
                    <a:pt x="636" y="6243"/>
                  </a:lnTo>
                  <a:lnTo>
                    <a:pt x="638" y="6245"/>
                  </a:lnTo>
                  <a:lnTo>
                    <a:pt x="640" y="6246"/>
                  </a:lnTo>
                  <a:lnTo>
                    <a:pt x="646" y="6245"/>
                  </a:lnTo>
                  <a:cubicBezTo>
                    <a:pt x="648" y="6245"/>
                    <a:pt x="649" y="6245"/>
                    <a:pt x="651" y="6246"/>
                  </a:cubicBezTo>
                  <a:lnTo>
                    <a:pt x="653" y="6247"/>
                  </a:lnTo>
                  <a:cubicBezTo>
                    <a:pt x="655" y="6248"/>
                    <a:pt x="656" y="6249"/>
                    <a:pt x="657" y="6251"/>
                  </a:cubicBezTo>
                  <a:lnTo>
                    <a:pt x="658" y="6254"/>
                  </a:lnTo>
                  <a:lnTo>
                    <a:pt x="664" y="6266"/>
                  </a:lnTo>
                  <a:lnTo>
                    <a:pt x="667" y="6265"/>
                  </a:lnTo>
                  <a:lnTo>
                    <a:pt x="677" y="6261"/>
                  </a:lnTo>
                  <a:cubicBezTo>
                    <a:pt x="679" y="6260"/>
                    <a:pt x="681" y="6261"/>
                    <a:pt x="683" y="6261"/>
                  </a:cubicBezTo>
                  <a:lnTo>
                    <a:pt x="691" y="6265"/>
                  </a:lnTo>
                  <a:cubicBezTo>
                    <a:pt x="692" y="6266"/>
                    <a:pt x="694" y="6267"/>
                    <a:pt x="694" y="6269"/>
                  </a:cubicBezTo>
                  <a:lnTo>
                    <a:pt x="700" y="6279"/>
                  </a:lnTo>
                  <a:cubicBezTo>
                    <a:pt x="700" y="6279"/>
                    <a:pt x="700" y="6280"/>
                    <a:pt x="700" y="6281"/>
                  </a:cubicBezTo>
                  <a:lnTo>
                    <a:pt x="702" y="6294"/>
                  </a:lnTo>
                  <a:cubicBezTo>
                    <a:pt x="702" y="6295"/>
                    <a:pt x="702" y="6297"/>
                    <a:pt x="701" y="6298"/>
                  </a:cubicBezTo>
                  <a:lnTo>
                    <a:pt x="699" y="6304"/>
                  </a:lnTo>
                  <a:cubicBezTo>
                    <a:pt x="701" y="6306"/>
                    <a:pt x="702" y="6309"/>
                    <a:pt x="702" y="6312"/>
                  </a:cubicBezTo>
                  <a:lnTo>
                    <a:pt x="700" y="6315"/>
                  </a:lnTo>
                  <a:cubicBezTo>
                    <a:pt x="700" y="6317"/>
                    <a:pt x="699" y="6318"/>
                    <a:pt x="698" y="6319"/>
                  </a:cubicBezTo>
                  <a:lnTo>
                    <a:pt x="695" y="6323"/>
                  </a:lnTo>
                  <a:lnTo>
                    <a:pt x="695" y="6325"/>
                  </a:lnTo>
                  <a:lnTo>
                    <a:pt x="701" y="6334"/>
                  </a:lnTo>
                  <a:cubicBezTo>
                    <a:pt x="701" y="6335"/>
                    <a:pt x="702" y="6336"/>
                    <a:pt x="702" y="6338"/>
                  </a:cubicBezTo>
                  <a:lnTo>
                    <a:pt x="702" y="6345"/>
                  </a:lnTo>
                  <a:cubicBezTo>
                    <a:pt x="702" y="6346"/>
                    <a:pt x="701" y="6347"/>
                    <a:pt x="700" y="6349"/>
                  </a:cubicBezTo>
                  <a:lnTo>
                    <a:pt x="698" y="6353"/>
                  </a:lnTo>
                  <a:cubicBezTo>
                    <a:pt x="697" y="6354"/>
                    <a:pt x="697" y="6355"/>
                    <a:pt x="696" y="6355"/>
                  </a:cubicBezTo>
                  <a:lnTo>
                    <a:pt x="685" y="6363"/>
                  </a:lnTo>
                  <a:lnTo>
                    <a:pt x="678" y="6375"/>
                  </a:lnTo>
                  <a:lnTo>
                    <a:pt x="677" y="6378"/>
                  </a:lnTo>
                  <a:lnTo>
                    <a:pt x="678" y="6379"/>
                  </a:lnTo>
                  <a:lnTo>
                    <a:pt x="680" y="6381"/>
                  </a:lnTo>
                  <a:lnTo>
                    <a:pt x="685" y="6384"/>
                  </a:lnTo>
                  <a:cubicBezTo>
                    <a:pt x="686" y="6384"/>
                    <a:pt x="687" y="6385"/>
                    <a:pt x="688" y="6386"/>
                  </a:cubicBezTo>
                  <a:lnTo>
                    <a:pt x="691" y="6390"/>
                  </a:lnTo>
                  <a:cubicBezTo>
                    <a:pt x="691" y="6391"/>
                    <a:pt x="692" y="6392"/>
                    <a:pt x="692" y="6393"/>
                  </a:cubicBezTo>
                  <a:lnTo>
                    <a:pt x="696" y="6406"/>
                  </a:lnTo>
                  <a:lnTo>
                    <a:pt x="704" y="6412"/>
                  </a:lnTo>
                  <a:lnTo>
                    <a:pt x="708" y="6417"/>
                  </a:lnTo>
                  <a:cubicBezTo>
                    <a:pt x="709" y="6418"/>
                    <a:pt x="709" y="6419"/>
                    <a:pt x="709" y="6420"/>
                  </a:cubicBezTo>
                  <a:cubicBezTo>
                    <a:pt x="710" y="6421"/>
                    <a:pt x="710" y="6422"/>
                    <a:pt x="710" y="6424"/>
                  </a:cubicBezTo>
                  <a:cubicBezTo>
                    <a:pt x="710" y="6424"/>
                    <a:pt x="711" y="6425"/>
                    <a:pt x="712" y="6426"/>
                  </a:cubicBezTo>
                  <a:lnTo>
                    <a:pt x="713" y="6428"/>
                  </a:lnTo>
                  <a:cubicBezTo>
                    <a:pt x="713" y="6429"/>
                    <a:pt x="714" y="6430"/>
                    <a:pt x="714" y="6431"/>
                  </a:cubicBezTo>
                  <a:cubicBezTo>
                    <a:pt x="714" y="6432"/>
                    <a:pt x="715" y="6435"/>
                    <a:pt x="714" y="6436"/>
                  </a:cubicBezTo>
                  <a:lnTo>
                    <a:pt x="713" y="6440"/>
                  </a:lnTo>
                  <a:cubicBezTo>
                    <a:pt x="713" y="6441"/>
                    <a:pt x="713" y="6442"/>
                    <a:pt x="712" y="6442"/>
                  </a:cubicBezTo>
                  <a:lnTo>
                    <a:pt x="712" y="6443"/>
                  </a:lnTo>
                  <a:lnTo>
                    <a:pt x="716" y="6451"/>
                  </a:lnTo>
                  <a:lnTo>
                    <a:pt x="718" y="6461"/>
                  </a:lnTo>
                  <a:cubicBezTo>
                    <a:pt x="719" y="6461"/>
                    <a:pt x="719" y="6462"/>
                    <a:pt x="719" y="6463"/>
                  </a:cubicBezTo>
                  <a:lnTo>
                    <a:pt x="719" y="6470"/>
                  </a:lnTo>
                  <a:cubicBezTo>
                    <a:pt x="718" y="6473"/>
                    <a:pt x="716" y="6476"/>
                    <a:pt x="713" y="6477"/>
                  </a:cubicBezTo>
                  <a:lnTo>
                    <a:pt x="708" y="6479"/>
                  </a:lnTo>
                  <a:cubicBezTo>
                    <a:pt x="707" y="6479"/>
                    <a:pt x="705" y="6479"/>
                    <a:pt x="704" y="6479"/>
                  </a:cubicBezTo>
                  <a:lnTo>
                    <a:pt x="703" y="6478"/>
                  </a:lnTo>
                  <a:cubicBezTo>
                    <a:pt x="703" y="6479"/>
                    <a:pt x="704" y="6480"/>
                    <a:pt x="704" y="6480"/>
                  </a:cubicBezTo>
                  <a:lnTo>
                    <a:pt x="705" y="6485"/>
                  </a:lnTo>
                  <a:cubicBezTo>
                    <a:pt x="705" y="6486"/>
                    <a:pt x="705" y="6489"/>
                    <a:pt x="704" y="6490"/>
                  </a:cubicBezTo>
                  <a:lnTo>
                    <a:pt x="700" y="6497"/>
                  </a:lnTo>
                  <a:cubicBezTo>
                    <a:pt x="700" y="6498"/>
                    <a:pt x="699" y="6499"/>
                    <a:pt x="698" y="6499"/>
                  </a:cubicBezTo>
                  <a:lnTo>
                    <a:pt x="695" y="6502"/>
                  </a:lnTo>
                  <a:cubicBezTo>
                    <a:pt x="694" y="6503"/>
                    <a:pt x="693" y="6503"/>
                    <a:pt x="691" y="6503"/>
                  </a:cubicBezTo>
                  <a:lnTo>
                    <a:pt x="682" y="6505"/>
                  </a:lnTo>
                  <a:lnTo>
                    <a:pt x="683" y="6507"/>
                  </a:lnTo>
                  <a:cubicBezTo>
                    <a:pt x="684" y="6508"/>
                    <a:pt x="684" y="6510"/>
                    <a:pt x="684" y="6511"/>
                  </a:cubicBezTo>
                  <a:lnTo>
                    <a:pt x="684" y="6519"/>
                  </a:lnTo>
                  <a:cubicBezTo>
                    <a:pt x="683" y="6520"/>
                    <a:pt x="683" y="6522"/>
                    <a:pt x="682" y="6523"/>
                  </a:cubicBezTo>
                  <a:lnTo>
                    <a:pt x="679" y="6528"/>
                  </a:lnTo>
                  <a:lnTo>
                    <a:pt x="672" y="6538"/>
                  </a:lnTo>
                  <a:lnTo>
                    <a:pt x="671" y="6544"/>
                  </a:lnTo>
                  <a:lnTo>
                    <a:pt x="672" y="6545"/>
                  </a:lnTo>
                  <a:lnTo>
                    <a:pt x="678" y="6547"/>
                  </a:lnTo>
                  <a:cubicBezTo>
                    <a:pt x="679" y="6548"/>
                    <a:pt x="680" y="6548"/>
                    <a:pt x="680" y="6548"/>
                  </a:cubicBezTo>
                  <a:lnTo>
                    <a:pt x="710" y="6570"/>
                  </a:lnTo>
                  <a:cubicBezTo>
                    <a:pt x="711" y="6571"/>
                    <a:pt x="712" y="6572"/>
                    <a:pt x="713" y="6573"/>
                  </a:cubicBezTo>
                  <a:lnTo>
                    <a:pt x="716" y="6578"/>
                  </a:lnTo>
                  <a:cubicBezTo>
                    <a:pt x="716" y="6579"/>
                    <a:pt x="716" y="6579"/>
                    <a:pt x="716" y="6580"/>
                  </a:cubicBezTo>
                  <a:lnTo>
                    <a:pt x="731" y="6582"/>
                  </a:lnTo>
                  <a:cubicBezTo>
                    <a:pt x="734" y="6582"/>
                    <a:pt x="736" y="6584"/>
                    <a:pt x="737" y="6586"/>
                  </a:cubicBezTo>
                  <a:lnTo>
                    <a:pt x="741" y="6594"/>
                  </a:lnTo>
                  <a:lnTo>
                    <a:pt x="748" y="6599"/>
                  </a:lnTo>
                  <a:cubicBezTo>
                    <a:pt x="750" y="6601"/>
                    <a:pt x="751" y="6605"/>
                    <a:pt x="750" y="6608"/>
                  </a:cubicBezTo>
                  <a:lnTo>
                    <a:pt x="744" y="6622"/>
                  </a:lnTo>
                  <a:lnTo>
                    <a:pt x="734" y="6638"/>
                  </a:lnTo>
                  <a:lnTo>
                    <a:pt x="732" y="6646"/>
                  </a:lnTo>
                  <a:lnTo>
                    <a:pt x="745" y="6650"/>
                  </a:lnTo>
                  <a:cubicBezTo>
                    <a:pt x="747" y="6650"/>
                    <a:pt x="749" y="6652"/>
                    <a:pt x="750" y="6654"/>
                  </a:cubicBezTo>
                  <a:lnTo>
                    <a:pt x="750" y="6655"/>
                  </a:lnTo>
                  <a:lnTo>
                    <a:pt x="753" y="6656"/>
                  </a:lnTo>
                  <a:cubicBezTo>
                    <a:pt x="755" y="6657"/>
                    <a:pt x="757" y="6658"/>
                    <a:pt x="758" y="6660"/>
                  </a:cubicBezTo>
                  <a:lnTo>
                    <a:pt x="761" y="6667"/>
                  </a:lnTo>
                  <a:lnTo>
                    <a:pt x="766" y="6684"/>
                  </a:lnTo>
                  <a:lnTo>
                    <a:pt x="772" y="6693"/>
                  </a:lnTo>
                  <a:cubicBezTo>
                    <a:pt x="772" y="6694"/>
                    <a:pt x="773" y="6695"/>
                    <a:pt x="773" y="6695"/>
                  </a:cubicBezTo>
                  <a:lnTo>
                    <a:pt x="774" y="6701"/>
                  </a:lnTo>
                  <a:lnTo>
                    <a:pt x="776" y="6722"/>
                  </a:lnTo>
                  <a:lnTo>
                    <a:pt x="779" y="6732"/>
                  </a:lnTo>
                  <a:lnTo>
                    <a:pt x="813" y="6758"/>
                  </a:lnTo>
                  <a:lnTo>
                    <a:pt x="817" y="6760"/>
                  </a:lnTo>
                  <a:lnTo>
                    <a:pt x="826" y="6762"/>
                  </a:lnTo>
                  <a:cubicBezTo>
                    <a:pt x="826" y="6763"/>
                    <a:pt x="827" y="6763"/>
                    <a:pt x="828" y="6763"/>
                  </a:cubicBezTo>
                  <a:lnTo>
                    <a:pt x="843" y="6772"/>
                  </a:lnTo>
                  <a:lnTo>
                    <a:pt x="852" y="6773"/>
                  </a:lnTo>
                  <a:cubicBezTo>
                    <a:pt x="853" y="6773"/>
                    <a:pt x="854" y="6773"/>
                    <a:pt x="855" y="6774"/>
                  </a:cubicBezTo>
                  <a:lnTo>
                    <a:pt x="857" y="6775"/>
                  </a:lnTo>
                  <a:cubicBezTo>
                    <a:pt x="858" y="6775"/>
                    <a:pt x="859" y="6776"/>
                    <a:pt x="860" y="6777"/>
                  </a:cubicBezTo>
                  <a:lnTo>
                    <a:pt x="862" y="6779"/>
                  </a:lnTo>
                  <a:cubicBezTo>
                    <a:pt x="863" y="6780"/>
                    <a:pt x="863" y="6781"/>
                    <a:pt x="863" y="6782"/>
                  </a:cubicBezTo>
                  <a:lnTo>
                    <a:pt x="865" y="6787"/>
                  </a:lnTo>
                  <a:cubicBezTo>
                    <a:pt x="868" y="6786"/>
                    <a:pt x="871" y="6786"/>
                    <a:pt x="873" y="6788"/>
                  </a:cubicBezTo>
                  <a:lnTo>
                    <a:pt x="875" y="6789"/>
                  </a:lnTo>
                  <a:cubicBezTo>
                    <a:pt x="877" y="6790"/>
                    <a:pt x="878" y="6792"/>
                    <a:pt x="878" y="6794"/>
                  </a:cubicBezTo>
                  <a:cubicBezTo>
                    <a:pt x="878" y="6794"/>
                    <a:pt x="879" y="6796"/>
                    <a:pt x="879" y="6797"/>
                  </a:cubicBezTo>
                  <a:lnTo>
                    <a:pt x="883" y="6814"/>
                  </a:lnTo>
                  <a:cubicBezTo>
                    <a:pt x="883" y="6815"/>
                    <a:pt x="883" y="6817"/>
                    <a:pt x="883" y="6819"/>
                  </a:cubicBezTo>
                  <a:lnTo>
                    <a:pt x="882" y="6821"/>
                  </a:lnTo>
                  <a:lnTo>
                    <a:pt x="882" y="6822"/>
                  </a:lnTo>
                  <a:lnTo>
                    <a:pt x="881" y="6826"/>
                  </a:lnTo>
                  <a:lnTo>
                    <a:pt x="879" y="6835"/>
                  </a:lnTo>
                  <a:lnTo>
                    <a:pt x="876" y="6853"/>
                  </a:lnTo>
                  <a:lnTo>
                    <a:pt x="872" y="6863"/>
                  </a:lnTo>
                  <a:lnTo>
                    <a:pt x="866" y="6874"/>
                  </a:lnTo>
                  <a:lnTo>
                    <a:pt x="866" y="6874"/>
                  </a:lnTo>
                  <a:lnTo>
                    <a:pt x="881" y="6879"/>
                  </a:lnTo>
                  <a:lnTo>
                    <a:pt x="919" y="6868"/>
                  </a:lnTo>
                  <a:cubicBezTo>
                    <a:pt x="921" y="6868"/>
                    <a:pt x="922" y="6868"/>
                    <a:pt x="923" y="6868"/>
                  </a:cubicBezTo>
                  <a:lnTo>
                    <a:pt x="927" y="6869"/>
                  </a:lnTo>
                  <a:cubicBezTo>
                    <a:pt x="929" y="6869"/>
                    <a:pt x="930" y="6870"/>
                    <a:pt x="931" y="6871"/>
                  </a:cubicBezTo>
                  <a:lnTo>
                    <a:pt x="941" y="6878"/>
                  </a:lnTo>
                  <a:lnTo>
                    <a:pt x="946" y="6880"/>
                  </a:lnTo>
                  <a:lnTo>
                    <a:pt x="964" y="6885"/>
                  </a:lnTo>
                  <a:cubicBezTo>
                    <a:pt x="965" y="6885"/>
                    <a:pt x="966" y="6885"/>
                    <a:pt x="967" y="6886"/>
                  </a:cubicBezTo>
                  <a:lnTo>
                    <a:pt x="974" y="6891"/>
                  </a:lnTo>
                  <a:cubicBezTo>
                    <a:pt x="974" y="6891"/>
                    <a:pt x="975" y="6892"/>
                    <a:pt x="975" y="6893"/>
                  </a:cubicBezTo>
                  <a:lnTo>
                    <a:pt x="980" y="6900"/>
                  </a:lnTo>
                  <a:lnTo>
                    <a:pt x="987" y="6899"/>
                  </a:lnTo>
                  <a:lnTo>
                    <a:pt x="993" y="6900"/>
                  </a:lnTo>
                  <a:cubicBezTo>
                    <a:pt x="994" y="6900"/>
                    <a:pt x="995" y="6900"/>
                    <a:pt x="996" y="6901"/>
                  </a:cubicBezTo>
                  <a:lnTo>
                    <a:pt x="1000" y="6903"/>
                  </a:lnTo>
                  <a:cubicBezTo>
                    <a:pt x="1000" y="6904"/>
                    <a:pt x="1001" y="6904"/>
                    <a:pt x="1002" y="6905"/>
                  </a:cubicBezTo>
                  <a:lnTo>
                    <a:pt x="1007" y="6913"/>
                  </a:lnTo>
                  <a:cubicBezTo>
                    <a:pt x="1008" y="6914"/>
                    <a:pt x="1008" y="6915"/>
                    <a:pt x="1008" y="6916"/>
                  </a:cubicBezTo>
                  <a:lnTo>
                    <a:pt x="1009" y="6918"/>
                  </a:lnTo>
                  <a:cubicBezTo>
                    <a:pt x="1009" y="6919"/>
                    <a:pt x="1009" y="6920"/>
                    <a:pt x="1009" y="6921"/>
                  </a:cubicBezTo>
                  <a:lnTo>
                    <a:pt x="1008" y="6924"/>
                  </a:lnTo>
                  <a:cubicBezTo>
                    <a:pt x="1008" y="6925"/>
                    <a:pt x="1008" y="6926"/>
                    <a:pt x="1007" y="6926"/>
                  </a:cubicBezTo>
                  <a:lnTo>
                    <a:pt x="1006" y="6929"/>
                  </a:lnTo>
                  <a:cubicBezTo>
                    <a:pt x="1005" y="6930"/>
                    <a:pt x="1004" y="6931"/>
                    <a:pt x="1003" y="6932"/>
                  </a:cubicBezTo>
                  <a:lnTo>
                    <a:pt x="991" y="6938"/>
                  </a:lnTo>
                  <a:lnTo>
                    <a:pt x="993" y="6948"/>
                  </a:lnTo>
                  <a:lnTo>
                    <a:pt x="996" y="6953"/>
                  </a:lnTo>
                  <a:lnTo>
                    <a:pt x="999" y="6957"/>
                  </a:lnTo>
                  <a:lnTo>
                    <a:pt x="1003" y="6960"/>
                  </a:lnTo>
                  <a:lnTo>
                    <a:pt x="1012" y="6964"/>
                  </a:lnTo>
                  <a:lnTo>
                    <a:pt x="1018" y="6968"/>
                  </a:lnTo>
                  <a:cubicBezTo>
                    <a:pt x="1019" y="6969"/>
                    <a:pt x="1020" y="6970"/>
                    <a:pt x="1021" y="6971"/>
                  </a:cubicBezTo>
                  <a:lnTo>
                    <a:pt x="1021" y="6973"/>
                  </a:lnTo>
                  <a:lnTo>
                    <a:pt x="1025" y="6972"/>
                  </a:lnTo>
                  <a:cubicBezTo>
                    <a:pt x="1025" y="6972"/>
                    <a:pt x="1026" y="6972"/>
                    <a:pt x="1027" y="6972"/>
                  </a:cubicBezTo>
                  <a:lnTo>
                    <a:pt x="1031" y="6973"/>
                  </a:lnTo>
                  <a:cubicBezTo>
                    <a:pt x="1032" y="6973"/>
                    <a:pt x="1032" y="6973"/>
                    <a:pt x="1033" y="6974"/>
                  </a:cubicBezTo>
                  <a:lnTo>
                    <a:pt x="1036" y="6975"/>
                  </a:lnTo>
                  <a:cubicBezTo>
                    <a:pt x="1039" y="6977"/>
                    <a:pt x="1040" y="6979"/>
                    <a:pt x="1040" y="6982"/>
                  </a:cubicBezTo>
                  <a:lnTo>
                    <a:pt x="1042" y="6982"/>
                  </a:lnTo>
                  <a:cubicBezTo>
                    <a:pt x="1045" y="6983"/>
                    <a:pt x="1048" y="6984"/>
                    <a:pt x="1049" y="6987"/>
                  </a:cubicBezTo>
                  <a:lnTo>
                    <a:pt x="1053" y="6994"/>
                  </a:lnTo>
                  <a:cubicBezTo>
                    <a:pt x="1054" y="6996"/>
                    <a:pt x="1054" y="6997"/>
                    <a:pt x="1054" y="6999"/>
                  </a:cubicBezTo>
                  <a:lnTo>
                    <a:pt x="1051" y="7021"/>
                  </a:lnTo>
                  <a:lnTo>
                    <a:pt x="1053" y="7030"/>
                  </a:lnTo>
                  <a:cubicBezTo>
                    <a:pt x="1054" y="7033"/>
                    <a:pt x="1053" y="7036"/>
                    <a:pt x="1050" y="7038"/>
                  </a:cubicBezTo>
                  <a:lnTo>
                    <a:pt x="1046" y="7041"/>
                  </a:lnTo>
                  <a:cubicBezTo>
                    <a:pt x="1045" y="7043"/>
                    <a:pt x="1043" y="7043"/>
                    <a:pt x="1041" y="7043"/>
                  </a:cubicBezTo>
                  <a:lnTo>
                    <a:pt x="1038" y="7043"/>
                  </a:lnTo>
                  <a:cubicBezTo>
                    <a:pt x="1037" y="7043"/>
                    <a:pt x="1036" y="7042"/>
                    <a:pt x="1035" y="7042"/>
                  </a:cubicBezTo>
                  <a:lnTo>
                    <a:pt x="1032" y="7041"/>
                  </a:lnTo>
                  <a:lnTo>
                    <a:pt x="1029" y="7041"/>
                  </a:lnTo>
                  <a:cubicBezTo>
                    <a:pt x="1029" y="7044"/>
                    <a:pt x="1028" y="7046"/>
                    <a:pt x="1026" y="7048"/>
                  </a:cubicBezTo>
                  <a:lnTo>
                    <a:pt x="1020" y="7051"/>
                  </a:lnTo>
                  <a:cubicBezTo>
                    <a:pt x="1020" y="7051"/>
                    <a:pt x="1019" y="7051"/>
                    <a:pt x="1018" y="7052"/>
                  </a:cubicBezTo>
                  <a:lnTo>
                    <a:pt x="1012" y="7053"/>
                  </a:lnTo>
                  <a:cubicBezTo>
                    <a:pt x="1011" y="7053"/>
                    <a:pt x="1010" y="7053"/>
                    <a:pt x="1009" y="7053"/>
                  </a:cubicBezTo>
                  <a:lnTo>
                    <a:pt x="1007" y="7053"/>
                  </a:lnTo>
                  <a:cubicBezTo>
                    <a:pt x="1006" y="7053"/>
                    <a:pt x="1006" y="7054"/>
                    <a:pt x="1006" y="7054"/>
                  </a:cubicBezTo>
                  <a:lnTo>
                    <a:pt x="1001" y="7067"/>
                  </a:lnTo>
                  <a:lnTo>
                    <a:pt x="995" y="7079"/>
                  </a:lnTo>
                  <a:lnTo>
                    <a:pt x="990" y="7084"/>
                  </a:lnTo>
                  <a:cubicBezTo>
                    <a:pt x="989" y="7085"/>
                    <a:pt x="989" y="7085"/>
                    <a:pt x="988" y="7086"/>
                  </a:cubicBezTo>
                  <a:lnTo>
                    <a:pt x="985" y="7087"/>
                  </a:lnTo>
                  <a:lnTo>
                    <a:pt x="978" y="7090"/>
                  </a:lnTo>
                  <a:lnTo>
                    <a:pt x="973" y="7094"/>
                  </a:lnTo>
                  <a:lnTo>
                    <a:pt x="970" y="7100"/>
                  </a:lnTo>
                  <a:lnTo>
                    <a:pt x="964" y="7107"/>
                  </a:lnTo>
                  <a:cubicBezTo>
                    <a:pt x="962" y="7108"/>
                    <a:pt x="960" y="7109"/>
                    <a:pt x="958" y="7109"/>
                  </a:cubicBezTo>
                  <a:lnTo>
                    <a:pt x="954" y="7109"/>
                  </a:lnTo>
                  <a:cubicBezTo>
                    <a:pt x="953" y="7111"/>
                    <a:pt x="953" y="7114"/>
                    <a:pt x="952" y="7115"/>
                  </a:cubicBezTo>
                  <a:cubicBezTo>
                    <a:pt x="950" y="7116"/>
                    <a:pt x="947" y="7118"/>
                    <a:pt x="944" y="7118"/>
                  </a:cubicBezTo>
                  <a:cubicBezTo>
                    <a:pt x="944" y="7118"/>
                    <a:pt x="943" y="7117"/>
                    <a:pt x="942" y="7117"/>
                  </a:cubicBezTo>
                  <a:lnTo>
                    <a:pt x="939" y="7118"/>
                  </a:lnTo>
                  <a:lnTo>
                    <a:pt x="933" y="7122"/>
                  </a:lnTo>
                  <a:cubicBezTo>
                    <a:pt x="931" y="7123"/>
                    <a:pt x="930" y="7123"/>
                    <a:pt x="928" y="7123"/>
                  </a:cubicBezTo>
                  <a:lnTo>
                    <a:pt x="922" y="7123"/>
                  </a:lnTo>
                  <a:cubicBezTo>
                    <a:pt x="921" y="7123"/>
                    <a:pt x="920" y="7122"/>
                    <a:pt x="919" y="7122"/>
                  </a:cubicBezTo>
                  <a:lnTo>
                    <a:pt x="907" y="7117"/>
                  </a:lnTo>
                  <a:lnTo>
                    <a:pt x="904" y="7117"/>
                  </a:lnTo>
                  <a:lnTo>
                    <a:pt x="901" y="7119"/>
                  </a:lnTo>
                  <a:cubicBezTo>
                    <a:pt x="900" y="7120"/>
                    <a:pt x="899" y="7120"/>
                    <a:pt x="898" y="7120"/>
                  </a:cubicBezTo>
                  <a:lnTo>
                    <a:pt x="893" y="7121"/>
                  </a:lnTo>
                  <a:cubicBezTo>
                    <a:pt x="892" y="7121"/>
                    <a:pt x="891" y="7121"/>
                    <a:pt x="890" y="7120"/>
                  </a:cubicBezTo>
                  <a:lnTo>
                    <a:pt x="886" y="7119"/>
                  </a:lnTo>
                  <a:cubicBezTo>
                    <a:pt x="885" y="7119"/>
                    <a:pt x="884" y="7119"/>
                    <a:pt x="884" y="7118"/>
                  </a:cubicBezTo>
                  <a:lnTo>
                    <a:pt x="874" y="7113"/>
                  </a:lnTo>
                  <a:lnTo>
                    <a:pt x="869" y="7114"/>
                  </a:lnTo>
                  <a:cubicBezTo>
                    <a:pt x="868" y="7114"/>
                    <a:pt x="866" y="7114"/>
                    <a:pt x="865" y="7113"/>
                  </a:cubicBezTo>
                  <a:lnTo>
                    <a:pt x="863" y="7112"/>
                  </a:lnTo>
                  <a:cubicBezTo>
                    <a:pt x="861" y="7112"/>
                    <a:pt x="860" y="7111"/>
                    <a:pt x="859" y="7109"/>
                  </a:cubicBezTo>
                  <a:lnTo>
                    <a:pt x="856" y="7104"/>
                  </a:lnTo>
                  <a:cubicBezTo>
                    <a:pt x="856" y="7103"/>
                    <a:pt x="855" y="7102"/>
                    <a:pt x="855" y="7101"/>
                  </a:cubicBezTo>
                  <a:lnTo>
                    <a:pt x="852" y="7087"/>
                  </a:lnTo>
                  <a:lnTo>
                    <a:pt x="841" y="7086"/>
                  </a:lnTo>
                  <a:lnTo>
                    <a:pt x="827" y="7081"/>
                  </a:lnTo>
                  <a:lnTo>
                    <a:pt x="825" y="7082"/>
                  </a:lnTo>
                  <a:lnTo>
                    <a:pt x="819" y="7085"/>
                  </a:lnTo>
                  <a:cubicBezTo>
                    <a:pt x="818" y="7086"/>
                    <a:pt x="817" y="7086"/>
                    <a:pt x="816" y="7086"/>
                  </a:cubicBezTo>
                  <a:lnTo>
                    <a:pt x="811" y="7086"/>
                  </a:lnTo>
                  <a:cubicBezTo>
                    <a:pt x="810" y="7086"/>
                    <a:pt x="809" y="7086"/>
                    <a:pt x="809" y="7086"/>
                  </a:cubicBezTo>
                  <a:lnTo>
                    <a:pt x="799" y="7084"/>
                  </a:lnTo>
                  <a:lnTo>
                    <a:pt x="795" y="7084"/>
                  </a:lnTo>
                  <a:lnTo>
                    <a:pt x="791" y="7087"/>
                  </a:lnTo>
                  <a:lnTo>
                    <a:pt x="789" y="7099"/>
                  </a:lnTo>
                  <a:lnTo>
                    <a:pt x="790" y="7108"/>
                  </a:lnTo>
                  <a:cubicBezTo>
                    <a:pt x="790" y="7109"/>
                    <a:pt x="790" y="7110"/>
                    <a:pt x="790" y="7111"/>
                  </a:cubicBezTo>
                  <a:lnTo>
                    <a:pt x="789" y="7114"/>
                  </a:lnTo>
                  <a:cubicBezTo>
                    <a:pt x="789" y="7116"/>
                    <a:pt x="788" y="7117"/>
                    <a:pt x="787" y="7118"/>
                  </a:cubicBezTo>
                  <a:lnTo>
                    <a:pt x="786" y="7120"/>
                  </a:lnTo>
                  <a:cubicBezTo>
                    <a:pt x="784" y="7121"/>
                    <a:pt x="783" y="7122"/>
                    <a:pt x="781" y="7123"/>
                  </a:cubicBezTo>
                  <a:lnTo>
                    <a:pt x="778" y="7123"/>
                  </a:lnTo>
                  <a:lnTo>
                    <a:pt x="770" y="7136"/>
                  </a:lnTo>
                  <a:lnTo>
                    <a:pt x="778" y="7143"/>
                  </a:lnTo>
                  <a:cubicBezTo>
                    <a:pt x="779" y="7143"/>
                    <a:pt x="780" y="7144"/>
                    <a:pt x="780" y="7145"/>
                  </a:cubicBezTo>
                  <a:lnTo>
                    <a:pt x="784" y="7151"/>
                  </a:lnTo>
                  <a:lnTo>
                    <a:pt x="790" y="7169"/>
                  </a:lnTo>
                  <a:lnTo>
                    <a:pt x="793" y="7173"/>
                  </a:lnTo>
                  <a:lnTo>
                    <a:pt x="798" y="7178"/>
                  </a:lnTo>
                  <a:lnTo>
                    <a:pt x="803" y="7181"/>
                  </a:lnTo>
                  <a:lnTo>
                    <a:pt x="810" y="7182"/>
                  </a:lnTo>
                  <a:cubicBezTo>
                    <a:pt x="813" y="7183"/>
                    <a:pt x="815" y="7184"/>
                    <a:pt x="816" y="7186"/>
                  </a:cubicBezTo>
                  <a:lnTo>
                    <a:pt x="818" y="7189"/>
                  </a:lnTo>
                  <a:cubicBezTo>
                    <a:pt x="818" y="7190"/>
                    <a:pt x="818" y="7191"/>
                    <a:pt x="819" y="7192"/>
                  </a:cubicBezTo>
                  <a:lnTo>
                    <a:pt x="820" y="7198"/>
                  </a:lnTo>
                  <a:lnTo>
                    <a:pt x="823" y="7201"/>
                  </a:lnTo>
                  <a:cubicBezTo>
                    <a:pt x="823" y="7202"/>
                    <a:pt x="824" y="7202"/>
                    <a:pt x="824" y="7203"/>
                  </a:cubicBezTo>
                  <a:lnTo>
                    <a:pt x="826" y="7205"/>
                  </a:lnTo>
                  <a:cubicBezTo>
                    <a:pt x="827" y="7206"/>
                    <a:pt x="827" y="7207"/>
                    <a:pt x="828" y="7208"/>
                  </a:cubicBezTo>
                  <a:lnTo>
                    <a:pt x="830" y="7215"/>
                  </a:lnTo>
                  <a:lnTo>
                    <a:pt x="830" y="7216"/>
                  </a:lnTo>
                  <a:lnTo>
                    <a:pt x="830" y="7230"/>
                  </a:lnTo>
                  <a:cubicBezTo>
                    <a:pt x="830" y="7232"/>
                    <a:pt x="829" y="7233"/>
                    <a:pt x="829" y="7235"/>
                  </a:cubicBezTo>
                  <a:lnTo>
                    <a:pt x="824" y="7241"/>
                  </a:lnTo>
                  <a:cubicBezTo>
                    <a:pt x="824" y="7242"/>
                    <a:pt x="823" y="7243"/>
                    <a:pt x="822" y="7243"/>
                  </a:cubicBezTo>
                  <a:lnTo>
                    <a:pt x="815" y="7247"/>
                  </a:lnTo>
                  <a:lnTo>
                    <a:pt x="822" y="7256"/>
                  </a:lnTo>
                  <a:lnTo>
                    <a:pt x="830" y="7272"/>
                  </a:lnTo>
                  <a:lnTo>
                    <a:pt x="836" y="7278"/>
                  </a:lnTo>
                  <a:lnTo>
                    <a:pt x="840" y="7282"/>
                  </a:lnTo>
                  <a:cubicBezTo>
                    <a:pt x="840" y="7283"/>
                    <a:pt x="841" y="7284"/>
                    <a:pt x="841" y="7286"/>
                  </a:cubicBezTo>
                  <a:cubicBezTo>
                    <a:pt x="841" y="7287"/>
                    <a:pt x="841" y="7288"/>
                    <a:pt x="841" y="7289"/>
                  </a:cubicBezTo>
                  <a:lnTo>
                    <a:pt x="840" y="7292"/>
                  </a:lnTo>
                  <a:cubicBezTo>
                    <a:pt x="840" y="7295"/>
                    <a:pt x="837" y="7297"/>
                    <a:pt x="834" y="7298"/>
                  </a:cubicBezTo>
                  <a:lnTo>
                    <a:pt x="832" y="7299"/>
                  </a:lnTo>
                  <a:cubicBezTo>
                    <a:pt x="831" y="7299"/>
                    <a:pt x="831" y="7299"/>
                    <a:pt x="830" y="7299"/>
                  </a:cubicBezTo>
                  <a:cubicBezTo>
                    <a:pt x="829" y="7300"/>
                    <a:pt x="829" y="7300"/>
                    <a:pt x="829" y="7300"/>
                  </a:cubicBezTo>
                  <a:lnTo>
                    <a:pt x="830" y="7302"/>
                  </a:lnTo>
                  <a:cubicBezTo>
                    <a:pt x="832" y="7303"/>
                    <a:pt x="833" y="7305"/>
                    <a:pt x="833" y="7308"/>
                  </a:cubicBezTo>
                  <a:lnTo>
                    <a:pt x="834" y="7316"/>
                  </a:lnTo>
                  <a:lnTo>
                    <a:pt x="832" y="7332"/>
                  </a:lnTo>
                  <a:lnTo>
                    <a:pt x="837" y="7340"/>
                  </a:lnTo>
                  <a:cubicBezTo>
                    <a:pt x="837" y="7341"/>
                    <a:pt x="837" y="7342"/>
                    <a:pt x="837" y="7343"/>
                  </a:cubicBezTo>
                  <a:lnTo>
                    <a:pt x="837" y="7349"/>
                  </a:lnTo>
                  <a:cubicBezTo>
                    <a:pt x="838" y="7350"/>
                    <a:pt x="837" y="7350"/>
                    <a:pt x="837" y="7351"/>
                  </a:cubicBezTo>
                  <a:lnTo>
                    <a:pt x="836" y="7355"/>
                  </a:lnTo>
                  <a:lnTo>
                    <a:pt x="832" y="7364"/>
                  </a:lnTo>
                  <a:lnTo>
                    <a:pt x="838" y="7370"/>
                  </a:lnTo>
                  <a:lnTo>
                    <a:pt x="840" y="7371"/>
                  </a:lnTo>
                  <a:lnTo>
                    <a:pt x="846" y="7372"/>
                  </a:lnTo>
                  <a:cubicBezTo>
                    <a:pt x="846" y="7372"/>
                    <a:pt x="847" y="7373"/>
                    <a:pt x="848" y="7373"/>
                  </a:cubicBezTo>
                  <a:lnTo>
                    <a:pt x="851" y="7375"/>
                  </a:lnTo>
                  <a:cubicBezTo>
                    <a:pt x="853" y="7376"/>
                    <a:pt x="855" y="7378"/>
                    <a:pt x="855" y="7380"/>
                  </a:cubicBezTo>
                  <a:cubicBezTo>
                    <a:pt x="856" y="7383"/>
                    <a:pt x="855" y="7385"/>
                    <a:pt x="854" y="7387"/>
                  </a:cubicBezTo>
                  <a:lnTo>
                    <a:pt x="851" y="7391"/>
                  </a:lnTo>
                  <a:lnTo>
                    <a:pt x="851" y="7394"/>
                  </a:lnTo>
                  <a:lnTo>
                    <a:pt x="853" y="7397"/>
                  </a:lnTo>
                  <a:lnTo>
                    <a:pt x="862" y="7403"/>
                  </a:lnTo>
                  <a:cubicBezTo>
                    <a:pt x="863" y="7404"/>
                    <a:pt x="863" y="7405"/>
                    <a:pt x="864" y="7406"/>
                  </a:cubicBezTo>
                  <a:lnTo>
                    <a:pt x="867" y="7410"/>
                  </a:lnTo>
                  <a:cubicBezTo>
                    <a:pt x="867" y="7411"/>
                    <a:pt x="867" y="7412"/>
                    <a:pt x="868" y="7413"/>
                  </a:cubicBezTo>
                  <a:lnTo>
                    <a:pt x="868" y="7419"/>
                  </a:lnTo>
                  <a:lnTo>
                    <a:pt x="868" y="7421"/>
                  </a:lnTo>
                  <a:lnTo>
                    <a:pt x="871" y="7421"/>
                  </a:lnTo>
                  <a:cubicBezTo>
                    <a:pt x="872" y="7421"/>
                    <a:pt x="873" y="7421"/>
                    <a:pt x="874" y="7421"/>
                  </a:cubicBezTo>
                  <a:lnTo>
                    <a:pt x="880" y="7422"/>
                  </a:lnTo>
                  <a:cubicBezTo>
                    <a:pt x="881" y="7423"/>
                    <a:pt x="883" y="7423"/>
                    <a:pt x="884" y="7424"/>
                  </a:cubicBezTo>
                  <a:lnTo>
                    <a:pt x="888" y="7428"/>
                  </a:lnTo>
                  <a:cubicBezTo>
                    <a:pt x="890" y="7430"/>
                    <a:pt x="891" y="7431"/>
                    <a:pt x="891" y="7433"/>
                  </a:cubicBezTo>
                  <a:lnTo>
                    <a:pt x="892" y="7443"/>
                  </a:lnTo>
                  <a:lnTo>
                    <a:pt x="899" y="7439"/>
                  </a:lnTo>
                  <a:cubicBezTo>
                    <a:pt x="900" y="7439"/>
                    <a:pt x="900" y="7439"/>
                    <a:pt x="902" y="7439"/>
                  </a:cubicBezTo>
                  <a:lnTo>
                    <a:pt x="909" y="7438"/>
                  </a:lnTo>
                  <a:cubicBezTo>
                    <a:pt x="910" y="7438"/>
                    <a:pt x="911" y="7438"/>
                    <a:pt x="911" y="7438"/>
                  </a:cubicBezTo>
                  <a:lnTo>
                    <a:pt x="922" y="7441"/>
                  </a:lnTo>
                  <a:lnTo>
                    <a:pt x="923" y="7441"/>
                  </a:lnTo>
                  <a:lnTo>
                    <a:pt x="948" y="7429"/>
                  </a:lnTo>
                  <a:lnTo>
                    <a:pt x="954" y="7424"/>
                  </a:lnTo>
                  <a:lnTo>
                    <a:pt x="958" y="7415"/>
                  </a:lnTo>
                  <a:lnTo>
                    <a:pt x="960" y="7397"/>
                  </a:lnTo>
                  <a:lnTo>
                    <a:pt x="963" y="7390"/>
                  </a:lnTo>
                  <a:cubicBezTo>
                    <a:pt x="963" y="7389"/>
                    <a:pt x="964" y="7388"/>
                    <a:pt x="964" y="7387"/>
                  </a:cubicBezTo>
                  <a:lnTo>
                    <a:pt x="966" y="7385"/>
                  </a:lnTo>
                  <a:cubicBezTo>
                    <a:pt x="967" y="7384"/>
                    <a:pt x="967" y="7384"/>
                    <a:pt x="968" y="7383"/>
                  </a:cubicBezTo>
                  <a:lnTo>
                    <a:pt x="969" y="7383"/>
                  </a:lnTo>
                  <a:lnTo>
                    <a:pt x="966" y="7378"/>
                  </a:lnTo>
                  <a:lnTo>
                    <a:pt x="965" y="7373"/>
                  </a:lnTo>
                  <a:cubicBezTo>
                    <a:pt x="964" y="7371"/>
                    <a:pt x="964" y="7370"/>
                    <a:pt x="965" y="7368"/>
                  </a:cubicBezTo>
                  <a:lnTo>
                    <a:pt x="967" y="7357"/>
                  </a:lnTo>
                  <a:cubicBezTo>
                    <a:pt x="968" y="7355"/>
                    <a:pt x="970" y="7352"/>
                    <a:pt x="973" y="7352"/>
                  </a:cubicBezTo>
                  <a:lnTo>
                    <a:pt x="981" y="7350"/>
                  </a:lnTo>
                  <a:cubicBezTo>
                    <a:pt x="983" y="7350"/>
                    <a:pt x="984" y="7350"/>
                    <a:pt x="986" y="7350"/>
                  </a:cubicBezTo>
                  <a:lnTo>
                    <a:pt x="1000" y="7356"/>
                  </a:lnTo>
                  <a:lnTo>
                    <a:pt x="1007" y="7353"/>
                  </a:lnTo>
                  <a:cubicBezTo>
                    <a:pt x="1009" y="7353"/>
                    <a:pt x="1011" y="7353"/>
                    <a:pt x="1013" y="7354"/>
                  </a:cubicBezTo>
                  <a:lnTo>
                    <a:pt x="1050" y="7374"/>
                  </a:lnTo>
                  <a:lnTo>
                    <a:pt x="1054" y="7373"/>
                  </a:lnTo>
                  <a:lnTo>
                    <a:pt x="1063" y="7371"/>
                  </a:lnTo>
                  <a:lnTo>
                    <a:pt x="1071" y="7370"/>
                  </a:lnTo>
                  <a:cubicBezTo>
                    <a:pt x="1072" y="7370"/>
                    <a:pt x="1073" y="7371"/>
                    <a:pt x="1075" y="7371"/>
                  </a:cubicBezTo>
                  <a:lnTo>
                    <a:pt x="1078" y="7373"/>
                  </a:lnTo>
                  <a:lnTo>
                    <a:pt x="1083" y="7377"/>
                  </a:lnTo>
                  <a:lnTo>
                    <a:pt x="1083" y="7376"/>
                  </a:lnTo>
                  <a:lnTo>
                    <a:pt x="1102" y="7359"/>
                  </a:lnTo>
                  <a:cubicBezTo>
                    <a:pt x="1103" y="7359"/>
                    <a:pt x="1103" y="7358"/>
                    <a:pt x="1104" y="7358"/>
                  </a:cubicBezTo>
                  <a:lnTo>
                    <a:pt x="1107" y="7356"/>
                  </a:lnTo>
                  <a:cubicBezTo>
                    <a:pt x="1109" y="7356"/>
                    <a:pt x="1110" y="7355"/>
                    <a:pt x="1111" y="7355"/>
                  </a:cubicBezTo>
                  <a:cubicBezTo>
                    <a:pt x="1112" y="7355"/>
                    <a:pt x="1113" y="7355"/>
                    <a:pt x="1113" y="7356"/>
                  </a:cubicBezTo>
                  <a:lnTo>
                    <a:pt x="1114" y="7355"/>
                  </a:lnTo>
                  <a:cubicBezTo>
                    <a:pt x="1114" y="7353"/>
                    <a:pt x="1115" y="7352"/>
                    <a:pt x="1117" y="7351"/>
                  </a:cubicBezTo>
                  <a:lnTo>
                    <a:pt x="1123" y="7348"/>
                  </a:lnTo>
                  <a:lnTo>
                    <a:pt x="1128" y="7342"/>
                  </a:lnTo>
                  <a:cubicBezTo>
                    <a:pt x="1128" y="7341"/>
                    <a:pt x="1129" y="7341"/>
                    <a:pt x="1129" y="7341"/>
                  </a:cubicBezTo>
                  <a:lnTo>
                    <a:pt x="1132" y="7338"/>
                  </a:lnTo>
                  <a:cubicBezTo>
                    <a:pt x="1133" y="7338"/>
                    <a:pt x="1134" y="7337"/>
                    <a:pt x="1136" y="7337"/>
                  </a:cubicBezTo>
                  <a:lnTo>
                    <a:pt x="1138" y="7336"/>
                  </a:lnTo>
                  <a:cubicBezTo>
                    <a:pt x="1139" y="7336"/>
                    <a:pt x="1140" y="7336"/>
                    <a:pt x="1141" y="7336"/>
                  </a:cubicBezTo>
                  <a:lnTo>
                    <a:pt x="1160" y="7340"/>
                  </a:lnTo>
                  <a:lnTo>
                    <a:pt x="1172" y="7340"/>
                  </a:lnTo>
                  <a:lnTo>
                    <a:pt x="1177" y="7341"/>
                  </a:lnTo>
                  <a:cubicBezTo>
                    <a:pt x="1178" y="7341"/>
                    <a:pt x="1179" y="7341"/>
                    <a:pt x="1180" y="7342"/>
                  </a:cubicBezTo>
                  <a:lnTo>
                    <a:pt x="1185" y="7346"/>
                  </a:lnTo>
                  <a:lnTo>
                    <a:pt x="1192" y="7341"/>
                  </a:lnTo>
                  <a:cubicBezTo>
                    <a:pt x="1195" y="7339"/>
                    <a:pt x="1200" y="7340"/>
                    <a:pt x="1202" y="7343"/>
                  </a:cubicBezTo>
                  <a:lnTo>
                    <a:pt x="1206" y="7349"/>
                  </a:lnTo>
                  <a:cubicBezTo>
                    <a:pt x="1207" y="7350"/>
                    <a:pt x="1207" y="7352"/>
                    <a:pt x="1207" y="7354"/>
                  </a:cubicBezTo>
                  <a:lnTo>
                    <a:pt x="1207" y="7357"/>
                  </a:lnTo>
                  <a:lnTo>
                    <a:pt x="1213" y="7351"/>
                  </a:lnTo>
                  <a:cubicBezTo>
                    <a:pt x="1214" y="7350"/>
                    <a:pt x="1215" y="7349"/>
                    <a:pt x="1215" y="7349"/>
                  </a:cubicBezTo>
                  <a:lnTo>
                    <a:pt x="1233" y="7341"/>
                  </a:lnTo>
                  <a:lnTo>
                    <a:pt x="1234" y="7340"/>
                  </a:lnTo>
                  <a:lnTo>
                    <a:pt x="1243" y="7339"/>
                  </a:lnTo>
                  <a:lnTo>
                    <a:pt x="1254" y="7339"/>
                  </a:lnTo>
                  <a:cubicBezTo>
                    <a:pt x="1255" y="7339"/>
                    <a:pt x="1256" y="7339"/>
                    <a:pt x="1256" y="7339"/>
                  </a:cubicBezTo>
                  <a:lnTo>
                    <a:pt x="1261" y="7341"/>
                  </a:lnTo>
                  <a:cubicBezTo>
                    <a:pt x="1263" y="7342"/>
                    <a:pt x="1264" y="7343"/>
                    <a:pt x="1265" y="7344"/>
                  </a:cubicBezTo>
                  <a:lnTo>
                    <a:pt x="1267" y="7347"/>
                  </a:lnTo>
                  <a:cubicBezTo>
                    <a:pt x="1268" y="7348"/>
                    <a:pt x="1268" y="7348"/>
                    <a:pt x="1268" y="7349"/>
                  </a:cubicBezTo>
                  <a:lnTo>
                    <a:pt x="1272" y="7357"/>
                  </a:lnTo>
                  <a:lnTo>
                    <a:pt x="1275" y="7360"/>
                  </a:lnTo>
                  <a:lnTo>
                    <a:pt x="1282" y="7364"/>
                  </a:lnTo>
                  <a:cubicBezTo>
                    <a:pt x="1283" y="7364"/>
                    <a:pt x="1283" y="7365"/>
                    <a:pt x="1284" y="7366"/>
                  </a:cubicBezTo>
                  <a:lnTo>
                    <a:pt x="1288" y="7371"/>
                  </a:lnTo>
                  <a:lnTo>
                    <a:pt x="1294" y="7384"/>
                  </a:lnTo>
                  <a:lnTo>
                    <a:pt x="1306" y="7392"/>
                  </a:lnTo>
                  <a:lnTo>
                    <a:pt x="1310" y="7397"/>
                  </a:lnTo>
                  <a:lnTo>
                    <a:pt x="1318" y="7411"/>
                  </a:lnTo>
                  <a:lnTo>
                    <a:pt x="1319" y="7421"/>
                  </a:lnTo>
                  <a:cubicBezTo>
                    <a:pt x="1319" y="7422"/>
                    <a:pt x="1319" y="7423"/>
                    <a:pt x="1319" y="7424"/>
                  </a:cubicBezTo>
                  <a:lnTo>
                    <a:pt x="1316" y="7429"/>
                  </a:lnTo>
                  <a:lnTo>
                    <a:pt x="1318" y="7450"/>
                  </a:lnTo>
                  <a:lnTo>
                    <a:pt x="1323" y="7460"/>
                  </a:lnTo>
                  <a:cubicBezTo>
                    <a:pt x="1324" y="7461"/>
                    <a:pt x="1324" y="7462"/>
                    <a:pt x="1325" y="7463"/>
                  </a:cubicBezTo>
                  <a:lnTo>
                    <a:pt x="1325" y="7468"/>
                  </a:lnTo>
                  <a:lnTo>
                    <a:pt x="1325" y="7469"/>
                  </a:lnTo>
                  <a:lnTo>
                    <a:pt x="1325" y="7469"/>
                  </a:lnTo>
                  <a:cubicBezTo>
                    <a:pt x="1327" y="7469"/>
                    <a:pt x="1329" y="7469"/>
                    <a:pt x="1330" y="7470"/>
                  </a:cubicBezTo>
                  <a:lnTo>
                    <a:pt x="1334" y="7473"/>
                  </a:lnTo>
                  <a:cubicBezTo>
                    <a:pt x="1335" y="7474"/>
                    <a:pt x="1335" y="7474"/>
                    <a:pt x="1336" y="7475"/>
                  </a:cubicBezTo>
                  <a:lnTo>
                    <a:pt x="1345" y="7485"/>
                  </a:lnTo>
                  <a:cubicBezTo>
                    <a:pt x="1345" y="7486"/>
                    <a:pt x="1347" y="7487"/>
                    <a:pt x="1347" y="7488"/>
                  </a:cubicBezTo>
                  <a:cubicBezTo>
                    <a:pt x="1348" y="7489"/>
                    <a:pt x="1349" y="7490"/>
                    <a:pt x="1349" y="7491"/>
                  </a:cubicBezTo>
                  <a:lnTo>
                    <a:pt x="1349" y="7491"/>
                  </a:lnTo>
                  <a:lnTo>
                    <a:pt x="1351" y="7491"/>
                  </a:lnTo>
                  <a:cubicBezTo>
                    <a:pt x="1353" y="7491"/>
                    <a:pt x="1354" y="7491"/>
                    <a:pt x="1355" y="7492"/>
                  </a:cubicBezTo>
                  <a:lnTo>
                    <a:pt x="1359" y="7495"/>
                  </a:lnTo>
                  <a:cubicBezTo>
                    <a:pt x="1360" y="7495"/>
                    <a:pt x="1360" y="7496"/>
                    <a:pt x="1361" y="7496"/>
                  </a:cubicBezTo>
                  <a:lnTo>
                    <a:pt x="1378" y="7513"/>
                  </a:lnTo>
                  <a:cubicBezTo>
                    <a:pt x="1379" y="7514"/>
                    <a:pt x="1379" y="7515"/>
                    <a:pt x="1380" y="7516"/>
                  </a:cubicBezTo>
                  <a:lnTo>
                    <a:pt x="1385" y="7529"/>
                  </a:lnTo>
                  <a:cubicBezTo>
                    <a:pt x="1385" y="7530"/>
                    <a:pt x="1386" y="7531"/>
                    <a:pt x="1386" y="7532"/>
                  </a:cubicBezTo>
                  <a:lnTo>
                    <a:pt x="1386" y="7545"/>
                  </a:lnTo>
                  <a:cubicBezTo>
                    <a:pt x="1386" y="7546"/>
                    <a:pt x="1385" y="7548"/>
                    <a:pt x="1384" y="7550"/>
                  </a:cubicBezTo>
                  <a:lnTo>
                    <a:pt x="1377" y="7559"/>
                  </a:lnTo>
                  <a:cubicBezTo>
                    <a:pt x="1376" y="7560"/>
                    <a:pt x="1374" y="7561"/>
                    <a:pt x="1372" y="7561"/>
                  </a:cubicBezTo>
                  <a:lnTo>
                    <a:pt x="1369" y="7562"/>
                  </a:lnTo>
                  <a:cubicBezTo>
                    <a:pt x="1368" y="7562"/>
                    <a:pt x="1367" y="7563"/>
                    <a:pt x="1367" y="7562"/>
                  </a:cubicBezTo>
                  <a:lnTo>
                    <a:pt x="1355" y="7562"/>
                  </a:lnTo>
                  <a:lnTo>
                    <a:pt x="1323" y="7571"/>
                  </a:lnTo>
                  <a:lnTo>
                    <a:pt x="1324" y="7571"/>
                  </a:lnTo>
                  <a:cubicBezTo>
                    <a:pt x="1325" y="7572"/>
                    <a:pt x="1325" y="7572"/>
                    <a:pt x="1326" y="7572"/>
                  </a:cubicBezTo>
                  <a:lnTo>
                    <a:pt x="1329" y="7574"/>
                  </a:lnTo>
                  <a:cubicBezTo>
                    <a:pt x="1330" y="7575"/>
                    <a:pt x="1331" y="7577"/>
                    <a:pt x="1332" y="7578"/>
                  </a:cubicBezTo>
                  <a:lnTo>
                    <a:pt x="1333" y="7580"/>
                  </a:lnTo>
                  <a:lnTo>
                    <a:pt x="1335" y="7591"/>
                  </a:lnTo>
                  <a:lnTo>
                    <a:pt x="1343" y="7599"/>
                  </a:lnTo>
                  <a:lnTo>
                    <a:pt x="1346" y="7605"/>
                  </a:lnTo>
                  <a:lnTo>
                    <a:pt x="1348" y="7612"/>
                  </a:lnTo>
                  <a:lnTo>
                    <a:pt x="1349" y="7621"/>
                  </a:lnTo>
                  <a:lnTo>
                    <a:pt x="1349" y="7626"/>
                  </a:lnTo>
                  <a:lnTo>
                    <a:pt x="1346" y="7634"/>
                  </a:lnTo>
                  <a:lnTo>
                    <a:pt x="1348" y="7640"/>
                  </a:lnTo>
                  <a:cubicBezTo>
                    <a:pt x="1348" y="7641"/>
                    <a:pt x="1348" y="7642"/>
                    <a:pt x="1348" y="7643"/>
                  </a:cubicBezTo>
                  <a:lnTo>
                    <a:pt x="1347" y="7646"/>
                  </a:lnTo>
                  <a:cubicBezTo>
                    <a:pt x="1347" y="7648"/>
                    <a:pt x="1346" y="7649"/>
                    <a:pt x="1345" y="7650"/>
                  </a:cubicBezTo>
                  <a:lnTo>
                    <a:pt x="1344" y="7652"/>
                  </a:lnTo>
                  <a:lnTo>
                    <a:pt x="1350" y="7654"/>
                  </a:lnTo>
                  <a:lnTo>
                    <a:pt x="1352" y="7653"/>
                  </a:lnTo>
                  <a:cubicBezTo>
                    <a:pt x="1354" y="7652"/>
                    <a:pt x="1357" y="7652"/>
                    <a:pt x="1359" y="7653"/>
                  </a:cubicBezTo>
                  <a:cubicBezTo>
                    <a:pt x="1361" y="7654"/>
                    <a:pt x="1363" y="7656"/>
                    <a:pt x="1364" y="7659"/>
                  </a:cubicBezTo>
                  <a:lnTo>
                    <a:pt x="1365" y="7669"/>
                  </a:lnTo>
                  <a:cubicBezTo>
                    <a:pt x="1366" y="7671"/>
                    <a:pt x="1365" y="7673"/>
                    <a:pt x="1365" y="7674"/>
                  </a:cubicBezTo>
                  <a:lnTo>
                    <a:pt x="1360" y="7684"/>
                  </a:lnTo>
                  <a:cubicBezTo>
                    <a:pt x="1359" y="7685"/>
                    <a:pt x="1359" y="7686"/>
                    <a:pt x="1358" y="7686"/>
                  </a:cubicBezTo>
                  <a:lnTo>
                    <a:pt x="1350" y="7696"/>
                  </a:lnTo>
                  <a:lnTo>
                    <a:pt x="1351" y="7696"/>
                  </a:lnTo>
                  <a:lnTo>
                    <a:pt x="1351" y="7696"/>
                  </a:lnTo>
                  <a:lnTo>
                    <a:pt x="1358" y="7691"/>
                  </a:lnTo>
                  <a:cubicBezTo>
                    <a:pt x="1359" y="7690"/>
                    <a:pt x="1360" y="7689"/>
                    <a:pt x="1361" y="7689"/>
                  </a:cubicBezTo>
                  <a:lnTo>
                    <a:pt x="1368" y="7687"/>
                  </a:lnTo>
                  <a:cubicBezTo>
                    <a:pt x="1369" y="7687"/>
                    <a:pt x="1370" y="7687"/>
                    <a:pt x="1371" y="7687"/>
                  </a:cubicBezTo>
                  <a:lnTo>
                    <a:pt x="1378" y="7688"/>
                  </a:lnTo>
                  <a:lnTo>
                    <a:pt x="1398" y="7695"/>
                  </a:lnTo>
                  <a:lnTo>
                    <a:pt x="1409" y="7693"/>
                  </a:lnTo>
                  <a:cubicBezTo>
                    <a:pt x="1409" y="7693"/>
                    <a:pt x="1410" y="7693"/>
                    <a:pt x="1411" y="7693"/>
                  </a:cubicBezTo>
                  <a:lnTo>
                    <a:pt x="1417" y="7694"/>
                  </a:lnTo>
                  <a:cubicBezTo>
                    <a:pt x="1419" y="7694"/>
                    <a:pt x="1420" y="7695"/>
                    <a:pt x="1422" y="7696"/>
                  </a:cubicBezTo>
                  <a:lnTo>
                    <a:pt x="1424" y="7699"/>
                  </a:lnTo>
                  <a:cubicBezTo>
                    <a:pt x="1425" y="7700"/>
                    <a:pt x="1426" y="7701"/>
                    <a:pt x="1426" y="7703"/>
                  </a:cubicBezTo>
                  <a:lnTo>
                    <a:pt x="1431" y="7715"/>
                  </a:lnTo>
                  <a:lnTo>
                    <a:pt x="1443" y="7716"/>
                  </a:lnTo>
                  <a:lnTo>
                    <a:pt x="1455" y="7713"/>
                  </a:lnTo>
                  <a:lnTo>
                    <a:pt x="1470" y="7706"/>
                  </a:lnTo>
                  <a:lnTo>
                    <a:pt x="1478" y="7701"/>
                  </a:lnTo>
                  <a:cubicBezTo>
                    <a:pt x="1479" y="7701"/>
                    <a:pt x="1480" y="7700"/>
                    <a:pt x="1481" y="7700"/>
                  </a:cubicBezTo>
                  <a:lnTo>
                    <a:pt x="1484" y="7700"/>
                  </a:lnTo>
                  <a:cubicBezTo>
                    <a:pt x="1486" y="7700"/>
                    <a:pt x="1487" y="7700"/>
                    <a:pt x="1488" y="7701"/>
                  </a:cubicBezTo>
                  <a:lnTo>
                    <a:pt x="1494" y="7703"/>
                  </a:lnTo>
                  <a:lnTo>
                    <a:pt x="1497" y="7702"/>
                  </a:lnTo>
                  <a:cubicBezTo>
                    <a:pt x="1497" y="7702"/>
                    <a:pt x="1498" y="7702"/>
                    <a:pt x="1499" y="7701"/>
                  </a:cubicBezTo>
                  <a:lnTo>
                    <a:pt x="1503" y="7701"/>
                  </a:lnTo>
                  <a:cubicBezTo>
                    <a:pt x="1504" y="7700"/>
                    <a:pt x="1506" y="7701"/>
                    <a:pt x="1507" y="7701"/>
                  </a:cubicBezTo>
                  <a:lnTo>
                    <a:pt x="1511" y="7703"/>
                  </a:lnTo>
                  <a:cubicBezTo>
                    <a:pt x="1512" y="7703"/>
                    <a:pt x="1513" y="7704"/>
                    <a:pt x="1514" y="7705"/>
                  </a:cubicBezTo>
                  <a:lnTo>
                    <a:pt x="1517" y="7708"/>
                  </a:lnTo>
                  <a:cubicBezTo>
                    <a:pt x="1517" y="7709"/>
                    <a:pt x="1518" y="7710"/>
                    <a:pt x="1518" y="7711"/>
                  </a:cubicBezTo>
                  <a:lnTo>
                    <a:pt x="1519" y="7715"/>
                  </a:lnTo>
                  <a:lnTo>
                    <a:pt x="1525" y="7745"/>
                  </a:lnTo>
                  <a:lnTo>
                    <a:pt x="1527" y="7752"/>
                  </a:lnTo>
                  <a:lnTo>
                    <a:pt x="1530" y="7754"/>
                  </a:lnTo>
                  <a:lnTo>
                    <a:pt x="1532" y="7755"/>
                  </a:lnTo>
                  <a:lnTo>
                    <a:pt x="1544" y="7752"/>
                  </a:lnTo>
                  <a:cubicBezTo>
                    <a:pt x="1545" y="7752"/>
                    <a:pt x="1546" y="7752"/>
                    <a:pt x="1547" y="7752"/>
                  </a:cubicBezTo>
                  <a:lnTo>
                    <a:pt x="1553" y="7752"/>
                  </a:lnTo>
                  <a:cubicBezTo>
                    <a:pt x="1554" y="7752"/>
                    <a:pt x="1555" y="7752"/>
                    <a:pt x="1555" y="7752"/>
                  </a:cubicBezTo>
                  <a:lnTo>
                    <a:pt x="1564" y="7756"/>
                  </a:lnTo>
                  <a:cubicBezTo>
                    <a:pt x="1566" y="7757"/>
                    <a:pt x="1567" y="7758"/>
                    <a:pt x="1567" y="7760"/>
                  </a:cubicBezTo>
                  <a:lnTo>
                    <a:pt x="1569" y="7763"/>
                  </a:lnTo>
                  <a:cubicBezTo>
                    <a:pt x="1570" y="7765"/>
                    <a:pt x="1570" y="7767"/>
                    <a:pt x="1570" y="7769"/>
                  </a:cubicBezTo>
                  <a:lnTo>
                    <a:pt x="1568" y="7774"/>
                  </a:lnTo>
                  <a:cubicBezTo>
                    <a:pt x="1568" y="7776"/>
                    <a:pt x="1567" y="7777"/>
                    <a:pt x="1566" y="7778"/>
                  </a:cubicBezTo>
                  <a:lnTo>
                    <a:pt x="1563" y="7781"/>
                  </a:lnTo>
                  <a:cubicBezTo>
                    <a:pt x="1562" y="7782"/>
                    <a:pt x="1561" y="7782"/>
                    <a:pt x="1559" y="7783"/>
                  </a:cubicBezTo>
                  <a:lnTo>
                    <a:pt x="1556" y="7783"/>
                  </a:lnTo>
                  <a:lnTo>
                    <a:pt x="1556" y="7787"/>
                  </a:lnTo>
                  <a:cubicBezTo>
                    <a:pt x="1557" y="7787"/>
                    <a:pt x="1558" y="7788"/>
                    <a:pt x="1559" y="7788"/>
                  </a:cubicBezTo>
                  <a:lnTo>
                    <a:pt x="1561" y="7790"/>
                  </a:lnTo>
                  <a:cubicBezTo>
                    <a:pt x="1562" y="7791"/>
                    <a:pt x="1563" y="7792"/>
                    <a:pt x="1564" y="7793"/>
                  </a:cubicBezTo>
                  <a:lnTo>
                    <a:pt x="1566" y="7797"/>
                  </a:lnTo>
                  <a:cubicBezTo>
                    <a:pt x="1567" y="7798"/>
                    <a:pt x="1567" y="7799"/>
                    <a:pt x="1567" y="7800"/>
                  </a:cubicBezTo>
                  <a:lnTo>
                    <a:pt x="1568" y="7804"/>
                  </a:lnTo>
                  <a:lnTo>
                    <a:pt x="1567" y="7809"/>
                  </a:lnTo>
                  <a:lnTo>
                    <a:pt x="1568" y="7813"/>
                  </a:lnTo>
                  <a:lnTo>
                    <a:pt x="1571" y="7818"/>
                  </a:lnTo>
                  <a:lnTo>
                    <a:pt x="1574" y="7823"/>
                  </a:lnTo>
                  <a:cubicBezTo>
                    <a:pt x="1574" y="7824"/>
                    <a:pt x="1574" y="7825"/>
                    <a:pt x="1574" y="7825"/>
                  </a:cubicBezTo>
                  <a:lnTo>
                    <a:pt x="1575" y="7830"/>
                  </a:lnTo>
                  <a:lnTo>
                    <a:pt x="1574" y="7834"/>
                  </a:lnTo>
                  <a:lnTo>
                    <a:pt x="1575" y="7834"/>
                  </a:lnTo>
                  <a:lnTo>
                    <a:pt x="1578" y="7836"/>
                  </a:lnTo>
                  <a:lnTo>
                    <a:pt x="1582" y="7839"/>
                  </a:lnTo>
                  <a:cubicBezTo>
                    <a:pt x="1582" y="7840"/>
                    <a:pt x="1583" y="7840"/>
                    <a:pt x="1583" y="7841"/>
                  </a:cubicBezTo>
                  <a:lnTo>
                    <a:pt x="1585" y="7844"/>
                  </a:lnTo>
                  <a:cubicBezTo>
                    <a:pt x="1585" y="7845"/>
                    <a:pt x="1586" y="7846"/>
                    <a:pt x="1586" y="7847"/>
                  </a:cubicBezTo>
                  <a:lnTo>
                    <a:pt x="1588" y="7855"/>
                  </a:lnTo>
                  <a:cubicBezTo>
                    <a:pt x="1588" y="7856"/>
                    <a:pt x="1588" y="7857"/>
                    <a:pt x="1588" y="7857"/>
                  </a:cubicBezTo>
                  <a:lnTo>
                    <a:pt x="1587" y="7865"/>
                  </a:lnTo>
                  <a:lnTo>
                    <a:pt x="1587" y="7868"/>
                  </a:lnTo>
                  <a:lnTo>
                    <a:pt x="1590" y="7872"/>
                  </a:lnTo>
                  <a:cubicBezTo>
                    <a:pt x="1592" y="7874"/>
                    <a:pt x="1592" y="7877"/>
                    <a:pt x="1592" y="7879"/>
                  </a:cubicBezTo>
                  <a:cubicBezTo>
                    <a:pt x="1591" y="7881"/>
                    <a:pt x="1590" y="7883"/>
                    <a:pt x="1587" y="7884"/>
                  </a:cubicBezTo>
                  <a:lnTo>
                    <a:pt x="1574" y="7890"/>
                  </a:lnTo>
                  <a:lnTo>
                    <a:pt x="1574" y="7891"/>
                  </a:lnTo>
                  <a:lnTo>
                    <a:pt x="1583" y="7926"/>
                  </a:lnTo>
                  <a:lnTo>
                    <a:pt x="1585" y="7930"/>
                  </a:lnTo>
                  <a:lnTo>
                    <a:pt x="1597" y="7934"/>
                  </a:lnTo>
                  <a:cubicBezTo>
                    <a:pt x="1598" y="7934"/>
                    <a:pt x="1599" y="7934"/>
                    <a:pt x="1600" y="7935"/>
                  </a:cubicBezTo>
                  <a:lnTo>
                    <a:pt x="1603" y="7938"/>
                  </a:lnTo>
                  <a:cubicBezTo>
                    <a:pt x="1604" y="7939"/>
                    <a:pt x="1605" y="7939"/>
                    <a:pt x="1605" y="7940"/>
                  </a:cubicBezTo>
                  <a:lnTo>
                    <a:pt x="1608" y="7946"/>
                  </a:lnTo>
                  <a:cubicBezTo>
                    <a:pt x="1608" y="7946"/>
                    <a:pt x="1608" y="7947"/>
                    <a:pt x="1609" y="7948"/>
                  </a:cubicBezTo>
                  <a:lnTo>
                    <a:pt x="1611" y="7963"/>
                  </a:lnTo>
                  <a:lnTo>
                    <a:pt x="1617" y="7968"/>
                  </a:lnTo>
                  <a:lnTo>
                    <a:pt x="1622" y="7970"/>
                  </a:lnTo>
                  <a:lnTo>
                    <a:pt x="1624" y="7969"/>
                  </a:lnTo>
                  <a:lnTo>
                    <a:pt x="1630" y="7960"/>
                  </a:lnTo>
                  <a:cubicBezTo>
                    <a:pt x="1631" y="7959"/>
                    <a:pt x="1632" y="7958"/>
                    <a:pt x="1633" y="7958"/>
                  </a:cubicBezTo>
                  <a:cubicBezTo>
                    <a:pt x="1634" y="7957"/>
                    <a:pt x="1637" y="7956"/>
                    <a:pt x="1638" y="7956"/>
                  </a:cubicBezTo>
                  <a:lnTo>
                    <a:pt x="1640" y="7956"/>
                  </a:lnTo>
                  <a:lnTo>
                    <a:pt x="1643" y="7951"/>
                  </a:lnTo>
                  <a:cubicBezTo>
                    <a:pt x="1644" y="7950"/>
                    <a:pt x="1644" y="7950"/>
                    <a:pt x="1645" y="7949"/>
                  </a:cubicBezTo>
                  <a:lnTo>
                    <a:pt x="1648" y="7947"/>
                  </a:lnTo>
                  <a:cubicBezTo>
                    <a:pt x="1648" y="7947"/>
                    <a:pt x="1649" y="7946"/>
                    <a:pt x="1650" y="7946"/>
                  </a:cubicBezTo>
                  <a:lnTo>
                    <a:pt x="1653" y="7945"/>
                  </a:lnTo>
                  <a:lnTo>
                    <a:pt x="1674" y="7942"/>
                  </a:lnTo>
                  <a:lnTo>
                    <a:pt x="1709" y="7945"/>
                  </a:lnTo>
                  <a:cubicBezTo>
                    <a:pt x="1710" y="7945"/>
                    <a:pt x="1711" y="7945"/>
                    <a:pt x="1712" y="7946"/>
                  </a:cubicBezTo>
                  <a:lnTo>
                    <a:pt x="1718" y="7949"/>
                  </a:lnTo>
                  <a:cubicBezTo>
                    <a:pt x="1720" y="7950"/>
                    <a:pt x="1721" y="7952"/>
                    <a:pt x="1722" y="7954"/>
                  </a:cubicBezTo>
                  <a:lnTo>
                    <a:pt x="1722" y="7956"/>
                  </a:lnTo>
                  <a:lnTo>
                    <a:pt x="1725" y="7957"/>
                  </a:lnTo>
                  <a:cubicBezTo>
                    <a:pt x="1726" y="7958"/>
                    <a:pt x="1727" y="7959"/>
                    <a:pt x="1728" y="7960"/>
                  </a:cubicBezTo>
                  <a:lnTo>
                    <a:pt x="1747" y="7990"/>
                  </a:lnTo>
                  <a:lnTo>
                    <a:pt x="1748" y="7990"/>
                  </a:lnTo>
                  <a:lnTo>
                    <a:pt x="1754" y="7986"/>
                  </a:lnTo>
                  <a:lnTo>
                    <a:pt x="1757" y="7983"/>
                  </a:lnTo>
                  <a:cubicBezTo>
                    <a:pt x="1757" y="7983"/>
                    <a:pt x="1758" y="7982"/>
                    <a:pt x="1759" y="7982"/>
                  </a:cubicBezTo>
                  <a:cubicBezTo>
                    <a:pt x="1760" y="7981"/>
                    <a:pt x="1762" y="7980"/>
                    <a:pt x="1764" y="7980"/>
                  </a:cubicBezTo>
                  <a:lnTo>
                    <a:pt x="1766" y="7980"/>
                  </a:lnTo>
                  <a:cubicBezTo>
                    <a:pt x="1767" y="7980"/>
                    <a:pt x="1768" y="7980"/>
                    <a:pt x="1769" y="7980"/>
                  </a:cubicBezTo>
                  <a:lnTo>
                    <a:pt x="1778" y="7984"/>
                  </a:lnTo>
                  <a:cubicBezTo>
                    <a:pt x="1779" y="7985"/>
                    <a:pt x="1780" y="7985"/>
                    <a:pt x="1781" y="7986"/>
                  </a:cubicBezTo>
                  <a:lnTo>
                    <a:pt x="1785" y="7988"/>
                  </a:lnTo>
                  <a:lnTo>
                    <a:pt x="1790" y="7989"/>
                  </a:lnTo>
                  <a:cubicBezTo>
                    <a:pt x="1790" y="7990"/>
                    <a:pt x="1792" y="7990"/>
                    <a:pt x="1793" y="7991"/>
                  </a:cubicBezTo>
                  <a:lnTo>
                    <a:pt x="1797" y="7993"/>
                  </a:lnTo>
                  <a:cubicBezTo>
                    <a:pt x="1798" y="7994"/>
                    <a:pt x="1799" y="7995"/>
                    <a:pt x="1800" y="7996"/>
                  </a:cubicBezTo>
                  <a:cubicBezTo>
                    <a:pt x="1801" y="7998"/>
                    <a:pt x="1802" y="8002"/>
                    <a:pt x="1801" y="8004"/>
                  </a:cubicBezTo>
                  <a:lnTo>
                    <a:pt x="1800" y="8010"/>
                  </a:lnTo>
                  <a:lnTo>
                    <a:pt x="1804" y="8011"/>
                  </a:lnTo>
                  <a:lnTo>
                    <a:pt x="1807" y="8009"/>
                  </a:lnTo>
                  <a:lnTo>
                    <a:pt x="1812" y="8000"/>
                  </a:lnTo>
                  <a:lnTo>
                    <a:pt x="1816" y="7996"/>
                  </a:lnTo>
                  <a:lnTo>
                    <a:pt x="1850" y="7976"/>
                  </a:lnTo>
                  <a:lnTo>
                    <a:pt x="1864" y="7971"/>
                  </a:lnTo>
                  <a:cubicBezTo>
                    <a:pt x="1865" y="7970"/>
                    <a:pt x="1865" y="7970"/>
                    <a:pt x="1866" y="7970"/>
                  </a:cubicBezTo>
                  <a:lnTo>
                    <a:pt x="1879" y="7969"/>
                  </a:lnTo>
                  <a:lnTo>
                    <a:pt x="1893" y="7971"/>
                  </a:lnTo>
                  <a:lnTo>
                    <a:pt x="1918" y="7964"/>
                  </a:lnTo>
                  <a:lnTo>
                    <a:pt x="1923" y="7960"/>
                  </a:lnTo>
                  <a:lnTo>
                    <a:pt x="1933" y="7949"/>
                  </a:lnTo>
                  <a:cubicBezTo>
                    <a:pt x="1934" y="7949"/>
                    <a:pt x="1935" y="7948"/>
                    <a:pt x="1936" y="7947"/>
                  </a:cubicBezTo>
                  <a:lnTo>
                    <a:pt x="1942" y="7945"/>
                  </a:lnTo>
                  <a:cubicBezTo>
                    <a:pt x="1943" y="7945"/>
                    <a:pt x="1943" y="7945"/>
                    <a:pt x="1944" y="7945"/>
                  </a:cubicBezTo>
                  <a:lnTo>
                    <a:pt x="1963" y="7942"/>
                  </a:lnTo>
                  <a:cubicBezTo>
                    <a:pt x="1965" y="7942"/>
                    <a:pt x="1967" y="7942"/>
                    <a:pt x="1968" y="7943"/>
                  </a:cubicBezTo>
                  <a:lnTo>
                    <a:pt x="1972" y="7945"/>
                  </a:lnTo>
                  <a:cubicBezTo>
                    <a:pt x="1974" y="7946"/>
                    <a:pt x="1975" y="7947"/>
                    <a:pt x="1976" y="7949"/>
                  </a:cubicBezTo>
                  <a:lnTo>
                    <a:pt x="1984" y="7972"/>
                  </a:lnTo>
                  <a:lnTo>
                    <a:pt x="1998" y="7979"/>
                  </a:lnTo>
                  <a:cubicBezTo>
                    <a:pt x="1999" y="7980"/>
                    <a:pt x="2000" y="7980"/>
                    <a:pt x="2000" y="7981"/>
                  </a:cubicBezTo>
                  <a:lnTo>
                    <a:pt x="2007" y="7987"/>
                  </a:lnTo>
                  <a:cubicBezTo>
                    <a:pt x="2008" y="7989"/>
                    <a:pt x="2009" y="7991"/>
                    <a:pt x="2009" y="7993"/>
                  </a:cubicBezTo>
                  <a:lnTo>
                    <a:pt x="2009" y="8005"/>
                  </a:lnTo>
                  <a:cubicBezTo>
                    <a:pt x="2009" y="8006"/>
                    <a:pt x="2009" y="8007"/>
                    <a:pt x="2009" y="8008"/>
                  </a:cubicBezTo>
                  <a:lnTo>
                    <a:pt x="2007" y="8016"/>
                  </a:lnTo>
                  <a:lnTo>
                    <a:pt x="2007" y="8017"/>
                  </a:lnTo>
                  <a:lnTo>
                    <a:pt x="2013" y="8023"/>
                  </a:lnTo>
                  <a:lnTo>
                    <a:pt x="2032" y="8052"/>
                  </a:lnTo>
                  <a:lnTo>
                    <a:pt x="2037" y="8056"/>
                  </a:lnTo>
                  <a:lnTo>
                    <a:pt x="2052" y="8062"/>
                  </a:lnTo>
                  <a:lnTo>
                    <a:pt x="2060" y="8068"/>
                  </a:lnTo>
                  <a:lnTo>
                    <a:pt x="2068" y="8074"/>
                  </a:lnTo>
                  <a:lnTo>
                    <a:pt x="2075" y="8083"/>
                  </a:lnTo>
                  <a:lnTo>
                    <a:pt x="2084" y="8099"/>
                  </a:lnTo>
                  <a:lnTo>
                    <a:pt x="2092" y="8095"/>
                  </a:lnTo>
                  <a:cubicBezTo>
                    <a:pt x="2093" y="8094"/>
                    <a:pt x="2095" y="8094"/>
                    <a:pt x="2096" y="8095"/>
                  </a:cubicBezTo>
                  <a:lnTo>
                    <a:pt x="2098" y="8095"/>
                  </a:lnTo>
                  <a:cubicBezTo>
                    <a:pt x="2099" y="8095"/>
                    <a:pt x="2100" y="8096"/>
                    <a:pt x="2101" y="8096"/>
                  </a:cubicBezTo>
                  <a:lnTo>
                    <a:pt x="2101" y="8097"/>
                  </a:lnTo>
                  <a:lnTo>
                    <a:pt x="2104" y="8095"/>
                  </a:lnTo>
                  <a:lnTo>
                    <a:pt x="2105" y="8086"/>
                  </a:lnTo>
                  <a:lnTo>
                    <a:pt x="2103" y="8073"/>
                  </a:lnTo>
                  <a:cubicBezTo>
                    <a:pt x="2103" y="8072"/>
                    <a:pt x="2103" y="8071"/>
                    <a:pt x="2103" y="8070"/>
                  </a:cubicBezTo>
                  <a:lnTo>
                    <a:pt x="2105" y="8061"/>
                  </a:lnTo>
                  <a:cubicBezTo>
                    <a:pt x="2106" y="8058"/>
                    <a:pt x="2108" y="8056"/>
                    <a:pt x="2111" y="8055"/>
                  </a:cubicBezTo>
                  <a:lnTo>
                    <a:pt x="2114" y="8055"/>
                  </a:lnTo>
                  <a:cubicBezTo>
                    <a:pt x="2115" y="8054"/>
                    <a:pt x="2116" y="8054"/>
                    <a:pt x="2117" y="8054"/>
                  </a:cubicBezTo>
                  <a:lnTo>
                    <a:pt x="2128" y="8055"/>
                  </a:lnTo>
                  <a:lnTo>
                    <a:pt x="2132" y="8055"/>
                  </a:lnTo>
                  <a:cubicBezTo>
                    <a:pt x="2133" y="8054"/>
                    <a:pt x="2134" y="8054"/>
                    <a:pt x="2135" y="8054"/>
                  </a:cubicBezTo>
                  <a:lnTo>
                    <a:pt x="2139" y="8055"/>
                  </a:lnTo>
                  <a:cubicBezTo>
                    <a:pt x="2141" y="8055"/>
                    <a:pt x="2143" y="8056"/>
                    <a:pt x="2144" y="8058"/>
                  </a:cubicBezTo>
                  <a:lnTo>
                    <a:pt x="2147" y="8061"/>
                  </a:lnTo>
                  <a:cubicBezTo>
                    <a:pt x="2147" y="8062"/>
                    <a:pt x="2148" y="8063"/>
                    <a:pt x="2148" y="8064"/>
                  </a:cubicBezTo>
                  <a:lnTo>
                    <a:pt x="2155" y="8081"/>
                  </a:lnTo>
                  <a:lnTo>
                    <a:pt x="2162" y="8082"/>
                  </a:lnTo>
                  <a:cubicBezTo>
                    <a:pt x="2163" y="8082"/>
                    <a:pt x="2163" y="8082"/>
                    <a:pt x="2164" y="8082"/>
                  </a:cubicBezTo>
                  <a:lnTo>
                    <a:pt x="2167" y="8084"/>
                  </a:lnTo>
                  <a:lnTo>
                    <a:pt x="2177" y="8089"/>
                  </a:lnTo>
                  <a:lnTo>
                    <a:pt x="2189" y="8087"/>
                  </a:lnTo>
                  <a:cubicBezTo>
                    <a:pt x="2190" y="8086"/>
                    <a:pt x="2191" y="8086"/>
                    <a:pt x="2192" y="8087"/>
                  </a:cubicBezTo>
                  <a:lnTo>
                    <a:pt x="2199" y="8088"/>
                  </a:lnTo>
                  <a:lnTo>
                    <a:pt x="2199" y="8088"/>
                  </a:lnTo>
                  <a:cubicBezTo>
                    <a:pt x="2200" y="8087"/>
                    <a:pt x="2200" y="8087"/>
                    <a:pt x="2201" y="8087"/>
                  </a:cubicBezTo>
                  <a:lnTo>
                    <a:pt x="2205" y="8086"/>
                  </a:lnTo>
                  <a:cubicBezTo>
                    <a:pt x="2207" y="8084"/>
                    <a:pt x="2209" y="8084"/>
                    <a:pt x="2211" y="8085"/>
                  </a:cubicBezTo>
                  <a:cubicBezTo>
                    <a:pt x="2215" y="8086"/>
                    <a:pt x="2217" y="8089"/>
                    <a:pt x="2217" y="8092"/>
                  </a:cubicBezTo>
                  <a:lnTo>
                    <a:pt x="2219" y="8101"/>
                  </a:lnTo>
                  <a:lnTo>
                    <a:pt x="2229" y="8109"/>
                  </a:lnTo>
                  <a:lnTo>
                    <a:pt x="2248" y="8114"/>
                  </a:lnTo>
                  <a:cubicBezTo>
                    <a:pt x="2249" y="8115"/>
                    <a:pt x="2250" y="8115"/>
                    <a:pt x="2251" y="8116"/>
                  </a:cubicBezTo>
                  <a:lnTo>
                    <a:pt x="2258" y="8122"/>
                  </a:lnTo>
                  <a:cubicBezTo>
                    <a:pt x="2258" y="8123"/>
                    <a:pt x="2259" y="8123"/>
                    <a:pt x="2259" y="8124"/>
                  </a:cubicBezTo>
                  <a:lnTo>
                    <a:pt x="2265" y="8133"/>
                  </a:lnTo>
                  <a:lnTo>
                    <a:pt x="2280" y="8132"/>
                  </a:lnTo>
                  <a:lnTo>
                    <a:pt x="2282" y="8130"/>
                  </a:lnTo>
                  <a:lnTo>
                    <a:pt x="2291" y="8117"/>
                  </a:lnTo>
                  <a:cubicBezTo>
                    <a:pt x="2292" y="8116"/>
                    <a:pt x="2293" y="8115"/>
                    <a:pt x="2295" y="8115"/>
                  </a:cubicBezTo>
                  <a:lnTo>
                    <a:pt x="2302" y="8112"/>
                  </a:lnTo>
                  <a:cubicBezTo>
                    <a:pt x="2305" y="8111"/>
                    <a:pt x="2308" y="8112"/>
                    <a:pt x="2310" y="8114"/>
                  </a:cubicBezTo>
                  <a:lnTo>
                    <a:pt x="2315" y="8118"/>
                  </a:lnTo>
                  <a:cubicBezTo>
                    <a:pt x="2316" y="8119"/>
                    <a:pt x="2317" y="8120"/>
                    <a:pt x="2318" y="8121"/>
                  </a:cubicBezTo>
                  <a:lnTo>
                    <a:pt x="2328" y="8149"/>
                  </a:lnTo>
                  <a:lnTo>
                    <a:pt x="2331" y="8153"/>
                  </a:lnTo>
                  <a:lnTo>
                    <a:pt x="2334" y="8155"/>
                  </a:lnTo>
                  <a:lnTo>
                    <a:pt x="2339" y="8156"/>
                  </a:lnTo>
                  <a:lnTo>
                    <a:pt x="2345" y="8155"/>
                  </a:lnTo>
                  <a:lnTo>
                    <a:pt x="2350" y="8152"/>
                  </a:lnTo>
                  <a:lnTo>
                    <a:pt x="2360" y="8149"/>
                  </a:lnTo>
                  <a:cubicBezTo>
                    <a:pt x="2362" y="8149"/>
                    <a:pt x="2364" y="8149"/>
                    <a:pt x="2366" y="8151"/>
                  </a:cubicBezTo>
                  <a:lnTo>
                    <a:pt x="2374" y="8156"/>
                  </a:lnTo>
                  <a:lnTo>
                    <a:pt x="2384" y="8157"/>
                  </a:lnTo>
                  <a:cubicBezTo>
                    <a:pt x="2386" y="8157"/>
                    <a:pt x="2388" y="8158"/>
                    <a:pt x="2390" y="8160"/>
                  </a:cubicBezTo>
                  <a:lnTo>
                    <a:pt x="2392" y="8163"/>
                  </a:lnTo>
                  <a:cubicBezTo>
                    <a:pt x="2393" y="8164"/>
                    <a:pt x="2393" y="8165"/>
                    <a:pt x="2394" y="8166"/>
                  </a:cubicBezTo>
                  <a:lnTo>
                    <a:pt x="2399" y="8186"/>
                  </a:lnTo>
                  <a:lnTo>
                    <a:pt x="2402" y="8193"/>
                  </a:lnTo>
                  <a:lnTo>
                    <a:pt x="2406" y="8195"/>
                  </a:lnTo>
                  <a:lnTo>
                    <a:pt x="2411" y="8196"/>
                  </a:lnTo>
                  <a:lnTo>
                    <a:pt x="2420" y="8201"/>
                  </a:lnTo>
                  <a:cubicBezTo>
                    <a:pt x="2421" y="8201"/>
                    <a:pt x="2422" y="8202"/>
                    <a:pt x="2423" y="8202"/>
                  </a:cubicBezTo>
                  <a:lnTo>
                    <a:pt x="2433" y="8212"/>
                  </a:lnTo>
                  <a:lnTo>
                    <a:pt x="2437" y="8212"/>
                  </a:lnTo>
                  <a:lnTo>
                    <a:pt x="2448" y="8207"/>
                  </a:lnTo>
                  <a:lnTo>
                    <a:pt x="2459" y="8196"/>
                  </a:lnTo>
                  <a:cubicBezTo>
                    <a:pt x="2460" y="8195"/>
                    <a:pt x="2461" y="8194"/>
                    <a:pt x="2462" y="8194"/>
                  </a:cubicBezTo>
                  <a:lnTo>
                    <a:pt x="2467" y="8192"/>
                  </a:lnTo>
                  <a:cubicBezTo>
                    <a:pt x="2468" y="8192"/>
                    <a:pt x="2469" y="8192"/>
                    <a:pt x="2470" y="8192"/>
                  </a:cubicBezTo>
                  <a:lnTo>
                    <a:pt x="2474" y="8192"/>
                  </a:lnTo>
                  <a:lnTo>
                    <a:pt x="2495" y="8197"/>
                  </a:lnTo>
                  <a:cubicBezTo>
                    <a:pt x="2496" y="8198"/>
                    <a:pt x="2498" y="8199"/>
                    <a:pt x="2499" y="8200"/>
                  </a:cubicBezTo>
                  <a:lnTo>
                    <a:pt x="2501" y="8203"/>
                  </a:lnTo>
                  <a:cubicBezTo>
                    <a:pt x="2503" y="8205"/>
                    <a:pt x="2504" y="8207"/>
                    <a:pt x="2503" y="8209"/>
                  </a:cubicBezTo>
                  <a:lnTo>
                    <a:pt x="2503" y="8216"/>
                  </a:lnTo>
                  <a:cubicBezTo>
                    <a:pt x="2502" y="8217"/>
                    <a:pt x="2502" y="8218"/>
                    <a:pt x="2501" y="8219"/>
                  </a:cubicBezTo>
                  <a:lnTo>
                    <a:pt x="2498" y="8223"/>
                  </a:lnTo>
                  <a:cubicBezTo>
                    <a:pt x="2497" y="8224"/>
                    <a:pt x="2497" y="8225"/>
                    <a:pt x="2496" y="8226"/>
                  </a:cubicBezTo>
                  <a:lnTo>
                    <a:pt x="2488" y="8231"/>
                  </a:lnTo>
                  <a:lnTo>
                    <a:pt x="2485" y="8237"/>
                  </a:lnTo>
                  <a:lnTo>
                    <a:pt x="2486" y="8243"/>
                  </a:lnTo>
                  <a:lnTo>
                    <a:pt x="2489" y="8251"/>
                  </a:lnTo>
                  <a:lnTo>
                    <a:pt x="2497" y="8262"/>
                  </a:lnTo>
                  <a:lnTo>
                    <a:pt x="2505" y="8272"/>
                  </a:lnTo>
                  <a:cubicBezTo>
                    <a:pt x="2506" y="8273"/>
                    <a:pt x="2506" y="8273"/>
                    <a:pt x="2506" y="8274"/>
                  </a:cubicBezTo>
                  <a:lnTo>
                    <a:pt x="2508" y="8279"/>
                  </a:lnTo>
                  <a:cubicBezTo>
                    <a:pt x="2509" y="8280"/>
                    <a:pt x="2509" y="8281"/>
                    <a:pt x="2509" y="8283"/>
                  </a:cubicBezTo>
                  <a:lnTo>
                    <a:pt x="2509" y="8288"/>
                  </a:lnTo>
                  <a:lnTo>
                    <a:pt x="2506" y="8299"/>
                  </a:lnTo>
                  <a:lnTo>
                    <a:pt x="2506" y="8309"/>
                  </a:lnTo>
                  <a:cubicBezTo>
                    <a:pt x="2506" y="8310"/>
                    <a:pt x="2505" y="8311"/>
                    <a:pt x="2505" y="8312"/>
                  </a:cubicBezTo>
                  <a:lnTo>
                    <a:pt x="2503" y="8315"/>
                  </a:lnTo>
                  <a:cubicBezTo>
                    <a:pt x="2502" y="8316"/>
                    <a:pt x="2501" y="8318"/>
                    <a:pt x="2500" y="8318"/>
                  </a:cubicBezTo>
                  <a:lnTo>
                    <a:pt x="2494" y="8322"/>
                  </a:lnTo>
                  <a:lnTo>
                    <a:pt x="2488" y="8332"/>
                  </a:lnTo>
                  <a:lnTo>
                    <a:pt x="2484" y="8337"/>
                  </a:lnTo>
                  <a:lnTo>
                    <a:pt x="2467" y="8350"/>
                  </a:lnTo>
                  <a:lnTo>
                    <a:pt x="2463" y="8358"/>
                  </a:lnTo>
                  <a:lnTo>
                    <a:pt x="2463" y="8365"/>
                  </a:lnTo>
                  <a:lnTo>
                    <a:pt x="2462" y="8370"/>
                  </a:lnTo>
                  <a:cubicBezTo>
                    <a:pt x="2461" y="8372"/>
                    <a:pt x="2460" y="8373"/>
                    <a:pt x="2459" y="8374"/>
                  </a:cubicBezTo>
                  <a:lnTo>
                    <a:pt x="2456" y="8376"/>
                  </a:lnTo>
                  <a:cubicBezTo>
                    <a:pt x="2455" y="8377"/>
                    <a:pt x="2454" y="8377"/>
                    <a:pt x="2453" y="8377"/>
                  </a:cubicBezTo>
                  <a:lnTo>
                    <a:pt x="2449" y="8377"/>
                  </a:lnTo>
                  <a:cubicBezTo>
                    <a:pt x="2449" y="8378"/>
                    <a:pt x="2448" y="8378"/>
                    <a:pt x="2447" y="8377"/>
                  </a:cubicBezTo>
                  <a:lnTo>
                    <a:pt x="2442" y="8376"/>
                  </a:lnTo>
                  <a:lnTo>
                    <a:pt x="2439" y="8376"/>
                  </a:lnTo>
                  <a:lnTo>
                    <a:pt x="2424" y="8382"/>
                  </a:lnTo>
                  <a:cubicBezTo>
                    <a:pt x="2423" y="8382"/>
                    <a:pt x="2422" y="8382"/>
                    <a:pt x="2420" y="8382"/>
                  </a:cubicBezTo>
                  <a:lnTo>
                    <a:pt x="2415" y="8382"/>
                  </a:lnTo>
                  <a:lnTo>
                    <a:pt x="2415" y="8389"/>
                  </a:lnTo>
                  <a:lnTo>
                    <a:pt x="2415" y="8389"/>
                  </a:lnTo>
                  <a:lnTo>
                    <a:pt x="2417" y="8390"/>
                  </a:lnTo>
                  <a:lnTo>
                    <a:pt x="2422" y="8395"/>
                  </a:lnTo>
                  <a:cubicBezTo>
                    <a:pt x="2423" y="8396"/>
                    <a:pt x="2423" y="8396"/>
                    <a:pt x="2424" y="8397"/>
                  </a:cubicBezTo>
                  <a:lnTo>
                    <a:pt x="2428" y="8407"/>
                  </a:lnTo>
                  <a:lnTo>
                    <a:pt x="2431" y="8408"/>
                  </a:lnTo>
                  <a:lnTo>
                    <a:pt x="2443" y="8410"/>
                  </a:lnTo>
                  <a:lnTo>
                    <a:pt x="2449" y="8410"/>
                  </a:lnTo>
                  <a:cubicBezTo>
                    <a:pt x="2450" y="8410"/>
                    <a:pt x="2451" y="8410"/>
                    <a:pt x="2451" y="8410"/>
                  </a:cubicBezTo>
                  <a:lnTo>
                    <a:pt x="2454" y="8410"/>
                  </a:lnTo>
                  <a:cubicBezTo>
                    <a:pt x="2455" y="8411"/>
                    <a:pt x="2456" y="8411"/>
                    <a:pt x="2457" y="8412"/>
                  </a:cubicBezTo>
                  <a:lnTo>
                    <a:pt x="2461" y="8415"/>
                  </a:lnTo>
                  <a:lnTo>
                    <a:pt x="2466" y="8409"/>
                  </a:lnTo>
                  <a:cubicBezTo>
                    <a:pt x="2468" y="8408"/>
                    <a:pt x="2470" y="8407"/>
                    <a:pt x="2473" y="8407"/>
                  </a:cubicBezTo>
                  <a:lnTo>
                    <a:pt x="2478" y="8408"/>
                  </a:lnTo>
                  <a:cubicBezTo>
                    <a:pt x="2480" y="8408"/>
                    <a:pt x="2482" y="8409"/>
                    <a:pt x="2483" y="8411"/>
                  </a:cubicBezTo>
                  <a:lnTo>
                    <a:pt x="2487" y="8416"/>
                  </a:lnTo>
                  <a:cubicBezTo>
                    <a:pt x="2488" y="8417"/>
                    <a:pt x="2489" y="8419"/>
                    <a:pt x="2489" y="8421"/>
                  </a:cubicBezTo>
                  <a:lnTo>
                    <a:pt x="2489" y="8427"/>
                  </a:lnTo>
                  <a:cubicBezTo>
                    <a:pt x="2488" y="8428"/>
                    <a:pt x="2488" y="8429"/>
                    <a:pt x="2488" y="8430"/>
                  </a:cubicBezTo>
                  <a:lnTo>
                    <a:pt x="2485" y="8436"/>
                  </a:lnTo>
                  <a:lnTo>
                    <a:pt x="2480" y="8442"/>
                  </a:lnTo>
                  <a:lnTo>
                    <a:pt x="2470" y="8451"/>
                  </a:lnTo>
                  <a:cubicBezTo>
                    <a:pt x="2469" y="8451"/>
                    <a:pt x="2468" y="8452"/>
                    <a:pt x="2466" y="8452"/>
                  </a:cubicBezTo>
                  <a:lnTo>
                    <a:pt x="2458" y="8453"/>
                  </a:lnTo>
                  <a:cubicBezTo>
                    <a:pt x="2457" y="8453"/>
                    <a:pt x="2456" y="8453"/>
                    <a:pt x="2455" y="8453"/>
                  </a:cubicBezTo>
                  <a:lnTo>
                    <a:pt x="2434" y="8445"/>
                  </a:lnTo>
                  <a:lnTo>
                    <a:pt x="2432" y="8445"/>
                  </a:lnTo>
                  <a:lnTo>
                    <a:pt x="2429" y="8450"/>
                  </a:lnTo>
                  <a:lnTo>
                    <a:pt x="2426" y="8457"/>
                  </a:lnTo>
                  <a:cubicBezTo>
                    <a:pt x="2425" y="8458"/>
                    <a:pt x="2423" y="8459"/>
                    <a:pt x="2422" y="8460"/>
                  </a:cubicBezTo>
                  <a:lnTo>
                    <a:pt x="2419" y="8461"/>
                  </a:lnTo>
                  <a:lnTo>
                    <a:pt x="2409" y="8494"/>
                  </a:lnTo>
                  <a:cubicBezTo>
                    <a:pt x="2410" y="8494"/>
                    <a:pt x="2410" y="8494"/>
                    <a:pt x="2411" y="8494"/>
                  </a:cubicBezTo>
                  <a:lnTo>
                    <a:pt x="2434" y="8497"/>
                  </a:lnTo>
                  <a:cubicBezTo>
                    <a:pt x="2435" y="8497"/>
                    <a:pt x="2436" y="8498"/>
                    <a:pt x="2437" y="8498"/>
                  </a:cubicBezTo>
                  <a:lnTo>
                    <a:pt x="2442" y="8501"/>
                  </a:lnTo>
                  <a:cubicBezTo>
                    <a:pt x="2443" y="8502"/>
                    <a:pt x="2444" y="8502"/>
                    <a:pt x="2444" y="8503"/>
                  </a:cubicBezTo>
                  <a:lnTo>
                    <a:pt x="2448" y="8508"/>
                  </a:lnTo>
                  <a:cubicBezTo>
                    <a:pt x="2449" y="8509"/>
                    <a:pt x="2449" y="8510"/>
                    <a:pt x="2450" y="8512"/>
                  </a:cubicBezTo>
                  <a:lnTo>
                    <a:pt x="2452" y="8522"/>
                  </a:lnTo>
                  <a:cubicBezTo>
                    <a:pt x="2452" y="8523"/>
                    <a:pt x="2452" y="8525"/>
                    <a:pt x="2452" y="8525"/>
                  </a:cubicBezTo>
                  <a:cubicBezTo>
                    <a:pt x="2453" y="8526"/>
                    <a:pt x="2453" y="8528"/>
                    <a:pt x="2452" y="8529"/>
                  </a:cubicBezTo>
                  <a:lnTo>
                    <a:pt x="2451" y="8532"/>
                  </a:lnTo>
                  <a:cubicBezTo>
                    <a:pt x="2451" y="8533"/>
                    <a:pt x="2451" y="8533"/>
                    <a:pt x="2450" y="8534"/>
                  </a:cubicBezTo>
                  <a:cubicBezTo>
                    <a:pt x="2451" y="8534"/>
                    <a:pt x="2451" y="8535"/>
                    <a:pt x="2451" y="8535"/>
                  </a:cubicBezTo>
                  <a:lnTo>
                    <a:pt x="2457" y="8549"/>
                  </a:lnTo>
                  <a:lnTo>
                    <a:pt x="2462" y="8561"/>
                  </a:lnTo>
                  <a:cubicBezTo>
                    <a:pt x="2464" y="8565"/>
                    <a:pt x="2464" y="8569"/>
                    <a:pt x="2461" y="8572"/>
                  </a:cubicBezTo>
                  <a:lnTo>
                    <a:pt x="2448" y="8585"/>
                  </a:lnTo>
                  <a:lnTo>
                    <a:pt x="2449" y="8586"/>
                  </a:lnTo>
                  <a:lnTo>
                    <a:pt x="2451" y="8586"/>
                  </a:lnTo>
                  <a:lnTo>
                    <a:pt x="2459" y="8583"/>
                  </a:lnTo>
                  <a:cubicBezTo>
                    <a:pt x="2461" y="8582"/>
                    <a:pt x="2462" y="8582"/>
                    <a:pt x="2464" y="8583"/>
                  </a:cubicBezTo>
                  <a:lnTo>
                    <a:pt x="2468" y="8584"/>
                  </a:lnTo>
                  <a:cubicBezTo>
                    <a:pt x="2470" y="8584"/>
                    <a:pt x="2472" y="8585"/>
                    <a:pt x="2473" y="8587"/>
                  </a:cubicBezTo>
                  <a:lnTo>
                    <a:pt x="2476" y="8592"/>
                  </a:lnTo>
                  <a:cubicBezTo>
                    <a:pt x="2477" y="8594"/>
                    <a:pt x="2477" y="8595"/>
                    <a:pt x="2477" y="8597"/>
                  </a:cubicBezTo>
                  <a:lnTo>
                    <a:pt x="2476" y="8603"/>
                  </a:lnTo>
                  <a:cubicBezTo>
                    <a:pt x="2476" y="8604"/>
                    <a:pt x="2476" y="8605"/>
                    <a:pt x="2476" y="8605"/>
                  </a:cubicBezTo>
                  <a:lnTo>
                    <a:pt x="2473" y="8611"/>
                  </a:lnTo>
                  <a:cubicBezTo>
                    <a:pt x="2473" y="8611"/>
                    <a:pt x="2472" y="8612"/>
                    <a:pt x="2472" y="8613"/>
                  </a:cubicBezTo>
                  <a:lnTo>
                    <a:pt x="2468" y="8616"/>
                  </a:lnTo>
                  <a:lnTo>
                    <a:pt x="2455" y="8628"/>
                  </a:lnTo>
                  <a:lnTo>
                    <a:pt x="2445" y="8649"/>
                  </a:lnTo>
                  <a:lnTo>
                    <a:pt x="2445" y="8653"/>
                  </a:lnTo>
                  <a:lnTo>
                    <a:pt x="2447" y="8660"/>
                  </a:lnTo>
                  <a:cubicBezTo>
                    <a:pt x="2448" y="8661"/>
                    <a:pt x="2448" y="8662"/>
                    <a:pt x="2448" y="8664"/>
                  </a:cubicBezTo>
                  <a:lnTo>
                    <a:pt x="2447" y="8666"/>
                  </a:lnTo>
                  <a:cubicBezTo>
                    <a:pt x="2447" y="8668"/>
                    <a:pt x="2446" y="8670"/>
                    <a:pt x="2444" y="8672"/>
                  </a:cubicBezTo>
                  <a:cubicBezTo>
                    <a:pt x="2443" y="8673"/>
                    <a:pt x="2440" y="8674"/>
                    <a:pt x="2437" y="8674"/>
                  </a:cubicBezTo>
                  <a:lnTo>
                    <a:pt x="2434" y="8674"/>
                  </a:lnTo>
                  <a:lnTo>
                    <a:pt x="2437" y="8681"/>
                  </a:lnTo>
                  <a:cubicBezTo>
                    <a:pt x="2438" y="8682"/>
                    <a:pt x="2438" y="8683"/>
                    <a:pt x="2438" y="8683"/>
                  </a:cubicBezTo>
                  <a:lnTo>
                    <a:pt x="2438" y="8686"/>
                  </a:lnTo>
                  <a:lnTo>
                    <a:pt x="2437" y="8696"/>
                  </a:lnTo>
                  <a:lnTo>
                    <a:pt x="2435" y="8702"/>
                  </a:lnTo>
                  <a:lnTo>
                    <a:pt x="2435" y="8706"/>
                  </a:lnTo>
                  <a:lnTo>
                    <a:pt x="2436" y="8708"/>
                  </a:lnTo>
                  <a:cubicBezTo>
                    <a:pt x="2436" y="8709"/>
                    <a:pt x="2436" y="8710"/>
                    <a:pt x="2436" y="8710"/>
                  </a:cubicBezTo>
                  <a:lnTo>
                    <a:pt x="2434" y="8719"/>
                  </a:lnTo>
                  <a:lnTo>
                    <a:pt x="2430" y="8728"/>
                  </a:lnTo>
                  <a:cubicBezTo>
                    <a:pt x="2430" y="8729"/>
                    <a:pt x="2429" y="8730"/>
                    <a:pt x="2429" y="8730"/>
                  </a:cubicBezTo>
                  <a:lnTo>
                    <a:pt x="2424" y="8735"/>
                  </a:lnTo>
                  <a:cubicBezTo>
                    <a:pt x="2423" y="8736"/>
                    <a:pt x="2421" y="8737"/>
                    <a:pt x="2420" y="8738"/>
                  </a:cubicBezTo>
                  <a:lnTo>
                    <a:pt x="2413" y="8739"/>
                  </a:lnTo>
                  <a:cubicBezTo>
                    <a:pt x="2412" y="8739"/>
                    <a:pt x="2411" y="8739"/>
                    <a:pt x="2410" y="8739"/>
                  </a:cubicBezTo>
                  <a:lnTo>
                    <a:pt x="2387" y="8733"/>
                  </a:lnTo>
                  <a:lnTo>
                    <a:pt x="2376" y="8736"/>
                  </a:lnTo>
                  <a:cubicBezTo>
                    <a:pt x="2375" y="8736"/>
                    <a:pt x="2374" y="8736"/>
                    <a:pt x="2373" y="8736"/>
                  </a:cubicBezTo>
                  <a:lnTo>
                    <a:pt x="2364" y="8734"/>
                  </a:lnTo>
                  <a:lnTo>
                    <a:pt x="2358" y="8735"/>
                  </a:lnTo>
                  <a:lnTo>
                    <a:pt x="2351" y="8736"/>
                  </a:lnTo>
                  <a:cubicBezTo>
                    <a:pt x="2350" y="8736"/>
                    <a:pt x="2349" y="8736"/>
                    <a:pt x="2348" y="8735"/>
                  </a:cubicBezTo>
                  <a:lnTo>
                    <a:pt x="2344" y="8733"/>
                  </a:lnTo>
                  <a:lnTo>
                    <a:pt x="2337" y="8729"/>
                  </a:lnTo>
                  <a:lnTo>
                    <a:pt x="2309" y="8732"/>
                  </a:lnTo>
                  <a:lnTo>
                    <a:pt x="2297" y="8734"/>
                  </a:lnTo>
                  <a:cubicBezTo>
                    <a:pt x="2296" y="8734"/>
                    <a:pt x="2295" y="8734"/>
                    <a:pt x="2295" y="8734"/>
                  </a:cubicBezTo>
                  <a:lnTo>
                    <a:pt x="2291" y="8733"/>
                  </a:lnTo>
                  <a:cubicBezTo>
                    <a:pt x="2290" y="8733"/>
                    <a:pt x="2289" y="8732"/>
                    <a:pt x="2288" y="8732"/>
                  </a:cubicBezTo>
                  <a:lnTo>
                    <a:pt x="2279" y="8726"/>
                  </a:lnTo>
                  <a:lnTo>
                    <a:pt x="2252" y="8725"/>
                  </a:lnTo>
                  <a:lnTo>
                    <a:pt x="2246" y="8727"/>
                  </a:lnTo>
                  <a:lnTo>
                    <a:pt x="2241" y="8733"/>
                  </a:lnTo>
                  <a:lnTo>
                    <a:pt x="2237" y="8743"/>
                  </a:lnTo>
                  <a:lnTo>
                    <a:pt x="2234" y="8755"/>
                  </a:lnTo>
                  <a:lnTo>
                    <a:pt x="2232" y="8766"/>
                  </a:lnTo>
                  <a:cubicBezTo>
                    <a:pt x="2232" y="8767"/>
                    <a:pt x="2232" y="8768"/>
                    <a:pt x="2232" y="8769"/>
                  </a:cubicBezTo>
                  <a:lnTo>
                    <a:pt x="2230" y="8773"/>
                  </a:lnTo>
                  <a:cubicBezTo>
                    <a:pt x="2229" y="8776"/>
                    <a:pt x="2226" y="8778"/>
                    <a:pt x="2223" y="8778"/>
                  </a:cubicBezTo>
                  <a:lnTo>
                    <a:pt x="2219" y="8778"/>
                  </a:lnTo>
                  <a:cubicBezTo>
                    <a:pt x="2218" y="8779"/>
                    <a:pt x="2217" y="8778"/>
                    <a:pt x="2215" y="8778"/>
                  </a:cubicBezTo>
                  <a:lnTo>
                    <a:pt x="2211" y="8776"/>
                  </a:lnTo>
                  <a:lnTo>
                    <a:pt x="2210" y="8777"/>
                  </a:lnTo>
                  <a:lnTo>
                    <a:pt x="2199" y="8788"/>
                  </a:lnTo>
                  <a:cubicBezTo>
                    <a:pt x="2198" y="8789"/>
                    <a:pt x="2198" y="8789"/>
                    <a:pt x="2197" y="8790"/>
                  </a:cubicBezTo>
                  <a:lnTo>
                    <a:pt x="2192" y="8792"/>
                  </a:lnTo>
                  <a:cubicBezTo>
                    <a:pt x="2191" y="8792"/>
                    <a:pt x="2191" y="8792"/>
                    <a:pt x="2190" y="8793"/>
                  </a:cubicBezTo>
                  <a:lnTo>
                    <a:pt x="2151" y="8798"/>
                  </a:lnTo>
                  <a:lnTo>
                    <a:pt x="2147" y="8800"/>
                  </a:lnTo>
                  <a:lnTo>
                    <a:pt x="2143" y="8807"/>
                  </a:lnTo>
                  <a:lnTo>
                    <a:pt x="2138" y="8824"/>
                  </a:lnTo>
                  <a:lnTo>
                    <a:pt x="2138" y="8843"/>
                  </a:lnTo>
                  <a:lnTo>
                    <a:pt x="2137" y="8853"/>
                  </a:lnTo>
                  <a:cubicBezTo>
                    <a:pt x="2137" y="8854"/>
                    <a:pt x="2137" y="8855"/>
                    <a:pt x="2136" y="8856"/>
                  </a:cubicBezTo>
                  <a:lnTo>
                    <a:pt x="2132" y="8865"/>
                  </a:lnTo>
                  <a:lnTo>
                    <a:pt x="2125" y="8873"/>
                  </a:lnTo>
                  <a:lnTo>
                    <a:pt x="2128" y="8873"/>
                  </a:lnTo>
                  <a:lnTo>
                    <a:pt x="2133" y="8873"/>
                  </a:lnTo>
                  <a:cubicBezTo>
                    <a:pt x="2134" y="8873"/>
                    <a:pt x="2135" y="8873"/>
                    <a:pt x="2136" y="8874"/>
                  </a:cubicBezTo>
                  <a:lnTo>
                    <a:pt x="2139" y="8875"/>
                  </a:lnTo>
                  <a:cubicBezTo>
                    <a:pt x="2141" y="8876"/>
                    <a:pt x="2142" y="8877"/>
                    <a:pt x="2143" y="8879"/>
                  </a:cubicBezTo>
                  <a:lnTo>
                    <a:pt x="2145" y="8882"/>
                  </a:lnTo>
                  <a:cubicBezTo>
                    <a:pt x="2146" y="8883"/>
                    <a:pt x="2146" y="8885"/>
                    <a:pt x="2146" y="8886"/>
                  </a:cubicBezTo>
                  <a:lnTo>
                    <a:pt x="2145" y="8892"/>
                  </a:lnTo>
                  <a:cubicBezTo>
                    <a:pt x="2145" y="8893"/>
                    <a:pt x="2145" y="8895"/>
                    <a:pt x="2144" y="8896"/>
                  </a:cubicBezTo>
                  <a:lnTo>
                    <a:pt x="2141" y="8900"/>
                  </a:lnTo>
                  <a:cubicBezTo>
                    <a:pt x="2141" y="8901"/>
                    <a:pt x="2140" y="8902"/>
                    <a:pt x="2139" y="8902"/>
                  </a:cubicBezTo>
                  <a:lnTo>
                    <a:pt x="2128" y="8909"/>
                  </a:lnTo>
                  <a:lnTo>
                    <a:pt x="2126" y="8912"/>
                  </a:lnTo>
                  <a:lnTo>
                    <a:pt x="2125" y="8919"/>
                  </a:lnTo>
                  <a:lnTo>
                    <a:pt x="2126" y="8924"/>
                  </a:lnTo>
                  <a:lnTo>
                    <a:pt x="2128" y="8923"/>
                  </a:lnTo>
                  <a:lnTo>
                    <a:pt x="2161" y="8919"/>
                  </a:lnTo>
                  <a:lnTo>
                    <a:pt x="2162" y="8916"/>
                  </a:lnTo>
                  <a:cubicBezTo>
                    <a:pt x="2162" y="8915"/>
                    <a:pt x="2163" y="8914"/>
                    <a:pt x="2164" y="8913"/>
                  </a:cubicBezTo>
                  <a:lnTo>
                    <a:pt x="2170" y="8908"/>
                  </a:lnTo>
                  <a:lnTo>
                    <a:pt x="2170" y="8908"/>
                  </a:lnTo>
                  <a:lnTo>
                    <a:pt x="2173" y="8901"/>
                  </a:lnTo>
                  <a:cubicBezTo>
                    <a:pt x="2174" y="8900"/>
                    <a:pt x="2174" y="8899"/>
                    <a:pt x="2175" y="8898"/>
                  </a:cubicBezTo>
                  <a:lnTo>
                    <a:pt x="2182" y="8893"/>
                  </a:lnTo>
                  <a:cubicBezTo>
                    <a:pt x="2183" y="8892"/>
                    <a:pt x="2183" y="8892"/>
                    <a:pt x="2184" y="8892"/>
                  </a:cubicBezTo>
                  <a:lnTo>
                    <a:pt x="2192" y="8888"/>
                  </a:lnTo>
                  <a:lnTo>
                    <a:pt x="2225" y="8883"/>
                  </a:lnTo>
                  <a:lnTo>
                    <a:pt x="2228" y="8883"/>
                  </a:lnTo>
                  <a:lnTo>
                    <a:pt x="2228" y="8881"/>
                  </a:lnTo>
                  <a:cubicBezTo>
                    <a:pt x="2229" y="8880"/>
                    <a:pt x="2229" y="8880"/>
                    <a:pt x="2229" y="8879"/>
                  </a:cubicBezTo>
                  <a:lnTo>
                    <a:pt x="2231" y="8877"/>
                  </a:lnTo>
                  <a:cubicBezTo>
                    <a:pt x="2233" y="8875"/>
                    <a:pt x="2236" y="8874"/>
                    <a:pt x="2239" y="8875"/>
                  </a:cubicBezTo>
                  <a:lnTo>
                    <a:pt x="2241" y="8875"/>
                  </a:lnTo>
                  <a:cubicBezTo>
                    <a:pt x="2244" y="8876"/>
                    <a:pt x="2247" y="8879"/>
                    <a:pt x="2247" y="8883"/>
                  </a:cubicBezTo>
                  <a:lnTo>
                    <a:pt x="2247" y="8886"/>
                  </a:lnTo>
                  <a:cubicBezTo>
                    <a:pt x="2247" y="8887"/>
                    <a:pt x="2247" y="8889"/>
                    <a:pt x="2246" y="8890"/>
                  </a:cubicBezTo>
                  <a:lnTo>
                    <a:pt x="2243" y="8894"/>
                  </a:lnTo>
                  <a:lnTo>
                    <a:pt x="2239" y="8899"/>
                  </a:lnTo>
                  <a:cubicBezTo>
                    <a:pt x="2238" y="8899"/>
                    <a:pt x="2238" y="8900"/>
                    <a:pt x="2237" y="8900"/>
                  </a:cubicBezTo>
                  <a:lnTo>
                    <a:pt x="2234" y="8902"/>
                  </a:lnTo>
                  <a:cubicBezTo>
                    <a:pt x="2233" y="8902"/>
                    <a:pt x="2232" y="8902"/>
                    <a:pt x="2231" y="8903"/>
                  </a:cubicBezTo>
                  <a:lnTo>
                    <a:pt x="2197" y="8907"/>
                  </a:lnTo>
                  <a:lnTo>
                    <a:pt x="2193" y="8910"/>
                  </a:lnTo>
                  <a:lnTo>
                    <a:pt x="2190" y="8916"/>
                  </a:lnTo>
                  <a:cubicBezTo>
                    <a:pt x="2189" y="8917"/>
                    <a:pt x="2189" y="8918"/>
                    <a:pt x="2188" y="8918"/>
                  </a:cubicBezTo>
                  <a:lnTo>
                    <a:pt x="2204" y="8918"/>
                  </a:lnTo>
                  <a:lnTo>
                    <a:pt x="2209" y="8915"/>
                  </a:lnTo>
                  <a:lnTo>
                    <a:pt x="2218" y="8914"/>
                  </a:lnTo>
                  <a:lnTo>
                    <a:pt x="2227" y="8910"/>
                  </a:lnTo>
                  <a:cubicBezTo>
                    <a:pt x="2228" y="8910"/>
                    <a:pt x="2229" y="8910"/>
                    <a:pt x="2230" y="8910"/>
                  </a:cubicBezTo>
                  <a:lnTo>
                    <a:pt x="2241" y="8911"/>
                  </a:lnTo>
                  <a:lnTo>
                    <a:pt x="2244" y="8909"/>
                  </a:lnTo>
                  <a:lnTo>
                    <a:pt x="2248" y="8906"/>
                  </a:lnTo>
                  <a:cubicBezTo>
                    <a:pt x="2249" y="8906"/>
                    <a:pt x="2250" y="8905"/>
                    <a:pt x="2251" y="8905"/>
                  </a:cubicBezTo>
                  <a:lnTo>
                    <a:pt x="2253" y="8905"/>
                  </a:lnTo>
                  <a:lnTo>
                    <a:pt x="2253" y="8902"/>
                  </a:lnTo>
                  <a:cubicBezTo>
                    <a:pt x="2253" y="8901"/>
                    <a:pt x="2253" y="8900"/>
                    <a:pt x="2253" y="8899"/>
                  </a:cubicBezTo>
                  <a:lnTo>
                    <a:pt x="2256" y="8890"/>
                  </a:lnTo>
                  <a:cubicBezTo>
                    <a:pt x="2257" y="8887"/>
                    <a:pt x="2259" y="8885"/>
                    <a:pt x="2262" y="8885"/>
                  </a:cubicBezTo>
                  <a:lnTo>
                    <a:pt x="2268" y="8883"/>
                  </a:lnTo>
                  <a:cubicBezTo>
                    <a:pt x="2269" y="8883"/>
                    <a:pt x="2270" y="8883"/>
                    <a:pt x="2271" y="8883"/>
                  </a:cubicBezTo>
                  <a:lnTo>
                    <a:pt x="2275" y="8884"/>
                  </a:lnTo>
                  <a:lnTo>
                    <a:pt x="2278" y="8882"/>
                  </a:lnTo>
                  <a:cubicBezTo>
                    <a:pt x="2279" y="8882"/>
                    <a:pt x="2279" y="8881"/>
                    <a:pt x="2280" y="8881"/>
                  </a:cubicBezTo>
                  <a:lnTo>
                    <a:pt x="2283" y="8878"/>
                  </a:lnTo>
                  <a:cubicBezTo>
                    <a:pt x="2284" y="8878"/>
                    <a:pt x="2284" y="8877"/>
                    <a:pt x="2285" y="8877"/>
                  </a:cubicBezTo>
                  <a:lnTo>
                    <a:pt x="2288" y="8876"/>
                  </a:lnTo>
                  <a:cubicBezTo>
                    <a:pt x="2290" y="8875"/>
                    <a:pt x="2292" y="8875"/>
                    <a:pt x="2294" y="8875"/>
                  </a:cubicBezTo>
                  <a:lnTo>
                    <a:pt x="2300" y="8878"/>
                  </a:lnTo>
                  <a:lnTo>
                    <a:pt x="2301" y="8878"/>
                  </a:lnTo>
                  <a:cubicBezTo>
                    <a:pt x="2303" y="8877"/>
                    <a:pt x="2306" y="8877"/>
                    <a:pt x="2309" y="8878"/>
                  </a:cubicBezTo>
                  <a:lnTo>
                    <a:pt x="2313" y="8880"/>
                  </a:lnTo>
                  <a:lnTo>
                    <a:pt x="2319" y="8880"/>
                  </a:lnTo>
                  <a:lnTo>
                    <a:pt x="2328" y="8882"/>
                  </a:lnTo>
                  <a:cubicBezTo>
                    <a:pt x="2330" y="8883"/>
                    <a:pt x="2332" y="8885"/>
                    <a:pt x="2333" y="8887"/>
                  </a:cubicBezTo>
                  <a:lnTo>
                    <a:pt x="2336" y="8894"/>
                  </a:lnTo>
                  <a:cubicBezTo>
                    <a:pt x="2337" y="8895"/>
                    <a:pt x="2337" y="8896"/>
                    <a:pt x="2337" y="8897"/>
                  </a:cubicBezTo>
                  <a:lnTo>
                    <a:pt x="2337" y="8906"/>
                  </a:lnTo>
                  <a:lnTo>
                    <a:pt x="2337" y="8910"/>
                  </a:lnTo>
                  <a:cubicBezTo>
                    <a:pt x="2337" y="8911"/>
                    <a:pt x="2336" y="8913"/>
                    <a:pt x="2335" y="8914"/>
                  </a:cubicBezTo>
                  <a:lnTo>
                    <a:pt x="2334" y="8915"/>
                  </a:lnTo>
                  <a:cubicBezTo>
                    <a:pt x="2333" y="8916"/>
                    <a:pt x="2332" y="8917"/>
                    <a:pt x="2331" y="8917"/>
                  </a:cubicBezTo>
                  <a:lnTo>
                    <a:pt x="2331" y="8919"/>
                  </a:lnTo>
                  <a:cubicBezTo>
                    <a:pt x="2332" y="8920"/>
                    <a:pt x="2333" y="8920"/>
                    <a:pt x="2334" y="8922"/>
                  </a:cubicBezTo>
                  <a:cubicBezTo>
                    <a:pt x="2335" y="8921"/>
                    <a:pt x="2336" y="8921"/>
                    <a:pt x="2337" y="8920"/>
                  </a:cubicBezTo>
                  <a:lnTo>
                    <a:pt x="2342" y="8920"/>
                  </a:lnTo>
                  <a:cubicBezTo>
                    <a:pt x="2344" y="8919"/>
                    <a:pt x="2346" y="8920"/>
                    <a:pt x="2348" y="8921"/>
                  </a:cubicBezTo>
                  <a:lnTo>
                    <a:pt x="2355" y="8925"/>
                  </a:lnTo>
                  <a:cubicBezTo>
                    <a:pt x="2357" y="8927"/>
                    <a:pt x="2358" y="8930"/>
                    <a:pt x="2358" y="8932"/>
                  </a:cubicBezTo>
                  <a:cubicBezTo>
                    <a:pt x="2358" y="8935"/>
                    <a:pt x="2357" y="8937"/>
                    <a:pt x="2354" y="8939"/>
                  </a:cubicBezTo>
                  <a:lnTo>
                    <a:pt x="2350" y="8941"/>
                  </a:lnTo>
                  <a:cubicBezTo>
                    <a:pt x="2350" y="8942"/>
                    <a:pt x="2349" y="8942"/>
                    <a:pt x="2348" y="8942"/>
                  </a:cubicBezTo>
                  <a:lnTo>
                    <a:pt x="2340" y="8945"/>
                  </a:lnTo>
                  <a:lnTo>
                    <a:pt x="2340" y="8948"/>
                  </a:lnTo>
                  <a:lnTo>
                    <a:pt x="2339" y="8958"/>
                  </a:lnTo>
                  <a:cubicBezTo>
                    <a:pt x="2339" y="8959"/>
                    <a:pt x="2338" y="8960"/>
                    <a:pt x="2338" y="8960"/>
                  </a:cubicBezTo>
                  <a:lnTo>
                    <a:pt x="2336" y="8965"/>
                  </a:lnTo>
                  <a:cubicBezTo>
                    <a:pt x="2335" y="8967"/>
                    <a:pt x="2334" y="8968"/>
                    <a:pt x="2331" y="8969"/>
                  </a:cubicBezTo>
                  <a:lnTo>
                    <a:pt x="2328" y="8970"/>
                  </a:lnTo>
                  <a:cubicBezTo>
                    <a:pt x="2326" y="8971"/>
                    <a:pt x="2325" y="8971"/>
                    <a:pt x="2324" y="8970"/>
                  </a:cubicBezTo>
                  <a:lnTo>
                    <a:pt x="2306" y="8966"/>
                  </a:lnTo>
                  <a:lnTo>
                    <a:pt x="2303" y="8968"/>
                  </a:lnTo>
                  <a:cubicBezTo>
                    <a:pt x="2302" y="8968"/>
                    <a:pt x="2301" y="8969"/>
                    <a:pt x="2300" y="8969"/>
                  </a:cubicBezTo>
                  <a:lnTo>
                    <a:pt x="2298" y="8969"/>
                  </a:lnTo>
                  <a:cubicBezTo>
                    <a:pt x="2296" y="8969"/>
                    <a:pt x="2294" y="8969"/>
                    <a:pt x="2293" y="8968"/>
                  </a:cubicBezTo>
                  <a:lnTo>
                    <a:pt x="2291" y="8967"/>
                  </a:lnTo>
                  <a:cubicBezTo>
                    <a:pt x="2290" y="8967"/>
                    <a:pt x="2290" y="8967"/>
                    <a:pt x="2289" y="8966"/>
                  </a:cubicBezTo>
                  <a:lnTo>
                    <a:pt x="2286" y="8968"/>
                  </a:lnTo>
                  <a:lnTo>
                    <a:pt x="2279" y="8977"/>
                  </a:lnTo>
                  <a:lnTo>
                    <a:pt x="2266" y="8987"/>
                  </a:lnTo>
                  <a:cubicBezTo>
                    <a:pt x="2266" y="8987"/>
                    <a:pt x="2265" y="8987"/>
                    <a:pt x="2264" y="8988"/>
                  </a:cubicBezTo>
                  <a:lnTo>
                    <a:pt x="2261" y="8989"/>
                  </a:lnTo>
                  <a:cubicBezTo>
                    <a:pt x="2260" y="8989"/>
                    <a:pt x="2259" y="8989"/>
                    <a:pt x="2258" y="8989"/>
                  </a:cubicBezTo>
                  <a:lnTo>
                    <a:pt x="2252" y="8988"/>
                  </a:lnTo>
                  <a:lnTo>
                    <a:pt x="2250" y="8990"/>
                  </a:lnTo>
                  <a:lnTo>
                    <a:pt x="2246" y="8997"/>
                  </a:lnTo>
                  <a:lnTo>
                    <a:pt x="2241" y="9001"/>
                  </a:lnTo>
                  <a:cubicBezTo>
                    <a:pt x="2240" y="9002"/>
                    <a:pt x="2239" y="9003"/>
                    <a:pt x="2238" y="9003"/>
                  </a:cubicBezTo>
                  <a:lnTo>
                    <a:pt x="2231" y="9005"/>
                  </a:lnTo>
                  <a:lnTo>
                    <a:pt x="2216" y="9011"/>
                  </a:lnTo>
                  <a:lnTo>
                    <a:pt x="2200" y="9013"/>
                  </a:lnTo>
                  <a:lnTo>
                    <a:pt x="2194" y="9015"/>
                  </a:lnTo>
                  <a:lnTo>
                    <a:pt x="2188" y="9016"/>
                  </a:lnTo>
                  <a:cubicBezTo>
                    <a:pt x="2187" y="9016"/>
                    <a:pt x="2186" y="9016"/>
                    <a:pt x="2185" y="9016"/>
                  </a:cubicBezTo>
                  <a:lnTo>
                    <a:pt x="2172" y="9013"/>
                  </a:lnTo>
                  <a:lnTo>
                    <a:pt x="2171" y="9013"/>
                  </a:lnTo>
                  <a:lnTo>
                    <a:pt x="2165" y="9020"/>
                  </a:lnTo>
                  <a:lnTo>
                    <a:pt x="2166" y="9024"/>
                  </a:lnTo>
                  <a:lnTo>
                    <a:pt x="2165" y="9029"/>
                  </a:lnTo>
                  <a:cubicBezTo>
                    <a:pt x="2165" y="9029"/>
                    <a:pt x="2165" y="9029"/>
                    <a:pt x="2165" y="9030"/>
                  </a:cubicBezTo>
                  <a:lnTo>
                    <a:pt x="2171" y="9030"/>
                  </a:lnTo>
                  <a:cubicBezTo>
                    <a:pt x="2172" y="9030"/>
                    <a:pt x="2173" y="9030"/>
                    <a:pt x="2174" y="9031"/>
                  </a:cubicBezTo>
                  <a:lnTo>
                    <a:pt x="2182" y="9034"/>
                  </a:lnTo>
                  <a:lnTo>
                    <a:pt x="2194" y="9041"/>
                  </a:lnTo>
                  <a:lnTo>
                    <a:pt x="2199" y="9046"/>
                  </a:lnTo>
                  <a:cubicBezTo>
                    <a:pt x="2200" y="9047"/>
                    <a:pt x="2200" y="9047"/>
                    <a:pt x="2200" y="9048"/>
                  </a:cubicBezTo>
                  <a:lnTo>
                    <a:pt x="2203" y="9053"/>
                  </a:lnTo>
                  <a:cubicBezTo>
                    <a:pt x="2204" y="9055"/>
                    <a:pt x="2204" y="9057"/>
                    <a:pt x="2203" y="9059"/>
                  </a:cubicBezTo>
                  <a:lnTo>
                    <a:pt x="2202" y="9064"/>
                  </a:lnTo>
                  <a:cubicBezTo>
                    <a:pt x="2202" y="9066"/>
                    <a:pt x="2200" y="9068"/>
                    <a:pt x="2198" y="9069"/>
                  </a:cubicBezTo>
                  <a:lnTo>
                    <a:pt x="2195" y="9071"/>
                  </a:lnTo>
                  <a:cubicBezTo>
                    <a:pt x="2194" y="9071"/>
                    <a:pt x="2193" y="9071"/>
                    <a:pt x="2192" y="9071"/>
                  </a:cubicBezTo>
                  <a:lnTo>
                    <a:pt x="2170" y="9073"/>
                  </a:lnTo>
                  <a:cubicBezTo>
                    <a:pt x="2169" y="9074"/>
                    <a:pt x="2168" y="9073"/>
                    <a:pt x="2167" y="9073"/>
                  </a:cubicBezTo>
                  <a:lnTo>
                    <a:pt x="2138" y="9065"/>
                  </a:lnTo>
                  <a:cubicBezTo>
                    <a:pt x="2136" y="9064"/>
                    <a:pt x="2135" y="9063"/>
                    <a:pt x="2134" y="9062"/>
                  </a:cubicBezTo>
                  <a:lnTo>
                    <a:pt x="2130" y="9055"/>
                  </a:lnTo>
                  <a:lnTo>
                    <a:pt x="2125" y="9058"/>
                  </a:lnTo>
                  <a:cubicBezTo>
                    <a:pt x="2124" y="9059"/>
                    <a:pt x="2124" y="9059"/>
                    <a:pt x="2123" y="9059"/>
                  </a:cubicBezTo>
                  <a:lnTo>
                    <a:pt x="2119" y="9060"/>
                  </a:lnTo>
                  <a:cubicBezTo>
                    <a:pt x="2118" y="9060"/>
                    <a:pt x="2118" y="9061"/>
                    <a:pt x="2117" y="9061"/>
                  </a:cubicBezTo>
                  <a:lnTo>
                    <a:pt x="2107" y="9061"/>
                  </a:lnTo>
                  <a:lnTo>
                    <a:pt x="2105" y="9063"/>
                  </a:lnTo>
                  <a:lnTo>
                    <a:pt x="2099" y="9071"/>
                  </a:lnTo>
                  <a:cubicBezTo>
                    <a:pt x="2098" y="9071"/>
                    <a:pt x="2098" y="9072"/>
                    <a:pt x="2097" y="9072"/>
                  </a:cubicBezTo>
                  <a:lnTo>
                    <a:pt x="2091" y="9077"/>
                  </a:lnTo>
                  <a:cubicBezTo>
                    <a:pt x="2090" y="9077"/>
                    <a:pt x="2089" y="9078"/>
                    <a:pt x="2088" y="9078"/>
                  </a:cubicBezTo>
                  <a:lnTo>
                    <a:pt x="2078" y="9081"/>
                  </a:lnTo>
                  <a:cubicBezTo>
                    <a:pt x="2077" y="9082"/>
                    <a:pt x="2076" y="9082"/>
                    <a:pt x="2076" y="9082"/>
                  </a:cubicBezTo>
                  <a:lnTo>
                    <a:pt x="2064" y="9082"/>
                  </a:lnTo>
                  <a:cubicBezTo>
                    <a:pt x="2063" y="9082"/>
                    <a:pt x="2062" y="9082"/>
                    <a:pt x="2061" y="9082"/>
                  </a:cubicBezTo>
                  <a:lnTo>
                    <a:pt x="2055" y="9079"/>
                  </a:lnTo>
                  <a:lnTo>
                    <a:pt x="2052" y="9080"/>
                  </a:lnTo>
                  <a:cubicBezTo>
                    <a:pt x="2050" y="9081"/>
                    <a:pt x="2048" y="9080"/>
                    <a:pt x="2046" y="9079"/>
                  </a:cubicBezTo>
                  <a:lnTo>
                    <a:pt x="2042" y="9077"/>
                  </a:lnTo>
                  <a:lnTo>
                    <a:pt x="2043" y="9081"/>
                  </a:lnTo>
                  <a:lnTo>
                    <a:pt x="2048" y="9093"/>
                  </a:lnTo>
                  <a:lnTo>
                    <a:pt x="2052" y="9109"/>
                  </a:lnTo>
                  <a:lnTo>
                    <a:pt x="2058" y="9115"/>
                  </a:lnTo>
                  <a:lnTo>
                    <a:pt x="2069" y="9130"/>
                  </a:lnTo>
                  <a:cubicBezTo>
                    <a:pt x="2070" y="9129"/>
                    <a:pt x="2071" y="9128"/>
                    <a:pt x="2073" y="9128"/>
                  </a:cubicBezTo>
                  <a:lnTo>
                    <a:pt x="2075" y="9127"/>
                  </a:lnTo>
                  <a:cubicBezTo>
                    <a:pt x="2075" y="9127"/>
                    <a:pt x="2076" y="9127"/>
                    <a:pt x="2077" y="9127"/>
                  </a:cubicBezTo>
                  <a:lnTo>
                    <a:pt x="2092" y="9127"/>
                  </a:lnTo>
                  <a:cubicBezTo>
                    <a:pt x="2093" y="9127"/>
                    <a:pt x="2094" y="9127"/>
                    <a:pt x="2095" y="9128"/>
                  </a:cubicBezTo>
                  <a:lnTo>
                    <a:pt x="2099" y="9129"/>
                  </a:lnTo>
                  <a:cubicBezTo>
                    <a:pt x="2100" y="9129"/>
                    <a:pt x="2100" y="9130"/>
                    <a:pt x="2101" y="9130"/>
                  </a:cubicBezTo>
                  <a:lnTo>
                    <a:pt x="2108" y="9136"/>
                  </a:lnTo>
                  <a:lnTo>
                    <a:pt x="2127" y="9157"/>
                  </a:lnTo>
                  <a:lnTo>
                    <a:pt x="2133" y="9161"/>
                  </a:lnTo>
                  <a:lnTo>
                    <a:pt x="2138" y="9166"/>
                  </a:lnTo>
                  <a:cubicBezTo>
                    <a:pt x="2139" y="9167"/>
                    <a:pt x="2139" y="9168"/>
                    <a:pt x="2139" y="9169"/>
                  </a:cubicBezTo>
                  <a:lnTo>
                    <a:pt x="2143" y="9181"/>
                  </a:lnTo>
                  <a:lnTo>
                    <a:pt x="2192" y="9209"/>
                  </a:lnTo>
                  <a:lnTo>
                    <a:pt x="2193" y="9210"/>
                  </a:lnTo>
                  <a:lnTo>
                    <a:pt x="2196" y="9213"/>
                  </a:lnTo>
                  <a:cubicBezTo>
                    <a:pt x="2197" y="9214"/>
                    <a:pt x="2198" y="9216"/>
                    <a:pt x="2198" y="9217"/>
                  </a:cubicBezTo>
                  <a:lnTo>
                    <a:pt x="2199" y="9222"/>
                  </a:lnTo>
                  <a:cubicBezTo>
                    <a:pt x="2199" y="9223"/>
                    <a:pt x="2199" y="9224"/>
                    <a:pt x="2199" y="9224"/>
                  </a:cubicBezTo>
                  <a:lnTo>
                    <a:pt x="2197" y="9238"/>
                  </a:lnTo>
                  <a:lnTo>
                    <a:pt x="2196" y="9242"/>
                  </a:lnTo>
                  <a:cubicBezTo>
                    <a:pt x="2194" y="9245"/>
                    <a:pt x="2192" y="9246"/>
                    <a:pt x="2190" y="9247"/>
                  </a:cubicBezTo>
                  <a:cubicBezTo>
                    <a:pt x="2189" y="9247"/>
                    <a:pt x="2185" y="9247"/>
                    <a:pt x="2184" y="9247"/>
                  </a:cubicBezTo>
                  <a:lnTo>
                    <a:pt x="2180" y="9245"/>
                  </a:lnTo>
                  <a:lnTo>
                    <a:pt x="2174" y="9247"/>
                  </a:lnTo>
                  <a:lnTo>
                    <a:pt x="2165" y="9247"/>
                  </a:lnTo>
                  <a:lnTo>
                    <a:pt x="2160" y="9245"/>
                  </a:lnTo>
                  <a:cubicBezTo>
                    <a:pt x="2159" y="9245"/>
                    <a:pt x="2159" y="9245"/>
                    <a:pt x="2158" y="9244"/>
                  </a:cubicBezTo>
                  <a:lnTo>
                    <a:pt x="2154" y="9242"/>
                  </a:lnTo>
                  <a:lnTo>
                    <a:pt x="2144" y="9232"/>
                  </a:lnTo>
                  <a:lnTo>
                    <a:pt x="2138" y="9229"/>
                  </a:lnTo>
                  <a:cubicBezTo>
                    <a:pt x="2137" y="9229"/>
                    <a:pt x="2136" y="9228"/>
                    <a:pt x="2135" y="9227"/>
                  </a:cubicBezTo>
                  <a:lnTo>
                    <a:pt x="2127" y="9217"/>
                  </a:lnTo>
                  <a:lnTo>
                    <a:pt x="2119" y="9220"/>
                  </a:lnTo>
                  <a:lnTo>
                    <a:pt x="2118" y="9221"/>
                  </a:lnTo>
                  <a:lnTo>
                    <a:pt x="2119" y="9231"/>
                  </a:lnTo>
                  <a:cubicBezTo>
                    <a:pt x="2119" y="9232"/>
                    <a:pt x="2118" y="9233"/>
                    <a:pt x="2118" y="9234"/>
                  </a:cubicBezTo>
                  <a:lnTo>
                    <a:pt x="2117" y="9238"/>
                  </a:lnTo>
                  <a:cubicBezTo>
                    <a:pt x="2116" y="9238"/>
                    <a:pt x="2116" y="9239"/>
                    <a:pt x="2115" y="9240"/>
                  </a:cubicBezTo>
                  <a:lnTo>
                    <a:pt x="2114" y="9242"/>
                  </a:lnTo>
                  <a:lnTo>
                    <a:pt x="2112" y="9252"/>
                  </a:lnTo>
                  <a:lnTo>
                    <a:pt x="2110" y="9259"/>
                  </a:lnTo>
                  <a:lnTo>
                    <a:pt x="2107" y="9264"/>
                  </a:lnTo>
                  <a:cubicBezTo>
                    <a:pt x="2106" y="9265"/>
                    <a:pt x="2106" y="9266"/>
                    <a:pt x="2105" y="9266"/>
                  </a:cubicBezTo>
                  <a:lnTo>
                    <a:pt x="2101" y="9283"/>
                  </a:lnTo>
                  <a:cubicBezTo>
                    <a:pt x="2101" y="9284"/>
                    <a:pt x="2100" y="9285"/>
                    <a:pt x="2100" y="9285"/>
                  </a:cubicBezTo>
                  <a:lnTo>
                    <a:pt x="2096" y="9291"/>
                  </a:lnTo>
                  <a:lnTo>
                    <a:pt x="2097" y="9292"/>
                  </a:lnTo>
                  <a:cubicBezTo>
                    <a:pt x="2100" y="9296"/>
                    <a:pt x="2099" y="9301"/>
                    <a:pt x="2095" y="9303"/>
                  </a:cubicBezTo>
                  <a:lnTo>
                    <a:pt x="2091" y="9306"/>
                  </a:lnTo>
                  <a:cubicBezTo>
                    <a:pt x="2090" y="9307"/>
                    <a:pt x="2087" y="9308"/>
                    <a:pt x="2085" y="9308"/>
                  </a:cubicBezTo>
                  <a:lnTo>
                    <a:pt x="2081" y="9307"/>
                  </a:lnTo>
                  <a:cubicBezTo>
                    <a:pt x="2078" y="9307"/>
                    <a:pt x="2076" y="9305"/>
                    <a:pt x="2075" y="9303"/>
                  </a:cubicBezTo>
                  <a:lnTo>
                    <a:pt x="2072" y="9299"/>
                  </a:lnTo>
                  <a:cubicBezTo>
                    <a:pt x="2071" y="9297"/>
                    <a:pt x="2071" y="9294"/>
                    <a:pt x="2072" y="9292"/>
                  </a:cubicBezTo>
                  <a:lnTo>
                    <a:pt x="2074" y="9285"/>
                  </a:lnTo>
                  <a:cubicBezTo>
                    <a:pt x="2075" y="9284"/>
                    <a:pt x="2075" y="9283"/>
                    <a:pt x="2076" y="9283"/>
                  </a:cubicBezTo>
                  <a:lnTo>
                    <a:pt x="2086" y="9269"/>
                  </a:lnTo>
                  <a:lnTo>
                    <a:pt x="2086" y="9269"/>
                  </a:lnTo>
                  <a:cubicBezTo>
                    <a:pt x="2083" y="9268"/>
                    <a:pt x="2081" y="9267"/>
                    <a:pt x="2080" y="9264"/>
                  </a:cubicBezTo>
                  <a:lnTo>
                    <a:pt x="2080" y="9262"/>
                  </a:lnTo>
                  <a:cubicBezTo>
                    <a:pt x="2079" y="9261"/>
                    <a:pt x="2079" y="9259"/>
                    <a:pt x="2079" y="9258"/>
                  </a:cubicBezTo>
                  <a:lnTo>
                    <a:pt x="2081" y="9248"/>
                  </a:lnTo>
                  <a:cubicBezTo>
                    <a:pt x="2080" y="9248"/>
                    <a:pt x="2080" y="9247"/>
                    <a:pt x="2079" y="9246"/>
                  </a:cubicBezTo>
                  <a:cubicBezTo>
                    <a:pt x="2079" y="9246"/>
                    <a:pt x="2078" y="9245"/>
                    <a:pt x="2078" y="9244"/>
                  </a:cubicBezTo>
                  <a:lnTo>
                    <a:pt x="2077" y="9244"/>
                  </a:lnTo>
                  <a:lnTo>
                    <a:pt x="2073" y="9247"/>
                  </a:lnTo>
                  <a:lnTo>
                    <a:pt x="2070" y="9254"/>
                  </a:lnTo>
                  <a:lnTo>
                    <a:pt x="2067" y="9264"/>
                  </a:lnTo>
                  <a:lnTo>
                    <a:pt x="2062" y="9294"/>
                  </a:lnTo>
                  <a:lnTo>
                    <a:pt x="2056" y="9315"/>
                  </a:lnTo>
                  <a:lnTo>
                    <a:pt x="2053" y="9321"/>
                  </a:lnTo>
                  <a:cubicBezTo>
                    <a:pt x="2052" y="9322"/>
                    <a:pt x="2052" y="9322"/>
                    <a:pt x="2051" y="9323"/>
                  </a:cubicBezTo>
                  <a:lnTo>
                    <a:pt x="2048" y="9325"/>
                  </a:lnTo>
                  <a:cubicBezTo>
                    <a:pt x="2047" y="9326"/>
                    <a:pt x="2046" y="9327"/>
                    <a:pt x="2045" y="9327"/>
                  </a:cubicBezTo>
                  <a:lnTo>
                    <a:pt x="2043" y="9328"/>
                  </a:lnTo>
                  <a:lnTo>
                    <a:pt x="2037" y="9332"/>
                  </a:lnTo>
                  <a:lnTo>
                    <a:pt x="2024" y="9343"/>
                  </a:lnTo>
                  <a:lnTo>
                    <a:pt x="2024" y="9343"/>
                  </a:lnTo>
                  <a:cubicBezTo>
                    <a:pt x="2026" y="9345"/>
                    <a:pt x="2028" y="9347"/>
                    <a:pt x="2028" y="9349"/>
                  </a:cubicBezTo>
                  <a:lnTo>
                    <a:pt x="2029" y="9353"/>
                  </a:lnTo>
                  <a:cubicBezTo>
                    <a:pt x="2029" y="9356"/>
                    <a:pt x="2028" y="9359"/>
                    <a:pt x="2025" y="9361"/>
                  </a:cubicBezTo>
                  <a:cubicBezTo>
                    <a:pt x="2024" y="9361"/>
                    <a:pt x="2023" y="9362"/>
                    <a:pt x="2022" y="9362"/>
                  </a:cubicBezTo>
                  <a:lnTo>
                    <a:pt x="2026" y="9365"/>
                  </a:lnTo>
                  <a:cubicBezTo>
                    <a:pt x="2027" y="9366"/>
                    <a:pt x="2028" y="9368"/>
                    <a:pt x="2028" y="9370"/>
                  </a:cubicBezTo>
                  <a:lnTo>
                    <a:pt x="2029" y="9375"/>
                  </a:lnTo>
                  <a:cubicBezTo>
                    <a:pt x="2029" y="9376"/>
                    <a:pt x="2029" y="9377"/>
                    <a:pt x="2028" y="9378"/>
                  </a:cubicBezTo>
                  <a:lnTo>
                    <a:pt x="2026" y="9388"/>
                  </a:lnTo>
                  <a:lnTo>
                    <a:pt x="2033" y="9395"/>
                  </a:lnTo>
                  <a:cubicBezTo>
                    <a:pt x="2035" y="9396"/>
                    <a:pt x="2037" y="9399"/>
                    <a:pt x="2037" y="9402"/>
                  </a:cubicBezTo>
                  <a:lnTo>
                    <a:pt x="2037" y="9404"/>
                  </a:lnTo>
                  <a:cubicBezTo>
                    <a:pt x="2037" y="9405"/>
                    <a:pt x="2036" y="9407"/>
                    <a:pt x="2035" y="9408"/>
                  </a:cubicBezTo>
                  <a:cubicBezTo>
                    <a:pt x="2036" y="9408"/>
                    <a:pt x="2036" y="9408"/>
                    <a:pt x="2036" y="9408"/>
                  </a:cubicBezTo>
                  <a:cubicBezTo>
                    <a:pt x="2038" y="9410"/>
                    <a:pt x="2039" y="9412"/>
                    <a:pt x="2039" y="9415"/>
                  </a:cubicBezTo>
                  <a:cubicBezTo>
                    <a:pt x="2039" y="9418"/>
                    <a:pt x="2038" y="9421"/>
                    <a:pt x="2036" y="9423"/>
                  </a:cubicBezTo>
                  <a:lnTo>
                    <a:pt x="2036" y="9423"/>
                  </a:lnTo>
                  <a:lnTo>
                    <a:pt x="2035" y="9426"/>
                  </a:lnTo>
                  <a:lnTo>
                    <a:pt x="2031" y="9432"/>
                  </a:lnTo>
                  <a:lnTo>
                    <a:pt x="2031" y="9432"/>
                  </a:lnTo>
                  <a:lnTo>
                    <a:pt x="2032" y="9434"/>
                  </a:lnTo>
                  <a:cubicBezTo>
                    <a:pt x="2035" y="9436"/>
                    <a:pt x="2036" y="9440"/>
                    <a:pt x="2035" y="9443"/>
                  </a:cubicBezTo>
                  <a:cubicBezTo>
                    <a:pt x="2035" y="9444"/>
                    <a:pt x="2034" y="9447"/>
                    <a:pt x="2033" y="9447"/>
                  </a:cubicBezTo>
                  <a:cubicBezTo>
                    <a:pt x="2032" y="9448"/>
                    <a:pt x="2029" y="9450"/>
                    <a:pt x="2028" y="9450"/>
                  </a:cubicBezTo>
                  <a:cubicBezTo>
                    <a:pt x="2027" y="9451"/>
                    <a:pt x="2024" y="9451"/>
                    <a:pt x="2023" y="9451"/>
                  </a:cubicBezTo>
                  <a:lnTo>
                    <a:pt x="2021" y="9451"/>
                  </a:lnTo>
                  <a:lnTo>
                    <a:pt x="2012" y="9448"/>
                  </a:lnTo>
                  <a:lnTo>
                    <a:pt x="2011" y="9448"/>
                  </a:lnTo>
                  <a:cubicBezTo>
                    <a:pt x="2010" y="9448"/>
                    <a:pt x="2010" y="9447"/>
                    <a:pt x="2010" y="9447"/>
                  </a:cubicBezTo>
                  <a:lnTo>
                    <a:pt x="2009" y="9448"/>
                  </a:lnTo>
                  <a:cubicBezTo>
                    <a:pt x="2009" y="9449"/>
                    <a:pt x="2008" y="9450"/>
                    <a:pt x="2006" y="9451"/>
                  </a:cubicBezTo>
                  <a:lnTo>
                    <a:pt x="2003" y="9453"/>
                  </a:lnTo>
                  <a:cubicBezTo>
                    <a:pt x="2000" y="9454"/>
                    <a:pt x="1997" y="9454"/>
                    <a:pt x="1995" y="9453"/>
                  </a:cubicBezTo>
                  <a:lnTo>
                    <a:pt x="1990" y="9450"/>
                  </a:lnTo>
                  <a:cubicBezTo>
                    <a:pt x="1987" y="9448"/>
                    <a:pt x="1986" y="9445"/>
                    <a:pt x="1986" y="9442"/>
                  </a:cubicBezTo>
                  <a:cubicBezTo>
                    <a:pt x="1986" y="9441"/>
                    <a:pt x="1986" y="9441"/>
                    <a:pt x="1987" y="9440"/>
                  </a:cubicBezTo>
                  <a:lnTo>
                    <a:pt x="1984" y="9441"/>
                  </a:lnTo>
                  <a:cubicBezTo>
                    <a:pt x="1982" y="9442"/>
                    <a:pt x="1979" y="9442"/>
                    <a:pt x="1977" y="9440"/>
                  </a:cubicBezTo>
                  <a:lnTo>
                    <a:pt x="1972" y="9443"/>
                  </a:lnTo>
                  <a:cubicBezTo>
                    <a:pt x="1971" y="9444"/>
                    <a:pt x="1970" y="9444"/>
                    <a:pt x="1969" y="9445"/>
                  </a:cubicBezTo>
                  <a:lnTo>
                    <a:pt x="1964" y="9446"/>
                  </a:lnTo>
                  <a:cubicBezTo>
                    <a:pt x="1962" y="9448"/>
                    <a:pt x="1960" y="9450"/>
                    <a:pt x="1957" y="9449"/>
                  </a:cubicBezTo>
                  <a:cubicBezTo>
                    <a:pt x="1955" y="9449"/>
                    <a:pt x="1954" y="9449"/>
                    <a:pt x="1953" y="9448"/>
                  </a:cubicBezTo>
                  <a:cubicBezTo>
                    <a:pt x="1954" y="9450"/>
                    <a:pt x="1954" y="9453"/>
                    <a:pt x="1953" y="9455"/>
                  </a:cubicBezTo>
                  <a:cubicBezTo>
                    <a:pt x="1951" y="9458"/>
                    <a:pt x="1948" y="9459"/>
                    <a:pt x="1945" y="9459"/>
                  </a:cubicBezTo>
                  <a:lnTo>
                    <a:pt x="1937" y="9458"/>
                  </a:lnTo>
                  <a:lnTo>
                    <a:pt x="1937" y="9459"/>
                  </a:lnTo>
                  <a:cubicBezTo>
                    <a:pt x="1936" y="9461"/>
                    <a:pt x="1934" y="9463"/>
                    <a:pt x="1931" y="9463"/>
                  </a:cubicBezTo>
                  <a:lnTo>
                    <a:pt x="1927" y="9464"/>
                  </a:lnTo>
                  <a:lnTo>
                    <a:pt x="1918" y="9465"/>
                  </a:lnTo>
                  <a:lnTo>
                    <a:pt x="1902" y="9468"/>
                  </a:lnTo>
                  <a:cubicBezTo>
                    <a:pt x="1901" y="9469"/>
                    <a:pt x="1900" y="9468"/>
                    <a:pt x="1899" y="9468"/>
                  </a:cubicBezTo>
                  <a:lnTo>
                    <a:pt x="1897" y="9468"/>
                  </a:lnTo>
                  <a:cubicBezTo>
                    <a:pt x="1896" y="9468"/>
                    <a:pt x="1894" y="9467"/>
                    <a:pt x="1893" y="9466"/>
                  </a:cubicBezTo>
                  <a:cubicBezTo>
                    <a:pt x="1892" y="9465"/>
                    <a:pt x="1890" y="9463"/>
                    <a:pt x="1890" y="9462"/>
                  </a:cubicBezTo>
                  <a:lnTo>
                    <a:pt x="1889" y="9460"/>
                  </a:lnTo>
                  <a:cubicBezTo>
                    <a:pt x="1889" y="9459"/>
                    <a:pt x="1888" y="9458"/>
                    <a:pt x="1888" y="9457"/>
                  </a:cubicBezTo>
                  <a:lnTo>
                    <a:pt x="1888" y="9455"/>
                  </a:lnTo>
                  <a:cubicBezTo>
                    <a:pt x="1888" y="9452"/>
                    <a:pt x="1889" y="9450"/>
                    <a:pt x="1890" y="9448"/>
                  </a:cubicBezTo>
                  <a:cubicBezTo>
                    <a:pt x="1891" y="9447"/>
                    <a:pt x="1894" y="9445"/>
                    <a:pt x="1896" y="9445"/>
                  </a:cubicBezTo>
                  <a:lnTo>
                    <a:pt x="1897" y="9445"/>
                  </a:lnTo>
                  <a:lnTo>
                    <a:pt x="1898" y="9438"/>
                  </a:lnTo>
                  <a:lnTo>
                    <a:pt x="1898" y="9437"/>
                  </a:lnTo>
                  <a:lnTo>
                    <a:pt x="1893" y="9436"/>
                  </a:lnTo>
                  <a:lnTo>
                    <a:pt x="1858" y="9414"/>
                  </a:lnTo>
                  <a:lnTo>
                    <a:pt x="1856" y="9415"/>
                  </a:lnTo>
                  <a:lnTo>
                    <a:pt x="1852" y="9414"/>
                  </a:lnTo>
                  <a:cubicBezTo>
                    <a:pt x="1851" y="9414"/>
                    <a:pt x="1850" y="9413"/>
                    <a:pt x="1850" y="9413"/>
                  </a:cubicBezTo>
                  <a:lnTo>
                    <a:pt x="1847" y="9415"/>
                  </a:lnTo>
                  <a:lnTo>
                    <a:pt x="1849" y="9416"/>
                  </a:lnTo>
                  <a:lnTo>
                    <a:pt x="1854" y="9417"/>
                  </a:lnTo>
                  <a:cubicBezTo>
                    <a:pt x="1858" y="9417"/>
                    <a:pt x="1861" y="9420"/>
                    <a:pt x="1861" y="9425"/>
                  </a:cubicBezTo>
                  <a:cubicBezTo>
                    <a:pt x="1861" y="9428"/>
                    <a:pt x="1859" y="9433"/>
                    <a:pt x="1856" y="9434"/>
                  </a:cubicBezTo>
                  <a:lnTo>
                    <a:pt x="1854" y="9434"/>
                  </a:lnTo>
                  <a:lnTo>
                    <a:pt x="1869" y="9431"/>
                  </a:lnTo>
                  <a:cubicBezTo>
                    <a:pt x="1871" y="9430"/>
                    <a:pt x="1873" y="9429"/>
                    <a:pt x="1875" y="9430"/>
                  </a:cubicBezTo>
                  <a:cubicBezTo>
                    <a:pt x="1877" y="9430"/>
                    <a:pt x="1879" y="9432"/>
                    <a:pt x="1880" y="9433"/>
                  </a:cubicBezTo>
                  <a:lnTo>
                    <a:pt x="1882" y="9434"/>
                  </a:lnTo>
                  <a:cubicBezTo>
                    <a:pt x="1883" y="9435"/>
                    <a:pt x="1884" y="9436"/>
                    <a:pt x="1884" y="9437"/>
                  </a:cubicBezTo>
                  <a:lnTo>
                    <a:pt x="1885" y="9440"/>
                  </a:lnTo>
                  <a:cubicBezTo>
                    <a:pt x="1885" y="9441"/>
                    <a:pt x="1885" y="9442"/>
                    <a:pt x="1885" y="9443"/>
                  </a:cubicBezTo>
                  <a:lnTo>
                    <a:pt x="1885" y="9447"/>
                  </a:lnTo>
                  <a:cubicBezTo>
                    <a:pt x="1885" y="9448"/>
                    <a:pt x="1884" y="9449"/>
                    <a:pt x="1884" y="9450"/>
                  </a:cubicBezTo>
                  <a:lnTo>
                    <a:pt x="1883" y="9452"/>
                  </a:lnTo>
                  <a:cubicBezTo>
                    <a:pt x="1882" y="9453"/>
                    <a:pt x="1882" y="9453"/>
                    <a:pt x="1881" y="9454"/>
                  </a:cubicBezTo>
                  <a:lnTo>
                    <a:pt x="1875" y="9458"/>
                  </a:lnTo>
                  <a:lnTo>
                    <a:pt x="1858" y="9467"/>
                  </a:lnTo>
                  <a:cubicBezTo>
                    <a:pt x="1857" y="9468"/>
                    <a:pt x="1855" y="9469"/>
                    <a:pt x="1854" y="9469"/>
                  </a:cubicBezTo>
                  <a:lnTo>
                    <a:pt x="1852" y="9470"/>
                  </a:lnTo>
                  <a:cubicBezTo>
                    <a:pt x="1851" y="9470"/>
                    <a:pt x="1850" y="9470"/>
                    <a:pt x="1849" y="9470"/>
                  </a:cubicBezTo>
                  <a:lnTo>
                    <a:pt x="1844" y="9470"/>
                  </a:lnTo>
                  <a:lnTo>
                    <a:pt x="1841" y="9471"/>
                  </a:lnTo>
                  <a:lnTo>
                    <a:pt x="1835" y="9476"/>
                  </a:lnTo>
                  <a:cubicBezTo>
                    <a:pt x="1834" y="9476"/>
                    <a:pt x="1833" y="9477"/>
                    <a:pt x="1832" y="9477"/>
                  </a:cubicBezTo>
                  <a:lnTo>
                    <a:pt x="1827" y="9478"/>
                  </a:lnTo>
                  <a:lnTo>
                    <a:pt x="1812" y="9478"/>
                  </a:lnTo>
                  <a:lnTo>
                    <a:pt x="1818" y="9484"/>
                  </a:lnTo>
                  <a:lnTo>
                    <a:pt x="1829" y="9490"/>
                  </a:lnTo>
                  <a:lnTo>
                    <a:pt x="1832" y="9490"/>
                  </a:lnTo>
                  <a:lnTo>
                    <a:pt x="1837" y="9487"/>
                  </a:lnTo>
                  <a:lnTo>
                    <a:pt x="1843" y="9486"/>
                  </a:lnTo>
                  <a:cubicBezTo>
                    <a:pt x="1844" y="9486"/>
                    <a:pt x="1845" y="9486"/>
                    <a:pt x="1845" y="9486"/>
                  </a:cubicBezTo>
                  <a:lnTo>
                    <a:pt x="1853" y="9488"/>
                  </a:lnTo>
                  <a:cubicBezTo>
                    <a:pt x="1854" y="9488"/>
                    <a:pt x="1855" y="9488"/>
                    <a:pt x="1856" y="9489"/>
                  </a:cubicBezTo>
                  <a:lnTo>
                    <a:pt x="1877" y="9501"/>
                  </a:lnTo>
                  <a:lnTo>
                    <a:pt x="1892" y="9505"/>
                  </a:lnTo>
                  <a:cubicBezTo>
                    <a:pt x="1893" y="9505"/>
                    <a:pt x="1894" y="9506"/>
                    <a:pt x="1895" y="9506"/>
                  </a:cubicBezTo>
                  <a:lnTo>
                    <a:pt x="1900" y="9510"/>
                  </a:lnTo>
                  <a:lnTo>
                    <a:pt x="1907" y="9513"/>
                  </a:lnTo>
                  <a:cubicBezTo>
                    <a:pt x="1908" y="9513"/>
                    <a:pt x="1909" y="9514"/>
                    <a:pt x="1910" y="9515"/>
                  </a:cubicBezTo>
                  <a:lnTo>
                    <a:pt x="1913" y="9518"/>
                  </a:lnTo>
                  <a:lnTo>
                    <a:pt x="1924" y="9521"/>
                  </a:lnTo>
                  <a:cubicBezTo>
                    <a:pt x="1924" y="9521"/>
                    <a:pt x="1925" y="9522"/>
                    <a:pt x="1926" y="9523"/>
                  </a:cubicBezTo>
                  <a:lnTo>
                    <a:pt x="1945" y="9540"/>
                  </a:lnTo>
                  <a:lnTo>
                    <a:pt x="1950" y="9546"/>
                  </a:lnTo>
                  <a:cubicBezTo>
                    <a:pt x="1950" y="9547"/>
                    <a:pt x="1951" y="9548"/>
                    <a:pt x="1951" y="9549"/>
                  </a:cubicBezTo>
                  <a:lnTo>
                    <a:pt x="1952" y="9554"/>
                  </a:lnTo>
                  <a:cubicBezTo>
                    <a:pt x="1952" y="9557"/>
                    <a:pt x="1952" y="9559"/>
                    <a:pt x="1950" y="9561"/>
                  </a:cubicBezTo>
                  <a:lnTo>
                    <a:pt x="1950" y="9561"/>
                  </a:lnTo>
                  <a:lnTo>
                    <a:pt x="1951" y="9563"/>
                  </a:lnTo>
                  <a:cubicBezTo>
                    <a:pt x="1952" y="9564"/>
                    <a:pt x="1953" y="9565"/>
                    <a:pt x="1953" y="9566"/>
                  </a:cubicBezTo>
                  <a:lnTo>
                    <a:pt x="1964" y="9592"/>
                  </a:lnTo>
                  <a:lnTo>
                    <a:pt x="1972" y="9597"/>
                  </a:lnTo>
                  <a:cubicBezTo>
                    <a:pt x="1973" y="9597"/>
                    <a:pt x="1974" y="9598"/>
                    <a:pt x="1975" y="9599"/>
                  </a:cubicBezTo>
                  <a:lnTo>
                    <a:pt x="1981" y="9607"/>
                  </a:lnTo>
                  <a:cubicBezTo>
                    <a:pt x="1982" y="9607"/>
                    <a:pt x="1984" y="9607"/>
                    <a:pt x="1985" y="9608"/>
                  </a:cubicBezTo>
                  <a:lnTo>
                    <a:pt x="1988" y="9608"/>
                  </a:lnTo>
                  <a:cubicBezTo>
                    <a:pt x="1988" y="9609"/>
                    <a:pt x="1989" y="9609"/>
                    <a:pt x="1990" y="9609"/>
                  </a:cubicBezTo>
                  <a:lnTo>
                    <a:pt x="1995" y="9612"/>
                  </a:lnTo>
                  <a:lnTo>
                    <a:pt x="1995" y="9611"/>
                  </a:lnTo>
                  <a:cubicBezTo>
                    <a:pt x="1997" y="9610"/>
                    <a:pt x="1999" y="9609"/>
                    <a:pt x="2001" y="9609"/>
                  </a:cubicBezTo>
                  <a:lnTo>
                    <a:pt x="2007" y="9609"/>
                  </a:lnTo>
                  <a:cubicBezTo>
                    <a:pt x="2008" y="9609"/>
                    <a:pt x="2009" y="9609"/>
                    <a:pt x="2010" y="9609"/>
                  </a:cubicBezTo>
                  <a:lnTo>
                    <a:pt x="2015" y="9611"/>
                  </a:lnTo>
                  <a:lnTo>
                    <a:pt x="2030" y="9619"/>
                  </a:lnTo>
                  <a:lnTo>
                    <a:pt x="2034" y="9619"/>
                  </a:lnTo>
                  <a:lnTo>
                    <a:pt x="2036" y="9619"/>
                  </a:lnTo>
                  <a:lnTo>
                    <a:pt x="2031" y="9611"/>
                  </a:lnTo>
                  <a:lnTo>
                    <a:pt x="2028" y="9603"/>
                  </a:lnTo>
                  <a:cubicBezTo>
                    <a:pt x="2027" y="9600"/>
                    <a:pt x="2028" y="9597"/>
                    <a:pt x="2030" y="9594"/>
                  </a:cubicBezTo>
                  <a:cubicBezTo>
                    <a:pt x="2032" y="9592"/>
                    <a:pt x="2036" y="9592"/>
                    <a:pt x="2039" y="9593"/>
                  </a:cubicBezTo>
                  <a:lnTo>
                    <a:pt x="2043" y="9595"/>
                  </a:lnTo>
                  <a:lnTo>
                    <a:pt x="2055" y="9602"/>
                  </a:lnTo>
                  <a:cubicBezTo>
                    <a:pt x="2056" y="9602"/>
                    <a:pt x="2057" y="9603"/>
                    <a:pt x="2058" y="9604"/>
                  </a:cubicBezTo>
                  <a:lnTo>
                    <a:pt x="2060" y="9605"/>
                  </a:lnTo>
                  <a:lnTo>
                    <a:pt x="2072" y="9620"/>
                  </a:lnTo>
                  <a:cubicBezTo>
                    <a:pt x="2072" y="9621"/>
                    <a:pt x="2073" y="9622"/>
                    <a:pt x="2073" y="9623"/>
                  </a:cubicBezTo>
                  <a:cubicBezTo>
                    <a:pt x="2074" y="9624"/>
                    <a:pt x="2074" y="9626"/>
                    <a:pt x="2074" y="9627"/>
                  </a:cubicBezTo>
                  <a:cubicBezTo>
                    <a:pt x="2074" y="9628"/>
                    <a:pt x="2074" y="9630"/>
                    <a:pt x="2073" y="9631"/>
                  </a:cubicBezTo>
                  <a:lnTo>
                    <a:pt x="2082" y="9640"/>
                  </a:lnTo>
                  <a:lnTo>
                    <a:pt x="2085" y="9639"/>
                  </a:lnTo>
                  <a:cubicBezTo>
                    <a:pt x="2086" y="9638"/>
                    <a:pt x="2088" y="9638"/>
                    <a:pt x="2090" y="9639"/>
                  </a:cubicBezTo>
                  <a:lnTo>
                    <a:pt x="2092" y="9639"/>
                  </a:lnTo>
                  <a:cubicBezTo>
                    <a:pt x="2095" y="9640"/>
                    <a:pt x="2097" y="9643"/>
                    <a:pt x="2098" y="9646"/>
                  </a:cubicBezTo>
                  <a:lnTo>
                    <a:pt x="2099" y="9653"/>
                  </a:lnTo>
                  <a:lnTo>
                    <a:pt x="2104" y="9657"/>
                  </a:lnTo>
                  <a:cubicBezTo>
                    <a:pt x="2105" y="9658"/>
                    <a:pt x="2106" y="9659"/>
                    <a:pt x="2106" y="9660"/>
                  </a:cubicBezTo>
                  <a:lnTo>
                    <a:pt x="2111" y="9667"/>
                  </a:lnTo>
                  <a:lnTo>
                    <a:pt x="2119" y="9683"/>
                  </a:lnTo>
                  <a:lnTo>
                    <a:pt x="2124" y="9686"/>
                  </a:lnTo>
                  <a:lnTo>
                    <a:pt x="2135" y="9686"/>
                  </a:lnTo>
                  <a:cubicBezTo>
                    <a:pt x="2137" y="9687"/>
                    <a:pt x="2139" y="9687"/>
                    <a:pt x="2141" y="9689"/>
                  </a:cubicBezTo>
                  <a:lnTo>
                    <a:pt x="2144" y="9692"/>
                  </a:lnTo>
                  <a:lnTo>
                    <a:pt x="2196" y="9701"/>
                  </a:lnTo>
                  <a:cubicBezTo>
                    <a:pt x="2197" y="9701"/>
                    <a:pt x="2198" y="9702"/>
                    <a:pt x="2199" y="9702"/>
                  </a:cubicBezTo>
                  <a:lnTo>
                    <a:pt x="2219" y="9713"/>
                  </a:lnTo>
                  <a:lnTo>
                    <a:pt x="2226" y="9715"/>
                  </a:lnTo>
                  <a:lnTo>
                    <a:pt x="2231" y="9718"/>
                  </a:lnTo>
                  <a:lnTo>
                    <a:pt x="2236" y="9723"/>
                  </a:lnTo>
                  <a:lnTo>
                    <a:pt x="2253" y="9745"/>
                  </a:lnTo>
                  <a:lnTo>
                    <a:pt x="2256" y="9746"/>
                  </a:lnTo>
                  <a:lnTo>
                    <a:pt x="2263" y="9747"/>
                  </a:lnTo>
                  <a:lnTo>
                    <a:pt x="2269" y="9749"/>
                  </a:lnTo>
                  <a:lnTo>
                    <a:pt x="2275" y="9752"/>
                  </a:lnTo>
                  <a:cubicBezTo>
                    <a:pt x="2275" y="9753"/>
                    <a:pt x="2276" y="9754"/>
                    <a:pt x="2277" y="9755"/>
                  </a:cubicBezTo>
                  <a:lnTo>
                    <a:pt x="2279" y="9758"/>
                  </a:lnTo>
                  <a:lnTo>
                    <a:pt x="2283" y="9767"/>
                  </a:lnTo>
                  <a:lnTo>
                    <a:pt x="2285" y="9768"/>
                  </a:lnTo>
                  <a:cubicBezTo>
                    <a:pt x="2287" y="9768"/>
                    <a:pt x="2288" y="9769"/>
                    <a:pt x="2289" y="9770"/>
                  </a:cubicBezTo>
                  <a:lnTo>
                    <a:pt x="2292" y="9773"/>
                  </a:lnTo>
                  <a:lnTo>
                    <a:pt x="2298" y="9783"/>
                  </a:lnTo>
                  <a:lnTo>
                    <a:pt x="2303" y="9787"/>
                  </a:lnTo>
                  <a:lnTo>
                    <a:pt x="2344" y="9821"/>
                  </a:lnTo>
                  <a:lnTo>
                    <a:pt x="2357" y="9836"/>
                  </a:lnTo>
                  <a:lnTo>
                    <a:pt x="2370" y="9857"/>
                  </a:lnTo>
                  <a:lnTo>
                    <a:pt x="2392" y="9877"/>
                  </a:lnTo>
                  <a:lnTo>
                    <a:pt x="2402" y="9891"/>
                  </a:lnTo>
                  <a:lnTo>
                    <a:pt x="2409" y="9894"/>
                  </a:lnTo>
                  <a:cubicBezTo>
                    <a:pt x="2410" y="9894"/>
                    <a:pt x="2411" y="9894"/>
                    <a:pt x="2411" y="9895"/>
                  </a:cubicBezTo>
                  <a:lnTo>
                    <a:pt x="2414" y="9897"/>
                  </a:lnTo>
                  <a:cubicBezTo>
                    <a:pt x="2415" y="9898"/>
                    <a:pt x="2416" y="9899"/>
                    <a:pt x="2416" y="9900"/>
                  </a:cubicBezTo>
                  <a:lnTo>
                    <a:pt x="2418" y="9902"/>
                  </a:lnTo>
                  <a:lnTo>
                    <a:pt x="2420" y="9909"/>
                  </a:lnTo>
                  <a:lnTo>
                    <a:pt x="2427" y="9915"/>
                  </a:lnTo>
                  <a:lnTo>
                    <a:pt x="2444" y="9924"/>
                  </a:lnTo>
                  <a:cubicBezTo>
                    <a:pt x="2444" y="9925"/>
                    <a:pt x="2445" y="9925"/>
                    <a:pt x="2445" y="9925"/>
                  </a:cubicBezTo>
                  <a:lnTo>
                    <a:pt x="2449" y="9929"/>
                  </a:lnTo>
                  <a:cubicBezTo>
                    <a:pt x="2450" y="9930"/>
                    <a:pt x="2451" y="9931"/>
                    <a:pt x="2451" y="9931"/>
                  </a:cubicBezTo>
                  <a:lnTo>
                    <a:pt x="2454" y="9936"/>
                  </a:lnTo>
                  <a:lnTo>
                    <a:pt x="2459" y="9949"/>
                  </a:lnTo>
                  <a:lnTo>
                    <a:pt x="2462" y="9953"/>
                  </a:lnTo>
                  <a:lnTo>
                    <a:pt x="2474" y="9922"/>
                  </a:lnTo>
                  <a:lnTo>
                    <a:pt x="2477" y="9916"/>
                  </a:lnTo>
                  <a:cubicBezTo>
                    <a:pt x="2478" y="9915"/>
                    <a:pt x="2479" y="9914"/>
                    <a:pt x="2480" y="9914"/>
                  </a:cubicBezTo>
                  <a:lnTo>
                    <a:pt x="2484" y="9911"/>
                  </a:lnTo>
                  <a:cubicBezTo>
                    <a:pt x="2485" y="9910"/>
                    <a:pt x="2486" y="9910"/>
                    <a:pt x="2487" y="9910"/>
                  </a:cubicBezTo>
                  <a:lnTo>
                    <a:pt x="2500" y="9906"/>
                  </a:lnTo>
                  <a:cubicBezTo>
                    <a:pt x="2501" y="9906"/>
                    <a:pt x="2501" y="9906"/>
                    <a:pt x="2502" y="9906"/>
                  </a:cubicBezTo>
                  <a:lnTo>
                    <a:pt x="2516" y="9906"/>
                  </a:lnTo>
                  <a:cubicBezTo>
                    <a:pt x="2516" y="9906"/>
                    <a:pt x="2517" y="9906"/>
                    <a:pt x="2518" y="9906"/>
                  </a:cubicBezTo>
                  <a:lnTo>
                    <a:pt x="2567" y="9924"/>
                  </a:lnTo>
                  <a:lnTo>
                    <a:pt x="2571" y="9925"/>
                  </a:lnTo>
                  <a:lnTo>
                    <a:pt x="2576" y="9923"/>
                  </a:lnTo>
                  <a:lnTo>
                    <a:pt x="2587" y="9917"/>
                  </a:lnTo>
                  <a:cubicBezTo>
                    <a:pt x="2587" y="9917"/>
                    <a:pt x="2588" y="9917"/>
                    <a:pt x="2589" y="9917"/>
                  </a:cubicBezTo>
                  <a:lnTo>
                    <a:pt x="2596" y="9916"/>
                  </a:lnTo>
                  <a:cubicBezTo>
                    <a:pt x="2598" y="9915"/>
                    <a:pt x="2600" y="9916"/>
                    <a:pt x="2601" y="9917"/>
                  </a:cubicBezTo>
                  <a:lnTo>
                    <a:pt x="2610" y="9922"/>
                  </a:lnTo>
                  <a:lnTo>
                    <a:pt x="2619" y="9928"/>
                  </a:lnTo>
                  <a:lnTo>
                    <a:pt x="2637" y="9935"/>
                  </a:lnTo>
                  <a:lnTo>
                    <a:pt x="2645" y="9939"/>
                  </a:lnTo>
                  <a:lnTo>
                    <a:pt x="2671" y="9960"/>
                  </a:lnTo>
                  <a:lnTo>
                    <a:pt x="2674" y="9961"/>
                  </a:lnTo>
                  <a:lnTo>
                    <a:pt x="2693" y="9958"/>
                  </a:lnTo>
                  <a:cubicBezTo>
                    <a:pt x="2694" y="9958"/>
                    <a:pt x="2695" y="9958"/>
                    <a:pt x="2696" y="9958"/>
                  </a:cubicBezTo>
                  <a:lnTo>
                    <a:pt x="2703" y="9960"/>
                  </a:lnTo>
                  <a:lnTo>
                    <a:pt x="2704" y="9960"/>
                  </a:lnTo>
                  <a:lnTo>
                    <a:pt x="2711" y="9964"/>
                  </a:lnTo>
                  <a:lnTo>
                    <a:pt x="2717" y="9969"/>
                  </a:lnTo>
                  <a:lnTo>
                    <a:pt x="2721" y="9970"/>
                  </a:lnTo>
                  <a:lnTo>
                    <a:pt x="2732" y="9968"/>
                  </a:lnTo>
                  <a:cubicBezTo>
                    <a:pt x="2734" y="9968"/>
                    <a:pt x="2736" y="9968"/>
                    <a:pt x="2737" y="9969"/>
                  </a:cubicBezTo>
                  <a:lnTo>
                    <a:pt x="2743" y="9971"/>
                  </a:lnTo>
                  <a:cubicBezTo>
                    <a:pt x="2744" y="9972"/>
                    <a:pt x="2746" y="9973"/>
                    <a:pt x="2747" y="9974"/>
                  </a:cubicBezTo>
                  <a:lnTo>
                    <a:pt x="2748" y="9977"/>
                  </a:lnTo>
                  <a:lnTo>
                    <a:pt x="2753" y="9985"/>
                  </a:lnTo>
                  <a:lnTo>
                    <a:pt x="2762" y="9988"/>
                  </a:lnTo>
                  <a:lnTo>
                    <a:pt x="2769" y="9992"/>
                  </a:lnTo>
                  <a:cubicBezTo>
                    <a:pt x="2769" y="9992"/>
                    <a:pt x="2770" y="9992"/>
                    <a:pt x="2770" y="9993"/>
                  </a:cubicBezTo>
                  <a:lnTo>
                    <a:pt x="2781" y="10003"/>
                  </a:lnTo>
                  <a:lnTo>
                    <a:pt x="2786" y="10003"/>
                  </a:lnTo>
                  <a:lnTo>
                    <a:pt x="2799" y="10001"/>
                  </a:lnTo>
                  <a:lnTo>
                    <a:pt x="2808" y="10002"/>
                  </a:lnTo>
                  <a:lnTo>
                    <a:pt x="2827" y="10006"/>
                  </a:lnTo>
                  <a:lnTo>
                    <a:pt x="2839" y="10005"/>
                  </a:lnTo>
                  <a:lnTo>
                    <a:pt x="2846" y="10005"/>
                  </a:lnTo>
                  <a:lnTo>
                    <a:pt x="2853" y="10007"/>
                  </a:lnTo>
                  <a:lnTo>
                    <a:pt x="2865" y="10012"/>
                  </a:lnTo>
                  <a:lnTo>
                    <a:pt x="2869" y="10012"/>
                  </a:lnTo>
                  <a:lnTo>
                    <a:pt x="2873" y="10011"/>
                  </a:lnTo>
                  <a:lnTo>
                    <a:pt x="2887" y="10003"/>
                  </a:lnTo>
                  <a:cubicBezTo>
                    <a:pt x="2888" y="10003"/>
                    <a:pt x="2889" y="10002"/>
                    <a:pt x="2890" y="10002"/>
                  </a:cubicBezTo>
                  <a:lnTo>
                    <a:pt x="2895" y="10000"/>
                  </a:lnTo>
                  <a:lnTo>
                    <a:pt x="2930" y="9997"/>
                  </a:lnTo>
                  <a:cubicBezTo>
                    <a:pt x="2930" y="9997"/>
                    <a:pt x="2932" y="9997"/>
                    <a:pt x="2933" y="9997"/>
                  </a:cubicBezTo>
                  <a:lnTo>
                    <a:pt x="2945" y="9999"/>
                  </a:lnTo>
                  <a:cubicBezTo>
                    <a:pt x="2946" y="9999"/>
                    <a:pt x="2947" y="9999"/>
                    <a:pt x="2948" y="10000"/>
                  </a:cubicBezTo>
                  <a:lnTo>
                    <a:pt x="2959" y="10008"/>
                  </a:lnTo>
                  <a:lnTo>
                    <a:pt x="2971" y="10018"/>
                  </a:lnTo>
                  <a:lnTo>
                    <a:pt x="2980" y="10023"/>
                  </a:lnTo>
                  <a:lnTo>
                    <a:pt x="2984" y="10020"/>
                  </a:lnTo>
                  <a:cubicBezTo>
                    <a:pt x="2984" y="10019"/>
                    <a:pt x="2985" y="10018"/>
                    <a:pt x="2986" y="10018"/>
                  </a:cubicBezTo>
                  <a:lnTo>
                    <a:pt x="2989" y="10016"/>
                  </a:lnTo>
                  <a:cubicBezTo>
                    <a:pt x="2990" y="10016"/>
                    <a:pt x="2991" y="10016"/>
                    <a:pt x="2992" y="10016"/>
                  </a:cubicBezTo>
                  <a:lnTo>
                    <a:pt x="2998" y="10016"/>
                  </a:lnTo>
                  <a:lnTo>
                    <a:pt x="3006" y="10013"/>
                  </a:lnTo>
                  <a:cubicBezTo>
                    <a:pt x="3006" y="10013"/>
                    <a:pt x="3007" y="10013"/>
                    <a:pt x="3008" y="10013"/>
                  </a:cubicBezTo>
                  <a:lnTo>
                    <a:pt x="3016" y="10013"/>
                  </a:lnTo>
                  <a:lnTo>
                    <a:pt x="3025" y="10015"/>
                  </a:lnTo>
                  <a:cubicBezTo>
                    <a:pt x="3026" y="10015"/>
                    <a:pt x="3027" y="10016"/>
                    <a:pt x="3028" y="10016"/>
                  </a:cubicBezTo>
                  <a:lnTo>
                    <a:pt x="3033" y="10020"/>
                  </a:lnTo>
                  <a:lnTo>
                    <a:pt x="3040" y="10026"/>
                  </a:lnTo>
                  <a:lnTo>
                    <a:pt x="3044" y="10029"/>
                  </a:lnTo>
                  <a:lnTo>
                    <a:pt x="3059" y="10034"/>
                  </a:lnTo>
                  <a:cubicBezTo>
                    <a:pt x="3062" y="10035"/>
                    <a:pt x="3064" y="10038"/>
                    <a:pt x="3064" y="10042"/>
                  </a:cubicBezTo>
                  <a:lnTo>
                    <a:pt x="3065" y="10045"/>
                  </a:lnTo>
                  <a:cubicBezTo>
                    <a:pt x="3065" y="10046"/>
                    <a:pt x="3064" y="10047"/>
                    <a:pt x="3064" y="10048"/>
                  </a:cubicBezTo>
                  <a:lnTo>
                    <a:pt x="3063" y="10052"/>
                  </a:lnTo>
                  <a:lnTo>
                    <a:pt x="3070" y="10057"/>
                  </a:lnTo>
                  <a:lnTo>
                    <a:pt x="3095" y="10078"/>
                  </a:lnTo>
                  <a:lnTo>
                    <a:pt x="3098" y="10080"/>
                  </a:lnTo>
                  <a:lnTo>
                    <a:pt x="3160" y="10097"/>
                  </a:lnTo>
                  <a:lnTo>
                    <a:pt x="3175" y="10105"/>
                  </a:lnTo>
                  <a:cubicBezTo>
                    <a:pt x="3175" y="10105"/>
                    <a:pt x="3176" y="10105"/>
                    <a:pt x="3176" y="10106"/>
                  </a:cubicBezTo>
                  <a:lnTo>
                    <a:pt x="3180" y="10109"/>
                  </a:lnTo>
                  <a:lnTo>
                    <a:pt x="3189" y="10119"/>
                  </a:lnTo>
                  <a:lnTo>
                    <a:pt x="3206" y="10123"/>
                  </a:lnTo>
                  <a:lnTo>
                    <a:pt x="3217" y="10128"/>
                  </a:lnTo>
                  <a:cubicBezTo>
                    <a:pt x="3219" y="10129"/>
                    <a:pt x="3220" y="10131"/>
                    <a:pt x="3221" y="10133"/>
                  </a:cubicBezTo>
                  <a:lnTo>
                    <a:pt x="3223" y="10141"/>
                  </a:lnTo>
                  <a:cubicBezTo>
                    <a:pt x="3224" y="10143"/>
                    <a:pt x="3223" y="10146"/>
                    <a:pt x="3222" y="10148"/>
                  </a:cubicBezTo>
                  <a:lnTo>
                    <a:pt x="3217" y="10154"/>
                  </a:lnTo>
                  <a:cubicBezTo>
                    <a:pt x="3217" y="10155"/>
                    <a:pt x="3216" y="10156"/>
                    <a:pt x="3215" y="10156"/>
                  </a:cubicBezTo>
                  <a:lnTo>
                    <a:pt x="3206" y="10163"/>
                  </a:lnTo>
                  <a:lnTo>
                    <a:pt x="3206" y="10165"/>
                  </a:lnTo>
                  <a:lnTo>
                    <a:pt x="3208" y="10168"/>
                  </a:lnTo>
                  <a:lnTo>
                    <a:pt x="3214" y="10169"/>
                  </a:lnTo>
                  <a:lnTo>
                    <a:pt x="3222" y="10170"/>
                  </a:lnTo>
                  <a:lnTo>
                    <a:pt x="3232" y="10172"/>
                  </a:lnTo>
                  <a:cubicBezTo>
                    <a:pt x="3233" y="10172"/>
                    <a:pt x="3234" y="10173"/>
                    <a:pt x="3235" y="10173"/>
                  </a:cubicBezTo>
                  <a:lnTo>
                    <a:pt x="3241" y="10178"/>
                  </a:lnTo>
                  <a:lnTo>
                    <a:pt x="3242" y="10178"/>
                  </a:lnTo>
                  <a:lnTo>
                    <a:pt x="3248" y="10169"/>
                  </a:lnTo>
                  <a:cubicBezTo>
                    <a:pt x="3249" y="10168"/>
                    <a:pt x="3250" y="10167"/>
                    <a:pt x="3251" y="10167"/>
                  </a:cubicBezTo>
                  <a:lnTo>
                    <a:pt x="3259" y="10163"/>
                  </a:lnTo>
                  <a:cubicBezTo>
                    <a:pt x="3260" y="10163"/>
                    <a:pt x="3261" y="10162"/>
                    <a:pt x="3262" y="10162"/>
                  </a:cubicBezTo>
                  <a:lnTo>
                    <a:pt x="3281" y="10161"/>
                  </a:lnTo>
                  <a:lnTo>
                    <a:pt x="3288" y="10158"/>
                  </a:lnTo>
                  <a:lnTo>
                    <a:pt x="3290" y="10155"/>
                  </a:lnTo>
                  <a:lnTo>
                    <a:pt x="3293" y="10149"/>
                  </a:lnTo>
                  <a:lnTo>
                    <a:pt x="3299" y="10142"/>
                  </a:lnTo>
                  <a:cubicBezTo>
                    <a:pt x="3301" y="10140"/>
                    <a:pt x="3303" y="10139"/>
                    <a:pt x="3305" y="10139"/>
                  </a:cubicBezTo>
                  <a:lnTo>
                    <a:pt x="3321" y="10139"/>
                  </a:lnTo>
                  <a:lnTo>
                    <a:pt x="3328" y="10137"/>
                  </a:lnTo>
                  <a:lnTo>
                    <a:pt x="3342" y="10129"/>
                  </a:lnTo>
                  <a:lnTo>
                    <a:pt x="3349" y="10127"/>
                  </a:lnTo>
                  <a:lnTo>
                    <a:pt x="3361" y="10126"/>
                  </a:lnTo>
                  <a:lnTo>
                    <a:pt x="3371" y="10127"/>
                  </a:lnTo>
                  <a:lnTo>
                    <a:pt x="3379" y="10130"/>
                  </a:lnTo>
                  <a:cubicBezTo>
                    <a:pt x="3380" y="10130"/>
                    <a:pt x="3381" y="10130"/>
                    <a:pt x="3382" y="10130"/>
                  </a:cubicBezTo>
                  <a:lnTo>
                    <a:pt x="3393" y="10138"/>
                  </a:lnTo>
                  <a:lnTo>
                    <a:pt x="3402" y="10149"/>
                  </a:lnTo>
                  <a:lnTo>
                    <a:pt x="3407" y="10137"/>
                  </a:lnTo>
                  <a:cubicBezTo>
                    <a:pt x="3408" y="10136"/>
                    <a:pt x="3408" y="10135"/>
                    <a:pt x="3409" y="10134"/>
                  </a:cubicBezTo>
                  <a:lnTo>
                    <a:pt x="3414" y="10127"/>
                  </a:lnTo>
                  <a:cubicBezTo>
                    <a:pt x="3415" y="10125"/>
                    <a:pt x="3419" y="10124"/>
                    <a:pt x="3422" y="10124"/>
                  </a:cubicBezTo>
                  <a:lnTo>
                    <a:pt x="3430" y="10126"/>
                  </a:lnTo>
                  <a:cubicBezTo>
                    <a:pt x="3431" y="10126"/>
                    <a:pt x="3432" y="10127"/>
                    <a:pt x="3433" y="10127"/>
                  </a:cubicBezTo>
                  <a:lnTo>
                    <a:pt x="3457" y="10144"/>
                  </a:lnTo>
                  <a:lnTo>
                    <a:pt x="3459" y="10143"/>
                  </a:lnTo>
                  <a:lnTo>
                    <a:pt x="3465" y="10140"/>
                  </a:lnTo>
                  <a:cubicBezTo>
                    <a:pt x="3465" y="10140"/>
                    <a:pt x="3466" y="10140"/>
                    <a:pt x="3467" y="10140"/>
                  </a:cubicBezTo>
                  <a:lnTo>
                    <a:pt x="3471" y="10139"/>
                  </a:lnTo>
                  <a:cubicBezTo>
                    <a:pt x="3472" y="10139"/>
                    <a:pt x="3473" y="10139"/>
                    <a:pt x="3474" y="10140"/>
                  </a:cubicBezTo>
                  <a:lnTo>
                    <a:pt x="3481" y="10142"/>
                  </a:lnTo>
                  <a:cubicBezTo>
                    <a:pt x="3482" y="10142"/>
                    <a:pt x="3482" y="10143"/>
                    <a:pt x="3483" y="10144"/>
                  </a:cubicBezTo>
                  <a:lnTo>
                    <a:pt x="3489" y="10148"/>
                  </a:lnTo>
                  <a:lnTo>
                    <a:pt x="3512" y="10177"/>
                  </a:lnTo>
                  <a:lnTo>
                    <a:pt x="3516" y="10186"/>
                  </a:lnTo>
                  <a:lnTo>
                    <a:pt x="3518" y="10187"/>
                  </a:lnTo>
                  <a:lnTo>
                    <a:pt x="3524" y="10186"/>
                  </a:lnTo>
                  <a:lnTo>
                    <a:pt x="3539" y="10182"/>
                  </a:lnTo>
                  <a:cubicBezTo>
                    <a:pt x="3540" y="10182"/>
                    <a:pt x="3541" y="10181"/>
                    <a:pt x="3542" y="10182"/>
                  </a:cubicBezTo>
                  <a:lnTo>
                    <a:pt x="3553" y="10182"/>
                  </a:lnTo>
                  <a:lnTo>
                    <a:pt x="3570" y="10185"/>
                  </a:lnTo>
                  <a:lnTo>
                    <a:pt x="3587" y="10191"/>
                  </a:lnTo>
                  <a:cubicBezTo>
                    <a:pt x="3588" y="10192"/>
                    <a:pt x="3589" y="10193"/>
                    <a:pt x="3590" y="10194"/>
                  </a:cubicBezTo>
                  <a:lnTo>
                    <a:pt x="3598" y="10203"/>
                  </a:lnTo>
                  <a:cubicBezTo>
                    <a:pt x="3600" y="10205"/>
                    <a:pt x="3600" y="10206"/>
                    <a:pt x="3600" y="10208"/>
                  </a:cubicBezTo>
                  <a:lnTo>
                    <a:pt x="3600" y="10215"/>
                  </a:lnTo>
                  <a:cubicBezTo>
                    <a:pt x="3599" y="10216"/>
                    <a:pt x="3599" y="10217"/>
                    <a:pt x="3599" y="10217"/>
                  </a:cubicBezTo>
                  <a:lnTo>
                    <a:pt x="3578" y="10274"/>
                  </a:lnTo>
                  <a:lnTo>
                    <a:pt x="3578" y="10274"/>
                  </a:lnTo>
                  <a:lnTo>
                    <a:pt x="3581" y="10277"/>
                  </a:lnTo>
                  <a:lnTo>
                    <a:pt x="3588" y="10280"/>
                  </a:lnTo>
                  <a:lnTo>
                    <a:pt x="3610" y="10295"/>
                  </a:lnTo>
                  <a:lnTo>
                    <a:pt x="3622" y="10298"/>
                  </a:lnTo>
                  <a:cubicBezTo>
                    <a:pt x="3623" y="10298"/>
                    <a:pt x="3625" y="10299"/>
                    <a:pt x="3625" y="10300"/>
                  </a:cubicBezTo>
                  <a:lnTo>
                    <a:pt x="3628" y="10302"/>
                  </a:lnTo>
                  <a:cubicBezTo>
                    <a:pt x="3629" y="10303"/>
                    <a:pt x="3630" y="10304"/>
                    <a:pt x="3630" y="10305"/>
                  </a:cubicBezTo>
                  <a:lnTo>
                    <a:pt x="3635" y="10318"/>
                  </a:lnTo>
                  <a:lnTo>
                    <a:pt x="3636" y="10318"/>
                  </a:lnTo>
                  <a:cubicBezTo>
                    <a:pt x="3637" y="10317"/>
                    <a:pt x="3638" y="10316"/>
                    <a:pt x="3639" y="10316"/>
                  </a:cubicBezTo>
                  <a:cubicBezTo>
                    <a:pt x="3640" y="10316"/>
                    <a:pt x="3644" y="10315"/>
                    <a:pt x="3646" y="10316"/>
                  </a:cubicBezTo>
                  <a:cubicBezTo>
                    <a:pt x="3646" y="10317"/>
                    <a:pt x="3648" y="10318"/>
                    <a:pt x="3649" y="10318"/>
                  </a:cubicBezTo>
                  <a:lnTo>
                    <a:pt x="3650" y="10320"/>
                  </a:lnTo>
                  <a:lnTo>
                    <a:pt x="3653" y="10319"/>
                  </a:lnTo>
                  <a:cubicBezTo>
                    <a:pt x="3655" y="10319"/>
                    <a:pt x="3657" y="10319"/>
                    <a:pt x="3659" y="10320"/>
                  </a:cubicBezTo>
                  <a:lnTo>
                    <a:pt x="3661" y="10322"/>
                  </a:lnTo>
                  <a:cubicBezTo>
                    <a:pt x="3663" y="10323"/>
                    <a:pt x="3664" y="10325"/>
                    <a:pt x="3664" y="10326"/>
                  </a:cubicBezTo>
                  <a:lnTo>
                    <a:pt x="3665" y="10328"/>
                  </a:lnTo>
                  <a:lnTo>
                    <a:pt x="3669" y="10328"/>
                  </a:lnTo>
                  <a:lnTo>
                    <a:pt x="3678" y="10326"/>
                  </a:lnTo>
                  <a:lnTo>
                    <a:pt x="3678" y="10326"/>
                  </a:lnTo>
                  <a:cubicBezTo>
                    <a:pt x="3679" y="10326"/>
                    <a:pt x="3680" y="10326"/>
                    <a:pt x="3680" y="10326"/>
                  </a:cubicBezTo>
                  <a:lnTo>
                    <a:pt x="3684" y="10325"/>
                  </a:lnTo>
                  <a:cubicBezTo>
                    <a:pt x="3685" y="10325"/>
                    <a:pt x="3687" y="10326"/>
                    <a:pt x="3687" y="10326"/>
                  </a:cubicBezTo>
                  <a:cubicBezTo>
                    <a:pt x="3688" y="10326"/>
                    <a:pt x="3691" y="10327"/>
                    <a:pt x="3692" y="10328"/>
                  </a:cubicBezTo>
                  <a:lnTo>
                    <a:pt x="3697" y="10332"/>
                  </a:lnTo>
                  <a:lnTo>
                    <a:pt x="3706" y="10342"/>
                  </a:lnTo>
                  <a:lnTo>
                    <a:pt x="3708" y="10343"/>
                  </a:lnTo>
                  <a:lnTo>
                    <a:pt x="3718" y="10344"/>
                  </a:lnTo>
                  <a:cubicBezTo>
                    <a:pt x="3720" y="10344"/>
                    <a:pt x="3721" y="10344"/>
                    <a:pt x="3722" y="10345"/>
                  </a:cubicBezTo>
                  <a:lnTo>
                    <a:pt x="3726" y="10347"/>
                  </a:lnTo>
                  <a:cubicBezTo>
                    <a:pt x="3727" y="10348"/>
                    <a:pt x="3728" y="10349"/>
                    <a:pt x="3729" y="10350"/>
                  </a:cubicBezTo>
                  <a:lnTo>
                    <a:pt x="3732" y="10354"/>
                  </a:lnTo>
                  <a:lnTo>
                    <a:pt x="3736" y="10354"/>
                  </a:lnTo>
                  <a:lnTo>
                    <a:pt x="3747" y="10355"/>
                  </a:lnTo>
                  <a:cubicBezTo>
                    <a:pt x="3748" y="10355"/>
                    <a:pt x="3749" y="10356"/>
                    <a:pt x="3750" y="10356"/>
                  </a:cubicBezTo>
                  <a:lnTo>
                    <a:pt x="3753" y="10358"/>
                  </a:lnTo>
                  <a:cubicBezTo>
                    <a:pt x="3755" y="10359"/>
                    <a:pt x="3757" y="10361"/>
                    <a:pt x="3757" y="10363"/>
                  </a:cubicBezTo>
                  <a:lnTo>
                    <a:pt x="3758" y="10368"/>
                  </a:lnTo>
                  <a:cubicBezTo>
                    <a:pt x="3758" y="10369"/>
                    <a:pt x="3758" y="10370"/>
                    <a:pt x="3758" y="10371"/>
                  </a:cubicBezTo>
                  <a:lnTo>
                    <a:pt x="3758" y="10378"/>
                  </a:lnTo>
                  <a:lnTo>
                    <a:pt x="3762" y="10374"/>
                  </a:lnTo>
                  <a:cubicBezTo>
                    <a:pt x="3763" y="10374"/>
                    <a:pt x="3764" y="10373"/>
                    <a:pt x="3765" y="10373"/>
                  </a:cubicBezTo>
                  <a:lnTo>
                    <a:pt x="3777" y="10369"/>
                  </a:lnTo>
                  <a:lnTo>
                    <a:pt x="3781" y="10365"/>
                  </a:lnTo>
                  <a:cubicBezTo>
                    <a:pt x="3782" y="10364"/>
                    <a:pt x="3785" y="10363"/>
                    <a:pt x="3786" y="10363"/>
                  </a:cubicBezTo>
                  <a:cubicBezTo>
                    <a:pt x="3790" y="10363"/>
                    <a:pt x="3795" y="10366"/>
                    <a:pt x="3796" y="10369"/>
                  </a:cubicBezTo>
                  <a:lnTo>
                    <a:pt x="3796" y="10372"/>
                  </a:lnTo>
                  <a:lnTo>
                    <a:pt x="3800" y="10386"/>
                  </a:lnTo>
                  <a:lnTo>
                    <a:pt x="3814" y="10398"/>
                  </a:lnTo>
                  <a:lnTo>
                    <a:pt x="3818" y="10398"/>
                  </a:lnTo>
                  <a:cubicBezTo>
                    <a:pt x="3819" y="10398"/>
                    <a:pt x="3820" y="10399"/>
                    <a:pt x="3821" y="10399"/>
                  </a:cubicBezTo>
                  <a:lnTo>
                    <a:pt x="3823" y="10400"/>
                  </a:lnTo>
                  <a:cubicBezTo>
                    <a:pt x="3824" y="10401"/>
                    <a:pt x="3826" y="10402"/>
                    <a:pt x="3826" y="10403"/>
                  </a:cubicBezTo>
                  <a:cubicBezTo>
                    <a:pt x="3827" y="10404"/>
                    <a:pt x="3828" y="10406"/>
                    <a:pt x="3828" y="10407"/>
                  </a:cubicBezTo>
                  <a:lnTo>
                    <a:pt x="3829" y="10412"/>
                  </a:lnTo>
                  <a:lnTo>
                    <a:pt x="3831" y="10414"/>
                  </a:lnTo>
                  <a:lnTo>
                    <a:pt x="3840" y="10421"/>
                  </a:lnTo>
                  <a:cubicBezTo>
                    <a:pt x="3840" y="10422"/>
                    <a:pt x="3841" y="10423"/>
                    <a:pt x="3841" y="10423"/>
                  </a:cubicBezTo>
                  <a:lnTo>
                    <a:pt x="3846" y="10431"/>
                  </a:lnTo>
                  <a:cubicBezTo>
                    <a:pt x="3847" y="10432"/>
                    <a:pt x="3847" y="10433"/>
                    <a:pt x="3847" y="10434"/>
                  </a:cubicBezTo>
                  <a:lnTo>
                    <a:pt x="3848" y="10439"/>
                  </a:lnTo>
                  <a:lnTo>
                    <a:pt x="3858" y="10437"/>
                  </a:lnTo>
                  <a:cubicBezTo>
                    <a:pt x="3859" y="10436"/>
                    <a:pt x="3861" y="10436"/>
                    <a:pt x="3862" y="10437"/>
                  </a:cubicBezTo>
                  <a:lnTo>
                    <a:pt x="3865" y="10438"/>
                  </a:lnTo>
                  <a:cubicBezTo>
                    <a:pt x="3867" y="10438"/>
                    <a:pt x="3868" y="10439"/>
                    <a:pt x="3869" y="10440"/>
                  </a:cubicBezTo>
                  <a:lnTo>
                    <a:pt x="3872" y="10444"/>
                  </a:lnTo>
                  <a:cubicBezTo>
                    <a:pt x="3873" y="10445"/>
                    <a:pt x="3874" y="10446"/>
                    <a:pt x="3874" y="10447"/>
                  </a:cubicBezTo>
                  <a:lnTo>
                    <a:pt x="3876" y="10457"/>
                  </a:lnTo>
                  <a:lnTo>
                    <a:pt x="3878" y="10458"/>
                  </a:lnTo>
                  <a:cubicBezTo>
                    <a:pt x="3879" y="10458"/>
                    <a:pt x="3879" y="10459"/>
                    <a:pt x="3880" y="10459"/>
                  </a:cubicBezTo>
                  <a:lnTo>
                    <a:pt x="3881" y="10461"/>
                  </a:lnTo>
                  <a:cubicBezTo>
                    <a:pt x="3882" y="10462"/>
                    <a:pt x="3882" y="10463"/>
                    <a:pt x="3883" y="10464"/>
                  </a:cubicBezTo>
                  <a:lnTo>
                    <a:pt x="3885" y="10470"/>
                  </a:lnTo>
                  <a:lnTo>
                    <a:pt x="3890" y="10477"/>
                  </a:lnTo>
                  <a:lnTo>
                    <a:pt x="3893" y="10481"/>
                  </a:lnTo>
                  <a:cubicBezTo>
                    <a:pt x="3893" y="10482"/>
                    <a:pt x="3893" y="10483"/>
                    <a:pt x="3893" y="10484"/>
                  </a:cubicBezTo>
                  <a:lnTo>
                    <a:pt x="3894" y="10490"/>
                  </a:lnTo>
                  <a:lnTo>
                    <a:pt x="3894" y="10503"/>
                  </a:lnTo>
                  <a:lnTo>
                    <a:pt x="3895" y="10506"/>
                  </a:lnTo>
                  <a:lnTo>
                    <a:pt x="3897" y="10508"/>
                  </a:lnTo>
                  <a:lnTo>
                    <a:pt x="3913" y="10517"/>
                  </a:lnTo>
                  <a:lnTo>
                    <a:pt x="3933" y="10519"/>
                  </a:lnTo>
                  <a:lnTo>
                    <a:pt x="3939" y="10521"/>
                  </a:lnTo>
                  <a:cubicBezTo>
                    <a:pt x="3941" y="10522"/>
                    <a:pt x="3942" y="10523"/>
                    <a:pt x="3943" y="10524"/>
                  </a:cubicBezTo>
                  <a:lnTo>
                    <a:pt x="3948" y="10531"/>
                  </a:lnTo>
                  <a:lnTo>
                    <a:pt x="3952" y="10528"/>
                  </a:lnTo>
                  <a:lnTo>
                    <a:pt x="3957" y="10526"/>
                  </a:lnTo>
                  <a:cubicBezTo>
                    <a:pt x="3959" y="10525"/>
                    <a:pt x="3960" y="10525"/>
                    <a:pt x="3961" y="10525"/>
                  </a:cubicBezTo>
                  <a:lnTo>
                    <a:pt x="3965" y="10526"/>
                  </a:lnTo>
                  <a:cubicBezTo>
                    <a:pt x="3966" y="10526"/>
                    <a:pt x="3967" y="10526"/>
                    <a:pt x="3968" y="10526"/>
                  </a:cubicBezTo>
                  <a:lnTo>
                    <a:pt x="3983" y="10534"/>
                  </a:lnTo>
                  <a:lnTo>
                    <a:pt x="3985" y="10534"/>
                  </a:lnTo>
                  <a:lnTo>
                    <a:pt x="4000" y="10533"/>
                  </a:lnTo>
                  <a:lnTo>
                    <a:pt x="4006" y="10531"/>
                  </a:lnTo>
                  <a:lnTo>
                    <a:pt x="4005" y="10526"/>
                  </a:lnTo>
                  <a:cubicBezTo>
                    <a:pt x="4005" y="10525"/>
                    <a:pt x="4005" y="10524"/>
                    <a:pt x="4005" y="10524"/>
                  </a:cubicBezTo>
                  <a:lnTo>
                    <a:pt x="4005" y="10518"/>
                  </a:lnTo>
                  <a:cubicBezTo>
                    <a:pt x="4005" y="10517"/>
                    <a:pt x="4006" y="10515"/>
                    <a:pt x="4007" y="10514"/>
                  </a:cubicBezTo>
                  <a:lnTo>
                    <a:pt x="4008" y="10512"/>
                  </a:lnTo>
                  <a:cubicBezTo>
                    <a:pt x="4009" y="10511"/>
                    <a:pt x="4010" y="10511"/>
                    <a:pt x="4010" y="10510"/>
                  </a:cubicBezTo>
                  <a:lnTo>
                    <a:pt x="4013" y="10507"/>
                  </a:lnTo>
                  <a:lnTo>
                    <a:pt x="4015" y="10501"/>
                  </a:lnTo>
                  <a:cubicBezTo>
                    <a:pt x="4015" y="10499"/>
                    <a:pt x="4016" y="10498"/>
                    <a:pt x="4017" y="10497"/>
                  </a:cubicBezTo>
                  <a:lnTo>
                    <a:pt x="4019" y="10495"/>
                  </a:lnTo>
                  <a:cubicBezTo>
                    <a:pt x="4021" y="10493"/>
                    <a:pt x="4024" y="10492"/>
                    <a:pt x="4026" y="10492"/>
                  </a:cubicBezTo>
                  <a:lnTo>
                    <a:pt x="4028" y="10493"/>
                  </a:lnTo>
                  <a:lnTo>
                    <a:pt x="4033" y="10477"/>
                  </a:lnTo>
                  <a:lnTo>
                    <a:pt x="4038" y="10469"/>
                  </a:lnTo>
                  <a:cubicBezTo>
                    <a:pt x="4038" y="10468"/>
                    <a:pt x="4039" y="10467"/>
                    <a:pt x="4040" y="10466"/>
                  </a:cubicBezTo>
                  <a:lnTo>
                    <a:pt x="4047" y="10462"/>
                  </a:lnTo>
                  <a:cubicBezTo>
                    <a:pt x="4048" y="10462"/>
                    <a:pt x="4049" y="10461"/>
                    <a:pt x="4050" y="10461"/>
                  </a:cubicBezTo>
                  <a:lnTo>
                    <a:pt x="4071" y="10457"/>
                  </a:lnTo>
                  <a:lnTo>
                    <a:pt x="4076" y="10454"/>
                  </a:lnTo>
                  <a:lnTo>
                    <a:pt x="4084" y="10446"/>
                  </a:lnTo>
                  <a:lnTo>
                    <a:pt x="4101" y="10436"/>
                  </a:lnTo>
                  <a:lnTo>
                    <a:pt x="4104" y="10432"/>
                  </a:lnTo>
                  <a:lnTo>
                    <a:pt x="4108" y="10426"/>
                  </a:lnTo>
                  <a:lnTo>
                    <a:pt x="4116" y="10404"/>
                  </a:lnTo>
                  <a:cubicBezTo>
                    <a:pt x="4116" y="10403"/>
                    <a:pt x="4116" y="10403"/>
                    <a:pt x="4117" y="10402"/>
                  </a:cubicBezTo>
                  <a:lnTo>
                    <a:pt x="4132" y="10383"/>
                  </a:lnTo>
                  <a:lnTo>
                    <a:pt x="4138" y="10373"/>
                  </a:lnTo>
                  <a:lnTo>
                    <a:pt x="4137" y="10371"/>
                  </a:lnTo>
                  <a:lnTo>
                    <a:pt x="4131" y="10368"/>
                  </a:lnTo>
                  <a:lnTo>
                    <a:pt x="4123" y="10366"/>
                  </a:lnTo>
                  <a:lnTo>
                    <a:pt x="4113" y="10362"/>
                  </a:lnTo>
                  <a:cubicBezTo>
                    <a:pt x="4112" y="10362"/>
                    <a:pt x="4111" y="10361"/>
                    <a:pt x="4110" y="10360"/>
                  </a:cubicBezTo>
                  <a:lnTo>
                    <a:pt x="4104" y="10354"/>
                  </a:lnTo>
                  <a:cubicBezTo>
                    <a:pt x="4103" y="10354"/>
                    <a:pt x="4103" y="10353"/>
                    <a:pt x="4103" y="10352"/>
                  </a:cubicBezTo>
                  <a:lnTo>
                    <a:pt x="4088" y="10319"/>
                  </a:lnTo>
                  <a:lnTo>
                    <a:pt x="4086" y="10309"/>
                  </a:lnTo>
                  <a:lnTo>
                    <a:pt x="4084" y="10305"/>
                  </a:lnTo>
                  <a:lnTo>
                    <a:pt x="4077" y="10300"/>
                  </a:lnTo>
                  <a:lnTo>
                    <a:pt x="4071" y="10291"/>
                  </a:lnTo>
                  <a:lnTo>
                    <a:pt x="4046" y="10245"/>
                  </a:lnTo>
                  <a:lnTo>
                    <a:pt x="4044" y="10243"/>
                  </a:lnTo>
                  <a:lnTo>
                    <a:pt x="4034" y="10235"/>
                  </a:lnTo>
                  <a:lnTo>
                    <a:pt x="4027" y="10227"/>
                  </a:lnTo>
                  <a:lnTo>
                    <a:pt x="4015" y="10210"/>
                  </a:lnTo>
                  <a:lnTo>
                    <a:pt x="4002" y="10183"/>
                  </a:lnTo>
                  <a:lnTo>
                    <a:pt x="3998" y="10180"/>
                  </a:lnTo>
                  <a:lnTo>
                    <a:pt x="3982" y="10172"/>
                  </a:lnTo>
                  <a:cubicBezTo>
                    <a:pt x="3981" y="10171"/>
                    <a:pt x="3980" y="10170"/>
                    <a:pt x="3979" y="10169"/>
                  </a:cubicBezTo>
                  <a:lnTo>
                    <a:pt x="3974" y="10162"/>
                  </a:lnTo>
                  <a:cubicBezTo>
                    <a:pt x="3974" y="10161"/>
                    <a:pt x="3973" y="10160"/>
                    <a:pt x="3973" y="10160"/>
                  </a:cubicBezTo>
                  <a:lnTo>
                    <a:pt x="3971" y="10151"/>
                  </a:lnTo>
                  <a:lnTo>
                    <a:pt x="3970" y="10138"/>
                  </a:lnTo>
                  <a:lnTo>
                    <a:pt x="3971" y="10134"/>
                  </a:lnTo>
                  <a:cubicBezTo>
                    <a:pt x="3970" y="10134"/>
                    <a:pt x="3970" y="10133"/>
                    <a:pt x="3970" y="10132"/>
                  </a:cubicBezTo>
                  <a:lnTo>
                    <a:pt x="3971" y="10128"/>
                  </a:lnTo>
                  <a:lnTo>
                    <a:pt x="3969" y="10116"/>
                  </a:lnTo>
                  <a:lnTo>
                    <a:pt x="3970" y="10114"/>
                  </a:lnTo>
                  <a:cubicBezTo>
                    <a:pt x="3969" y="10114"/>
                    <a:pt x="3969" y="10113"/>
                    <a:pt x="3969" y="10113"/>
                  </a:cubicBezTo>
                  <a:lnTo>
                    <a:pt x="3968" y="10109"/>
                  </a:lnTo>
                  <a:lnTo>
                    <a:pt x="3956" y="10100"/>
                  </a:lnTo>
                  <a:lnTo>
                    <a:pt x="3951" y="10096"/>
                  </a:lnTo>
                  <a:cubicBezTo>
                    <a:pt x="3950" y="10095"/>
                    <a:pt x="3950" y="10094"/>
                    <a:pt x="3949" y="10093"/>
                  </a:cubicBezTo>
                  <a:lnTo>
                    <a:pt x="3948" y="10090"/>
                  </a:lnTo>
                  <a:lnTo>
                    <a:pt x="3939" y="10086"/>
                  </a:lnTo>
                  <a:cubicBezTo>
                    <a:pt x="3938" y="10085"/>
                    <a:pt x="3937" y="10084"/>
                    <a:pt x="3936" y="10083"/>
                  </a:cubicBezTo>
                  <a:lnTo>
                    <a:pt x="3923" y="10068"/>
                  </a:lnTo>
                  <a:cubicBezTo>
                    <a:pt x="3922" y="10067"/>
                    <a:pt x="3921" y="10065"/>
                    <a:pt x="3921" y="10064"/>
                  </a:cubicBezTo>
                  <a:lnTo>
                    <a:pt x="3919" y="10048"/>
                  </a:lnTo>
                  <a:lnTo>
                    <a:pt x="3920" y="10041"/>
                  </a:lnTo>
                  <a:cubicBezTo>
                    <a:pt x="3920" y="10039"/>
                    <a:pt x="3920" y="10038"/>
                    <a:pt x="3921" y="10037"/>
                  </a:cubicBezTo>
                  <a:cubicBezTo>
                    <a:pt x="3921" y="10037"/>
                    <a:pt x="3922" y="10035"/>
                    <a:pt x="3923" y="10035"/>
                  </a:cubicBezTo>
                  <a:lnTo>
                    <a:pt x="3925" y="10032"/>
                  </a:lnTo>
                  <a:lnTo>
                    <a:pt x="3924" y="10030"/>
                  </a:lnTo>
                  <a:lnTo>
                    <a:pt x="3924" y="10026"/>
                  </a:lnTo>
                  <a:cubicBezTo>
                    <a:pt x="3924" y="10025"/>
                    <a:pt x="3924" y="10023"/>
                    <a:pt x="3925" y="10022"/>
                  </a:cubicBezTo>
                  <a:lnTo>
                    <a:pt x="3926" y="10020"/>
                  </a:lnTo>
                  <a:lnTo>
                    <a:pt x="3925" y="10016"/>
                  </a:lnTo>
                  <a:cubicBezTo>
                    <a:pt x="3925" y="10015"/>
                    <a:pt x="3925" y="10013"/>
                    <a:pt x="3925" y="10012"/>
                  </a:cubicBezTo>
                  <a:lnTo>
                    <a:pt x="3926" y="10009"/>
                  </a:lnTo>
                  <a:cubicBezTo>
                    <a:pt x="3926" y="10008"/>
                    <a:pt x="3927" y="10008"/>
                    <a:pt x="3927" y="10007"/>
                  </a:cubicBezTo>
                  <a:lnTo>
                    <a:pt x="3934" y="9997"/>
                  </a:lnTo>
                  <a:lnTo>
                    <a:pt x="3932" y="9997"/>
                  </a:lnTo>
                  <a:cubicBezTo>
                    <a:pt x="3930" y="9996"/>
                    <a:pt x="3928" y="9994"/>
                    <a:pt x="3927" y="9992"/>
                  </a:cubicBezTo>
                  <a:lnTo>
                    <a:pt x="3926" y="9988"/>
                  </a:lnTo>
                  <a:cubicBezTo>
                    <a:pt x="3926" y="9987"/>
                    <a:pt x="3926" y="9986"/>
                    <a:pt x="3926" y="9985"/>
                  </a:cubicBezTo>
                  <a:lnTo>
                    <a:pt x="3926" y="9980"/>
                  </a:lnTo>
                  <a:cubicBezTo>
                    <a:pt x="3926" y="9979"/>
                    <a:pt x="3926" y="9978"/>
                    <a:pt x="3927" y="9977"/>
                  </a:cubicBezTo>
                  <a:lnTo>
                    <a:pt x="3927" y="9975"/>
                  </a:lnTo>
                  <a:lnTo>
                    <a:pt x="3925" y="9969"/>
                  </a:lnTo>
                  <a:cubicBezTo>
                    <a:pt x="3925" y="9968"/>
                    <a:pt x="3925" y="9968"/>
                    <a:pt x="3925" y="9967"/>
                  </a:cubicBezTo>
                  <a:lnTo>
                    <a:pt x="3925" y="9956"/>
                  </a:lnTo>
                  <a:lnTo>
                    <a:pt x="3927" y="9943"/>
                  </a:lnTo>
                  <a:lnTo>
                    <a:pt x="3928" y="9938"/>
                  </a:lnTo>
                  <a:lnTo>
                    <a:pt x="3927" y="9940"/>
                  </a:lnTo>
                  <a:cubicBezTo>
                    <a:pt x="3924" y="9942"/>
                    <a:pt x="3921" y="9942"/>
                    <a:pt x="3918" y="9941"/>
                  </a:cubicBezTo>
                  <a:lnTo>
                    <a:pt x="3914" y="9939"/>
                  </a:lnTo>
                  <a:cubicBezTo>
                    <a:pt x="3911" y="9937"/>
                    <a:pt x="3910" y="9935"/>
                    <a:pt x="3910" y="9932"/>
                  </a:cubicBezTo>
                  <a:lnTo>
                    <a:pt x="3910" y="9927"/>
                  </a:lnTo>
                  <a:lnTo>
                    <a:pt x="3910" y="9927"/>
                  </a:lnTo>
                  <a:lnTo>
                    <a:pt x="3907" y="9924"/>
                  </a:lnTo>
                  <a:cubicBezTo>
                    <a:pt x="3906" y="9923"/>
                    <a:pt x="3905" y="9922"/>
                    <a:pt x="3905" y="9921"/>
                  </a:cubicBezTo>
                  <a:lnTo>
                    <a:pt x="3902" y="9908"/>
                  </a:lnTo>
                  <a:lnTo>
                    <a:pt x="3902" y="9902"/>
                  </a:lnTo>
                  <a:cubicBezTo>
                    <a:pt x="3902" y="9900"/>
                    <a:pt x="3903" y="9898"/>
                    <a:pt x="3904" y="9897"/>
                  </a:cubicBezTo>
                  <a:cubicBezTo>
                    <a:pt x="3906" y="9895"/>
                    <a:pt x="3908" y="9894"/>
                    <a:pt x="3911" y="9894"/>
                  </a:cubicBezTo>
                  <a:lnTo>
                    <a:pt x="3915" y="9886"/>
                  </a:lnTo>
                  <a:cubicBezTo>
                    <a:pt x="3915" y="9885"/>
                    <a:pt x="3916" y="9884"/>
                    <a:pt x="3916" y="9884"/>
                  </a:cubicBezTo>
                  <a:cubicBezTo>
                    <a:pt x="3917" y="9883"/>
                    <a:pt x="3917" y="9883"/>
                    <a:pt x="3918" y="9883"/>
                  </a:cubicBezTo>
                  <a:lnTo>
                    <a:pt x="3916" y="9880"/>
                  </a:lnTo>
                  <a:cubicBezTo>
                    <a:pt x="3915" y="9878"/>
                    <a:pt x="3915" y="9876"/>
                    <a:pt x="3916" y="9874"/>
                  </a:cubicBezTo>
                  <a:lnTo>
                    <a:pt x="3922" y="9861"/>
                  </a:lnTo>
                  <a:lnTo>
                    <a:pt x="3923" y="9860"/>
                  </a:lnTo>
                  <a:lnTo>
                    <a:pt x="3926" y="9858"/>
                  </a:lnTo>
                  <a:cubicBezTo>
                    <a:pt x="3926" y="9858"/>
                    <a:pt x="3927" y="9857"/>
                    <a:pt x="3928" y="9857"/>
                  </a:cubicBezTo>
                  <a:lnTo>
                    <a:pt x="3928" y="9856"/>
                  </a:lnTo>
                  <a:cubicBezTo>
                    <a:pt x="3925" y="9857"/>
                    <a:pt x="3922" y="9857"/>
                    <a:pt x="3920" y="9855"/>
                  </a:cubicBezTo>
                  <a:cubicBezTo>
                    <a:pt x="3917" y="9853"/>
                    <a:pt x="3916" y="9849"/>
                    <a:pt x="3917" y="9846"/>
                  </a:cubicBezTo>
                  <a:lnTo>
                    <a:pt x="3919" y="9840"/>
                  </a:lnTo>
                  <a:cubicBezTo>
                    <a:pt x="3918" y="9839"/>
                    <a:pt x="3916" y="9838"/>
                    <a:pt x="3916" y="9836"/>
                  </a:cubicBezTo>
                  <a:lnTo>
                    <a:pt x="3915" y="9834"/>
                  </a:lnTo>
                  <a:cubicBezTo>
                    <a:pt x="3914" y="9834"/>
                    <a:pt x="3914" y="9833"/>
                    <a:pt x="3914" y="9832"/>
                  </a:cubicBezTo>
                  <a:lnTo>
                    <a:pt x="3913" y="9827"/>
                  </a:lnTo>
                  <a:lnTo>
                    <a:pt x="3912" y="9823"/>
                  </a:lnTo>
                  <a:lnTo>
                    <a:pt x="3907" y="9816"/>
                  </a:lnTo>
                  <a:lnTo>
                    <a:pt x="3901" y="9797"/>
                  </a:lnTo>
                  <a:lnTo>
                    <a:pt x="3899" y="9795"/>
                  </a:lnTo>
                  <a:cubicBezTo>
                    <a:pt x="3898" y="9795"/>
                    <a:pt x="3898" y="9794"/>
                    <a:pt x="3897" y="9794"/>
                  </a:cubicBezTo>
                  <a:lnTo>
                    <a:pt x="3894" y="9789"/>
                  </a:lnTo>
                  <a:lnTo>
                    <a:pt x="3888" y="9778"/>
                  </a:lnTo>
                  <a:cubicBezTo>
                    <a:pt x="3888" y="9778"/>
                    <a:pt x="3888" y="9777"/>
                    <a:pt x="3887" y="9776"/>
                  </a:cubicBezTo>
                  <a:lnTo>
                    <a:pt x="3881" y="9750"/>
                  </a:lnTo>
                  <a:lnTo>
                    <a:pt x="3881" y="9750"/>
                  </a:lnTo>
                  <a:lnTo>
                    <a:pt x="3878" y="9751"/>
                  </a:lnTo>
                  <a:cubicBezTo>
                    <a:pt x="3877" y="9752"/>
                    <a:pt x="3875" y="9753"/>
                    <a:pt x="3873" y="9753"/>
                  </a:cubicBezTo>
                  <a:lnTo>
                    <a:pt x="3871" y="9753"/>
                  </a:lnTo>
                  <a:cubicBezTo>
                    <a:pt x="3869" y="9753"/>
                    <a:pt x="3868" y="9752"/>
                    <a:pt x="3866" y="9751"/>
                  </a:cubicBezTo>
                  <a:lnTo>
                    <a:pt x="3858" y="9746"/>
                  </a:lnTo>
                  <a:lnTo>
                    <a:pt x="3857" y="9745"/>
                  </a:lnTo>
                  <a:lnTo>
                    <a:pt x="3849" y="9736"/>
                  </a:lnTo>
                  <a:lnTo>
                    <a:pt x="3847" y="9732"/>
                  </a:lnTo>
                  <a:lnTo>
                    <a:pt x="3844" y="9725"/>
                  </a:lnTo>
                  <a:lnTo>
                    <a:pt x="3840" y="9710"/>
                  </a:lnTo>
                  <a:lnTo>
                    <a:pt x="3839" y="9709"/>
                  </a:lnTo>
                  <a:lnTo>
                    <a:pt x="3836" y="9707"/>
                  </a:lnTo>
                  <a:lnTo>
                    <a:pt x="3807" y="9699"/>
                  </a:lnTo>
                  <a:lnTo>
                    <a:pt x="3804" y="9700"/>
                  </a:lnTo>
                  <a:lnTo>
                    <a:pt x="3794" y="9700"/>
                  </a:lnTo>
                  <a:cubicBezTo>
                    <a:pt x="3793" y="9700"/>
                    <a:pt x="3791" y="9700"/>
                    <a:pt x="3790" y="9699"/>
                  </a:cubicBezTo>
                  <a:lnTo>
                    <a:pt x="3787" y="9698"/>
                  </a:lnTo>
                  <a:lnTo>
                    <a:pt x="3776" y="9688"/>
                  </a:lnTo>
                  <a:cubicBezTo>
                    <a:pt x="3776" y="9687"/>
                    <a:pt x="3775" y="9687"/>
                    <a:pt x="3775" y="9686"/>
                  </a:cubicBezTo>
                  <a:lnTo>
                    <a:pt x="3773" y="9682"/>
                  </a:lnTo>
                  <a:cubicBezTo>
                    <a:pt x="3772" y="9681"/>
                    <a:pt x="3772" y="9680"/>
                    <a:pt x="3772" y="9679"/>
                  </a:cubicBezTo>
                  <a:lnTo>
                    <a:pt x="3771" y="9674"/>
                  </a:lnTo>
                  <a:lnTo>
                    <a:pt x="3768" y="9657"/>
                  </a:lnTo>
                  <a:cubicBezTo>
                    <a:pt x="3768" y="9656"/>
                    <a:pt x="3768" y="9654"/>
                    <a:pt x="3768" y="9653"/>
                  </a:cubicBezTo>
                  <a:lnTo>
                    <a:pt x="3769" y="9651"/>
                  </a:lnTo>
                  <a:cubicBezTo>
                    <a:pt x="3770" y="9649"/>
                    <a:pt x="3771" y="9648"/>
                    <a:pt x="3772" y="9647"/>
                  </a:cubicBezTo>
                  <a:lnTo>
                    <a:pt x="3773" y="9646"/>
                  </a:lnTo>
                  <a:cubicBezTo>
                    <a:pt x="3773" y="9645"/>
                    <a:pt x="3773" y="9644"/>
                    <a:pt x="3773" y="9644"/>
                  </a:cubicBezTo>
                  <a:lnTo>
                    <a:pt x="3776" y="9619"/>
                  </a:lnTo>
                  <a:cubicBezTo>
                    <a:pt x="3777" y="9616"/>
                    <a:pt x="3780" y="9613"/>
                    <a:pt x="3784" y="9613"/>
                  </a:cubicBezTo>
                  <a:lnTo>
                    <a:pt x="3786" y="9610"/>
                  </a:lnTo>
                  <a:lnTo>
                    <a:pt x="3791" y="9602"/>
                  </a:lnTo>
                  <a:cubicBezTo>
                    <a:pt x="3793" y="9600"/>
                    <a:pt x="3797" y="9598"/>
                    <a:pt x="3800" y="9600"/>
                  </a:cubicBezTo>
                  <a:lnTo>
                    <a:pt x="3802" y="9600"/>
                  </a:lnTo>
                  <a:lnTo>
                    <a:pt x="3806" y="9593"/>
                  </a:lnTo>
                  <a:cubicBezTo>
                    <a:pt x="3806" y="9593"/>
                    <a:pt x="3807" y="9592"/>
                    <a:pt x="3808" y="9591"/>
                  </a:cubicBezTo>
                  <a:lnTo>
                    <a:pt x="3819" y="9583"/>
                  </a:lnTo>
                  <a:cubicBezTo>
                    <a:pt x="3820" y="9582"/>
                    <a:pt x="3821" y="9582"/>
                    <a:pt x="3822" y="9581"/>
                  </a:cubicBezTo>
                  <a:lnTo>
                    <a:pt x="3826" y="9580"/>
                  </a:lnTo>
                  <a:lnTo>
                    <a:pt x="3827" y="9580"/>
                  </a:lnTo>
                  <a:lnTo>
                    <a:pt x="3832" y="9573"/>
                  </a:lnTo>
                  <a:lnTo>
                    <a:pt x="3828" y="9558"/>
                  </a:lnTo>
                  <a:cubicBezTo>
                    <a:pt x="3827" y="9557"/>
                    <a:pt x="3827" y="9556"/>
                    <a:pt x="3827" y="9554"/>
                  </a:cubicBezTo>
                  <a:lnTo>
                    <a:pt x="3828" y="9548"/>
                  </a:lnTo>
                  <a:cubicBezTo>
                    <a:pt x="3829" y="9546"/>
                    <a:pt x="3830" y="9544"/>
                    <a:pt x="3832" y="9543"/>
                  </a:cubicBezTo>
                  <a:lnTo>
                    <a:pt x="3835" y="9541"/>
                  </a:lnTo>
                  <a:cubicBezTo>
                    <a:pt x="3837" y="9540"/>
                    <a:pt x="3840" y="9540"/>
                    <a:pt x="3842" y="9541"/>
                  </a:cubicBezTo>
                  <a:cubicBezTo>
                    <a:pt x="3844" y="9541"/>
                    <a:pt x="3846" y="9543"/>
                    <a:pt x="3847" y="9546"/>
                  </a:cubicBezTo>
                  <a:lnTo>
                    <a:pt x="3848" y="9551"/>
                  </a:lnTo>
                  <a:lnTo>
                    <a:pt x="3850" y="9566"/>
                  </a:lnTo>
                  <a:lnTo>
                    <a:pt x="3852" y="9561"/>
                  </a:lnTo>
                  <a:lnTo>
                    <a:pt x="3850" y="9542"/>
                  </a:lnTo>
                  <a:lnTo>
                    <a:pt x="3850" y="9538"/>
                  </a:lnTo>
                  <a:cubicBezTo>
                    <a:pt x="3850" y="9534"/>
                    <a:pt x="3852" y="9531"/>
                    <a:pt x="3856" y="9531"/>
                  </a:cubicBezTo>
                  <a:lnTo>
                    <a:pt x="3858" y="9530"/>
                  </a:lnTo>
                  <a:cubicBezTo>
                    <a:pt x="3860" y="9529"/>
                    <a:pt x="3863" y="9530"/>
                    <a:pt x="3864" y="9531"/>
                  </a:cubicBezTo>
                  <a:cubicBezTo>
                    <a:pt x="3865" y="9530"/>
                    <a:pt x="3865" y="9530"/>
                    <a:pt x="3865" y="9529"/>
                  </a:cubicBezTo>
                  <a:lnTo>
                    <a:pt x="3868" y="9527"/>
                  </a:lnTo>
                  <a:cubicBezTo>
                    <a:pt x="3870" y="9526"/>
                    <a:pt x="3871" y="9525"/>
                    <a:pt x="3873" y="9525"/>
                  </a:cubicBezTo>
                  <a:lnTo>
                    <a:pt x="3875" y="9515"/>
                  </a:lnTo>
                  <a:lnTo>
                    <a:pt x="3882" y="9500"/>
                  </a:lnTo>
                  <a:lnTo>
                    <a:pt x="3885" y="9491"/>
                  </a:lnTo>
                  <a:lnTo>
                    <a:pt x="3887" y="9479"/>
                  </a:lnTo>
                  <a:lnTo>
                    <a:pt x="3889" y="9472"/>
                  </a:lnTo>
                  <a:cubicBezTo>
                    <a:pt x="3890" y="9470"/>
                    <a:pt x="3891" y="9469"/>
                    <a:pt x="3892" y="9468"/>
                  </a:cubicBezTo>
                  <a:lnTo>
                    <a:pt x="3895" y="9466"/>
                  </a:lnTo>
                  <a:cubicBezTo>
                    <a:pt x="3897" y="9464"/>
                    <a:pt x="3900" y="9464"/>
                    <a:pt x="3902" y="9464"/>
                  </a:cubicBezTo>
                  <a:lnTo>
                    <a:pt x="3905" y="9465"/>
                  </a:lnTo>
                  <a:lnTo>
                    <a:pt x="3905" y="9448"/>
                  </a:lnTo>
                  <a:lnTo>
                    <a:pt x="3906" y="9442"/>
                  </a:lnTo>
                  <a:lnTo>
                    <a:pt x="3908" y="9435"/>
                  </a:lnTo>
                  <a:lnTo>
                    <a:pt x="3914" y="9424"/>
                  </a:lnTo>
                  <a:cubicBezTo>
                    <a:pt x="3914" y="9424"/>
                    <a:pt x="3914" y="9423"/>
                    <a:pt x="3914" y="9422"/>
                  </a:cubicBezTo>
                  <a:cubicBezTo>
                    <a:pt x="3913" y="9422"/>
                    <a:pt x="3912" y="9421"/>
                    <a:pt x="3912" y="9421"/>
                  </a:cubicBezTo>
                  <a:lnTo>
                    <a:pt x="3909" y="9419"/>
                  </a:lnTo>
                  <a:cubicBezTo>
                    <a:pt x="3907" y="9418"/>
                    <a:pt x="3906" y="9416"/>
                    <a:pt x="3905" y="9414"/>
                  </a:cubicBezTo>
                  <a:cubicBezTo>
                    <a:pt x="3905" y="9412"/>
                    <a:pt x="3905" y="9409"/>
                    <a:pt x="3907" y="9408"/>
                  </a:cubicBezTo>
                  <a:lnTo>
                    <a:pt x="3909" y="9404"/>
                  </a:lnTo>
                  <a:cubicBezTo>
                    <a:pt x="3910" y="9403"/>
                    <a:pt x="3912" y="9402"/>
                    <a:pt x="3914" y="9402"/>
                  </a:cubicBezTo>
                  <a:lnTo>
                    <a:pt x="3919" y="9400"/>
                  </a:lnTo>
                  <a:cubicBezTo>
                    <a:pt x="3919" y="9400"/>
                    <a:pt x="3920" y="9400"/>
                    <a:pt x="3921" y="9400"/>
                  </a:cubicBezTo>
                  <a:lnTo>
                    <a:pt x="3928" y="9401"/>
                  </a:lnTo>
                  <a:lnTo>
                    <a:pt x="3928" y="9399"/>
                  </a:lnTo>
                  <a:lnTo>
                    <a:pt x="3928" y="9396"/>
                  </a:lnTo>
                  <a:cubicBezTo>
                    <a:pt x="3928" y="9395"/>
                    <a:pt x="3928" y="9394"/>
                    <a:pt x="3928" y="9393"/>
                  </a:cubicBezTo>
                  <a:lnTo>
                    <a:pt x="3929" y="9391"/>
                  </a:lnTo>
                  <a:cubicBezTo>
                    <a:pt x="3929" y="9390"/>
                    <a:pt x="3930" y="9389"/>
                    <a:pt x="3931" y="9388"/>
                  </a:cubicBezTo>
                  <a:lnTo>
                    <a:pt x="3934" y="9384"/>
                  </a:lnTo>
                  <a:lnTo>
                    <a:pt x="3934" y="9384"/>
                  </a:lnTo>
                  <a:lnTo>
                    <a:pt x="3928" y="9372"/>
                  </a:lnTo>
                  <a:lnTo>
                    <a:pt x="3927" y="9370"/>
                  </a:lnTo>
                  <a:cubicBezTo>
                    <a:pt x="3927" y="9369"/>
                    <a:pt x="3927" y="9368"/>
                    <a:pt x="3927" y="9367"/>
                  </a:cubicBezTo>
                  <a:lnTo>
                    <a:pt x="3927" y="9364"/>
                  </a:lnTo>
                  <a:cubicBezTo>
                    <a:pt x="3927" y="9361"/>
                    <a:pt x="3928" y="9359"/>
                    <a:pt x="3930" y="9358"/>
                  </a:cubicBezTo>
                  <a:lnTo>
                    <a:pt x="3933" y="9355"/>
                  </a:lnTo>
                  <a:cubicBezTo>
                    <a:pt x="3934" y="9355"/>
                    <a:pt x="3935" y="9354"/>
                    <a:pt x="3937" y="9354"/>
                  </a:cubicBezTo>
                  <a:lnTo>
                    <a:pt x="3936" y="9354"/>
                  </a:lnTo>
                  <a:lnTo>
                    <a:pt x="3929" y="9352"/>
                  </a:lnTo>
                  <a:cubicBezTo>
                    <a:pt x="3927" y="9352"/>
                    <a:pt x="3926" y="9351"/>
                    <a:pt x="3925" y="9350"/>
                  </a:cubicBezTo>
                  <a:cubicBezTo>
                    <a:pt x="3924" y="9350"/>
                    <a:pt x="3922" y="9348"/>
                    <a:pt x="3922" y="9347"/>
                  </a:cubicBezTo>
                  <a:lnTo>
                    <a:pt x="3922" y="9347"/>
                  </a:lnTo>
                  <a:cubicBezTo>
                    <a:pt x="3921" y="9347"/>
                    <a:pt x="3921" y="9347"/>
                    <a:pt x="3920" y="9346"/>
                  </a:cubicBezTo>
                  <a:cubicBezTo>
                    <a:pt x="3919" y="9346"/>
                    <a:pt x="3917" y="9345"/>
                    <a:pt x="3916" y="9344"/>
                  </a:cubicBezTo>
                  <a:lnTo>
                    <a:pt x="3912" y="9339"/>
                  </a:lnTo>
                  <a:cubicBezTo>
                    <a:pt x="3912" y="9338"/>
                    <a:pt x="3912" y="9337"/>
                    <a:pt x="3912" y="9336"/>
                  </a:cubicBezTo>
                  <a:cubicBezTo>
                    <a:pt x="3911" y="9336"/>
                    <a:pt x="3911" y="9334"/>
                    <a:pt x="3911" y="9333"/>
                  </a:cubicBezTo>
                  <a:lnTo>
                    <a:pt x="3911" y="9332"/>
                  </a:lnTo>
                  <a:lnTo>
                    <a:pt x="3908" y="9328"/>
                  </a:lnTo>
                  <a:cubicBezTo>
                    <a:pt x="3907" y="9327"/>
                    <a:pt x="3906" y="9326"/>
                    <a:pt x="3906" y="9325"/>
                  </a:cubicBezTo>
                  <a:lnTo>
                    <a:pt x="3905" y="9323"/>
                  </a:lnTo>
                  <a:cubicBezTo>
                    <a:pt x="3904" y="9322"/>
                    <a:pt x="3904" y="9319"/>
                    <a:pt x="3905" y="9318"/>
                  </a:cubicBezTo>
                  <a:lnTo>
                    <a:pt x="3906" y="9315"/>
                  </a:lnTo>
                  <a:cubicBezTo>
                    <a:pt x="3907" y="9313"/>
                    <a:pt x="3909" y="9311"/>
                    <a:pt x="3911" y="9310"/>
                  </a:cubicBezTo>
                  <a:lnTo>
                    <a:pt x="3913" y="9310"/>
                  </a:lnTo>
                  <a:cubicBezTo>
                    <a:pt x="3915" y="9309"/>
                    <a:pt x="3916" y="9309"/>
                    <a:pt x="3917" y="9309"/>
                  </a:cubicBezTo>
                  <a:lnTo>
                    <a:pt x="3920" y="9310"/>
                  </a:lnTo>
                  <a:cubicBezTo>
                    <a:pt x="3921" y="9310"/>
                    <a:pt x="3923" y="9311"/>
                    <a:pt x="3924" y="9312"/>
                  </a:cubicBezTo>
                  <a:lnTo>
                    <a:pt x="3926" y="9314"/>
                  </a:lnTo>
                  <a:lnTo>
                    <a:pt x="3926" y="9315"/>
                  </a:lnTo>
                  <a:lnTo>
                    <a:pt x="3933" y="9316"/>
                  </a:lnTo>
                  <a:cubicBezTo>
                    <a:pt x="3935" y="9316"/>
                    <a:pt x="3936" y="9316"/>
                    <a:pt x="3938" y="9317"/>
                  </a:cubicBezTo>
                  <a:lnTo>
                    <a:pt x="3939" y="9318"/>
                  </a:lnTo>
                  <a:lnTo>
                    <a:pt x="3938" y="9316"/>
                  </a:lnTo>
                  <a:cubicBezTo>
                    <a:pt x="3938" y="9314"/>
                    <a:pt x="3938" y="9312"/>
                    <a:pt x="3940" y="9310"/>
                  </a:cubicBezTo>
                  <a:lnTo>
                    <a:pt x="3941" y="9308"/>
                  </a:lnTo>
                  <a:cubicBezTo>
                    <a:pt x="3943" y="9305"/>
                    <a:pt x="3945" y="9304"/>
                    <a:pt x="3948" y="9304"/>
                  </a:cubicBezTo>
                  <a:lnTo>
                    <a:pt x="3952" y="9304"/>
                  </a:lnTo>
                  <a:cubicBezTo>
                    <a:pt x="3953" y="9304"/>
                    <a:pt x="3954" y="9304"/>
                    <a:pt x="3955" y="9305"/>
                  </a:cubicBezTo>
                  <a:lnTo>
                    <a:pt x="3964" y="9309"/>
                  </a:lnTo>
                  <a:lnTo>
                    <a:pt x="3971" y="9316"/>
                  </a:lnTo>
                  <a:lnTo>
                    <a:pt x="3972" y="9319"/>
                  </a:lnTo>
                  <a:cubicBezTo>
                    <a:pt x="3973" y="9319"/>
                    <a:pt x="3973" y="9320"/>
                    <a:pt x="3973" y="9321"/>
                  </a:cubicBezTo>
                  <a:lnTo>
                    <a:pt x="3973" y="9322"/>
                  </a:lnTo>
                  <a:cubicBezTo>
                    <a:pt x="3975" y="9321"/>
                    <a:pt x="3978" y="9321"/>
                    <a:pt x="3980" y="9322"/>
                  </a:cubicBezTo>
                  <a:cubicBezTo>
                    <a:pt x="3981" y="9323"/>
                    <a:pt x="3984" y="9324"/>
                    <a:pt x="3984" y="9326"/>
                  </a:cubicBezTo>
                  <a:lnTo>
                    <a:pt x="3984" y="9326"/>
                  </a:lnTo>
                  <a:lnTo>
                    <a:pt x="3988" y="9327"/>
                  </a:lnTo>
                  <a:cubicBezTo>
                    <a:pt x="3989" y="9327"/>
                    <a:pt x="3990" y="9328"/>
                    <a:pt x="3991" y="9329"/>
                  </a:cubicBezTo>
                  <a:lnTo>
                    <a:pt x="3993" y="9331"/>
                  </a:lnTo>
                  <a:cubicBezTo>
                    <a:pt x="3995" y="9332"/>
                    <a:pt x="3995" y="9333"/>
                    <a:pt x="3996" y="9335"/>
                  </a:cubicBezTo>
                  <a:lnTo>
                    <a:pt x="3996" y="9330"/>
                  </a:lnTo>
                  <a:cubicBezTo>
                    <a:pt x="3996" y="9329"/>
                    <a:pt x="3996" y="9329"/>
                    <a:pt x="3996" y="9328"/>
                  </a:cubicBezTo>
                  <a:lnTo>
                    <a:pt x="3997" y="9325"/>
                  </a:lnTo>
                  <a:cubicBezTo>
                    <a:pt x="3997" y="9324"/>
                    <a:pt x="3998" y="9322"/>
                    <a:pt x="3999" y="9321"/>
                  </a:cubicBezTo>
                  <a:lnTo>
                    <a:pt x="4001" y="9319"/>
                  </a:lnTo>
                  <a:cubicBezTo>
                    <a:pt x="4003" y="9318"/>
                    <a:pt x="4005" y="9317"/>
                    <a:pt x="4008" y="9317"/>
                  </a:cubicBezTo>
                  <a:lnTo>
                    <a:pt x="4011" y="9318"/>
                  </a:lnTo>
                  <a:cubicBezTo>
                    <a:pt x="4012" y="9318"/>
                    <a:pt x="4014" y="9319"/>
                    <a:pt x="4015" y="9320"/>
                  </a:cubicBezTo>
                  <a:cubicBezTo>
                    <a:pt x="4016" y="9319"/>
                    <a:pt x="4017" y="9319"/>
                    <a:pt x="4018" y="9318"/>
                  </a:cubicBezTo>
                  <a:lnTo>
                    <a:pt x="4020" y="9318"/>
                  </a:lnTo>
                  <a:cubicBezTo>
                    <a:pt x="4021" y="9317"/>
                    <a:pt x="4021" y="9317"/>
                    <a:pt x="4021" y="9317"/>
                  </a:cubicBezTo>
                  <a:cubicBezTo>
                    <a:pt x="4023" y="9316"/>
                    <a:pt x="4029" y="9315"/>
                    <a:pt x="4032" y="9316"/>
                  </a:cubicBezTo>
                  <a:cubicBezTo>
                    <a:pt x="4033" y="9317"/>
                    <a:pt x="4035" y="9318"/>
                    <a:pt x="4035" y="9319"/>
                  </a:cubicBezTo>
                  <a:lnTo>
                    <a:pt x="4035" y="9319"/>
                  </a:lnTo>
                  <a:cubicBezTo>
                    <a:pt x="4036" y="9318"/>
                    <a:pt x="4036" y="9318"/>
                    <a:pt x="4036" y="9318"/>
                  </a:cubicBezTo>
                  <a:lnTo>
                    <a:pt x="4038" y="9318"/>
                  </a:lnTo>
                  <a:lnTo>
                    <a:pt x="4040" y="9314"/>
                  </a:lnTo>
                  <a:cubicBezTo>
                    <a:pt x="4041" y="9313"/>
                    <a:pt x="4042" y="9313"/>
                    <a:pt x="4043" y="9312"/>
                  </a:cubicBezTo>
                  <a:lnTo>
                    <a:pt x="4046" y="9311"/>
                  </a:lnTo>
                  <a:cubicBezTo>
                    <a:pt x="4047" y="9310"/>
                    <a:pt x="4050" y="9309"/>
                    <a:pt x="4052" y="9310"/>
                  </a:cubicBezTo>
                  <a:lnTo>
                    <a:pt x="4054" y="9311"/>
                  </a:lnTo>
                  <a:cubicBezTo>
                    <a:pt x="4055" y="9311"/>
                    <a:pt x="4056" y="9311"/>
                    <a:pt x="4057" y="9312"/>
                  </a:cubicBezTo>
                  <a:lnTo>
                    <a:pt x="4058" y="9313"/>
                  </a:lnTo>
                  <a:cubicBezTo>
                    <a:pt x="4060" y="9312"/>
                    <a:pt x="4062" y="9312"/>
                    <a:pt x="4064" y="9312"/>
                  </a:cubicBezTo>
                  <a:lnTo>
                    <a:pt x="4069" y="9313"/>
                  </a:lnTo>
                  <a:cubicBezTo>
                    <a:pt x="4069" y="9311"/>
                    <a:pt x="4070" y="9310"/>
                    <a:pt x="4071" y="9309"/>
                  </a:cubicBezTo>
                  <a:cubicBezTo>
                    <a:pt x="4072" y="9307"/>
                    <a:pt x="4077" y="9305"/>
                    <a:pt x="4078" y="9305"/>
                  </a:cubicBezTo>
                  <a:lnTo>
                    <a:pt x="4081" y="9304"/>
                  </a:lnTo>
                  <a:lnTo>
                    <a:pt x="4082" y="9302"/>
                  </a:lnTo>
                  <a:lnTo>
                    <a:pt x="4082" y="9296"/>
                  </a:lnTo>
                  <a:cubicBezTo>
                    <a:pt x="4082" y="9296"/>
                    <a:pt x="4082" y="9295"/>
                    <a:pt x="4082" y="9294"/>
                  </a:cubicBezTo>
                  <a:lnTo>
                    <a:pt x="4083" y="9291"/>
                  </a:lnTo>
                  <a:cubicBezTo>
                    <a:pt x="4084" y="9289"/>
                    <a:pt x="4086" y="9287"/>
                    <a:pt x="4088" y="9286"/>
                  </a:cubicBezTo>
                  <a:lnTo>
                    <a:pt x="4091" y="9285"/>
                  </a:lnTo>
                  <a:cubicBezTo>
                    <a:pt x="4092" y="9285"/>
                    <a:pt x="4093" y="9284"/>
                    <a:pt x="4094" y="9285"/>
                  </a:cubicBezTo>
                  <a:lnTo>
                    <a:pt x="4096" y="9285"/>
                  </a:lnTo>
                  <a:cubicBezTo>
                    <a:pt x="4096" y="9283"/>
                    <a:pt x="4096" y="9281"/>
                    <a:pt x="4098" y="9279"/>
                  </a:cubicBezTo>
                  <a:lnTo>
                    <a:pt x="4099" y="9278"/>
                  </a:lnTo>
                  <a:cubicBezTo>
                    <a:pt x="4101" y="9276"/>
                    <a:pt x="4103" y="9275"/>
                    <a:pt x="4105" y="9275"/>
                  </a:cubicBezTo>
                  <a:lnTo>
                    <a:pt x="4108" y="9275"/>
                  </a:lnTo>
                  <a:lnTo>
                    <a:pt x="4112" y="9267"/>
                  </a:lnTo>
                  <a:lnTo>
                    <a:pt x="4119" y="9260"/>
                  </a:lnTo>
                  <a:cubicBezTo>
                    <a:pt x="4120" y="9258"/>
                    <a:pt x="4122" y="9257"/>
                    <a:pt x="4124" y="9257"/>
                  </a:cubicBezTo>
                  <a:cubicBezTo>
                    <a:pt x="4125" y="9257"/>
                    <a:pt x="4127" y="9256"/>
                    <a:pt x="4128" y="9256"/>
                  </a:cubicBezTo>
                  <a:lnTo>
                    <a:pt x="4129" y="9257"/>
                  </a:lnTo>
                  <a:cubicBezTo>
                    <a:pt x="4130" y="9256"/>
                    <a:pt x="4131" y="9255"/>
                    <a:pt x="4132" y="9254"/>
                  </a:cubicBezTo>
                  <a:lnTo>
                    <a:pt x="4138" y="9250"/>
                  </a:lnTo>
                  <a:cubicBezTo>
                    <a:pt x="4139" y="9250"/>
                    <a:pt x="4140" y="9250"/>
                    <a:pt x="4140" y="9249"/>
                  </a:cubicBezTo>
                  <a:lnTo>
                    <a:pt x="4144" y="9248"/>
                  </a:lnTo>
                  <a:cubicBezTo>
                    <a:pt x="4147" y="9248"/>
                    <a:pt x="4150" y="9248"/>
                    <a:pt x="4152" y="9250"/>
                  </a:cubicBezTo>
                  <a:lnTo>
                    <a:pt x="4154" y="9252"/>
                  </a:lnTo>
                  <a:cubicBezTo>
                    <a:pt x="4154" y="9251"/>
                    <a:pt x="4155" y="9250"/>
                    <a:pt x="4156" y="9250"/>
                  </a:cubicBezTo>
                  <a:lnTo>
                    <a:pt x="4165" y="9244"/>
                  </a:lnTo>
                  <a:lnTo>
                    <a:pt x="4167" y="9242"/>
                  </a:lnTo>
                  <a:lnTo>
                    <a:pt x="4162" y="9234"/>
                  </a:lnTo>
                  <a:lnTo>
                    <a:pt x="4157" y="9233"/>
                  </a:lnTo>
                  <a:lnTo>
                    <a:pt x="4152" y="9230"/>
                  </a:lnTo>
                  <a:cubicBezTo>
                    <a:pt x="4149" y="9228"/>
                    <a:pt x="4148" y="9224"/>
                    <a:pt x="4149" y="9221"/>
                  </a:cubicBezTo>
                  <a:cubicBezTo>
                    <a:pt x="4150" y="9218"/>
                    <a:pt x="4153" y="9215"/>
                    <a:pt x="4157" y="9215"/>
                  </a:cubicBezTo>
                  <a:lnTo>
                    <a:pt x="4157" y="9215"/>
                  </a:lnTo>
                  <a:lnTo>
                    <a:pt x="4158" y="9214"/>
                  </a:lnTo>
                  <a:lnTo>
                    <a:pt x="4160" y="9210"/>
                  </a:lnTo>
                  <a:cubicBezTo>
                    <a:pt x="4161" y="9208"/>
                    <a:pt x="4162" y="9207"/>
                    <a:pt x="4164" y="9207"/>
                  </a:cubicBezTo>
                  <a:cubicBezTo>
                    <a:pt x="4165" y="9206"/>
                    <a:pt x="4166" y="9206"/>
                    <a:pt x="4168" y="9206"/>
                  </a:cubicBezTo>
                  <a:lnTo>
                    <a:pt x="4168" y="9206"/>
                  </a:lnTo>
                  <a:cubicBezTo>
                    <a:pt x="4170" y="9203"/>
                    <a:pt x="4174" y="9203"/>
                    <a:pt x="4177" y="9204"/>
                  </a:cubicBezTo>
                  <a:lnTo>
                    <a:pt x="4182" y="9207"/>
                  </a:lnTo>
                  <a:cubicBezTo>
                    <a:pt x="4184" y="9205"/>
                    <a:pt x="4187" y="9204"/>
                    <a:pt x="4190" y="9204"/>
                  </a:cubicBezTo>
                  <a:cubicBezTo>
                    <a:pt x="4190" y="9204"/>
                    <a:pt x="4190" y="9204"/>
                    <a:pt x="4190" y="9203"/>
                  </a:cubicBezTo>
                  <a:lnTo>
                    <a:pt x="4191" y="9201"/>
                  </a:lnTo>
                  <a:cubicBezTo>
                    <a:pt x="4193" y="9200"/>
                    <a:pt x="4195" y="9198"/>
                    <a:pt x="4197" y="9198"/>
                  </a:cubicBezTo>
                  <a:cubicBezTo>
                    <a:pt x="4198" y="9198"/>
                    <a:pt x="4199" y="9198"/>
                    <a:pt x="4200" y="9198"/>
                  </a:cubicBezTo>
                  <a:cubicBezTo>
                    <a:pt x="4201" y="9198"/>
                    <a:pt x="4201" y="9198"/>
                    <a:pt x="4202" y="9197"/>
                  </a:cubicBezTo>
                  <a:cubicBezTo>
                    <a:pt x="4204" y="9196"/>
                    <a:pt x="4208" y="9196"/>
                    <a:pt x="4210" y="9197"/>
                  </a:cubicBezTo>
                  <a:lnTo>
                    <a:pt x="4214" y="9199"/>
                  </a:lnTo>
                  <a:cubicBezTo>
                    <a:pt x="4214" y="9200"/>
                    <a:pt x="4215" y="9200"/>
                    <a:pt x="4215" y="9200"/>
                  </a:cubicBezTo>
                  <a:lnTo>
                    <a:pt x="4217" y="9199"/>
                  </a:lnTo>
                  <a:lnTo>
                    <a:pt x="4223" y="9193"/>
                  </a:lnTo>
                  <a:cubicBezTo>
                    <a:pt x="4224" y="9193"/>
                    <a:pt x="4225" y="9192"/>
                    <a:pt x="4226" y="9192"/>
                  </a:cubicBezTo>
                  <a:lnTo>
                    <a:pt x="4229" y="9191"/>
                  </a:lnTo>
                  <a:cubicBezTo>
                    <a:pt x="4229" y="9191"/>
                    <a:pt x="4229" y="9190"/>
                    <a:pt x="4230" y="9190"/>
                  </a:cubicBezTo>
                  <a:lnTo>
                    <a:pt x="4232" y="9187"/>
                  </a:lnTo>
                  <a:cubicBezTo>
                    <a:pt x="4233" y="9186"/>
                    <a:pt x="4235" y="9185"/>
                    <a:pt x="4237" y="9185"/>
                  </a:cubicBezTo>
                  <a:lnTo>
                    <a:pt x="4238" y="9185"/>
                  </a:lnTo>
                  <a:cubicBezTo>
                    <a:pt x="4237" y="9184"/>
                    <a:pt x="4235" y="9183"/>
                    <a:pt x="4234" y="9181"/>
                  </a:cubicBezTo>
                  <a:cubicBezTo>
                    <a:pt x="4233" y="9179"/>
                    <a:pt x="4233" y="9176"/>
                    <a:pt x="4234" y="9174"/>
                  </a:cubicBezTo>
                  <a:lnTo>
                    <a:pt x="4235" y="9170"/>
                  </a:lnTo>
                  <a:lnTo>
                    <a:pt x="4236" y="9169"/>
                  </a:lnTo>
                  <a:cubicBezTo>
                    <a:pt x="4236" y="9169"/>
                    <a:pt x="4236" y="9168"/>
                    <a:pt x="4237" y="9168"/>
                  </a:cubicBezTo>
                  <a:cubicBezTo>
                    <a:pt x="4236" y="9166"/>
                    <a:pt x="4237" y="9163"/>
                    <a:pt x="4239" y="9162"/>
                  </a:cubicBezTo>
                  <a:lnTo>
                    <a:pt x="4241" y="9159"/>
                  </a:lnTo>
                  <a:cubicBezTo>
                    <a:pt x="4242" y="9159"/>
                    <a:pt x="4242" y="9158"/>
                    <a:pt x="4243" y="9158"/>
                  </a:cubicBezTo>
                  <a:lnTo>
                    <a:pt x="4247" y="9156"/>
                  </a:lnTo>
                  <a:lnTo>
                    <a:pt x="4250" y="9151"/>
                  </a:lnTo>
                  <a:lnTo>
                    <a:pt x="4250" y="9151"/>
                  </a:lnTo>
                  <a:lnTo>
                    <a:pt x="4232" y="9141"/>
                  </a:lnTo>
                  <a:lnTo>
                    <a:pt x="4217" y="9129"/>
                  </a:lnTo>
                  <a:lnTo>
                    <a:pt x="4207" y="9120"/>
                  </a:lnTo>
                  <a:lnTo>
                    <a:pt x="4204" y="9120"/>
                  </a:lnTo>
                  <a:lnTo>
                    <a:pt x="4201" y="9121"/>
                  </a:lnTo>
                  <a:cubicBezTo>
                    <a:pt x="4200" y="9121"/>
                    <a:pt x="4199" y="9121"/>
                    <a:pt x="4199" y="9121"/>
                  </a:cubicBezTo>
                  <a:lnTo>
                    <a:pt x="4194" y="9121"/>
                  </a:lnTo>
                  <a:cubicBezTo>
                    <a:pt x="4192" y="9121"/>
                    <a:pt x="4191" y="9120"/>
                    <a:pt x="4189" y="9119"/>
                  </a:cubicBezTo>
                  <a:lnTo>
                    <a:pt x="4177" y="9109"/>
                  </a:lnTo>
                  <a:lnTo>
                    <a:pt x="4168" y="9100"/>
                  </a:lnTo>
                  <a:lnTo>
                    <a:pt x="4162" y="9098"/>
                  </a:lnTo>
                  <a:lnTo>
                    <a:pt x="4146" y="9098"/>
                  </a:lnTo>
                  <a:cubicBezTo>
                    <a:pt x="4145" y="9098"/>
                    <a:pt x="4144" y="9098"/>
                    <a:pt x="4143" y="9098"/>
                  </a:cubicBezTo>
                  <a:lnTo>
                    <a:pt x="4137" y="9095"/>
                  </a:lnTo>
                  <a:cubicBezTo>
                    <a:pt x="4134" y="9094"/>
                    <a:pt x="4133" y="9092"/>
                    <a:pt x="4132" y="9090"/>
                  </a:cubicBezTo>
                  <a:cubicBezTo>
                    <a:pt x="4131" y="9087"/>
                    <a:pt x="4132" y="9085"/>
                    <a:pt x="4133" y="9083"/>
                  </a:cubicBezTo>
                  <a:lnTo>
                    <a:pt x="4134" y="9082"/>
                  </a:lnTo>
                  <a:cubicBezTo>
                    <a:pt x="4133" y="9081"/>
                    <a:pt x="4133" y="9081"/>
                    <a:pt x="4133" y="9081"/>
                  </a:cubicBezTo>
                  <a:lnTo>
                    <a:pt x="4132" y="9073"/>
                  </a:lnTo>
                  <a:lnTo>
                    <a:pt x="4125" y="9069"/>
                  </a:lnTo>
                  <a:lnTo>
                    <a:pt x="4122" y="9069"/>
                  </a:lnTo>
                  <a:cubicBezTo>
                    <a:pt x="4119" y="9069"/>
                    <a:pt x="4117" y="9067"/>
                    <a:pt x="4116" y="9064"/>
                  </a:cubicBezTo>
                  <a:cubicBezTo>
                    <a:pt x="4115" y="9062"/>
                    <a:pt x="4115" y="9059"/>
                    <a:pt x="4116" y="9056"/>
                  </a:cubicBezTo>
                  <a:lnTo>
                    <a:pt x="4121" y="9051"/>
                  </a:lnTo>
                  <a:lnTo>
                    <a:pt x="4125" y="9038"/>
                  </a:lnTo>
                  <a:cubicBezTo>
                    <a:pt x="4126" y="9037"/>
                    <a:pt x="4127" y="9036"/>
                    <a:pt x="4128" y="9035"/>
                  </a:cubicBezTo>
                  <a:lnTo>
                    <a:pt x="4138" y="9026"/>
                  </a:lnTo>
                  <a:cubicBezTo>
                    <a:pt x="4139" y="9025"/>
                    <a:pt x="4140" y="9025"/>
                    <a:pt x="4141" y="9025"/>
                  </a:cubicBezTo>
                  <a:lnTo>
                    <a:pt x="4153" y="9022"/>
                  </a:lnTo>
                  <a:cubicBezTo>
                    <a:pt x="4155" y="9022"/>
                    <a:pt x="4156" y="9022"/>
                    <a:pt x="4157" y="9022"/>
                  </a:cubicBezTo>
                  <a:lnTo>
                    <a:pt x="4169" y="9026"/>
                  </a:lnTo>
                  <a:cubicBezTo>
                    <a:pt x="4170" y="9026"/>
                    <a:pt x="4171" y="9027"/>
                    <a:pt x="4172" y="9028"/>
                  </a:cubicBezTo>
                  <a:lnTo>
                    <a:pt x="4176" y="9031"/>
                  </a:lnTo>
                  <a:cubicBezTo>
                    <a:pt x="4176" y="9032"/>
                    <a:pt x="4177" y="9032"/>
                    <a:pt x="4177" y="9033"/>
                  </a:cubicBezTo>
                  <a:lnTo>
                    <a:pt x="4180" y="9038"/>
                  </a:lnTo>
                  <a:lnTo>
                    <a:pt x="4185" y="9047"/>
                  </a:lnTo>
                  <a:lnTo>
                    <a:pt x="4210" y="9042"/>
                  </a:lnTo>
                  <a:lnTo>
                    <a:pt x="4214" y="9038"/>
                  </a:lnTo>
                  <a:lnTo>
                    <a:pt x="4221" y="9030"/>
                  </a:lnTo>
                  <a:lnTo>
                    <a:pt x="4164" y="8940"/>
                  </a:lnTo>
                  <a:lnTo>
                    <a:pt x="4130" y="8852"/>
                  </a:lnTo>
                  <a:lnTo>
                    <a:pt x="4126" y="8852"/>
                  </a:lnTo>
                  <a:lnTo>
                    <a:pt x="4117" y="8849"/>
                  </a:lnTo>
                  <a:cubicBezTo>
                    <a:pt x="4116" y="8848"/>
                    <a:pt x="4115" y="8848"/>
                    <a:pt x="4114" y="8847"/>
                  </a:cubicBezTo>
                  <a:lnTo>
                    <a:pt x="4109" y="8842"/>
                  </a:lnTo>
                  <a:lnTo>
                    <a:pt x="4098" y="8828"/>
                  </a:lnTo>
                  <a:cubicBezTo>
                    <a:pt x="4098" y="8828"/>
                    <a:pt x="4098" y="8827"/>
                    <a:pt x="4097" y="8827"/>
                  </a:cubicBezTo>
                  <a:lnTo>
                    <a:pt x="4062" y="8764"/>
                  </a:lnTo>
                  <a:lnTo>
                    <a:pt x="4052" y="8756"/>
                  </a:lnTo>
                  <a:lnTo>
                    <a:pt x="4041" y="8751"/>
                  </a:lnTo>
                  <a:lnTo>
                    <a:pt x="3966" y="8752"/>
                  </a:lnTo>
                  <a:cubicBezTo>
                    <a:pt x="3964" y="8752"/>
                    <a:pt x="3963" y="8752"/>
                    <a:pt x="3962" y="8751"/>
                  </a:cubicBezTo>
                  <a:lnTo>
                    <a:pt x="3922" y="8732"/>
                  </a:lnTo>
                  <a:lnTo>
                    <a:pt x="3922" y="8732"/>
                  </a:lnTo>
                  <a:lnTo>
                    <a:pt x="3923" y="8748"/>
                  </a:lnTo>
                  <a:lnTo>
                    <a:pt x="3921" y="8762"/>
                  </a:lnTo>
                  <a:lnTo>
                    <a:pt x="3919" y="8769"/>
                  </a:lnTo>
                  <a:cubicBezTo>
                    <a:pt x="3918" y="8772"/>
                    <a:pt x="3916" y="8774"/>
                    <a:pt x="3913" y="8775"/>
                  </a:cubicBezTo>
                  <a:lnTo>
                    <a:pt x="3911" y="8776"/>
                  </a:lnTo>
                  <a:cubicBezTo>
                    <a:pt x="3908" y="8776"/>
                    <a:pt x="3906" y="8776"/>
                    <a:pt x="3904" y="8774"/>
                  </a:cubicBezTo>
                  <a:lnTo>
                    <a:pt x="3868" y="8749"/>
                  </a:lnTo>
                  <a:lnTo>
                    <a:pt x="3860" y="8742"/>
                  </a:lnTo>
                  <a:lnTo>
                    <a:pt x="3856" y="8736"/>
                  </a:lnTo>
                  <a:cubicBezTo>
                    <a:pt x="3856" y="8736"/>
                    <a:pt x="3855" y="8735"/>
                    <a:pt x="3855" y="8734"/>
                  </a:cubicBezTo>
                  <a:lnTo>
                    <a:pt x="3854" y="8730"/>
                  </a:lnTo>
                  <a:cubicBezTo>
                    <a:pt x="3854" y="8729"/>
                    <a:pt x="3854" y="8727"/>
                    <a:pt x="3854" y="8726"/>
                  </a:cubicBezTo>
                  <a:lnTo>
                    <a:pt x="3855" y="8722"/>
                  </a:lnTo>
                  <a:lnTo>
                    <a:pt x="3860" y="8713"/>
                  </a:lnTo>
                  <a:lnTo>
                    <a:pt x="3855" y="8705"/>
                  </a:lnTo>
                  <a:lnTo>
                    <a:pt x="3842" y="8688"/>
                  </a:lnTo>
                  <a:cubicBezTo>
                    <a:pt x="3842" y="8688"/>
                    <a:pt x="3841" y="8687"/>
                    <a:pt x="3841" y="8686"/>
                  </a:cubicBezTo>
                  <a:lnTo>
                    <a:pt x="3840" y="8683"/>
                  </a:lnTo>
                  <a:cubicBezTo>
                    <a:pt x="3838" y="8680"/>
                    <a:pt x="3839" y="8676"/>
                    <a:pt x="3842" y="8674"/>
                  </a:cubicBezTo>
                  <a:lnTo>
                    <a:pt x="3845" y="8671"/>
                  </a:lnTo>
                  <a:lnTo>
                    <a:pt x="3864" y="8658"/>
                  </a:lnTo>
                  <a:lnTo>
                    <a:pt x="3861" y="8658"/>
                  </a:lnTo>
                  <a:cubicBezTo>
                    <a:pt x="3859" y="8658"/>
                    <a:pt x="3857" y="8657"/>
                    <a:pt x="3856" y="8655"/>
                  </a:cubicBezTo>
                  <a:lnTo>
                    <a:pt x="3852" y="8651"/>
                  </a:lnTo>
                  <a:cubicBezTo>
                    <a:pt x="3851" y="8650"/>
                    <a:pt x="3851" y="8648"/>
                    <a:pt x="3851" y="8646"/>
                  </a:cubicBezTo>
                  <a:lnTo>
                    <a:pt x="3851" y="8641"/>
                  </a:lnTo>
                  <a:cubicBezTo>
                    <a:pt x="3851" y="8640"/>
                    <a:pt x="3851" y="8639"/>
                    <a:pt x="3851" y="8639"/>
                  </a:cubicBezTo>
                  <a:lnTo>
                    <a:pt x="3853" y="8631"/>
                  </a:lnTo>
                  <a:lnTo>
                    <a:pt x="3852" y="8627"/>
                  </a:lnTo>
                  <a:lnTo>
                    <a:pt x="3848" y="8624"/>
                  </a:lnTo>
                  <a:cubicBezTo>
                    <a:pt x="3848" y="8623"/>
                    <a:pt x="3847" y="8622"/>
                    <a:pt x="3847" y="8621"/>
                  </a:cubicBezTo>
                  <a:lnTo>
                    <a:pt x="3846" y="8619"/>
                  </a:lnTo>
                  <a:cubicBezTo>
                    <a:pt x="3845" y="8616"/>
                    <a:pt x="3845" y="8614"/>
                    <a:pt x="3846" y="8612"/>
                  </a:cubicBezTo>
                  <a:lnTo>
                    <a:pt x="3848" y="8610"/>
                  </a:lnTo>
                  <a:cubicBezTo>
                    <a:pt x="3848" y="8609"/>
                    <a:pt x="3849" y="8608"/>
                    <a:pt x="3849" y="8608"/>
                  </a:cubicBezTo>
                  <a:lnTo>
                    <a:pt x="3851" y="8606"/>
                  </a:lnTo>
                  <a:lnTo>
                    <a:pt x="3852" y="8604"/>
                  </a:lnTo>
                  <a:lnTo>
                    <a:pt x="3850" y="8603"/>
                  </a:lnTo>
                  <a:lnTo>
                    <a:pt x="3832" y="8598"/>
                  </a:lnTo>
                  <a:lnTo>
                    <a:pt x="3734" y="8563"/>
                  </a:lnTo>
                  <a:cubicBezTo>
                    <a:pt x="3732" y="8563"/>
                    <a:pt x="3731" y="8562"/>
                    <a:pt x="3730" y="8560"/>
                  </a:cubicBezTo>
                  <a:cubicBezTo>
                    <a:pt x="3728" y="8558"/>
                    <a:pt x="3728" y="8556"/>
                    <a:pt x="3729" y="8553"/>
                  </a:cubicBezTo>
                  <a:cubicBezTo>
                    <a:pt x="3729" y="8553"/>
                    <a:pt x="3729" y="8552"/>
                    <a:pt x="3730" y="8551"/>
                  </a:cubicBezTo>
                  <a:lnTo>
                    <a:pt x="3783" y="8404"/>
                  </a:lnTo>
                  <a:cubicBezTo>
                    <a:pt x="3783" y="8404"/>
                    <a:pt x="3783" y="8403"/>
                    <a:pt x="3784" y="8402"/>
                  </a:cubicBezTo>
                  <a:lnTo>
                    <a:pt x="3789" y="8396"/>
                  </a:lnTo>
                  <a:cubicBezTo>
                    <a:pt x="3789" y="8395"/>
                    <a:pt x="3790" y="8395"/>
                    <a:pt x="3790" y="8394"/>
                  </a:cubicBezTo>
                  <a:lnTo>
                    <a:pt x="3797" y="8389"/>
                  </a:lnTo>
                  <a:lnTo>
                    <a:pt x="3816" y="8377"/>
                  </a:lnTo>
                  <a:lnTo>
                    <a:pt x="3819" y="8374"/>
                  </a:lnTo>
                  <a:lnTo>
                    <a:pt x="3828" y="8363"/>
                  </a:lnTo>
                  <a:lnTo>
                    <a:pt x="3835" y="8350"/>
                  </a:lnTo>
                  <a:lnTo>
                    <a:pt x="3838" y="8336"/>
                  </a:lnTo>
                  <a:lnTo>
                    <a:pt x="3836" y="8325"/>
                  </a:lnTo>
                  <a:lnTo>
                    <a:pt x="3829" y="8314"/>
                  </a:lnTo>
                  <a:lnTo>
                    <a:pt x="3801" y="8294"/>
                  </a:lnTo>
                  <a:lnTo>
                    <a:pt x="3791" y="8290"/>
                  </a:lnTo>
                  <a:cubicBezTo>
                    <a:pt x="3788" y="8288"/>
                    <a:pt x="3786" y="8285"/>
                    <a:pt x="3786" y="8281"/>
                  </a:cubicBezTo>
                  <a:lnTo>
                    <a:pt x="3811" y="8134"/>
                  </a:lnTo>
                  <a:lnTo>
                    <a:pt x="3816" y="8121"/>
                  </a:lnTo>
                  <a:cubicBezTo>
                    <a:pt x="3816" y="8119"/>
                    <a:pt x="3817" y="8118"/>
                    <a:pt x="3818" y="8118"/>
                  </a:cubicBezTo>
                  <a:lnTo>
                    <a:pt x="3825" y="8111"/>
                  </a:lnTo>
                  <a:cubicBezTo>
                    <a:pt x="3825" y="8110"/>
                    <a:pt x="3826" y="8109"/>
                    <a:pt x="3827" y="8109"/>
                  </a:cubicBezTo>
                  <a:lnTo>
                    <a:pt x="3868" y="8091"/>
                  </a:lnTo>
                  <a:lnTo>
                    <a:pt x="3881" y="8078"/>
                  </a:lnTo>
                  <a:lnTo>
                    <a:pt x="3892" y="8063"/>
                  </a:lnTo>
                  <a:lnTo>
                    <a:pt x="3895" y="8058"/>
                  </a:lnTo>
                  <a:lnTo>
                    <a:pt x="3894" y="8051"/>
                  </a:lnTo>
                  <a:lnTo>
                    <a:pt x="3885" y="8038"/>
                  </a:lnTo>
                  <a:cubicBezTo>
                    <a:pt x="3885" y="8037"/>
                    <a:pt x="3884" y="8036"/>
                    <a:pt x="3884" y="8035"/>
                  </a:cubicBezTo>
                  <a:lnTo>
                    <a:pt x="3882" y="8026"/>
                  </a:lnTo>
                  <a:cubicBezTo>
                    <a:pt x="3882" y="8024"/>
                    <a:pt x="3882" y="8022"/>
                    <a:pt x="3883" y="8021"/>
                  </a:cubicBezTo>
                  <a:lnTo>
                    <a:pt x="3885" y="8017"/>
                  </a:lnTo>
                  <a:cubicBezTo>
                    <a:pt x="3886" y="8016"/>
                    <a:pt x="3886" y="8015"/>
                    <a:pt x="3887" y="8015"/>
                  </a:cubicBezTo>
                  <a:lnTo>
                    <a:pt x="3893" y="8008"/>
                  </a:lnTo>
                  <a:lnTo>
                    <a:pt x="3893" y="8008"/>
                  </a:lnTo>
                  <a:lnTo>
                    <a:pt x="3891" y="8006"/>
                  </a:lnTo>
                  <a:cubicBezTo>
                    <a:pt x="3891" y="8006"/>
                    <a:pt x="3891" y="8005"/>
                    <a:pt x="3890" y="8004"/>
                  </a:cubicBezTo>
                  <a:lnTo>
                    <a:pt x="3889" y="8001"/>
                  </a:lnTo>
                  <a:cubicBezTo>
                    <a:pt x="3888" y="7999"/>
                    <a:pt x="3888" y="7997"/>
                    <a:pt x="3888" y="7995"/>
                  </a:cubicBezTo>
                  <a:lnTo>
                    <a:pt x="3891" y="7989"/>
                  </a:lnTo>
                  <a:cubicBezTo>
                    <a:pt x="3891" y="7987"/>
                    <a:pt x="3892" y="7986"/>
                    <a:pt x="3893" y="7985"/>
                  </a:cubicBezTo>
                  <a:lnTo>
                    <a:pt x="3896" y="7983"/>
                  </a:lnTo>
                  <a:cubicBezTo>
                    <a:pt x="3897" y="7982"/>
                    <a:pt x="3898" y="7982"/>
                    <a:pt x="3898" y="7981"/>
                  </a:cubicBezTo>
                  <a:lnTo>
                    <a:pt x="3911" y="7975"/>
                  </a:lnTo>
                  <a:lnTo>
                    <a:pt x="3917" y="7961"/>
                  </a:lnTo>
                  <a:lnTo>
                    <a:pt x="3923" y="7951"/>
                  </a:lnTo>
                  <a:lnTo>
                    <a:pt x="3933" y="7942"/>
                  </a:lnTo>
                  <a:lnTo>
                    <a:pt x="3934" y="7941"/>
                  </a:lnTo>
                  <a:lnTo>
                    <a:pt x="3943" y="7936"/>
                  </a:lnTo>
                  <a:cubicBezTo>
                    <a:pt x="3944" y="7936"/>
                    <a:pt x="3946" y="7935"/>
                    <a:pt x="3947" y="7935"/>
                  </a:cubicBezTo>
                  <a:lnTo>
                    <a:pt x="3955" y="7935"/>
                  </a:lnTo>
                  <a:lnTo>
                    <a:pt x="3955" y="7935"/>
                  </a:lnTo>
                  <a:cubicBezTo>
                    <a:pt x="3957" y="7935"/>
                    <a:pt x="3959" y="7936"/>
                    <a:pt x="3960" y="7937"/>
                  </a:cubicBezTo>
                  <a:lnTo>
                    <a:pt x="3965" y="7941"/>
                  </a:lnTo>
                  <a:cubicBezTo>
                    <a:pt x="3966" y="7941"/>
                    <a:pt x="3966" y="7941"/>
                    <a:pt x="3967" y="7942"/>
                  </a:cubicBezTo>
                  <a:lnTo>
                    <a:pt x="3979" y="7958"/>
                  </a:lnTo>
                  <a:lnTo>
                    <a:pt x="3986" y="7962"/>
                  </a:lnTo>
                  <a:cubicBezTo>
                    <a:pt x="3987" y="7962"/>
                    <a:pt x="3987" y="7963"/>
                    <a:pt x="3988" y="7963"/>
                  </a:cubicBezTo>
                  <a:lnTo>
                    <a:pt x="3991" y="7966"/>
                  </a:lnTo>
                  <a:lnTo>
                    <a:pt x="3995" y="7974"/>
                  </a:lnTo>
                  <a:lnTo>
                    <a:pt x="4000" y="7977"/>
                  </a:lnTo>
                  <a:cubicBezTo>
                    <a:pt x="4001" y="7978"/>
                    <a:pt x="4002" y="7978"/>
                    <a:pt x="4002" y="7979"/>
                  </a:cubicBezTo>
                  <a:lnTo>
                    <a:pt x="4015" y="7995"/>
                  </a:lnTo>
                  <a:lnTo>
                    <a:pt x="4022" y="8001"/>
                  </a:lnTo>
                  <a:cubicBezTo>
                    <a:pt x="4023" y="8002"/>
                    <a:pt x="4023" y="8002"/>
                    <a:pt x="4024" y="8003"/>
                  </a:cubicBezTo>
                  <a:lnTo>
                    <a:pt x="4031" y="8015"/>
                  </a:lnTo>
                  <a:lnTo>
                    <a:pt x="4038" y="8020"/>
                  </a:lnTo>
                  <a:cubicBezTo>
                    <a:pt x="4039" y="8021"/>
                    <a:pt x="4039" y="8022"/>
                    <a:pt x="4040" y="8023"/>
                  </a:cubicBezTo>
                  <a:lnTo>
                    <a:pt x="4045" y="8037"/>
                  </a:lnTo>
                  <a:lnTo>
                    <a:pt x="4053" y="8043"/>
                  </a:lnTo>
                  <a:cubicBezTo>
                    <a:pt x="4054" y="8044"/>
                    <a:pt x="4055" y="8045"/>
                    <a:pt x="4055" y="8046"/>
                  </a:cubicBezTo>
                  <a:lnTo>
                    <a:pt x="4060" y="8054"/>
                  </a:lnTo>
                  <a:cubicBezTo>
                    <a:pt x="4060" y="8054"/>
                    <a:pt x="4060" y="8055"/>
                    <a:pt x="4060" y="8056"/>
                  </a:cubicBezTo>
                  <a:lnTo>
                    <a:pt x="4071" y="8092"/>
                  </a:lnTo>
                  <a:lnTo>
                    <a:pt x="4078" y="8098"/>
                  </a:lnTo>
                  <a:cubicBezTo>
                    <a:pt x="4079" y="8099"/>
                    <a:pt x="4080" y="8099"/>
                    <a:pt x="4080" y="8100"/>
                  </a:cubicBezTo>
                  <a:lnTo>
                    <a:pt x="4084" y="8107"/>
                  </a:lnTo>
                  <a:cubicBezTo>
                    <a:pt x="4084" y="8108"/>
                    <a:pt x="4084" y="8109"/>
                    <a:pt x="4084" y="8109"/>
                  </a:cubicBezTo>
                  <a:lnTo>
                    <a:pt x="4086" y="8115"/>
                  </a:lnTo>
                  <a:lnTo>
                    <a:pt x="4087" y="8115"/>
                  </a:lnTo>
                  <a:lnTo>
                    <a:pt x="4091" y="8114"/>
                  </a:lnTo>
                  <a:cubicBezTo>
                    <a:pt x="4093" y="8114"/>
                    <a:pt x="4095" y="8114"/>
                    <a:pt x="4097" y="8115"/>
                  </a:cubicBezTo>
                  <a:lnTo>
                    <a:pt x="4098" y="8116"/>
                  </a:lnTo>
                  <a:cubicBezTo>
                    <a:pt x="4099" y="8116"/>
                    <a:pt x="4100" y="8116"/>
                    <a:pt x="4100" y="8117"/>
                  </a:cubicBezTo>
                  <a:lnTo>
                    <a:pt x="4109" y="8126"/>
                  </a:lnTo>
                  <a:lnTo>
                    <a:pt x="4116" y="8130"/>
                  </a:lnTo>
                  <a:lnTo>
                    <a:pt x="4118" y="8126"/>
                  </a:lnTo>
                  <a:lnTo>
                    <a:pt x="4122" y="8123"/>
                  </a:lnTo>
                  <a:cubicBezTo>
                    <a:pt x="4123" y="8122"/>
                    <a:pt x="4124" y="8122"/>
                    <a:pt x="4124" y="8121"/>
                  </a:cubicBezTo>
                  <a:lnTo>
                    <a:pt x="4164" y="8106"/>
                  </a:lnTo>
                  <a:lnTo>
                    <a:pt x="4182" y="8095"/>
                  </a:lnTo>
                  <a:lnTo>
                    <a:pt x="4199" y="8072"/>
                  </a:lnTo>
                  <a:lnTo>
                    <a:pt x="4195" y="8059"/>
                  </a:lnTo>
                  <a:lnTo>
                    <a:pt x="4184" y="8055"/>
                  </a:lnTo>
                  <a:cubicBezTo>
                    <a:pt x="4181" y="8054"/>
                    <a:pt x="4179" y="8051"/>
                    <a:pt x="4179" y="8048"/>
                  </a:cubicBezTo>
                  <a:lnTo>
                    <a:pt x="4178" y="8040"/>
                  </a:lnTo>
                  <a:lnTo>
                    <a:pt x="4180" y="8029"/>
                  </a:lnTo>
                  <a:lnTo>
                    <a:pt x="4177" y="8019"/>
                  </a:lnTo>
                  <a:lnTo>
                    <a:pt x="4169" y="8004"/>
                  </a:lnTo>
                  <a:lnTo>
                    <a:pt x="4163" y="7981"/>
                  </a:lnTo>
                  <a:lnTo>
                    <a:pt x="4158" y="7936"/>
                  </a:lnTo>
                  <a:lnTo>
                    <a:pt x="4158" y="7914"/>
                  </a:lnTo>
                  <a:lnTo>
                    <a:pt x="4158" y="7907"/>
                  </a:lnTo>
                  <a:lnTo>
                    <a:pt x="4156" y="7905"/>
                  </a:lnTo>
                  <a:lnTo>
                    <a:pt x="4149" y="7903"/>
                  </a:lnTo>
                  <a:cubicBezTo>
                    <a:pt x="4148" y="7903"/>
                    <a:pt x="4147" y="7903"/>
                    <a:pt x="4147" y="7902"/>
                  </a:cubicBezTo>
                  <a:lnTo>
                    <a:pt x="4142" y="7900"/>
                  </a:lnTo>
                  <a:cubicBezTo>
                    <a:pt x="4140" y="7899"/>
                    <a:pt x="4138" y="7896"/>
                    <a:pt x="4138" y="7894"/>
                  </a:cubicBezTo>
                  <a:lnTo>
                    <a:pt x="4137" y="7888"/>
                  </a:lnTo>
                  <a:cubicBezTo>
                    <a:pt x="4137" y="7886"/>
                    <a:pt x="4137" y="7884"/>
                    <a:pt x="4139" y="7882"/>
                  </a:cubicBezTo>
                  <a:lnTo>
                    <a:pt x="4142" y="7878"/>
                  </a:lnTo>
                  <a:cubicBezTo>
                    <a:pt x="4143" y="7876"/>
                    <a:pt x="4146" y="7875"/>
                    <a:pt x="4149" y="7875"/>
                  </a:cubicBezTo>
                  <a:lnTo>
                    <a:pt x="4154" y="7875"/>
                  </a:lnTo>
                  <a:cubicBezTo>
                    <a:pt x="4155" y="7875"/>
                    <a:pt x="4156" y="7876"/>
                    <a:pt x="4157" y="7876"/>
                  </a:cubicBezTo>
                  <a:lnTo>
                    <a:pt x="4181" y="7891"/>
                  </a:lnTo>
                  <a:lnTo>
                    <a:pt x="4188" y="7893"/>
                  </a:lnTo>
                  <a:lnTo>
                    <a:pt x="4193" y="7892"/>
                  </a:lnTo>
                  <a:lnTo>
                    <a:pt x="4226" y="7867"/>
                  </a:lnTo>
                  <a:lnTo>
                    <a:pt x="4243" y="7845"/>
                  </a:lnTo>
                  <a:lnTo>
                    <a:pt x="4252" y="7836"/>
                  </a:lnTo>
                  <a:cubicBezTo>
                    <a:pt x="4253" y="7835"/>
                    <a:pt x="4254" y="7835"/>
                    <a:pt x="4256" y="7834"/>
                  </a:cubicBezTo>
                  <a:lnTo>
                    <a:pt x="4283" y="7828"/>
                  </a:lnTo>
                  <a:lnTo>
                    <a:pt x="4297" y="7821"/>
                  </a:lnTo>
                  <a:lnTo>
                    <a:pt x="4302" y="7817"/>
                  </a:lnTo>
                  <a:lnTo>
                    <a:pt x="4304" y="7811"/>
                  </a:lnTo>
                  <a:lnTo>
                    <a:pt x="4302" y="7805"/>
                  </a:lnTo>
                  <a:lnTo>
                    <a:pt x="4296" y="7798"/>
                  </a:lnTo>
                  <a:lnTo>
                    <a:pt x="4291" y="7790"/>
                  </a:lnTo>
                  <a:cubicBezTo>
                    <a:pt x="4289" y="7788"/>
                    <a:pt x="4289" y="7786"/>
                    <a:pt x="4290" y="7784"/>
                  </a:cubicBezTo>
                  <a:lnTo>
                    <a:pt x="4292" y="7775"/>
                  </a:lnTo>
                  <a:cubicBezTo>
                    <a:pt x="4292" y="7774"/>
                    <a:pt x="4292" y="7773"/>
                    <a:pt x="4293" y="7773"/>
                  </a:cubicBezTo>
                  <a:lnTo>
                    <a:pt x="4299" y="7761"/>
                  </a:lnTo>
                  <a:lnTo>
                    <a:pt x="4300" y="7753"/>
                  </a:lnTo>
                  <a:lnTo>
                    <a:pt x="4305" y="7739"/>
                  </a:lnTo>
                  <a:lnTo>
                    <a:pt x="4309" y="7735"/>
                  </a:lnTo>
                  <a:cubicBezTo>
                    <a:pt x="4310" y="7733"/>
                    <a:pt x="4311" y="7732"/>
                    <a:pt x="4313" y="7732"/>
                  </a:cubicBezTo>
                  <a:lnTo>
                    <a:pt x="4317" y="7731"/>
                  </a:lnTo>
                  <a:cubicBezTo>
                    <a:pt x="4319" y="7730"/>
                    <a:pt x="4320" y="7730"/>
                    <a:pt x="4322" y="7731"/>
                  </a:cubicBezTo>
                  <a:lnTo>
                    <a:pt x="4336" y="7735"/>
                  </a:lnTo>
                  <a:lnTo>
                    <a:pt x="4379" y="7735"/>
                  </a:lnTo>
                  <a:lnTo>
                    <a:pt x="4388" y="7723"/>
                  </a:lnTo>
                  <a:lnTo>
                    <a:pt x="4417" y="7697"/>
                  </a:lnTo>
                  <a:cubicBezTo>
                    <a:pt x="4418" y="7697"/>
                    <a:pt x="4418" y="7696"/>
                    <a:pt x="4419" y="7696"/>
                  </a:cubicBezTo>
                  <a:lnTo>
                    <a:pt x="4427" y="7692"/>
                  </a:lnTo>
                  <a:cubicBezTo>
                    <a:pt x="4428" y="7691"/>
                    <a:pt x="4428" y="7691"/>
                    <a:pt x="4429" y="7691"/>
                  </a:cubicBezTo>
                  <a:lnTo>
                    <a:pt x="4463" y="7684"/>
                  </a:lnTo>
                  <a:lnTo>
                    <a:pt x="4485" y="7673"/>
                  </a:lnTo>
                  <a:lnTo>
                    <a:pt x="4483" y="7659"/>
                  </a:lnTo>
                  <a:cubicBezTo>
                    <a:pt x="4483" y="7658"/>
                    <a:pt x="4483" y="7656"/>
                    <a:pt x="4484" y="7655"/>
                  </a:cubicBezTo>
                  <a:lnTo>
                    <a:pt x="4486" y="7652"/>
                  </a:lnTo>
                  <a:cubicBezTo>
                    <a:pt x="4487" y="7651"/>
                    <a:pt x="4487" y="7650"/>
                    <a:pt x="4488" y="7649"/>
                  </a:cubicBezTo>
                  <a:lnTo>
                    <a:pt x="4488" y="7649"/>
                  </a:lnTo>
                  <a:cubicBezTo>
                    <a:pt x="4487" y="7646"/>
                    <a:pt x="4487" y="7643"/>
                    <a:pt x="4489" y="7641"/>
                  </a:cubicBezTo>
                  <a:lnTo>
                    <a:pt x="4491" y="7639"/>
                  </a:lnTo>
                  <a:cubicBezTo>
                    <a:pt x="4492" y="7638"/>
                    <a:pt x="4493" y="7637"/>
                    <a:pt x="4495" y="7636"/>
                  </a:cubicBezTo>
                  <a:lnTo>
                    <a:pt x="4497" y="7636"/>
                  </a:lnTo>
                  <a:lnTo>
                    <a:pt x="4510" y="7635"/>
                  </a:lnTo>
                  <a:lnTo>
                    <a:pt x="4511" y="7631"/>
                  </a:lnTo>
                  <a:cubicBezTo>
                    <a:pt x="4512" y="7628"/>
                    <a:pt x="4514" y="7626"/>
                    <a:pt x="4517" y="7625"/>
                  </a:cubicBezTo>
                  <a:lnTo>
                    <a:pt x="4520" y="7625"/>
                  </a:lnTo>
                  <a:lnTo>
                    <a:pt x="4521" y="7620"/>
                  </a:lnTo>
                  <a:lnTo>
                    <a:pt x="4519" y="7604"/>
                  </a:lnTo>
                  <a:lnTo>
                    <a:pt x="4520" y="7597"/>
                  </a:lnTo>
                  <a:cubicBezTo>
                    <a:pt x="4520" y="7595"/>
                    <a:pt x="4521" y="7594"/>
                    <a:pt x="4522" y="7593"/>
                  </a:cubicBezTo>
                  <a:lnTo>
                    <a:pt x="4525" y="7589"/>
                  </a:lnTo>
                  <a:cubicBezTo>
                    <a:pt x="4526" y="7588"/>
                    <a:pt x="4528" y="7587"/>
                    <a:pt x="4529" y="7587"/>
                  </a:cubicBezTo>
                  <a:lnTo>
                    <a:pt x="4530" y="7586"/>
                  </a:lnTo>
                  <a:lnTo>
                    <a:pt x="4531" y="7575"/>
                  </a:lnTo>
                  <a:cubicBezTo>
                    <a:pt x="4531" y="7571"/>
                    <a:pt x="4534" y="7568"/>
                    <a:pt x="4539" y="7568"/>
                  </a:cubicBezTo>
                  <a:lnTo>
                    <a:pt x="4543" y="7568"/>
                  </a:lnTo>
                  <a:cubicBezTo>
                    <a:pt x="4544" y="7569"/>
                    <a:pt x="4546" y="7569"/>
                    <a:pt x="4547" y="7570"/>
                  </a:cubicBezTo>
                  <a:lnTo>
                    <a:pt x="4553" y="7574"/>
                  </a:lnTo>
                  <a:lnTo>
                    <a:pt x="4559" y="7574"/>
                  </a:lnTo>
                  <a:cubicBezTo>
                    <a:pt x="4561" y="7574"/>
                    <a:pt x="4563" y="7575"/>
                    <a:pt x="4564" y="7576"/>
                  </a:cubicBezTo>
                  <a:lnTo>
                    <a:pt x="4566" y="7578"/>
                  </a:lnTo>
                  <a:cubicBezTo>
                    <a:pt x="4569" y="7580"/>
                    <a:pt x="4570" y="7585"/>
                    <a:pt x="4567" y="7588"/>
                  </a:cubicBezTo>
                  <a:lnTo>
                    <a:pt x="4570" y="7587"/>
                  </a:lnTo>
                  <a:lnTo>
                    <a:pt x="4572" y="7585"/>
                  </a:lnTo>
                  <a:lnTo>
                    <a:pt x="4572" y="7580"/>
                  </a:lnTo>
                  <a:lnTo>
                    <a:pt x="4564" y="7556"/>
                  </a:lnTo>
                  <a:cubicBezTo>
                    <a:pt x="4563" y="7555"/>
                    <a:pt x="4563" y="7554"/>
                    <a:pt x="4563" y="7554"/>
                  </a:cubicBezTo>
                  <a:lnTo>
                    <a:pt x="4562" y="7543"/>
                  </a:lnTo>
                  <a:cubicBezTo>
                    <a:pt x="4562" y="7541"/>
                    <a:pt x="4563" y="7539"/>
                    <a:pt x="4564" y="7538"/>
                  </a:cubicBezTo>
                  <a:lnTo>
                    <a:pt x="4569" y="7532"/>
                  </a:lnTo>
                  <a:cubicBezTo>
                    <a:pt x="4571" y="7530"/>
                    <a:pt x="4574" y="7529"/>
                    <a:pt x="4576" y="7529"/>
                  </a:cubicBezTo>
                  <a:lnTo>
                    <a:pt x="4587" y="7532"/>
                  </a:lnTo>
                  <a:cubicBezTo>
                    <a:pt x="4588" y="7532"/>
                    <a:pt x="4589" y="7532"/>
                    <a:pt x="4590" y="7533"/>
                  </a:cubicBezTo>
                  <a:lnTo>
                    <a:pt x="4598" y="7539"/>
                  </a:lnTo>
                  <a:lnTo>
                    <a:pt x="4602" y="7544"/>
                  </a:lnTo>
                  <a:cubicBezTo>
                    <a:pt x="4603" y="7545"/>
                    <a:pt x="4603" y="7545"/>
                    <a:pt x="4603" y="7546"/>
                  </a:cubicBezTo>
                  <a:lnTo>
                    <a:pt x="4608" y="7554"/>
                  </a:lnTo>
                  <a:lnTo>
                    <a:pt x="4652" y="7557"/>
                  </a:lnTo>
                  <a:lnTo>
                    <a:pt x="4664" y="7553"/>
                  </a:lnTo>
                  <a:cubicBezTo>
                    <a:pt x="4666" y="7552"/>
                    <a:pt x="4668" y="7552"/>
                    <a:pt x="4670" y="7554"/>
                  </a:cubicBezTo>
                  <a:lnTo>
                    <a:pt x="4674" y="7556"/>
                  </a:lnTo>
                  <a:cubicBezTo>
                    <a:pt x="4675" y="7556"/>
                    <a:pt x="4676" y="7558"/>
                    <a:pt x="4677" y="7559"/>
                  </a:cubicBezTo>
                  <a:lnTo>
                    <a:pt x="4683" y="7568"/>
                  </a:lnTo>
                  <a:lnTo>
                    <a:pt x="4690" y="7568"/>
                  </a:lnTo>
                  <a:cubicBezTo>
                    <a:pt x="4691" y="7568"/>
                    <a:pt x="4692" y="7568"/>
                    <a:pt x="4693" y="7569"/>
                  </a:cubicBezTo>
                  <a:lnTo>
                    <a:pt x="4697" y="7571"/>
                  </a:lnTo>
                  <a:cubicBezTo>
                    <a:pt x="4699" y="7572"/>
                    <a:pt x="4700" y="7574"/>
                    <a:pt x="4701" y="7576"/>
                  </a:cubicBezTo>
                  <a:lnTo>
                    <a:pt x="4703" y="7582"/>
                  </a:lnTo>
                  <a:cubicBezTo>
                    <a:pt x="4703" y="7583"/>
                    <a:pt x="4703" y="7584"/>
                    <a:pt x="4703" y="7584"/>
                  </a:cubicBezTo>
                  <a:lnTo>
                    <a:pt x="4703" y="7592"/>
                  </a:lnTo>
                  <a:cubicBezTo>
                    <a:pt x="4703" y="7592"/>
                    <a:pt x="4703" y="7593"/>
                    <a:pt x="4703" y="7594"/>
                  </a:cubicBezTo>
                  <a:lnTo>
                    <a:pt x="4701" y="7599"/>
                  </a:lnTo>
                  <a:cubicBezTo>
                    <a:pt x="4701" y="7600"/>
                    <a:pt x="4700" y="7601"/>
                    <a:pt x="4699" y="7602"/>
                  </a:cubicBezTo>
                  <a:lnTo>
                    <a:pt x="4697" y="7605"/>
                  </a:lnTo>
                  <a:cubicBezTo>
                    <a:pt x="4696" y="7605"/>
                    <a:pt x="4695" y="7606"/>
                    <a:pt x="4694" y="7606"/>
                  </a:cubicBezTo>
                  <a:lnTo>
                    <a:pt x="4690" y="7608"/>
                  </a:lnTo>
                  <a:cubicBezTo>
                    <a:pt x="4690" y="7609"/>
                    <a:pt x="4689" y="7609"/>
                    <a:pt x="4688" y="7609"/>
                  </a:cubicBezTo>
                  <a:lnTo>
                    <a:pt x="4678" y="7611"/>
                  </a:lnTo>
                  <a:lnTo>
                    <a:pt x="4684" y="7620"/>
                  </a:lnTo>
                  <a:lnTo>
                    <a:pt x="4694" y="7621"/>
                  </a:lnTo>
                  <a:lnTo>
                    <a:pt x="4708" y="7619"/>
                  </a:lnTo>
                  <a:lnTo>
                    <a:pt x="4716" y="7615"/>
                  </a:lnTo>
                  <a:lnTo>
                    <a:pt x="4720" y="7607"/>
                  </a:lnTo>
                  <a:cubicBezTo>
                    <a:pt x="4720" y="7607"/>
                    <a:pt x="4720" y="7606"/>
                    <a:pt x="4721" y="7606"/>
                  </a:cubicBezTo>
                  <a:lnTo>
                    <a:pt x="4724" y="7602"/>
                  </a:lnTo>
                  <a:cubicBezTo>
                    <a:pt x="4725" y="7601"/>
                    <a:pt x="4728" y="7600"/>
                    <a:pt x="4730" y="7600"/>
                  </a:cubicBezTo>
                  <a:lnTo>
                    <a:pt x="4735" y="7600"/>
                  </a:lnTo>
                  <a:lnTo>
                    <a:pt x="4735" y="7600"/>
                  </a:lnTo>
                  <a:cubicBezTo>
                    <a:pt x="4736" y="7600"/>
                    <a:pt x="4737" y="7600"/>
                    <a:pt x="4738" y="7600"/>
                  </a:cubicBezTo>
                  <a:lnTo>
                    <a:pt x="4743" y="7603"/>
                  </a:lnTo>
                  <a:cubicBezTo>
                    <a:pt x="4744" y="7603"/>
                    <a:pt x="4745" y="7604"/>
                    <a:pt x="4746" y="7605"/>
                  </a:cubicBezTo>
                  <a:lnTo>
                    <a:pt x="4748" y="7608"/>
                  </a:lnTo>
                  <a:cubicBezTo>
                    <a:pt x="4749" y="7609"/>
                    <a:pt x="4750" y="7610"/>
                    <a:pt x="4750" y="7612"/>
                  </a:cubicBezTo>
                  <a:lnTo>
                    <a:pt x="4750" y="7623"/>
                  </a:lnTo>
                  <a:lnTo>
                    <a:pt x="4752" y="7625"/>
                  </a:lnTo>
                  <a:lnTo>
                    <a:pt x="4753" y="7625"/>
                  </a:lnTo>
                  <a:lnTo>
                    <a:pt x="4765" y="7617"/>
                  </a:lnTo>
                  <a:lnTo>
                    <a:pt x="4766" y="7610"/>
                  </a:lnTo>
                  <a:lnTo>
                    <a:pt x="4763" y="7601"/>
                  </a:lnTo>
                  <a:lnTo>
                    <a:pt x="4762" y="7590"/>
                  </a:lnTo>
                  <a:cubicBezTo>
                    <a:pt x="4762" y="7588"/>
                    <a:pt x="4763" y="7586"/>
                    <a:pt x="4764" y="7584"/>
                  </a:cubicBezTo>
                  <a:lnTo>
                    <a:pt x="4775" y="7572"/>
                  </a:lnTo>
                  <a:lnTo>
                    <a:pt x="4780" y="7564"/>
                  </a:lnTo>
                  <a:lnTo>
                    <a:pt x="4785" y="7559"/>
                  </a:lnTo>
                  <a:cubicBezTo>
                    <a:pt x="4785" y="7558"/>
                    <a:pt x="4786" y="7557"/>
                    <a:pt x="4787" y="7557"/>
                  </a:cubicBezTo>
                  <a:lnTo>
                    <a:pt x="4793" y="7555"/>
                  </a:lnTo>
                  <a:cubicBezTo>
                    <a:pt x="4794" y="7554"/>
                    <a:pt x="4795" y="7554"/>
                    <a:pt x="4796" y="7554"/>
                  </a:cubicBezTo>
                  <a:lnTo>
                    <a:pt x="4802" y="7555"/>
                  </a:lnTo>
                  <a:cubicBezTo>
                    <a:pt x="4803" y="7555"/>
                    <a:pt x="4804" y="7555"/>
                    <a:pt x="4804" y="7555"/>
                  </a:cubicBezTo>
                  <a:lnTo>
                    <a:pt x="4810" y="7558"/>
                  </a:lnTo>
                  <a:lnTo>
                    <a:pt x="4816" y="7562"/>
                  </a:lnTo>
                  <a:lnTo>
                    <a:pt x="4824" y="7563"/>
                  </a:lnTo>
                  <a:lnTo>
                    <a:pt x="4830" y="7562"/>
                  </a:lnTo>
                  <a:lnTo>
                    <a:pt x="4831" y="7561"/>
                  </a:lnTo>
                  <a:lnTo>
                    <a:pt x="4838" y="7547"/>
                  </a:lnTo>
                  <a:cubicBezTo>
                    <a:pt x="4839" y="7545"/>
                    <a:pt x="4840" y="7545"/>
                    <a:pt x="4841" y="7544"/>
                  </a:cubicBezTo>
                  <a:lnTo>
                    <a:pt x="4846" y="7541"/>
                  </a:lnTo>
                  <a:cubicBezTo>
                    <a:pt x="4847" y="7540"/>
                    <a:pt x="4849" y="7540"/>
                    <a:pt x="4851" y="7540"/>
                  </a:cubicBezTo>
                  <a:lnTo>
                    <a:pt x="4862" y="7541"/>
                  </a:lnTo>
                  <a:lnTo>
                    <a:pt x="4864" y="7540"/>
                  </a:lnTo>
                  <a:lnTo>
                    <a:pt x="4865" y="7533"/>
                  </a:lnTo>
                  <a:cubicBezTo>
                    <a:pt x="4866" y="7532"/>
                    <a:pt x="4867" y="7530"/>
                    <a:pt x="4868" y="7529"/>
                  </a:cubicBezTo>
                  <a:lnTo>
                    <a:pt x="4871" y="7526"/>
                  </a:lnTo>
                  <a:cubicBezTo>
                    <a:pt x="4873" y="7524"/>
                    <a:pt x="4877" y="7524"/>
                    <a:pt x="4880" y="7526"/>
                  </a:cubicBezTo>
                  <a:lnTo>
                    <a:pt x="4886" y="7529"/>
                  </a:lnTo>
                  <a:cubicBezTo>
                    <a:pt x="4887" y="7530"/>
                    <a:pt x="4888" y="7532"/>
                    <a:pt x="4889" y="7533"/>
                  </a:cubicBezTo>
                  <a:lnTo>
                    <a:pt x="4892" y="7544"/>
                  </a:lnTo>
                  <a:lnTo>
                    <a:pt x="4897" y="7566"/>
                  </a:lnTo>
                  <a:lnTo>
                    <a:pt x="4910" y="7590"/>
                  </a:lnTo>
                  <a:lnTo>
                    <a:pt x="4919" y="7617"/>
                  </a:lnTo>
                  <a:lnTo>
                    <a:pt x="4923" y="7622"/>
                  </a:lnTo>
                  <a:lnTo>
                    <a:pt x="4924" y="7622"/>
                  </a:lnTo>
                  <a:cubicBezTo>
                    <a:pt x="4925" y="7621"/>
                    <a:pt x="4927" y="7621"/>
                    <a:pt x="4929" y="7621"/>
                  </a:cubicBezTo>
                  <a:lnTo>
                    <a:pt x="4946" y="7622"/>
                  </a:lnTo>
                  <a:lnTo>
                    <a:pt x="4949" y="7619"/>
                  </a:lnTo>
                  <a:cubicBezTo>
                    <a:pt x="4950" y="7618"/>
                    <a:pt x="4951" y="7617"/>
                    <a:pt x="4952" y="7617"/>
                  </a:cubicBezTo>
                  <a:lnTo>
                    <a:pt x="4954" y="7616"/>
                  </a:lnTo>
                  <a:cubicBezTo>
                    <a:pt x="4955" y="7616"/>
                    <a:pt x="4955" y="7615"/>
                    <a:pt x="4956" y="7615"/>
                  </a:cubicBezTo>
                  <a:lnTo>
                    <a:pt x="4957" y="7615"/>
                  </a:lnTo>
                  <a:lnTo>
                    <a:pt x="4959" y="7613"/>
                  </a:lnTo>
                  <a:cubicBezTo>
                    <a:pt x="4960" y="7611"/>
                    <a:pt x="4961" y="7610"/>
                    <a:pt x="4963" y="7609"/>
                  </a:cubicBezTo>
                  <a:lnTo>
                    <a:pt x="4966" y="7608"/>
                  </a:lnTo>
                  <a:cubicBezTo>
                    <a:pt x="4968" y="7608"/>
                    <a:pt x="4970" y="7608"/>
                    <a:pt x="4972" y="7609"/>
                  </a:cubicBezTo>
                  <a:lnTo>
                    <a:pt x="4974" y="7610"/>
                  </a:lnTo>
                  <a:cubicBezTo>
                    <a:pt x="4975" y="7610"/>
                    <a:pt x="4976" y="7611"/>
                    <a:pt x="4976" y="7612"/>
                  </a:cubicBezTo>
                  <a:lnTo>
                    <a:pt x="4979" y="7614"/>
                  </a:lnTo>
                  <a:lnTo>
                    <a:pt x="4986" y="7614"/>
                  </a:lnTo>
                  <a:cubicBezTo>
                    <a:pt x="4988" y="7614"/>
                    <a:pt x="4989" y="7614"/>
                    <a:pt x="4990" y="7614"/>
                  </a:cubicBezTo>
                  <a:lnTo>
                    <a:pt x="4994" y="7616"/>
                  </a:lnTo>
                  <a:cubicBezTo>
                    <a:pt x="4996" y="7617"/>
                    <a:pt x="4998" y="7618"/>
                    <a:pt x="4999" y="7620"/>
                  </a:cubicBezTo>
                  <a:cubicBezTo>
                    <a:pt x="4999" y="7622"/>
                    <a:pt x="4999" y="7623"/>
                    <a:pt x="4999" y="7624"/>
                  </a:cubicBezTo>
                  <a:lnTo>
                    <a:pt x="5000" y="7625"/>
                  </a:lnTo>
                  <a:lnTo>
                    <a:pt x="5006" y="7619"/>
                  </a:lnTo>
                  <a:cubicBezTo>
                    <a:pt x="5006" y="7618"/>
                    <a:pt x="5007" y="7618"/>
                    <a:pt x="5008" y="7617"/>
                  </a:cubicBezTo>
                  <a:lnTo>
                    <a:pt x="5016" y="7614"/>
                  </a:lnTo>
                  <a:cubicBezTo>
                    <a:pt x="5017" y="7614"/>
                    <a:pt x="5018" y="7614"/>
                    <a:pt x="5019" y="7614"/>
                  </a:cubicBezTo>
                  <a:lnTo>
                    <a:pt x="5033" y="7614"/>
                  </a:lnTo>
                  <a:lnTo>
                    <a:pt x="5034" y="7612"/>
                  </a:lnTo>
                  <a:cubicBezTo>
                    <a:pt x="5035" y="7609"/>
                    <a:pt x="5037" y="7608"/>
                    <a:pt x="5039" y="7607"/>
                  </a:cubicBezTo>
                  <a:lnTo>
                    <a:pt x="5042" y="7606"/>
                  </a:lnTo>
                  <a:cubicBezTo>
                    <a:pt x="5043" y="7606"/>
                    <a:pt x="5043" y="7606"/>
                    <a:pt x="5044" y="7606"/>
                  </a:cubicBezTo>
                  <a:lnTo>
                    <a:pt x="5047" y="7606"/>
                  </a:lnTo>
                  <a:cubicBezTo>
                    <a:pt x="5048" y="7606"/>
                    <a:pt x="5048" y="7606"/>
                    <a:pt x="5049" y="7607"/>
                  </a:cubicBezTo>
                  <a:cubicBezTo>
                    <a:pt x="5051" y="7607"/>
                    <a:pt x="5054" y="7609"/>
                    <a:pt x="5055" y="7610"/>
                  </a:cubicBezTo>
                  <a:cubicBezTo>
                    <a:pt x="5055" y="7611"/>
                    <a:pt x="5055" y="7611"/>
                    <a:pt x="5056" y="7611"/>
                  </a:cubicBezTo>
                  <a:cubicBezTo>
                    <a:pt x="5056" y="7611"/>
                    <a:pt x="5057" y="7611"/>
                    <a:pt x="5058" y="7611"/>
                  </a:cubicBezTo>
                  <a:lnTo>
                    <a:pt x="5071" y="7613"/>
                  </a:lnTo>
                  <a:lnTo>
                    <a:pt x="5072" y="7612"/>
                  </a:lnTo>
                  <a:lnTo>
                    <a:pt x="5076" y="7611"/>
                  </a:lnTo>
                  <a:cubicBezTo>
                    <a:pt x="5078" y="7609"/>
                    <a:pt x="5081" y="7610"/>
                    <a:pt x="5084" y="7611"/>
                  </a:cubicBezTo>
                  <a:lnTo>
                    <a:pt x="5086" y="7613"/>
                  </a:lnTo>
                  <a:cubicBezTo>
                    <a:pt x="5087" y="7613"/>
                    <a:pt x="5087" y="7613"/>
                    <a:pt x="5087" y="7613"/>
                  </a:cubicBezTo>
                  <a:lnTo>
                    <a:pt x="5094" y="7616"/>
                  </a:lnTo>
                  <a:cubicBezTo>
                    <a:pt x="5095" y="7617"/>
                    <a:pt x="5097" y="7618"/>
                    <a:pt x="5097" y="7619"/>
                  </a:cubicBezTo>
                  <a:lnTo>
                    <a:pt x="5100" y="7622"/>
                  </a:lnTo>
                  <a:lnTo>
                    <a:pt x="5105" y="7630"/>
                  </a:lnTo>
                  <a:lnTo>
                    <a:pt x="5123" y="7638"/>
                  </a:lnTo>
                  <a:lnTo>
                    <a:pt x="5133" y="7644"/>
                  </a:lnTo>
                  <a:lnTo>
                    <a:pt x="5137" y="7648"/>
                  </a:lnTo>
                  <a:cubicBezTo>
                    <a:pt x="5138" y="7649"/>
                    <a:pt x="5138" y="7650"/>
                    <a:pt x="5139" y="7651"/>
                  </a:cubicBezTo>
                  <a:lnTo>
                    <a:pt x="5140" y="7656"/>
                  </a:lnTo>
                  <a:cubicBezTo>
                    <a:pt x="5141" y="7659"/>
                    <a:pt x="5140" y="7661"/>
                    <a:pt x="5139" y="7663"/>
                  </a:cubicBezTo>
                  <a:lnTo>
                    <a:pt x="5137" y="7666"/>
                  </a:lnTo>
                  <a:cubicBezTo>
                    <a:pt x="5137" y="7666"/>
                    <a:pt x="5136" y="7667"/>
                    <a:pt x="5135" y="7668"/>
                  </a:cubicBezTo>
                  <a:lnTo>
                    <a:pt x="5136" y="7669"/>
                  </a:lnTo>
                  <a:lnTo>
                    <a:pt x="5135" y="7679"/>
                  </a:lnTo>
                  <a:lnTo>
                    <a:pt x="5135" y="7681"/>
                  </a:lnTo>
                  <a:lnTo>
                    <a:pt x="5144" y="7690"/>
                  </a:lnTo>
                  <a:cubicBezTo>
                    <a:pt x="5144" y="7691"/>
                    <a:pt x="5145" y="7692"/>
                    <a:pt x="5145" y="7693"/>
                  </a:cubicBezTo>
                  <a:lnTo>
                    <a:pt x="5146" y="7697"/>
                  </a:lnTo>
                  <a:lnTo>
                    <a:pt x="5148" y="7699"/>
                  </a:lnTo>
                  <a:lnTo>
                    <a:pt x="5180" y="7709"/>
                  </a:lnTo>
                  <a:lnTo>
                    <a:pt x="5188" y="7707"/>
                  </a:lnTo>
                  <a:cubicBezTo>
                    <a:pt x="5189" y="7707"/>
                    <a:pt x="5190" y="7707"/>
                    <a:pt x="5192" y="7708"/>
                  </a:cubicBezTo>
                  <a:lnTo>
                    <a:pt x="5197" y="7709"/>
                  </a:lnTo>
                  <a:cubicBezTo>
                    <a:pt x="5198" y="7710"/>
                    <a:pt x="5199" y="7710"/>
                    <a:pt x="5200" y="7711"/>
                  </a:cubicBezTo>
                  <a:lnTo>
                    <a:pt x="5212" y="7721"/>
                  </a:lnTo>
                  <a:cubicBezTo>
                    <a:pt x="5212" y="7722"/>
                    <a:pt x="5213" y="7723"/>
                    <a:pt x="5213" y="7724"/>
                  </a:cubicBezTo>
                  <a:lnTo>
                    <a:pt x="5218" y="7733"/>
                  </a:lnTo>
                  <a:lnTo>
                    <a:pt x="5226" y="7734"/>
                  </a:lnTo>
                  <a:cubicBezTo>
                    <a:pt x="5228" y="7734"/>
                    <a:pt x="5229" y="7735"/>
                    <a:pt x="5230" y="7736"/>
                  </a:cubicBezTo>
                  <a:lnTo>
                    <a:pt x="5234" y="7738"/>
                  </a:lnTo>
                  <a:cubicBezTo>
                    <a:pt x="5235" y="7739"/>
                    <a:pt x="5236" y="7741"/>
                    <a:pt x="5237" y="7742"/>
                  </a:cubicBezTo>
                  <a:lnTo>
                    <a:pt x="5238" y="7747"/>
                  </a:lnTo>
                  <a:lnTo>
                    <a:pt x="5243" y="7765"/>
                  </a:lnTo>
                  <a:cubicBezTo>
                    <a:pt x="5243" y="7765"/>
                    <a:pt x="5243" y="7766"/>
                    <a:pt x="5244" y="7767"/>
                  </a:cubicBezTo>
                  <a:lnTo>
                    <a:pt x="5244" y="7770"/>
                  </a:lnTo>
                  <a:cubicBezTo>
                    <a:pt x="5244" y="7771"/>
                    <a:pt x="5244" y="7772"/>
                    <a:pt x="5244" y="7773"/>
                  </a:cubicBezTo>
                  <a:lnTo>
                    <a:pt x="5244" y="7775"/>
                  </a:lnTo>
                  <a:lnTo>
                    <a:pt x="5250" y="7782"/>
                  </a:lnTo>
                  <a:lnTo>
                    <a:pt x="5257" y="7785"/>
                  </a:lnTo>
                  <a:cubicBezTo>
                    <a:pt x="5258" y="7786"/>
                    <a:pt x="5259" y="7787"/>
                    <a:pt x="5259" y="7787"/>
                  </a:cubicBezTo>
                  <a:lnTo>
                    <a:pt x="5269" y="7800"/>
                  </a:lnTo>
                  <a:lnTo>
                    <a:pt x="5283" y="7802"/>
                  </a:lnTo>
                  <a:cubicBezTo>
                    <a:pt x="5284" y="7802"/>
                    <a:pt x="5285" y="7803"/>
                    <a:pt x="5286" y="7804"/>
                  </a:cubicBezTo>
                  <a:lnTo>
                    <a:pt x="5293" y="7809"/>
                  </a:lnTo>
                  <a:lnTo>
                    <a:pt x="5304" y="7813"/>
                  </a:lnTo>
                  <a:cubicBezTo>
                    <a:pt x="5306" y="7813"/>
                    <a:pt x="5307" y="7815"/>
                    <a:pt x="5308" y="7816"/>
                  </a:cubicBezTo>
                  <a:lnTo>
                    <a:pt x="5309" y="7819"/>
                  </a:lnTo>
                  <a:cubicBezTo>
                    <a:pt x="5310" y="7820"/>
                    <a:pt x="5310" y="7820"/>
                    <a:pt x="5310" y="7822"/>
                  </a:cubicBezTo>
                  <a:lnTo>
                    <a:pt x="5311" y="7824"/>
                  </a:lnTo>
                  <a:cubicBezTo>
                    <a:pt x="5311" y="7825"/>
                    <a:pt x="5311" y="7826"/>
                    <a:pt x="5311" y="7827"/>
                  </a:cubicBezTo>
                  <a:lnTo>
                    <a:pt x="5310" y="7830"/>
                  </a:lnTo>
                  <a:cubicBezTo>
                    <a:pt x="5310" y="7831"/>
                    <a:pt x="5310" y="7831"/>
                    <a:pt x="5309" y="7832"/>
                  </a:cubicBezTo>
                  <a:lnTo>
                    <a:pt x="5308" y="7835"/>
                  </a:lnTo>
                  <a:lnTo>
                    <a:pt x="5297" y="7850"/>
                  </a:lnTo>
                  <a:lnTo>
                    <a:pt x="5296" y="7854"/>
                  </a:lnTo>
                  <a:lnTo>
                    <a:pt x="5296" y="7866"/>
                  </a:lnTo>
                  <a:lnTo>
                    <a:pt x="5295" y="7873"/>
                  </a:lnTo>
                  <a:lnTo>
                    <a:pt x="5290" y="7892"/>
                  </a:lnTo>
                  <a:lnTo>
                    <a:pt x="5290" y="7896"/>
                  </a:lnTo>
                  <a:lnTo>
                    <a:pt x="5293" y="7901"/>
                  </a:lnTo>
                  <a:lnTo>
                    <a:pt x="5305" y="7913"/>
                  </a:lnTo>
                  <a:lnTo>
                    <a:pt x="5312" y="7912"/>
                  </a:lnTo>
                  <a:lnTo>
                    <a:pt x="5319" y="7909"/>
                  </a:lnTo>
                  <a:lnTo>
                    <a:pt x="5328" y="7901"/>
                  </a:lnTo>
                  <a:lnTo>
                    <a:pt x="5331" y="7895"/>
                  </a:lnTo>
                  <a:lnTo>
                    <a:pt x="5331" y="7888"/>
                  </a:lnTo>
                  <a:lnTo>
                    <a:pt x="5324" y="7867"/>
                  </a:lnTo>
                  <a:cubicBezTo>
                    <a:pt x="5324" y="7867"/>
                    <a:pt x="5324" y="7866"/>
                    <a:pt x="5324" y="7865"/>
                  </a:cubicBezTo>
                  <a:lnTo>
                    <a:pt x="5324" y="7859"/>
                  </a:lnTo>
                  <a:lnTo>
                    <a:pt x="5327" y="7845"/>
                  </a:lnTo>
                  <a:lnTo>
                    <a:pt x="5326" y="7843"/>
                  </a:lnTo>
                  <a:lnTo>
                    <a:pt x="5324" y="7840"/>
                  </a:lnTo>
                  <a:cubicBezTo>
                    <a:pt x="5324" y="7840"/>
                    <a:pt x="5323" y="7839"/>
                    <a:pt x="5323" y="7837"/>
                  </a:cubicBezTo>
                  <a:lnTo>
                    <a:pt x="5322" y="7835"/>
                  </a:lnTo>
                  <a:cubicBezTo>
                    <a:pt x="5322" y="7834"/>
                    <a:pt x="5322" y="7832"/>
                    <a:pt x="5322" y="7831"/>
                  </a:cubicBezTo>
                  <a:lnTo>
                    <a:pt x="5323" y="7828"/>
                  </a:lnTo>
                  <a:cubicBezTo>
                    <a:pt x="5323" y="7828"/>
                    <a:pt x="5323" y="7827"/>
                    <a:pt x="5323" y="7826"/>
                  </a:cubicBezTo>
                  <a:lnTo>
                    <a:pt x="5326" y="7821"/>
                  </a:lnTo>
                  <a:lnTo>
                    <a:pt x="5325" y="7815"/>
                  </a:lnTo>
                  <a:lnTo>
                    <a:pt x="5317" y="7811"/>
                  </a:lnTo>
                  <a:lnTo>
                    <a:pt x="5308" y="7808"/>
                  </a:lnTo>
                  <a:cubicBezTo>
                    <a:pt x="5307" y="7808"/>
                    <a:pt x="5306" y="7807"/>
                    <a:pt x="5305" y="7807"/>
                  </a:cubicBezTo>
                  <a:lnTo>
                    <a:pt x="5300" y="7803"/>
                  </a:lnTo>
                  <a:cubicBezTo>
                    <a:pt x="5299" y="7801"/>
                    <a:pt x="5298" y="7799"/>
                    <a:pt x="5297" y="7797"/>
                  </a:cubicBezTo>
                  <a:cubicBezTo>
                    <a:pt x="5297" y="7795"/>
                    <a:pt x="5298" y="7793"/>
                    <a:pt x="5299" y="7791"/>
                  </a:cubicBezTo>
                  <a:lnTo>
                    <a:pt x="5302" y="7789"/>
                  </a:lnTo>
                  <a:cubicBezTo>
                    <a:pt x="5303" y="7788"/>
                    <a:pt x="5303" y="7787"/>
                    <a:pt x="5304" y="7787"/>
                  </a:cubicBezTo>
                  <a:lnTo>
                    <a:pt x="5305" y="7787"/>
                  </a:lnTo>
                  <a:lnTo>
                    <a:pt x="5302" y="7780"/>
                  </a:lnTo>
                  <a:cubicBezTo>
                    <a:pt x="5302" y="7778"/>
                    <a:pt x="5302" y="7776"/>
                    <a:pt x="5302" y="7774"/>
                  </a:cubicBezTo>
                  <a:lnTo>
                    <a:pt x="5304" y="7770"/>
                  </a:lnTo>
                  <a:cubicBezTo>
                    <a:pt x="5305" y="7769"/>
                    <a:pt x="5306" y="7767"/>
                    <a:pt x="5307" y="7767"/>
                  </a:cubicBezTo>
                  <a:lnTo>
                    <a:pt x="5311" y="7764"/>
                  </a:lnTo>
                  <a:lnTo>
                    <a:pt x="5329" y="7758"/>
                  </a:lnTo>
                  <a:cubicBezTo>
                    <a:pt x="5330" y="7758"/>
                    <a:pt x="5331" y="7758"/>
                    <a:pt x="5332" y="7758"/>
                  </a:cubicBezTo>
                  <a:lnTo>
                    <a:pt x="5336" y="7758"/>
                  </a:lnTo>
                  <a:cubicBezTo>
                    <a:pt x="5337" y="7758"/>
                    <a:pt x="5338" y="7758"/>
                    <a:pt x="5339" y="7758"/>
                  </a:cubicBezTo>
                  <a:lnTo>
                    <a:pt x="5343" y="7759"/>
                  </a:lnTo>
                  <a:lnTo>
                    <a:pt x="5349" y="7762"/>
                  </a:lnTo>
                  <a:cubicBezTo>
                    <a:pt x="5350" y="7763"/>
                    <a:pt x="5350" y="7763"/>
                    <a:pt x="5351" y="7764"/>
                  </a:cubicBezTo>
                  <a:lnTo>
                    <a:pt x="5358" y="7770"/>
                  </a:lnTo>
                  <a:lnTo>
                    <a:pt x="5369" y="7776"/>
                  </a:lnTo>
                  <a:cubicBezTo>
                    <a:pt x="5370" y="7776"/>
                    <a:pt x="5371" y="7777"/>
                    <a:pt x="5372" y="7778"/>
                  </a:cubicBezTo>
                  <a:lnTo>
                    <a:pt x="5375" y="7782"/>
                  </a:lnTo>
                  <a:lnTo>
                    <a:pt x="5386" y="7795"/>
                  </a:lnTo>
                  <a:lnTo>
                    <a:pt x="5414" y="7803"/>
                  </a:lnTo>
                  <a:cubicBezTo>
                    <a:pt x="5416" y="7803"/>
                    <a:pt x="5418" y="7805"/>
                    <a:pt x="5419" y="7807"/>
                  </a:cubicBezTo>
                  <a:lnTo>
                    <a:pt x="5422" y="7814"/>
                  </a:lnTo>
                  <a:cubicBezTo>
                    <a:pt x="5423" y="7815"/>
                    <a:pt x="5423" y="7816"/>
                    <a:pt x="5423" y="7817"/>
                  </a:cubicBezTo>
                  <a:lnTo>
                    <a:pt x="5423" y="7827"/>
                  </a:lnTo>
                  <a:lnTo>
                    <a:pt x="5425" y="7832"/>
                  </a:lnTo>
                  <a:lnTo>
                    <a:pt x="5472" y="7874"/>
                  </a:lnTo>
                  <a:lnTo>
                    <a:pt x="5473" y="7874"/>
                  </a:lnTo>
                  <a:lnTo>
                    <a:pt x="5482" y="7871"/>
                  </a:lnTo>
                  <a:cubicBezTo>
                    <a:pt x="5482" y="7871"/>
                    <a:pt x="5483" y="7871"/>
                    <a:pt x="5484" y="7871"/>
                  </a:cubicBezTo>
                  <a:lnTo>
                    <a:pt x="5489" y="7871"/>
                  </a:lnTo>
                  <a:cubicBezTo>
                    <a:pt x="5490" y="7871"/>
                    <a:pt x="5491" y="7871"/>
                    <a:pt x="5491" y="7871"/>
                  </a:cubicBezTo>
                  <a:lnTo>
                    <a:pt x="5496" y="7873"/>
                  </a:lnTo>
                  <a:cubicBezTo>
                    <a:pt x="5497" y="7873"/>
                    <a:pt x="5498" y="7873"/>
                    <a:pt x="5499" y="7874"/>
                  </a:cubicBezTo>
                  <a:lnTo>
                    <a:pt x="5503" y="7877"/>
                  </a:lnTo>
                  <a:cubicBezTo>
                    <a:pt x="5504" y="7878"/>
                    <a:pt x="5505" y="7879"/>
                    <a:pt x="5506" y="7880"/>
                  </a:cubicBezTo>
                  <a:lnTo>
                    <a:pt x="5508" y="7885"/>
                  </a:lnTo>
                  <a:lnTo>
                    <a:pt x="5511" y="7891"/>
                  </a:lnTo>
                  <a:lnTo>
                    <a:pt x="5517" y="7894"/>
                  </a:lnTo>
                  <a:cubicBezTo>
                    <a:pt x="5518" y="7895"/>
                    <a:pt x="5519" y="7895"/>
                    <a:pt x="5520" y="7896"/>
                  </a:cubicBezTo>
                  <a:lnTo>
                    <a:pt x="5523" y="7899"/>
                  </a:lnTo>
                  <a:lnTo>
                    <a:pt x="5529" y="7908"/>
                  </a:lnTo>
                  <a:lnTo>
                    <a:pt x="5533" y="7910"/>
                  </a:lnTo>
                  <a:lnTo>
                    <a:pt x="5534" y="7910"/>
                  </a:lnTo>
                  <a:lnTo>
                    <a:pt x="5546" y="7897"/>
                  </a:lnTo>
                  <a:cubicBezTo>
                    <a:pt x="5547" y="7896"/>
                    <a:pt x="5548" y="7895"/>
                    <a:pt x="5548" y="7895"/>
                  </a:cubicBezTo>
                  <a:lnTo>
                    <a:pt x="5581" y="7877"/>
                  </a:lnTo>
                  <a:lnTo>
                    <a:pt x="5607" y="7854"/>
                  </a:lnTo>
                  <a:lnTo>
                    <a:pt x="5610" y="7850"/>
                  </a:lnTo>
                  <a:lnTo>
                    <a:pt x="5619" y="7806"/>
                  </a:lnTo>
                  <a:lnTo>
                    <a:pt x="5622" y="7800"/>
                  </a:lnTo>
                  <a:cubicBezTo>
                    <a:pt x="5623" y="7798"/>
                    <a:pt x="5625" y="7797"/>
                    <a:pt x="5627" y="7796"/>
                  </a:cubicBezTo>
                  <a:lnTo>
                    <a:pt x="5630" y="7795"/>
                  </a:lnTo>
                  <a:cubicBezTo>
                    <a:pt x="5632" y="7795"/>
                    <a:pt x="5634" y="7795"/>
                    <a:pt x="5636" y="7796"/>
                  </a:cubicBezTo>
                  <a:lnTo>
                    <a:pt x="5654" y="7803"/>
                  </a:lnTo>
                  <a:lnTo>
                    <a:pt x="5657" y="7802"/>
                  </a:lnTo>
                  <a:lnTo>
                    <a:pt x="5658" y="7799"/>
                  </a:lnTo>
                  <a:lnTo>
                    <a:pt x="5659" y="7790"/>
                  </a:lnTo>
                  <a:cubicBezTo>
                    <a:pt x="5659" y="7788"/>
                    <a:pt x="5660" y="7786"/>
                    <a:pt x="5661" y="7785"/>
                  </a:cubicBezTo>
                  <a:lnTo>
                    <a:pt x="5664" y="7782"/>
                  </a:lnTo>
                  <a:cubicBezTo>
                    <a:pt x="5665" y="7781"/>
                    <a:pt x="5667" y="7780"/>
                    <a:pt x="5668" y="7780"/>
                  </a:cubicBezTo>
                  <a:lnTo>
                    <a:pt x="5675" y="7778"/>
                  </a:lnTo>
                  <a:lnTo>
                    <a:pt x="5673" y="7771"/>
                  </a:lnTo>
                  <a:cubicBezTo>
                    <a:pt x="5672" y="7770"/>
                    <a:pt x="5672" y="7769"/>
                    <a:pt x="5672" y="7768"/>
                  </a:cubicBezTo>
                  <a:lnTo>
                    <a:pt x="5673" y="7764"/>
                  </a:lnTo>
                  <a:cubicBezTo>
                    <a:pt x="5673" y="7763"/>
                    <a:pt x="5673" y="7762"/>
                    <a:pt x="5673" y="7761"/>
                  </a:cubicBezTo>
                  <a:lnTo>
                    <a:pt x="5675" y="7757"/>
                  </a:lnTo>
                  <a:cubicBezTo>
                    <a:pt x="5676" y="7756"/>
                    <a:pt x="5676" y="7756"/>
                    <a:pt x="5676" y="7755"/>
                  </a:cubicBezTo>
                  <a:lnTo>
                    <a:pt x="5680" y="7752"/>
                  </a:lnTo>
                  <a:lnTo>
                    <a:pt x="5687" y="7746"/>
                  </a:lnTo>
                  <a:cubicBezTo>
                    <a:pt x="5689" y="7744"/>
                    <a:pt x="5692" y="7743"/>
                    <a:pt x="5694" y="7744"/>
                  </a:cubicBezTo>
                  <a:lnTo>
                    <a:pt x="5700" y="7746"/>
                  </a:lnTo>
                  <a:cubicBezTo>
                    <a:pt x="5702" y="7747"/>
                    <a:pt x="5703" y="7748"/>
                    <a:pt x="5704" y="7749"/>
                  </a:cubicBezTo>
                  <a:lnTo>
                    <a:pt x="5720" y="7773"/>
                  </a:lnTo>
                  <a:lnTo>
                    <a:pt x="5722" y="7774"/>
                  </a:lnTo>
                  <a:lnTo>
                    <a:pt x="5727" y="7775"/>
                  </a:lnTo>
                  <a:lnTo>
                    <a:pt x="5724" y="7768"/>
                  </a:lnTo>
                  <a:cubicBezTo>
                    <a:pt x="5724" y="7767"/>
                    <a:pt x="5724" y="7766"/>
                    <a:pt x="5724" y="7766"/>
                  </a:cubicBezTo>
                  <a:lnTo>
                    <a:pt x="5723" y="7760"/>
                  </a:lnTo>
                  <a:cubicBezTo>
                    <a:pt x="5723" y="7758"/>
                    <a:pt x="5723" y="7756"/>
                    <a:pt x="5724" y="7755"/>
                  </a:cubicBezTo>
                  <a:lnTo>
                    <a:pt x="5727" y="7750"/>
                  </a:lnTo>
                  <a:cubicBezTo>
                    <a:pt x="5728" y="7750"/>
                    <a:pt x="5729" y="7749"/>
                    <a:pt x="5729" y="7748"/>
                  </a:cubicBezTo>
                  <a:lnTo>
                    <a:pt x="5739" y="7743"/>
                  </a:lnTo>
                  <a:lnTo>
                    <a:pt x="5745" y="7742"/>
                  </a:lnTo>
                  <a:cubicBezTo>
                    <a:pt x="5747" y="7741"/>
                    <a:pt x="5748" y="7742"/>
                    <a:pt x="5750" y="7742"/>
                  </a:cubicBezTo>
                  <a:lnTo>
                    <a:pt x="5753" y="7744"/>
                  </a:lnTo>
                  <a:cubicBezTo>
                    <a:pt x="5754" y="7744"/>
                    <a:pt x="5754" y="7744"/>
                    <a:pt x="5755" y="7745"/>
                  </a:cubicBezTo>
                  <a:lnTo>
                    <a:pt x="5763" y="7751"/>
                  </a:lnTo>
                  <a:lnTo>
                    <a:pt x="5766" y="7751"/>
                  </a:lnTo>
                  <a:lnTo>
                    <a:pt x="5780" y="7746"/>
                  </a:lnTo>
                  <a:cubicBezTo>
                    <a:pt x="5781" y="7745"/>
                    <a:pt x="5782" y="7745"/>
                    <a:pt x="5783" y="7745"/>
                  </a:cubicBezTo>
                  <a:lnTo>
                    <a:pt x="5798" y="7747"/>
                  </a:lnTo>
                  <a:lnTo>
                    <a:pt x="5805" y="7745"/>
                  </a:lnTo>
                  <a:lnTo>
                    <a:pt x="5821" y="7736"/>
                  </a:lnTo>
                  <a:cubicBezTo>
                    <a:pt x="5823" y="7735"/>
                    <a:pt x="5826" y="7735"/>
                    <a:pt x="5828" y="7737"/>
                  </a:cubicBezTo>
                  <a:lnTo>
                    <a:pt x="5831" y="7739"/>
                  </a:lnTo>
                  <a:cubicBezTo>
                    <a:pt x="5832" y="7740"/>
                    <a:pt x="5833" y="7741"/>
                    <a:pt x="5834" y="7742"/>
                  </a:cubicBezTo>
                  <a:lnTo>
                    <a:pt x="5836" y="7749"/>
                  </a:lnTo>
                  <a:lnTo>
                    <a:pt x="5839" y="7763"/>
                  </a:lnTo>
                  <a:lnTo>
                    <a:pt x="5840" y="7764"/>
                  </a:lnTo>
                  <a:lnTo>
                    <a:pt x="5846" y="7765"/>
                  </a:lnTo>
                  <a:cubicBezTo>
                    <a:pt x="5847" y="7765"/>
                    <a:pt x="5848" y="7766"/>
                    <a:pt x="5849" y="7766"/>
                  </a:cubicBezTo>
                  <a:lnTo>
                    <a:pt x="5852" y="7769"/>
                  </a:lnTo>
                  <a:cubicBezTo>
                    <a:pt x="5853" y="7770"/>
                    <a:pt x="5853" y="7770"/>
                    <a:pt x="5854" y="7771"/>
                  </a:cubicBezTo>
                  <a:lnTo>
                    <a:pt x="5857" y="7776"/>
                  </a:lnTo>
                  <a:lnTo>
                    <a:pt x="5859" y="7783"/>
                  </a:lnTo>
                  <a:lnTo>
                    <a:pt x="5864" y="7799"/>
                  </a:lnTo>
                  <a:lnTo>
                    <a:pt x="5867" y="7803"/>
                  </a:lnTo>
                  <a:lnTo>
                    <a:pt x="5881" y="7810"/>
                  </a:lnTo>
                  <a:lnTo>
                    <a:pt x="5884" y="7809"/>
                  </a:lnTo>
                  <a:lnTo>
                    <a:pt x="5891" y="7798"/>
                  </a:lnTo>
                  <a:cubicBezTo>
                    <a:pt x="5892" y="7797"/>
                    <a:pt x="5893" y="7796"/>
                    <a:pt x="5894" y="7795"/>
                  </a:cubicBezTo>
                  <a:lnTo>
                    <a:pt x="5898" y="7793"/>
                  </a:lnTo>
                  <a:cubicBezTo>
                    <a:pt x="5900" y="7792"/>
                    <a:pt x="5901" y="7791"/>
                    <a:pt x="5903" y="7792"/>
                  </a:cubicBezTo>
                  <a:lnTo>
                    <a:pt x="5911" y="7793"/>
                  </a:lnTo>
                  <a:lnTo>
                    <a:pt x="5927" y="7798"/>
                  </a:lnTo>
                  <a:lnTo>
                    <a:pt x="5928" y="7797"/>
                  </a:lnTo>
                  <a:lnTo>
                    <a:pt x="5930" y="7792"/>
                  </a:lnTo>
                  <a:lnTo>
                    <a:pt x="5930" y="7783"/>
                  </a:lnTo>
                  <a:lnTo>
                    <a:pt x="5928" y="7764"/>
                  </a:lnTo>
                  <a:lnTo>
                    <a:pt x="5929" y="7751"/>
                  </a:lnTo>
                  <a:cubicBezTo>
                    <a:pt x="5929" y="7750"/>
                    <a:pt x="5930" y="7749"/>
                    <a:pt x="5930" y="7748"/>
                  </a:cubicBezTo>
                  <a:lnTo>
                    <a:pt x="5937" y="7734"/>
                  </a:lnTo>
                  <a:cubicBezTo>
                    <a:pt x="5938" y="7732"/>
                    <a:pt x="5940" y="7730"/>
                    <a:pt x="5942" y="7730"/>
                  </a:cubicBezTo>
                  <a:lnTo>
                    <a:pt x="5948" y="7728"/>
                  </a:lnTo>
                  <a:cubicBezTo>
                    <a:pt x="5950" y="7728"/>
                    <a:pt x="5952" y="7728"/>
                    <a:pt x="5953" y="7729"/>
                  </a:cubicBezTo>
                  <a:lnTo>
                    <a:pt x="5963" y="7735"/>
                  </a:lnTo>
                  <a:lnTo>
                    <a:pt x="5972" y="7734"/>
                  </a:lnTo>
                  <a:cubicBezTo>
                    <a:pt x="5973" y="7734"/>
                    <a:pt x="5974" y="7735"/>
                    <a:pt x="5975" y="7735"/>
                  </a:cubicBezTo>
                  <a:lnTo>
                    <a:pt x="5978" y="7736"/>
                  </a:lnTo>
                  <a:cubicBezTo>
                    <a:pt x="5979" y="7737"/>
                    <a:pt x="5979" y="7737"/>
                    <a:pt x="5980" y="7738"/>
                  </a:cubicBezTo>
                  <a:lnTo>
                    <a:pt x="5982" y="7741"/>
                  </a:lnTo>
                  <a:lnTo>
                    <a:pt x="5987" y="7739"/>
                  </a:lnTo>
                  <a:lnTo>
                    <a:pt x="6003" y="7736"/>
                  </a:lnTo>
                  <a:cubicBezTo>
                    <a:pt x="6004" y="7736"/>
                    <a:pt x="6005" y="7736"/>
                    <a:pt x="6007" y="7736"/>
                  </a:cubicBezTo>
                  <a:cubicBezTo>
                    <a:pt x="6008" y="7737"/>
                    <a:pt x="6011" y="7739"/>
                    <a:pt x="6012" y="7740"/>
                  </a:cubicBezTo>
                  <a:cubicBezTo>
                    <a:pt x="6013" y="7741"/>
                    <a:pt x="6014" y="7744"/>
                    <a:pt x="6014" y="7745"/>
                  </a:cubicBezTo>
                  <a:cubicBezTo>
                    <a:pt x="6014" y="7745"/>
                    <a:pt x="6014" y="7746"/>
                    <a:pt x="6015" y="7747"/>
                  </a:cubicBezTo>
                  <a:lnTo>
                    <a:pt x="6020" y="7749"/>
                  </a:lnTo>
                  <a:lnTo>
                    <a:pt x="6020" y="7749"/>
                  </a:lnTo>
                  <a:lnTo>
                    <a:pt x="6026" y="7733"/>
                  </a:lnTo>
                  <a:cubicBezTo>
                    <a:pt x="6026" y="7732"/>
                    <a:pt x="6027" y="7730"/>
                    <a:pt x="6029" y="7729"/>
                  </a:cubicBezTo>
                  <a:lnTo>
                    <a:pt x="6033" y="7727"/>
                  </a:lnTo>
                  <a:cubicBezTo>
                    <a:pt x="6034" y="7727"/>
                    <a:pt x="6034" y="7726"/>
                    <a:pt x="6035" y="7726"/>
                  </a:cubicBezTo>
                  <a:lnTo>
                    <a:pt x="6038" y="7725"/>
                  </a:lnTo>
                  <a:lnTo>
                    <a:pt x="6045" y="7721"/>
                  </a:lnTo>
                  <a:cubicBezTo>
                    <a:pt x="6048" y="7719"/>
                    <a:pt x="6052" y="7720"/>
                    <a:pt x="6055" y="7722"/>
                  </a:cubicBezTo>
                  <a:lnTo>
                    <a:pt x="6064" y="7731"/>
                  </a:lnTo>
                  <a:lnTo>
                    <a:pt x="6067" y="7737"/>
                  </a:lnTo>
                  <a:cubicBezTo>
                    <a:pt x="6068" y="7737"/>
                    <a:pt x="6068" y="7738"/>
                    <a:pt x="6068" y="7739"/>
                  </a:cubicBezTo>
                  <a:lnTo>
                    <a:pt x="6069" y="7747"/>
                  </a:lnTo>
                  <a:lnTo>
                    <a:pt x="6091" y="7747"/>
                  </a:lnTo>
                  <a:cubicBezTo>
                    <a:pt x="6092" y="7747"/>
                    <a:pt x="6093" y="7748"/>
                    <a:pt x="6094" y="7748"/>
                  </a:cubicBezTo>
                  <a:lnTo>
                    <a:pt x="6103" y="7752"/>
                  </a:lnTo>
                  <a:cubicBezTo>
                    <a:pt x="6104" y="7753"/>
                    <a:pt x="6105" y="7753"/>
                    <a:pt x="6106" y="7754"/>
                  </a:cubicBezTo>
                  <a:lnTo>
                    <a:pt x="6112" y="7762"/>
                  </a:lnTo>
                  <a:cubicBezTo>
                    <a:pt x="6113" y="7764"/>
                    <a:pt x="6113" y="7765"/>
                    <a:pt x="6113" y="7766"/>
                  </a:cubicBezTo>
                  <a:lnTo>
                    <a:pt x="6115" y="7779"/>
                  </a:lnTo>
                  <a:cubicBezTo>
                    <a:pt x="6115" y="7780"/>
                    <a:pt x="6115" y="7781"/>
                    <a:pt x="6115" y="7782"/>
                  </a:cubicBezTo>
                  <a:lnTo>
                    <a:pt x="6113" y="7788"/>
                  </a:lnTo>
                  <a:lnTo>
                    <a:pt x="6111" y="7794"/>
                  </a:lnTo>
                  <a:lnTo>
                    <a:pt x="6104" y="7803"/>
                  </a:lnTo>
                  <a:lnTo>
                    <a:pt x="6106" y="7809"/>
                  </a:lnTo>
                  <a:lnTo>
                    <a:pt x="6114" y="7809"/>
                  </a:lnTo>
                  <a:cubicBezTo>
                    <a:pt x="6117" y="7808"/>
                    <a:pt x="6120" y="7810"/>
                    <a:pt x="6121" y="7812"/>
                  </a:cubicBezTo>
                  <a:lnTo>
                    <a:pt x="6123" y="7816"/>
                  </a:lnTo>
                  <a:cubicBezTo>
                    <a:pt x="6124" y="7817"/>
                    <a:pt x="6125" y="7819"/>
                    <a:pt x="6124" y="7821"/>
                  </a:cubicBezTo>
                  <a:lnTo>
                    <a:pt x="6123" y="7832"/>
                  </a:lnTo>
                  <a:lnTo>
                    <a:pt x="6123" y="7832"/>
                  </a:lnTo>
                  <a:lnTo>
                    <a:pt x="6128" y="7831"/>
                  </a:lnTo>
                  <a:lnTo>
                    <a:pt x="6135" y="7830"/>
                  </a:lnTo>
                  <a:cubicBezTo>
                    <a:pt x="6137" y="7830"/>
                    <a:pt x="6139" y="7831"/>
                    <a:pt x="6141" y="7832"/>
                  </a:cubicBezTo>
                  <a:lnTo>
                    <a:pt x="6145" y="7836"/>
                  </a:lnTo>
                  <a:cubicBezTo>
                    <a:pt x="6146" y="7837"/>
                    <a:pt x="6147" y="7838"/>
                    <a:pt x="6147" y="7839"/>
                  </a:cubicBezTo>
                  <a:lnTo>
                    <a:pt x="6151" y="7851"/>
                  </a:lnTo>
                  <a:lnTo>
                    <a:pt x="6154" y="7854"/>
                  </a:lnTo>
                  <a:lnTo>
                    <a:pt x="6167" y="7864"/>
                  </a:lnTo>
                  <a:lnTo>
                    <a:pt x="6172" y="7866"/>
                  </a:lnTo>
                  <a:lnTo>
                    <a:pt x="6224" y="7871"/>
                  </a:lnTo>
                  <a:lnTo>
                    <a:pt x="6230" y="7872"/>
                  </a:lnTo>
                  <a:cubicBezTo>
                    <a:pt x="6232" y="7873"/>
                    <a:pt x="6233" y="7874"/>
                    <a:pt x="6234" y="7875"/>
                  </a:cubicBezTo>
                  <a:lnTo>
                    <a:pt x="6237" y="7879"/>
                  </a:lnTo>
                  <a:lnTo>
                    <a:pt x="6241" y="7885"/>
                  </a:lnTo>
                  <a:lnTo>
                    <a:pt x="6258" y="7881"/>
                  </a:lnTo>
                  <a:lnTo>
                    <a:pt x="6270" y="7880"/>
                  </a:lnTo>
                  <a:cubicBezTo>
                    <a:pt x="6272" y="7881"/>
                    <a:pt x="6273" y="7881"/>
                    <a:pt x="6275" y="7882"/>
                  </a:cubicBezTo>
                  <a:lnTo>
                    <a:pt x="6282" y="7887"/>
                  </a:lnTo>
                  <a:cubicBezTo>
                    <a:pt x="6283" y="7887"/>
                    <a:pt x="6284" y="7888"/>
                    <a:pt x="6284" y="7888"/>
                  </a:cubicBezTo>
                  <a:lnTo>
                    <a:pt x="6287" y="7891"/>
                  </a:lnTo>
                  <a:lnTo>
                    <a:pt x="6295" y="7895"/>
                  </a:lnTo>
                  <a:cubicBezTo>
                    <a:pt x="6296" y="7895"/>
                    <a:pt x="6297" y="7896"/>
                    <a:pt x="6297" y="7896"/>
                  </a:cubicBezTo>
                  <a:lnTo>
                    <a:pt x="6300" y="7898"/>
                  </a:lnTo>
                  <a:cubicBezTo>
                    <a:pt x="6302" y="7900"/>
                    <a:pt x="6303" y="7902"/>
                    <a:pt x="6303" y="7905"/>
                  </a:cubicBezTo>
                  <a:lnTo>
                    <a:pt x="6302" y="7913"/>
                  </a:lnTo>
                  <a:cubicBezTo>
                    <a:pt x="6302" y="7913"/>
                    <a:pt x="6302" y="7914"/>
                    <a:pt x="6302" y="7915"/>
                  </a:cubicBezTo>
                  <a:cubicBezTo>
                    <a:pt x="6303" y="7914"/>
                    <a:pt x="6304" y="7914"/>
                    <a:pt x="6305" y="7913"/>
                  </a:cubicBezTo>
                  <a:lnTo>
                    <a:pt x="6315" y="7912"/>
                  </a:lnTo>
                  <a:lnTo>
                    <a:pt x="6327" y="7912"/>
                  </a:lnTo>
                  <a:lnTo>
                    <a:pt x="6332" y="7911"/>
                  </a:lnTo>
                  <a:lnTo>
                    <a:pt x="6337" y="7905"/>
                  </a:lnTo>
                  <a:lnTo>
                    <a:pt x="6348" y="7883"/>
                  </a:lnTo>
                  <a:lnTo>
                    <a:pt x="6356" y="7873"/>
                  </a:lnTo>
                  <a:lnTo>
                    <a:pt x="6356" y="7870"/>
                  </a:lnTo>
                  <a:lnTo>
                    <a:pt x="6355" y="7860"/>
                  </a:lnTo>
                  <a:lnTo>
                    <a:pt x="6356" y="7853"/>
                  </a:lnTo>
                  <a:lnTo>
                    <a:pt x="6357" y="7846"/>
                  </a:lnTo>
                  <a:lnTo>
                    <a:pt x="6367" y="7821"/>
                  </a:lnTo>
                  <a:lnTo>
                    <a:pt x="6370" y="7818"/>
                  </a:lnTo>
                  <a:cubicBezTo>
                    <a:pt x="6371" y="7817"/>
                    <a:pt x="6372" y="7816"/>
                    <a:pt x="6373" y="7815"/>
                  </a:cubicBezTo>
                  <a:lnTo>
                    <a:pt x="6382" y="7812"/>
                  </a:lnTo>
                  <a:cubicBezTo>
                    <a:pt x="6382" y="7812"/>
                    <a:pt x="6383" y="7812"/>
                    <a:pt x="6384" y="7812"/>
                  </a:cubicBezTo>
                  <a:lnTo>
                    <a:pt x="6396" y="7811"/>
                  </a:lnTo>
                  <a:cubicBezTo>
                    <a:pt x="6397" y="7811"/>
                    <a:pt x="6398" y="7811"/>
                    <a:pt x="6399" y="7811"/>
                  </a:cubicBezTo>
                  <a:lnTo>
                    <a:pt x="6410" y="7815"/>
                  </a:lnTo>
                  <a:cubicBezTo>
                    <a:pt x="6412" y="7816"/>
                    <a:pt x="6414" y="7818"/>
                    <a:pt x="6415" y="7820"/>
                  </a:cubicBezTo>
                  <a:lnTo>
                    <a:pt x="6418" y="7832"/>
                  </a:lnTo>
                  <a:lnTo>
                    <a:pt x="6418" y="7843"/>
                  </a:lnTo>
                  <a:lnTo>
                    <a:pt x="6421" y="7850"/>
                  </a:lnTo>
                  <a:lnTo>
                    <a:pt x="6427" y="7856"/>
                  </a:lnTo>
                  <a:lnTo>
                    <a:pt x="6433" y="7860"/>
                  </a:lnTo>
                  <a:lnTo>
                    <a:pt x="6441" y="7864"/>
                  </a:lnTo>
                  <a:lnTo>
                    <a:pt x="6521" y="7874"/>
                  </a:lnTo>
                  <a:lnTo>
                    <a:pt x="6539" y="7871"/>
                  </a:lnTo>
                  <a:lnTo>
                    <a:pt x="6644" y="7835"/>
                  </a:lnTo>
                  <a:lnTo>
                    <a:pt x="6648" y="7831"/>
                  </a:lnTo>
                  <a:lnTo>
                    <a:pt x="6652" y="7823"/>
                  </a:lnTo>
                  <a:lnTo>
                    <a:pt x="6654" y="7812"/>
                  </a:lnTo>
                  <a:lnTo>
                    <a:pt x="6659" y="7775"/>
                  </a:lnTo>
                  <a:lnTo>
                    <a:pt x="6668" y="7724"/>
                  </a:lnTo>
                  <a:lnTo>
                    <a:pt x="6673" y="7708"/>
                  </a:lnTo>
                  <a:cubicBezTo>
                    <a:pt x="6673" y="7707"/>
                    <a:pt x="6673" y="7707"/>
                    <a:pt x="6674" y="7706"/>
                  </a:cubicBezTo>
                  <a:lnTo>
                    <a:pt x="6680" y="7697"/>
                  </a:lnTo>
                  <a:cubicBezTo>
                    <a:pt x="6681" y="7696"/>
                    <a:pt x="6682" y="7695"/>
                    <a:pt x="6683" y="7695"/>
                  </a:cubicBezTo>
                  <a:lnTo>
                    <a:pt x="6686" y="7693"/>
                  </a:lnTo>
                  <a:lnTo>
                    <a:pt x="6680" y="7689"/>
                  </a:lnTo>
                  <a:cubicBezTo>
                    <a:pt x="6680" y="7688"/>
                    <a:pt x="6679" y="7687"/>
                    <a:pt x="6679" y="7687"/>
                  </a:cubicBezTo>
                  <a:lnTo>
                    <a:pt x="6674" y="7678"/>
                  </a:lnTo>
                  <a:lnTo>
                    <a:pt x="6666" y="7652"/>
                  </a:lnTo>
                  <a:lnTo>
                    <a:pt x="6663" y="7649"/>
                  </a:lnTo>
                  <a:lnTo>
                    <a:pt x="6659" y="7648"/>
                  </a:lnTo>
                  <a:cubicBezTo>
                    <a:pt x="6658" y="7647"/>
                    <a:pt x="6658" y="7647"/>
                    <a:pt x="6657" y="7647"/>
                  </a:cubicBezTo>
                  <a:lnTo>
                    <a:pt x="6644" y="7640"/>
                  </a:lnTo>
                  <a:lnTo>
                    <a:pt x="6641" y="7641"/>
                  </a:lnTo>
                  <a:cubicBezTo>
                    <a:pt x="6640" y="7641"/>
                    <a:pt x="6639" y="7641"/>
                    <a:pt x="6639" y="7641"/>
                  </a:cubicBezTo>
                  <a:lnTo>
                    <a:pt x="6636" y="7642"/>
                  </a:lnTo>
                  <a:cubicBezTo>
                    <a:pt x="6635" y="7641"/>
                    <a:pt x="6634" y="7641"/>
                    <a:pt x="6633" y="7641"/>
                  </a:cubicBezTo>
                  <a:lnTo>
                    <a:pt x="6631" y="7641"/>
                  </a:lnTo>
                  <a:cubicBezTo>
                    <a:pt x="6630" y="7640"/>
                    <a:pt x="6629" y="7640"/>
                    <a:pt x="6629" y="7640"/>
                  </a:cubicBezTo>
                  <a:lnTo>
                    <a:pt x="6621" y="7636"/>
                  </a:lnTo>
                  <a:lnTo>
                    <a:pt x="6608" y="7637"/>
                  </a:lnTo>
                  <a:lnTo>
                    <a:pt x="6602" y="7636"/>
                  </a:lnTo>
                  <a:lnTo>
                    <a:pt x="6590" y="7633"/>
                  </a:lnTo>
                  <a:lnTo>
                    <a:pt x="6586" y="7633"/>
                  </a:lnTo>
                  <a:lnTo>
                    <a:pt x="6582" y="7633"/>
                  </a:lnTo>
                  <a:cubicBezTo>
                    <a:pt x="6581" y="7633"/>
                    <a:pt x="6579" y="7632"/>
                    <a:pt x="6578" y="7632"/>
                  </a:cubicBezTo>
                  <a:cubicBezTo>
                    <a:pt x="6578" y="7631"/>
                    <a:pt x="6575" y="7629"/>
                    <a:pt x="6574" y="7629"/>
                  </a:cubicBezTo>
                  <a:cubicBezTo>
                    <a:pt x="6574" y="7628"/>
                    <a:pt x="6573" y="7627"/>
                    <a:pt x="6573" y="7627"/>
                  </a:cubicBezTo>
                  <a:lnTo>
                    <a:pt x="6579" y="7621"/>
                  </a:lnTo>
                  <a:lnTo>
                    <a:pt x="6571" y="7625"/>
                  </a:lnTo>
                  <a:lnTo>
                    <a:pt x="6565" y="7620"/>
                  </a:lnTo>
                  <a:cubicBezTo>
                    <a:pt x="6565" y="7620"/>
                    <a:pt x="6564" y="7620"/>
                    <a:pt x="6564" y="7619"/>
                  </a:cubicBezTo>
                  <a:lnTo>
                    <a:pt x="6561" y="7616"/>
                  </a:lnTo>
                  <a:lnTo>
                    <a:pt x="6555" y="7600"/>
                  </a:lnTo>
                  <a:lnTo>
                    <a:pt x="6555" y="7592"/>
                  </a:lnTo>
                  <a:lnTo>
                    <a:pt x="6481" y="7590"/>
                  </a:lnTo>
                  <a:cubicBezTo>
                    <a:pt x="6480" y="7590"/>
                    <a:pt x="6479" y="7590"/>
                    <a:pt x="6478" y="7589"/>
                  </a:cubicBezTo>
                  <a:cubicBezTo>
                    <a:pt x="6476" y="7589"/>
                    <a:pt x="6473" y="7587"/>
                    <a:pt x="6472" y="7585"/>
                  </a:cubicBezTo>
                  <a:lnTo>
                    <a:pt x="6471" y="7583"/>
                  </a:lnTo>
                  <a:cubicBezTo>
                    <a:pt x="6470" y="7582"/>
                    <a:pt x="6470" y="7581"/>
                    <a:pt x="6470" y="7580"/>
                  </a:cubicBezTo>
                  <a:lnTo>
                    <a:pt x="6470" y="7579"/>
                  </a:lnTo>
                  <a:lnTo>
                    <a:pt x="6452" y="7576"/>
                  </a:lnTo>
                  <a:cubicBezTo>
                    <a:pt x="6451" y="7576"/>
                    <a:pt x="6450" y="7575"/>
                    <a:pt x="6449" y="7574"/>
                  </a:cubicBezTo>
                  <a:lnTo>
                    <a:pt x="6445" y="7572"/>
                  </a:lnTo>
                  <a:cubicBezTo>
                    <a:pt x="6443" y="7570"/>
                    <a:pt x="6441" y="7567"/>
                    <a:pt x="6441" y="7565"/>
                  </a:cubicBezTo>
                  <a:lnTo>
                    <a:pt x="6442" y="7558"/>
                  </a:lnTo>
                  <a:cubicBezTo>
                    <a:pt x="6442" y="7557"/>
                    <a:pt x="6442" y="7555"/>
                    <a:pt x="6443" y="7554"/>
                  </a:cubicBezTo>
                  <a:lnTo>
                    <a:pt x="6446" y="7550"/>
                  </a:lnTo>
                  <a:cubicBezTo>
                    <a:pt x="6447" y="7549"/>
                    <a:pt x="6448" y="7548"/>
                    <a:pt x="6449" y="7547"/>
                  </a:cubicBezTo>
                  <a:lnTo>
                    <a:pt x="6458" y="7543"/>
                  </a:lnTo>
                  <a:lnTo>
                    <a:pt x="6458" y="7539"/>
                  </a:lnTo>
                  <a:cubicBezTo>
                    <a:pt x="6458" y="7538"/>
                    <a:pt x="6458" y="7536"/>
                    <a:pt x="6459" y="7535"/>
                  </a:cubicBezTo>
                  <a:lnTo>
                    <a:pt x="6460" y="7533"/>
                  </a:lnTo>
                  <a:cubicBezTo>
                    <a:pt x="6461" y="7532"/>
                    <a:pt x="6462" y="7531"/>
                    <a:pt x="6462" y="7531"/>
                  </a:cubicBezTo>
                  <a:lnTo>
                    <a:pt x="6464" y="7530"/>
                  </a:lnTo>
                  <a:lnTo>
                    <a:pt x="6432" y="7522"/>
                  </a:lnTo>
                  <a:cubicBezTo>
                    <a:pt x="6431" y="7522"/>
                    <a:pt x="6430" y="7521"/>
                    <a:pt x="6429" y="7521"/>
                  </a:cubicBezTo>
                  <a:lnTo>
                    <a:pt x="6411" y="7507"/>
                  </a:lnTo>
                  <a:lnTo>
                    <a:pt x="6411" y="7507"/>
                  </a:lnTo>
                  <a:cubicBezTo>
                    <a:pt x="6410" y="7509"/>
                    <a:pt x="6409" y="7511"/>
                    <a:pt x="6407" y="7512"/>
                  </a:cubicBezTo>
                  <a:lnTo>
                    <a:pt x="6402" y="7514"/>
                  </a:lnTo>
                  <a:cubicBezTo>
                    <a:pt x="6400" y="7515"/>
                    <a:pt x="6398" y="7516"/>
                    <a:pt x="6397" y="7515"/>
                  </a:cubicBezTo>
                  <a:lnTo>
                    <a:pt x="6390" y="7514"/>
                  </a:lnTo>
                  <a:cubicBezTo>
                    <a:pt x="6389" y="7514"/>
                    <a:pt x="6387" y="7513"/>
                    <a:pt x="6386" y="7512"/>
                  </a:cubicBezTo>
                  <a:lnTo>
                    <a:pt x="6382" y="7508"/>
                  </a:lnTo>
                  <a:cubicBezTo>
                    <a:pt x="6381" y="7507"/>
                    <a:pt x="6381" y="7506"/>
                    <a:pt x="6380" y="7505"/>
                  </a:cubicBezTo>
                  <a:lnTo>
                    <a:pt x="6370" y="7479"/>
                  </a:lnTo>
                  <a:cubicBezTo>
                    <a:pt x="6369" y="7478"/>
                    <a:pt x="6369" y="7477"/>
                    <a:pt x="6369" y="7476"/>
                  </a:cubicBezTo>
                  <a:lnTo>
                    <a:pt x="6370" y="7471"/>
                  </a:lnTo>
                  <a:cubicBezTo>
                    <a:pt x="6370" y="7470"/>
                    <a:pt x="6370" y="7469"/>
                    <a:pt x="6370" y="7468"/>
                  </a:cubicBezTo>
                  <a:lnTo>
                    <a:pt x="6373" y="7461"/>
                  </a:lnTo>
                  <a:cubicBezTo>
                    <a:pt x="6374" y="7458"/>
                    <a:pt x="6377" y="7456"/>
                    <a:pt x="6380" y="7456"/>
                  </a:cubicBezTo>
                  <a:lnTo>
                    <a:pt x="6416" y="7456"/>
                  </a:lnTo>
                  <a:lnTo>
                    <a:pt x="6442" y="7427"/>
                  </a:lnTo>
                  <a:lnTo>
                    <a:pt x="6458" y="7414"/>
                  </a:lnTo>
                  <a:cubicBezTo>
                    <a:pt x="6459" y="7414"/>
                    <a:pt x="6459" y="7413"/>
                    <a:pt x="6460" y="7413"/>
                  </a:cubicBezTo>
                  <a:lnTo>
                    <a:pt x="6476" y="7406"/>
                  </a:lnTo>
                  <a:cubicBezTo>
                    <a:pt x="6477" y="7405"/>
                    <a:pt x="6478" y="7405"/>
                    <a:pt x="6479" y="7405"/>
                  </a:cubicBezTo>
                  <a:lnTo>
                    <a:pt x="6490" y="7406"/>
                  </a:lnTo>
                  <a:lnTo>
                    <a:pt x="6501" y="7408"/>
                  </a:lnTo>
                  <a:lnTo>
                    <a:pt x="6508" y="7408"/>
                  </a:lnTo>
                  <a:lnTo>
                    <a:pt x="6515" y="7402"/>
                  </a:lnTo>
                  <a:lnTo>
                    <a:pt x="6522" y="7390"/>
                  </a:lnTo>
                  <a:cubicBezTo>
                    <a:pt x="6523" y="7390"/>
                    <a:pt x="6523" y="7389"/>
                    <a:pt x="6524" y="7389"/>
                  </a:cubicBezTo>
                  <a:lnTo>
                    <a:pt x="6527" y="7385"/>
                  </a:lnTo>
                  <a:cubicBezTo>
                    <a:pt x="6528" y="7385"/>
                    <a:pt x="6529" y="7384"/>
                    <a:pt x="6530" y="7384"/>
                  </a:cubicBezTo>
                  <a:lnTo>
                    <a:pt x="6551" y="7374"/>
                  </a:lnTo>
                  <a:lnTo>
                    <a:pt x="6564" y="7360"/>
                  </a:lnTo>
                  <a:lnTo>
                    <a:pt x="6573" y="7354"/>
                  </a:lnTo>
                  <a:lnTo>
                    <a:pt x="6561" y="7338"/>
                  </a:lnTo>
                  <a:cubicBezTo>
                    <a:pt x="6561" y="7337"/>
                    <a:pt x="6560" y="7336"/>
                    <a:pt x="6560" y="7335"/>
                  </a:cubicBezTo>
                  <a:lnTo>
                    <a:pt x="6559" y="7329"/>
                  </a:lnTo>
                  <a:lnTo>
                    <a:pt x="6557" y="7311"/>
                  </a:lnTo>
                  <a:lnTo>
                    <a:pt x="6540" y="7305"/>
                  </a:lnTo>
                  <a:cubicBezTo>
                    <a:pt x="6539" y="7305"/>
                    <a:pt x="6538" y="7305"/>
                    <a:pt x="6537" y="7304"/>
                  </a:cubicBezTo>
                  <a:lnTo>
                    <a:pt x="6534" y="7301"/>
                  </a:lnTo>
                  <a:cubicBezTo>
                    <a:pt x="6533" y="7300"/>
                    <a:pt x="6532" y="7298"/>
                    <a:pt x="6531" y="7297"/>
                  </a:cubicBezTo>
                  <a:lnTo>
                    <a:pt x="6530" y="7291"/>
                  </a:lnTo>
                  <a:lnTo>
                    <a:pt x="6531" y="7274"/>
                  </a:lnTo>
                  <a:lnTo>
                    <a:pt x="6531" y="7269"/>
                  </a:lnTo>
                  <a:lnTo>
                    <a:pt x="6526" y="7270"/>
                  </a:lnTo>
                  <a:lnTo>
                    <a:pt x="6521" y="7270"/>
                  </a:lnTo>
                  <a:cubicBezTo>
                    <a:pt x="6519" y="7269"/>
                    <a:pt x="6518" y="7269"/>
                    <a:pt x="6517" y="7268"/>
                  </a:cubicBezTo>
                  <a:lnTo>
                    <a:pt x="6514" y="7266"/>
                  </a:lnTo>
                  <a:cubicBezTo>
                    <a:pt x="6513" y="7265"/>
                    <a:pt x="6512" y="7264"/>
                    <a:pt x="6512" y="7263"/>
                  </a:cubicBezTo>
                  <a:lnTo>
                    <a:pt x="6510" y="7258"/>
                  </a:lnTo>
                  <a:lnTo>
                    <a:pt x="6507" y="7255"/>
                  </a:lnTo>
                  <a:cubicBezTo>
                    <a:pt x="6506" y="7254"/>
                    <a:pt x="6505" y="7253"/>
                    <a:pt x="6505" y="7252"/>
                  </a:cubicBezTo>
                  <a:lnTo>
                    <a:pt x="6504" y="7249"/>
                  </a:lnTo>
                  <a:cubicBezTo>
                    <a:pt x="6504" y="7248"/>
                    <a:pt x="6503" y="7248"/>
                    <a:pt x="6503" y="7247"/>
                  </a:cubicBezTo>
                  <a:lnTo>
                    <a:pt x="6503" y="7244"/>
                  </a:lnTo>
                  <a:lnTo>
                    <a:pt x="6504" y="7239"/>
                  </a:lnTo>
                  <a:cubicBezTo>
                    <a:pt x="6504" y="7239"/>
                    <a:pt x="6504" y="7238"/>
                    <a:pt x="6504" y="7237"/>
                  </a:cubicBezTo>
                  <a:lnTo>
                    <a:pt x="6508" y="7224"/>
                  </a:lnTo>
                  <a:cubicBezTo>
                    <a:pt x="6509" y="7222"/>
                    <a:pt x="6510" y="7221"/>
                    <a:pt x="6512" y="7220"/>
                  </a:cubicBezTo>
                  <a:lnTo>
                    <a:pt x="6520" y="7215"/>
                  </a:lnTo>
                  <a:cubicBezTo>
                    <a:pt x="6521" y="7214"/>
                    <a:pt x="6522" y="7214"/>
                    <a:pt x="6523" y="7214"/>
                  </a:cubicBezTo>
                  <a:lnTo>
                    <a:pt x="6531" y="7212"/>
                  </a:lnTo>
                  <a:lnTo>
                    <a:pt x="6537" y="7209"/>
                  </a:lnTo>
                  <a:lnTo>
                    <a:pt x="6538" y="7206"/>
                  </a:lnTo>
                  <a:lnTo>
                    <a:pt x="6542" y="7198"/>
                  </a:lnTo>
                  <a:lnTo>
                    <a:pt x="6547" y="7192"/>
                  </a:lnTo>
                  <a:lnTo>
                    <a:pt x="6575" y="7166"/>
                  </a:lnTo>
                  <a:lnTo>
                    <a:pt x="6565" y="7156"/>
                  </a:lnTo>
                  <a:cubicBezTo>
                    <a:pt x="6564" y="7155"/>
                    <a:pt x="6563" y="7152"/>
                    <a:pt x="6563" y="7150"/>
                  </a:cubicBezTo>
                  <a:cubicBezTo>
                    <a:pt x="6564" y="7147"/>
                    <a:pt x="6564" y="7145"/>
                    <a:pt x="6566" y="7144"/>
                  </a:cubicBezTo>
                  <a:cubicBezTo>
                    <a:pt x="6567" y="7143"/>
                    <a:pt x="6569" y="7142"/>
                    <a:pt x="6571" y="7142"/>
                  </a:cubicBezTo>
                  <a:lnTo>
                    <a:pt x="6585" y="7142"/>
                  </a:lnTo>
                  <a:lnTo>
                    <a:pt x="6589" y="7141"/>
                  </a:lnTo>
                  <a:lnTo>
                    <a:pt x="6601" y="7132"/>
                  </a:lnTo>
                  <a:cubicBezTo>
                    <a:pt x="6602" y="7131"/>
                    <a:pt x="6603" y="7130"/>
                    <a:pt x="6605" y="7130"/>
                  </a:cubicBezTo>
                  <a:lnTo>
                    <a:pt x="6611" y="7129"/>
                  </a:lnTo>
                  <a:cubicBezTo>
                    <a:pt x="6613" y="7129"/>
                    <a:pt x="6614" y="7129"/>
                    <a:pt x="6615" y="7129"/>
                  </a:cubicBezTo>
                  <a:lnTo>
                    <a:pt x="6622" y="7131"/>
                  </a:lnTo>
                  <a:cubicBezTo>
                    <a:pt x="6623" y="7132"/>
                    <a:pt x="6623" y="7132"/>
                    <a:pt x="6624" y="7132"/>
                  </a:cubicBezTo>
                  <a:lnTo>
                    <a:pt x="6634" y="7138"/>
                  </a:lnTo>
                  <a:lnTo>
                    <a:pt x="6638" y="7139"/>
                  </a:lnTo>
                  <a:lnTo>
                    <a:pt x="6642" y="7138"/>
                  </a:lnTo>
                  <a:lnTo>
                    <a:pt x="6645" y="7137"/>
                  </a:lnTo>
                  <a:lnTo>
                    <a:pt x="6653" y="7129"/>
                  </a:lnTo>
                  <a:cubicBezTo>
                    <a:pt x="6654" y="7129"/>
                    <a:pt x="6655" y="7128"/>
                    <a:pt x="6656" y="7128"/>
                  </a:cubicBezTo>
                  <a:lnTo>
                    <a:pt x="6661" y="7126"/>
                  </a:lnTo>
                  <a:cubicBezTo>
                    <a:pt x="6663" y="7126"/>
                    <a:pt x="6665" y="7126"/>
                    <a:pt x="6667" y="7127"/>
                  </a:cubicBezTo>
                  <a:lnTo>
                    <a:pt x="6673" y="7130"/>
                  </a:lnTo>
                  <a:lnTo>
                    <a:pt x="6674" y="7131"/>
                  </a:lnTo>
                  <a:lnTo>
                    <a:pt x="6682" y="7137"/>
                  </a:lnTo>
                  <a:lnTo>
                    <a:pt x="6693" y="7149"/>
                  </a:lnTo>
                  <a:lnTo>
                    <a:pt x="6698" y="7145"/>
                  </a:lnTo>
                  <a:cubicBezTo>
                    <a:pt x="6699" y="7144"/>
                    <a:pt x="6701" y="7143"/>
                    <a:pt x="6702" y="7143"/>
                  </a:cubicBezTo>
                  <a:lnTo>
                    <a:pt x="6706" y="7142"/>
                  </a:lnTo>
                  <a:cubicBezTo>
                    <a:pt x="6707" y="7142"/>
                    <a:pt x="6708" y="7142"/>
                    <a:pt x="6709" y="7142"/>
                  </a:cubicBezTo>
                  <a:lnTo>
                    <a:pt x="6716" y="7143"/>
                  </a:lnTo>
                  <a:lnTo>
                    <a:pt x="6735" y="7140"/>
                  </a:lnTo>
                  <a:cubicBezTo>
                    <a:pt x="6736" y="7140"/>
                    <a:pt x="6737" y="7140"/>
                    <a:pt x="6739" y="7141"/>
                  </a:cubicBezTo>
                  <a:lnTo>
                    <a:pt x="6746" y="7143"/>
                  </a:lnTo>
                  <a:lnTo>
                    <a:pt x="6746" y="7143"/>
                  </a:lnTo>
                  <a:lnTo>
                    <a:pt x="6746" y="7102"/>
                  </a:lnTo>
                  <a:lnTo>
                    <a:pt x="6737" y="7100"/>
                  </a:lnTo>
                  <a:lnTo>
                    <a:pt x="6722" y="7093"/>
                  </a:lnTo>
                  <a:cubicBezTo>
                    <a:pt x="6721" y="7093"/>
                    <a:pt x="6720" y="7092"/>
                    <a:pt x="6720" y="7092"/>
                  </a:cubicBezTo>
                  <a:lnTo>
                    <a:pt x="6708" y="7081"/>
                  </a:lnTo>
                  <a:lnTo>
                    <a:pt x="6701" y="7071"/>
                  </a:lnTo>
                  <a:lnTo>
                    <a:pt x="6687" y="7079"/>
                  </a:lnTo>
                  <a:cubicBezTo>
                    <a:pt x="6686" y="7080"/>
                    <a:pt x="6685" y="7080"/>
                    <a:pt x="6684" y="7080"/>
                  </a:cubicBezTo>
                  <a:lnTo>
                    <a:pt x="6677" y="7081"/>
                  </a:lnTo>
                  <a:cubicBezTo>
                    <a:pt x="6676" y="7081"/>
                    <a:pt x="6675" y="7081"/>
                    <a:pt x="6674" y="7081"/>
                  </a:cubicBezTo>
                  <a:lnTo>
                    <a:pt x="6667" y="7079"/>
                  </a:lnTo>
                  <a:cubicBezTo>
                    <a:pt x="6666" y="7078"/>
                    <a:pt x="6665" y="7078"/>
                    <a:pt x="6664" y="7077"/>
                  </a:cubicBezTo>
                  <a:lnTo>
                    <a:pt x="6646" y="7063"/>
                  </a:lnTo>
                  <a:lnTo>
                    <a:pt x="6642" y="7061"/>
                  </a:lnTo>
                  <a:lnTo>
                    <a:pt x="6625" y="7061"/>
                  </a:lnTo>
                  <a:lnTo>
                    <a:pt x="6613" y="7059"/>
                  </a:lnTo>
                  <a:cubicBezTo>
                    <a:pt x="6612" y="7058"/>
                    <a:pt x="6611" y="7058"/>
                    <a:pt x="6610" y="7057"/>
                  </a:cubicBezTo>
                  <a:lnTo>
                    <a:pt x="6602" y="7049"/>
                  </a:lnTo>
                  <a:cubicBezTo>
                    <a:pt x="6601" y="7049"/>
                    <a:pt x="6601" y="7048"/>
                    <a:pt x="6600" y="7047"/>
                  </a:cubicBezTo>
                  <a:lnTo>
                    <a:pt x="6596" y="7039"/>
                  </a:lnTo>
                  <a:lnTo>
                    <a:pt x="6594" y="7029"/>
                  </a:lnTo>
                  <a:cubicBezTo>
                    <a:pt x="6594" y="7029"/>
                    <a:pt x="6594" y="7028"/>
                    <a:pt x="6594" y="7027"/>
                  </a:cubicBezTo>
                  <a:lnTo>
                    <a:pt x="6594" y="7019"/>
                  </a:lnTo>
                  <a:cubicBezTo>
                    <a:pt x="6595" y="7018"/>
                    <a:pt x="6595" y="7017"/>
                    <a:pt x="6595" y="7016"/>
                  </a:cubicBezTo>
                  <a:lnTo>
                    <a:pt x="6599" y="7008"/>
                  </a:lnTo>
                  <a:lnTo>
                    <a:pt x="6609" y="6991"/>
                  </a:lnTo>
                  <a:lnTo>
                    <a:pt x="6610" y="6980"/>
                  </a:lnTo>
                  <a:cubicBezTo>
                    <a:pt x="6610" y="6978"/>
                    <a:pt x="6611" y="6976"/>
                    <a:pt x="6613" y="6975"/>
                  </a:cubicBezTo>
                  <a:lnTo>
                    <a:pt x="6616" y="6971"/>
                  </a:lnTo>
                  <a:cubicBezTo>
                    <a:pt x="6617" y="6970"/>
                    <a:pt x="6618" y="6970"/>
                    <a:pt x="6619" y="6969"/>
                  </a:cubicBezTo>
                  <a:lnTo>
                    <a:pt x="6601" y="6965"/>
                  </a:lnTo>
                  <a:cubicBezTo>
                    <a:pt x="6600" y="6965"/>
                    <a:pt x="6599" y="6965"/>
                    <a:pt x="6599" y="6964"/>
                  </a:cubicBezTo>
                  <a:lnTo>
                    <a:pt x="6595" y="6962"/>
                  </a:lnTo>
                  <a:cubicBezTo>
                    <a:pt x="6594" y="6961"/>
                    <a:pt x="6593" y="6960"/>
                    <a:pt x="6593" y="6959"/>
                  </a:cubicBezTo>
                  <a:lnTo>
                    <a:pt x="6589" y="6952"/>
                  </a:lnTo>
                  <a:lnTo>
                    <a:pt x="6582" y="6950"/>
                  </a:lnTo>
                  <a:lnTo>
                    <a:pt x="6557" y="6949"/>
                  </a:lnTo>
                  <a:cubicBezTo>
                    <a:pt x="6555" y="6948"/>
                    <a:pt x="6553" y="6947"/>
                    <a:pt x="6551" y="6946"/>
                  </a:cubicBezTo>
                  <a:lnTo>
                    <a:pt x="6546" y="6939"/>
                  </a:lnTo>
                  <a:cubicBezTo>
                    <a:pt x="6544" y="6937"/>
                    <a:pt x="6543" y="6933"/>
                    <a:pt x="6545" y="6930"/>
                  </a:cubicBezTo>
                  <a:lnTo>
                    <a:pt x="6550" y="6922"/>
                  </a:lnTo>
                  <a:cubicBezTo>
                    <a:pt x="6552" y="6919"/>
                    <a:pt x="6556" y="6917"/>
                    <a:pt x="6560" y="6919"/>
                  </a:cubicBezTo>
                  <a:lnTo>
                    <a:pt x="6575" y="6924"/>
                  </a:lnTo>
                  <a:lnTo>
                    <a:pt x="6576" y="6922"/>
                  </a:lnTo>
                  <a:lnTo>
                    <a:pt x="6576" y="6919"/>
                  </a:lnTo>
                  <a:lnTo>
                    <a:pt x="6576" y="6915"/>
                  </a:lnTo>
                  <a:cubicBezTo>
                    <a:pt x="6576" y="6914"/>
                    <a:pt x="6577" y="6913"/>
                    <a:pt x="6577" y="6912"/>
                  </a:cubicBezTo>
                  <a:lnTo>
                    <a:pt x="6578" y="6908"/>
                  </a:lnTo>
                  <a:cubicBezTo>
                    <a:pt x="6579" y="6907"/>
                    <a:pt x="6580" y="6905"/>
                    <a:pt x="6582" y="6904"/>
                  </a:cubicBezTo>
                  <a:lnTo>
                    <a:pt x="6585" y="6902"/>
                  </a:lnTo>
                  <a:cubicBezTo>
                    <a:pt x="6586" y="6902"/>
                    <a:pt x="6587" y="6901"/>
                    <a:pt x="6588" y="6901"/>
                  </a:cubicBezTo>
                  <a:lnTo>
                    <a:pt x="6591" y="6901"/>
                  </a:lnTo>
                  <a:lnTo>
                    <a:pt x="6593" y="6894"/>
                  </a:lnTo>
                  <a:cubicBezTo>
                    <a:pt x="6593" y="6893"/>
                    <a:pt x="6594" y="6892"/>
                    <a:pt x="6594" y="6892"/>
                  </a:cubicBezTo>
                  <a:lnTo>
                    <a:pt x="6607" y="6876"/>
                  </a:lnTo>
                  <a:lnTo>
                    <a:pt x="6606" y="6875"/>
                  </a:lnTo>
                  <a:lnTo>
                    <a:pt x="6600" y="6873"/>
                  </a:lnTo>
                  <a:lnTo>
                    <a:pt x="6594" y="6868"/>
                  </a:lnTo>
                  <a:cubicBezTo>
                    <a:pt x="6593" y="6868"/>
                    <a:pt x="6592" y="6867"/>
                    <a:pt x="6591" y="6866"/>
                  </a:cubicBezTo>
                  <a:lnTo>
                    <a:pt x="6588" y="6861"/>
                  </a:lnTo>
                  <a:lnTo>
                    <a:pt x="6586" y="6861"/>
                  </a:lnTo>
                  <a:lnTo>
                    <a:pt x="6575" y="6861"/>
                  </a:lnTo>
                  <a:lnTo>
                    <a:pt x="6569" y="6859"/>
                  </a:lnTo>
                  <a:cubicBezTo>
                    <a:pt x="6567" y="6859"/>
                    <a:pt x="6565" y="6857"/>
                    <a:pt x="6564" y="6855"/>
                  </a:cubicBezTo>
                  <a:lnTo>
                    <a:pt x="6562" y="6851"/>
                  </a:lnTo>
                  <a:cubicBezTo>
                    <a:pt x="6562" y="6850"/>
                    <a:pt x="6562" y="6850"/>
                    <a:pt x="6562" y="6849"/>
                  </a:cubicBezTo>
                  <a:lnTo>
                    <a:pt x="6562" y="6845"/>
                  </a:lnTo>
                  <a:lnTo>
                    <a:pt x="6562" y="6840"/>
                  </a:lnTo>
                  <a:lnTo>
                    <a:pt x="6564" y="6835"/>
                  </a:lnTo>
                  <a:cubicBezTo>
                    <a:pt x="6564" y="6834"/>
                    <a:pt x="6564" y="6833"/>
                    <a:pt x="6565" y="6832"/>
                  </a:cubicBezTo>
                  <a:lnTo>
                    <a:pt x="6568" y="6828"/>
                  </a:lnTo>
                  <a:cubicBezTo>
                    <a:pt x="6569" y="6827"/>
                    <a:pt x="6570" y="6826"/>
                    <a:pt x="6571" y="6825"/>
                  </a:cubicBezTo>
                  <a:lnTo>
                    <a:pt x="6575" y="6823"/>
                  </a:lnTo>
                  <a:cubicBezTo>
                    <a:pt x="6575" y="6822"/>
                    <a:pt x="6576" y="6822"/>
                    <a:pt x="6577" y="6822"/>
                  </a:cubicBezTo>
                  <a:lnTo>
                    <a:pt x="6586" y="6820"/>
                  </a:lnTo>
                  <a:lnTo>
                    <a:pt x="6594" y="6819"/>
                  </a:lnTo>
                  <a:cubicBezTo>
                    <a:pt x="6595" y="6819"/>
                    <a:pt x="6595" y="6819"/>
                    <a:pt x="6596" y="6819"/>
                  </a:cubicBezTo>
                  <a:lnTo>
                    <a:pt x="6606" y="6822"/>
                  </a:lnTo>
                  <a:cubicBezTo>
                    <a:pt x="6607" y="6822"/>
                    <a:pt x="6609" y="6823"/>
                    <a:pt x="6610" y="6824"/>
                  </a:cubicBezTo>
                  <a:cubicBezTo>
                    <a:pt x="6610" y="6824"/>
                    <a:pt x="6610" y="6825"/>
                    <a:pt x="6611" y="6825"/>
                  </a:cubicBezTo>
                  <a:lnTo>
                    <a:pt x="6605" y="6809"/>
                  </a:lnTo>
                  <a:cubicBezTo>
                    <a:pt x="6605" y="6806"/>
                    <a:pt x="6605" y="6804"/>
                    <a:pt x="6607" y="6802"/>
                  </a:cubicBezTo>
                  <a:cubicBezTo>
                    <a:pt x="6608" y="6800"/>
                    <a:pt x="6610" y="6799"/>
                    <a:pt x="6613" y="6799"/>
                  </a:cubicBezTo>
                  <a:lnTo>
                    <a:pt x="6624" y="6797"/>
                  </a:lnTo>
                  <a:lnTo>
                    <a:pt x="6630" y="6788"/>
                  </a:lnTo>
                  <a:cubicBezTo>
                    <a:pt x="6631" y="6787"/>
                    <a:pt x="6633" y="6785"/>
                    <a:pt x="6635" y="6785"/>
                  </a:cubicBezTo>
                  <a:lnTo>
                    <a:pt x="6640" y="6784"/>
                  </a:lnTo>
                  <a:cubicBezTo>
                    <a:pt x="6641" y="6784"/>
                    <a:pt x="6642" y="6784"/>
                    <a:pt x="6643" y="6784"/>
                  </a:cubicBezTo>
                  <a:lnTo>
                    <a:pt x="6658" y="6786"/>
                  </a:lnTo>
                  <a:cubicBezTo>
                    <a:pt x="6660" y="6787"/>
                    <a:pt x="6661" y="6787"/>
                    <a:pt x="6663" y="6788"/>
                  </a:cubicBezTo>
                  <a:lnTo>
                    <a:pt x="6666" y="6791"/>
                  </a:lnTo>
                  <a:cubicBezTo>
                    <a:pt x="6666" y="6792"/>
                    <a:pt x="6667" y="6793"/>
                    <a:pt x="6667" y="6794"/>
                  </a:cubicBezTo>
                  <a:lnTo>
                    <a:pt x="6673" y="6805"/>
                  </a:lnTo>
                  <a:lnTo>
                    <a:pt x="6685" y="6808"/>
                  </a:lnTo>
                  <a:cubicBezTo>
                    <a:pt x="6689" y="6809"/>
                    <a:pt x="6691" y="6810"/>
                    <a:pt x="6692" y="681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09" name="Freeform 294">
              <a:extLst>
                <a:ext uri="{FF2B5EF4-FFF2-40B4-BE49-F238E27FC236}">
                  <a16:creationId xmlns:a16="http://schemas.microsoft.com/office/drawing/2014/main" id="{156F2A6B-7F48-4880-862D-C2413D10D61C}"/>
                </a:ext>
              </a:extLst>
            </p:cNvPr>
            <p:cNvSpPr>
              <a:spLocks noChangeArrowheads="1"/>
            </p:cNvSpPr>
            <p:nvPr/>
          </p:nvSpPr>
          <p:spPr bwMode="auto">
            <a:xfrm>
              <a:off x="10647362" y="1357313"/>
              <a:ext cx="34925" cy="19050"/>
            </a:xfrm>
            <a:custGeom>
              <a:avLst/>
              <a:gdLst>
                <a:gd name="T0" fmla="*/ 14 w 99"/>
                <a:gd name="T1" fmla="*/ 0 h 54"/>
                <a:gd name="T2" fmla="*/ 0 w 99"/>
                <a:gd name="T3" fmla="*/ 4 h 54"/>
                <a:gd name="T4" fmla="*/ 8 w 99"/>
                <a:gd name="T5" fmla="*/ 10 h 54"/>
                <a:gd name="T6" fmla="*/ 22 w 99"/>
                <a:gd name="T7" fmla="*/ 11 h 54"/>
                <a:gd name="T8" fmla="*/ 25 w 99"/>
                <a:gd name="T9" fmla="*/ 12 h 54"/>
                <a:gd name="T10" fmla="*/ 36 w 99"/>
                <a:gd name="T11" fmla="*/ 18 h 54"/>
                <a:gd name="T12" fmla="*/ 45 w 99"/>
                <a:gd name="T13" fmla="*/ 26 h 54"/>
                <a:gd name="T14" fmla="*/ 46 w 99"/>
                <a:gd name="T15" fmla="*/ 28 h 54"/>
                <a:gd name="T16" fmla="*/ 50 w 99"/>
                <a:gd name="T17" fmla="*/ 36 h 54"/>
                <a:gd name="T18" fmla="*/ 53 w 99"/>
                <a:gd name="T19" fmla="*/ 45 h 54"/>
                <a:gd name="T20" fmla="*/ 58 w 99"/>
                <a:gd name="T21" fmla="*/ 50 h 54"/>
                <a:gd name="T22" fmla="*/ 83 w 99"/>
                <a:gd name="T23" fmla="*/ 50 h 54"/>
                <a:gd name="T24" fmla="*/ 98 w 99"/>
                <a:gd name="T25" fmla="*/ 53 h 54"/>
                <a:gd name="T26" fmla="*/ 96 w 99"/>
                <a:gd name="T27" fmla="*/ 46 h 54"/>
                <a:gd name="T28" fmla="*/ 93 w 99"/>
                <a:gd name="T29" fmla="*/ 45 h 54"/>
                <a:gd name="T30" fmla="*/ 85 w 99"/>
                <a:gd name="T31" fmla="*/ 45 h 54"/>
                <a:gd name="T32" fmla="*/ 81 w 99"/>
                <a:gd name="T33" fmla="*/ 43 h 54"/>
                <a:gd name="T34" fmla="*/ 72 w 99"/>
                <a:gd name="T35" fmla="*/ 36 h 54"/>
                <a:gd name="T36" fmla="*/ 70 w 99"/>
                <a:gd name="T37" fmla="*/ 34 h 54"/>
                <a:gd name="T38" fmla="*/ 63 w 99"/>
                <a:gd name="T39" fmla="*/ 25 h 54"/>
                <a:gd name="T40" fmla="*/ 62 w 99"/>
                <a:gd name="T41" fmla="*/ 21 h 54"/>
                <a:gd name="T42" fmla="*/ 60 w 99"/>
                <a:gd name="T43" fmla="*/ 10 h 54"/>
                <a:gd name="T44" fmla="*/ 57 w 99"/>
                <a:gd name="T45" fmla="*/ 7 h 54"/>
                <a:gd name="T46" fmla="*/ 52 w 99"/>
                <a:gd name="T47" fmla="*/ 4 h 54"/>
                <a:gd name="T48" fmla="*/ 48 w 99"/>
                <a:gd name="T49" fmla="*/ 4 h 54"/>
                <a:gd name="T50" fmla="*/ 35 w 99"/>
                <a:gd name="T51" fmla="*/ 8 h 54"/>
                <a:gd name="T52" fmla="*/ 32 w 99"/>
                <a:gd name="T53" fmla="*/ 8 h 54"/>
                <a:gd name="T54" fmla="*/ 25 w 99"/>
                <a:gd name="T55" fmla="*/ 8 h 54"/>
                <a:gd name="T56" fmla="*/ 20 w 99"/>
                <a:gd name="T57" fmla="*/ 6 h 54"/>
                <a:gd name="T58" fmla="*/ 14 w 9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 h="54">
                  <a:moveTo>
                    <a:pt x="14" y="0"/>
                  </a:moveTo>
                  <a:lnTo>
                    <a:pt x="0" y="4"/>
                  </a:lnTo>
                  <a:lnTo>
                    <a:pt x="8" y="10"/>
                  </a:lnTo>
                  <a:lnTo>
                    <a:pt x="22" y="11"/>
                  </a:lnTo>
                  <a:cubicBezTo>
                    <a:pt x="23" y="11"/>
                    <a:pt x="24" y="12"/>
                    <a:pt x="25" y="12"/>
                  </a:cubicBezTo>
                  <a:lnTo>
                    <a:pt x="36" y="18"/>
                  </a:lnTo>
                  <a:lnTo>
                    <a:pt x="45" y="26"/>
                  </a:lnTo>
                  <a:cubicBezTo>
                    <a:pt x="45" y="27"/>
                    <a:pt x="46" y="28"/>
                    <a:pt x="46" y="28"/>
                  </a:cubicBezTo>
                  <a:lnTo>
                    <a:pt x="50" y="36"/>
                  </a:lnTo>
                  <a:lnTo>
                    <a:pt x="53" y="45"/>
                  </a:lnTo>
                  <a:lnTo>
                    <a:pt x="58" y="50"/>
                  </a:lnTo>
                  <a:lnTo>
                    <a:pt x="83" y="50"/>
                  </a:lnTo>
                  <a:lnTo>
                    <a:pt x="98" y="53"/>
                  </a:lnTo>
                  <a:lnTo>
                    <a:pt x="96" y="46"/>
                  </a:lnTo>
                  <a:lnTo>
                    <a:pt x="93" y="45"/>
                  </a:lnTo>
                  <a:lnTo>
                    <a:pt x="85" y="45"/>
                  </a:lnTo>
                  <a:cubicBezTo>
                    <a:pt x="84" y="45"/>
                    <a:pt x="82" y="44"/>
                    <a:pt x="81" y="43"/>
                  </a:cubicBezTo>
                  <a:lnTo>
                    <a:pt x="72" y="36"/>
                  </a:lnTo>
                  <a:cubicBezTo>
                    <a:pt x="71" y="36"/>
                    <a:pt x="70" y="35"/>
                    <a:pt x="70" y="34"/>
                  </a:cubicBezTo>
                  <a:lnTo>
                    <a:pt x="63" y="25"/>
                  </a:lnTo>
                  <a:cubicBezTo>
                    <a:pt x="62" y="24"/>
                    <a:pt x="62" y="22"/>
                    <a:pt x="62" y="21"/>
                  </a:cubicBezTo>
                  <a:lnTo>
                    <a:pt x="60" y="10"/>
                  </a:lnTo>
                  <a:lnTo>
                    <a:pt x="57" y="7"/>
                  </a:lnTo>
                  <a:lnTo>
                    <a:pt x="52" y="4"/>
                  </a:lnTo>
                  <a:lnTo>
                    <a:pt x="48" y="4"/>
                  </a:lnTo>
                  <a:lnTo>
                    <a:pt x="35" y="8"/>
                  </a:lnTo>
                  <a:cubicBezTo>
                    <a:pt x="34" y="8"/>
                    <a:pt x="33" y="8"/>
                    <a:pt x="32" y="8"/>
                  </a:cubicBezTo>
                  <a:lnTo>
                    <a:pt x="25" y="8"/>
                  </a:lnTo>
                  <a:cubicBezTo>
                    <a:pt x="23" y="8"/>
                    <a:pt x="22" y="7"/>
                    <a:pt x="20" y="6"/>
                  </a:cubicBezTo>
                  <a:lnTo>
                    <a:pt x="14"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10" name="Freeform 295">
              <a:extLst>
                <a:ext uri="{FF2B5EF4-FFF2-40B4-BE49-F238E27FC236}">
                  <a16:creationId xmlns:a16="http://schemas.microsoft.com/office/drawing/2014/main" id="{DA664CCF-5716-41BC-8C12-8C2A2B4AB9B5}"/>
                </a:ext>
              </a:extLst>
            </p:cNvPr>
            <p:cNvSpPr>
              <a:spLocks noChangeArrowheads="1"/>
            </p:cNvSpPr>
            <p:nvPr/>
          </p:nvSpPr>
          <p:spPr bwMode="auto">
            <a:xfrm>
              <a:off x="10661650" y="1346200"/>
              <a:ext cx="17462" cy="19050"/>
            </a:xfrm>
            <a:custGeom>
              <a:avLst/>
              <a:gdLst>
                <a:gd name="T0" fmla="*/ 14 w 49"/>
                <a:gd name="T1" fmla="*/ 10 h 55"/>
                <a:gd name="T2" fmla="*/ 20 w 49"/>
                <a:gd name="T3" fmla="*/ 15 h 55"/>
                <a:gd name="T4" fmla="*/ 31 w 49"/>
                <a:gd name="T5" fmla="*/ 25 h 55"/>
                <a:gd name="T6" fmla="*/ 33 w 49"/>
                <a:gd name="T7" fmla="*/ 27 h 55"/>
                <a:gd name="T8" fmla="*/ 39 w 49"/>
                <a:gd name="T9" fmla="*/ 39 h 55"/>
                <a:gd name="T10" fmla="*/ 45 w 49"/>
                <a:gd name="T11" fmla="*/ 52 h 55"/>
                <a:gd name="T12" fmla="*/ 48 w 49"/>
                <a:gd name="T13" fmla="*/ 54 h 55"/>
                <a:gd name="T14" fmla="*/ 47 w 49"/>
                <a:gd name="T15" fmla="*/ 48 h 55"/>
                <a:gd name="T16" fmla="*/ 47 w 49"/>
                <a:gd name="T17" fmla="*/ 25 h 55"/>
                <a:gd name="T18" fmla="*/ 44 w 49"/>
                <a:gd name="T19" fmla="*/ 16 h 55"/>
                <a:gd name="T20" fmla="*/ 41 w 49"/>
                <a:gd name="T21" fmla="*/ 8 h 55"/>
                <a:gd name="T22" fmla="*/ 37 w 49"/>
                <a:gd name="T23" fmla="*/ 4 h 55"/>
                <a:gd name="T24" fmla="*/ 19 w 49"/>
                <a:gd name="T25" fmla="*/ 0 h 55"/>
                <a:gd name="T26" fmla="*/ 0 w 49"/>
                <a:gd name="T27" fmla="*/ 1 h 55"/>
                <a:gd name="T28" fmla="*/ 10 w 49"/>
                <a:gd name="T29" fmla="*/ 8 h 55"/>
                <a:gd name="T30" fmla="*/ 14 w 49"/>
                <a:gd name="T31"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55">
                  <a:moveTo>
                    <a:pt x="14" y="10"/>
                  </a:moveTo>
                  <a:lnTo>
                    <a:pt x="20" y="15"/>
                  </a:lnTo>
                  <a:lnTo>
                    <a:pt x="31" y="25"/>
                  </a:lnTo>
                  <a:cubicBezTo>
                    <a:pt x="32" y="26"/>
                    <a:pt x="32" y="26"/>
                    <a:pt x="33" y="27"/>
                  </a:cubicBezTo>
                  <a:lnTo>
                    <a:pt x="39" y="39"/>
                  </a:lnTo>
                  <a:lnTo>
                    <a:pt x="45" y="52"/>
                  </a:lnTo>
                  <a:lnTo>
                    <a:pt x="48" y="54"/>
                  </a:lnTo>
                  <a:lnTo>
                    <a:pt x="47" y="48"/>
                  </a:lnTo>
                  <a:lnTo>
                    <a:pt x="47" y="25"/>
                  </a:lnTo>
                  <a:lnTo>
                    <a:pt x="44" y="16"/>
                  </a:lnTo>
                  <a:lnTo>
                    <a:pt x="41" y="8"/>
                  </a:lnTo>
                  <a:lnTo>
                    <a:pt x="37" y="4"/>
                  </a:lnTo>
                  <a:lnTo>
                    <a:pt x="19" y="0"/>
                  </a:lnTo>
                  <a:lnTo>
                    <a:pt x="0" y="1"/>
                  </a:lnTo>
                  <a:lnTo>
                    <a:pt x="10" y="8"/>
                  </a:lnTo>
                  <a:lnTo>
                    <a:pt x="14" y="1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11" name="Freeform 296">
              <a:extLst>
                <a:ext uri="{FF2B5EF4-FFF2-40B4-BE49-F238E27FC236}">
                  <a16:creationId xmlns:a16="http://schemas.microsoft.com/office/drawing/2014/main" id="{2127146E-9C86-4541-8E30-3F0794398B67}"/>
                </a:ext>
              </a:extLst>
            </p:cNvPr>
            <p:cNvSpPr>
              <a:spLocks noChangeArrowheads="1"/>
            </p:cNvSpPr>
            <p:nvPr/>
          </p:nvSpPr>
          <p:spPr bwMode="auto">
            <a:xfrm>
              <a:off x="10231437" y="508000"/>
              <a:ext cx="22225" cy="7938"/>
            </a:xfrm>
            <a:custGeom>
              <a:avLst/>
              <a:gdLst>
                <a:gd name="T0" fmla="*/ 59 w 60"/>
                <a:gd name="T1" fmla="*/ 20 h 21"/>
                <a:gd name="T2" fmla="*/ 35 w 60"/>
                <a:gd name="T3" fmla="*/ 0 h 21"/>
                <a:gd name="T4" fmla="*/ 21 w 60"/>
                <a:gd name="T5" fmla="*/ 1 h 21"/>
                <a:gd name="T6" fmla="*/ 0 w 60"/>
                <a:gd name="T7" fmla="*/ 10 h 21"/>
                <a:gd name="T8" fmla="*/ 0 w 60"/>
                <a:gd name="T9" fmla="*/ 12 h 21"/>
                <a:gd name="T10" fmla="*/ 4 w 60"/>
                <a:gd name="T11" fmla="*/ 14 h 21"/>
                <a:gd name="T12" fmla="*/ 59 w 60"/>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60" h="21">
                  <a:moveTo>
                    <a:pt x="59" y="20"/>
                  </a:moveTo>
                  <a:lnTo>
                    <a:pt x="35" y="0"/>
                  </a:lnTo>
                  <a:lnTo>
                    <a:pt x="21" y="1"/>
                  </a:lnTo>
                  <a:lnTo>
                    <a:pt x="0" y="10"/>
                  </a:lnTo>
                  <a:lnTo>
                    <a:pt x="0" y="12"/>
                  </a:lnTo>
                  <a:lnTo>
                    <a:pt x="4" y="14"/>
                  </a:lnTo>
                  <a:lnTo>
                    <a:pt x="59" y="2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12" name="Freeform 297">
              <a:extLst>
                <a:ext uri="{FF2B5EF4-FFF2-40B4-BE49-F238E27FC236}">
                  <a16:creationId xmlns:a16="http://schemas.microsoft.com/office/drawing/2014/main" id="{1A0ACD30-8357-4365-BD07-76A28EAF4B1D}"/>
                </a:ext>
              </a:extLst>
            </p:cNvPr>
            <p:cNvSpPr>
              <a:spLocks noChangeArrowheads="1"/>
            </p:cNvSpPr>
            <p:nvPr/>
          </p:nvSpPr>
          <p:spPr bwMode="auto">
            <a:xfrm>
              <a:off x="12153900" y="2898775"/>
              <a:ext cx="14287" cy="12700"/>
            </a:xfrm>
            <a:custGeom>
              <a:avLst/>
              <a:gdLst>
                <a:gd name="T0" fmla="*/ 14 w 39"/>
                <a:gd name="T1" fmla="*/ 1 h 35"/>
                <a:gd name="T2" fmla="*/ 6 w 39"/>
                <a:gd name="T3" fmla="*/ 11 h 35"/>
                <a:gd name="T4" fmla="*/ 1 w 39"/>
                <a:gd name="T5" fmla="*/ 14 h 35"/>
                <a:gd name="T6" fmla="*/ 0 w 39"/>
                <a:gd name="T7" fmla="*/ 15 h 35"/>
                <a:gd name="T8" fmla="*/ 3 w 39"/>
                <a:gd name="T9" fmla="*/ 18 h 35"/>
                <a:gd name="T10" fmla="*/ 5 w 39"/>
                <a:gd name="T11" fmla="*/ 20 h 35"/>
                <a:gd name="T12" fmla="*/ 13 w 39"/>
                <a:gd name="T13" fmla="*/ 32 h 35"/>
                <a:gd name="T14" fmla="*/ 16 w 39"/>
                <a:gd name="T15" fmla="*/ 34 h 35"/>
                <a:gd name="T16" fmla="*/ 16 w 39"/>
                <a:gd name="T17" fmla="*/ 34 h 35"/>
                <a:gd name="T18" fmla="*/ 19 w 39"/>
                <a:gd name="T19" fmla="*/ 32 h 35"/>
                <a:gd name="T20" fmla="*/ 34 w 39"/>
                <a:gd name="T21" fmla="*/ 18 h 35"/>
                <a:gd name="T22" fmla="*/ 38 w 39"/>
                <a:gd name="T23" fmla="*/ 15 h 35"/>
                <a:gd name="T24" fmla="*/ 34 w 39"/>
                <a:gd name="T25" fmla="*/ 0 h 35"/>
                <a:gd name="T26" fmla="*/ 14 w 39"/>
                <a:gd name="T27" fmla="*/ 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35">
                  <a:moveTo>
                    <a:pt x="14" y="1"/>
                  </a:moveTo>
                  <a:lnTo>
                    <a:pt x="6" y="11"/>
                  </a:lnTo>
                  <a:cubicBezTo>
                    <a:pt x="5" y="13"/>
                    <a:pt x="3" y="14"/>
                    <a:pt x="1" y="14"/>
                  </a:cubicBezTo>
                  <a:lnTo>
                    <a:pt x="0" y="15"/>
                  </a:lnTo>
                  <a:lnTo>
                    <a:pt x="3" y="18"/>
                  </a:lnTo>
                  <a:cubicBezTo>
                    <a:pt x="4" y="18"/>
                    <a:pt x="5" y="19"/>
                    <a:pt x="5" y="20"/>
                  </a:cubicBezTo>
                  <a:lnTo>
                    <a:pt x="13" y="32"/>
                  </a:lnTo>
                  <a:lnTo>
                    <a:pt x="16" y="34"/>
                  </a:lnTo>
                  <a:lnTo>
                    <a:pt x="16" y="34"/>
                  </a:lnTo>
                  <a:lnTo>
                    <a:pt x="19" y="32"/>
                  </a:lnTo>
                  <a:lnTo>
                    <a:pt x="34" y="18"/>
                  </a:lnTo>
                  <a:lnTo>
                    <a:pt x="38" y="15"/>
                  </a:lnTo>
                  <a:lnTo>
                    <a:pt x="34" y="0"/>
                  </a:lnTo>
                  <a:lnTo>
                    <a:pt x="14" y="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13" name="Freeform 298">
              <a:extLst>
                <a:ext uri="{FF2B5EF4-FFF2-40B4-BE49-F238E27FC236}">
                  <a16:creationId xmlns:a16="http://schemas.microsoft.com/office/drawing/2014/main" id="{3CC5EE10-2C13-4B3D-889D-61845B8E0F10}"/>
                </a:ext>
              </a:extLst>
            </p:cNvPr>
            <p:cNvSpPr>
              <a:spLocks noChangeArrowheads="1"/>
            </p:cNvSpPr>
            <p:nvPr/>
          </p:nvSpPr>
          <p:spPr bwMode="auto">
            <a:xfrm>
              <a:off x="10177462" y="1031875"/>
              <a:ext cx="14288" cy="7938"/>
            </a:xfrm>
            <a:custGeom>
              <a:avLst/>
              <a:gdLst>
                <a:gd name="T0" fmla="*/ 4 w 38"/>
                <a:gd name="T1" fmla="*/ 0 h 24"/>
                <a:gd name="T2" fmla="*/ 2 w 38"/>
                <a:gd name="T3" fmla="*/ 4 h 24"/>
                <a:gd name="T4" fmla="*/ 0 w 38"/>
                <a:gd name="T5" fmla="*/ 6 h 24"/>
                <a:gd name="T6" fmla="*/ 37 w 38"/>
                <a:gd name="T7" fmla="*/ 23 h 24"/>
                <a:gd name="T8" fmla="*/ 34 w 38"/>
                <a:gd name="T9" fmla="*/ 16 h 24"/>
                <a:gd name="T10" fmla="*/ 31 w 38"/>
                <a:gd name="T11" fmla="*/ 11 h 24"/>
                <a:gd name="T12" fmla="*/ 4 w 3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38" h="24">
                  <a:moveTo>
                    <a:pt x="4" y="0"/>
                  </a:moveTo>
                  <a:cubicBezTo>
                    <a:pt x="4" y="2"/>
                    <a:pt x="3" y="3"/>
                    <a:pt x="2" y="4"/>
                  </a:cubicBezTo>
                  <a:lnTo>
                    <a:pt x="0" y="6"/>
                  </a:lnTo>
                  <a:lnTo>
                    <a:pt x="37" y="23"/>
                  </a:lnTo>
                  <a:lnTo>
                    <a:pt x="34" y="16"/>
                  </a:lnTo>
                  <a:lnTo>
                    <a:pt x="31" y="11"/>
                  </a:lnTo>
                  <a:lnTo>
                    <a:pt x="4"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14" name="Freeform 299">
              <a:extLst>
                <a:ext uri="{FF2B5EF4-FFF2-40B4-BE49-F238E27FC236}">
                  <a16:creationId xmlns:a16="http://schemas.microsoft.com/office/drawing/2014/main" id="{B33235BF-059A-4398-9BC8-362D84E6A888}"/>
                </a:ext>
              </a:extLst>
            </p:cNvPr>
            <p:cNvSpPr>
              <a:spLocks noChangeArrowheads="1"/>
            </p:cNvSpPr>
            <p:nvPr/>
          </p:nvSpPr>
          <p:spPr bwMode="auto">
            <a:xfrm>
              <a:off x="10820400" y="998538"/>
              <a:ext cx="23812" cy="25400"/>
            </a:xfrm>
            <a:custGeom>
              <a:avLst/>
              <a:gdLst>
                <a:gd name="T0" fmla="*/ 4 w 67"/>
                <a:gd name="T1" fmla="*/ 37 h 72"/>
                <a:gd name="T2" fmla="*/ 13 w 67"/>
                <a:gd name="T3" fmla="*/ 48 h 72"/>
                <a:gd name="T4" fmla="*/ 14 w 67"/>
                <a:gd name="T5" fmla="*/ 49 h 72"/>
                <a:gd name="T6" fmla="*/ 35 w 67"/>
                <a:gd name="T7" fmla="*/ 64 h 72"/>
                <a:gd name="T8" fmla="*/ 47 w 67"/>
                <a:gd name="T9" fmla="*/ 70 h 72"/>
                <a:gd name="T10" fmla="*/ 50 w 67"/>
                <a:gd name="T11" fmla="*/ 71 h 72"/>
                <a:gd name="T12" fmla="*/ 51 w 67"/>
                <a:gd name="T13" fmla="*/ 71 h 72"/>
                <a:gd name="T14" fmla="*/ 56 w 67"/>
                <a:gd name="T15" fmla="*/ 71 h 72"/>
                <a:gd name="T16" fmla="*/ 63 w 67"/>
                <a:gd name="T17" fmla="*/ 65 h 72"/>
                <a:gd name="T18" fmla="*/ 65 w 67"/>
                <a:gd name="T19" fmla="*/ 58 h 72"/>
                <a:gd name="T20" fmla="*/ 65 w 67"/>
                <a:gd name="T21" fmla="*/ 53 h 72"/>
                <a:gd name="T22" fmla="*/ 63 w 67"/>
                <a:gd name="T23" fmla="*/ 45 h 72"/>
                <a:gd name="T24" fmla="*/ 63 w 67"/>
                <a:gd name="T25" fmla="*/ 35 h 72"/>
                <a:gd name="T26" fmla="*/ 62 w 67"/>
                <a:gd name="T27" fmla="*/ 32 h 72"/>
                <a:gd name="T28" fmla="*/ 55 w 67"/>
                <a:gd name="T29" fmla="*/ 16 h 72"/>
                <a:gd name="T30" fmla="*/ 53 w 67"/>
                <a:gd name="T31" fmla="*/ 13 h 72"/>
                <a:gd name="T32" fmla="*/ 44 w 67"/>
                <a:gd name="T33" fmla="*/ 6 h 72"/>
                <a:gd name="T34" fmla="*/ 41 w 67"/>
                <a:gd name="T35" fmla="*/ 4 h 72"/>
                <a:gd name="T36" fmla="*/ 25 w 67"/>
                <a:gd name="T37" fmla="*/ 0 h 72"/>
                <a:gd name="T38" fmla="*/ 21 w 67"/>
                <a:gd name="T39" fmla="*/ 0 h 72"/>
                <a:gd name="T40" fmla="*/ 12 w 67"/>
                <a:gd name="T41" fmla="*/ 2 h 72"/>
                <a:gd name="T42" fmla="*/ 6 w 67"/>
                <a:gd name="T43" fmla="*/ 6 h 72"/>
                <a:gd name="T44" fmla="*/ 1 w 67"/>
                <a:gd name="T45" fmla="*/ 17 h 72"/>
                <a:gd name="T46" fmla="*/ 0 w 67"/>
                <a:gd name="T47" fmla="*/ 23 h 72"/>
                <a:gd name="T48" fmla="*/ 3 w 67"/>
                <a:gd name="T49" fmla="*/ 34 h 72"/>
                <a:gd name="T50" fmla="*/ 4 w 67"/>
                <a:gd name="T51" fmla="*/ 3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7" h="72">
                  <a:moveTo>
                    <a:pt x="4" y="37"/>
                  </a:moveTo>
                  <a:lnTo>
                    <a:pt x="13" y="48"/>
                  </a:lnTo>
                  <a:lnTo>
                    <a:pt x="14" y="49"/>
                  </a:lnTo>
                  <a:lnTo>
                    <a:pt x="35" y="64"/>
                  </a:lnTo>
                  <a:lnTo>
                    <a:pt x="47" y="70"/>
                  </a:lnTo>
                  <a:cubicBezTo>
                    <a:pt x="48" y="71"/>
                    <a:pt x="49" y="71"/>
                    <a:pt x="50" y="71"/>
                  </a:cubicBezTo>
                  <a:cubicBezTo>
                    <a:pt x="51" y="71"/>
                    <a:pt x="51" y="71"/>
                    <a:pt x="51" y="71"/>
                  </a:cubicBezTo>
                  <a:lnTo>
                    <a:pt x="56" y="71"/>
                  </a:lnTo>
                  <a:cubicBezTo>
                    <a:pt x="59" y="71"/>
                    <a:pt x="62" y="69"/>
                    <a:pt x="63" y="65"/>
                  </a:cubicBezTo>
                  <a:lnTo>
                    <a:pt x="65" y="58"/>
                  </a:lnTo>
                  <a:cubicBezTo>
                    <a:pt x="66" y="57"/>
                    <a:pt x="66" y="55"/>
                    <a:pt x="65" y="53"/>
                  </a:cubicBezTo>
                  <a:lnTo>
                    <a:pt x="63" y="45"/>
                  </a:lnTo>
                  <a:lnTo>
                    <a:pt x="63" y="35"/>
                  </a:lnTo>
                  <a:cubicBezTo>
                    <a:pt x="62" y="34"/>
                    <a:pt x="62" y="33"/>
                    <a:pt x="62" y="32"/>
                  </a:cubicBezTo>
                  <a:lnTo>
                    <a:pt x="55" y="16"/>
                  </a:lnTo>
                  <a:cubicBezTo>
                    <a:pt x="54" y="15"/>
                    <a:pt x="54" y="14"/>
                    <a:pt x="53" y="13"/>
                  </a:cubicBezTo>
                  <a:lnTo>
                    <a:pt x="44" y="6"/>
                  </a:lnTo>
                  <a:cubicBezTo>
                    <a:pt x="43" y="5"/>
                    <a:pt x="42" y="4"/>
                    <a:pt x="41" y="4"/>
                  </a:cubicBezTo>
                  <a:lnTo>
                    <a:pt x="25" y="0"/>
                  </a:lnTo>
                  <a:cubicBezTo>
                    <a:pt x="24" y="0"/>
                    <a:pt x="23" y="0"/>
                    <a:pt x="21" y="0"/>
                  </a:cubicBezTo>
                  <a:lnTo>
                    <a:pt x="12" y="2"/>
                  </a:lnTo>
                  <a:cubicBezTo>
                    <a:pt x="9" y="3"/>
                    <a:pt x="7" y="4"/>
                    <a:pt x="6" y="6"/>
                  </a:cubicBezTo>
                  <a:lnTo>
                    <a:pt x="1" y="17"/>
                  </a:lnTo>
                  <a:cubicBezTo>
                    <a:pt x="0" y="19"/>
                    <a:pt x="0" y="21"/>
                    <a:pt x="0" y="23"/>
                  </a:cubicBezTo>
                  <a:lnTo>
                    <a:pt x="3" y="34"/>
                  </a:lnTo>
                  <a:cubicBezTo>
                    <a:pt x="3" y="35"/>
                    <a:pt x="4" y="36"/>
                    <a:pt x="4" y="3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15" name="Freeform 300">
              <a:extLst>
                <a:ext uri="{FF2B5EF4-FFF2-40B4-BE49-F238E27FC236}">
                  <a16:creationId xmlns:a16="http://schemas.microsoft.com/office/drawing/2014/main" id="{407439F8-EC34-49D9-ADAB-299909CE1246}"/>
                </a:ext>
              </a:extLst>
            </p:cNvPr>
            <p:cNvSpPr>
              <a:spLocks noChangeArrowheads="1"/>
            </p:cNvSpPr>
            <p:nvPr/>
          </p:nvSpPr>
          <p:spPr bwMode="auto">
            <a:xfrm>
              <a:off x="9791700" y="2063750"/>
              <a:ext cx="12700" cy="12700"/>
            </a:xfrm>
            <a:custGeom>
              <a:avLst/>
              <a:gdLst>
                <a:gd name="T0" fmla="*/ 33 w 35"/>
                <a:gd name="T1" fmla="*/ 16 h 36"/>
                <a:gd name="T2" fmla="*/ 31 w 35"/>
                <a:gd name="T3" fmla="*/ 13 h 36"/>
                <a:gd name="T4" fmla="*/ 27 w 35"/>
                <a:gd name="T5" fmla="*/ 9 h 36"/>
                <a:gd name="T6" fmla="*/ 21 w 35"/>
                <a:gd name="T7" fmla="*/ 4 h 36"/>
                <a:gd name="T8" fmla="*/ 19 w 35"/>
                <a:gd name="T9" fmla="*/ 3 h 36"/>
                <a:gd name="T10" fmla="*/ 14 w 35"/>
                <a:gd name="T11" fmla="*/ 1 h 36"/>
                <a:gd name="T12" fmla="*/ 4 w 35"/>
                <a:gd name="T13" fmla="*/ 5 h 36"/>
                <a:gd name="T14" fmla="*/ 2 w 35"/>
                <a:gd name="T15" fmla="*/ 9 h 36"/>
                <a:gd name="T16" fmla="*/ 1 w 35"/>
                <a:gd name="T17" fmla="*/ 12 h 36"/>
                <a:gd name="T18" fmla="*/ 0 w 35"/>
                <a:gd name="T19" fmla="*/ 19 h 36"/>
                <a:gd name="T20" fmla="*/ 0 w 35"/>
                <a:gd name="T21" fmla="*/ 22 h 36"/>
                <a:gd name="T22" fmla="*/ 0 w 35"/>
                <a:gd name="T23" fmla="*/ 26 h 36"/>
                <a:gd name="T24" fmla="*/ 3 w 35"/>
                <a:gd name="T25" fmla="*/ 31 h 36"/>
                <a:gd name="T26" fmla="*/ 6 w 35"/>
                <a:gd name="T27" fmla="*/ 33 h 36"/>
                <a:gd name="T28" fmla="*/ 12 w 35"/>
                <a:gd name="T29" fmla="*/ 35 h 36"/>
                <a:gd name="T30" fmla="*/ 15 w 35"/>
                <a:gd name="T31" fmla="*/ 35 h 36"/>
                <a:gd name="T32" fmla="*/ 24 w 35"/>
                <a:gd name="T33" fmla="*/ 31 h 36"/>
                <a:gd name="T34" fmla="*/ 26 w 35"/>
                <a:gd name="T35" fmla="*/ 31 h 36"/>
                <a:gd name="T36" fmla="*/ 31 w 35"/>
                <a:gd name="T37" fmla="*/ 28 h 36"/>
                <a:gd name="T38" fmla="*/ 33 w 35"/>
                <a:gd name="T39" fmla="*/ 22 h 36"/>
                <a:gd name="T40" fmla="*/ 33 w 35"/>
                <a:gd name="T41" fmla="*/ 19 h 36"/>
                <a:gd name="T42" fmla="*/ 33 w 35"/>
                <a:gd name="T43" fmla="*/ 1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6">
                  <a:moveTo>
                    <a:pt x="33" y="16"/>
                  </a:moveTo>
                  <a:lnTo>
                    <a:pt x="31" y="13"/>
                  </a:lnTo>
                  <a:cubicBezTo>
                    <a:pt x="30" y="11"/>
                    <a:pt x="29" y="9"/>
                    <a:pt x="27" y="9"/>
                  </a:cubicBezTo>
                  <a:lnTo>
                    <a:pt x="21" y="4"/>
                  </a:lnTo>
                  <a:cubicBezTo>
                    <a:pt x="20" y="4"/>
                    <a:pt x="19" y="3"/>
                    <a:pt x="19" y="3"/>
                  </a:cubicBezTo>
                  <a:lnTo>
                    <a:pt x="14" y="1"/>
                  </a:lnTo>
                  <a:cubicBezTo>
                    <a:pt x="11" y="0"/>
                    <a:pt x="6" y="1"/>
                    <a:pt x="4" y="5"/>
                  </a:cubicBezTo>
                  <a:lnTo>
                    <a:pt x="2" y="9"/>
                  </a:lnTo>
                  <a:cubicBezTo>
                    <a:pt x="2" y="10"/>
                    <a:pt x="1" y="11"/>
                    <a:pt x="1" y="12"/>
                  </a:cubicBezTo>
                  <a:lnTo>
                    <a:pt x="0" y="19"/>
                  </a:lnTo>
                  <a:cubicBezTo>
                    <a:pt x="0" y="20"/>
                    <a:pt x="0" y="21"/>
                    <a:pt x="0" y="22"/>
                  </a:cubicBezTo>
                  <a:lnTo>
                    <a:pt x="0" y="26"/>
                  </a:lnTo>
                  <a:cubicBezTo>
                    <a:pt x="1" y="28"/>
                    <a:pt x="2" y="29"/>
                    <a:pt x="3" y="31"/>
                  </a:cubicBezTo>
                  <a:lnTo>
                    <a:pt x="6" y="33"/>
                  </a:lnTo>
                  <a:cubicBezTo>
                    <a:pt x="8" y="35"/>
                    <a:pt x="10" y="35"/>
                    <a:pt x="12" y="35"/>
                  </a:cubicBezTo>
                  <a:cubicBezTo>
                    <a:pt x="13" y="35"/>
                    <a:pt x="14" y="35"/>
                    <a:pt x="15" y="35"/>
                  </a:cubicBezTo>
                  <a:lnTo>
                    <a:pt x="24" y="31"/>
                  </a:lnTo>
                  <a:lnTo>
                    <a:pt x="26" y="31"/>
                  </a:lnTo>
                  <a:cubicBezTo>
                    <a:pt x="28" y="31"/>
                    <a:pt x="30" y="30"/>
                    <a:pt x="31" y="28"/>
                  </a:cubicBezTo>
                  <a:cubicBezTo>
                    <a:pt x="33" y="26"/>
                    <a:pt x="34" y="24"/>
                    <a:pt x="33" y="22"/>
                  </a:cubicBezTo>
                  <a:lnTo>
                    <a:pt x="33" y="19"/>
                  </a:lnTo>
                  <a:cubicBezTo>
                    <a:pt x="33" y="18"/>
                    <a:pt x="33" y="17"/>
                    <a:pt x="33" y="1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16" name="Freeform 301">
              <a:extLst>
                <a:ext uri="{FF2B5EF4-FFF2-40B4-BE49-F238E27FC236}">
                  <a16:creationId xmlns:a16="http://schemas.microsoft.com/office/drawing/2014/main" id="{DB33006A-AA63-4A36-B1C0-45556CEDC8F7}"/>
                </a:ext>
              </a:extLst>
            </p:cNvPr>
            <p:cNvSpPr>
              <a:spLocks noChangeArrowheads="1"/>
            </p:cNvSpPr>
            <p:nvPr/>
          </p:nvSpPr>
          <p:spPr bwMode="auto">
            <a:xfrm>
              <a:off x="11453812" y="0"/>
              <a:ext cx="444500" cy="284163"/>
            </a:xfrm>
            <a:custGeom>
              <a:avLst/>
              <a:gdLst>
                <a:gd name="T0" fmla="*/ 25 w 1236"/>
                <a:gd name="T1" fmla="*/ 102 h 788"/>
                <a:gd name="T2" fmla="*/ 58 w 1236"/>
                <a:gd name="T3" fmla="*/ 168 h 788"/>
                <a:gd name="T4" fmla="*/ 119 w 1236"/>
                <a:gd name="T5" fmla="*/ 198 h 788"/>
                <a:gd name="T6" fmla="*/ 195 w 1236"/>
                <a:gd name="T7" fmla="*/ 196 h 788"/>
                <a:gd name="T8" fmla="*/ 218 w 1236"/>
                <a:gd name="T9" fmla="*/ 150 h 788"/>
                <a:gd name="T10" fmla="*/ 237 w 1236"/>
                <a:gd name="T11" fmla="*/ 184 h 788"/>
                <a:gd name="T12" fmla="*/ 267 w 1236"/>
                <a:gd name="T13" fmla="*/ 223 h 788"/>
                <a:gd name="T14" fmla="*/ 252 w 1236"/>
                <a:gd name="T15" fmla="*/ 235 h 788"/>
                <a:gd name="T16" fmla="*/ 206 w 1236"/>
                <a:gd name="T17" fmla="*/ 245 h 788"/>
                <a:gd name="T18" fmla="*/ 158 w 1236"/>
                <a:gd name="T19" fmla="*/ 279 h 788"/>
                <a:gd name="T20" fmla="*/ 210 w 1236"/>
                <a:gd name="T21" fmla="*/ 347 h 788"/>
                <a:gd name="T22" fmla="*/ 254 w 1236"/>
                <a:gd name="T23" fmla="*/ 375 h 788"/>
                <a:gd name="T24" fmla="*/ 276 w 1236"/>
                <a:gd name="T25" fmla="*/ 432 h 788"/>
                <a:gd name="T26" fmla="*/ 331 w 1236"/>
                <a:gd name="T27" fmla="*/ 509 h 788"/>
                <a:gd name="T28" fmla="*/ 336 w 1236"/>
                <a:gd name="T29" fmla="*/ 459 h 788"/>
                <a:gd name="T30" fmla="*/ 354 w 1236"/>
                <a:gd name="T31" fmla="*/ 430 h 788"/>
                <a:gd name="T32" fmla="*/ 370 w 1236"/>
                <a:gd name="T33" fmla="*/ 382 h 788"/>
                <a:gd name="T34" fmla="*/ 356 w 1236"/>
                <a:gd name="T35" fmla="*/ 312 h 788"/>
                <a:gd name="T36" fmla="*/ 324 w 1236"/>
                <a:gd name="T37" fmla="*/ 320 h 788"/>
                <a:gd name="T38" fmla="*/ 309 w 1236"/>
                <a:gd name="T39" fmla="*/ 255 h 788"/>
                <a:gd name="T40" fmla="*/ 322 w 1236"/>
                <a:gd name="T41" fmla="*/ 221 h 788"/>
                <a:gd name="T42" fmla="*/ 350 w 1236"/>
                <a:gd name="T43" fmla="*/ 230 h 788"/>
                <a:gd name="T44" fmla="*/ 384 w 1236"/>
                <a:gd name="T45" fmla="*/ 163 h 788"/>
                <a:gd name="T46" fmla="*/ 361 w 1236"/>
                <a:gd name="T47" fmla="*/ 207 h 788"/>
                <a:gd name="T48" fmla="*/ 356 w 1236"/>
                <a:gd name="T49" fmla="*/ 257 h 788"/>
                <a:gd name="T50" fmla="*/ 362 w 1236"/>
                <a:gd name="T51" fmla="*/ 300 h 788"/>
                <a:gd name="T52" fmla="*/ 414 w 1236"/>
                <a:gd name="T53" fmla="*/ 352 h 788"/>
                <a:gd name="T54" fmla="*/ 451 w 1236"/>
                <a:gd name="T55" fmla="*/ 369 h 788"/>
                <a:gd name="T56" fmla="*/ 476 w 1236"/>
                <a:gd name="T57" fmla="*/ 419 h 788"/>
                <a:gd name="T58" fmla="*/ 443 w 1236"/>
                <a:gd name="T59" fmla="*/ 420 h 788"/>
                <a:gd name="T60" fmla="*/ 409 w 1236"/>
                <a:gd name="T61" fmla="*/ 442 h 788"/>
                <a:gd name="T62" fmla="*/ 443 w 1236"/>
                <a:gd name="T63" fmla="*/ 548 h 788"/>
                <a:gd name="T64" fmla="*/ 377 w 1236"/>
                <a:gd name="T65" fmla="*/ 553 h 788"/>
                <a:gd name="T66" fmla="*/ 426 w 1236"/>
                <a:gd name="T67" fmla="*/ 605 h 788"/>
                <a:gd name="T68" fmla="*/ 460 w 1236"/>
                <a:gd name="T69" fmla="*/ 609 h 788"/>
                <a:gd name="T70" fmla="*/ 494 w 1236"/>
                <a:gd name="T71" fmla="*/ 618 h 788"/>
                <a:gd name="T72" fmla="*/ 547 w 1236"/>
                <a:gd name="T73" fmla="*/ 643 h 788"/>
                <a:gd name="T74" fmla="*/ 604 w 1236"/>
                <a:gd name="T75" fmla="*/ 659 h 788"/>
                <a:gd name="T76" fmla="*/ 637 w 1236"/>
                <a:gd name="T77" fmla="*/ 690 h 788"/>
                <a:gd name="T78" fmla="*/ 690 w 1236"/>
                <a:gd name="T79" fmla="*/ 702 h 788"/>
                <a:gd name="T80" fmla="*/ 747 w 1236"/>
                <a:gd name="T81" fmla="*/ 753 h 788"/>
                <a:gd name="T82" fmla="*/ 774 w 1236"/>
                <a:gd name="T83" fmla="*/ 705 h 788"/>
                <a:gd name="T84" fmla="*/ 792 w 1236"/>
                <a:gd name="T85" fmla="*/ 687 h 788"/>
                <a:gd name="T86" fmla="*/ 797 w 1236"/>
                <a:gd name="T87" fmla="*/ 655 h 788"/>
                <a:gd name="T88" fmla="*/ 842 w 1236"/>
                <a:gd name="T89" fmla="*/ 685 h 788"/>
                <a:gd name="T90" fmla="*/ 855 w 1236"/>
                <a:gd name="T91" fmla="*/ 721 h 788"/>
                <a:gd name="T92" fmla="*/ 893 w 1236"/>
                <a:gd name="T93" fmla="*/ 732 h 788"/>
                <a:gd name="T94" fmla="*/ 926 w 1236"/>
                <a:gd name="T95" fmla="*/ 727 h 788"/>
                <a:gd name="T96" fmla="*/ 971 w 1236"/>
                <a:gd name="T97" fmla="*/ 727 h 788"/>
                <a:gd name="T98" fmla="*/ 997 w 1236"/>
                <a:gd name="T99" fmla="*/ 757 h 788"/>
                <a:gd name="T100" fmla="*/ 1042 w 1236"/>
                <a:gd name="T101" fmla="*/ 729 h 788"/>
                <a:gd name="T102" fmla="*/ 1049 w 1236"/>
                <a:gd name="T103" fmla="*/ 704 h 788"/>
                <a:gd name="T104" fmla="*/ 1083 w 1236"/>
                <a:gd name="T105" fmla="*/ 765 h 788"/>
                <a:gd name="T106" fmla="*/ 1141 w 1236"/>
                <a:gd name="T107" fmla="*/ 779 h 788"/>
                <a:gd name="T108" fmla="*/ 1113 w 1236"/>
                <a:gd name="T109" fmla="*/ 730 h 788"/>
                <a:gd name="T110" fmla="*/ 1167 w 1236"/>
                <a:gd name="T111" fmla="*/ 721 h 788"/>
                <a:gd name="T112" fmla="*/ 1191 w 1236"/>
                <a:gd name="T113" fmla="*/ 723 h 788"/>
                <a:gd name="T114" fmla="*/ 1213 w 1236"/>
                <a:gd name="T115" fmla="*/ 672 h 788"/>
                <a:gd name="T116" fmla="*/ 1192 w 1236"/>
                <a:gd name="T117" fmla="*/ 582 h 788"/>
                <a:gd name="T118" fmla="*/ 1102 w 1236"/>
                <a:gd name="T119" fmla="*/ 536 h 788"/>
                <a:gd name="T120" fmla="*/ 1039 w 1236"/>
                <a:gd name="T121" fmla="*/ 468 h 788"/>
                <a:gd name="T122" fmla="*/ 880 w 1236"/>
                <a:gd name="T123" fmla="*/ 165 h 788"/>
                <a:gd name="T124" fmla="*/ 2 w 1236"/>
                <a:gd name="T125" fmla="*/ 2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36" h="788">
                  <a:moveTo>
                    <a:pt x="4" y="34"/>
                  </a:moveTo>
                  <a:lnTo>
                    <a:pt x="6" y="37"/>
                  </a:lnTo>
                  <a:cubicBezTo>
                    <a:pt x="6" y="38"/>
                    <a:pt x="7" y="39"/>
                    <a:pt x="8" y="40"/>
                  </a:cubicBezTo>
                  <a:lnTo>
                    <a:pt x="12" y="47"/>
                  </a:lnTo>
                  <a:lnTo>
                    <a:pt x="12" y="48"/>
                  </a:lnTo>
                  <a:cubicBezTo>
                    <a:pt x="11" y="50"/>
                    <a:pt x="11" y="51"/>
                    <a:pt x="11" y="53"/>
                  </a:cubicBezTo>
                  <a:lnTo>
                    <a:pt x="12" y="61"/>
                  </a:lnTo>
                  <a:lnTo>
                    <a:pt x="23" y="88"/>
                  </a:lnTo>
                  <a:lnTo>
                    <a:pt x="25" y="102"/>
                  </a:lnTo>
                  <a:cubicBezTo>
                    <a:pt x="25" y="103"/>
                    <a:pt x="26" y="103"/>
                    <a:pt x="26" y="104"/>
                  </a:cubicBezTo>
                  <a:lnTo>
                    <a:pt x="28" y="109"/>
                  </a:lnTo>
                  <a:lnTo>
                    <a:pt x="29" y="112"/>
                  </a:lnTo>
                  <a:lnTo>
                    <a:pt x="25" y="129"/>
                  </a:lnTo>
                  <a:lnTo>
                    <a:pt x="25" y="135"/>
                  </a:lnTo>
                  <a:cubicBezTo>
                    <a:pt x="24" y="138"/>
                    <a:pt x="25" y="140"/>
                    <a:pt x="27" y="142"/>
                  </a:cubicBezTo>
                  <a:lnTo>
                    <a:pt x="39" y="159"/>
                  </a:lnTo>
                  <a:cubicBezTo>
                    <a:pt x="40" y="160"/>
                    <a:pt x="41" y="161"/>
                    <a:pt x="43" y="162"/>
                  </a:cubicBezTo>
                  <a:lnTo>
                    <a:pt x="58" y="168"/>
                  </a:lnTo>
                  <a:lnTo>
                    <a:pt x="75" y="188"/>
                  </a:lnTo>
                  <a:lnTo>
                    <a:pt x="82" y="205"/>
                  </a:lnTo>
                  <a:cubicBezTo>
                    <a:pt x="83" y="206"/>
                    <a:pt x="83" y="207"/>
                    <a:pt x="84" y="207"/>
                  </a:cubicBezTo>
                  <a:lnTo>
                    <a:pt x="88" y="210"/>
                  </a:lnTo>
                  <a:cubicBezTo>
                    <a:pt x="89" y="211"/>
                    <a:pt x="92" y="212"/>
                    <a:pt x="93" y="212"/>
                  </a:cubicBezTo>
                  <a:lnTo>
                    <a:pt x="97" y="212"/>
                  </a:lnTo>
                  <a:cubicBezTo>
                    <a:pt x="98" y="212"/>
                    <a:pt x="100" y="212"/>
                    <a:pt x="101" y="211"/>
                  </a:cubicBezTo>
                  <a:lnTo>
                    <a:pt x="113" y="204"/>
                  </a:lnTo>
                  <a:lnTo>
                    <a:pt x="119" y="198"/>
                  </a:lnTo>
                  <a:lnTo>
                    <a:pt x="134" y="199"/>
                  </a:lnTo>
                  <a:cubicBezTo>
                    <a:pt x="135" y="200"/>
                    <a:pt x="136" y="199"/>
                    <a:pt x="137" y="199"/>
                  </a:cubicBezTo>
                  <a:lnTo>
                    <a:pt x="152" y="194"/>
                  </a:lnTo>
                  <a:lnTo>
                    <a:pt x="177" y="199"/>
                  </a:lnTo>
                  <a:cubicBezTo>
                    <a:pt x="178" y="199"/>
                    <a:pt x="178" y="200"/>
                    <a:pt x="179" y="199"/>
                  </a:cubicBezTo>
                  <a:cubicBezTo>
                    <a:pt x="184" y="199"/>
                    <a:pt x="187" y="196"/>
                    <a:pt x="187" y="191"/>
                  </a:cubicBezTo>
                  <a:cubicBezTo>
                    <a:pt x="187" y="191"/>
                    <a:pt x="187" y="191"/>
                    <a:pt x="187" y="190"/>
                  </a:cubicBezTo>
                  <a:lnTo>
                    <a:pt x="193" y="195"/>
                  </a:lnTo>
                  <a:cubicBezTo>
                    <a:pt x="194" y="196"/>
                    <a:pt x="195" y="196"/>
                    <a:pt x="195" y="196"/>
                  </a:cubicBezTo>
                  <a:lnTo>
                    <a:pt x="203" y="199"/>
                  </a:lnTo>
                  <a:cubicBezTo>
                    <a:pt x="203" y="199"/>
                    <a:pt x="204" y="200"/>
                    <a:pt x="205" y="200"/>
                  </a:cubicBezTo>
                  <a:lnTo>
                    <a:pt x="206" y="200"/>
                  </a:lnTo>
                  <a:cubicBezTo>
                    <a:pt x="210" y="200"/>
                    <a:pt x="214" y="196"/>
                    <a:pt x="214" y="192"/>
                  </a:cubicBezTo>
                  <a:cubicBezTo>
                    <a:pt x="214" y="190"/>
                    <a:pt x="213" y="188"/>
                    <a:pt x="212" y="187"/>
                  </a:cubicBezTo>
                  <a:lnTo>
                    <a:pt x="205" y="167"/>
                  </a:lnTo>
                  <a:lnTo>
                    <a:pt x="204" y="157"/>
                  </a:lnTo>
                  <a:lnTo>
                    <a:pt x="205" y="153"/>
                  </a:lnTo>
                  <a:lnTo>
                    <a:pt x="218" y="150"/>
                  </a:lnTo>
                  <a:cubicBezTo>
                    <a:pt x="219" y="150"/>
                    <a:pt x="220" y="149"/>
                    <a:pt x="221" y="148"/>
                  </a:cubicBezTo>
                  <a:lnTo>
                    <a:pt x="227" y="142"/>
                  </a:lnTo>
                  <a:cubicBezTo>
                    <a:pt x="228" y="141"/>
                    <a:pt x="229" y="139"/>
                    <a:pt x="229" y="138"/>
                  </a:cubicBezTo>
                  <a:lnTo>
                    <a:pt x="230" y="135"/>
                  </a:lnTo>
                  <a:lnTo>
                    <a:pt x="230" y="136"/>
                  </a:lnTo>
                  <a:lnTo>
                    <a:pt x="239" y="146"/>
                  </a:lnTo>
                  <a:lnTo>
                    <a:pt x="242" y="151"/>
                  </a:lnTo>
                  <a:lnTo>
                    <a:pt x="243" y="161"/>
                  </a:lnTo>
                  <a:lnTo>
                    <a:pt x="237" y="184"/>
                  </a:lnTo>
                  <a:lnTo>
                    <a:pt x="235" y="195"/>
                  </a:lnTo>
                  <a:cubicBezTo>
                    <a:pt x="235" y="198"/>
                    <a:pt x="236" y="201"/>
                    <a:pt x="238" y="203"/>
                  </a:cubicBezTo>
                  <a:lnTo>
                    <a:pt x="243" y="207"/>
                  </a:lnTo>
                  <a:cubicBezTo>
                    <a:pt x="245" y="208"/>
                    <a:pt x="247" y="209"/>
                    <a:pt x="249" y="208"/>
                  </a:cubicBezTo>
                  <a:cubicBezTo>
                    <a:pt x="252" y="208"/>
                    <a:pt x="254" y="207"/>
                    <a:pt x="255" y="205"/>
                  </a:cubicBezTo>
                  <a:lnTo>
                    <a:pt x="259" y="199"/>
                  </a:lnTo>
                  <a:lnTo>
                    <a:pt x="261" y="214"/>
                  </a:lnTo>
                  <a:cubicBezTo>
                    <a:pt x="261" y="215"/>
                    <a:pt x="262" y="217"/>
                    <a:pt x="263" y="218"/>
                  </a:cubicBezTo>
                  <a:lnTo>
                    <a:pt x="267" y="223"/>
                  </a:lnTo>
                  <a:cubicBezTo>
                    <a:pt x="268" y="225"/>
                    <a:pt x="269" y="226"/>
                    <a:pt x="271" y="226"/>
                  </a:cubicBezTo>
                  <a:lnTo>
                    <a:pt x="282" y="229"/>
                  </a:lnTo>
                  <a:cubicBezTo>
                    <a:pt x="283" y="229"/>
                    <a:pt x="284" y="229"/>
                    <a:pt x="284" y="229"/>
                  </a:cubicBezTo>
                  <a:lnTo>
                    <a:pt x="285" y="236"/>
                  </a:lnTo>
                  <a:lnTo>
                    <a:pt x="273" y="228"/>
                  </a:lnTo>
                  <a:cubicBezTo>
                    <a:pt x="272" y="228"/>
                    <a:pt x="271" y="227"/>
                    <a:pt x="270" y="227"/>
                  </a:cubicBezTo>
                  <a:lnTo>
                    <a:pt x="264" y="226"/>
                  </a:lnTo>
                  <a:cubicBezTo>
                    <a:pt x="261" y="226"/>
                    <a:pt x="258" y="227"/>
                    <a:pt x="256" y="230"/>
                  </a:cubicBezTo>
                  <a:lnTo>
                    <a:pt x="252" y="235"/>
                  </a:lnTo>
                  <a:cubicBezTo>
                    <a:pt x="251" y="237"/>
                    <a:pt x="250" y="238"/>
                    <a:pt x="250" y="240"/>
                  </a:cubicBezTo>
                  <a:lnTo>
                    <a:pt x="250" y="242"/>
                  </a:lnTo>
                  <a:lnTo>
                    <a:pt x="229" y="238"/>
                  </a:lnTo>
                  <a:cubicBezTo>
                    <a:pt x="227" y="238"/>
                    <a:pt x="226" y="238"/>
                    <a:pt x="224" y="239"/>
                  </a:cubicBezTo>
                  <a:lnTo>
                    <a:pt x="220" y="241"/>
                  </a:lnTo>
                  <a:cubicBezTo>
                    <a:pt x="219" y="241"/>
                    <a:pt x="218" y="242"/>
                    <a:pt x="217" y="243"/>
                  </a:cubicBezTo>
                  <a:lnTo>
                    <a:pt x="214" y="246"/>
                  </a:lnTo>
                  <a:lnTo>
                    <a:pt x="213" y="247"/>
                  </a:lnTo>
                  <a:lnTo>
                    <a:pt x="206" y="245"/>
                  </a:lnTo>
                  <a:cubicBezTo>
                    <a:pt x="204" y="245"/>
                    <a:pt x="202" y="245"/>
                    <a:pt x="200" y="247"/>
                  </a:cubicBezTo>
                  <a:lnTo>
                    <a:pt x="194" y="251"/>
                  </a:lnTo>
                  <a:lnTo>
                    <a:pt x="191" y="254"/>
                  </a:lnTo>
                  <a:lnTo>
                    <a:pt x="171" y="263"/>
                  </a:lnTo>
                  <a:cubicBezTo>
                    <a:pt x="171" y="263"/>
                    <a:pt x="170" y="263"/>
                    <a:pt x="169" y="264"/>
                  </a:cubicBezTo>
                  <a:lnTo>
                    <a:pt x="164" y="268"/>
                  </a:lnTo>
                  <a:cubicBezTo>
                    <a:pt x="164" y="268"/>
                    <a:pt x="163" y="269"/>
                    <a:pt x="162" y="270"/>
                  </a:cubicBezTo>
                  <a:lnTo>
                    <a:pt x="159" y="276"/>
                  </a:lnTo>
                  <a:cubicBezTo>
                    <a:pt x="159" y="277"/>
                    <a:pt x="158" y="278"/>
                    <a:pt x="158" y="279"/>
                  </a:cubicBezTo>
                  <a:lnTo>
                    <a:pt x="157" y="294"/>
                  </a:lnTo>
                  <a:cubicBezTo>
                    <a:pt x="157" y="295"/>
                    <a:pt x="157" y="296"/>
                    <a:pt x="158" y="297"/>
                  </a:cubicBezTo>
                  <a:lnTo>
                    <a:pt x="161" y="309"/>
                  </a:lnTo>
                  <a:cubicBezTo>
                    <a:pt x="161" y="310"/>
                    <a:pt x="161" y="310"/>
                    <a:pt x="162" y="311"/>
                  </a:cubicBezTo>
                  <a:lnTo>
                    <a:pt x="167" y="320"/>
                  </a:lnTo>
                  <a:cubicBezTo>
                    <a:pt x="167" y="321"/>
                    <a:pt x="168" y="321"/>
                    <a:pt x="168" y="322"/>
                  </a:cubicBezTo>
                  <a:lnTo>
                    <a:pt x="187" y="339"/>
                  </a:lnTo>
                  <a:cubicBezTo>
                    <a:pt x="188" y="340"/>
                    <a:pt x="189" y="340"/>
                    <a:pt x="190" y="340"/>
                  </a:cubicBezTo>
                  <a:lnTo>
                    <a:pt x="210" y="347"/>
                  </a:lnTo>
                  <a:cubicBezTo>
                    <a:pt x="212" y="347"/>
                    <a:pt x="215" y="347"/>
                    <a:pt x="217" y="345"/>
                  </a:cubicBezTo>
                  <a:lnTo>
                    <a:pt x="226" y="338"/>
                  </a:lnTo>
                  <a:lnTo>
                    <a:pt x="230" y="339"/>
                  </a:lnTo>
                  <a:lnTo>
                    <a:pt x="237" y="343"/>
                  </a:lnTo>
                  <a:lnTo>
                    <a:pt x="242" y="350"/>
                  </a:lnTo>
                  <a:lnTo>
                    <a:pt x="245" y="355"/>
                  </a:lnTo>
                  <a:lnTo>
                    <a:pt x="248" y="366"/>
                  </a:lnTo>
                  <a:lnTo>
                    <a:pt x="251" y="371"/>
                  </a:lnTo>
                  <a:cubicBezTo>
                    <a:pt x="251" y="373"/>
                    <a:pt x="253" y="374"/>
                    <a:pt x="254" y="375"/>
                  </a:cubicBezTo>
                  <a:lnTo>
                    <a:pt x="266" y="381"/>
                  </a:lnTo>
                  <a:lnTo>
                    <a:pt x="268" y="386"/>
                  </a:lnTo>
                  <a:lnTo>
                    <a:pt x="268" y="400"/>
                  </a:lnTo>
                  <a:lnTo>
                    <a:pt x="268" y="403"/>
                  </a:lnTo>
                  <a:cubicBezTo>
                    <a:pt x="268" y="404"/>
                    <a:pt x="268" y="405"/>
                    <a:pt x="268" y="406"/>
                  </a:cubicBezTo>
                  <a:lnTo>
                    <a:pt x="272" y="414"/>
                  </a:lnTo>
                  <a:lnTo>
                    <a:pt x="273" y="418"/>
                  </a:lnTo>
                  <a:lnTo>
                    <a:pt x="273" y="425"/>
                  </a:lnTo>
                  <a:cubicBezTo>
                    <a:pt x="272" y="428"/>
                    <a:pt x="274" y="430"/>
                    <a:pt x="276" y="432"/>
                  </a:cubicBezTo>
                  <a:lnTo>
                    <a:pt x="301" y="448"/>
                  </a:lnTo>
                  <a:lnTo>
                    <a:pt x="304" y="451"/>
                  </a:lnTo>
                  <a:lnTo>
                    <a:pt x="306" y="456"/>
                  </a:lnTo>
                  <a:lnTo>
                    <a:pt x="306" y="464"/>
                  </a:lnTo>
                  <a:cubicBezTo>
                    <a:pt x="306" y="465"/>
                    <a:pt x="307" y="467"/>
                    <a:pt x="307" y="468"/>
                  </a:cubicBezTo>
                  <a:lnTo>
                    <a:pt x="314" y="480"/>
                  </a:lnTo>
                  <a:lnTo>
                    <a:pt x="314" y="500"/>
                  </a:lnTo>
                  <a:cubicBezTo>
                    <a:pt x="313" y="504"/>
                    <a:pt x="316" y="508"/>
                    <a:pt x="321" y="508"/>
                  </a:cubicBezTo>
                  <a:lnTo>
                    <a:pt x="331" y="509"/>
                  </a:lnTo>
                  <a:cubicBezTo>
                    <a:pt x="332" y="510"/>
                    <a:pt x="334" y="509"/>
                    <a:pt x="336" y="508"/>
                  </a:cubicBezTo>
                  <a:lnTo>
                    <a:pt x="347" y="502"/>
                  </a:lnTo>
                  <a:cubicBezTo>
                    <a:pt x="349" y="501"/>
                    <a:pt x="350" y="499"/>
                    <a:pt x="351" y="498"/>
                  </a:cubicBezTo>
                  <a:lnTo>
                    <a:pt x="354" y="488"/>
                  </a:lnTo>
                  <a:cubicBezTo>
                    <a:pt x="355" y="485"/>
                    <a:pt x="355" y="482"/>
                    <a:pt x="353" y="480"/>
                  </a:cubicBezTo>
                  <a:lnTo>
                    <a:pt x="347" y="472"/>
                  </a:lnTo>
                  <a:cubicBezTo>
                    <a:pt x="347" y="471"/>
                    <a:pt x="346" y="471"/>
                    <a:pt x="345" y="470"/>
                  </a:cubicBezTo>
                  <a:lnTo>
                    <a:pt x="339" y="466"/>
                  </a:lnTo>
                  <a:lnTo>
                    <a:pt x="336" y="459"/>
                  </a:lnTo>
                  <a:lnTo>
                    <a:pt x="337" y="439"/>
                  </a:lnTo>
                  <a:lnTo>
                    <a:pt x="337" y="437"/>
                  </a:lnTo>
                  <a:cubicBezTo>
                    <a:pt x="338" y="437"/>
                    <a:pt x="338" y="437"/>
                    <a:pt x="338" y="437"/>
                  </a:cubicBezTo>
                  <a:lnTo>
                    <a:pt x="342" y="437"/>
                  </a:lnTo>
                  <a:cubicBezTo>
                    <a:pt x="344" y="437"/>
                    <a:pt x="346" y="437"/>
                    <a:pt x="347" y="436"/>
                  </a:cubicBezTo>
                  <a:lnTo>
                    <a:pt x="349" y="435"/>
                  </a:lnTo>
                  <a:cubicBezTo>
                    <a:pt x="350" y="435"/>
                    <a:pt x="350" y="434"/>
                    <a:pt x="351" y="434"/>
                  </a:cubicBezTo>
                  <a:lnTo>
                    <a:pt x="353" y="432"/>
                  </a:lnTo>
                  <a:cubicBezTo>
                    <a:pt x="353" y="432"/>
                    <a:pt x="354" y="431"/>
                    <a:pt x="354" y="430"/>
                  </a:cubicBezTo>
                  <a:lnTo>
                    <a:pt x="358" y="422"/>
                  </a:lnTo>
                  <a:cubicBezTo>
                    <a:pt x="359" y="421"/>
                    <a:pt x="359" y="421"/>
                    <a:pt x="359" y="420"/>
                  </a:cubicBezTo>
                  <a:lnTo>
                    <a:pt x="359" y="416"/>
                  </a:lnTo>
                  <a:cubicBezTo>
                    <a:pt x="359" y="415"/>
                    <a:pt x="359" y="414"/>
                    <a:pt x="359" y="413"/>
                  </a:cubicBezTo>
                  <a:lnTo>
                    <a:pt x="357" y="408"/>
                  </a:lnTo>
                  <a:lnTo>
                    <a:pt x="359" y="402"/>
                  </a:lnTo>
                  <a:lnTo>
                    <a:pt x="365" y="395"/>
                  </a:lnTo>
                  <a:cubicBezTo>
                    <a:pt x="366" y="394"/>
                    <a:pt x="367" y="393"/>
                    <a:pt x="367" y="392"/>
                  </a:cubicBezTo>
                  <a:lnTo>
                    <a:pt x="370" y="382"/>
                  </a:lnTo>
                  <a:cubicBezTo>
                    <a:pt x="370" y="381"/>
                    <a:pt x="370" y="379"/>
                    <a:pt x="370" y="378"/>
                  </a:cubicBezTo>
                  <a:lnTo>
                    <a:pt x="368" y="366"/>
                  </a:lnTo>
                  <a:lnTo>
                    <a:pt x="372" y="354"/>
                  </a:lnTo>
                  <a:cubicBezTo>
                    <a:pt x="373" y="351"/>
                    <a:pt x="373" y="349"/>
                    <a:pt x="372" y="346"/>
                  </a:cubicBezTo>
                  <a:cubicBezTo>
                    <a:pt x="370" y="345"/>
                    <a:pt x="368" y="343"/>
                    <a:pt x="366" y="343"/>
                  </a:cubicBezTo>
                  <a:lnTo>
                    <a:pt x="366" y="337"/>
                  </a:lnTo>
                  <a:lnTo>
                    <a:pt x="369" y="327"/>
                  </a:lnTo>
                  <a:cubicBezTo>
                    <a:pt x="370" y="324"/>
                    <a:pt x="368" y="320"/>
                    <a:pt x="364" y="318"/>
                  </a:cubicBezTo>
                  <a:lnTo>
                    <a:pt x="356" y="312"/>
                  </a:lnTo>
                  <a:cubicBezTo>
                    <a:pt x="355" y="312"/>
                    <a:pt x="354" y="311"/>
                    <a:pt x="353" y="311"/>
                  </a:cubicBezTo>
                  <a:lnTo>
                    <a:pt x="349" y="310"/>
                  </a:lnTo>
                  <a:cubicBezTo>
                    <a:pt x="348" y="309"/>
                    <a:pt x="346" y="310"/>
                    <a:pt x="344" y="310"/>
                  </a:cubicBezTo>
                  <a:lnTo>
                    <a:pt x="341" y="312"/>
                  </a:lnTo>
                  <a:cubicBezTo>
                    <a:pt x="340" y="312"/>
                    <a:pt x="340" y="313"/>
                    <a:pt x="339" y="313"/>
                  </a:cubicBezTo>
                  <a:lnTo>
                    <a:pt x="334" y="317"/>
                  </a:lnTo>
                  <a:lnTo>
                    <a:pt x="332" y="318"/>
                  </a:lnTo>
                  <a:cubicBezTo>
                    <a:pt x="330" y="319"/>
                    <a:pt x="329" y="321"/>
                    <a:pt x="328" y="323"/>
                  </a:cubicBezTo>
                  <a:lnTo>
                    <a:pt x="324" y="320"/>
                  </a:lnTo>
                  <a:lnTo>
                    <a:pt x="327" y="318"/>
                  </a:lnTo>
                  <a:cubicBezTo>
                    <a:pt x="330" y="317"/>
                    <a:pt x="332" y="313"/>
                    <a:pt x="331" y="310"/>
                  </a:cubicBezTo>
                  <a:lnTo>
                    <a:pt x="330" y="300"/>
                  </a:lnTo>
                  <a:cubicBezTo>
                    <a:pt x="330" y="299"/>
                    <a:pt x="329" y="298"/>
                    <a:pt x="329" y="297"/>
                  </a:cubicBezTo>
                  <a:lnTo>
                    <a:pt x="325" y="291"/>
                  </a:lnTo>
                  <a:cubicBezTo>
                    <a:pt x="325" y="291"/>
                    <a:pt x="325" y="290"/>
                    <a:pt x="324" y="290"/>
                  </a:cubicBezTo>
                  <a:lnTo>
                    <a:pt x="319" y="284"/>
                  </a:lnTo>
                  <a:lnTo>
                    <a:pt x="312" y="262"/>
                  </a:lnTo>
                  <a:lnTo>
                    <a:pt x="309" y="255"/>
                  </a:lnTo>
                  <a:cubicBezTo>
                    <a:pt x="309" y="255"/>
                    <a:pt x="309" y="254"/>
                    <a:pt x="308" y="254"/>
                  </a:cubicBezTo>
                  <a:lnTo>
                    <a:pt x="305" y="250"/>
                  </a:lnTo>
                  <a:cubicBezTo>
                    <a:pt x="306" y="249"/>
                    <a:pt x="307" y="248"/>
                    <a:pt x="308" y="246"/>
                  </a:cubicBezTo>
                  <a:lnTo>
                    <a:pt x="310" y="242"/>
                  </a:lnTo>
                  <a:cubicBezTo>
                    <a:pt x="312" y="244"/>
                    <a:pt x="315" y="244"/>
                    <a:pt x="317" y="243"/>
                  </a:cubicBezTo>
                  <a:cubicBezTo>
                    <a:pt x="319" y="241"/>
                    <a:pt x="321" y="239"/>
                    <a:pt x="321" y="236"/>
                  </a:cubicBezTo>
                  <a:lnTo>
                    <a:pt x="322" y="229"/>
                  </a:lnTo>
                  <a:lnTo>
                    <a:pt x="321" y="221"/>
                  </a:lnTo>
                  <a:lnTo>
                    <a:pt x="322" y="221"/>
                  </a:lnTo>
                  <a:lnTo>
                    <a:pt x="323" y="221"/>
                  </a:lnTo>
                  <a:lnTo>
                    <a:pt x="328" y="220"/>
                  </a:lnTo>
                  <a:cubicBezTo>
                    <a:pt x="329" y="220"/>
                    <a:pt x="331" y="220"/>
                    <a:pt x="332" y="219"/>
                  </a:cubicBezTo>
                  <a:lnTo>
                    <a:pt x="332" y="219"/>
                  </a:lnTo>
                  <a:cubicBezTo>
                    <a:pt x="332" y="220"/>
                    <a:pt x="332" y="221"/>
                    <a:pt x="332" y="221"/>
                  </a:cubicBezTo>
                  <a:lnTo>
                    <a:pt x="334" y="227"/>
                  </a:lnTo>
                  <a:cubicBezTo>
                    <a:pt x="335" y="230"/>
                    <a:pt x="337" y="231"/>
                    <a:pt x="339" y="232"/>
                  </a:cubicBezTo>
                  <a:cubicBezTo>
                    <a:pt x="341" y="233"/>
                    <a:pt x="344" y="233"/>
                    <a:pt x="346" y="232"/>
                  </a:cubicBezTo>
                  <a:lnTo>
                    <a:pt x="350" y="230"/>
                  </a:lnTo>
                  <a:cubicBezTo>
                    <a:pt x="352" y="229"/>
                    <a:pt x="353" y="227"/>
                    <a:pt x="354" y="225"/>
                  </a:cubicBezTo>
                  <a:lnTo>
                    <a:pt x="357" y="216"/>
                  </a:lnTo>
                  <a:cubicBezTo>
                    <a:pt x="357" y="215"/>
                    <a:pt x="357" y="214"/>
                    <a:pt x="357" y="213"/>
                  </a:cubicBezTo>
                  <a:lnTo>
                    <a:pt x="356" y="201"/>
                  </a:lnTo>
                  <a:lnTo>
                    <a:pt x="361" y="188"/>
                  </a:lnTo>
                  <a:lnTo>
                    <a:pt x="366" y="176"/>
                  </a:lnTo>
                  <a:lnTo>
                    <a:pt x="390" y="145"/>
                  </a:lnTo>
                  <a:lnTo>
                    <a:pt x="395" y="150"/>
                  </a:lnTo>
                  <a:lnTo>
                    <a:pt x="384" y="163"/>
                  </a:lnTo>
                  <a:cubicBezTo>
                    <a:pt x="383" y="163"/>
                    <a:pt x="383" y="164"/>
                    <a:pt x="382" y="165"/>
                  </a:cubicBezTo>
                  <a:lnTo>
                    <a:pt x="377" y="177"/>
                  </a:lnTo>
                  <a:lnTo>
                    <a:pt x="376" y="184"/>
                  </a:lnTo>
                  <a:lnTo>
                    <a:pt x="376" y="186"/>
                  </a:lnTo>
                  <a:lnTo>
                    <a:pt x="376" y="188"/>
                  </a:lnTo>
                  <a:lnTo>
                    <a:pt x="368" y="196"/>
                  </a:lnTo>
                  <a:lnTo>
                    <a:pt x="367" y="196"/>
                  </a:lnTo>
                  <a:cubicBezTo>
                    <a:pt x="364" y="197"/>
                    <a:pt x="363" y="198"/>
                    <a:pt x="362" y="200"/>
                  </a:cubicBezTo>
                  <a:cubicBezTo>
                    <a:pt x="361" y="202"/>
                    <a:pt x="361" y="205"/>
                    <a:pt x="361" y="207"/>
                  </a:cubicBezTo>
                  <a:lnTo>
                    <a:pt x="374" y="245"/>
                  </a:lnTo>
                  <a:lnTo>
                    <a:pt x="380" y="260"/>
                  </a:lnTo>
                  <a:lnTo>
                    <a:pt x="381" y="274"/>
                  </a:lnTo>
                  <a:lnTo>
                    <a:pt x="373" y="262"/>
                  </a:lnTo>
                  <a:cubicBezTo>
                    <a:pt x="372" y="261"/>
                    <a:pt x="371" y="260"/>
                    <a:pt x="370" y="259"/>
                  </a:cubicBezTo>
                  <a:lnTo>
                    <a:pt x="365" y="257"/>
                  </a:lnTo>
                  <a:cubicBezTo>
                    <a:pt x="363" y="256"/>
                    <a:pt x="360" y="256"/>
                    <a:pt x="358" y="257"/>
                  </a:cubicBezTo>
                  <a:lnTo>
                    <a:pt x="357" y="257"/>
                  </a:lnTo>
                  <a:lnTo>
                    <a:pt x="356" y="257"/>
                  </a:lnTo>
                  <a:cubicBezTo>
                    <a:pt x="353" y="256"/>
                    <a:pt x="349" y="257"/>
                    <a:pt x="347" y="259"/>
                  </a:cubicBezTo>
                  <a:lnTo>
                    <a:pt x="345" y="260"/>
                  </a:lnTo>
                  <a:cubicBezTo>
                    <a:pt x="343" y="263"/>
                    <a:pt x="342" y="266"/>
                    <a:pt x="344" y="269"/>
                  </a:cubicBezTo>
                  <a:lnTo>
                    <a:pt x="345" y="273"/>
                  </a:lnTo>
                  <a:cubicBezTo>
                    <a:pt x="346" y="274"/>
                    <a:pt x="346" y="275"/>
                    <a:pt x="347" y="276"/>
                  </a:cubicBezTo>
                  <a:lnTo>
                    <a:pt x="352" y="280"/>
                  </a:lnTo>
                  <a:lnTo>
                    <a:pt x="358" y="293"/>
                  </a:lnTo>
                  <a:lnTo>
                    <a:pt x="360" y="297"/>
                  </a:lnTo>
                  <a:cubicBezTo>
                    <a:pt x="360" y="298"/>
                    <a:pt x="361" y="299"/>
                    <a:pt x="362" y="300"/>
                  </a:cubicBezTo>
                  <a:lnTo>
                    <a:pt x="384" y="318"/>
                  </a:lnTo>
                  <a:cubicBezTo>
                    <a:pt x="385" y="319"/>
                    <a:pt x="386" y="319"/>
                    <a:pt x="387" y="320"/>
                  </a:cubicBezTo>
                  <a:lnTo>
                    <a:pt x="390" y="321"/>
                  </a:lnTo>
                  <a:cubicBezTo>
                    <a:pt x="391" y="321"/>
                    <a:pt x="392" y="321"/>
                    <a:pt x="393" y="321"/>
                  </a:cubicBezTo>
                  <a:lnTo>
                    <a:pt x="397" y="321"/>
                  </a:lnTo>
                  <a:cubicBezTo>
                    <a:pt x="398" y="320"/>
                    <a:pt x="399" y="320"/>
                    <a:pt x="400" y="319"/>
                  </a:cubicBezTo>
                  <a:cubicBezTo>
                    <a:pt x="400" y="321"/>
                    <a:pt x="400" y="322"/>
                    <a:pt x="400" y="324"/>
                  </a:cubicBezTo>
                  <a:lnTo>
                    <a:pt x="412" y="349"/>
                  </a:lnTo>
                  <a:cubicBezTo>
                    <a:pt x="413" y="350"/>
                    <a:pt x="413" y="351"/>
                    <a:pt x="414" y="352"/>
                  </a:cubicBezTo>
                  <a:lnTo>
                    <a:pt x="419" y="356"/>
                  </a:lnTo>
                  <a:lnTo>
                    <a:pt x="421" y="360"/>
                  </a:lnTo>
                  <a:cubicBezTo>
                    <a:pt x="422" y="361"/>
                    <a:pt x="422" y="361"/>
                    <a:pt x="423" y="362"/>
                  </a:cubicBezTo>
                  <a:lnTo>
                    <a:pt x="426" y="366"/>
                  </a:lnTo>
                  <a:cubicBezTo>
                    <a:pt x="429" y="369"/>
                    <a:pt x="433" y="370"/>
                    <a:pt x="436" y="368"/>
                  </a:cubicBezTo>
                  <a:lnTo>
                    <a:pt x="443" y="364"/>
                  </a:lnTo>
                  <a:lnTo>
                    <a:pt x="445" y="366"/>
                  </a:lnTo>
                  <a:cubicBezTo>
                    <a:pt x="446" y="367"/>
                    <a:pt x="446" y="367"/>
                    <a:pt x="447" y="368"/>
                  </a:cubicBezTo>
                  <a:lnTo>
                    <a:pt x="451" y="369"/>
                  </a:lnTo>
                  <a:lnTo>
                    <a:pt x="450" y="372"/>
                  </a:lnTo>
                  <a:cubicBezTo>
                    <a:pt x="449" y="374"/>
                    <a:pt x="449" y="377"/>
                    <a:pt x="450" y="379"/>
                  </a:cubicBezTo>
                  <a:cubicBezTo>
                    <a:pt x="451" y="381"/>
                    <a:pt x="453" y="382"/>
                    <a:pt x="455" y="383"/>
                  </a:cubicBezTo>
                  <a:lnTo>
                    <a:pt x="459" y="385"/>
                  </a:lnTo>
                  <a:lnTo>
                    <a:pt x="470" y="394"/>
                  </a:lnTo>
                  <a:cubicBezTo>
                    <a:pt x="471" y="394"/>
                    <a:pt x="471" y="394"/>
                    <a:pt x="472" y="395"/>
                  </a:cubicBezTo>
                  <a:cubicBezTo>
                    <a:pt x="471" y="395"/>
                    <a:pt x="471" y="396"/>
                    <a:pt x="470" y="396"/>
                  </a:cubicBezTo>
                  <a:cubicBezTo>
                    <a:pt x="469" y="398"/>
                    <a:pt x="469" y="401"/>
                    <a:pt x="470" y="403"/>
                  </a:cubicBezTo>
                  <a:lnTo>
                    <a:pt x="476" y="419"/>
                  </a:lnTo>
                  <a:lnTo>
                    <a:pt x="477" y="421"/>
                  </a:lnTo>
                  <a:lnTo>
                    <a:pt x="474" y="421"/>
                  </a:lnTo>
                  <a:cubicBezTo>
                    <a:pt x="473" y="421"/>
                    <a:pt x="472" y="421"/>
                    <a:pt x="471" y="421"/>
                  </a:cubicBezTo>
                  <a:lnTo>
                    <a:pt x="466" y="421"/>
                  </a:lnTo>
                  <a:lnTo>
                    <a:pt x="461" y="416"/>
                  </a:lnTo>
                  <a:cubicBezTo>
                    <a:pt x="460" y="415"/>
                    <a:pt x="458" y="414"/>
                    <a:pt x="457" y="414"/>
                  </a:cubicBezTo>
                  <a:lnTo>
                    <a:pt x="454" y="413"/>
                  </a:lnTo>
                  <a:cubicBezTo>
                    <a:pt x="451" y="413"/>
                    <a:pt x="448" y="414"/>
                    <a:pt x="446" y="416"/>
                  </a:cubicBezTo>
                  <a:lnTo>
                    <a:pt x="443" y="420"/>
                  </a:lnTo>
                  <a:cubicBezTo>
                    <a:pt x="442" y="422"/>
                    <a:pt x="441" y="423"/>
                    <a:pt x="441" y="425"/>
                  </a:cubicBezTo>
                  <a:lnTo>
                    <a:pt x="435" y="425"/>
                  </a:lnTo>
                  <a:lnTo>
                    <a:pt x="429" y="422"/>
                  </a:lnTo>
                  <a:lnTo>
                    <a:pt x="422" y="418"/>
                  </a:lnTo>
                  <a:cubicBezTo>
                    <a:pt x="420" y="416"/>
                    <a:pt x="417" y="416"/>
                    <a:pt x="414" y="417"/>
                  </a:cubicBezTo>
                  <a:cubicBezTo>
                    <a:pt x="412" y="418"/>
                    <a:pt x="410" y="420"/>
                    <a:pt x="410" y="423"/>
                  </a:cubicBezTo>
                  <a:lnTo>
                    <a:pt x="409" y="432"/>
                  </a:lnTo>
                  <a:lnTo>
                    <a:pt x="408" y="435"/>
                  </a:lnTo>
                  <a:cubicBezTo>
                    <a:pt x="407" y="437"/>
                    <a:pt x="408" y="440"/>
                    <a:pt x="409" y="442"/>
                  </a:cubicBezTo>
                  <a:lnTo>
                    <a:pt x="421" y="459"/>
                  </a:lnTo>
                  <a:lnTo>
                    <a:pt x="444" y="483"/>
                  </a:lnTo>
                  <a:lnTo>
                    <a:pt x="453" y="501"/>
                  </a:lnTo>
                  <a:lnTo>
                    <a:pt x="456" y="512"/>
                  </a:lnTo>
                  <a:lnTo>
                    <a:pt x="455" y="516"/>
                  </a:lnTo>
                  <a:lnTo>
                    <a:pt x="451" y="522"/>
                  </a:lnTo>
                  <a:lnTo>
                    <a:pt x="445" y="535"/>
                  </a:lnTo>
                  <a:lnTo>
                    <a:pt x="443" y="547"/>
                  </a:lnTo>
                  <a:lnTo>
                    <a:pt x="443" y="548"/>
                  </a:lnTo>
                  <a:lnTo>
                    <a:pt x="443" y="548"/>
                  </a:lnTo>
                  <a:cubicBezTo>
                    <a:pt x="443" y="547"/>
                    <a:pt x="442" y="546"/>
                    <a:pt x="442" y="546"/>
                  </a:cubicBezTo>
                  <a:lnTo>
                    <a:pt x="438" y="542"/>
                  </a:lnTo>
                  <a:cubicBezTo>
                    <a:pt x="436" y="540"/>
                    <a:pt x="433" y="539"/>
                    <a:pt x="430" y="540"/>
                  </a:cubicBezTo>
                  <a:lnTo>
                    <a:pt x="426" y="541"/>
                  </a:lnTo>
                  <a:cubicBezTo>
                    <a:pt x="424" y="541"/>
                    <a:pt x="422" y="542"/>
                    <a:pt x="421" y="544"/>
                  </a:cubicBezTo>
                  <a:lnTo>
                    <a:pt x="418" y="549"/>
                  </a:lnTo>
                  <a:cubicBezTo>
                    <a:pt x="417" y="549"/>
                    <a:pt x="416" y="549"/>
                    <a:pt x="415" y="549"/>
                  </a:cubicBezTo>
                  <a:lnTo>
                    <a:pt x="377" y="553"/>
                  </a:lnTo>
                  <a:cubicBezTo>
                    <a:pt x="374" y="553"/>
                    <a:pt x="371" y="556"/>
                    <a:pt x="370" y="560"/>
                  </a:cubicBezTo>
                  <a:cubicBezTo>
                    <a:pt x="370" y="564"/>
                    <a:pt x="372" y="567"/>
                    <a:pt x="376" y="569"/>
                  </a:cubicBezTo>
                  <a:lnTo>
                    <a:pt x="388" y="572"/>
                  </a:lnTo>
                  <a:lnTo>
                    <a:pt x="393" y="576"/>
                  </a:lnTo>
                  <a:lnTo>
                    <a:pt x="403" y="591"/>
                  </a:lnTo>
                  <a:cubicBezTo>
                    <a:pt x="404" y="592"/>
                    <a:pt x="405" y="594"/>
                    <a:pt x="407" y="594"/>
                  </a:cubicBezTo>
                  <a:lnTo>
                    <a:pt x="415" y="596"/>
                  </a:lnTo>
                  <a:lnTo>
                    <a:pt x="418" y="601"/>
                  </a:lnTo>
                  <a:cubicBezTo>
                    <a:pt x="419" y="604"/>
                    <a:pt x="423" y="606"/>
                    <a:pt x="426" y="605"/>
                  </a:cubicBezTo>
                  <a:cubicBezTo>
                    <a:pt x="429" y="605"/>
                    <a:pt x="432" y="603"/>
                    <a:pt x="433" y="600"/>
                  </a:cubicBezTo>
                  <a:lnTo>
                    <a:pt x="434" y="596"/>
                  </a:lnTo>
                  <a:cubicBezTo>
                    <a:pt x="435" y="594"/>
                    <a:pt x="435" y="593"/>
                    <a:pt x="434" y="592"/>
                  </a:cubicBezTo>
                  <a:lnTo>
                    <a:pt x="434" y="590"/>
                  </a:lnTo>
                  <a:lnTo>
                    <a:pt x="441" y="590"/>
                  </a:lnTo>
                  <a:lnTo>
                    <a:pt x="451" y="603"/>
                  </a:lnTo>
                  <a:cubicBezTo>
                    <a:pt x="451" y="604"/>
                    <a:pt x="452" y="605"/>
                    <a:pt x="452" y="605"/>
                  </a:cubicBezTo>
                  <a:lnTo>
                    <a:pt x="455" y="607"/>
                  </a:lnTo>
                  <a:cubicBezTo>
                    <a:pt x="456" y="609"/>
                    <a:pt x="458" y="609"/>
                    <a:pt x="460" y="609"/>
                  </a:cubicBezTo>
                  <a:lnTo>
                    <a:pt x="465" y="609"/>
                  </a:lnTo>
                  <a:cubicBezTo>
                    <a:pt x="466" y="609"/>
                    <a:pt x="467" y="609"/>
                    <a:pt x="468" y="609"/>
                  </a:cubicBezTo>
                  <a:lnTo>
                    <a:pt x="475" y="606"/>
                  </a:lnTo>
                  <a:lnTo>
                    <a:pt x="480" y="612"/>
                  </a:lnTo>
                  <a:cubicBezTo>
                    <a:pt x="481" y="613"/>
                    <a:pt x="482" y="614"/>
                    <a:pt x="482" y="614"/>
                  </a:cubicBezTo>
                  <a:lnTo>
                    <a:pt x="486" y="616"/>
                  </a:lnTo>
                  <a:cubicBezTo>
                    <a:pt x="487" y="617"/>
                    <a:pt x="488" y="617"/>
                    <a:pt x="489" y="617"/>
                  </a:cubicBezTo>
                  <a:lnTo>
                    <a:pt x="493" y="618"/>
                  </a:lnTo>
                  <a:lnTo>
                    <a:pt x="494" y="618"/>
                  </a:lnTo>
                  <a:cubicBezTo>
                    <a:pt x="496" y="618"/>
                    <a:pt x="497" y="617"/>
                    <a:pt x="499" y="616"/>
                  </a:cubicBezTo>
                  <a:lnTo>
                    <a:pt x="511" y="632"/>
                  </a:lnTo>
                  <a:lnTo>
                    <a:pt x="519" y="638"/>
                  </a:lnTo>
                  <a:cubicBezTo>
                    <a:pt x="520" y="638"/>
                    <a:pt x="520" y="639"/>
                    <a:pt x="521" y="639"/>
                  </a:cubicBezTo>
                  <a:lnTo>
                    <a:pt x="529" y="641"/>
                  </a:lnTo>
                  <a:cubicBezTo>
                    <a:pt x="532" y="642"/>
                    <a:pt x="534" y="642"/>
                    <a:pt x="536" y="640"/>
                  </a:cubicBezTo>
                  <a:lnTo>
                    <a:pt x="542" y="636"/>
                  </a:lnTo>
                  <a:lnTo>
                    <a:pt x="546" y="641"/>
                  </a:lnTo>
                  <a:cubicBezTo>
                    <a:pt x="546" y="642"/>
                    <a:pt x="547" y="642"/>
                    <a:pt x="547" y="643"/>
                  </a:cubicBezTo>
                  <a:lnTo>
                    <a:pt x="554" y="648"/>
                  </a:lnTo>
                  <a:cubicBezTo>
                    <a:pt x="556" y="650"/>
                    <a:pt x="557" y="650"/>
                    <a:pt x="559" y="650"/>
                  </a:cubicBezTo>
                  <a:lnTo>
                    <a:pt x="566" y="650"/>
                  </a:lnTo>
                  <a:cubicBezTo>
                    <a:pt x="569" y="650"/>
                    <a:pt x="571" y="649"/>
                    <a:pt x="572" y="647"/>
                  </a:cubicBezTo>
                  <a:lnTo>
                    <a:pt x="579" y="639"/>
                  </a:lnTo>
                  <a:cubicBezTo>
                    <a:pt x="580" y="638"/>
                    <a:pt x="580" y="636"/>
                    <a:pt x="581" y="635"/>
                  </a:cubicBezTo>
                  <a:lnTo>
                    <a:pt x="598" y="655"/>
                  </a:lnTo>
                  <a:lnTo>
                    <a:pt x="599" y="656"/>
                  </a:lnTo>
                  <a:lnTo>
                    <a:pt x="604" y="659"/>
                  </a:lnTo>
                  <a:cubicBezTo>
                    <a:pt x="605" y="659"/>
                    <a:pt x="606" y="660"/>
                    <a:pt x="607" y="660"/>
                  </a:cubicBezTo>
                  <a:lnTo>
                    <a:pt x="614" y="661"/>
                  </a:lnTo>
                  <a:lnTo>
                    <a:pt x="614" y="661"/>
                  </a:lnTo>
                  <a:lnTo>
                    <a:pt x="613" y="667"/>
                  </a:lnTo>
                  <a:cubicBezTo>
                    <a:pt x="613" y="669"/>
                    <a:pt x="614" y="671"/>
                    <a:pt x="615" y="672"/>
                  </a:cubicBezTo>
                  <a:lnTo>
                    <a:pt x="620" y="679"/>
                  </a:lnTo>
                  <a:cubicBezTo>
                    <a:pt x="621" y="680"/>
                    <a:pt x="622" y="681"/>
                    <a:pt x="622" y="681"/>
                  </a:cubicBezTo>
                  <a:lnTo>
                    <a:pt x="635" y="689"/>
                  </a:lnTo>
                  <a:cubicBezTo>
                    <a:pt x="636" y="690"/>
                    <a:pt x="636" y="690"/>
                    <a:pt x="637" y="690"/>
                  </a:cubicBezTo>
                  <a:lnTo>
                    <a:pt x="663" y="698"/>
                  </a:lnTo>
                  <a:cubicBezTo>
                    <a:pt x="664" y="698"/>
                    <a:pt x="664" y="698"/>
                    <a:pt x="665" y="698"/>
                  </a:cubicBezTo>
                  <a:lnTo>
                    <a:pt x="665" y="698"/>
                  </a:lnTo>
                  <a:cubicBezTo>
                    <a:pt x="670" y="698"/>
                    <a:pt x="674" y="695"/>
                    <a:pt x="674" y="690"/>
                  </a:cubicBezTo>
                  <a:cubicBezTo>
                    <a:pt x="674" y="689"/>
                    <a:pt x="673" y="688"/>
                    <a:pt x="673" y="687"/>
                  </a:cubicBezTo>
                  <a:lnTo>
                    <a:pt x="681" y="690"/>
                  </a:lnTo>
                  <a:lnTo>
                    <a:pt x="685" y="697"/>
                  </a:lnTo>
                  <a:lnTo>
                    <a:pt x="687" y="700"/>
                  </a:lnTo>
                  <a:cubicBezTo>
                    <a:pt x="688" y="701"/>
                    <a:pt x="689" y="702"/>
                    <a:pt x="690" y="702"/>
                  </a:cubicBezTo>
                  <a:lnTo>
                    <a:pt x="694" y="704"/>
                  </a:lnTo>
                  <a:cubicBezTo>
                    <a:pt x="695" y="704"/>
                    <a:pt x="696" y="705"/>
                    <a:pt x="697" y="704"/>
                  </a:cubicBezTo>
                  <a:lnTo>
                    <a:pt x="700" y="704"/>
                  </a:lnTo>
                  <a:lnTo>
                    <a:pt x="702" y="711"/>
                  </a:lnTo>
                  <a:cubicBezTo>
                    <a:pt x="702" y="713"/>
                    <a:pt x="703" y="714"/>
                    <a:pt x="704" y="715"/>
                  </a:cubicBezTo>
                  <a:lnTo>
                    <a:pt x="715" y="725"/>
                  </a:lnTo>
                  <a:lnTo>
                    <a:pt x="726" y="741"/>
                  </a:lnTo>
                  <a:lnTo>
                    <a:pt x="737" y="752"/>
                  </a:lnTo>
                  <a:cubicBezTo>
                    <a:pt x="739" y="755"/>
                    <a:pt x="744" y="755"/>
                    <a:pt x="747" y="753"/>
                  </a:cubicBezTo>
                  <a:lnTo>
                    <a:pt x="757" y="745"/>
                  </a:lnTo>
                  <a:cubicBezTo>
                    <a:pt x="759" y="744"/>
                    <a:pt x="761" y="741"/>
                    <a:pt x="760" y="738"/>
                  </a:cubicBezTo>
                  <a:lnTo>
                    <a:pt x="760" y="735"/>
                  </a:lnTo>
                  <a:lnTo>
                    <a:pt x="763" y="735"/>
                  </a:lnTo>
                  <a:cubicBezTo>
                    <a:pt x="767" y="735"/>
                    <a:pt x="770" y="732"/>
                    <a:pt x="771" y="729"/>
                  </a:cubicBezTo>
                  <a:lnTo>
                    <a:pt x="772" y="722"/>
                  </a:lnTo>
                  <a:cubicBezTo>
                    <a:pt x="775" y="721"/>
                    <a:pt x="777" y="718"/>
                    <a:pt x="777" y="715"/>
                  </a:cubicBezTo>
                  <a:cubicBezTo>
                    <a:pt x="777" y="713"/>
                    <a:pt x="776" y="712"/>
                    <a:pt x="776" y="711"/>
                  </a:cubicBezTo>
                  <a:lnTo>
                    <a:pt x="774" y="705"/>
                  </a:lnTo>
                  <a:cubicBezTo>
                    <a:pt x="774" y="704"/>
                    <a:pt x="774" y="704"/>
                    <a:pt x="774" y="703"/>
                  </a:cubicBezTo>
                  <a:lnTo>
                    <a:pt x="765" y="686"/>
                  </a:lnTo>
                  <a:lnTo>
                    <a:pt x="764" y="681"/>
                  </a:lnTo>
                  <a:lnTo>
                    <a:pt x="766" y="677"/>
                  </a:lnTo>
                  <a:lnTo>
                    <a:pt x="768" y="675"/>
                  </a:lnTo>
                  <a:lnTo>
                    <a:pt x="776" y="678"/>
                  </a:lnTo>
                  <a:cubicBezTo>
                    <a:pt x="778" y="679"/>
                    <a:pt x="780" y="679"/>
                    <a:pt x="782" y="678"/>
                  </a:cubicBezTo>
                  <a:lnTo>
                    <a:pt x="787" y="676"/>
                  </a:lnTo>
                  <a:lnTo>
                    <a:pt x="792" y="687"/>
                  </a:lnTo>
                  <a:cubicBezTo>
                    <a:pt x="793" y="688"/>
                    <a:pt x="793" y="689"/>
                    <a:pt x="794" y="690"/>
                  </a:cubicBezTo>
                  <a:lnTo>
                    <a:pt x="798" y="693"/>
                  </a:lnTo>
                  <a:cubicBezTo>
                    <a:pt x="799" y="694"/>
                    <a:pt x="801" y="695"/>
                    <a:pt x="803" y="695"/>
                  </a:cubicBezTo>
                  <a:cubicBezTo>
                    <a:pt x="808" y="694"/>
                    <a:pt x="811" y="691"/>
                    <a:pt x="811" y="687"/>
                  </a:cubicBezTo>
                  <a:cubicBezTo>
                    <a:pt x="811" y="685"/>
                    <a:pt x="811" y="684"/>
                    <a:pt x="810" y="682"/>
                  </a:cubicBezTo>
                  <a:lnTo>
                    <a:pt x="807" y="669"/>
                  </a:lnTo>
                  <a:cubicBezTo>
                    <a:pt x="807" y="668"/>
                    <a:pt x="806" y="667"/>
                    <a:pt x="806" y="666"/>
                  </a:cubicBezTo>
                  <a:lnTo>
                    <a:pt x="799" y="657"/>
                  </a:lnTo>
                  <a:cubicBezTo>
                    <a:pt x="799" y="656"/>
                    <a:pt x="798" y="655"/>
                    <a:pt x="797" y="655"/>
                  </a:cubicBezTo>
                  <a:lnTo>
                    <a:pt x="790" y="651"/>
                  </a:lnTo>
                  <a:lnTo>
                    <a:pt x="794" y="646"/>
                  </a:lnTo>
                  <a:lnTo>
                    <a:pt x="796" y="651"/>
                  </a:lnTo>
                  <a:lnTo>
                    <a:pt x="801" y="657"/>
                  </a:lnTo>
                  <a:cubicBezTo>
                    <a:pt x="802" y="658"/>
                    <a:pt x="803" y="659"/>
                    <a:pt x="804" y="659"/>
                  </a:cubicBezTo>
                  <a:lnTo>
                    <a:pt x="836" y="673"/>
                  </a:lnTo>
                  <a:lnTo>
                    <a:pt x="843" y="680"/>
                  </a:lnTo>
                  <a:lnTo>
                    <a:pt x="844" y="683"/>
                  </a:lnTo>
                  <a:cubicBezTo>
                    <a:pt x="844" y="684"/>
                    <a:pt x="843" y="684"/>
                    <a:pt x="842" y="685"/>
                  </a:cubicBezTo>
                  <a:cubicBezTo>
                    <a:pt x="840" y="686"/>
                    <a:pt x="839" y="688"/>
                    <a:pt x="839" y="690"/>
                  </a:cubicBezTo>
                  <a:lnTo>
                    <a:pt x="834" y="685"/>
                  </a:lnTo>
                  <a:cubicBezTo>
                    <a:pt x="831" y="682"/>
                    <a:pt x="827" y="682"/>
                    <a:pt x="824" y="684"/>
                  </a:cubicBezTo>
                  <a:cubicBezTo>
                    <a:pt x="820" y="686"/>
                    <a:pt x="819" y="690"/>
                    <a:pt x="821" y="694"/>
                  </a:cubicBezTo>
                  <a:lnTo>
                    <a:pt x="826" y="702"/>
                  </a:lnTo>
                  <a:cubicBezTo>
                    <a:pt x="826" y="704"/>
                    <a:pt x="827" y="704"/>
                    <a:pt x="828" y="705"/>
                  </a:cubicBezTo>
                  <a:lnTo>
                    <a:pt x="846" y="718"/>
                  </a:lnTo>
                  <a:cubicBezTo>
                    <a:pt x="847" y="719"/>
                    <a:pt x="848" y="719"/>
                    <a:pt x="849" y="720"/>
                  </a:cubicBezTo>
                  <a:lnTo>
                    <a:pt x="855" y="721"/>
                  </a:lnTo>
                  <a:cubicBezTo>
                    <a:pt x="857" y="722"/>
                    <a:pt x="858" y="722"/>
                    <a:pt x="859" y="721"/>
                  </a:cubicBezTo>
                  <a:lnTo>
                    <a:pt x="869" y="719"/>
                  </a:lnTo>
                  <a:lnTo>
                    <a:pt x="871" y="721"/>
                  </a:lnTo>
                  <a:lnTo>
                    <a:pt x="874" y="728"/>
                  </a:lnTo>
                  <a:cubicBezTo>
                    <a:pt x="874" y="729"/>
                    <a:pt x="874" y="730"/>
                    <a:pt x="875" y="730"/>
                  </a:cubicBezTo>
                  <a:lnTo>
                    <a:pt x="878" y="733"/>
                  </a:lnTo>
                  <a:cubicBezTo>
                    <a:pt x="879" y="734"/>
                    <a:pt x="881" y="735"/>
                    <a:pt x="883" y="735"/>
                  </a:cubicBezTo>
                  <a:lnTo>
                    <a:pt x="887" y="735"/>
                  </a:lnTo>
                  <a:cubicBezTo>
                    <a:pt x="889" y="735"/>
                    <a:pt x="891" y="734"/>
                    <a:pt x="893" y="732"/>
                  </a:cubicBezTo>
                  <a:lnTo>
                    <a:pt x="895" y="730"/>
                  </a:lnTo>
                  <a:lnTo>
                    <a:pt x="898" y="735"/>
                  </a:lnTo>
                  <a:cubicBezTo>
                    <a:pt x="899" y="736"/>
                    <a:pt x="900" y="736"/>
                    <a:pt x="900" y="737"/>
                  </a:cubicBezTo>
                  <a:lnTo>
                    <a:pt x="905" y="740"/>
                  </a:lnTo>
                  <a:cubicBezTo>
                    <a:pt x="909" y="743"/>
                    <a:pt x="914" y="742"/>
                    <a:pt x="916" y="739"/>
                  </a:cubicBezTo>
                  <a:lnTo>
                    <a:pt x="922" y="732"/>
                  </a:lnTo>
                  <a:cubicBezTo>
                    <a:pt x="924" y="730"/>
                    <a:pt x="924" y="726"/>
                    <a:pt x="922" y="723"/>
                  </a:cubicBezTo>
                  <a:lnTo>
                    <a:pt x="922" y="723"/>
                  </a:lnTo>
                  <a:lnTo>
                    <a:pt x="926" y="727"/>
                  </a:lnTo>
                  <a:cubicBezTo>
                    <a:pt x="927" y="728"/>
                    <a:pt x="929" y="729"/>
                    <a:pt x="931" y="729"/>
                  </a:cubicBezTo>
                  <a:lnTo>
                    <a:pt x="937" y="730"/>
                  </a:lnTo>
                  <a:cubicBezTo>
                    <a:pt x="941" y="730"/>
                    <a:pt x="945" y="728"/>
                    <a:pt x="946" y="724"/>
                  </a:cubicBezTo>
                  <a:lnTo>
                    <a:pt x="948" y="715"/>
                  </a:lnTo>
                  <a:cubicBezTo>
                    <a:pt x="949" y="714"/>
                    <a:pt x="949" y="712"/>
                    <a:pt x="948" y="710"/>
                  </a:cubicBezTo>
                  <a:lnTo>
                    <a:pt x="948" y="708"/>
                  </a:lnTo>
                  <a:lnTo>
                    <a:pt x="955" y="716"/>
                  </a:lnTo>
                  <a:cubicBezTo>
                    <a:pt x="956" y="717"/>
                    <a:pt x="956" y="717"/>
                    <a:pt x="957" y="718"/>
                  </a:cubicBezTo>
                  <a:lnTo>
                    <a:pt x="971" y="727"/>
                  </a:lnTo>
                  <a:cubicBezTo>
                    <a:pt x="972" y="727"/>
                    <a:pt x="973" y="727"/>
                    <a:pt x="974" y="728"/>
                  </a:cubicBezTo>
                  <a:lnTo>
                    <a:pt x="988" y="731"/>
                  </a:lnTo>
                  <a:cubicBezTo>
                    <a:pt x="989" y="731"/>
                    <a:pt x="989" y="730"/>
                    <a:pt x="989" y="731"/>
                  </a:cubicBezTo>
                  <a:lnTo>
                    <a:pt x="989" y="732"/>
                  </a:lnTo>
                  <a:lnTo>
                    <a:pt x="986" y="732"/>
                  </a:lnTo>
                  <a:cubicBezTo>
                    <a:pt x="982" y="731"/>
                    <a:pt x="978" y="733"/>
                    <a:pt x="977" y="737"/>
                  </a:cubicBezTo>
                  <a:cubicBezTo>
                    <a:pt x="976" y="741"/>
                    <a:pt x="977" y="745"/>
                    <a:pt x="980" y="747"/>
                  </a:cubicBezTo>
                  <a:lnTo>
                    <a:pt x="995" y="756"/>
                  </a:lnTo>
                  <a:cubicBezTo>
                    <a:pt x="996" y="756"/>
                    <a:pt x="996" y="757"/>
                    <a:pt x="997" y="757"/>
                  </a:cubicBezTo>
                  <a:lnTo>
                    <a:pt x="1005" y="759"/>
                  </a:lnTo>
                  <a:cubicBezTo>
                    <a:pt x="1006" y="759"/>
                    <a:pt x="1008" y="759"/>
                    <a:pt x="1010" y="758"/>
                  </a:cubicBezTo>
                  <a:lnTo>
                    <a:pt x="1016" y="755"/>
                  </a:lnTo>
                  <a:cubicBezTo>
                    <a:pt x="1017" y="755"/>
                    <a:pt x="1017" y="754"/>
                    <a:pt x="1018" y="754"/>
                  </a:cubicBezTo>
                  <a:lnTo>
                    <a:pt x="1028" y="744"/>
                  </a:lnTo>
                  <a:lnTo>
                    <a:pt x="1035" y="741"/>
                  </a:lnTo>
                  <a:cubicBezTo>
                    <a:pt x="1037" y="740"/>
                    <a:pt x="1039" y="739"/>
                    <a:pt x="1039" y="737"/>
                  </a:cubicBezTo>
                  <a:lnTo>
                    <a:pt x="1041" y="733"/>
                  </a:lnTo>
                  <a:cubicBezTo>
                    <a:pt x="1042" y="732"/>
                    <a:pt x="1042" y="731"/>
                    <a:pt x="1042" y="729"/>
                  </a:cubicBezTo>
                  <a:lnTo>
                    <a:pt x="1042" y="724"/>
                  </a:lnTo>
                  <a:cubicBezTo>
                    <a:pt x="1042" y="723"/>
                    <a:pt x="1042" y="722"/>
                    <a:pt x="1041" y="721"/>
                  </a:cubicBezTo>
                  <a:lnTo>
                    <a:pt x="1039" y="716"/>
                  </a:lnTo>
                  <a:cubicBezTo>
                    <a:pt x="1038" y="715"/>
                    <a:pt x="1037" y="714"/>
                    <a:pt x="1037" y="713"/>
                  </a:cubicBezTo>
                  <a:lnTo>
                    <a:pt x="1029" y="707"/>
                  </a:lnTo>
                  <a:lnTo>
                    <a:pt x="1029" y="708"/>
                  </a:lnTo>
                  <a:cubicBezTo>
                    <a:pt x="1031" y="709"/>
                    <a:pt x="1033" y="709"/>
                    <a:pt x="1035" y="709"/>
                  </a:cubicBezTo>
                  <a:lnTo>
                    <a:pt x="1045" y="706"/>
                  </a:lnTo>
                  <a:cubicBezTo>
                    <a:pt x="1046" y="706"/>
                    <a:pt x="1048" y="705"/>
                    <a:pt x="1049" y="704"/>
                  </a:cubicBezTo>
                  <a:lnTo>
                    <a:pt x="1064" y="710"/>
                  </a:lnTo>
                  <a:cubicBezTo>
                    <a:pt x="1063" y="712"/>
                    <a:pt x="1063" y="714"/>
                    <a:pt x="1063" y="717"/>
                  </a:cubicBezTo>
                  <a:lnTo>
                    <a:pt x="1066" y="729"/>
                  </a:lnTo>
                  <a:cubicBezTo>
                    <a:pt x="1067" y="732"/>
                    <a:pt x="1069" y="734"/>
                    <a:pt x="1071" y="735"/>
                  </a:cubicBezTo>
                  <a:lnTo>
                    <a:pt x="1077" y="736"/>
                  </a:lnTo>
                  <a:lnTo>
                    <a:pt x="1076" y="737"/>
                  </a:lnTo>
                  <a:cubicBezTo>
                    <a:pt x="1074" y="740"/>
                    <a:pt x="1073" y="743"/>
                    <a:pt x="1074" y="746"/>
                  </a:cubicBezTo>
                  <a:lnTo>
                    <a:pt x="1080" y="761"/>
                  </a:lnTo>
                  <a:cubicBezTo>
                    <a:pt x="1081" y="763"/>
                    <a:pt x="1082" y="764"/>
                    <a:pt x="1083" y="765"/>
                  </a:cubicBezTo>
                  <a:lnTo>
                    <a:pt x="1110" y="782"/>
                  </a:lnTo>
                  <a:cubicBezTo>
                    <a:pt x="1110" y="783"/>
                    <a:pt x="1111" y="783"/>
                    <a:pt x="1112" y="783"/>
                  </a:cubicBezTo>
                  <a:lnTo>
                    <a:pt x="1127" y="787"/>
                  </a:lnTo>
                  <a:cubicBezTo>
                    <a:pt x="1128" y="787"/>
                    <a:pt x="1128" y="787"/>
                    <a:pt x="1129" y="787"/>
                  </a:cubicBezTo>
                  <a:lnTo>
                    <a:pt x="1129" y="787"/>
                  </a:lnTo>
                  <a:cubicBezTo>
                    <a:pt x="1134" y="787"/>
                    <a:pt x="1137" y="783"/>
                    <a:pt x="1137" y="779"/>
                  </a:cubicBezTo>
                  <a:cubicBezTo>
                    <a:pt x="1137" y="779"/>
                    <a:pt x="1137" y="779"/>
                    <a:pt x="1137" y="778"/>
                  </a:cubicBezTo>
                  <a:lnTo>
                    <a:pt x="1138" y="778"/>
                  </a:lnTo>
                  <a:lnTo>
                    <a:pt x="1141" y="779"/>
                  </a:lnTo>
                  <a:cubicBezTo>
                    <a:pt x="1145" y="779"/>
                    <a:pt x="1148" y="777"/>
                    <a:pt x="1149" y="773"/>
                  </a:cubicBezTo>
                  <a:lnTo>
                    <a:pt x="1153" y="764"/>
                  </a:lnTo>
                  <a:cubicBezTo>
                    <a:pt x="1153" y="762"/>
                    <a:pt x="1153" y="760"/>
                    <a:pt x="1152" y="758"/>
                  </a:cubicBezTo>
                  <a:lnTo>
                    <a:pt x="1146" y="749"/>
                  </a:lnTo>
                  <a:cubicBezTo>
                    <a:pt x="1146" y="748"/>
                    <a:pt x="1145" y="747"/>
                    <a:pt x="1144" y="746"/>
                  </a:cubicBezTo>
                  <a:lnTo>
                    <a:pt x="1129" y="736"/>
                  </a:lnTo>
                  <a:cubicBezTo>
                    <a:pt x="1127" y="735"/>
                    <a:pt x="1125" y="735"/>
                    <a:pt x="1123" y="735"/>
                  </a:cubicBezTo>
                  <a:lnTo>
                    <a:pt x="1118" y="736"/>
                  </a:lnTo>
                  <a:lnTo>
                    <a:pt x="1113" y="730"/>
                  </a:lnTo>
                  <a:lnTo>
                    <a:pt x="1112" y="729"/>
                  </a:lnTo>
                  <a:lnTo>
                    <a:pt x="1157" y="747"/>
                  </a:lnTo>
                  <a:cubicBezTo>
                    <a:pt x="1158" y="747"/>
                    <a:pt x="1159" y="747"/>
                    <a:pt x="1160" y="747"/>
                  </a:cubicBezTo>
                  <a:lnTo>
                    <a:pt x="1165" y="747"/>
                  </a:lnTo>
                  <a:cubicBezTo>
                    <a:pt x="1167" y="747"/>
                    <a:pt x="1168" y="746"/>
                    <a:pt x="1170" y="745"/>
                  </a:cubicBezTo>
                  <a:lnTo>
                    <a:pt x="1174" y="741"/>
                  </a:lnTo>
                  <a:cubicBezTo>
                    <a:pt x="1176" y="740"/>
                    <a:pt x="1177" y="738"/>
                    <a:pt x="1177" y="736"/>
                  </a:cubicBezTo>
                  <a:cubicBezTo>
                    <a:pt x="1177" y="734"/>
                    <a:pt x="1176" y="731"/>
                    <a:pt x="1175" y="730"/>
                  </a:cubicBezTo>
                  <a:lnTo>
                    <a:pt x="1167" y="721"/>
                  </a:lnTo>
                  <a:cubicBezTo>
                    <a:pt x="1166" y="721"/>
                    <a:pt x="1165" y="720"/>
                    <a:pt x="1164" y="719"/>
                  </a:cubicBezTo>
                  <a:lnTo>
                    <a:pt x="1148" y="712"/>
                  </a:lnTo>
                  <a:lnTo>
                    <a:pt x="1142" y="706"/>
                  </a:lnTo>
                  <a:lnTo>
                    <a:pt x="1142" y="705"/>
                  </a:lnTo>
                  <a:lnTo>
                    <a:pt x="1148" y="709"/>
                  </a:lnTo>
                  <a:cubicBezTo>
                    <a:pt x="1148" y="709"/>
                    <a:pt x="1149" y="709"/>
                    <a:pt x="1150" y="710"/>
                  </a:cubicBezTo>
                  <a:lnTo>
                    <a:pt x="1188" y="722"/>
                  </a:lnTo>
                  <a:cubicBezTo>
                    <a:pt x="1188" y="723"/>
                    <a:pt x="1189" y="723"/>
                    <a:pt x="1190" y="723"/>
                  </a:cubicBezTo>
                  <a:lnTo>
                    <a:pt x="1191" y="723"/>
                  </a:lnTo>
                  <a:cubicBezTo>
                    <a:pt x="1195" y="723"/>
                    <a:pt x="1199" y="719"/>
                    <a:pt x="1199" y="715"/>
                  </a:cubicBezTo>
                  <a:cubicBezTo>
                    <a:pt x="1199" y="712"/>
                    <a:pt x="1198" y="710"/>
                    <a:pt x="1196" y="709"/>
                  </a:cubicBezTo>
                  <a:lnTo>
                    <a:pt x="1194" y="706"/>
                  </a:lnTo>
                  <a:lnTo>
                    <a:pt x="1197" y="702"/>
                  </a:lnTo>
                  <a:cubicBezTo>
                    <a:pt x="1198" y="701"/>
                    <a:pt x="1198" y="701"/>
                    <a:pt x="1198" y="700"/>
                  </a:cubicBezTo>
                  <a:lnTo>
                    <a:pt x="1202" y="692"/>
                  </a:lnTo>
                  <a:lnTo>
                    <a:pt x="1205" y="682"/>
                  </a:lnTo>
                  <a:lnTo>
                    <a:pt x="1211" y="676"/>
                  </a:lnTo>
                  <a:cubicBezTo>
                    <a:pt x="1212" y="675"/>
                    <a:pt x="1212" y="673"/>
                    <a:pt x="1213" y="672"/>
                  </a:cubicBezTo>
                  <a:lnTo>
                    <a:pt x="1215" y="658"/>
                  </a:lnTo>
                  <a:cubicBezTo>
                    <a:pt x="1215" y="656"/>
                    <a:pt x="1215" y="653"/>
                    <a:pt x="1213" y="651"/>
                  </a:cubicBezTo>
                  <a:lnTo>
                    <a:pt x="1227" y="650"/>
                  </a:lnTo>
                  <a:cubicBezTo>
                    <a:pt x="1230" y="650"/>
                    <a:pt x="1233" y="648"/>
                    <a:pt x="1234" y="645"/>
                  </a:cubicBezTo>
                  <a:cubicBezTo>
                    <a:pt x="1235" y="642"/>
                    <a:pt x="1235" y="639"/>
                    <a:pt x="1233" y="637"/>
                  </a:cubicBezTo>
                  <a:lnTo>
                    <a:pt x="1203" y="603"/>
                  </a:lnTo>
                  <a:lnTo>
                    <a:pt x="1201" y="588"/>
                  </a:lnTo>
                  <a:cubicBezTo>
                    <a:pt x="1201" y="586"/>
                    <a:pt x="1199" y="584"/>
                    <a:pt x="1198" y="583"/>
                  </a:cubicBezTo>
                  <a:cubicBezTo>
                    <a:pt x="1196" y="582"/>
                    <a:pt x="1194" y="581"/>
                    <a:pt x="1192" y="582"/>
                  </a:cubicBezTo>
                  <a:lnTo>
                    <a:pt x="1165" y="586"/>
                  </a:lnTo>
                  <a:lnTo>
                    <a:pt x="1160" y="582"/>
                  </a:lnTo>
                  <a:lnTo>
                    <a:pt x="1152" y="573"/>
                  </a:lnTo>
                  <a:cubicBezTo>
                    <a:pt x="1152" y="572"/>
                    <a:pt x="1151" y="571"/>
                    <a:pt x="1150" y="571"/>
                  </a:cubicBezTo>
                  <a:lnTo>
                    <a:pt x="1131" y="559"/>
                  </a:lnTo>
                  <a:cubicBezTo>
                    <a:pt x="1130" y="559"/>
                    <a:pt x="1130" y="559"/>
                    <a:pt x="1129" y="559"/>
                  </a:cubicBezTo>
                  <a:lnTo>
                    <a:pt x="1118" y="556"/>
                  </a:lnTo>
                  <a:lnTo>
                    <a:pt x="1103" y="537"/>
                  </a:lnTo>
                  <a:lnTo>
                    <a:pt x="1102" y="536"/>
                  </a:lnTo>
                  <a:lnTo>
                    <a:pt x="1095" y="531"/>
                  </a:lnTo>
                  <a:lnTo>
                    <a:pt x="1093" y="528"/>
                  </a:lnTo>
                  <a:lnTo>
                    <a:pt x="1085" y="510"/>
                  </a:lnTo>
                  <a:lnTo>
                    <a:pt x="1082" y="505"/>
                  </a:lnTo>
                  <a:cubicBezTo>
                    <a:pt x="1081" y="505"/>
                    <a:pt x="1081" y="504"/>
                    <a:pt x="1080" y="503"/>
                  </a:cubicBezTo>
                  <a:lnTo>
                    <a:pt x="1076" y="499"/>
                  </a:lnTo>
                  <a:cubicBezTo>
                    <a:pt x="1075" y="499"/>
                    <a:pt x="1075" y="498"/>
                    <a:pt x="1074" y="498"/>
                  </a:cubicBezTo>
                  <a:lnTo>
                    <a:pt x="1065" y="493"/>
                  </a:lnTo>
                  <a:lnTo>
                    <a:pt x="1039" y="468"/>
                  </a:lnTo>
                  <a:lnTo>
                    <a:pt x="1026" y="442"/>
                  </a:lnTo>
                  <a:lnTo>
                    <a:pt x="934" y="321"/>
                  </a:lnTo>
                  <a:lnTo>
                    <a:pt x="927" y="309"/>
                  </a:lnTo>
                  <a:lnTo>
                    <a:pt x="919" y="254"/>
                  </a:lnTo>
                  <a:lnTo>
                    <a:pt x="916" y="242"/>
                  </a:lnTo>
                  <a:lnTo>
                    <a:pt x="909" y="230"/>
                  </a:lnTo>
                  <a:lnTo>
                    <a:pt x="896" y="215"/>
                  </a:lnTo>
                  <a:lnTo>
                    <a:pt x="892" y="204"/>
                  </a:lnTo>
                  <a:lnTo>
                    <a:pt x="880" y="165"/>
                  </a:lnTo>
                  <a:lnTo>
                    <a:pt x="875" y="153"/>
                  </a:lnTo>
                  <a:lnTo>
                    <a:pt x="865" y="138"/>
                  </a:lnTo>
                  <a:lnTo>
                    <a:pt x="850" y="107"/>
                  </a:lnTo>
                  <a:lnTo>
                    <a:pt x="840" y="62"/>
                  </a:lnTo>
                  <a:lnTo>
                    <a:pt x="826" y="22"/>
                  </a:lnTo>
                  <a:lnTo>
                    <a:pt x="823" y="6"/>
                  </a:lnTo>
                  <a:cubicBezTo>
                    <a:pt x="823" y="2"/>
                    <a:pt x="819" y="0"/>
                    <a:pt x="815" y="0"/>
                  </a:cubicBezTo>
                  <a:lnTo>
                    <a:pt x="8" y="0"/>
                  </a:lnTo>
                  <a:cubicBezTo>
                    <a:pt x="6" y="0"/>
                    <a:pt x="4" y="1"/>
                    <a:pt x="2" y="2"/>
                  </a:cubicBezTo>
                  <a:cubicBezTo>
                    <a:pt x="1" y="4"/>
                    <a:pt x="0" y="6"/>
                    <a:pt x="0" y="8"/>
                  </a:cubicBezTo>
                  <a:lnTo>
                    <a:pt x="3" y="32"/>
                  </a:lnTo>
                  <a:cubicBezTo>
                    <a:pt x="4" y="33"/>
                    <a:pt x="4" y="33"/>
                    <a:pt x="4" y="3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17" name="Freeform 302">
              <a:extLst>
                <a:ext uri="{FF2B5EF4-FFF2-40B4-BE49-F238E27FC236}">
                  <a16:creationId xmlns:a16="http://schemas.microsoft.com/office/drawing/2014/main" id="{38B52DE3-76C5-413D-B7C7-9F05ED872DAD}"/>
                </a:ext>
              </a:extLst>
            </p:cNvPr>
            <p:cNvSpPr>
              <a:spLocks noChangeArrowheads="1"/>
            </p:cNvSpPr>
            <p:nvPr/>
          </p:nvSpPr>
          <p:spPr bwMode="auto">
            <a:xfrm>
              <a:off x="11353800" y="588963"/>
              <a:ext cx="14287" cy="12700"/>
            </a:xfrm>
            <a:custGeom>
              <a:avLst/>
              <a:gdLst>
                <a:gd name="T0" fmla="*/ 27 w 38"/>
                <a:gd name="T1" fmla="*/ 0 h 35"/>
                <a:gd name="T2" fmla="*/ 21 w 38"/>
                <a:gd name="T3" fmla="*/ 2 h 35"/>
                <a:gd name="T4" fmla="*/ 19 w 38"/>
                <a:gd name="T5" fmla="*/ 4 h 35"/>
                <a:gd name="T6" fmla="*/ 17 w 38"/>
                <a:gd name="T7" fmla="*/ 6 h 35"/>
                <a:gd name="T8" fmla="*/ 13 w 38"/>
                <a:gd name="T9" fmla="*/ 12 h 35"/>
                <a:gd name="T10" fmla="*/ 3 w 38"/>
                <a:gd name="T11" fmla="*/ 19 h 35"/>
                <a:gd name="T12" fmla="*/ 0 w 38"/>
                <a:gd name="T13" fmla="*/ 24 h 35"/>
                <a:gd name="T14" fmla="*/ 2 w 38"/>
                <a:gd name="T15" fmla="*/ 30 h 35"/>
                <a:gd name="T16" fmla="*/ 3 w 38"/>
                <a:gd name="T17" fmla="*/ 31 h 35"/>
                <a:gd name="T18" fmla="*/ 9 w 38"/>
                <a:gd name="T19" fmla="*/ 34 h 35"/>
                <a:gd name="T20" fmla="*/ 12 w 38"/>
                <a:gd name="T21" fmla="*/ 33 h 35"/>
                <a:gd name="T22" fmla="*/ 25 w 38"/>
                <a:gd name="T23" fmla="*/ 27 h 35"/>
                <a:gd name="T24" fmla="*/ 27 w 38"/>
                <a:gd name="T25" fmla="*/ 25 h 35"/>
                <a:gd name="T26" fmla="*/ 33 w 38"/>
                <a:gd name="T27" fmla="*/ 20 h 35"/>
                <a:gd name="T28" fmla="*/ 35 w 38"/>
                <a:gd name="T29" fmla="*/ 17 h 35"/>
                <a:gd name="T30" fmla="*/ 36 w 38"/>
                <a:gd name="T31" fmla="*/ 11 h 35"/>
                <a:gd name="T32" fmla="*/ 36 w 38"/>
                <a:gd name="T33" fmla="*/ 4 h 35"/>
                <a:gd name="T34" fmla="*/ 30 w 38"/>
                <a:gd name="T35" fmla="*/ 1 h 35"/>
                <a:gd name="T36" fmla="*/ 27 w 38"/>
                <a:gd name="T3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27" y="0"/>
                  </a:moveTo>
                  <a:cubicBezTo>
                    <a:pt x="25" y="0"/>
                    <a:pt x="23" y="1"/>
                    <a:pt x="21" y="2"/>
                  </a:cubicBezTo>
                  <a:lnTo>
                    <a:pt x="19" y="4"/>
                  </a:lnTo>
                  <a:cubicBezTo>
                    <a:pt x="18" y="4"/>
                    <a:pt x="18" y="5"/>
                    <a:pt x="17" y="6"/>
                  </a:cubicBezTo>
                  <a:lnTo>
                    <a:pt x="13" y="12"/>
                  </a:lnTo>
                  <a:lnTo>
                    <a:pt x="3" y="19"/>
                  </a:lnTo>
                  <a:cubicBezTo>
                    <a:pt x="2" y="20"/>
                    <a:pt x="0" y="21"/>
                    <a:pt x="0" y="24"/>
                  </a:cubicBezTo>
                  <a:cubicBezTo>
                    <a:pt x="0" y="26"/>
                    <a:pt x="0" y="29"/>
                    <a:pt x="2" y="30"/>
                  </a:cubicBezTo>
                  <a:lnTo>
                    <a:pt x="3" y="31"/>
                  </a:lnTo>
                  <a:cubicBezTo>
                    <a:pt x="4" y="33"/>
                    <a:pt x="6" y="34"/>
                    <a:pt x="9" y="34"/>
                  </a:cubicBezTo>
                  <a:cubicBezTo>
                    <a:pt x="10" y="34"/>
                    <a:pt x="11" y="34"/>
                    <a:pt x="12" y="33"/>
                  </a:cubicBezTo>
                  <a:lnTo>
                    <a:pt x="25" y="27"/>
                  </a:lnTo>
                  <a:cubicBezTo>
                    <a:pt x="26" y="26"/>
                    <a:pt x="27" y="26"/>
                    <a:pt x="27" y="25"/>
                  </a:cubicBezTo>
                  <a:lnTo>
                    <a:pt x="33" y="20"/>
                  </a:lnTo>
                  <a:cubicBezTo>
                    <a:pt x="34" y="19"/>
                    <a:pt x="34" y="18"/>
                    <a:pt x="35" y="17"/>
                  </a:cubicBezTo>
                  <a:lnTo>
                    <a:pt x="36" y="11"/>
                  </a:lnTo>
                  <a:cubicBezTo>
                    <a:pt x="37" y="9"/>
                    <a:pt x="37" y="6"/>
                    <a:pt x="36" y="4"/>
                  </a:cubicBezTo>
                  <a:cubicBezTo>
                    <a:pt x="34" y="2"/>
                    <a:pt x="32" y="1"/>
                    <a:pt x="30" y="1"/>
                  </a:cubicBezTo>
                  <a:lnTo>
                    <a:pt x="27"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18" name="Freeform 303">
              <a:extLst>
                <a:ext uri="{FF2B5EF4-FFF2-40B4-BE49-F238E27FC236}">
                  <a16:creationId xmlns:a16="http://schemas.microsoft.com/office/drawing/2014/main" id="{8E879597-4A40-4011-9324-2FCDFDC1E26B}"/>
                </a:ext>
              </a:extLst>
            </p:cNvPr>
            <p:cNvSpPr>
              <a:spLocks noChangeArrowheads="1"/>
            </p:cNvSpPr>
            <p:nvPr/>
          </p:nvSpPr>
          <p:spPr bwMode="auto">
            <a:xfrm>
              <a:off x="11266487" y="641350"/>
              <a:ext cx="31750" cy="12700"/>
            </a:xfrm>
            <a:custGeom>
              <a:avLst/>
              <a:gdLst>
                <a:gd name="T0" fmla="*/ 78 w 88"/>
                <a:gd name="T1" fmla="*/ 34 h 35"/>
                <a:gd name="T2" fmla="*/ 85 w 88"/>
                <a:gd name="T3" fmla="*/ 28 h 35"/>
                <a:gd name="T4" fmla="*/ 86 w 88"/>
                <a:gd name="T5" fmla="*/ 26 h 35"/>
                <a:gd name="T6" fmla="*/ 82 w 88"/>
                <a:gd name="T7" fmla="*/ 16 h 35"/>
                <a:gd name="T8" fmla="*/ 71 w 88"/>
                <a:gd name="T9" fmla="*/ 11 h 35"/>
                <a:gd name="T10" fmla="*/ 18 w 88"/>
                <a:gd name="T11" fmla="*/ 0 h 35"/>
                <a:gd name="T12" fmla="*/ 9 w 88"/>
                <a:gd name="T13" fmla="*/ 0 h 35"/>
                <a:gd name="T14" fmla="*/ 8 w 88"/>
                <a:gd name="T15" fmla="*/ 0 h 35"/>
                <a:gd name="T16" fmla="*/ 0 w 88"/>
                <a:gd name="T17" fmla="*/ 8 h 35"/>
                <a:gd name="T18" fmla="*/ 0 w 88"/>
                <a:gd name="T19" fmla="*/ 11 h 35"/>
                <a:gd name="T20" fmla="*/ 7 w 88"/>
                <a:gd name="T21" fmla="*/ 19 h 35"/>
                <a:gd name="T22" fmla="*/ 76 w 88"/>
                <a:gd name="T23" fmla="*/ 34 h 35"/>
                <a:gd name="T24" fmla="*/ 78 w 88"/>
                <a:gd name="T25"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35">
                  <a:moveTo>
                    <a:pt x="78" y="34"/>
                  </a:moveTo>
                  <a:cubicBezTo>
                    <a:pt x="81" y="34"/>
                    <a:pt x="84" y="32"/>
                    <a:pt x="85" y="28"/>
                  </a:cubicBezTo>
                  <a:lnTo>
                    <a:pt x="86" y="26"/>
                  </a:lnTo>
                  <a:cubicBezTo>
                    <a:pt x="87" y="22"/>
                    <a:pt x="86" y="18"/>
                    <a:pt x="82" y="16"/>
                  </a:cubicBezTo>
                  <a:lnTo>
                    <a:pt x="71" y="11"/>
                  </a:lnTo>
                  <a:lnTo>
                    <a:pt x="18" y="0"/>
                  </a:lnTo>
                  <a:lnTo>
                    <a:pt x="9" y="0"/>
                  </a:lnTo>
                  <a:lnTo>
                    <a:pt x="8" y="0"/>
                  </a:lnTo>
                  <a:cubicBezTo>
                    <a:pt x="4" y="0"/>
                    <a:pt x="1" y="3"/>
                    <a:pt x="0" y="8"/>
                  </a:cubicBezTo>
                  <a:lnTo>
                    <a:pt x="0" y="11"/>
                  </a:lnTo>
                  <a:cubicBezTo>
                    <a:pt x="0" y="15"/>
                    <a:pt x="3" y="18"/>
                    <a:pt x="7" y="19"/>
                  </a:cubicBezTo>
                  <a:lnTo>
                    <a:pt x="76" y="34"/>
                  </a:lnTo>
                  <a:cubicBezTo>
                    <a:pt x="77" y="34"/>
                    <a:pt x="77" y="34"/>
                    <a:pt x="78" y="3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19" name="Freeform 304">
              <a:extLst>
                <a:ext uri="{FF2B5EF4-FFF2-40B4-BE49-F238E27FC236}">
                  <a16:creationId xmlns:a16="http://schemas.microsoft.com/office/drawing/2014/main" id="{CFBEC745-305A-4749-9F12-A0B68AA8EF56}"/>
                </a:ext>
              </a:extLst>
            </p:cNvPr>
            <p:cNvSpPr>
              <a:spLocks noChangeArrowheads="1"/>
            </p:cNvSpPr>
            <p:nvPr/>
          </p:nvSpPr>
          <p:spPr bwMode="auto">
            <a:xfrm>
              <a:off x="11699875" y="593725"/>
              <a:ext cx="14287" cy="11113"/>
            </a:xfrm>
            <a:custGeom>
              <a:avLst/>
              <a:gdLst>
                <a:gd name="T0" fmla="*/ 30 w 39"/>
                <a:gd name="T1" fmla="*/ 3 h 33"/>
                <a:gd name="T2" fmla="*/ 23 w 39"/>
                <a:gd name="T3" fmla="*/ 1 h 33"/>
                <a:gd name="T4" fmla="*/ 21 w 39"/>
                <a:gd name="T5" fmla="*/ 0 h 33"/>
                <a:gd name="T6" fmla="*/ 12 w 39"/>
                <a:gd name="T7" fmla="*/ 0 h 33"/>
                <a:gd name="T8" fmla="*/ 8 w 39"/>
                <a:gd name="T9" fmla="*/ 1 h 33"/>
                <a:gd name="T10" fmla="*/ 5 w 39"/>
                <a:gd name="T11" fmla="*/ 3 h 33"/>
                <a:gd name="T12" fmla="*/ 1 w 39"/>
                <a:gd name="T13" fmla="*/ 9 h 33"/>
                <a:gd name="T14" fmla="*/ 0 w 39"/>
                <a:gd name="T15" fmla="*/ 12 h 33"/>
                <a:gd name="T16" fmla="*/ 2 w 39"/>
                <a:gd name="T17" fmla="*/ 17 h 33"/>
                <a:gd name="T18" fmla="*/ 4 w 39"/>
                <a:gd name="T19" fmla="*/ 21 h 33"/>
                <a:gd name="T20" fmla="*/ 6 w 39"/>
                <a:gd name="T21" fmla="*/ 23 h 33"/>
                <a:gd name="T22" fmla="*/ 13 w 39"/>
                <a:gd name="T23" fmla="*/ 28 h 33"/>
                <a:gd name="T24" fmla="*/ 20 w 39"/>
                <a:gd name="T25" fmla="*/ 31 h 33"/>
                <a:gd name="T26" fmla="*/ 23 w 39"/>
                <a:gd name="T27" fmla="*/ 32 h 33"/>
                <a:gd name="T28" fmla="*/ 26 w 39"/>
                <a:gd name="T29" fmla="*/ 31 h 33"/>
                <a:gd name="T30" fmla="*/ 32 w 39"/>
                <a:gd name="T31" fmla="*/ 29 h 33"/>
                <a:gd name="T32" fmla="*/ 37 w 39"/>
                <a:gd name="T33" fmla="*/ 22 h 33"/>
                <a:gd name="T34" fmla="*/ 38 w 39"/>
                <a:gd name="T35" fmla="*/ 15 h 33"/>
                <a:gd name="T36" fmla="*/ 37 w 39"/>
                <a:gd name="T37" fmla="*/ 12 h 33"/>
                <a:gd name="T38" fmla="*/ 36 w 39"/>
                <a:gd name="T39" fmla="*/ 7 h 33"/>
                <a:gd name="T40" fmla="*/ 30 w 39"/>
                <a:gd name="T41"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33">
                  <a:moveTo>
                    <a:pt x="30" y="3"/>
                  </a:moveTo>
                  <a:lnTo>
                    <a:pt x="23" y="1"/>
                  </a:lnTo>
                  <a:cubicBezTo>
                    <a:pt x="22" y="0"/>
                    <a:pt x="21" y="0"/>
                    <a:pt x="21" y="0"/>
                  </a:cubicBezTo>
                  <a:lnTo>
                    <a:pt x="12" y="0"/>
                  </a:lnTo>
                  <a:cubicBezTo>
                    <a:pt x="10" y="0"/>
                    <a:pt x="9" y="0"/>
                    <a:pt x="8" y="1"/>
                  </a:cubicBezTo>
                  <a:lnTo>
                    <a:pt x="5" y="3"/>
                  </a:lnTo>
                  <a:cubicBezTo>
                    <a:pt x="3" y="4"/>
                    <a:pt x="1" y="6"/>
                    <a:pt x="1" y="9"/>
                  </a:cubicBezTo>
                  <a:lnTo>
                    <a:pt x="0" y="12"/>
                  </a:lnTo>
                  <a:cubicBezTo>
                    <a:pt x="0" y="14"/>
                    <a:pt x="1" y="16"/>
                    <a:pt x="2" y="17"/>
                  </a:cubicBezTo>
                  <a:lnTo>
                    <a:pt x="4" y="21"/>
                  </a:lnTo>
                  <a:cubicBezTo>
                    <a:pt x="4" y="22"/>
                    <a:pt x="5" y="23"/>
                    <a:pt x="6" y="23"/>
                  </a:cubicBezTo>
                  <a:lnTo>
                    <a:pt x="13" y="28"/>
                  </a:lnTo>
                  <a:lnTo>
                    <a:pt x="20" y="31"/>
                  </a:lnTo>
                  <a:cubicBezTo>
                    <a:pt x="21" y="31"/>
                    <a:pt x="22" y="32"/>
                    <a:pt x="23" y="32"/>
                  </a:cubicBezTo>
                  <a:cubicBezTo>
                    <a:pt x="24" y="32"/>
                    <a:pt x="25" y="31"/>
                    <a:pt x="26" y="31"/>
                  </a:cubicBezTo>
                  <a:lnTo>
                    <a:pt x="32" y="29"/>
                  </a:lnTo>
                  <a:cubicBezTo>
                    <a:pt x="35" y="28"/>
                    <a:pt x="37" y="26"/>
                    <a:pt x="37" y="22"/>
                  </a:cubicBezTo>
                  <a:lnTo>
                    <a:pt x="38" y="15"/>
                  </a:lnTo>
                  <a:cubicBezTo>
                    <a:pt x="38" y="14"/>
                    <a:pt x="38" y="13"/>
                    <a:pt x="37" y="12"/>
                  </a:cubicBezTo>
                  <a:lnTo>
                    <a:pt x="36" y="7"/>
                  </a:lnTo>
                  <a:cubicBezTo>
                    <a:pt x="35" y="5"/>
                    <a:pt x="33" y="4"/>
                    <a:pt x="30" y="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20" name="Freeform 305">
              <a:extLst>
                <a:ext uri="{FF2B5EF4-FFF2-40B4-BE49-F238E27FC236}">
                  <a16:creationId xmlns:a16="http://schemas.microsoft.com/office/drawing/2014/main" id="{11485F36-C432-4505-894B-F312A2F25FDD}"/>
                </a:ext>
              </a:extLst>
            </p:cNvPr>
            <p:cNvSpPr>
              <a:spLocks noChangeArrowheads="1"/>
            </p:cNvSpPr>
            <p:nvPr/>
          </p:nvSpPr>
          <p:spPr bwMode="auto">
            <a:xfrm>
              <a:off x="11649075" y="617538"/>
              <a:ext cx="20637" cy="14287"/>
            </a:xfrm>
            <a:custGeom>
              <a:avLst/>
              <a:gdLst>
                <a:gd name="T0" fmla="*/ 46 w 57"/>
                <a:gd name="T1" fmla="*/ 39 h 40"/>
                <a:gd name="T2" fmla="*/ 52 w 57"/>
                <a:gd name="T3" fmla="*/ 36 h 40"/>
                <a:gd name="T4" fmla="*/ 54 w 57"/>
                <a:gd name="T5" fmla="*/ 33 h 40"/>
                <a:gd name="T6" fmla="*/ 53 w 57"/>
                <a:gd name="T7" fmla="*/ 23 h 40"/>
                <a:gd name="T8" fmla="*/ 49 w 57"/>
                <a:gd name="T9" fmla="*/ 19 h 40"/>
                <a:gd name="T10" fmla="*/ 48 w 57"/>
                <a:gd name="T11" fmla="*/ 17 h 40"/>
                <a:gd name="T12" fmla="*/ 27 w 57"/>
                <a:gd name="T13" fmla="*/ 3 h 40"/>
                <a:gd name="T14" fmla="*/ 24 w 57"/>
                <a:gd name="T15" fmla="*/ 2 h 40"/>
                <a:gd name="T16" fmla="*/ 15 w 57"/>
                <a:gd name="T17" fmla="*/ 0 h 40"/>
                <a:gd name="T18" fmla="*/ 12 w 57"/>
                <a:gd name="T19" fmla="*/ 0 h 40"/>
                <a:gd name="T20" fmla="*/ 9 w 57"/>
                <a:gd name="T21" fmla="*/ 1 h 40"/>
                <a:gd name="T22" fmla="*/ 6 w 57"/>
                <a:gd name="T23" fmla="*/ 2 h 40"/>
                <a:gd name="T24" fmla="*/ 4 w 57"/>
                <a:gd name="T25" fmla="*/ 4 h 40"/>
                <a:gd name="T26" fmla="*/ 2 w 57"/>
                <a:gd name="T27" fmla="*/ 7 h 40"/>
                <a:gd name="T28" fmla="*/ 0 w 57"/>
                <a:gd name="T29" fmla="*/ 13 h 40"/>
                <a:gd name="T30" fmla="*/ 0 w 57"/>
                <a:gd name="T31" fmla="*/ 16 h 40"/>
                <a:gd name="T32" fmla="*/ 2 w 57"/>
                <a:gd name="T33" fmla="*/ 20 h 40"/>
                <a:gd name="T34" fmla="*/ 6 w 57"/>
                <a:gd name="T35" fmla="*/ 25 h 40"/>
                <a:gd name="T36" fmla="*/ 10 w 57"/>
                <a:gd name="T37" fmla="*/ 27 h 40"/>
                <a:gd name="T38" fmla="*/ 12 w 57"/>
                <a:gd name="T39" fmla="*/ 29 h 40"/>
                <a:gd name="T40" fmla="*/ 44 w 57"/>
                <a:gd name="T41" fmla="*/ 39 h 40"/>
                <a:gd name="T42" fmla="*/ 46 w 57"/>
                <a:gd name="T4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 h="40">
                  <a:moveTo>
                    <a:pt x="46" y="39"/>
                  </a:moveTo>
                  <a:cubicBezTo>
                    <a:pt x="48" y="39"/>
                    <a:pt x="51" y="38"/>
                    <a:pt x="52" y="36"/>
                  </a:cubicBezTo>
                  <a:lnTo>
                    <a:pt x="54" y="33"/>
                  </a:lnTo>
                  <a:cubicBezTo>
                    <a:pt x="56" y="30"/>
                    <a:pt x="56" y="26"/>
                    <a:pt x="53" y="23"/>
                  </a:cubicBezTo>
                  <a:lnTo>
                    <a:pt x="49" y="19"/>
                  </a:lnTo>
                  <a:cubicBezTo>
                    <a:pt x="49" y="18"/>
                    <a:pt x="48" y="18"/>
                    <a:pt x="48" y="17"/>
                  </a:cubicBezTo>
                  <a:lnTo>
                    <a:pt x="27" y="3"/>
                  </a:lnTo>
                  <a:cubicBezTo>
                    <a:pt x="26" y="3"/>
                    <a:pt x="25" y="3"/>
                    <a:pt x="24" y="2"/>
                  </a:cubicBezTo>
                  <a:lnTo>
                    <a:pt x="15" y="0"/>
                  </a:lnTo>
                  <a:cubicBezTo>
                    <a:pt x="15" y="0"/>
                    <a:pt x="13" y="0"/>
                    <a:pt x="12" y="0"/>
                  </a:cubicBezTo>
                  <a:cubicBezTo>
                    <a:pt x="11" y="0"/>
                    <a:pt x="10" y="0"/>
                    <a:pt x="9" y="1"/>
                  </a:cubicBezTo>
                  <a:lnTo>
                    <a:pt x="6" y="2"/>
                  </a:lnTo>
                  <a:cubicBezTo>
                    <a:pt x="5" y="3"/>
                    <a:pt x="5" y="3"/>
                    <a:pt x="4" y="4"/>
                  </a:cubicBezTo>
                  <a:lnTo>
                    <a:pt x="2" y="7"/>
                  </a:lnTo>
                  <a:cubicBezTo>
                    <a:pt x="0" y="8"/>
                    <a:pt x="0" y="11"/>
                    <a:pt x="0" y="13"/>
                  </a:cubicBezTo>
                  <a:lnTo>
                    <a:pt x="0" y="16"/>
                  </a:lnTo>
                  <a:cubicBezTo>
                    <a:pt x="1" y="18"/>
                    <a:pt x="1" y="19"/>
                    <a:pt x="2" y="20"/>
                  </a:cubicBezTo>
                  <a:lnTo>
                    <a:pt x="6" y="25"/>
                  </a:lnTo>
                  <a:lnTo>
                    <a:pt x="10" y="27"/>
                  </a:lnTo>
                  <a:cubicBezTo>
                    <a:pt x="11" y="28"/>
                    <a:pt x="12" y="29"/>
                    <a:pt x="12" y="29"/>
                  </a:cubicBezTo>
                  <a:lnTo>
                    <a:pt x="44" y="39"/>
                  </a:lnTo>
                  <a:cubicBezTo>
                    <a:pt x="44" y="39"/>
                    <a:pt x="45" y="39"/>
                    <a:pt x="46" y="3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21" name="Freeform 306">
              <a:extLst>
                <a:ext uri="{FF2B5EF4-FFF2-40B4-BE49-F238E27FC236}">
                  <a16:creationId xmlns:a16="http://schemas.microsoft.com/office/drawing/2014/main" id="{5CE3FBBF-D8EC-4073-A526-1004E1C32578}"/>
                </a:ext>
              </a:extLst>
            </p:cNvPr>
            <p:cNvSpPr>
              <a:spLocks noChangeArrowheads="1"/>
            </p:cNvSpPr>
            <p:nvPr/>
          </p:nvSpPr>
          <p:spPr bwMode="auto">
            <a:xfrm>
              <a:off x="11971337" y="514350"/>
              <a:ext cx="39688" cy="46038"/>
            </a:xfrm>
            <a:custGeom>
              <a:avLst/>
              <a:gdLst>
                <a:gd name="T0" fmla="*/ 101 w 112"/>
                <a:gd name="T1" fmla="*/ 67 h 126"/>
                <a:gd name="T2" fmla="*/ 91 w 112"/>
                <a:gd name="T3" fmla="*/ 52 h 126"/>
                <a:gd name="T4" fmla="*/ 89 w 112"/>
                <a:gd name="T5" fmla="*/ 51 h 126"/>
                <a:gd name="T6" fmla="*/ 24 w 112"/>
                <a:gd name="T7" fmla="*/ 3 h 126"/>
                <a:gd name="T8" fmla="*/ 21 w 112"/>
                <a:gd name="T9" fmla="*/ 2 h 126"/>
                <a:gd name="T10" fmla="*/ 15 w 112"/>
                <a:gd name="T11" fmla="*/ 0 h 126"/>
                <a:gd name="T12" fmla="*/ 9 w 112"/>
                <a:gd name="T13" fmla="*/ 1 h 126"/>
                <a:gd name="T14" fmla="*/ 5 w 112"/>
                <a:gd name="T15" fmla="*/ 3 h 126"/>
                <a:gd name="T16" fmla="*/ 1 w 112"/>
                <a:gd name="T17" fmla="*/ 8 h 126"/>
                <a:gd name="T18" fmla="*/ 1 w 112"/>
                <a:gd name="T19" fmla="*/ 14 h 126"/>
                <a:gd name="T20" fmla="*/ 5 w 112"/>
                <a:gd name="T21" fmla="*/ 21 h 126"/>
                <a:gd name="T22" fmla="*/ 7 w 112"/>
                <a:gd name="T23" fmla="*/ 23 h 126"/>
                <a:gd name="T24" fmla="*/ 61 w 112"/>
                <a:gd name="T25" fmla="*/ 69 h 126"/>
                <a:gd name="T26" fmla="*/ 72 w 112"/>
                <a:gd name="T27" fmla="*/ 92 h 126"/>
                <a:gd name="T28" fmla="*/ 73 w 112"/>
                <a:gd name="T29" fmla="*/ 94 h 126"/>
                <a:gd name="T30" fmla="*/ 80 w 112"/>
                <a:gd name="T31" fmla="*/ 106 h 126"/>
                <a:gd name="T32" fmla="*/ 82 w 112"/>
                <a:gd name="T33" fmla="*/ 109 h 126"/>
                <a:gd name="T34" fmla="*/ 86 w 112"/>
                <a:gd name="T35" fmla="*/ 111 h 126"/>
                <a:gd name="T36" fmla="*/ 91 w 112"/>
                <a:gd name="T37" fmla="*/ 114 h 126"/>
                <a:gd name="T38" fmla="*/ 96 w 112"/>
                <a:gd name="T39" fmla="*/ 121 h 126"/>
                <a:gd name="T40" fmla="*/ 103 w 112"/>
                <a:gd name="T41" fmla="*/ 125 h 126"/>
                <a:gd name="T42" fmla="*/ 105 w 112"/>
                <a:gd name="T43" fmla="*/ 124 h 126"/>
                <a:gd name="T44" fmla="*/ 111 w 112"/>
                <a:gd name="T45" fmla="*/ 115 h 126"/>
                <a:gd name="T46" fmla="*/ 110 w 112"/>
                <a:gd name="T47" fmla="*/ 109 h 126"/>
                <a:gd name="T48" fmla="*/ 110 w 112"/>
                <a:gd name="T49" fmla="*/ 97 h 126"/>
                <a:gd name="T50" fmla="*/ 109 w 112"/>
                <a:gd name="T51" fmla="*/ 91 h 126"/>
                <a:gd name="T52" fmla="*/ 107 w 112"/>
                <a:gd name="T53" fmla="*/ 87 h 126"/>
                <a:gd name="T54" fmla="*/ 100 w 112"/>
                <a:gd name="T55" fmla="*/ 80 h 126"/>
                <a:gd name="T56" fmla="*/ 99 w 112"/>
                <a:gd name="T57" fmla="*/ 79 h 126"/>
                <a:gd name="T58" fmla="*/ 101 w 112"/>
                <a:gd name="T59" fmla="*/ 75 h 126"/>
                <a:gd name="T60" fmla="*/ 101 w 112"/>
                <a:gd name="T61" fmla="*/ 6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2" h="126">
                  <a:moveTo>
                    <a:pt x="101" y="67"/>
                  </a:moveTo>
                  <a:lnTo>
                    <a:pt x="91" y="52"/>
                  </a:lnTo>
                  <a:cubicBezTo>
                    <a:pt x="90" y="52"/>
                    <a:pt x="90" y="51"/>
                    <a:pt x="89" y="51"/>
                  </a:cubicBezTo>
                  <a:lnTo>
                    <a:pt x="24" y="3"/>
                  </a:lnTo>
                  <a:cubicBezTo>
                    <a:pt x="23" y="2"/>
                    <a:pt x="22" y="2"/>
                    <a:pt x="21" y="2"/>
                  </a:cubicBezTo>
                  <a:lnTo>
                    <a:pt x="15" y="0"/>
                  </a:lnTo>
                  <a:cubicBezTo>
                    <a:pt x="13" y="0"/>
                    <a:pt x="11" y="0"/>
                    <a:pt x="9" y="1"/>
                  </a:cubicBezTo>
                  <a:lnTo>
                    <a:pt x="5" y="3"/>
                  </a:lnTo>
                  <a:cubicBezTo>
                    <a:pt x="3" y="4"/>
                    <a:pt x="1" y="6"/>
                    <a:pt x="1" y="8"/>
                  </a:cubicBezTo>
                  <a:cubicBezTo>
                    <a:pt x="0" y="10"/>
                    <a:pt x="0" y="12"/>
                    <a:pt x="1" y="14"/>
                  </a:cubicBezTo>
                  <a:lnTo>
                    <a:pt x="5" y="21"/>
                  </a:lnTo>
                  <a:cubicBezTo>
                    <a:pt x="6" y="22"/>
                    <a:pt x="6" y="23"/>
                    <a:pt x="7" y="23"/>
                  </a:cubicBezTo>
                  <a:lnTo>
                    <a:pt x="61" y="69"/>
                  </a:lnTo>
                  <a:lnTo>
                    <a:pt x="72" y="92"/>
                  </a:lnTo>
                  <a:cubicBezTo>
                    <a:pt x="72" y="93"/>
                    <a:pt x="73" y="93"/>
                    <a:pt x="73" y="94"/>
                  </a:cubicBezTo>
                  <a:lnTo>
                    <a:pt x="80" y="106"/>
                  </a:lnTo>
                  <a:lnTo>
                    <a:pt x="82" y="109"/>
                  </a:lnTo>
                  <a:cubicBezTo>
                    <a:pt x="83" y="110"/>
                    <a:pt x="84" y="111"/>
                    <a:pt x="86" y="111"/>
                  </a:cubicBezTo>
                  <a:lnTo>
                    <a:pt x="91" y="114"/>
                  </a:lnTo>
                  <a:lnTo>
                    <a:pt x="96" y="121"/>
                  </a:lnTo>
                  <a:cubicBezTo>
                    <a:pt x="97" y="123"/>
                    <a:pt x="100" y="125"/>
                    <a:pt x="103" y="125"/>
                  </a:cubicBezTo>
                  <a:cubicBezTo>
                    <a:pt x="104" y="125"/>
                    <a:pt x="105" y="125"/>
                    <a:pt x="105" y="124"/>
                  </a:cubicBezTo>
                  <a:cubicBezTo>
                    <a:pt x="109" y="123"/>
                    <a:pt x="111" y="119"/>
                    <a:pt x="111" y="115"/>
                  </a:cubicBezTo>
                  <a:lnTo>
                    <a:pt x="110" y="109"/>
                  </a:lnTo>
                  <a:lnTo>
                    <a:pt x="110" y="97"/>
                  </a:lnTo>
                  <a:lnTo>
                    <a:pt x="109" y="91"/>
                  </a:lnTo>
                  <a:cubicBezTo>
                    <a:pt x="108" y="89"/>
                    <a:pt x="108" y="88"/>
                    <a:pt x="107" y="87"/>
                  </a:cubicBezTo>
                  <a:lnTo>
                    <a:pt x="100" y="80"/>
                  </a:lnTo>
                  <a:lnTo>
                    <a:pt x="99" y="79"/>
                  </a:lnTo>
                  <a:lnTo>
                    <a:pt x="101" y="75"/>
                  </a:lnTo>
                  <a:cubicBezTo>
                    <a:pt x="103" y="73"/>
                    <a:pt x="103" y="69"/>
                    <a:pt x="101" y="6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22" name="Freeform 307">
              <a:extLst>
                <a:ext uri="{FF2B5EF4-FFF2-40B4-BE49-F238E27FC236}">
                  <a16:creationId xmlns:a16="http://schemas.microsoft.com/office/drawing/2014/main" id="{CA2526C7-BF17-472F-AC55-1B920CD3324A}"/>
                </a:ext>
              </a:extLst>
            </p:cNvPr>
            <p:cNvSpPr>
              <a:spLocks noChangeArrowheads="1"/>
            </p:cNvSpPr>
            <p:nvPr/>
          </p:nvSpPr>
          <p:spPr bwMode="auto">
            <a:xfrm>
              <a:off x="9731375" y="2054225"/>
              <a:ext cx="12700" cy="19050"/>
            </a:xfrm>
            <a:custGeom>
              <a:avLst/>
              <a:gdLst>
                <a:gd name="T0" fmla="*/ 5 w 34"/>
                <a:gd name="T1" fmla="*/ 33 h 51"/>
                <a:gd name="T2" fmla="*/ 7 w 34"/>
                <a:gd name="T3" fmla="*/ 41 h 51"/>
                <a:gd name="T4" fmla="*/ 9 w 34"/>
                <a:gd name="T5" fmla="*/ 44 h 51"/>
                <a:gd name="T6" fmla="*/ 12 w 34"/>
                <a:gd name="T7" fmla="*/ 47 h 51"/>
                <a:gd name="T8" fmla="*/ 14 w 34"/>
                <a:gd name="T9" fmla="*/ 49 h 51"/>
                <a:gd name="T10" fmla="*/ 18 w 34"/>
                <a:gd name="T11" fmla="*/ 50 h 51"/>
                <a:gd name="T12" fmla="*/ 20 w 34"/>
                <a:gd name="T13" fmla="*/ 50 h 51"/>
                <a:gd name="T14" fmla="*/ 21 w 34"/>
                <a:gd name="T15" fmla="*/ 50 h 51"/>
                <a:gd name="T16" fmla="*/ 25 w 34"/>
                <a:gd name="T17" fmla="*/ 49 h 51"/>
                <a:gd name="T18" fmla="*/ 27 w 34"/>
                <a:gd name="T19" fmla="*/ 48 h 51"/>
                <a:gd name="T20" fmla="*/ 31 w 34"/>
                <a:gd name="T21" fmla="*/ 43 h 51"/>
                <a:gd name="T22" fmla="*/ 32 w 34"/>
                <a:gd name="T23" fmla="*/ 40 h 51"/>
                <a:gd name="T24" fmla="*/ 32 w 34"/>
                <a:gd name="T25" fmla="*/ 36 h 51"/>
                <a:gd name="T26" fmla="*/ 32 w 34"/>
                <a:gd name="T27" fmla="*/ 31 h 51"/>
                <a:gd name="T28" fmla="*/ 19 w 34"/>
                <a:gd name="T29" fmla="*/ 5 h 51"/>
                <a:gd name="T30" fmla="*/ 12 w 34"/>
                <a:gd name="T31" fmla="*/ 1 h 51"/>
                <a:gd name="T32" fmla="*/ 10 w 34"/>
                <a:gd name="T33" fmla="*/ 1 h 51"/>
                <a:gd name="T34" fmla="*/ 2 w 34"/>
                <a:gd name="T35" fmla="*/ 6 h 51"/>
                <a:gd name="T36" fmla="*/ 1 w 34"/>
                <a:gd name="T37" fmla="*/ 9 h 51"/>
                <a:gd name="T38" fmla="*/ 1 w 34"/>
                <a:gd name="T39" fmla="*/ 14 h 51"/>
                <a:gd name="T40" fmla="*/ 4 w 34"/>
                <a:gd name="T41" fmla="*/ 25 h 51"/>
                <a:gd name="T42" fmla="*/ 4 w 34"/>
                <a:gd name="T43" fmla="*/ 30 h 51"/>
                <a:gd name="T44" fmla="*/ 5 w 34"/>
                <a:gd name="T45" fmla="*/ 3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 h="51">
                  <a:moveTo>
                    <a:pt x="5" y="33"/>
                  </a:moveTo>
                  <a:lnTo>
                    <a:pt x="7" y="41"/>
                  </a:lnTo>
                  <a:lnTo>
                    <a:pt x="9" y="44"/>
                  </a:lnTo>
                  <a:cubicBezTo>
                    <a:pt x="9" y="46"/>
                    <a:pt x="11" y="47"/>
                    <a:pt x="12" y="47"/>
                  </a:cubicBezTo>
                  <a:lnTo>
                    <a:pt x="14" y="49"/>
                  </a:lnTo>
                  <a:cubicBezTo>
                    <a:pt x="15" y="50"/>
                    <a:pt x="16" y="50"/>
                    <a:pt x="18" y="50"/>
                  </a:cubicBezTo>
                  <a:lnTo>
                    <a:pt x="20" y="50"/>
                  </a:lnTo>
                  <a:lnTo>
                    <a:pt x="21" y="50"/>
                  </a:lnTo>
                  <a:cubicBezTo>
                    <a:pt x="22" y="50"/>
                    <a:pt x="24" y="50"/>
                    <a:pt x="25" y="49"/>
                  </a:cubicBezTo>
                  <a:lnTo>
                    <a:pt x="27" y="48"/>
                  </a:lnTo>
                  <a:cubicBezTo>
                    <a:pt x="29" y="47"/>
                    <a:pt x="30" y="45"/>
                    <a:pt x="31" y="43"/>
                  </a:cubicBezTo>
                  <a:lnTo>
                    <a:pt x="32" y="40"/>
                  </a:lnTo>
                  <a:cubicBezTo>
                    <a:pt x="32" y="39"/>
                    <a:pt x="33" y="38"/>
                    <a:pt x="32" y="36"/>
                  </a:cubicBezTo>
                  <a:lnTo>
                    <a:pt x="32" y="31"/>
                  </a:lnTo>
                  <a:lnTo>
                    <a:pt x="19" y="5"/>
                  </a:lnTo>
                  <a:cubicBezTo>
                    <a:pt x="18" y="2"/>
                    <a:pt x="15" y="1"/>
                    <a:pt x="12" y="1"/>
                  </a:cubicBezTo>
                  <a:lnTo>
                    <a:pt x="10" y="1"/>
                  </a:lnTo>
                  <a:cubicBezTo>
                    <a:pt x="6" y="0"/>
                    <a:pt x="3" y="3"/>
                    <a:pt x="2" y="6"/>
                  </a:cubicBezTo>
                  <a:lnTo>
                    <a:pt x="1" y="9"/>
                  </a:lnTo>
                  <a:cubicBezTo>
                    <a:pt x="0" y="11"/>
                    <a:pt x="0" y="12"/>
                    <a:pt x="1" y="14"/>
                  </a:cubicBezTo>
                  <a:lnTo>
                    <a:pt x="4" y="25"/>
                  </a:lnTo>
                  <a:lnTo>
                    <a:pt x="4" y="30"/>
                  </a:lnTo>
                  <a:cubicBezTo>
                    <a:pt x="4" y="31"/>
                    <a:pt x="5" y="32"/>
                    <a:pt x="5" y="3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23" name="Freeform 308">
              <a:extLst>
                <a:ext uri="{FF2B5EF4-FFF2-40B4-BE49-F238E27FC236}">
                  <a16:creationId xmlns:a16="http://schemas.microsoft.com/office/drawing/2014/main" id="{2A530454-B56D-4C20-890B-7965DF1680E9}"/>
                </a:ext>
              </a:extLst>
            </p:cNvPr>
            <p:cNvSpPr>
              <a:spLocks noChangeArrowheads="1"/>
            </p:cNvSpPr>
            <p:nvPr/>
          </p:nvSpPr>
          <p:spPr bwMode="auto">
            <a:xfrm>
              <a:off x="11228387" y="479425"/>
              <a:ext cx="155575" cy="161925"/>
            </a:xfrm>
            <a:custGeom>
              <a:avLst/>
              <a:gdLst>
                <a:gd name="T0" fmla="*/ 4 w 430"/>
                <a:gd name="T1" fmla="*/ 303 h 449"/>
                <a:gd name="T2" fmla="*/ 6 w 430"/>
                <a:gd name="T3" fmla="*/ 312 h 449"/>
                <a:gd name="T4" fmla="*/ 2 w 430"/>
                <a:gd name="T5" fmla="*/ 354 h 449"/>
                <a:gd name="T6" fmla="*/ 17 w 430"/>
                <a:gd name="T7" fmla="*/ 371 h 449"/>
                <a:gd name="T8" fmla="*/ 33 w 430"/>
                <a:gd name="T9" fmla="*/ 394 h 449"/>
                <a:gd name="T10" fmla="*/ 39 w 430"/>
                <a:gd name="T11" fmla="*/ 400 h 449"/>
                <a:gd name="T12" fmla="*/ 71 w 430"/>
                <a:gd name="T13" fmla="*/ 438 h 449"/>
                <a:gd name="T14" fmla="*/ 102 w 430"/>
                <a:gd name="T15" fmla="*/ 446 h 449"/>
                <a:gd name="T16" fmla="*/ 113 w 430"/>
                <a:gd name="T17" fmla="*/ 444 h 449"/>
                <a:gd name="T18" fmla="*/ 123 w 430"/>
                <a:gd name="T19" fmla="*/ 448 h 449"/>
                <a:gd name="T20" fmla="*/ 217 w 430"/>
                <a:gd name="T21" fmla="*/ 419 h 449"/>
                <a:gd name="T22" fmla="*/ 243 w 430"/>
                <a:gd name="T23" fmla="*/ 404 h 449"/>
                <a:gd name="T24" fmla="*/ 251 w 430"/>
                <a:gd name="T25" fmla="*/ 409 h 449"/>
                <a:gd name="T26" fmla="*/ 263 w 430"/>
                <a:gd name="T27" fmla="*/ 417 h 449"/>
                <a:gd name="T28" fmla="*/ 283 w 430"/>
                <a:gd name="T29" fmla="*/ 404 h 449"/>
                <a:gd name="T30" fmla="*/ 287 w 430"/>
                <a:gd name="T31" fmla="*/ 392 h 449"/>
                <a:gd name="T32" fmla="*/ 285 w 430"/>
                <a:gd name="T33" fmla="*/ 373 h 449"/>
                <a:gd name="T34" fmla="*/ 301 w 430"/>
                <a:gd name="T35" fmla="*/ 366 h 449"/>
                <a:gd name="T36" fmla="*/ 309 w 430"/>
                <a:gd name="T37" fmla="*/ 368 h 449"/>
                <a:gd name="T38" fmla="*/ 319 w 430"/>
                <a:gd name="T39" fmla="*/ 366 h 449"/>
                <a:gd name="T40" fmla="*/ 334 w 430"/>
                <a:gd name="T41" fmla="*/ 349 h 449"/>
                <a:gd name="T42" fmla="*/ 323 w 430"/>
                <a:gd name="T43" fmla="*/ 338 h 449"/>
                <a:gd name="T44" fmla="*/ 341 w 430"/>
                <a:gd name="T45" fmla="*/ 309 h 449"/>
                <a:gd name="T46" fmla="*/ 348 w 430"/>
                <a:gd name="T47" fmla="*/ 297 h 449"/>
                <a:gd name="T48" fmla="*/ 342 w 430"/>
                <a:gd name="T49" fmla="*/ 280 h 449"/>
                <a:gd name="T50" fmla="*/ 365 w 430"/>
                <a:gd name="T51" fmla="*/ 251 h 449"/>
                <a:gd name="T52" fmla="*/ 391 w 430"/>
                <a:gd name="T53" fmla="*/ 221 h 449"/>
                <a:gd name="T54" fmla="*/ 374 w 430"/>
                <a:gd name="T55" fmla="*/ 271 h 449"/>
                <a:gd name="T56" fmla="*/ 375 w 430"/>
                <a:gd name="T57" fmla="*/ 285 h 449"/>
                <a:gd name="T58" fmla="*/ 385 w 430"/>
                <a:gd name="T59" fmla="*/ 302 h 449"/>
                <a:gd name="T60" fmla="*/ 413 w 430"/>
                <a:gd name="T61" fmla="*/ 266 h 449"/>
                <a:gd name="T62" fmla="*/ 429 w 430"/>
                <a:gd name="T63" fmla="*/ 212 h 449"/>
                <a:gd name="T64" fmla="*/ 408 w 430"/>
                <a:gd name="T65" fmla="*/ 164 h 449"/>
                <a:gd name="T66" fmla="*/ 367 w 430"/>
                <a:gd name="T67" fmla="*/ 123 h 449"/>
                <a:gd name="T68" fmla="*/ 216 w 430"/>
                <a:gd name="T69" fmla="*/ 6 h 449"/>
                <a:gd name="T70" fmla="*/ 142 w 430"/>
                <a:gd name="T71" fmla="*/ 6 h 449"/>
                <a:gd name="T72" fmla="*/ 119 w 430"/>
                <a:gd name="T73" fmla="*/ 16 h 449"/>
                <a:gd name="T74" fmla="*/ 60 w 430"/>
                <a:gd name="T75" fmla="*/ 74 h 449"/>
                <a:gd name="T76" fmla="*/ 38 w 430"/>
                <a:gd name="T77" fmla="*/ 103 h 449"/>
                <a:gd name="T78" fmla="*/ 15 w 430"/>
                <a:gd name="T79" fmla="*/ 152 h 449"/>
                <a:gd name="T80" fmla="*/ 11 w 430"/>
                <a:gd name="T81" fmla="*/ 197 h 449"/>
                <a:gd name="T82" fmla="*/ 6 w 430"/>
                <a:gd name="T83" fmla="*/ 238 h 449"/>
                <a:gd name="T84" fmla="*/ 2 w 430"/>
                <a:gd name="T85" fmla="*/ 268 h 449"/>
                <a:gd name="T86" fmla="*/ 2 w 430"/>
                <a:gd name="T87" fmla="*/ 281 h 449"/>
                <a:gd name="T88" fmla="*/ 0 w 430"/>
                <a:gd name="T89" fmla="*/ 29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0" h="449">
                  <a:moveTo>
                    <a:pt x="1" y="298"/>
                  </a:moveTo>
                  <a:cubicBezTo>
                    <a:pt x="1" y="299"/>
                    <a:pt x="2" y="300"/>
                    <a:pt x="2" y="300"/>
                  </a:cubicBezTo>
                  <a:lnTo>
                    <a:pt x="4" y="303"/>
                  </a:lnTo>
                  <a:cubicBezTo>
                    <a:pt x="5" y="305"/>
                    <a:pt x="7" y="306"/>
                    <a:pt x="9" y="306"/>
                  </a:cubicBezTo>
                  <a:lnTo>
                    <a:pt x="7" y="309"/>
                  </a:lnTo>
                  <a:cubicBezTo>
                    <a:pt x="6" y="310"/>
                    <a:pt x="6" y="311"/>
                    <a:pt x="6" y="312"/>
                  </a:cubicBezTo>
                  <a:lnTo>
                    <a:pt x="1" y="343"/>
                  </a:lnTo>
                  <a:lnTo>
                    <a:pt x="2" y="351"/>
                  </a:lnTo>
                  <a:cubicBezTo>
                    <a:pt x="2" y="352"/>
                    <a:pt x="2" y="353"/>
                    <a:pt x="2" y="354"/>
                  </a:cubicBezTo>
                  <a:lnTo>
                    <a:pt x="5" y="361"/>
                  </a:lnTo>
                  <a:cubicBezTo>
                    <a:pt x="7" y="364"/>
                    <a:pt x="12" y="366"/>
                    <a:pt x="16" y="365"/>
                  </a:cubicBezTo>
                  <a:cubicBezTo>
                    <a:pt x="15" y="367"/>
                    <a:pt x="16" y="369"/>
                    <a:pt x="17" y="371"/>
                  </a:cubicBezTo>
                  <a:lnTo>
                    <a:pt x="24" y="381"/>
                  </a:lnTo>
                  <a:cubicBezTo>
                    <a:pt x="25" y="382"/>
                    <a:pt x="26" y="383"/>
                    <a:pt x="27" y="383"/>
                  </a:cubicBezTo>
                  <a:lnTo>
                    <a:pt x="33" y="394"/>
                  </a:lnTo>
                  <a:cubicBezTo>
                    <a:pt x="33" y="395"/>
                    <a:pt x="34" y="395"/>
                    <a:pt x="34" y="396"/>
                  </a:cubicBezTo>
                  <a:lnTo>
                    <a:pt x="37" y="398"/>
                  </a:lnTo>
                  <a:cubicBezTo>
                    <a:pt x="37" y="399"/>
                    <a:pt x="38" y="400"/>
                    <a:pt x="39" y="400"/>
                  </a:cubicBezTo>
                  <a:lnTo>
                    <a:pt x="43" y="402"/>
                  </a:lnTo>
                  <a:lnTo>
                    <a:pt x="60" y="419"/>
                  </a:lnTo>
                  <a:lnTo>
                    <a:pt x="71" y="438"/>
                  </a:lnTo>
                  <a:lnTo>
                    <a:pt x="76" y="445"/>
                  </a:lnTo>
                  <a:cubicBezTo>
                    <a:pt x="78" y="447"/>
                    <a:pt x="81" y="448"/>
                    <a:pt x="83" y="448"/>
                  </a:cubicBezTo>
                  <a:lnTo>
                    <a:pt x="102" y="446"/>
                  </a:lnTo>
                  <a:cubicBezTo>
                    <a:pt x="104" y="445"/>
                    <a:pt x="106" y="444"/>
                    <a:pt x="108" y="442"/>
                  </a:cubicBezTo>
                  <a:lnTo>
                    <a:pt x="109" y="439"/>
                  </a:lnTo>
                  <a:lnTo>
                    <a:pt x="113" y="444"/>
                  </a:lnTo>
                  <a:cubicBezTo>
                    <a:pt x="114" y="445"/>
                    <a:pt x="115" y="446"/>
                    <a:pt x="116" y="447"/>
                  </a:cubicBezTo>
                  <a:lnTo>
                    <a:pt x="120" y="448"/>
                  </a:lnTo>
                  <a:cubicBezTo>
                    <a:pt x="121" y="448"/>
                    <a:pt x="122" y="448"/>
                    <a:pt x="123" y="448"/>
                  </a:cubicBezTo>
                  <a:cubicBezTo>
                    <a:pt x="123" y="448"/>
                    <a:pt x="124" y="448"/>
                    <a:pt x="125" y="448"/>
                  </a:cubicBezTo>
                  <a:lnTo>
                    <a:pt x="213" y="421"/>
                  </a:lnTo>
                  <a:cubicBezTo>
                    <a:pt x="214" y="420"/>
                    <a:pt x="216" y="420"/>
                    <a:pt x="217" y="419"/>
                  </a:cubicBezTo>
                  <a:lnTo>
                    <a:pt x="229" y="406"/>
                  </a:lnTo>
                  <a:cubicBezTo>
                    <a:pt x="230" y="405"/>
                    <a:pt x="231" y="404"/>
                    <a:pt x="231" y="402"/>
                  </a:cubicBezTo>
                  <a:lnTo>
                    <a:pt x="243" y="404"/>
                  </a:lnTo>
                  <a:cubicBezTo>
                    <a:pt x="245" y="404"/>
                    <a:pt x="247" y="404"/>
                    <a:pt x="248" y="403"/>
                  </a:cubicBezTo>
                  <a:lnTo>
                    <a:pt x="253" y="401"/>
                  </a:lnTo>
                  <a:cubicBezTo>
                    <a:pt x="250" y="403"/>
                    <a:pt x="250" y="406"/>
                    <a:pt x="251" y="409"/>
                  </a:cubicBezTo>
                  <a:lnTo>
                    <a:pt x="252" y="413"/>
                  </a:lnTo>
                  <a:cubicBezTo>
                    <a:pt x="253" y="415"/>
                    <a:pt x="255" y="417"/>
                    <a:pt x="257" y="418"/>
                  </a:cubicBezTo>
                  <a:cubicBezTo>
                    <a:pt x="259" y="418"/>
                    <a:pt x="261" y="418"/>
                    <a:pt x="263" y="417"/>
                  </a:cubicBezTo>
                  <a:lnTo>
                    <a:pt x="273" y="412"/>
                  </a:lnTo>
                  <a:cubicBezTo>
                    <a:pt x="274" y="412"/>
                    <a:pt x="275" y="411"/>
                    <a:pt x="275" y="411"/>
                  </a:cubicBezTo>
                  <a:lnTo>
                    <a:pt x="283" y="404"/>
                  </a:lnTo>
                  <a:cubicBezTo>
                    <a:pt x="284" y="403"/>
                    <a:pt x="284" y="402"/>
                    <a:pt x="285" y="401"/>
                  </a:cubicBezTo>
                  <a:lnTo>
                    <a:pt x="286" y="398"/>
                  </a:lnTo>
                  <a:cubicBezTo>
                    <a:pt x="287" y="396"/>
                    <a:pt x="287" y="394"/>
                    <a:pt x="287" y="392"/>
                  </a:cubicBezTo>
                  <a:lnTo>
                    <a:pt x="286" y="389"/>
                  </a:lnTo>
                  <a:cubicBezTo>
                    <a:pt x="285" y="385"/>
                    <a:pt x="281" y="383"/>
                    <a:pt x="277" y="383"/>
                  </a:cubicBezTo>
                  <a:lnTo>
                    <a:pt x="285" y="373"/>
                  </a:lnTo>
                  <a:lnTo>
                    <a:pt x="291" y="369"/>
                  </a:lnTo>
                  <a:lnTo>
                    <a:pt x="298" y="367"/>
                  </a:lnTo>
                  <a:cubicBezTo>
                    <a:pt x="299" y="367"/>
                    <a:pt x="301" y="366"/>
                    <a:pt x="301" y="366"/>
                  </a:cubicBezTo>
                  <a:lnTo>
                    <a:pt x="302" y="365"/>
                  </a:lnTo>
                  <a:cubicBezTo>
                    <a:pt x="303" y="365"/>
                    <a:pt x="303" y="365"/>
                    <a:pt x="303" y="366"/>
                  </a:cubicBezTo>
                  <a:cubicBezTo>
                    <a:pt x="305" y="368"/>
                    <a:pt x="307" y="369"/>
                    <a:pt x="309" y="368"/>
                  </a:cubicBezTo>
                  <a:lnTo>
                    <a:pt x="312" y="368"/>
                  </a:lnTo>
                  <a:cubicBezTo>
                    <a:pt x="314" y="368"/>
                    <a:pt x="315" y="368"/>
                    <a:pt x="316" y="367"/>
                  </a:cubicBezTo>
                  <a:lnTo>
                    <a:pt x="319" y="366"/>
                  </a:lnTo>
                  <a:cubicBezTo>
                    <a:pt x="319" y="365"/>
                    <a:pt x="320" y="365"/>
                    <a:pt x="321" y="364"/>
                  </a:cubicBezTo>
                  <a:lnTo>
                    <a:pt x="332" y="354"/>
                  </a:lnTo>
                  <a:cubicBezTo>
                    <a:pt x="333" y="352"/>
                    <a:pt x="334" y="351"/>
                    <a:pt x="334" y="349"/>
                  </a:cubicBezTo>
                  <a:lnTo>
                    <a:pt x="335" y="346"/>
                  </a:lnTo>
                  <a:cubicBezTo>
                    <a:pt x="335" y="343"/>
                    <a:pt x="334" y="340"/>
                    <a:pt x="331" y="338"/>
                  </a:cubicBezTo>
                  <a:cubicBezTo>
                    <a:pt x="329" y="337"/>
                    <a:pt x="325" y="336"/>
                    <a:pt x="323" y="338"/>
                  </a:cubicBezTo>
                  <a:lnTo>
                    <a:pt x="319" y="340"/>
                  </a:lnTo>
                  <a:lnTo>
                    <a:pt x="330" y="318"/>
                  </a:lnTo>
                  <a:lnTo>
                    <a:pt x="341" y="309"/>
                  </a:lnTo>
                  <a:cubicBezTo>
                    <a:pt x="342" y="308"/>
                    <a:pt x="343" y="307"/>
                    <a:pt x="344" y="306"/>
                  </a:cubicBezTo>
                  <a:lnTo>
                    <a:pt x="347" y="300"/>
                  </a:lnTo>
                  <a:cubicBezTo>
                    <a:pt x="347" y="299"/>
                    <a:pt x="348" y="298"/>
                    <a:pt x="348" y="297"/>
                  </a:cubicBezTo>
                  <a:lnTo>
                    <a:pt x="348" y="289"/>
                  </a:lnTo>
                  <a:cubicBezTo>
                    <a:pt x="348" y="286"/>
                    <a:pt x="347" y="283"/>
                    <a:pt x="344" y="281"/>
                  </a:cubicBezTo>
                  <a:lnTo>
                    <a:pt x="342" y="280"/>
                  </a:lnTo>
                  <a:lnTo>
                    <a:pt x="354" y="259"/>
                  </a:lnTo>
                  <a:lnTo>
                    <a:pt x="359" y="254"/>
                  </a:lnTo>
                  <a:lnTo>
                    <a:pt x="365" y="251"/>
                  </a:lnTo>
                  <a:cubicBezTo>
                    <a:pt x="367" y="251"/>
                    <a:pt x="368" y="250"/>
                    <a:pt x="368" y="249"/>
                  </a:cubicBezTo>
                  <a:lnTo>
                    <a:pt x="389" y="222"/>
                  </a:lnTo>
                  <a:lnTo>
                    <a:pt x="391" y="221"/>
                  </a:lnTo>
                  <a:lnTo>
                    <a:pt x="387" y="233"/>
                  </a:lnTo>
                  <a:lnTo>
                    <a:pt x="377" y="257"/>
                  </a:lnTo>
                  <a:lnTo>
                    <a:pt x="374" y="271"/>
                  </a:lnTo>
                  <a:cubicBezTo>
                    <a:pt x="374" y="272"/>
                    <a:pt x="374" y="273"/>
                    <a:pt x="374" y="274"/>
                  </a:cubicBezTo>
                  <a:lnTo>
                    <a:pt x="375" y="283"/>
                  </a:lnTo>
                  <a:cubicBezTo>
                    <a:pt x="375" y="283"/>
                    <a:pt x="375" y="284"/>
                    <a:pt x="375" y="285"/>
                  </a:cubicBezTo>
                  <a:lnTo>
                    <a:pt x="372" y="294"/>
                  </a:lnTo>
                  <a:cubicBezTo>
                    <a:pt x="371" y="298"/>
                    <a:pt x="373" y="301"/>
                    <a:pt x="376" y="303"/>
                  </a:cubicBezTo>
                  <a:cubicBezTo>
                    <a:pt x="378" y="305"/>
                    <a:pt x="382" y="305"/>
                    <a:pt x="385" y="302"/>
                  </a:cubicBezTo>
                  <a:lnTo>
                    <a:pt x="396" y="294"/>
                  </a:lnTo>
                  <a:cubicBezTo>
                    <a:pt x="396" y="293"/>
                    <a:pt x="397" y="292"/>
                    <a:pt x="397" y="292"/>
                  </a:cubicBezTo>
                  <a:lnTo>
                    <a:pt x="413" y="266"/>
                  </a:lnTo>
                  <a:lnTo>
                    <a:pt x="426" y="237"/>
                  </a:lnTo>
                  <a:cubicBezTo>
                    <a:pt x="426" y="236"/>
                    <a:pt x="426" y="235"/>
                    <a:pt x="426" y="235"/>
                  </a:cubicBezTo>
                  <a:lnTo>
                    <a:pt x="429" y="212"/>
                  </a:lnTo>
                  <a:cubicBezTo>
                    <a:pt x="429" y="211"/>
                    <a:pt x="429" y="210"/>
                    <a:pt x="428" y="208"/>
                  </a:cubicBezTo>
                  <a:lnTo>
                    <a:pt x="419" y="185"/>
                  </a:lnTo>
                  <a:lnTo>
                    <a:pt x="408" y="164"/>
                  </a:lnTo>
                  <a:lnTo>
                    <a:pt x="396" y="146"/>
                  </a:lnTo>
                  <a:cubicBezTo>
                    <a:pt x="396" y="146"/>
                    <a:pt x="395" y="145"/>
                    <a:pt x="395" y="144"/>
                  </a:cubicBezTo>
                  <a:lnTo>
                    <a:pt x="367" y="123"/>
                  </a:lnTo>
                  <a:lnTo>
                    <a:pt x="302" y="68"/>
                  </a:lnTo>
                  <a:lnTo>
                    <a:pt x="220" y="7"/>
                  </a:lnTo>
                  <a:cubicBezTo>
                    <a:pt x="219" y="6"/>
                    <a:pt x="217" y="6"/>
                    <a:pt x="216" y="6"/>
                  </a:cubicBezTo>
                  <a:lnTo>
                    <a:pt x="180" y="1"/>
                  </a:lnTo>
                  <a:cubicBezTo>
                    <a:pt x="179" y="0"/>
                    <a:pt x="178" y="1"/>
                    <a:pt x="177" y="1"/>
                  </a:cubicBezTo>
                  <a:lnTo>
                    <a:pt x="142" y="6"/>
                  </a:lnTo>
                  <a:cubicBezTo>
                    <a:pt x="142" y="6"/>
                    <a:pt x="141" y="6"/>
                    <a:pt x="140" y="6"/>
                  </a:cubicBezTo>
                  <a:lnTo>
                    <a:pt x="121" y="15"/>
                  </a:lnTo>
                  <a:cubicBezTo>
                    <a:pt x="120" y="15"/>
                    <a:pt x="119" y="15"/>
                    <a:pt x="119" y="16"/>
                  </a:cubicBezTo>
                  <a:lnTo>
                    <a:pt x="72" y="57"/>
                  </a:lnTo>
                  <a:cubicBezTo>
                    <a:pt x="71" y="57"/>
                    <a:pt x="71" y="58"/>
                    <a:pt x="70" y="58"/>
                  </a:cubicBezTo>
                  <a:lnTo>
                    <a:pt x="60" y="74"/>
                  </a:lnTo>
                  <a:lnTo>
                    <a:pt x="49" y="83"/>
                  </a:lnTo>
                  <a:cubicBezTo>
                    <a:pt x="48" y="84"/>
                    <a:pt x="48" y="84"/>
                    <a:pt x="47" y="85"/>
                  </a:cubicBezTo>
                  <a:lnTo>
                    <a:pt x="38" y="103"/>
                  </a:lnTo>
                  <a:lnTo>
                    <a:pt x="25" y="126"/>
                  </a:lnTo>
                  <a:lnTo>
                    <a:pt x="18" y="140"/>
                  </a:lnTo>
                  <a:lnTo>
                    <a:pt x="15" y="152"/>
                  </a:lnTo>
                  <a:lnTo>
                    <a:pt x="12" y="169"/>
                  </a:lnTo>
                  <a:lnTo>
                    <a:pt x="10" y="186"/>
                  </a:lnTo>
                  <a:lnTo>
                    <a:pt x="11" y="197"/>
                  </a:lnTo>
                  <a:lnTo>
                    <a:pt x="11" y="201"/>
                  </a:lnTo>
                  <a:lnTo>
                    <a:pt x="11" y="221"/>
                  </a:lnTo>
                  <a:lnTo>
                    <a:pt x="6" y="238"/>
                  </a:lnTo>
                  <a:lnTo>
                    <a:pt x="2" y="253"/>
                  </a:lnTo>
                  <a:lnTo>
                    <a:pt x="1" y="264"/>
                  </a:lnTo>
                  <a:cubicBezTo>
                    <a:pt x="1" y="266"/>
                    <a:pt x="1" y="267"/>
                    <a:pt x="2" y="268"/>
                  </a:cubicBezTo>
                  <a:lnTo>
                    <a:pt x="3" y="270"/>
                  </a:lnTo>
                  <a:cubicBezTo>
                    <a:pt x="3" y="272"/>
                    <a:pt x="5" y="273"/>
                    <a:pt x="6" y="273"/>
                  </a:cubicBezTo>
                  <a:lnTo>
                    <a:pt x="2" y="281"/>
                  </a:lnTo>
                  <a:lnTo>
                    <a:pt x="0" y="289"/>
                  </a:lnTo>
                  <a:cubicBezTo>
                    <a:pt x="0" y="290"/>
                    <a:pt x="0" y="292"/>
                    <a:pt x="0" y="292"/>
                  </a:cubicBezTo>
                  <a:cubicBezTo>
                    <a:pt x="0" y="293"/>
                    <a:pt x="0" y="294"/>
                    <a:pt x="0" y="295"/>
                  </a:cubicBezTo>
                  <a:lnTo>
                    <a:pt x="1" y="29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24" name="Freeform 309">
              <a:extLst>
                <a:ext uri="{FF2B5EF4-FFF2-40B4-BE49-F238E27FC236}">
                  <a16:creationId xmlns:a16="http://schemas.microsoft.com/office/drawing/2014/main" id="{CFE4B0FA-0E82-4B43-9432-FF948951CED1}"/>
                </a:ext>
              </a:extLst>
            </p:cNvPr>
            <p:cNvSpPr>
              <a:spLocks noChangeArrowheads="1"/>
            </p:cNvSpPr>
            <p:nvPr/>
          </p:nvSpPr>
          <p:spPr bwMode="auto">
            <a:xfrm>
              <a:off x="10364787" y="1271588"/>
              <a:ext cx="28575" cy="17462"/>
            </a:xfrm>
            <a:custGeom>
              <a:avLst/>
              <a:gdLst>
                <a:gd name="T0" fmla="*/ 38 w 79"/>
                <a:gd name="T1" fmla="*/ 45 h 48"/>
                <a:gd name="T2" fmla="*/ 41 w 79"/>
                <a:gd name="T3" fmla="*/ 44 h 48"/>
                <a:gd name="T4" fmla="*/ 48 w 79"/>
                <a:gd name="T5" fmla="*/ 42 h 48"/>
                <a:gd name="T6" fmla="*/ 59 w 79"/>
                <a:gd name="T7" fmla="*/ 41 h 48"/>
                <a:gd name="T8" fmla="*/ 62 w 79"/>
                <a:gd name="T9" fmla="*/ 40 h 48"/>
                <a:gd name="T10" fmla="*/ 70 w 79"/>
                <a:gd name="T11" fmla="*/ 36 h 48"/>
                <a:gd name="T12" fmla="*/ 75 w 79"/>
                <a:gd name="T13" fmla="*/ 32 h 48"/>
                <a:gd name="T14" fmla="*/ 78 w 79"/>
                <a:gd name="T15" fmla="*/ 26 h 48"/>
                <a:gd name="T16" fmla="*/ 76 w 79"/>
                <a:gd name="T17" fmla="*/ 20 h 48"/>
                <a:gd name="T18" fmla="*/ 74 w 79"/>
                <a:gd name="T19" fmla="*/ 18 h 48"/>
                <a:gd name="T20" fmla="*/ 67 w 79"/>
                <a:gd name="T21" fmla="*/ 16 h 48"/>
                <a:gd name="T22" fmla="*/ 60 w 79"/>
                <a:gd name="T23" fmla="*/ 16 h 48"/>
                <a:gd name="T24" fmla="*/ 58 w 79"/>
                <a:gd name="T25" fmla="*/ 17 h 48"/>
                <a:gd name="T26" fmla="*/ 55 w 79"/>
                <a:gd name="T27" fmla="*/ 17 h 48"/>
                <a:gd name="T28" fmla="*/ 36 w 79"/>
                <a:gd name="T29" fmla="*/ 17 h 48"/>
                <a:gd name="T30" fmla="*/ 35 w 79"/>
                <a:gd name="T31" fmla="*/ 16 h 48"/>
                <a:gd name="T32" fmla="*/ 34 w 79"/>
                <a:gd name="T33" fmla="*/ 14 h 48"/>
                <a:gd name="T34" fmla="*/ 26 w 79"/>
                <a:gd name="T35" fmla="*/ 7 h 48"/>
                <a:gd name="T36" fmla="*/ 24 w 79"/>
                <a:gd name="T37" fmla="*/ 5 h 48"/>
                <a:gd name="T38" fmla="*/ 15 w 79"/>
                <a:gd name="T39" fmla="*/ 1 h 48"/>
                <a:gd name="T40" fmla="*/ 10 w 79"/>
                <a:gd name="T41" fmla="*/ 2 h 48"/>
                <a:gd name="T42" fmla="*/ 7 w 79"/>
                <a:gd name="T43" fmla="*/ 5 h 48"/>
                <a:gd name="T44" fmla="*/ 3 w 79"/>
                <a:gd name="T45" fmla="*/ 8 h 48"/>
                <a:gd name="T46" fmla="*/ 1 w 79"/>
                <a:gd name="T47" fmla="*/ 12 h 48"/>
                <a:gd name="T48" fmla="*/ 0 w 79"/>
                <a:gd name="T49" fmla="*/ 19 h 48"/>
                <a:gd name="T50" fmla="*/ 0 w 79"/>
                <a:gd name="T51" fmla="*/ 26 h 48"/>
                <a:gd name="T52" fmla="*/ 1 w 79"/>
                <a:gd name="T53" fmla="*/ 29 h 48"/>
                <a:gd name="T54" fmla="*/ 2 w 79"/>
                <a:gd name="T55" fmla="*/ 33 h 48"/>
                <a:gd name="T56" fmla="*/ 6 w 79"/>
                <a:gd name="T57" fmla="*/ 37 h 48"/>
                <a:gd name="T58" fmla="*/ 20 w 79"/>
                <a:gd name="T59" fmla="*/ 43 h 48"/>
                <a:gd name="T60" fmla="*/ 21 w 79"/>
                <a:gd name="T61" fmla="*/ 44 h 48"/>
                <a:gd name="T62" fmla="*/ 24 w 79"/>
                <a:gd name="T63" fmla="*/ 46 h 48"/>
                <a:gd name="T64" fmla="*/ 26 w 79"/>
                <a:gd name="T65" fmla="*/ 46 h 48"/>
                <a:gd name="T66" fmla="*/ 30 w 79"/>
                <a:gd name="T67" fmla="*/ 47 h 48"/>
                <a:gd name="T68" fmla="*/ 31 w 79"/>
                <a:gd name="T69" fmla="*/ 47 h 48"/>
                <a:gd name="T70" fmla="*/ 38 w 79"/>
                <a:gd name="T71"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9" h="48">
                  <a:moveTo>
                    <a:pt x="38" y="45"/>
                  </a:moveTo>
                  <a:cubicBezTo>
                    <a:pt x="39" y="45"/>
                    <a:pt x="40" y="45"/>
                    <a:pt x="41" y="44"/>
                  </a:cubicBezTo>
                  <a:lnTo>
                    <a:pt x="48" y="42"/>
                  </a:lnTo>
                  <a:lnTo>
                    <a:pt x="59" y="41"/>
                  </a:lnTo>
                  <a:cubicBezTo>
                    <a:pt x="60" y="41"/>
                    <a:pt x="61" y="41"/>
                    <a:pt x="62" y="40"/>
                  </a:cubicBezTo>
                  <a:lnTo>
                    <a:pt x="70" y="36"/>
                  </a:lnTo>
                  <a:lnTo>
                    <a:pt x="75" y="32"/>
                  </a:lnTo>
                  <a:cubicBezTo>
                    <a:pt x="77" y="31"/>
                    <a:pt x="78" y="28"/>
                    <a:pt x="78" y="26"/>
                  </a:cubicBezTo>
                  <a:cubicBezTo>
                    <a:pt x="78" y="24"/>
                    <a:pt x="77" y="22"/>
                    <a:pt x="76" y="20"/>
                  </a:cubicBezTo>
                  <a:lnTo>
                    <a:pt x="74" y="18"/>
                  </a:lnTo>
                  <a:cubicBezTo>
                    <a:pt x="72" y="16"/>
                    <a:pt x="70" y="16"/>
                    <a:pt x="67" y="16"/>
                  </a:cubicBezTo>
                  <a:lnTo>
                    <a:pt x="60" y="16"/>
                  </a:lnTo>
                  <a:cubicBezTo>
                    <a:pt x="59" y="16"/>
                    <a:pt x="58" y="16"/>
                    <a:pt x="58" y="17"/>
                  </a:cubicBezTo>
                  <a:lnTo>
                    <a:pt x="55" y="17"/>
                  </a:lnTo>
                  <a:lnTo>
                    <a:pt x="36" y="17"/>
                  </a:lnTo>
                  <a:lnTo>
                    <a:pt x="35" y="16"/>
                  </a:lnTo>
                  <a:cubicBezTo>
                    <a:pt x="35" y="15"/>
                    <a:pt x="34" y="15"/>
                    <a:pt x="34" y="14"/>
                  </a:cubicBezTo>
                  <a:lnTo>
                    <a:pt x="26" y="7"/>
                  </a:lnTo>
                  <a:cubicBezTo>
                    <a:pt x="26" y="6"/>
                    <a:pt x="25" y="5"/>
                    <a:pt x="24" y="5"/>
                  </a:cubicBezTo>
                  <a:cubicBezTo>
                    <a:pt x="22" y="2"/>
                    <a:pt x="18" y="0"/>
                    <a:pt x="15" y="1"/>
                  </a:cubicBezTo>
                  <a:lnTo>
                    <a:pt x="10" y="2"/>
                  </a:lnTo>
                  <a:cubicBezTo>
                    <a:pt x="9" y="3"/>
                    <a:pt x="8" y="4"/>
                    <a:pt x="7" y="5"/>
                  </a:cubicBezTo>
                  <a:lnTo>
                    <a:pt x="3" y="8"/>
                  </a:lnTo>
                  <a:cubicBezTo>
                    <a:pt x="2" y="9"/>
                    <a:pt x="2" y="10"/>
                    <a:pt x="1" y="12"/>
                  </a:cubicBezTo>
                  <a:lnTo>
                    <a:pt x="0" y="19"/>
                  </a:lnTo>
                  <a:lnTo>
                    <a:pt x="0" y="26"/>
                  </a:lnTo>
                  <a:cubicBezTo>
                    <a:pt x="0" y="27"/>
                    <a:pt x="0" y="28"/>
                    <a:pt x="1" y="29"/>
                  </a:cubicBezTo>
                  <a:lnTo>
                    <a:pt x="2" y="33"/>
                  </a:lnTo>
                  <a:cubicBezTo>
                    <a:pt x="3" y="35"/>
                    <a:pt x="5" y="36"/>
                    <a:pt x="6" y="37"/>
                  </a:cubicBezTo>
                  <a:lnTo>
                    <a:pt x="20" y="43"/>
                  </a:lnTo>
                  <a:lnTo>
                    <a:pt x="21" y="44"/>
                  </a:lnTo>
                  <a:lnTo>
                    <a:pt x="24" y="46"/>
                  </a:lnTo>
                  <a:cubicBezTo>
                    <a:pt x="25" y="46"/>
                    <a:pt x="26" y="46"/>
                    <a:pt x="26" y="46"/>
                  </a:cubicBezTo>
                  <a:lnTo>
                    <a:pt x="30" y="47"/>
                  </a:lnTo>
                  <a:lnTo>
                    <a:pt x="31" y="47"/>
                  </a:lnTo>
                  <a:cubicBezTo>
                    <a:pt x="33" y="47"/>
                    <a:pt x="36" y="46"/>
                    <a:pt x="38" y="4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25" name="Freeform 310">
              <a:extLst>
                <a:ext uri="{FF2B5EF4-FFF2-40B4-BE49-F238E27FC236}">
                  <a16:creationId xmlns:a16="http://schemas.microsoft.com/office/drawing/2014/main" id="{277869E3-466F-4605-B690-632E07716D98}"/>
                </a:ext>
              </a:extLst>
            </p:cNvPr>
            <p:cNvSpPr>
              <a:spLocks noChangeArrowheads="1"/>
            </p:cNvSpPr>
            <p:nvPr/>
          </p:nvSpPr>
          <p:spPr bwMode="auto">
            <a:xfrm>
              <a:off x="10333037" y="1274763"/>
              <a:ext cx="42863" cy="41275"/>
            </a:xfrm>
            <a:custGeom>
              <a:avLst/>
              <a:gdLst>
                <a:gd name="T0" fmla="*/ 44 w 119"/>
                <a:gd name="T1" fmla="*/ 95 h 115"/>
                <a:gd name="T2" fmla="*/ 45 w 119"/>
                <a:gd name="T3" fmla="*/ 105 h 115"/>
                <a:gd name="T4" fmla="*/ 55 w 119"/>
                <a:gd name="T5" fmla="*/ 114 h 115"/>
                <a:gd name="T6" fmla="*/ 61 w 119"/>
                <a:gd name="T7" fmla="*/ 113 h 115"/>
                <a:gd name="T8" fmla="*/ 71 w 119"/>
                <a:gd name="T9" fmla="*/ 105 h 115"/>
                <a:gd name="T10" fmla="*/ 77 w 119"/>
                <a:gd name="T11" fmla="*/ 101 h 115"/>
                <a:gd name="T12" fmla="*/ 85 w 119"/>
                <a:gd name="T13" fmla="*/ 89 h 115"/>
                <a:gd name="T14" fmla="*/ 86 w 119"/>
                <a:gd name="T15" fmla="*/ 86 h 115"/>
                <a:gd name="T16" fmla="*/ 92 w 119"/>
                <a:gd name="T17" fmla="*/ 86 h 115"/>
                <a:gd name="T18" fmla="*/ 106 w 119"/>
                <a:gd name="T19" fmla="*/ 84 h 115"/>
                <a:gd name="T20" fmla="*/ 112 w 119"/>
                <a:gd name="T21" fmla="*/ 82 h 115"/>
                <a:gd name="T22" fmla="*/ 117 w 119"/>
                <a:gd name="T23" fmla="*/ 75 h 115"/>
                <a:gd name="T24" fmla="*/ 118 w 119"/>
                <a:gd name="T25" fmla="*/ 67 h 115"/>
                <a:gd name="T26" fmla="*/ 114 w 119"/>
                <a:gd name="T27" fmla="*/ 59 h 115"/>
                <a:gd name="T28" fmla="*/ 109 w 119"/>
                <a:gd name="T29" fmla="*/ 56 h 115"/>
                <a:gd name="T30" fmla="*/ 97 w 119"/>
                <a:gd name="T31" fmla="*/ 55 h 115"/>
                <a:gd name="T32" fmla="*/ 91 w 119"/>
                <a:gd name="T33" fmla="*/ 55 h 115"/>
                <a:gd name="T34" fmla="*/ 86 w 119"/>
                <a:gd name="T35" fmla="*/ 57 h 115"/>
                <a:gd name="T36" fmla="*/ 86 w 119"/>
                <a:gd name="T37" fmla="*/ 49 h 115"/>
                <a:gd name="T38" fmla="*/ 77 w 119"/>
                <a:gd name="T39" fmla="*/ 15 h 115"/>
                <a:gd name="T40" fmla="*/ 69 w 119"/>
                <a:gd name="T41" fmla="*/ 6 h 115"/>
                <a:gd name="T42" fmla="*/ 55 w 119"/>
                <a:gd name="T43" fmla="*/ 1 h 115"/>
                <a:gd name="T44" fmla="*/ 43 w 119"/>
                <a:gd name="T45" fmla="*/ 1 h 115"/>
                <a:gd name="T46" fmla="*/ 36 w 119"/>
                <a:gd name="T47" fmla="*/ 3 h 115"/>
                <a:gd name="T48" fmla="*/ 31 w 119"/>
                <a:gd name="T49" fmla="*/ 9 h 115"/>
                <a:gd name="T50" fmla="*/ 25 w 119"/>
                <a:gd name="T51" fmla="*/ 9 h 115"/>
                <a:gd name="T52" fmla="*/ 4 w 119"/>
                <a:gd name="T53" fmla="*/ 19 h 115"/>
                <a:gd name="T54" fmla="*/ 0 w 119"/>
                <a:gd name="T55" fmla="*/ 32 h 115"/>
                <a:gd name="T56" fmla="*/ 1 w 119"/>
                <a:gd name="T57" fmla="*/ 47 h 115"/>
                <a:gd name="T58" fmla="*/ 13 w 119"/>
                <a:gd name="T59" fmla="*/ 69 h 115"/>
                <a:gd name="T60" fmla="*/ 22 w 119"/>
                <a:gd name="T61" fmla="*/ 77 h 115"/>
                <a:gd name="T62" fmla="*/ 37 w 119"/>
                <a:gd name="T63" fmla="*/ 80 h 115"/>
                <a:gd name="T64" fmla="*/ 43 w 119"/>
                <a:gd name="T65" fmla="*/ 81 h 115"/>
                <a:gd name="T66" fmla="*/ 43 w 119"/>
                <a:gd name="T67" fmla="*/ 8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9" h="115">
                  <a:moveTo>
                    <a:pt x="43" y="89"/>
                  </a:moveTo>
                  <a:lnTo>
                    <a:pt x="44" y="95"/>
                  </a:lnTo>
                  <a:lnTo>
                    <a:pt x="44" y="101"/>
                  </a:lnTo>
                  <a:cubicBezTo>
                    <a:pt x="44" y="102"/>
                    <a:pt x="45" y="104"/>
                    <a:pt x="45" y="105"/>
                  </a:cubicBezTo>
                  <a:lnTo>
                    <a:pt x="48" y="110"/>
                  </a:lnTo>
                  <a:cubicBezTo>
                    <a:pt x="49" y="113"/>
                    <a:pt x="52" y="114"/>
                    <a:pt x="55" y="114"/>
                  </a:cubicBezTo>
                  <a:cubicBezTo>
                    <a:pt x="56" y="114"/>
                    <a:pt x="56" y="114"/>
                    <a:pt x="57" y="114"/>
                  </a:cubicBezTo>
                  <a:lnTo>
                    <a:pt x="61" y="113"/>
                  </a:lnTo>
                  <a:cubicBezTo>
                    <a:pt x="62" y="113"/>
                    <a:pt x="63" y="112"/>
                    <a:pt x="64" y="111"/>
                  </a:cubicBezTo>
                  <a:lnTo>
                    <a:pt x="71" y="105"/>
                  </a:lnTo>
                  <a:lnTo>
                    <a:pt x="75" y="103"/>
                  </a:lnTo>
                  <a:cubicBezTo>
                    <a:pt x="76" y="102"/>
                    <a:pt x="76" y="102"/>
                    <a:pt x="77" y="101"/>
                  </a:cubicBezTo>
                  <a:lnTo>
                    <a:pt x="83" y="91"/>
                  </a:lnTo>
                  <a:cubicBezTo>
                    <a:pt x="84" y="91"/>
                    <a:pt x="85" y="90"/>
                    <a:pt x="85" y="89"/>
                  </a:cubicBezTo>
                  <a:lnTo>
                    <a:pt x="86" y="86"/>
                  </a:lnTo>
                  <a:lnTo>
                    <a:pt x="86" y="86"/>
                  </a:lnTo>
                  <a:lnTo>
                    <a:pt x="89" y="87"/>
                  </a:lnTo>
                  <a:cubicBezTo>
                    <a:pt x="90" y="87"/>
                    <a:pt x="91" y="87"/>
                    <a:pt x="92" y="86"/>
                  </a:cubicBezTo>
                  <a:lnTo>
                    <a:pt x="97" y="85"/>
                  </a:lnTo>
                  <a:lnTo>
                    <a:pt x="106" y="84"/>
                  </a:lnTo>
                  <a:cubicBezTo>
                    <a:pt x="107" y="84"/>
                    <a:pt x="109" y="84"/>
                    <a:pt x="110" y="83"/>
                  </a:cubicBezTo>
                  <a:lnTo>
                    <a:pt x="112" y="82"/>
                  </a:lnTo>
                  <a:cubicBezTo>
                    <a:pt x="114" y="81"/>
                    <a:pt x="115" y="80"/>
                    <a:pt x="116" y="78"/>
                  </a:cubicBezTo>
                  <a:lnTo>
                    <a:pt x="117" y="75"/>
                  </a:lnTo>
                  <a:cubicBezTo>
                    <a:pt x="118" y="74"/>
                    <a:pt x="118" y="72"/>
                    <a:pt x="118" y="71"/>
                  </a:cubicBezTo>
                  <a:lnTo>
                    <a:pt x="118" y="67"/>
                  </a:lnTo>
                  <a:cubicBezTo>
                    <a:pt x="118" y="65"/>
                    <a:pt x="117" y="64"/>
                    <a:pt x="116" y="62"/>
                  </a:cubicBezTo>
                  <a:lnTo>
                    <a:pt x="114" y="59"/>
                  </a:lnTo>
                  <a:cubicBezTo>
                    <a:pt x="113" y="59"/>
                    <a:pt x="112" y="57"/>
                    <a:pt x="111" y="57"/>
                  </a:cubicBezTo>
                  <a:cubicBezTo>
                    <a:pt x="110" y="57"/>
                    <a:pt x="109" y="56"/>
                    <a:pt x="109" y="56"/>
                  </a:cubicBezTo>
                  <a:lnTo>
                    <a:pt x="99" y="54"/>
                  </a:lnTo>
                  <a:lnTo>
                    <a:pt x="97" y="55"/>
                  </a:lnTo>
                  <a:cubicBezTo>
                    <a:pt x="96" y="55"/>
                    <a:pt x="96" y="55"/>
                    <a:pt x="95" y="55"/>
                  </a:cubicBezTo>
                  <a:lnTo>
                    <a:pt x="91" y="55"/>
                  </a:lnTo>
                  <a:cubicBezTo>
                    <a:pt x="89" y="55"/>
                    <a:pt x="88" y="56"/>
                    <a:pt x="87" y="56"/>
                  </a:cubicBezTo>
                  <a:lnTo>
                    <a:pt x="86" y="57"/>
                  </a:lnTo>
                  <a:lnTo>
                    <a:pt x="86" y="56"/>
                  </a:lnTo>
                  <a:cubicBezTo>
                    <a:pt x="87" y="54"/>
                    <a:pt x="86" y="51"/>
                    <a:pt x="86" y="49"/>
                  </a:cubicBezTo>
                  <a:lnTo>
                    <a:pt x="80" y="29"/>
                  </a:lnTo>
                  <a:lnTo>
                    <a:pt x="77" y="15"/>
                  </a:lnTo>
                  <a:cubicBezTo>
                    <a:pt x="76" y="14"/>
                    <a:pt x="75" y="12"/>
                    <a:pt x="74" y="11"/>
                  </a:cubicBezTo>
                  <a:lnTo>
                    <a:pt x="69" y="6"/>
                  </a:lnTo>
                  <a:cubicBezTo>
                    <a:pt x="68" y="5"/>
                    <a:pt x="67" y="5"/>
                    <a:pt x="66" y="4"/>
                  </a:cubicBezTo>
                  <a:lnTo>
                    <a:pt x="55" y="1"/>
                  </a:lnTo>
                  <a:cubicBezTo>
                    <a:pt x="54" y="0"/>
                    <a:pt x="53" y="0"/>
                    <a:pt x="52" y="0"/>
                  </a:cubicBezTo>
                  <a:lnTo>
                    <a:pt x="43" y="1"/>
                  </a:lnTo>
                  <a:cubicBezTo>
                    <a:pt x="42" y="1"/>
                    <a:pt x="42" y="1"/>
                    <a:pt x="41" y="1"/>
                  </a:cubicBezTo>
                  <a:lnTo>
                    <a:pt x="36" y="3"/>
                  </a:lnTo>
                  <a:cubicBezTo>
                    <a:pt x="34" y="4"/>
                    <a:pt x="33" y="5"/>
                    <a:pt x="32" y="8"/>
                  </a:cubicBezTo>
                  <a:lnTo>
                    <a:pt x="31" y="9"/>
                  </a:lnTo>
                  <a:lnTo>
                    <a:pt x="27" y="9"/>
                  </a:lnTo>
                  <a:cubicBezTo>
                    <a:pt x="27" y="9"/>
                    <a:pt x="26" y="9"/>
                    <a:pt x="25" y="9"/>
                  </a:cubicBezTo>
                  <a:lnTo>
                    <a:pt x="9" y="14"/>
                  </a:lnTo>
                  <a:cubicBezTo>
                    <a:pt x="7" y="15"/>
                    <a:pt x="5" y="17"/>
                    <a:pt x="4" y="19"/>
                  </a:cubicBezTo>
                  <a:lnTo>
                    <a:pt x="1" y="30"/>
                  </a:lnTo>
                  <a:cubicBezTo>
                    <a:pt x="0" y="30"/>
                    <a:pt x="0" y="31"/>
                    <a:pt x="0" y="32"/>
                  </a:cubicBezTo>
                  <a:lnTo>
                    <a:pt x="0" y="44"/>
                  </a:lnTo>
                  <a:cubicBezTo>
                    <a:pt x="0" y="45"/>
                    <a:pt x="0" y="46"/>
                    <a:pt x="1" y="47"/>
                  </a:cubicBezTo>
                  <a:lnTo>
                    <a:pt x="6" y="59"/>
                  </a:lnTo>
                  <a:lnTo>
                    <a:pt x="13" y="69"/>
                  </a:lnTo>
                  <a:lnTo>
                    <a:pt x="14" y="70"/>
                  </a:lnTo>
                  <a:lnTo>
                    <a:pt x="22" y="77"/>
                  </a:lnTo>
                  <a:cubicBezTo>
                    <a:pt x="23" y="78"/>
                    <a:pt x="25" y="78"/>
                    <a:pt x="26" y="79"/>
                  </a:cubicBezTo>
                  <a:lnTo>
                    <a:pt x="37" y="80"/>
                  </a:lnTo>
                  <a:lnTo>
                    <a:pt x="42" y="81"/>
                  </a:lnTo>
                  <a:lnTo>
                    <a:pt x="43" y="81"/>
                  </a:lnTo>
                  <a:lnTo>
                    <a:pt x="43" y="82"/>
                  </a:lnTo>
                  <a:lnTo>
                    <a:pt x="43" y="8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26" name="Freeform 311">
              <a:extLst>
                <a:ext uri="{FF2B5EF4-FFF2-40B4-BE49-F238E27FC236}">
                  <a16:creationId xmlns:a16="http://schemas.microsoft.com/office/drawing/2014/main" id="{2A2DA8D5-9AB6-45AB-B695-AB27D65B0969}"/>
                </a:ext>
              </a:extLst>
            </p:cNvPr>
            <p:cNvSpPr>
              <a:spLocks noChangeArrowheads="1"/>
            </p:cNvSpPr>
            <p:nvPr/>
          </p:nvSpPr>
          <p:spPr bwMode="auto">
            <a:xfrm>
              <a:off x="11722100" y="593725"/>
              <a:ext cx="26987" cy="12700"/>
            </a:xfrm>
            <a:custGeom>
              <a:avLst/>
              <a:gdLst>
                <a:gd name="T0" fmla="*/ 63 w 73"/>
                <a:gd name="T1" fmla="*/ 11 h 36"/>
                <a:gd name="T2" fmla="*/ 56 w 73"/>
                <a:gd name="T3" fmla="*/ 6 h 36"/>
                <a:gd name="T4" fmla="*/ 53 w 73"/>
                <a:gd name="T5" fmla="*/ 4 h 36"/>
                <a:gd name="T6" fmla="*/ 39 w 73"/>
                <a:gd name="T7" fmla="*/ 0 h 36"/>
                <a:gd name="T8" fmla="*/ 36 w 73"/>
                <a:gd name="T9" fmla="*/ 0 h 36"/>
                <a:gd name="T10" fmla="*/ 30 w 73"/>
                <a:gd name="T11" fmla="*/ 1 h 36"/>
                <a:gd name="T12" fmla="*/ 27 w 73"/>
                <a:gd name="T13" fmla="*/ 2 h 36"/>
                <a:gd name="T14" fmla="*/ 11 w 73"/>
                <a:gd name="T15" fmla="*/ 11 h 36"/>
                <a:gd name="T16" fmla="*/ 4 w 73"/>
                <a:gd name="T17" fmla="*/ 16 h 36"/>
                <a:gd name="T18" fmla="*/ 1 w 73"/>
                <a:gd name="T19" fmla="*/ 24 h 36"/>
                <a:gd name="T20" fmla="*/ 2 w 73"/>
                <a:gd name="T21" fmla="*/ 31 h 36"/>
                <a:gd name="T22" fmla="*/ 8 w 73"/>
                <a:gd name="T23" fmla="*/ 35 h 36"/>
                <a:gd name="T24" fmla="*/ 15 w 73"/>
                <a:gd name="T25" fmla="*/ 35 h 36"/>
                <a:gd name="T26" fmla="*/ 15 w 73"/>
                <a:gd name="T27" fmla="*/ 35 h 36"/>
                <a:gd name="T28" fmla="*/ 18 w 73"/>
                <a:gd name="T29" fmla="*/ 35 h 36"/>
                <a:gd name="T30" fmla="*/ 37 w 73"/>
                <a:gd name="T31" fmla="*/ 28 h 36"/>
                <a:gd name="T32" fmla="*/ 62 w 73"/>
                <a:gd name="T33" fmla="*/ 34 h 36"/>
                <a:gd name="T34" fmla="*/ 70 w 73"/>
                <a:gd name="T35" fmla="*/ 32 h 36"/>
                <a:gd name="T36" fmla="*/ 71 w 73"/>
                <a:gd name="T37" fmla="*/ 23 h 36"/>
                <a:gd name="T38" fmla="*/ 66 w 73"/>
                <a:gd name="T39" fmla="*/ 14 h 36"/>
                <a:gd name="T40" fmla="*/ 63 w 73"/>
                <a:gd name="T41"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36">
                  <a:moveTo>
                    <a:pt x="63" y="11"/>
                  </a:moveTo>
                  <a:lnTo>
                    <a:pt x="56" y="6"/>
                  </a:lnTo>
                  <a:cubicBezTo>
                    <a:pt x="55" y="5"/>
                    <a:pt x="54" y="5"/>
                    <a:pt x="53" y="4"/>
                  </a:cubicBezTo>
                  <a:lnTo>
                    <a:pt x="39" y="0"/>
                  </a:lnTo>
                  <a:cubicBezTo>
                    <a:pt x="38" y="0"/>
                    <a:pt x="37" y="0"/>
                    <a:pt x="36" y="0"/>
                  </a:cubicBezTo>
                  <a:lnTo>
                    <a:pt x="30" y="1"/>
                  </a:lnTo>
                  <a:cubicBezTo>
                    <a:pt x="29" y="1"/>
                    <a:pt x="28" y="1"/>
                    <a:pt x="27" y="2"/>
                  </a:cubicBezTo>
                  <a:lnTo>
                    <a:pt x="11" y="11"/>
                  </a:lnTo>
                  <a:cubicBezTo>
                    <a:pt x="8" y="12"/>
                    <a:pt x="5" y="14"/>
                    <a:pt x="4" y="16"/>
                  </a:cubicBezTo>
                  <a:lnTo>
                    <a:pt x="1" y="24"/>
                  </a:lnTo>
                  <a:cubicBezTo>
                    <a:pt x="0" y="26"/>
                    <a:pt x="1" y="29"/>
                    <a:pt x="2" y="31"/>
                  </a:cubicBezTo>
                  <a:cubicBezTo>
                    <a:pt x="3" y="33"/>
                    <a:pt x="6" y="34"/>
                    <a:pt x="8" y="35"/>
                  </a:cubicBezTo>
                  <a:lnTo>
                    <a:pt x="15" y="35"/>
                  </a:lnTo>
                  <a:lnTo>
                    <a:pt x="15" y="35"/>
                  </a:lnTo>
                  <a:cubicBezTo>
                    <a:pt x="16" y="35"/>
                    <a:pt x="17" y="35"/>
                    <a:pt x="18" y="35"/>
                  </a:cubicBezTo>
                  <a:lnTo>
                    <a:pt x="37" y="28"/>
                  </a:lnTo>
                  <a:lnTo>
                    <a:pt x="62" y="34"/>
                  </a:lnTo>
                  <a:cubicBezTo>
                    <a:pt x="65" y="35"/>
                    <a:pt x="68" y="34"/>
                    <a:pt x="70" y="32"/>
                  </a:cubicBezTo>
                  <a:cubicBezTo>
                    <a:pt x="72" y="29"/>
                    <a:pt x="72" y="25"/>
                    <a:pt x="71" y="23"/>
                  </a:cubicBezTo>
                  <a:lnTo>
                    <a:pt x="66" y="14"/>
                  </a:lnTo>
                  <a:cubicBezTo>
                    <a:pt x="65" y="13"/>
                    <a:pt x="64" y="12"/>
                    <a:pt x="63" y="1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27" name="Freeform 312">
              <a:extLst>
                <a:ext uri="{FF2B5EF4-FFF2-40B4-BE49-F238E27FC236}">
                  <a16:creationId xmlns:a16="http://schemas.microsoft.com/office/drawing/2014/main" id="{32E60969-CF7D-4BC5-896B-B4540108010E}"/>
                </a:ext>
              </a:extLst>
            </p:cNvPr>
            <p:cNvSpPr>
              <a:spLocks noChangeArrowheads="1"/>
            </p:cNvSpPr>
            <p:nvPr/>
          </p:nvSpPr>
          <p:spPr bwMode="auto">
            <a:xfrm>
              <a:off x="9266237" y="3490913"/>
              <a:ext cx="657225" cy="461962"/>
            </a:xfrm>
            <a:custGeom>
              <a:avLst/>
              <a:gdLst>
                <a:gd name="T0" fmla="*/ 1093 w 1826"/>
                <a:gd name="T1" fmla="*/ 92 h 1282"/>
                <a:gd name="T2" fmla="*/ 889 w 1826"/>
                <a:gd name="T3" fmla="*/ 158 h 1282"/>
                <a:gd name="T4" fmla="*/ 798 w 1826"/>
                <a:gd name="T5" fmla="*/ 101 h 1282"/>
                <a:gd name="T6" fmla="*/ 721 w 1826"/>
                <a:gd name="T7" fmla="*/ 91 h 1282"/>
                <a:gd name="T8" fmla="*/ 620 w 1826"/>
                <a:gd name="T9" fmla="*/ 89 h 1282"/>
                <a:gd name="T10" fmla="*/ 538 w 1826"/>
                <a:gd name="T11" fmla="*/ 83 h 1282"/>
                <a:gd name="T12" fmla="*/ 502 w 1826"/>
                <a:gd name="T13" fmla="*/ 107 h 1282"/>
                <a:gd name="T14" fmla="*/ 452 w 1826"/>
                <a:gd name="T15" fmla="*/ 150 h 1282"/>
                <a:gd name="T16" fmla="*/ 390 w 1826"/>
                <a:gd name="T17" fmla="*/ 161 h 1282"/>
                <a:gd name="T18" fmla="*/ 339 w 1826"/>
                <a:gd name="T19" fmla="*/ 221 h 1282"/>
                <a:gd name="T20" fmla="*/ 305 w 1826"/>
                <a:gd name="T21" fmla="*/ 316 h 1282"/>
                <a:gd name="T22" fmla="*/ 269 w 1826"/>
                <a:gd name="T23" fmla="*/ 384 h 1282"/>
                <a:gd name="T24" fmla="*/ 244 w 1826"/>
                <a:gd name="T25" fmla="*/ 446 h 1282"/>
                <a:gd name="T26" fmla="*/ 203 w 1826"/>
                <a:gd name="T27" fmla="*/ 481 h 1282"/>
                <a:gd name="T28" fmla="*/ 173 w 1826"/>
                <a:gd name="T29" fmla="*/ 568 h 1282"/>
                <a:gd name="T30" fmla="*/ 116 w 1826"/>
                <a:gd name="T31" fmla="*/ 580 h 1282"/>
                <a:gd name="T32" fmla="*/ 82 w 1826"/>
                <a:gd name="T33" fmla="*/ 609 h 1282"/>
                <a:gd name="T34" fmla="*/ 17 w 1826"/>
                <a:gd name="T35" fmla="*/ 645 h 1282"/>
                <a:gd name="T36" fmla="*/ 74 w 1826"/>
                <a:gd name="T37" fmla="*/ 690 h 1282"/>
                <a:gd name="T38" fmla="*/ 103 w 1826"/>
                <a:gd name="T39" fmla="*/ 736 h 1282"/>
                <a:gd name="T40" fmla="*/ 138 w 1826"/>
                <a:gd name="T41" fmla="*/ 823 h 1282"/>
                <a:gd name="T42" fmla="*/ 242 w 1826"/>
                <a:gd name="T43" fmla="*/ 880 h 1282"/>
                <a:gd name="T44" fmla="*/ 223 w 1826"/>
                <a:gd name="T45" fmla="*/ 922 h 1282"/>
                <a:gd name="T46" fmla="*/ 242 w 1826"/>
                <a:gd name="T47" fmla="*/ 963 h 1282"/>
                <a:gd name="T48" fmla="*/ 270 w 1826"/>
                <a:gd name="T49" fmla="*/ 1001 h 1282"/>
                <a:gd name="T50" fmla="*/ 350 w 1826"/>
                <a:gd name="T51" fmla="*/ 1037 h 1282"/>
                <a:gd name="T52" fmla="*/ 432 w 1826"/>
                <a:gd name="T53" fmla="*/ 991 h 1282"/>
                <a:gd name="T54" fmla="*/ 471 w 1826"/>
                <a:gd name="T55" fmla="*/ 1056 h 1282"/>
                <a:gd name="T56" fmla="*/ 438 w 1826"/>
                <a:gd name="T57" fmla="*/ 1072 h 1282"/>
                <a:gd name="T58" fmla="*/ 475 w 1826"/>
                <a:gd name="T59" fmla="*/ 1128 h 1282"/>
                <a:gd name="T60" fmla="*/ 512 w 1826"/>
                <a:gd name="T61" fmla="*/ 1205 h 1282"/>
                <a:gd name="T62" fmla="*/ 668 w 1826"/>
                <a:gd name="T63" fmla="*/ 1229 h 1282"/>
                <a:gd name="T64" fmla="*/ 915 w 1826"/>
                <a:gd name="T65" fmla="*/ 1255 h 1282"/>
                <a:gd name="T66" fmla="*/ 1050 w 1826"/>
                <a:gd name="T67" fmla="*/ 1263 h 1282"/>
                <a:gd name="T68" fmla="*/ 1134 w 1826"/>
                <a:gd name="T69" fmla="*/ 1188 h 1282"/>
                <a:gd name="T70" fmla="*/ 1308 w 1826"/>
                <a:gd name="T71" fmla="*/ 1143 h 1282"/>
                <a:gd name="T72" fmla="*/ 1385 w 1826"/>
                <a:gd name="T73" fmla="*/ 1177 h 1282"/>
                <a:gd name="T74" fmla="*/ 1500 w 1826"/>
                <a:gd name="T75" fmla="*/ 1201 h 1282"/>
                <a:gd name="T76" fmla="*/ 1621 w 1826"/>
                <a:gd name="T77" fmla="*/ 1155 h 1282"/>
                <a:gd name="T78" fmla="*/ 1633 w 1826"/>
                <a:gd name="T79" fmla="*/ 1093 h 1282"/>
                <a:gd name="T80" fmla="*/ 1648 w 1826"/>
                <a:gd name="T81" fmla="*/ 1019 h 1282"/>
                <a:gd name="T82" fmla="*/ 1679 w 1826"/>
                <a:gd name="T83" fmla="*/ 981 h 1282"/>
                <a:gd name="T84" fmla="*/ 1667 w 1826"/>
                <a:gd name="T85" fmla="*/ 946 h 1282"/>
                <a:gd name="T86" fmla="*/ 1710 w 1826"/>
                <a:gd name="T87" fmla="*/ 912 h 1282"/>
                <a:gd name="T88" fmla="*/ 1738 w 1826"/>
                <a:gd name="T89" fmla="*/ 971 h 1282"/>
                <a:gd name="T90" fmla="*/ 1822 w 1826"/>
                <a:gd name="T91" fmla="*/ 912 h 1282"/>
                <a:gd name="T92" fmla="*/ 1763 w 1826"/>
                <a:gd name="T93" fmla="*/ 811 h 1282"/>
                <a:gd name="T94" fmla="*/ 1701 w 1826"/>
                <a:gd name="T95" fmla="*/ 840 h 1282"/>
                <a:gd name="T96" fmla="*/ 1671 w 1826"/>
                <a:gd name="T97" fmla="*/ 853 h 1282"/>
                <a:gd name="T98" fmla="*/ 1567 w 1826"/>
                <a:gd name="T99" fmla="*/ 839 h 1282"/>
                <a:gd name="T100" fmla="*/ 1515 w 1826"/>
                <a:gd name="T101" fmla="*/ 765 h 1282"/>
                <a:gd name="T102" fmla="*/ 1521 w 1826"/>
                <a:gd name="T103" fmla="*/ 681 h 1282"/>
                <a:gd name="T104" fmla="*/ 1526 w 1826"/>
                <a:gd name="T105" fmla="*/ 593 h 1282"/>
                <a:gd name="T106" fmla="*/ 1542 w 1826"/>
                <a:gd name="T107" fmla="*/ 529 h 1282"/>
                <a:gd name="T108" fmla="*/ 1545 w 1826"/>
                <a:gd name="T109" fmla="*/ 475 h 1282"/>
                <a:gd name="T110" fmla="*/ 1519 w 1826"/>
                <a:gd name="T111" fmla="*/ 383 h 1282"/>
                <a:gd name="T112" fmla="*/ 1462 w 1826"/>
                <a:gd name="T113" fmla="*/ 324 h 1282"/>
                <a:gd name="T114" fmla="*/ 1429 w 1826"/>
                <a:gd name="T115" fmla="*/ 277 h 1282"/>
                <a:gd name="T116" fmla="*/ 1396 w 1826"/>
                <a:gd name="T117" fmla="*/ 222 h 1282"/>
                <a:gd name="T118" fmla="*/ 1360 w 1826"/>
                <a:gd name="T119" fmla="*/ 148 h 1282"/>
                <a:gd name="T120" fmla="*/ 1333 w 1826"/>
                <a:gd name="T121" fmla="*/ 81 h 1282"/>
                <a:gd name="T122" fmla="*/ 1296 w 1826"/>
                <a:gd name="T123" fmla="*/ 31 h 1282"/>
                <a:gd name="T124" fmla="*/ 1253 w 1826"/>
                <a:gd name="T125" fmla="*/ 4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6" h="1282">
                  <a:moveTo>
                    <a:pt x="1179" y="38"/>
                  </a:moveTo>
                  <a:lnTo>
                    <a:pt x="1173" y="55"/>
                  </a:lnTo>
                  <a:cubicBezTo>
                    <a:pt x="1172" y="55"/>
                    <a:pt x="1172" y="56"/>
                    <a:pt x="1171" y="56"/>
                  </a:cubicBezTo>
                  <a:lnTo>
                    <a:pt x="1169" y="59"/>
                  </a:lnTo>
                  <a:lnTo>
                    <a:pt x="1162" y="66"/>
                  </a:lnTo>
                  <a:lnTo>
                    <a:pt x="1156" y="79"/>
                  </a:lnTo>
                  <a:cubicBezTo>
                    <a:pt x="1155" y="80"/>
                    <a:pt x="1154" y="81"/>
                    <a:pt x="1153" y="82"/>
                  </a:cubicBezTo>
                  <a:lnTo>
                    <a:pt x="1143" y="86"/>
                  </a:lnTo>
                  <a:cubicBezTo>
                    <a:pt x="1142" y="86"/>
                    <a:pt x="1141" y="87"/>
                    <a:pt x="1140" y="87"/>
                  </a:cubicBezTo>
                  <a:lnTo>
                    <a:pt x="1122" y="87"/>
                  </a:lnTo>
                  <a:lnTo>
                    <a:pt x="1111" y="90"/>
                  </a:lnTo>
                  <a:cubicBezTo>
                    <a:pt x="1110" y="91"/>
                    <a:pt x="1109" y="91"/>
                    <a:pt x="1108" y="91"/>
                  </a:cubicBezTo>
                  <a:lnTo>
                    <a:pt x="1100" y="90"/>
                  </a:lnTo>
                  <a:lnTo>
                    <a:pt x="1098" y="90"/>
                  </a:lnTo>
                  <a:lnTo>
                    <a:pt x="1093" y="92"/>
                  </a:lnTo>
                  <a:cubicBezTo>
                    <a:pt x="1093" y="93"/>
                    <a:pt x="1092" y="93"/>
                    <a:pt x="1091" y="93"/>
                  </a:cubicBezTo>
                  <a:lnTo>
                    <a:pt x="1082" y="94"/>
                  </a:lnTo>
                  <a:lnTo>
                    <a:pt x="1070" y="99"/>
                  </a:lnTo>
                  <a:cubicBezTo>
                    <a:pt x="1069" y="99"/>
                    <a:pt x="1069" y="99"/>
                    <a:pt x="1068" y="99"/>
                  </a:cubicBezTo>
                  <a:lnTo>
                    <a:pt x="974" y="110"/>
                  </a:lnTo>
                  <a:lnTo>
                    <a:pt x="969" y="113"/>
                  </a:lnTo>
                  <a:lnTo>
                    <a:pt x="951" y="143"/>
                  </a:lnTo>
                  <a:cubicBezTo>
                    <a:pt x="950" y="144"/>
                    <a:pt x="950" y="144"/>
                    <a:pt x="949" y="145"/>
                  </a:cubicBezTo>
                  <a:lnTo>
                    <a:pt x="941" y="153"/>
                  </a:lnTo>
                  <a:cubicBezTo>
                    <a:pt x="941" y="153"/>
                    <a:pt x="940" y="154"/>
                    <a:pt x="939" y="154"/>
                  </a:cubicBezTo>
                  <a:lnTo>
                    <a:pt x="927" y="160"/>
                  </a:lnTo>
                  <a:lnTo>
                    <a:pt x="901" y="165"/>
                  </a:lnTo>
                  <a:cubicBezTo>
                    <a:pt x="899" y="165"/>
                    <a:pt x="897" y="164"/>
                    <a:pt x="895" y="163"/>
                  </a:cubicBezTo>
                  <a:lnTo>
                    <a:pt x="892" y="161"/>
                  </a:lnTo>
                  <a:cubicBezTo>
                    <a:pt x="891" y="160"/>
                    <a:pt x="890" y="159"/>
                    <a:pt x="889" y="158"/>
                  </a:cubicBezTo>
                  <a:lnTo>
                    <a:pt x="876" y="136"/>
                  </a:lnTo>
                  <a:lnTo>
                    <a:pt x="861" y="130"/>
                  </a:lnTo>
                  <a:lnTo>
                    <a:pt x="853" y="126"/>
                  </a:lnTo>
                  <a:cubicBezTo>
                    <a:pt x="852" y="125"/>
                    <a:pt x="852" y="125"/>
                    <a:pt x="851" y="124"/>
                  </a:cubicBezTo>
                  <a:lnTo>
                    <a:pt x="848" y="120"/>
                  </a:lnTo>
                  <a:cubicBezTo>
                    <a:pt x="847" y="119"/>
                    <a:pt x="846" y="118"/>
                    <a:pt x="846" y="117"/>
                  </a:cubicBezTo>
                  <a:lnTo>
                    <a:pt x="844" y="107"/>
                  </a:lnTo>
                  <a:lnTo>
                    <a:pt x="842" y="104"/>
                  </a:lnTo>
                  <a:lnTo>
                    <a:pt x="829" y="97"/>
                  </a:lnTo>
                  <a:lnTo>
                    <a:pt x="819" y="97"/>
                  </a:lnTo>
                  <a:cubicBezTo>
                    <a:pt x="819" y="97"/>
                    <a:pt x="818" y="97"/>
                    <a:pt x="817" y="97"/>
                  </a:cubicBezTo>
                  <a:lnTo>
                    <a:pt x="807" y="94"/>
                  </a:lnTo>
                  <a:lnTo>
                    <a:pt x="807" y="94"/>
                  </a:lnTo>
                  <a:lnTo>
                    <a:pt x="804" y="96"/>
                  </a:lnTo>
                  <a:lnTo>
                    <a:pt x="798" y="101"/>
                  </a:lnTo>
                  <a:cubicBezTo>
                    <a:pt x="796" y="103"/>
                    <a:pt x="794" y="103"/>
                    <a:pt x="793" y="103"/>
                  </a:cubicBezTo>
                  <a:lnTo>
                    <a:pt x="785" y="104"/>
                  </a:lnTo>
                  <a:lnTo>
                    <a:pt x="773" y="109"/>
                  </a:lnTo>
                  <a:cubicBezTo>
                    <a:pt x="772" y="110"/>
                    <a:pt x="770" y="110"/>
                    <a:pt x="769" y="110"/>
                  </a:cubicBezTo>
                  <a:lnTo>
                    <a:pt x="765" y="110"/>
                  </a:lnTo>
                  <a:cubicBezTo>
                    <a:pt x="764" y="110"/>
                    <a:pt x="763" y="110"/>
                    <a:pt x="763" y="110"/>
                  </a:cubicBezTo>
                  <a:lnTo>
                    <a:pt x="753" y="106"/>
                  </a:lnTo>
                  <a:cubicBezTo>
                    <a:pt x="752" y="106"/>
                    <a:pt x="752" y="106"/>
                    <a:pt x="752" y="106"/>
                  </a:cubicBezTo>
                  <a:lnTo>
                    <a:pt x="749" y="105"/>
                  </a:lnTo>
                  <a:cubicBezTo>
                    <a:pt x="747" y="105"/>
                    <a:pt x="746" y="104"/>
                    <a:pt x="745" y="103"/>
                  </a:cubicBezTo>
                  <a:lnTo>
                    <a:pt x="736" y="96"/>
                  </a:lnTo>
                  <a:lnTo>
                    <a:pt x="727" y="94"/>
                  </a:lnTo>
                  <a:cubicBezTo>
                    <a:pt x="726" y="93"/>
                    <a:pt x="726" y="93"/>
                    <a:pt x="725" y="92"/>
                  </a:cubicBezTo>
                  <a:lnTo>
                    <a:pt x="723" y="91"/>
                  </a:lnTo>
                  <a:lnTo>
                    <a:pt x="721" y="91"/>
                  </a:lnTo>
                  <a:lnTo>
                    <a:pt x="703" y="99"/>
                  </a:lnTo>
                  <a:cubicBezTo>
                    <a:pt x="702" y="99"/>
                    <a:pt x="701" y="99"/>
                    <a:pt x="700" y="99"/>
                  </a:cubicBezTo>
                  <a:lnTo>
                    <a:pt x="696" y="99"/>
                  </a:lnTo>
                  <a:cubicBezTo>
                    <a:pt x="693" y="99"/>
                    <a:pt x="690" y="97"/>
                    <a:pt x="688" y="94"/>
                  </a:cubicBezTo>
                  <a:lnTo>
                    <a:pt x="688" y="91"/>
                  </a:lnTo>
                  <a:lnTo>
                    <a:pt x="680" y="84"/>
                  </a:lnTo>
                  <a:lnTo>
                    <a:pt x="668" y="85"/>
                  </a:lnTo>
                  <a:lnTo>
                    <a:pt x="662" y="84"/>
                  </a:lnTo>
                  <a:lnTo>
                    <a:pt x="653" y="81"/>
                  </a:lnTo>
                  <a:lnTo>
                    <a:pt x="639" y="79"/>
                  </a:lnTo>
                  <a:lnTo>
                    <a:pt x="634" y="80"/>
                  </a:lnTo>
                  <a:cubicBezTo>
                    <a:pt x="634" y="80"/>
                    <a:pt x="633" y="82"/>
                    <a:pt x="632" y="82"/>
                  </a:cubicBezTo>
                  <a:cubicBezTo>
                    <a:pt x="632" y="83"/>
                    <a:pt x="630" y="85"/>
                    <a:pt x="630" y="86"/>
                  </a:cubicBezTo>
                  <a:cubicBezTo>
                    <a:pt x="628" y="87"/>
                    <a:pt x="625" y="88"/>
                    <a:pt x="624" y="88"/>
                  </a:cubicBezTo>
                  <a:lnTo>
                    <a:pt x="620" y="89"/>
                  </a:lnTo>
                  <a:cubicBezTo>
                    <a:pt x="618" y="89"/>
                    <a:pt x="617" y="88"/>
                    <a:pt x="615" y="88"/>
                  </a:cubicBezTo>
                  <a:lnTo>
                    <a:pt x="605" y="83"/>
                  </a:lnTo>
                  <a:lnTo>
                    <a:pt x="605" y="83"/>
                  </a:lnTo>
                  <a:cubicBezTo>
                    <a:pt x="604" y="83"/>
                    <a:pt x="602" y="83"/>
                    <a:pt x="601" y="83"/>
                  </a:cubicBezTo>
                  <a:cubicBezTo>
                    <a:pt x="600" y="83"/>
                    <a:pt x="598" y="83"/>
                    <a:pt x="598" y="82"/>
                  </a:cubicBezTo>
                  <a:cubicBezTo>
                    <a:pt x="597" y="82"/>
                    <a:pt x="594" y="81"/>
                    <a:pt x="593" y="80"/>
                  </a:cubicBezTo>
                  <a:lnTo>
                    <a:pt x="589" y="74"/>
                  </a:lnTo>
                  <a:lnTo>
                    <a:pt x="580" y="67"/>
                  </a:lnTo>
                  <a:lnTo>
                    <a:pt x="571" y="56"/>
                  </a:lnTo>
                  <a:lnTo>
                    <a:pt x="558" y="52"/>
                  </a:lnTo>
                  <a:lnTo>
                    <a:pt x="556" y="55"/>
                  </a:lnTo>
                  <a:lnTo>
                    <a:pt x="551" y="68"/>
                  </a:lnTo>
                  <a:lnTo>
                    <a:pt x="548" y="74"/>
                  </a:lnTo>
                  <a:cubicBezTo>
                    <a:pt x="548" y="75"/>
                    <a:pt x="547" y="76"/>
                    <a:pt x="546" y="76"/>
                  </a:cubicBezTo>
                  <a:lnTo>
                    <a:pt x="538" y="83"/>
                  </a:lnTo>
                  <a:cubicBezTo>
                    <a:pt x="537" y="84"/>
                    <a:pt x="536" y="84"/>
                    <a:pt x="534" y="85"/>
                  </a:cubicBezTo>
                  <a:lnTo>
                    <a:pt x="531" y="85"/>
                  </a:lnTo>
                  <a:cubicBezTo>
                    <a:pt x="530" y="85"/>
                    <a:pt x="529" y="85"/>
                    <a:pt x="527" y="85"/>
                  </a:cubicBezTo>
                  <a:lnTo>
                    <a:pt x="524" y="84"/>
                  </a:lnTo>
                  <a:cubicBezTo>
                    <a:pt x="524" y="84"/>
                    <a:pt x="523" y="83"/>
                    <a:pt x="522" y="83"/>
                  </a:cubicBezTo>
                  <a:lnTo>
                    <a:pt x="522" y="83"/>
                  </a:lnTo>
                  <a:lnTo>
                    <a:pt x="522" y="83"/>
                  </a:lnTo>
                  <a:lnTo>
                    <a:pt x="520" y="87"/>
                  </a:lnTo>
                  <a:cubicBezTo>
                    <a:pt x="519" y="89"/>
                    <a:pt x="518" y="90"/>
                    <a:pt x="517" y="91"/>
                  </a:cubicBezTo>
                  <a:lnTo>
                    <a:pt x="513" y="93"/>
                  </a:lnTo>
                  <a:cubicBezTo>
                    <a:pt x="513" y="94"/>
                    <a:pt x="512" y="94"/>
                    <a:pt x="511" y="94"/>
                  </a:cubicBezTo>
                  <a:lnTo>
                    <a:pt x="510" y="95"/>
                  </a:lnTo>
                  <a:lnTo>
                    <a:pt x="508" y="97"/>
                  </a:lnTo>
                  <a:lnTo>
                    <a:pt x="504" y="105"/>
                  </a:lnTo>
                  <a:cubicBezTo>
                    <a:pt x="503" y="105"/>
                    <a:pt x="503" y="106"/>
                    <a:pt x="502" y="107"/>
                  </a:cubicBezTo>
                  <a:lnTo>
                    <a:pt x="499" y="110"/>
                  </a:lnTo>
                  <a:cubicBezTo>
                    <a:pt x="498" y="110"/>
                    <a:pt x="497" y="111"/>
                    <a:pt x="496" y="111"/>
                  </a:cubicBezTo>
                  <a:lnTo>
                    <a:pt x="489" y="114"/>
                  </a:lnTo>
                  <a:cubicBezTo>
                    <a:pt x="489" y="115"/>
                    <a:pt x="489" y="115"/>
                    <a:pt x="490" y="116"/>
                  </a:cubicBezTo>
                  <a:lnTo>
                    <a:pt x="490" y="118"/>
                  </a:lnTo>
                  <a:cubicBezTo>
                    <a:pt x="490" y="120"/>
                    <a:pt x="490" y="121"/>
                    <a:pt x="489" y="123"/>
                  </a:cubicBezTo>
                  <a:lnTo>
                    <a:pt x="488" y="126"/>
                  </a:lnTo>
                  <a:cubicBezTo>
                    <a:pt x="487" y="127"/>
                    <a:pt x="486" y="128"/>
                    <a:pt x="485" y="129"/>
                  </a:cubicBezTo>
                  <a:cubicBezTo>
                    <a:pt x="484" y="130"/>
                    <a:pt x="481" y="131"/>
                    <a:pt x="480" y="131"/>
                  </a:cubicBezTo>
                  <a:lnTo>
                    <a:pt x="474" y="134"/>
                  </a:lnTo>
                  <a:lnTo>
                    <a:pt x="470" y="139"/>
                  </a:lnTo>
                  <a:lnTo>
                    <a:pt x="463" y="145"/>
                  </a:lnTo>
                  <a:cubicBezTo>
                    <a:pt x="463" y="145"/>
                    <a:pt x="462" y="146"/>
                    <a:pt x="461" y="146"/>
                  </a:cubicBezTo>
                  <a:lnTo>
                    <a:pt x="454" y="149"/>
                  </a:lnTo>
                  <a:cubicBezTo>
                    <a:pt x="453" y="149"/>
                    <a:pt x="453" y="150"/>
                    <a:pt x="452" y="150"/>
                  </a:cubicBezTo>
                  <a:lnTo>
                    <a:pt x="445" y="151"/>
                  </a:lnTo>
                  <a:cubicBezTo>
                    <a:pt x="444" y="151"/>
                    <a:pt x="443" y="151"/>
                    <a:pt x="442" y="151"/>
                  </a:cubicBezTo>
                  <a:lnTo>
                    <a:pt x="435" y="150"/>
                  </a:lnTo>
                  <a:cubicBezTo>
                    <a:pt x="435" y="150"/>
                    <a:pt x="434" y="149"/>
                    <a:pt x="433" y="149"/>
                  </a:cubicBezTo>
                  <a:lnTo>
                    <a:pt x="422" y="143"/>
                  </a:lnTo>
                  <a:lnTo>
                    <a:pt x="421" y="149"/>
                  </a:lnTo>
                  <a:cubicBezTo>
                    <a:pt x="420" y="151"/>
                    <a:pt x="420" y="152"/>
                    <a:pt x="418" y="153"/>
                  </a:cubicBezTo>
                  <a:lnTo>
                    <a:pt x="416" y="155"/>
                  </a:lnTo>
                  <a:cubicBezTo>
                    <a:pt x="416" y="156"/>
                    <a:pt x="415" y="156"/>
                    <a:pt x="414" y="157"/>
                  </a:cubicBezTo>
                  <a:lnTo>
                    <a:pt x="411" y="158"/>
                  </a:lnTo>
                  <a:cubicBezTo>
                    <a:pt x="410" y="158"/>
                    <a:pt x="410" y="158"/>
                    <a:pt x="409" y="158"/>
                  </a:cubicBezTo>
                  <a:lnTo>
                    <a:pt x="406" y="159"/>
                  </a:lnTo>
                  <a:lnTo>
                    <a:pt x="396" y="157"/>
                  </a:lnTo>
                  <a:lnTo>
                    <a:pt x="392" y="159"/>
                  </a:lnTo>
                  <a:lnTo>
                    <a:pt x="390" y="161"/>
                  </a:lnTo>
                  <a:lnTo>
                    <a:pt x="384" y="169"/>
                  </a:lnTo>
                  <a:lnTo>
                    <a:pt x="381" y="172"/>
                  </a:lnTo>
                  <a:lnTo>
                    <a:pt x="380" y="179"/>
                  </a:lnTo>
                  <a:cubicBezTo>
                    <a:pt x="379" y="180"/>
                    <a:pt x="379" y="181"/>
                    <a:pt x="378" y="182"/>
                  </a:cubicBezTo>
                  <a:lnTo>
                    <a:pt x="374" y="188"/>
                  </a:lnTo>
                  <a:lnTo>
                    <a:pt x="374" y="189"/>
                  </a:lnTo>
                  <a:lnTo>
                    <a:pt x="374" y="191"/>
                  </a:lnTo>
                  <a:cubicBezTo>
                    <a:pt x="374" y="192"/>
                    <a:pt x="374" y="193"/>
                    <a:pt x="373" y="194"/>
                  </a:cubicBezTo>
                  <a:lnTo>
                    <a:pt x="372" y="196"/>
                  </a:lnTo>
                  <a:cubicBezTo>
                    <a:pt x="372" y="197"/>
                    <a:pt x="371" y="198"/>
                    <a:pt x="370" y="199"/>
                  </a:cubicBezTo>
                  <a:cubicBezTo>
                    <a:pt x="369" y="199"/>
                    <a:pt x="365" y="202"/>
                    <a:pt x="364" y="202"/>
                  </a:cubicBezTo>
                  <a:lnTo>
                    <a:pt x="356" y="204"/>
                  </a:lnTo>
                  <a:lnTo>
                    <a:pt x="345" y="212"/>
                  </a:lnTo>
                  <a:lnTo>
                    <a:pt x="341" y="217"/>
                  </a:lnTo>
                  <a:lnTo>
                    <a:pt x="339" y="221"/>
                  </a:lnTo>
                  <a:lnTo>
                    <a:pt x="340" y="228"/>
                  </a:lnTo>
                  <a:lnTo>
                    <a:pt x="341" y="237"/>
                  </a:lnTo>
                  <a:lnTo>
                    <a:pt x="342" y="248"/>
                  </a:lnTo>
                  <a:cubicBezTo>
                    <a:pt x="342" y="249"/>
                    <a:pt x="341" y="250"/>
                    <a:pt x="341" y="251"/>
                  </a:cubicBezTo>
                  <a:lnTo>
                    <a:pt x="337" y="259"/>
                  </a:lnTo>
                  <a:cubicBezTo>
                    <a:pt x="336" y="261"/>
                    <a:pt x="334" y="263"/>
                    <a:pt x="332" y="264"/>
                  </a:cubicBezTo>
                  <a:lnTo>
                    <a:pt x="323" y="267"/>
                  </a:lnTo>
                  <a:lnTo>
                    <a:pt x="320" y="270"/>
                  </a:lnTo>
                  <a:lnTo>
                    <a:pt x="313" y="282"/>
                  </a:lnTo>
                  <a:lnTo>
                    <a:pt x="309" y="295"/>
                  </a:lnTo>
                  <a:lnTo>
                    <a:pt x="307" y="301"/>
                  </a:lnTo>
                  <a:lnTo>
                    <a:pt x="307" y="308"/>
                  </a:lnTo>
                  <a:cubicBezTo>
                    <a:pt x="307" y="309"/>
                    <a:pt x="307" y="310"/>
                    <a:pt x="307" y="310"/>
                  </a:cubicBezTo>
                  <a:lnTo>
                    <a:pt x="306" y="314"/>
                  </a:lnTo>
                  <a:cubicBezTo>
                    <a:pt x="305" y="315"/>
                    <a:pt x="305" y="315"/>
                    <a:pt x="305" y="316"/>
                  </a:cubicBezTo>
                  <a:lnTo>
                    <a:pt x="303" y="318"/>
                  </a:lnTo>
                  <a:lnTo>
                    <a:pt x="298" y="324"/>
                  </a:lnTo>
                  <a:lnTo>
                    <a:pt x="296" y="330"/>
                  </a:lnTo>
                  <a:cubicBezTo>
                    <a:pt x="296" y="331"/>
                    <a:pt x="296" y="331"/>
                    <a:pt x="295" y="332"/>
                  </a:cubicBezTo>
                  <a:lnTo>
                    <a:pt x="294" y="335"/>
                  </a:lnTo>
                  <a:lnTo>
                    <a:pt x="293" y="336"/>
                  </a:lnTo>
                  <a:lnTo>
                    <a:pt x="289" y="340"/>
                  </a:lnTo>
                  <a:lnTo>
                    <a:pt x="273" y="354"/>
                  </a:lnTo>
                  <a:lnTo>
                    <a:pt x="274" y="355"/>
                  </a:lnTo>
                  <a:lnTo>
                    <a:pt x="276" y="359"/>
                  </a:lnTo>
                  <a:cubicBezTo>
                    <a:pt x="277" y="361"/>
                    <a:pt x="277" y="363"/>
                    <a:pt x="276" y="365"/>
                  </a:cubicBezTo>
                  <a:cubicBezTo>
                    <a:pt x="276" y="366"/>
                    <a:pt x="276" y="367"/>
                    <a:pt x="275" y="367"/>
                  </a:cubicBezTo>
                  <a:lnTo>
                    <a:pt x="272" y="379"/>
                  </a:lnTo>
                  <a:cubicBezTo>
                    <a:pt x="272" y="380"/>
                    <a:pt x="271" y="381"/>
                    <a:pt x="271" y="382"/>
                  </a:cubicBezTo>
                  <a:lnTo>
                    <a:pt x="269" y="384"/>
                  </a:lnTo>
                  <a:lnTo>
                    <a:pt x="260" y="392"/>
                  </a:lnTo>
                  <a:lnTo>
                    <a:pt x="261" y="400"/>
                  </a:lnTo>
                  <a:cubicBezTo>
                    <a:pt x="261" y="402"/>
                    <a:pt x="261" y="403"/>
                    <a:pt x="261" y="404"/>
                  </a:cubicBezTo>
                  <a:lnTo>
                    <a:pt x="259" y="407"/>
                  </a:lnTo>
                  <a:cubicBezTo>
                    <a:pt x="259" y="409"/>
                    <a:pt x="258" y="410"/>
                    <a:pt x="257" y="410"/>
                  </a:cubicBezTo>
                  <a:lnTo>
                    <a:pt x="255" y="412"/>
                  </a:lnTo>
                  <a:cubicBezTo>
                    <a:pt x="254" y="413"/>
                    <a:pt x="253" y="413"/>
                    <a:pt x="252" y="414"/>
                  </a:cubicBezTo>
                  <a:lnTo>
                    <a:pt x="247" y="415"/>
                  </a:lnTo>
                  <a:lnTo>
                    <a:pt x="245" y="417"/>
                  </a:lnTo>
                  <a:lnTo>
                    <a:pt x="243" y="420"/>
                  </a:lnTo>
                  <a:lnTo>
                    <a:pt x="239" y="431"/>
                  </a:lnTo>
                  <a:cubicBezTo>
                    <a:pt x="239" y="431"/>
                    <a:pt x="239" y="431"/>
                    <a:pt x="239" y="432"/>
                  </a:cubicBezTo>
                  <a:lnTo>
                    <a:pt x="241" y="433"/>
                  </a:lnTo>
                  <a:cubicBezTo>
                    <a:pt x="243" y="435"/>
                    <a:pt x="245" y="438"/>
                    <a:pt x="244" y="441"/>
                  </a:cubicBezTo>
                  <a:lnTo>
                    <a:pt x="244" y="446"/>
                  </a:lnTo>
                  <a:cubicBezTo>
                    <a:pt x="244" y="448"/>
                    <a:pt x="243" y="449"/>
                    <a:pt x="242" y="450"/>
                  </a:cubicBezTo>
                  <a:lnTo>
                    <a:pt x="239" y="455"/>
                  </a:lnTo>
                  <a:cubicBezTo>
                    <a:pt x="238" y="456"/>
                    <a:pt x="237" y="457"/>
                    <a:pt x="236" y="458"/>
                  </a:cubicBezTo>
                  <a:lnTo>
                    <a:pt x="232" y="460"/>
                  </a:lnTo>
                  <a:cubicBezTo>
                    <a:pt x="231" y="460"/>
                    <a:pt x="231" y="461"/>
                    <a:pt x="230" y="461"/>
                  </a:cubicBezTo>
                  <a:lnTo>
                    <a:pt x="228" y="461"/>
                  </a:lnTo>
                  <a:lnTo>
                    <a:pt x="227" y="465"/>
                  </a:lnTo>
                  <a:cubicBezTo>
                    <a:pt x="226" y="465"/>
                    <a:pt x="226" y="466"/>
                    <a:pt x="225" y="467"/>
                  </a:cubicBezTo>
                  <a:lnTo>
                    <a:pt x="221" y="472"/>
                  </a:lnTo>
                  <a:cubicBezTo>
                    <a:pt x="221" y="473"/>
                    <a:pt x="220" y="474"/>
                    <a:pt x="219" y="474"/>
                  </a:cubicBezTo>
                  <a:lnTo>
                    <a:pt x="215" y="477"/>
                  </a:lnTo>
                  <a:cubicBezTo>
                    <a:pt x="213" y="477"/>
                    <a:pt x="212" y="478"/>
                    <a:pt x="210" y="477"/>
                  </a:cubicBezTo>
                  <a:lnTo>
                    <a:pt x="204" y="477"/>
                  </a:lnTo>
                  <a:lnTo>
                    <a:pt x="204" y="477"/>
                  </a:lnTo>
                  <a:lnTo>
                    <a:pt x="203" y="481"/>
                  </a:lnTo>
                  <a:lnTo>
                    <a:pt x="203" y="490"/>
                  </a:lnTo>
                  <a:cubicBezTo>
                    <a:pt x="203" y="491"/>
                    <a:pt x="202" y="492"/>
                    <a:pt x="202" y="493"/>
                  </a:cubicBezTo>
                  <a:lnTo>
                    <a:pt x="199" y="498"/>
                  </a:lnTo>
                  <a:lnTo>
                    <a:pt x="194" y="508"/>
                  </a:lnTo>
                  <a:lnTo>
                    <a:pt x="198" y="517"/>
                  </a:lnTo>
                  <a:cubicBezTo>
                    <a:pt x="199" y="517"/>
                    <a:pt x="199" y="518"/>
                    <a:pt x="199" y="519"/>
                  </a:cubicBezTo>
                  <a:lnTo>
                    <a:pt x="200" y="525"/>
                  </a:lnTo>
                  <a:cubicBezTo>
                    <a:pt x="201" y="528"/>
                    <a:pt x="200" y="531"/>
                    <a:pt x="197" y="533"/>
                  </a:cubicBezTo>
                  <a:lnTo>
                    <a:pt x="193" y="537"/>
                  </a:lnTo>
                  <a:cubicBezTo>
                    <a:pt x="192" y="538"/>
                    <a:pt x="190" y="538"/>
                    <a:pt x="188" y="538"/>
                  </a:cubicBezTo>
                  <a:lnTo>
                    <a:pt x="180" y="540"/>
                  </a:lnTo>
                  <a:lnTo>
                    <a:pt x="178" y="544"/>
                  </a:lnTo>
                  <a:lnTo>
                    <a:pt x="178" y="555"/>
                  </a:lnTo>
                  <a:lnTo>
                    <a:pt x="176" y="562"/>
                  </a:lnTo>
                  <a:lnTo>
                    <a:pt x="173" y="568"/>
                  </a:lnTo>
                  <a:cubicBezTo>
                    <a:pt x="172" y="569"/>
                    <a:pt x="172" y="570"/>
                    <a:pt x="171" y="570"/>
                  </a:cubicBezTo>
                  <a:lnTo>
                    <a:pt x="169" y="572"/>
                  </a:lnTo>
                  <a:cubicBezTo>
                    <a:pt x="168" y="573"/>
                    <a:pt x="165" y="574"/>
                    <a:pt x="164" y="574"/>
                  </a:cubicBezTo>
                  <a:lnTo>
                    <a:pt x="161" y="574"/>
                  </a:lnTo>
                  <a:lnTo>
                    <a:pt x="154" y="583"/>
                  </a:lnTo>
                  <a:cubicBezTo>
                    <a:pt x="153" y="584"/>
                    <a:pt x="152" y="585"/>
                    <a:pt x="150" y="585"/>
                  </a:cubicBezTo>
                  <a:lnTo>
                    <a:pt x="147" y="587"/>
                  </a:lnTo>
                  <a:cubicBezTo>
                    <a:pt x="144" y="587"/>
                    <a:pt x="141" y="587"/>
                    <a:pt x="139" y="585"/>
                  </a:cubicBezTo>
                  <a:lnTo>
                    <a:pt x="135" y="582"/>
                  </a:lnTo>
                  <a:cubicBezTo>
                    <a:pt x="135" y="582"/>
                    <a:pt x="135" y="582"/>
                    <a:pt x="134" y="582"/>
                  </a:cubicBezTo>
                  <a:lnTo>
                    <a:pt x="130" y="582"/>
                  </a:lnTo>
                  <a:cubicBezTo>
                    <a:pt x="129" y="582"/>
                    <a:pt x="128" y="582"/>
                    <a:pt x="127" y="582"/>
                  </a:cubicBezTo>
                  <a:lnTo>
                    <a:pt x="120" y="579"/>
                  </a:lnTo>
                  <a:lnTo>
                    <a:pt x="119" y="579"/>
                  </a:lnTo>
                  <a:cubicBezTo>
                    <a:pt x="118" y="580"/>
                    <a:pt x="117" y="580"/>
                    <a:pt x="116" y="580"/>
                  </a:cubicBezTo>
                  <a:cubicBezTo>
                    <a:pt x="114" y="580"/>
                    <a:pt x="111" y="580"/>
                    <a:pt x="110" y="580"/>
                  </a:cubicBezTo>
                  <a:cubicBezTo>
                    <a:pt x="109" y="579"/>
                    <a:pt x="107" y="578"/>
                    <a:pt x="106" y="578"/>
                  </a:cubicBezTo>
                  <a:lnTo>
                    <a:pt x="103" y="576"/>
                  </a:lnTo>
                  <a:lnTo>
                    <a:pt x="100" y="577"/>
                  </a:lnTo>
                  <a:lnTo>
                    <a:pt x="94" y="582"/>
                  </a:lnTo>
                  <a:lnTo>
                    <a:pt x="95" y="586"/>
                  </a:lnTo>
                  <a:cubicBezTo>
                    <a:pt x="96" y="586"/>
                    <a:pt x="96" y="587"/>
                    <a:pt x="96" y="588"/>
                  </a:cubicBezTo>
                  <a:lnTo>
                    <a:pt x="96" y="590"/>
                  </a:lnTo>
                  <a:cubicBezTo>
                    <a:pt x="96" y="592"/>
                    <a:pt x="95" y="594"/>
                    <a:pt x="93" y="596"/>
                  </a:cubicBezTo>
                  <a:lnTo>
                    <a:pt x="92" y="597"/>
                  </a:lnTo>
                  <a:cubicBezTo>
                    <a:pt x="91" y="598"/>
                    <a:pt x="89" y="599"/>
                    <a:pt x="88" y="599"/>
                  </a:cubicBezTo>
                  <a:cubicBezTo>
                    <a:pt x="87" y="600"/>
                    <a:pt x="87" y="600"/>
                    <a:pt x="87" y="600"/>
                  </a:cubicBezTo>
                  <a:lnTo>
                    <a:pt x="86" y="603"/>
                  </a:lnTo>
                  <a:cubicBezTo>
                    <a:pt x="86" y="604"/>
                    <a:pt x="85" y="605"/>
                    <a:pt x="85" y="605"/>
                  </a:cubicBezTo>
                  <a:lnTo>
                    <a:pt x="82" y="609"/>
                  </a:lnTo>
                  <a:cubicBezTo>
                    <a:pt x="81" y="609"/>
                    <a:pt x="80" y="610"/>
                    <a:pt x="79" y="611"/>
                  </a:cubicBezTo>
                  <a:lnTo>
                    <a:pt x="76" y="612"/>
                  </a:lnTo>
                  <a:cubicBezTo>
                    <a:pt x="75" y="613"/>
                    <a:pt x="74" y="613"/>
                    <a:pt x="74" y="613"/>
                  </a:cubicBezTo>
                  <a:lnTo>
                    <a:pt x="63" y="615"/>
                  </a:lnTo>
                  <a:cubicBezTo>
                    <a:pt x="62" y="616"/>
                    <a:pt x="60" y="616"/>
                    <a:pt x="59" y="616"/>
                  </a:cubicBezTo>
                  <a:cubicBezTo>
                    <a:pt x="58" y="616"/>
                    <a:pt x="57" y="615"/>
                    <a:pt x="57" y="615"/>
                  </a:cubicBezTo>
                  <a:lnTo>
                    <a:pt x="51" y="612"/>
                  </a:lnTo>
                  <a:lnTo>
                    <a:pt x="45" y="607"/>
                  </a:lnTo>
                  <a:lnTo>
                    <a:pt x="38" y="604"/>
                  </a:lnTo>
                  <a:lnTo>
                    <a:pt x="36" y="607"/>
                  </a:lnTo>
                  <a:cubicBezTo>
                    <a:pt x="34" y="609"/>
                    <a:pt x="32" y="611"/>
                    <a:pt x="29" y="611"/>
                  </a:cubicBezTo>
                  <a:lnTo>
                    <a:pt x="2" y="611"/>
                  </a:lnTo>
                  <a:lnTo>
                    <a:pt x="0" y="614"/>
                  </a:lnTo>
                  <a:lnTo>
                    <a:pt x="11" y="629"/>
                  </a:lnTo>
                  <a:lnTo>
                    <a:pt x="17" y="645"/>
                  </a:lnTo>
                  <a:lnTo>
                    <a:pt x="19" y="647"/>
                  </a:lnTo>
                  <a:lnTo>
                    <a:pt x="26" y="649"/>
                  </a:lnTo>
                  <a:lnTo>
                    <a:pt x="31" y="652"/>
                  </a:lnTo>
                  <a:lnTo>
                    <a:pt x="42" y="662"/>
                  </a:lnTo>
                  <a:lnTo>
                    <a:pt x="48" y="663"/>
                  </a:lnTo>
                  <a:cubicBezTo>
                    <a:pt x="49" y="663"/>
                    <a:pt x="50" y="663"/>
                    <a:pt x="50" y="664"/>
                  </a:cubicBezTo>
                  <a:lnTo>
                    <a:pt x="54" y="665"/>
                  </a:lnTo>
                  <a:cubicBezTo>
                    <a:pt x="55" y="666"/>
                    <a:pt x="56" y="666"/>
                    <a:pt x="57" y="667"/>
                  </a:cubicBezTo>
                  <a:lnTo>
                    <a:pt x="60" y="670"/>
                  </a:lnTo>
                  <a:cubicBezTo>
                    <a:pt x="60" y="670"/>
                    <a:pt x="61" y="671"/>
                    <a:pt x="61" y="672"/>
                  </a:cubicBezTo>
                  <a:lnTo>
                    <a:pt x="67" y="682"/>
                  </a:lnTo>
                  <a:lnTo>
                    <a:pt x="70" y="684"/>
                  </a:lnTo>
                  <a:cubicBezTo>
                    <a:pt x="70" y="685"/>
                    <a:pt x="71" y="685"/>
                    <a:pt x="72" y="686"/>
                  </a:cubicBezTo>
                  <a:lnTo>
                    <a:pt x="73" y="688"/>
                  </a:lnTo>
                  <a:cubicBezTo>
                    <a:pt x="74" y="688"/>
                    <a:pt x="74" y="689"/>
                    <a:pt x="74" y="690"/>
                  </a:cubicBezTo>
                  <a:lnTo>
                    <a:pt x="75" y="693"/>
                  </a:lnTo>
                  <a:lnTo>
                    <a:pt x="76" y="700"/>
                  </a:lnTo>
                  <a:lnTo>
                    <a:pt x="81" y="708"/>
                  </a:lnTo>
                  <a:lnTo>
                    <a:pt x="83" y="706"/>
                  </a:lnTo>
                  <a:cubicBezTo>
                    <a:pt x="84" y="704"/>
                    <a:pt x="85" y="703"/>
                    <a:pt x="87" y="703"/>
                  </a:cubicBezTo>
                  <a:lnTo>
                    <a:pt x="89" y="702"/>
                  </a:lnTo>
                  <a:cubicBezTo>
                    <a:pt x="91" y="701"/>
                    <a:pt x="93" y="701"/>
                    <a:pt x="95" y="702"/>
                  </a:cubicBezTo>
                  <a:lnTo>
                    <a:pt x="98" y="703"/>
                  </a:lnTo>
                  <a:cubicBezTo>
                    <a:pt x="99" y="704"/>
                    <a:pt x="100" y="705"/>
                    <a:pt x="101" y="707"/>
                  </a:cubicBezTo>
                  <a:lnTo>
                    <a:pt x="103" y="709"/>
                  </a:lnTo>
                  <a:cubicBezTo>
                    <a:pt x="103" y="711"/>
                    <a:pt x="104" y="712"/>
                    <a:pt x="104" y="713"/>
                  </a:cubicBezTo>
                  <a:lnTo>
                    <a:pt x="104" y="716"/>
                  </a:lnTo>
                  <a:cubicBezTo>
                    <a:pt x="104" y="717"/>
                    <a:pt x="104" y="717"/>
                    <a:pt x="103" y="718"/>
                  </a:cubicBezTo>
                  <a:lnTo>
                    <a:pt x="102" y="723"/>
                  </a:lnTo>
                  <a:lnTo>
                    <a:pt x="103" y="736"/>
                  </a:lnTo>
                  <a:lnTo>
                    <a:pt x="101" y="745"/>
                  </a:lnTo>
                  <a:lnTo>
                    <a:pt x="98" y="754"/>
                  </a:lnTo>
                  <a:lnTo>
                    <a:pt x="98" y="756"/>
                  </a:lnTo>
                  <a:lnTo>
                    <a:pt x="103" y="765"/>
                  </a:lnTo>
                  <a:lnTo>
                    <a:pt x="106" y="772"/>
                  </a:lnTo>
                  <a:cubicBezTo>
                    <a:pt x="107" y="774"/>
                    <a:pt x="107" y="775"/>
                    <a:pt x="107" y="776"/>
                  </a:cubicBezTo>
                  <a:lnTo>
                    <a:pt x="106" y="780"/>
                  </a:lnTo>
                  <a:cubicBezTo>
                    <a:pt x="106" y="782"/>
                    <a:pt x="105" y="784"/>
                    <a:pt x="104" y="785"/>
                  </a:cubicBezTo>
                  <a:lnTo>
                    <a:pt x="103" y="786"/>
                  </a:lnTo>
                  <a:lnTo>
                    <a:pt x="105" y="787"/>
                  </a:lnTo>
                  <a:cubicBezTo>
                    <a:pt x="106" y="787"/>
                    <a:pt x="107" y="788"/>
                    <a:pt x="107" y="789"/>
                  </a:cubicBezTo>
                  <a:lnTo>
                    <a:pt x="110" y="792"/>
                  </a:lnTo>
                  <a:lnTo>
                    <a:pt x="118" y="802"/>
                  </a:lnTo>
                  <a:lnTo>
                    <a:pt x="129" y="812"/>
                  </a:lnTo>
                  <a:lnTo>
                    <a:pt x="138" y="823"/>
                  </a:lnTo>
                  <a:lnTo>
                    <a:pt x="157" y="833"/>
                  </a:lnTo>
                  <a:cubicBezTo>
                    <a:pt x="158" y="832"/>
                    <a:pt x="160" y="831"/>
                    <a:pt x="161" y="831"/>
                  </a:cubicBezTo>
                  <a:lnTo>
                    <a:pt x="163" y="831"/>
                  </a:lnTo>
                  <a:cubicBezTo>
                    <a:pt x="165" y="830"/>
                    <a:pt x="168" y="830"/>
                    <a:pt x="170" y="832"/>
                  </a:cubicBezTo>
                  <a:lnTo>
                    <a:pt x="173" y="834"/>
                  </a:lnTo>
                  <a:cubicBezTo>
                    <a:pt x="174" y="835"/>
                    <a:pt x="174" y="835"/>
                    <a:pt x="175" y="836"/>
                  </a:cubicBezTo>
                  <a:lnTo>
                    <a:pt x="183" y="848"/>
                  </a:lnTo>
                  <a:lnTo>
                    <a:pt x="189" y="852"/>
                  </a:lnTo>
                  <a:lnTo>
                    <a:pt x="196" y="853"/>
                  </a:lnTo>
                  <a:cubicBezTo>
                    <a:pt x="197" y="853"/>
                    <a:pt x="198" y="853"/>
                    <a:pt x="199" y="853"/>
                  </a:cubicBezTo>
                  <a:lnTo>
                    <a:pt x="219" y="860"/>
                  </a:lnTo>
                  <a:lnTo>
                    <a:pt x="226" y="863"/>
                  </a:lnTo>
                  <a:lnTo>
                    <a:pt x="233" y="868"/>
                  </a:lnTo>
                  <a:lnTo>
                    <a:pt x="240" y="877"/>
                  </a:lnTo>
                  <a:cubicBezTo>
                    <a:pt x="241" y="878"/>
                    <a:pt x="242" y="879"/>
                    <a:pt x="242" y="880"/>
                  </a:cubicBezTo>
                  <a:lnTo>
                    <a:pt x="243" y="884"/>
                  </a:lnTo>
                  <a:cubicBezTo>
                    <a:pt x="243" y="885"/>
                    <a:pt x="243" y="886"/>
                    <a:pt x="243" y="888"/>
                  </a:cubicBezTo>
                  <a:lnTo>
                    <a:pt x="242" y="891"/>
                  </a:lnTo>
                  <a:cubicBezTo>
                    <a:pt x="242" y="893"/>
                    <a:pt x="241" y="894"/>
                    <a:pt x="240" y="895"/>
                  </a:cubicBezTo>
                  <a:lnTo>
                    <a:pt x="237" y="898"/>
                  </a:lnTo>
                  <a:cubicBezTo>
                    <a:pt x="236" y="899"/>
                    <a:pt x="234" y="899"/>
                    <a:pt x="233" y="899"/>
                  </a:cubicBezTo>
                  <a:lnTo>
                    <a:pt x="233" y="901"/>
                  </a:lnTo>
                  <a:cubicBezTo>
                    <a:pt x="233" y="901"/>
                    <a:pt x="232" y="902"/>
                    <a:pt x="232" y="903"/>
                  </a:cubicBezTo>
                  <a:cubicBezTo>
                    <a:pt x="232" y="904"/>
                    <a:pt x="232" y="905"/>
                    <a:pt x="232" y="906"/>
                  </a:cubicBezTo>
                  <a:cubicBezTo>
                    <a:pt x="231" y="906"/>
                    <a:pt x="230" y="908"/>
                    <a:pt x="230" y="908"/>
                  </a:cubicBezTo>
                  <a:lnTo>
                    <a:pt x="229" y="909"/>
                  </a:lnTo>
                  <a:lnTo>
                    <a:pt x="229" y="912"/>
                  </a:lnTo>
                  <a:cubicBezTo>
                    <a:pt x="229" y="913"/>
                    <a:pt x="228" y="915"/>
                    <a:pt x="228" y="916"/>
                  </a:cubicBezTo>
                  <a:cubicBezTo>
                    <a:pt x="227" y="917"/>
                    <a:pt x="226" y="919"/>
                    <a:pt x="225" y="920"/>
                  </a:cubicBezTo>
                  <a:lnTo>
                    <a:pt x="223" y="922"/>
                  </a:lnTo>
                  <a:cubicBezTo>
                    <a:pt x="222" y="922"/>
                    <a:pt x="221" y="923"/>
                    <a:pt x="220" y="923"/>
                  </a:cubicBezTo>
                  <a:lnTo>
                    <a:pt x="220" y="923"/>
                  </a:lnTo>
                  <a:cubicBezTo>
                    <a:pt x="221" y="924"/>
                    <a:pt x="221" y="925"/>
                    <a:pt x="221" y="926"/>
                  </a:cubicBezTo>
                  <a:lnTo>
                    <a:pt x="228" y="928"/>
                  </a:lnTo>
                  <a:cubicBezTo>
                    <a:pt x="229" y="928"/>
                    <a:pt x="230" y="928"/>
                    <a:pt x="230" y="928"/>
                  </a:cubicBezTo>
                  <a:lnTo>
                    <a:pt x="242" y="933"/>
                  </a:lnTo>
                  <a:cubicBezTo>
                    <a:pt x="242" y="933"/>
                    <a:pt x="243" y="934"/>
                    <a:pt x="244" y="935"/>
                  </a:cubicBezTo>
                  <a:lnTo>
                    <a:pt x="247" y="937"/>
                  </a:lnTo>
                  <a:cubicBezTo>
                    <a:pt x="248" y="938"/>
                    <a:pt x="249" y="939"/>
                    <a:pt x="249" y="940"/>
                  </a:cubicBezTo>
                  <a:lnTo>
                    <a:pt x="251" y="945"/>
                  </a:lnTo>
                  <a:cubicBezTo>
                    <a:pt x="251" y="946"/>
                    <a:pt x="251" y="947"/>
                    <a:pt x="251" y="948"/>
                  </a:cubicBezTo>
                  <a:lnTo>
                    <a:pt x="250" y="954"/>
                  </a:lnTo>
                  <a:cubicBezTo>
                    <a:pt x="250" y="956"/>
                    <a:pt x="249" y="958"/>
                    <a:pt x="248" y="959"/>
                  </a:cubicBezTo>
                  <a:lnTo>
                    <a:pt x="245" y="961"/>
                  </a:lnTo>
                  <a:cubicBezTo>
                    <a:pt x="244" y="962"/>
                    <a:pt x="243" y="962"/>
                    <a:pt x="242" y="963"/>
                  </a:cubicBezTo>
                  <a:lnTo>
                    <a:pt x="228" y="966"/>
                  </a:lnTo>
                  <a:lnTo>
                    <a:pt x="216" y="966"/>
                  </a:lnTo>
                  <a:lnTo>
                    <a:pt x="216" y="966"/>
                  </a:lnTo>
                  <a:lnTo>
                    <a:pt x="217" y="966"/>
                  </a:lnTo>
                  <a:cubicBezTo>
                    <a:pt x="218" y="967"/>
                    <a:pt x="218" y="968"/>
                    <a:pt x="219" y="969"/>
                  </a:cubicBezTo>
                  <a:lnTo>
                    <a:pt x="221" y="974"/>
                  </a:lnTo>
                  <a:lnTo>
                    <a:pt x="236" y="975"/>
                  </a:lnTo>
                  <a:lnTo>
                    <a:pt x="246" y="974"/>
                  </a:lnTo>
                  <a:cubicBezTo>
                    <a:pt x="247" y="974"/>
                    <a:pt x="248" y="974"/>
                    <a:pt x="249" y="975"/>
                  </a:cubicBezTo>
                  <a:lnTo>
                    <a:pt x="253" y="976"/>
                  </a:lnTo>
                  <a:cubicBezTo>
                    <a:pt x="254" y="976"/>
                    <a:pt x="255" y="977"/>
                    <a:pt x="256" y="978"/>
                  </a:cubicBezTo>
                  <a:lnTo>
                    <a:pt x="260" y="981"/>
                  </a:lnTo>
                  <a:cubicBezTo>
                    <a:pt x="260" y="982"/>
                    <a:pt x="261" y="983"/>
                    <a:pt x="262" y="984"/>
                  </a:cubicBezTo>
                  <a:lnTo>
                    <a:pt x="266" y="996"/>
                  </a:lnTo>
                  <a:lnTo>
                    <a:pt x="270" y="1001"/>
                  </a:lnTo>
                  <a:lnTo>
                    <a:pt x="277" y="1003"/>
                  </a:lnTo>
                  <a:lnTo>
                    <a:pt x="285" y="1003"/>
                  </a:lnTo>
                  <a:lnTo>
                    <a:pt x="293" y="1001"/>
                  </a:lnTo>
                  <a:lnTo>
                    <a:pt x="303" y="997"/>
                  </a:lnTo>
                  <a:cubicBezTo>
                    <a:pt x="304" y="997"/>
                    <a:pt x="305" y="997"/>
                    <a:pt x="306" y="997"/>
                  </a:cubicBezTo>
                  <a:lnTo>
                    <a:pt x="310" y="998"/>
                  </a:lnTo>
                  <a:cubicBezTo>
                    <a:pt x="310" y="998"/>
                    <a:pt x="311" y="998"/>
                    <a:pt x="312" y="999"/>
                  </a:cubicBezTo>
                  <a:lnTo>
                    <a:pt x="328" y="1007"/>
                  </a:lnTo>
                  <a:lnTo>
                    <a:pt x="333" y="1008"/>
                  </a:lnTo>
                  <a:cubicBezTo>
                    <a:pt x="335" y="1008"/>
                    <a:pt x="336" y="1009"/>
                    <a:pt x="338" y="1010"/>
                  </a:cubicBezTo>
                  <a:lnTo>
                    <a:pt x="340" y="1012"/>
                  </a:lnTo>
                  <a:cubicBezTo>
                    <a:pt x="340" y="1013"/>
                    <a:pt x="341" y="1014"/>
                    <a:pt x="341" y="1015"/>
                  </a:cubicBezTo>
                  <a:lnTo>
                    <a:pt x="347" y="1028"/>
                  </a:lnTo>
                  <a:cubicBezTo>
                    <a:pt x="347" y="1028"/>
                    <a:pt x="347" y="1031"/>
                    <a:pt x="348" y="1031"/>
                  </a:cubicBezTo>
                  <a:lnTo>
                    <a:pt x="350" y="1037"/>
                  </a:lnTo>
                  <a:lnTo>
                    <a:pt x="354" y="1040"/>
                  </a:lnTo>
                  <a:cubicBezTo>
                    <a:pt x="355" y="1041"/>
                    <a:pt x="355" y="1042"/>
                    <a:pt x="356" y="1043"/>
                  </a:cubicBezTo>
                  <a:lnTo>
                    <a:pt x="358" y="1050"/>
                  </a:lnTo>
                  <a:lnTo>
                    <a:pt x="361" y="1051"/>
                  </a:lnTo>
                  <a:lnTo>
                    <a:pt x="363" y="1050"/>
                  </a:lnTo>
                  <a:lnTo>
                    <a:pt x="385" y="1009"/>
                  </a:lnTo>
                  <a:cubicBezTo>
                    <a:pt x="385" y="1007"/>
                    <a:pt x="386" y="1005"/>
                    <a:pt x="388" y="1004"/>
                  </a:cubicBezTo>
                  <a:lnTo>
                    <a:pt x="391" y="1002"/>
                  </a:lnTo>
                  <a:cubicBezTo>
                    <a:pt x="392" y="1001"/>
                    <a:pt x="393" y="1001"/>
                    <a:pt x="394" y="1001"/>
                  </a:cubicBezTo>
                  <a:lnTo>
                    <a:pt x="402" y="998"/>
                  </a:lnTo>
                  <a:lnTo>
                    <a:pt x="411" y="989"/>
                  </a:lnTo>
                  <a:cubicBezTo>
                    <a:pt x="413" y="988"/>
                    <a:pt x="415" y="987"/>
                    <a:pt x="417" y="987"/>
                  </a:cubicBezTo>
                  <a:lnTo>
                    <a:pt x="426" y="988"/>
                  </a:lnTo>
                  <a:cubicBezTo>
                    <a:pt x="427" y="989"/>
                    <a:pt x="428" y="989"/>
                    <a:pt x="429" y="989"/>
                  </a:cubicBezTo>
                  <a:lnTo>
                    <a:pt x="432" y="991"/>
                  </a:lnTo>
                  <a:cubicBezTo>
                    <a:pt x="432" y="991"/>
                    <a:pt x="433" y="992"/>
                    <a:pt x="434" y="993"/>
                  </a:cubicBezTo>
                  <a:lnTo>
                    <a:pt x="447" y="1008"/>
                  </a:lnTo>
                  <a:lnTo>
                    <a:pt x="457" y="1014"/>
                  </a:lnTo>
                  <a:lnTo>
                    <a:pt x="471" y="1016"/>
                  </a:lnTo>
                  <a:cubicBezTo>
                    <a:pt x="472" y="1016"/>
                    <a:pt x="474" y="1016"/>
                    <a:pt x="475" y="1017"/>
                  </a:cubicBezTo>
                  <a:lnTo>
                    <a:pt x="478" y="1019"/>
                  </a:lnTo>
                  <a:lnTo>
                    <a:pt x="489" y="1031"/>
                  </a:lnTo>
                  <a:cubicBezTo>
                    <a:pt x="490" y="1033"/>
                    <a:pt x="491" y="1036"/>
                    <a:pt x="491" y="1038"/>
                  </a:cubicBezTo>
                  <a:lnTo>
                    <a:pt x="489" y="1043"/>
                  </a:lnTo>
                  <a:cubicBezTo>
                    <a:pt x="489" y="1045"/>
                    <a:pt x="488" y="1046"/>
                    <a:pt x="487" y="1047"/>
                  </a:cubicBezTo>
                  <a:lnTo>
                    <a:pt x="484" y="1051"/>
                  </a:lnTo>
                  <a:cubicBezTo>
                    <a:pt x="483" y="1051"/>
                    <a:pt x="482" y="1052"/>
                    <a:pt x="482" y="1052"/>
                  </a:cubicBezTo>
                  <a:lnTo>
                    <a:pt x="477" y="1054"/>
                  </a:lnTo>
                  <a:cubicBezTo>
                    <a:pt x="477" y="1055"/>
                    <a:pt x="476" y="1055"/>
                    <a:pt x="475" y="1055"/>
                  </a:cubicBezTo>
                  <a:lnTo>
                    <a:pt x="471" y="1056"/>
                  </a:lnTo>
                  <a:cubicBezTo>
                    <a:pt x="470" y="1056"/>
                    <a:pt x="469" y="1056"/>
                    <a:pt x="468" y="1056"/>
                  </a:cubicBezTo>
                  <a:lnTo>
                    <a:pt x="464" y="1055"/>
                  </a:lnTo>
                  <a:cubicBezTo>
                    <a:pt x="463" y="1054"/>
                    <a:pt x="462" y="1054"/>
                    <a:pt x="461" y="1053"/>
                  </a:cubicBezTo>
                  <a:lnTo>
                    <a:pt x="452" y="1048"/>
                  </a:lnTo>
                  <a:lnTo>
                    <a:pt x="451" y="1048"/>
                  </a:lnTo>
                  <a:lnTo>
                    <a:pt x="450" y="1054"/>
                  </a:lnTo>
                  <a:cubicBezTo>
                    <a:pt x="450" y="1056"/>
                    <a:pt x="449" y="1057"/>
                    <a:pt x="449" y="1058"/>
                  </a:cubicBezTo>
                  <a:lnTo>
                    <a:pt x="447" y="1060"/>
                  </a:lnTo>
                  <a:cubicBezTo>
                    <a:pt x="446" y="1062"/>
                    <a:pt x="445" y="1063"/>
                    <a:pt x="444" y="1063"/>
                  </a:cubicBezTo>
                  <a:lnTo>
                    <a:pt x="441" y="1064"/>
                  </a:lnTo>
                  <a:cubicBezTo>
                    <a:pt x="440" y="1065"/>
                    <a:pt x="439" y="1065"/>
                    <a:pt x="438" y="1065"/>
                  </a:cubicBezTo>
                  <a:lnTo>
                    <a:pt x="434" y="1065"/>
                  </a:lnTo>
                  <a:lnTo>
                    <a:pt x="434" y="1067"/>
                  </a:lnTo>
                  <a:lnTo>
                    <a:pt x="437" y="1069"/>
                  </a:lnTo>
                  <a:cubicBezTo>
                    <a:pt x="437" y="1070"/>
                    <a:pt x="438" y="1071"/>
                    <a:pt x="438" y="1072"/>
                  </a:cubicBezTo>
                  <a:lnTo>
                    <a:pt x="439" y="1074"/>
                  </a:lnTo>
                  <a:cubicBezTo>
                    <a:pt x="440" y="1074"/>
                    <a:pt x="440" y="1075"/>
                    <a:pt x="440" y="1076"/>
                  </a:cubicBezTo>
                  <a:lnTo>
                    <a:pt x="440" y="1078"/>
                  </a:lnTo>
                  <a:lnTo>
                    <a:pt x="440" y="1083"/>
                  </a:lnTo>
                  <a:lnTo>
                    <a:pt x="443" y="1090"/>
                  </a:lnTo>
                  <a:lnTo>
                    <a:pt x="447" y="1096"/>
                  </a:lnTo>
                  <a:lnTo>
                    <a:pt x="451" y="1099"/>
                  </a:lnTo>
                  <a:lnTo>
                    <a:pt x="457" y="1102"/>
                  </a:lnTo>
                  <a:lnTo>
                    <a:pt x="464" y="1103"/>
                  </a:lnTo>
                  <a:cubicBezTo>
                    <a:pt x="464" y="1103"/>
                    <a:pt x="465" y="1103"/>
                    <a:pt x="466" y="1103"/>
                  </a:cubicBezTo>
                  <a:lnTo>
                    <a:pt x="470" y="1105"/>
                  </a:lnTo>
                  <a:cubicBezTo>
                    <a:pt x="471" y="1106"/>
                    <a:pt x="473" y="1107"/>
                    <a:pt x="474" y="1109"/>
                  </a:cubicBezTo>
                  <a:lnTo>
                    <a:pt x="475" y="1113"/>
                  </a:lnTo>
                  <a:cubicBezTo>
                    <a:pt x="476" y="1114"/>
                    <a:pt x="476" y="1115"/>
                    <a:pt x="476" y="1116"/>
                  </a:cubicBezTo>
                  <a:lnTo>
                    <a:pt x="475" y="1128"/>
                  </a:lnTo>
                  <a:lnTo>
                    <a:pt x="515" y="1155"/>
                  </a:lnTo>
                  <a:lnTo>
                    <a:pt x="519" y="1157"/>
                  </a:lnTo>
                  <a:lnTo>
                    <a:pt x="527" y="1158"/>
                  </a:lnTo>
                  <a:cubicBezTo>
                    <a:pt x="528" y="1158"/>
                    <a:pt x="529" y="1159"/>
                    <a:pt x="530" y="1159"/>
                  </a:cubicBezTo>
                  <a:lnTo>
                    <a:pt x="538" y="1163"/>
                  </a:lnTo>
                  <a:cubicBezTo>
                    <a:pt x="540" y="1164"/>
                    <a:pt x="542" y="1166"/>
                    <a:pt x="542" y="1168"/>
                  </a:cubicBezTo>
                  <a:lnTo>
                    <a:pt x="544" y="1177"/>
                  </a:lnTo>
                  <a:cubicBezTo>
                    <a:pt x="545" y="1178"/>
                    <a:pt x="544" y="1180"/>
                    <a:pt x="544" y="1181"/>
                  </a:cubicBezTo>
                  <a:lnTo>
                    <a:pt x="540" y="1190"/>
                  </a:lnTo>
                  <a:cubicBezTo>
                    <a:pt x="540" y="1191"/>
                    <a:pt x="539" y="1193"/>
                    <a:pt x="537" y="1194"/>
                  </a:cubicBezTo>
                  <a:lnTo>
                    <a:pt x="530" y="1197"/>
                  </a:lnTo>
                  <a:cubicBezTo>
                    <a:pt x="529" y="1198"/>
                    <a:pt x="528" y="1198"/>
                    <a:pt x="527" y="1198"/>
                  </a:cubicBezTo>
                  <a:lnTo>
                    <a:pt x="523" y="1199"/>
                  </a:lnTo>
                  <a:lnTo>
                    <a:pt x="513" y="1202"/>
                  </a:lnTo>
                  <a:lnTo>
                    <a:pt x="512" y="1205"/>
                  </a:lnTo>
                  <a:lnTo>
                    <a:pt x="507" y="1225"/>
                  </a:lnTo>
                  <a:lnTo>
                    <a:pt x="508" y="1229"/>
                  </a:lnTo>
                  <a:lnTo>
                    <a:pt x="511" y="1231"/>
                  </a:lnTo>
                  <a:lnTo>
                    <a:pt x="513" y="1232"/>
                  </a:lnTo>
                  <a:lnTo>
                    <a:pt x="552" y="1228"/>
                  </a:lnTo>
                  <a:lnTo>
                    <a:pt x="557" y="1226"/>
                  </a:lnTo>
                  <a:lnTo>
                    <a:pt x="564" y="1225"/>
                  </a:lnTo>
                  <a:lnTo>
                    <a:pt x="571" y="1221"/>
                  </a:lnTo>
                  <a:cubicBezTo>
                    <a:pt x="571" y="1221"/>
                    <a:pt x="572" y="1220"/>
                    <a:pt x="573" y="1220"/>
                  </a:cubicBezTo>
                  <a:lnTo>
                    <a:pt x="591" y="1218"/>
                  </a:lnTo>
                  <a:lnTo>
                    <a:pt x="624" y="1219"/>
                  </a:lnTo>
                  <a:cubicBezTo>
                    <a:pt x="625" y="1219"/>
                    <a:pt x="626" y="1220"/>
                    <a:pt x="627" y="1220"/>
                  </a:cubicBezTo>
                  <a:lnTo>
                    <a:pt x="647" y="1231"/>
                  </a:lnTo>
                  <a:lnTo>
                    <a:pt x="653" y="1232"/>
                  </a:lnTo>
                  <a:lnTo>
                    <a:pt x="668" y="1229"/>
                  </a:lnTo>
                  <a:cubicBezTo>
                    <a:pt x="669" y="1229"/>
                    <a:pt x="670" y="1229"/>
                    <a:pt x="671" y="1229"/>
                  </a:cubicBezTo>
                  <a:lnTo>
                    <a:pt x="675" y="1230"/>
                  </a:lnTo>
                  <a:cubicBezTo>
                    <a:pt x="676" y="1230"/>
                    <a:pt x="677" y="1230"/>
                    <a:pt x="678" y="1231"/>
                  </a:cubicBezTo>
                  <a:lnTo>
                    <a:pt x="688" y="1237"/>
                  </a:lnTo>
                  <a:lnTo>
                    <a:pt x="755" y="1254"/>
                  </a:lnTo>
                  <a:lnTo>
                    <a:pt x="793" y="1252"/>
                  </a:lnTo>
                  <a:lnTo>
                    <a:pt x="804" y="1244"/>
                  </a:lnTo>
                  <a:cubicBezTo>
                    <a:pt x="804" y="1244"/>
                    <a:pt x="805" y="1243"/>
                    <a:pt x="806" y="1243"/>
                  </a:cubicBezTo>
                  <a:lnTo>
                    <a:pt x="813" y="1241"/>
                  </a:lnTo>
                  <a:cubicBezTo>
                    <a:pt x="814" y="1240"/>
                    <a:pt x="815" y="1240"/>
                    <a:pt x="816" y="1241"/>
                  </a:cubicBezTo>
                  <a:lnTo>
                    <a:pt x="823" y="1241"/>
                  </a:lnTo>
                  <a:lnTo>
                    <a:pt x="865" y="1257"/>
                  </a:lnTo>
                  <a:lnTo>
                    <a:pt x="872" y="1258"/>
                  </a:lnTo>
                  <a:lnTo>
                    <a:pt x="912" y="1255"/>
                  </a:lnTo>
                  <a:cubicBezTo>
                    <a:pt x="913" y="1255"/>
                    <a:pt x="914" y="1255"/>
                    <a:pt x="915" y="1255"/>
                  </a:cubicBezTo>
                  <a:lnTo>
                    <a:pt x="937" y="1263"/>
                  </a:lnTo>
                  <a:lnTo>
                    <a:pt x="962" y="1265"/>
                  </a:lnTo>
                  <a:lnTo>
                    <a:pt x="971" y="1267"/>
                  </a:lnTo>
                  <a:cubicBezTo>
                    <a:pt x="972" y="1267"/>
                    <a:pt x="972" y="1268"/>
                    <a:pt x="973" y="1268"/>
                  </a:cubicBezTo>
                  <a:lnTo>
                    <a:pt x="979" y="1272"/>
                  </a:lnTo>
                  <a:lnTo>
                    <a:pt x="992" y="1281"/>
                  </a:lnTo>
                  <a:lnTo>
                    <a:pt x="998" y="1281"/>
                  </a:lnTo>
                  <a:lnTo>
                    <a:pt x="1001" y="1281"/>
                  </a:lnTo>
                  <a:lnTo>
                    <a:pt x="1012" y="1276"/>
                  </a:lnTo>
                  <a:cubicBezTo>
                    <a:pt x="1013" y="1276"/>
                    <a:pt x="1015" y="1276"/>
                    <a:pt x="1016" y="1276"/>
                  </a:cubicBezTo>
                  <a:lnTo>
                    <a:pt x="1024" y="1277"/>
                  </a:lnTo>
                  <a:lnTo>
                    <a:pt x="1034" y="1274"/>
                  </a:lnTo>
                  <a:lnTo>
                    <a:pt x="1042" y="1268"/>
                  </a:lnTo>
                  <a:lnTo>
                    <a:pt x="1046" y="1265"/>
                  </a:lnTo>
                  <a:cubicBezTo>
                    <a:pt x="1047" y="1264"/>
                    <a:pt x="1049" y="1264"/>
                    <a:pt x="1050" y="1263"/>
                  </a:cubicBezTo>
                  <a:lnTo>
                    <a:pt x="1063" y="1263"/>
                  </a:lnTo>
                  <a:lnTo>
                    <a:pt x="1067" y="1261"/>
                  </a:lnTo>
                  <a:lnTo>
                    <a:pt x="1070" y="1256"/>
                  </a:lnTo>
                  <a:cubicBezTo>
                    <a:pt x="1070" y="1255"/>
                    <a:pt x="1071" y="1254"/>
                    <a:pt x="1071" y="1253"/>
                  </a:cubicBezTo>
                  <a:lnTo>
                    <a:pt x="1078" y="1247"/>
                  </a:lnTo>
                  <a:cubicBezTo>
                    <a:pt x="1078" y="1246"/>
                    <a:pt x="1079" y="1246"/>
                    <a:pt x="1080" y="1245"/>
                  </a:cubicBezTo>
                  <a:lnTo>
                    <a:pt x="1084" y="1243"/>
                  </a:lnTo>
                  <a:lnTo>
                    <a:pt x="1095" y="1226"/>
                  </a:lnTo>
                  <a:cubicBezTo>
                    <a:pt x="1096" y="1225"/>
                    <a:pt x="1096" y="1224"/>
                    <a:pt x="1097" y="1224"/>
                  </a:cubicBezTo>
                  <a:lnTo>
                    <a:pt x="1119" y="1208"/>
                  </a:lnTo>
                  <a:lnTo>
                    <a:pt x="1119" y="1206"/>
                  </a:lnTo>
                  <a:cubicBezTo>
                    <a:pt x="1120" y="1205"/>
                    <a:pt x="1120" y="1205"/>
                    <a:pt x="1120" y="1204"/>
                  </a:cubicBezTo>
                  <a:lnTo>
                    <a:pt x="1124" y="1199"/>
                  </a:lnTo>
                  <a:lnTo>
                    <a:pt x="1132" y="1190"/>
                  </a:lnTo>
                  <a:cubicBezTo>
                    <a:pt x="1132" y="1189"/>
                    <a:pt x="1133" y="1189"/>
                    <a:pt x="1134" y="1188"/>
                  </a:cubicBezTo>
                  <a:lnTo>
                    <a:pt x="1141" y="1185"/>
                  </a:lnTo>
                  <a:lnTo>
                    <a:pt x="1158" y="1180"/>
                  </a:lnTo>
                  <a:lnTo>
                    <a:pt x="1172" y="1173"/>
                  </a:lnTo>
                  <a:cubicBezTo>
                    <a:pt x="1173" y="1173"/>
                    <a:pt x="1174" y="1173"/>
                    <a:pt x="1175" y="1173"/>
                  </a:cubicBezTo>
                  <a:lnTo>
                    <a:pt x="1234" y="1164"/>
                  </a:lnTo>
                  <a:lnTo>
                    <a:pt x="1239" y="1162"/>
                  </a:lnTo>
                  <a:lnTo>
                    <a:pt x="1245" y="1161"/>
                  </a:lnTo>
                  <a:lnTo>
                    <a:pt x="1247" y="1160"/>
                  </a:lnTo>
                  <a:cubicBezTo>
                    <a:pt x="1248" y="1159"/>
                    <a:pt x="1249" y="1159"/>
                    <a:pt x="1249" y="1159"/>
                  </a:cubicBezTo>
                  <a:lnTo>
                    <a:pt x="1252" y="1158"/>
                  </a:lnTo>
                  <a:lnTo>
                    <a:pt x="1261" y="1158"/>
                  </a:lnTo>
                  <a:lnTo>
                    <a:pt x="1267" y="1156"/>
                  </a:lnTo>
                  <a:lnTo>
                    <a:pt x="1284" y="1146"/>
                  </a:lnTo>
                  <a:cubicBezTo>
                    <a:pt x="1285" y="1145"/>
                    <a:pt x="1286" y="1145"/>
                    <a:pt x="1287" y="1145"/>
                  </a:cubicBezTo>
                  <a:lnTo>
                    <a:pt x="1308" y="1143"/>
                  </a:lnTo>
                  <a:lnTo>
                    <a:pt x="1312" y="1140"/>
                  </a:lnTo>
                  <a:cubicBezTo>
                    <a:pt x="1314" y="1139"/>
                    <a:pt x="1317" y="1139"/>
                    <a:pt x="1320" y="1140"/>
                  </a:cubicBezTo>
                  <a:lnTo>
                    <a:pt x="1333" y="1148"/>
                  </a:lnTo>
                  <a:lnTo>
                    <a:pt x="1352" y="1152"/>
                  </a:lnTo>
                  <a:cubicBezTo>
                    <a:pt x="1353" y="1152"/>
                    <a:pt x="1354" y="1153"/>
                    <a:pt x="1355" y="1153"/>
                  </a:cubicBezTo>
                  <a:lnTo>
                    <a:pt x="1357" y="1154"/>
                  </a:lnTo>
                  <a:lnTo>
                    <a:pt x="1359" y="1154"/>
                  </a:lnTo>
                  <a:cubicBezTo>
                    <a:pt x="1361" y="1154"/>
                    <a:pt x="1363" y="1154"/>
                    <a:pt x="1365" y="1156"/>
                  </a:cubicBezTo>
                  <a:lnTo>
                    <a:pt x="1368" y="1158"/>
                  </a:lnTo>
                  <a:cubicBezTo>
                    <a:pt x="1370" y="1160"/>
                    <a:pt x="1371" y="1163"/>
                    <a:pt x="1371" y="1166"/>
                  </a:cubicBezTo>
                  <a:lnTo>
                    <a:pt x="1371" y="1168"/>
                  </a:lnTo>
                  <a:lnTo>
                    <a:pt x="1371" y="1169"/>
                  </a:lnTo>
                  <a:lnTo>
                    <a:pt x="1381" y="1173"/>
                  </a:lnTo>
                  <a:cubicBezTo>
                    <a:pt x="1381" y="1174"/>
                    <a:pt x="1382" y="1174"/>
                    <a:pt x="1383" y="1175"/>
                  </a:cubicBezTo>
                  <a:lnTo>
                    <a:pt x="1385" y="1177"/>
                  </a:lnTo>
                  <a:cubicBezTo>
                    <a:pt x="1386" y="1178"/>
                    <a:pt x="1386" y="1178"/>
                    <a:pt x="1387" y="1179"/>
                  </a:cubicBezTo>
                  <a:lnTo>
                    <a:pt x="1389" y="1183"/>
                  </a:lnTo>
                  <a:lnTo>
                    <a:pt x="1422" y="1183"/>
                  </a:lnTo>
                  <a:lnTo>
                    <a:pt x="1432" y="1179"/>
                  </a:lnTo>
                  <a:cubicBezTo>
                    <a:pt x="1434" y="1179"/>
                    <a:pt x="1435" y="1179"/>
                    <a:pt x="1437" y="1179"/>
                  </a:cubicBezTo>
                  <a:lnTo>
                    <a:pt x="1441" y="1181"/>
                  </a:lnTo>
                  <a:cubicBezTo>
                    <a:pt x="1443" y="1182"/>
                    <a:pt x="1445" y="1183"/>
                    <a:pt x="1446" y="1185"/>
                  </a:cubicBezTo>
                  <a:lnTo>
                    <a:pt x="1450" y="1194"/>
                  </a:lnTo>
                  <a:lnTo>
                    <a:pt x="1455" y="1200"/>
                  </a:lnTo>
                  <a:lnTo>
                    <a:pt x="1461" y="1198"/>
                  </a:lnTo>
                  <a:lnTo>
                    <a:pt x="1474" y="1191"/>
                  </a:lnTo>
                  <a:cubicBezTo>
                    <a:pt x="1475" y="1191"/>
                    <a:pt x="1476" y="1190"/>
                    <a:pt x="1477" y="1190"/>
                  </a:cubicBezTo>
                  <a:lnTo>
                    <a:pt x="1488" y="1189"/>
                  </a:lnTo>
                  <a:cubicBezTo>
                    <a:pt x="1491" y="1188"/>
                    <a:pt x="1494" y="1190"/>
                    <a:pt x="1496" y="1193"/>
                  </a:cubicBezTo>
                  <a:lnTo>
                    <a:pt x="1500" y="1201"/>
                  </a:lnTo>
                  <a:cubicBezTo>
                    <a:pt x="1501" y="1201"/>
                    <a:pt x="1501" y="1202"/>
                    <a:pt x="1501" y="1203"/>
                  </a:cubicBezTo>
                  <a:lnTo>
                    <a:pt x="1509" y="1231"/>
                  </a:lnTo>
                  <a:lnTo>
                    <a:pt x="1514" y="1235"/>
                  </a:lnTo>
                  <a:lnTo>
                    <a:pt x="1552" y="1252"/>
                  </a:lnTo>
                  <a:lnTo>
                    <a:pt x="1592" y="1259"/>
                  </a:lnTo>
                  <a:lnTo>
                    <a:pt x="1612" y="1258"/>
                  </a:lnTo>
                  <a:lnTo>
                    <a:pt x="1613" y="1252"/>
                  </a:lnTo>
                  <a:cubicBezTo>
                    <a:pt x="1612" y="1250"/>
                    <a:pt x="1612" y="1249"/>
                    <a:pt x="1612" y="1247"/>
                  </a:cubicBezTo>
                  <a:lnTo>
                    <a:pt x="1618" y="1224"/>
                  </a:lnTo>
                  <a:lnTo>
                    <a:pt x="1623" y="1212"/>
                  </a:lnTo>
                  <a:lnTo>
                    <a:pt x="1627" y="1199"/>
                  </a:lnTo>
                  <a:cubicBezTo>
                    <a:pt x="1627" y="1198"/>
                    <a:pt x="1628" y="1197"/>
                    <a:pt x="1628" y="1196"/>
                  </a:cubicBezTo>
                  <a:lnTo>
                    <a:pt x="1629" y="1195"/>
                  </a:lnTo>
                  <a:lnTo>
                    <a:pt x="1626" y="1182"/>
                  </a:lnTo>
                  <a:lnTo>
                    <a:pt x="1621" y="1155"/>
                  </a:lnTo>
                  <a:cubicBezTo>
                    <a:pt x="1621" y="1154"/>
                    <a:pt x="1621" y="1152"/>
                    <a:pt x="1622" y="1150"/>
                  </a:cubicBezTo>
                  <a:lnTo>
                    <a:pt x="1623" y="1148"/>
                  </a:lnTo>
                  <a:cubicBezTo>
                    <a:pt x="1623" y="1147"/>
                    <a:pt x="1624" y="1146"/>
                    <a:pt x="1624" y="1145"/>
                  </a:cubicBezTo>
                  <a:lnTo>
                    <a:pt x="1626" y="1143"/>
                  </a:lnTo>
                  <a:cubicBezTo>
                    <a:pt x="1627" y="1143"/>
                    <a:pt x="1627" y="1142"/>
                    <a:pt x="1628" y="1142"/>
                  </a:cubicBezTo>
                  <a:lnTo>
                    <a:pt x="1623" y="1131"/>
                  </a:lnTo>
                  <a:cubicBezTo>
                    <a:pt x="1623" y="1130"/>
                    <a:pt x="1622" y="1129"/>
                    <a:pt x="1622" y="1129"/>
                  </a:cubicBezTo>
                  <a:lnTo>
                    <a:pt x="1622" y="1125"/>
                  </a:lnTo>
                  <a:cubicBezTo>
                    <a:pt x="1621" y="1125"/>
                    <a:pt x="1621" y="1124"/>
                    <a:pt x="1621" y="1123"/>
                  </a:cubicBezTo>
                  <a:lnTo>
                    <a:pt x="1622" y="1108"/>
                  </a:lnTo>
                  <a:lnTo>
                    <a:pt x="1624" y="1103"/>
                  </a:lnTo>
                  <a:lnTo>
                    <a:pt x="1627" y="1098"/>
                  </a:lnTo>
                  <a:cubicBezTo>
                    <a:pt x="1627" y="1098"/>
                    <a:pt x="1627" y="1097"/>
                    <a:pt x="1628" y="1097"/>
                  </a:cubicBezTo>
                  <a:lnTo>
                    <a:pt x="1631" y="1095"/>
                  </a:lnTo>
                  <a:cubicBezTo>
                    <a:pt x="1631" y="1094"/>
                    <a:pt x="1632" y="1094"/>
                    <a:pt x="1633" y="1093"/>
                  </a:cubicBezTo>
                  <a:lnTo>
                    <a:pt x="1636" y="1092"/>
                  </a:lnTo>
                  <a:lnTo>
                    <a:pt x="1636" y="1089"/>
                  </a:lnTo>
                  <a:cubicBezTo>
                    <a:pt x="1637" y="1088"/>
                    <a:pt x="1637" y="1087"/>
                    <a:pt x="1638" y="1087"/>
                  </a:cubicBezTo>
                  <a:lnTo>
                    <a:pt x="1647" y="1074"/>
                  </a:lnTo>
                  <a:cubicBezTo>
                    <a:pt x="1646" y="1072"/>
                    <a:pt x="1645" y="1071"/>
                    <a:pt x="1645" y="1070"/>
                  </a:cubicBezTo>
                  <a:lnTo>
                    <a:pt x="1644" y="1064"/>
                  </a:lnTo>
                  <a:cubicBezTo>
                    <a:pt x="1644" y="1063"/>
                    <a:pt x="1644" y="1062"/>
                    <a:pt x="1644" y="1061"/>
                  </a:cubicBezTo>
                  <a:lnTo>
                    <a:pt x="1646" y="1051"/>
                  </a:lnTo>
                  <a:cubicBezTo>
                    <a:pt x="1643" y="1050"/>
                    <a:pt x="1641" y="1048"/>
                    <a:pt x="1641" y="1045"/>
                  </a:cubicBezTo>
                  <a:lnTo>
                    <a:pt x="1641" y="1041"/>
                  </a:lnTo>
                  <a:cubicBezTo>
                    <a:pt x="1641" y="1038"/>
                    <a:pt x="1642" y="1036"/>
                    <a:pt x="1644" y="1035"/>
                  </a:cubicBezTo>
                  <a:lnTo>
                    <a:pt x="1646" y="1032"/>
                  </a:lnTo>
                  <a:cubicBezTo>
                    <a:pt x="1645" y="1031"/>
                    <a:pt x="1645" y="1028"/>
                    <a:pt x="1646" y="1026"/>
                  </a:cubicBezTo>
                  <a:lnTo>
                    <a:pt x="1646" y="1023"/>
                  </a:lnTo>
                  <a:cubicBezTo>
                    <a:pt x="1647" y="1021"/>
                    <a:pt x="1647" y="1020"/>
                    <a:pt x="1648" y="1019"/>
                  </a:cubicBezTo>
                  <a:lnTo>
                    <a:pt x="1650" y="1017"/>
                  </a:lnTo>
                  <a:cubicBezTo>
                    <a:pt x="1650" y="1017"/>
                    <a:pt x="1651" y="1017"/>
                    <a:pt x="1651" y="1016"/>
                  </a:cubicBezTo>
                  <a:lnTo>
                    <a:pt x="1651" y="1015"/>
                  </a:lnTo>
                  <a:cubicBezTo>
                    <a:pt x="1651" y="1014"/>
                    <a:pt x="1651" y="1013"/>
                    <a:pt x="1651" y="1012"/>
                  </a:cubicBezTo>
                  <a:lnTo>
                    <a:pt x="1652" y="1008"/>
                  </a:lnTo>
                  <a:cubicBezTo>
                    <a:pt x="1652" y="1008"/>
                    <a:pt x="1652" y="1008"/>
                    <a:pt x="1652" y="1007"/>
                  </a:cubicBezTo>
                  <a:cubicBezTo>
                    <a:pt x="1652" y="1007"/>
                    <a:pt x="1652" y="1006"/>
                    <a:pt x="1652" y="1005"/>
                  </a:cubicBezTo>
                  <a:lnTo>
                    <a:pt x="1652" y="1002"/>
                  </a:lnTo>
                  <a:cubicBezTo>
                    <a:pt x="1652" y="1001"/>
                    <a:pt x="1653" y="1000"/>
                    <a:pt x="1653" y="999"/>
                  </a:cubicBezTo>
                  <a:lnTo>
                    <a:pt x="1655" y="995"/>
                  </a:lnTo>
                  <a:cubicBezTo>
                    <a:pt x="1655" y="994"/>
                    <a:pt x="1656" y="994"/>
                    <a:pt x="1656" y="993"/>
                  </a:cubicBezTo>
                  <a:lnTo>
                    <a:pt x="1658" y="991"/>
                  </a:lnTo>
                  <a:lnTo>
                    <a:pt x="1675" y="981"/>
                  </a:lnTo>
                  <a:cubicBezTo>
                    <a:pt x="1676" y="981"/>
                    <a:pt x="1677" y="981"/>
                    <a:pt x="1677" y="981"/>
                  </a:cubicBezTo>
                  <a:lnTo>
                    <a:pt x="1679" y="981"/>
                  </a:lnTo>
                  <a:lnTo>
                    <a:pt x="1679" y="978"/>
                  </a:lnTo>
                  <a:cubicBezTo>
                    <a:pt x="1679" y="978"/>
                    <a:pt x="1679" y="977"/>
                    <a:pt x="1679" y="976"/>
                  </a:cubicBezTo>
                  <a:cubicBezTo>
                    <a:pt x="1679" y="975"/>
                    <a:pt x="1679" y="973"/>
                    <a:pt x="1679" y="971"/>
                  </a:cubicBezTo>
                  <a:cubicBezTo>
                    <a:pt x="1679" y="970"/>
                    <a:pt x="1680" y="969"/>
                    <a:pt x="1680" y="969"/>
                  </a:cubicBezTo>
                  <a:lnTo>
                    <a:pt x="1678" y="966"/>
                  </a:lnTo>
                  <a:lnTo>
                    <a:pt x="1675" y="965"/>
                  </a:lnTo>
                  <a:cubicBezTo>
                    <a:pt x="1674" y="965"/>
                    <a:pt x="1673" y="964"/>
                    <a:pt x="1673" y="964"/>
                  </a:cubicBezTo>
                  <a:lnTo>
                    <a:pt x="1671" y="962"/>
                  </a:lnTo>
                  <a:lnTo>
                    <a:pt x="1670" y="961"/>
                  </a:lnTo>
                  <a:lnTo>
                    <a:pt x="1669" y="958"/>
                  </a:lnTo>
                  <a:cubicBezTo>
                    <a:pt x="1668" y="958"/>
                    <a:pt x="1668" y="957"/>
                    <a:pt x="1667" y="956"/>
                  </a:cubicBezTo>
                  <a:lnTo>
                    <a:pt x="1667" y="954"/>
                  </a:lnTo>
                  <a:cubicBezTo>
                    <a:pt x="1666" y="952"/>
                    <a:pt x="1667" y="950"/>
                    <a:pt x="1667" y="948"/>
                  </a:cubicBezTo>
                  <a:lnTo>
                    <a:pt x="1668" y="948"/>
                  </a:lnTo>
                  <a:cubicBezTo>
                    <a:pt x="1667" y="947"/>
                    <a:pt x="1667" y="947"/>
                    <a:pt x="1667" y="946"/>
                  </a:cubicBezTo>
                  <a:cubicBezTo>
                    <a:pt x="1667" y="945"/>
                    <a:pt x="1667" y="943"/>
                    <a:pt x="1667" y="942"/>
                  </a:cubicBezTo>
                  <a:lnTo>
                    <a:pt x="1668" y="936"/>
                  </a:lnTo>
                  <a:cubicBezTo>
                    <a:pt x="1668" y="935"/>
                    <a:pt x="1669" y="934"/>
                    <a:pt x="1669" y="933"/>
                  </a:cubicBezTo>
                  <a:lnTo>
                    <a:pt x="1671" y="930"/>
                  </a:lnTo>
                  <a:lnTo>
                    <a:pt x="1680" y="922"/>
                  </a:lnTo>
                  <a:cubicBezTo>
                    <a:pt x="1680" y="921"/>
                    <a:pt x="1681" y="920"/>
                    <a:pt x="1682" y="920"/>
                  </a:cubicBezTo>
                  <a:lnTo>
                    <a:pt x="1684" y="919"/>
                  </a:lnTo>
                  <a:cubicBezTo>
                    <a:pt x="1685" y="919"/>
                    <a:pt x="1686" y="919"/>
                    <a:pt x="1687" y="919"/>
                  </a:cubicBezTo>
                  <a:lnTo>
                    <a:pt x="1688" y="918"/>
                  </a:lnTo>
                  <a:cubicBezTo>
                    <a:pt x="1688" y="918"/>
                    <a:pt x="1689" y="916"/>
                    <a:pt x="1689" y="915"/>
                  </a:cubicBezTo>
                  <a:cubicBezTo>
                    <a:pt x="1690" y="913"/>
                    <a:pt x="1692" y="911"/>
                    <a:pt x="1695" y="911"/>
                  </a:cubicBezTo>
                  <a:lnTo>
                    <a:pt x="1697" y="910"/>
                  </a:lnTo>
                  <a:cubicBezTo>
                    <a:pt x="1698" y="910"/>
                    <a:pt x="1699" y="910"/>
                    <a:pt x="1701" y="911"/>
                  </a:cubicBezTo>
                  <a:lnTo>
                    <a:pt x="1705" y="912"/>
                  </a:lnTo>
                  <a:lnTo>
                    <a:pt x="1710" y="912"/>
                  </a:lnTo>
                  <a:cubicBezTo>
                    <a:pt x="1711" y="912"/>
                    <a:pt x="1712" y="913"/>
                    <a:pt x="1713" y="913"/>
                  </a:cubicBezTo>
                  <a:lnTo>
                    <a:pt x="1716" y="914"/>
                  </a:lnTo>
                  <a:lnTo>
                    <a:pt x="1726" y="921"/>
                  </a:lnTo>
                  <a:cubicBezTo>
                    <a:pt x="1727" y="921"/>
                    <a:pt x="1727" y="922"/>
                    <a:pt x="1728" y="923"/>
                  </a:cubicBezTo>
                  <a:lnTo>
                    <a:pt x="1730" y="926"/>
                  </a:lnTo>
                  <a:cubicBezTo>
                    <a:pt x="1731" y="928"/>
                    <a:pt x="1731" y="932"/>
                    <a:pt x="1730" y="934"/>
                  </a:cubicBezTo>
                  <a:lnTo>
                    <a:pt x="1727" y="938"/>
                  </a:lnTo>
                  <a:cubicBezTo>
                    <a:pt x="1727" y="939"/>
                    <a:pt x="1725" y="941"/>
                    <a:pt x="1723" y="941"/>
                  </a:cubicBezTo>
                  <a:lnTo>
                    <a:pt x="1718" y="944"/>
                  </a:lnTo>
                  <a:lnTo>
                    <a:pt x="1718" y="949"/>
                  </a:lnTo>
                  <a:cubicBezTo>
                    <a:pt x="1721" y="948"/>
                    <a:pt x="1724" y="948"/>
                    <a:pt x="1726" y="951"/>
                  </a:cubicBezTo>
                  <a:lnTo>
                    <a:pt x="1735" y="962"/>
                  </a:lnTo>
                  <a:cubicBezTo>
                    <a:pt x="1736" y="962"/>
                    <a:pt x="1736" y="963"/>
                    <a:pt x="1736" y="964"/>
                  </a:cubicBezTo>
                  <a:lnTo>
                    <a:pt x="1737" y="967"/>
                  </a:lnTo>
                  <a:cubicBezTo>
                    <a:pt x="1738" y="968"/>
                    <a:pt x="1738" y="970"/>
                    <a:pt x="1738" y="971"/>
                  </a:cubicBezTo>
                  <a:lnTo>
                    <a:pt x="1738" y="971"/>
                  </a:lnTo>
                  <a:lnTo>
                    <a:pt x="1763" y="969"/>
                  </a:lnTo>
                  <a:lnTo>
                    <a:pt x="1802" y="962"/>
                  </a:lnTo>
                  <a:cubicBezTo>
                    <a:pt x="1802" y="962"/>
                    <a:pt x="1803" y="962"/>
                    <a:pt x="1804" y="962"/>
                  </a:cubicBezTo>
                  <a:lnTo>
                    <a:pt x="1806" y="961"/>
                  </a:lnTo>
                  <a:cubicBezTo>
                    <a:pt x="1807" y="961"/>
                    <a:pt x="1808" y="961"/>
                    <a:pt x="1809" y="961"/>
                  </a:cubicBezTo>
                  <a:cubicBezTo>
                    <a:pt x="1809" y="960"/>
                    <a:pt x="1810" y="959"/>
                    <a:pt x="1812" y="959"/>
                  </a:cubicBezTo>
                  <a:lnTo>
                    <a:pt x="1812" y="958"/>
                  </a:lnTo>
                  <a:cubicBezTo>
                    <a:pt x="1811" y="956"/>
                    <a:pt x="1811" y="953"/>
                    <a:pt x="1813" y="950"/>
                  </a:cubicBezTo>
                  <a:lnTo>
                    <a:pt x="1816" y="946"/>
                  </a:lnTo>
                  <a:lnTo>
                    <a:pt x="1815" y="943"/>
                  </a:lnTo>
                  <a:cubicBezTo>
                    <a:pt x="1815" y="941"/>
                    <a:pt x="1815" y="939"/>
                    <a:pt x="1816" y="938"/>
                  </a:cubicBezTo>
                  <a:lnTo>
                    <a:pt x="1817" y="934"/>
                  </a:lnTo>
                  <a:lnTo>
                    <a:pt x="1818" y="925"/>
                  </a:lnTo>
                  <a:lnTo>
                    <a:pt x="1822" y="912"/>
                  </a:lnTo>
                  <a:lnTo>
                    <a:pt x="1823" y="889"/>
                  </a:lnTo>
                  <a:lnTo>
                    <a:pt x="1825" y="881"/>
                  </a:lnTo>
                  <a:lnTo>
                    <a:pt x="1822" y="878"/>
                  </a:lnTo>
                  <a:cubicBezTo>
                    <a:pt x="1822" y="877"/>
                    <a:pt x="1821" y="877"/>
                    <a:pt x="1821" y="876"/>
                  </a:cubicBezTo>
                  <a:lnTo>
                    <a:pt x="1817" y="868"/>
                  </a:lnTo>
                  <a:cubicBezTo>
                    <a:pt x="1816" y="867"/>
                    <a:pt x="1815" y="865"/>
                    <a:pt x="1815" y="864"/>
                  </a:cubicBezTo>
                  <a:cubicBezTo>
                    <a:pt x="1815" y="860"/>
                    <a:pt x="1818" y="855"/>
                    <a:pt x="1822" y="854"/>
                  </a:cubicBezTo>
                  <a:cubicBezTo>
                    <a:pt x="1822" y="853"/>
                    <a:pt x="1822" y="853"/>
                    <a:pt x="1823" y="852"/>
                  </a:cubicBezTo>
                  <a:lnTo>
                    <a:pt x="1825" y="845"/>
                  </a:lnTo>
                  <a:lnTo>
                    <a:pt x="1824" y="836"/>
                  </a:lnTo>
                  <a:lnTo>
                    <a:pt x="1822" y="831"/>
                  </a:lnTo>
                  <a:lnTo>
                    <a:pt x="1809" y="819"/>
                  </a:lnTo>
                  <a:lnTo>
                    <a:pt x="1783" y="810"/>
                  </a:lnTo>
                  <a:lnTo>
                    <a:pt x="1766" y="808"/>
                  </a:lnTo>
                  <a:lnTo>
                    <a:pt x="1763" y="811"/>
                  </a:lnTo>
                  <a:cubicBezTo>
                    <a:pt x="1762" y="811"/>
                    <a:pt x="1761" y="812"/>
                    <a:pt x="1761" y="812"/>
                  </a:cubicBezTo>
                  <a:cubicBezTo>
                    <a:pt x="1760" y="812"/>
                    <a:pt x="1757" y="813"/>
                    <a:pt x="1757" y="813"/>
                  </a:cubicBezTo>
                  <a:lnTo>
                    <a:pt x="1752" y="813"/>
                  </a:lnTo>
                  <a:lnTo>
                    <a:pt x="1748" y="812"/>
                  </a:lnTo>
                  <a:lnTo>
                    <a:pt x="1744" y="816"/>
                  </a:lnTo>
                  <a:cubicBezTo>
                    <a:pt x="1743" y="818"/>
                    <a:pt x="1743" y="819"/>
                    <a:pt x="1741" y="820"/>
                  </a:cubicBezTo>
                  <a:cubicBezTo>
                    <a:pt x="1740" y="821"/>
                    <a:pt x="1737" y="822"/>
                    <a:pt x="1736" y="822"/>
                  </a:cubicBezTo>
                  <a:lnTo>
                    <a:pt x="1733" y="822"/>
                  </a:lnTo>
                  <a:lnTo>
                    <a:pt x="1732" y="824"/>
                  </a:lnTo>
                  <a:cubicBezTo>
                    <a:pt x="1731" y="824"/>
                    <a:pt x="1730" y="825"/>
                    <a:pt x="1729" y="826"/>
                  </a:cubicBezTo>
                  <a:lnTo>
                    <a:pt x="1726" y="827"/>
                  </a:lnTo>
                  <a:lnTo>
                    <a:pt x="1719" y="829"/>
                  </a:lnTo>
                  <a:lnTo>
                    <a:pt x="1706" y="839"/>
                  </a:lnTo>
                  <a:cubicBezTo>
                    <a:pt x="1705" y="839"/>
                    <a:pt x="1704" y="840"/>
                    <a:pt x="1702" y="840"/>
                  </a:cubicBezTo>
                  <a:lnTo>
                    <a:pt x="1701" y="840"/>
                  </a:lnTo>
                  <a:lnTo>
                    <a:pt x="1701" y="842"/>
                  </a:lnTo>
                  <a:cubicBezTo>
                    <a:pt x="1701" y="843"/>
                    <a:pt x="1701" y="844"/>
                    <a:pt x="1700" y="844"/>
                  </a:cubicBezTo>
                  <a:lnTo>
                    <a:pt x="1699" y="846"/>
                  </a:lnTo>
                  <a:cubicBezTo>
                    <a:pt x="1698" y="848"/>
                    <a:pt x="1697" y="850"/>
                    <a:pt x="1695" y="850"/>
                  </a:cubicBezTo>
                  <a:lnTo>
                    <a:pt x="1690" y="852"/>
                  </a:lnTo>
                  <a:cubicBezTo>
                    <a:pt x="1688" y="853"/>
                    <a:pt x="1686" y="853"/>
                    <a:pt x="1684" y="852"/>
                  </a:cubicBezTo>
                  <a:lnTo>
                    <a:pt x="1680" y="849"/>
                  </a:lnTo>
                  <a:cubicBezTo>
                    <a:pt x="1679" y="849"/>
                    <a:pt x="1678" y="848"/>
                    <a:pt x="1678" y="848"/>
                  </a:cubicBezTo>
                  <a:lnTo>
                    <a:pt x="1676" y="845"/>
                  </a:lnTo>
                  <a:lnTo>
                    <a:pt x="1673" y="845"/>
                  </a:lnTo>
                  <a:cubicBezTo>
                    <a:pt x="1672" y="844"/>
                    <a:pt x="1671" y="844"/>
                    <a:pt x="1670" y="843"/>
                  </a:cubicBezTo>
                  <a:lnTo>
                    <a:pt x="1669" y="843"/>
                  </a:lnTo>
                  <a:cubicBezTo>
                    <a:pt x="1669" y="844"/>
                    <a:pt x="1668" y="846"/>
                    <a:pt x="1667" y="847"/>
                  </a:cubicBezTo>
                  <a:lnTo>
                    <a:pt x="1667" y="847"/>
                  </a:lnTo>
                  <a:cubicBezTo>
                    <a:pt x="1669" y="848"/>
                    <a:pt x="1671" y="850"/>
                    <a:pt x="1671" y="853"/>
                  </a:cubicBezTo>
                  <a:cubicBezTo>
                    <a:pt x="1672" y="855"/>
                    <a:pt x="1671" y="858"/>
                    <a:pt x="1670" y="860"/>
                  </a:cubicBezTo>
                  <a:lnTo>
                    <a:pt x="1667" y="862"/>
                  </a:lnTo>
                  <a:cubicBezTo>
                    <a:pt x="1667" y="863"/>
                    <a:pt x="1666" y="864"/>
                    <a:pt x="1664" y="865"/>
                  </a:cubicBezTo>
                  <a:lnTo>
                    <a:pt x="1662" y="866"/>
                  </a:lnTo>
                  <a:cubicBezTo>
                    <a:pt x="1661" y="866"/>
                    <a:pt x="1660" y="866"/>
                    <a:pt x="1659" y="866"/>
                  </a:cubicBezTo>
                  <a:lnTo>
                    <a:pt x="1646" y="867"/>
                  </a:lnTo>
                  <a:cubicBezTo>
                    <a:pt x="1646" y="867"/>
                    <a:pt x="1645" y="867"/>
                    <a:pt x="1644" y="867"/>
                  </a:cubicBezTo>
                  <a:lnTo>
                    <a:pt x="1618" y="861"/>
                  </a:lnTo>
                  <a:cubicBezTo>
                    <a:pt x="1617" y="861"/>
                    <a:pt x="1616" y="861"/>
                    <a:pt x="1616" y="861"/>
                  </a:cubicBezTo>
                  <a:lnTo>
                    <a:pt x="1599" y="852"/>
                  </a:lnTo>
                  <a:lnTo>
                    <a:pt x="1584" y="848"/>
                  </a:lnTo>
                  <a:cubicBezTo>
                    <a:pt x="1583" y="848"/>
                    <a:pt x="1582" y="848"/>
                    <a:pt x="1582" y="847"/>
                  </a:cubicBezTo>
                  <a:lnTo>
                    <a:pt x="1574" y="843"/>
                  </a:lnTo>
                  <a:cubicBezTo>
                    <a:pt x="1573" y="843"/>
                    <a:pt x="1572" y="843"/>
                    <a:pt x="1571" y="842"/>
                  </a:cubicBezTo>
                  <a:lnTo>
                    <a:pt x="1567" y="839"/>
                  </a:lnTo>
                  <a:cubicBezTo>
                    <a:pt x="1566" y="839"/>
                    <a:pt x="1565" y="838"/>
                    <a:pt x="1564" y="837"/>
                  </a:cubicBezTo>
                  <a:lnTo>
                    <a:pt x="1560" y="830"/>
                  </a:lnTo>
                  <a:lnTo>
                    <a:pt x="1554" y="814"/>
                  </a:lnTo>
                  <a:cubicBezTo>
                    <a:pt x="1553" y="812"/>
                    <a:pt x="1553" y="811"/>
                    <a:pt x="1554" y="809"/>
                  </a:cubicBezTo>
                  <a:lnTo>
                    <a:pt x="1554" y="807"/>
                  </a:lnTo>
                  <a:lnTo>
                    <a:pt x="1551" y="805"/>
                  </a:lnTo>
                  <a:lnTo>
                    <a:pt x="1549" y="805"/>
                  </a:lnTo>
                  <a:cubicBezTo>
                    <a:pt x="1547" y="806"/>
                    <a:pt x="1544" y="805"/>
                    <a:pt x="1542" y="803"/>
                  </a:cubicBezTo>
                  <a:lnTo>
                    <a:pt x="1532" y="789"/>
                  </a:lnTo>
                  <a:cubicBezTo>
                    <a:pt x="1531" y="788"/>
                    <a:pt x="1531" y="786"/>
                    <a:pt x="1531" y="785"/>
                  </a:cubicBezTo>
                  <a:lnTo>
                    <a:pt x="1531" y="776"/>
                  </a:lnTo>
                  <a:lnTo>
                    <a:pt x="1530" y="777"/>
                  </a:lnTo>
                  <a:lnTo>
                    <a:pt x="1528" y="772"/>
                  </a:lnTo>
                  <a:lnTo>
                    <a:pt x="1525" y="770"/>
                  </a:lnTo>
                  <a:lnTo>
                    <a:pt x="1515" y="765"/>
                  </a:lnTo>
                  <a:cubicBezTo>
                    <a:pt x="1513" y="764"/>
                    <a:pt x="1512" y="762"/>
                    <a:pt x="1511" y="759"/>
                  </a:cubicBezTo>
                  <a:cubicBezTo>
                    <a:pt x="1511" y="757"/>
                    <a:pt x="1511" y="755"/>
                    <a:pt x="1512" y="753"/>
                  </a:cubicBezTo>
                  <a:lnTo>
                    <a:pt x="1519" y="746"/>
                  </a:lnTo>
                  <a:lnTo>
                    <a:pt x="1523" y="743"/>
                  </a:lnTo>
                  <a:cubicBezTo>
                    <a:pt x="1524" y="742"/>
                    <a:pt x="1524" y="742"/>
                    <a:pt x="1525" y="742"/>
                  </a:cubicBezTo>
                  <a:lnTo>
                    <a:pt x="1527" y="741"/>
                  </a:lnTo>
                  <a:cubicBezTo>
                    <a:pt x="1528" y="740"/>
                    <a:pt x="1530" y="740"/>
                    <a:pt x="1530" y="740"/>
                  </a:cubicBezTo>
                  <a:lnTo>
                    <a:pt x="1530" y="740"/>
                  </a:lnTo>
                  <a:lnTo>
                    <a:pt x="1531" y="738"/>
                  </a:lnTo>
                  <a:lnTo>
                    <a:pt x="1528" y="712"/>
                  </a:lnTo>
                  <a:lnTo>
                    <a:pt x="1525" y="705"/>
                  </a:lnTo>
                  <a:lnTo>
                    <a:pt x="1521" y="696"/>
                  </a:lnTo>
                  <a:cubicBezTo>
                    <a:pt x="1521" y="695"/>
                    <a:pt x="1521" y="694"/>
                    <a:pt x="1521" y="693"/>
                  </a:cubicBezTo>
                  <a:lnTo>
                    <a:pt x="1520" y="685"/>
                  </a:lnTo>
                  <a:cubicBezTo>
                    <a:pt x="1520" y="684"/>
                    <a:pt x="1520" y="682"/>
                    <a:pt x="1521" y="681"/>
                  </a:cubicBezTo>
                  <a:cubicBezTo>
                    <a:pt x="1521" y="680"/>
                    <a:pt x="1522" y="679"/>
                    <a:pt x="1523" y="679"/>
                  </a:cubicBezTo>
                  <a:lnTo>
                    <a:pt x="1522" y="675"/>
                  </a:lnTo>
                  <a:cubicBezTo>
                    <a:pt x="1522" y="675"/>
                    <a:pt x="1521" y="674"/>
                    <a:pt x="1522" y="673"/>
                  </a:cubicBezTo>
                  <a:lnTo>
                    <a:pt x="1523" y="668"/>
                  </a:lnTo>
                  <a:lnTo>
                    <a:pt x="1522" y="667"/>
                  </a:lnTo>
                  <a:cubicBezTo>
                    <a:pt x="1522" y="666"/>
                    <a:pt x="1521" y="664"/>
                    <a:pt x="1521" y="663"/>
                  </a:cubicBezTo>
                  <a:lnTo>
                    <a:pt x="1520" y="659"/>
                  </a:lnTo>
                  <a:lnTo>
                    <a:pt x="1515" y="641"/>
                  </a:lnTo>
                  <a:cubicBezTo>
                    <a:pt x="1515" y="641"/>
                    <a:pt x="1515" y="640"/>
                    <a:pt x="1515" y="639"/>
                  </a:cubicBezTo>
                  <a:lnTo>
                    <a:pt x="1517" y="628"/>
                  </a:lnTo>
                  <a:cubicBezTo>
                    <a:pt x="1517" y="627"/>
                    <a:pt x="1516" y="626"/>
                    <a:pt x="1516" y="625"/>
                  </a:cubicBezTo>
                  <a:cubicBezTo>
                    <a:pt x="1516" y="624"/>
                    <a:pt x="1516" y="622"/>
                    <a:pt x="1517" y="621"/>
                  </a:cubicBezTo>
                  <a:cubicBezTo>
                    <a:pt x="1517" y="619"/>
                    <a:pt x="1518" y="617"/>
                    <a:pt x="1520" y="616"/>
                  </a:cubicBezTo>
                  <a:lnTo>
                    <a:pt x="1524" y="603"/>
                  </a:lnTo>
                  <a:lnTo>
                    <a:pt x="1526" y="593"/>
                  </a:lnTo>
                  <a:lnTo>
                    <a:pt x="1521" y="585"/>
                  </a:lnTo>
                  <a:cubicBezTo>
                    <a:pt x="1521" y="584"/>
                    <a:pt x="1521" y="583"/>
                    <a:pt x="1520" y="582"/>
                  </a:cubicBezTo>
                  <a:lnTo>
                    <a:pt x="1520" y="579"/>
                  </a:lnTo>
                  <a:cubicBezTo>
                    <a:pt x="1519" y="576"/>
                    <a:pt x="1521" y="573"/>
                    <a:pt x="1524" y="571"/>
                  </a:cubicBezTo>
                  <a:cubicBezTo>
                    <a:pt x="1524" y="570"/>
                    <a:pt x="1524" y="568"/>
                    <a:pt x="1525" y="567"/>
                  </a:cubicBezTo>
                  <a:lnTo>
                    <a:pt x="1526" y="565"/>
                  </a:lnTo>
                  <a:cubicBezTo>
                    <a:pt x="1526" y="564"/>
                    <a:pt x="1528" y="562"/>
                    <a:pt x="1529" y="561"/>
                  </a:cubicBezTo>
                  <a:lnTo>
                    <a:pt x="1535" y="559"/>
                  </a:lnTo>
                  <a:lnTo>
                    <a:pt x="1536" y="555"/>
                  </a:lnTo>
                  <a:lnTo>
                    <a:pt x="1535" y="548"/>
                  </a:lnTo>
                  <a:cubicBezTo>
                    <a:pt x="1535" y="547"/>
                    <a:pt x="1535" y="546"/>
                    <a:pt x="1536" y="545"/>
                  </a:cubicBezTo>
                  <a:lnTo>
                    <a:pt x="1536" y="543"/>
                  </a:lnTo>
                  <a:cubicBezTo>
                    <a:pt x="1537" y="541"/>
                    <a:pt x="1538" y="539"/>
                    <a:pt x="1540" y="538"/>
                  </a:cubicBezTo>
                  <a:lnTo>
                    <a:pt x="1540" y="533"/>
                  </a:lnTo>
                  <a:cubicBezTo>
                    <a:pt x="1541" y="532"/>
                    <a:pt x="1541" y="530"/>
                    <a:pt x="1542" y="529"/>
                  </a:cubicBezTo>
                  <a:cubicBezTo>
                    <a:pt x="1543" y="529"/>
                    <a:pt x="1543" y="529"/>
                    <a:pt x="1543" y="529"/>
                  </a:cubicBezTo>
                  <a:cubicBezTo>
                    <a:pt x="1542" y="525"/>
                    <a:pt x="1544" y="522"/>
                    <a:pt x="1547" y="520"/>
                  </a:cubicBezTo>
                  <a:lnTo>
                    <a:pt x="1547" y="515"/>
                  </a:lnTo>
                  <a:cubicBezTo>
                    <a:pt x="1546" y="514"/>
                    <a:pt x="1546" y="513"/>
                    <a:pt x="1545" y="513"/>
                  </a:cubicBezTo>
                  <a:lnTo>
                    <a:pt x="1543" y="508"/>
                  </a:lnTo>
                  <a:cubicBezTo>
                    <a:pt x="1542" y="507"/>
                    <a:pt x="1542" y="506"/>
                    <a:pt x="1542" y="506"/>
                  </a:cubicBezTo>
                  <a:lnTo>
                    <a:pt x="1542" y="503"/>
                  </a:lnTo>
                  <a:lnTo>
                    <a:pt x="1542" y="491"/>
                  </a:lnTo>
                  <a:cubicBezTo>
                    <a:pt x="1542" y="490"/>
                    <a:pt x="1542" y="489"/>
                    <a:pt x="1542" y="489"/>
                  </a:cubicBezTo>
                  <a:lnTo>
                    <a:pt x="1543" y="487"/>
                  </a:lnTo>
                  <a:cubicBezTo>
                    <a:pt x="1543" y="486"/>
                    <a:pt x="1543" y="486"/>
                    <a:pt x="1543" y="486"/>
                  </a:cubicBezTo>
                  <a:lnTo>
                    <a:pt x="1543" y="486"/>
                  </a:lnTo>
                  <a:cubicBezTo>
                    <a:pt x="1543" y="485"/>
                    <a:pt x="1543" y="483"/>
                    <a:pt x="1543" y="481"/>
                  </a:cubicBezTo>
                  <a:lnTo>
                    <a:pt x="1544" y="477"/>
                  </a:lnTo>
                  <a:cubicBezTo>
                    <a:pt x="1544" y="477"/>
                    <a:pt x="1544" y="476"/>
                    <a:pt x="1545" y="475"/>
                  </a:cubicBezTo>
                  <a:lnTo>
                    <a:pt x="1547" y="471"/>
                  </a:lnTo>
                  <a:lnTo>
                    <a:pt x="1547" y="469"/>
                  </a:lnTo>
                  <a:lnTo>
                    <a:pt x="1545" y="459"/>
                  </a:lnTo>
                  <a:lnTo>
                    <a:pt x="1534" y="438"/>
                  </a:lnTo>
                  <a:cubicBezTo>
                    <a:pt x="1534" y="437"/>
                    <a:pt x="1533" y="436"/>
                    <a:pt x="1533" y="435"/>
                  </a:cubicBezTo>
                  <a:lnTo>
                    <a:pt x="1533" y="432"/>
                  </a:lnTo>
                  <a:lnTo>
                    <a:pt x="1527" y="420"/>
                  </a:lnTo>
                  <a:lnTo>
                    <a:pt x="1523" y="411"/>
                  </a:lnTo>
                  <a:cubicBezTo>
                    <a:pt x="1522" y="410"/>
                    <a:pt x="1522" y="408"/>
                    <a:pt x="1522" y="407"/>
                  </a:cubicBezTo>
                  <a:lnTo>
                    <a:pt x="1523" y="403"/>
                  </a:lnTo>
                  <a:lnTo>
                    <a:pt x="1522" y="402"/>
                  </a:lnTo>
                  <a:cubicBezTo>
                    <a:pt x="1521" y="401"/>
                    <a:pt x="1521" y="399"/>
                    <a:pt x="1521" y="397"/>
                  </a:cubicBezTo>
                  <a:lnTo>
                    <a:pt x="1521" y="395"/>
                  </a:lnTo>
                  <a:cubicBezTo>
                    <a:pt x="1518" y="393"/>
                    <a:pt x="1517" y="389"/>
                    <a:pt x="1518" y="386"/>
                  </a:cubicBezTo>
                  <a:lnTo>
                    <a:pt x="1519" y="383"/>
                  </a:lnTo>
                  <a:lnTo>
                    <a:pt x="1519" y="380"/>
                  </a:lnTo>
                  <a:lnTo>
                    <a:pt x="1513" y="368"/>
                  </a:lnTo>
                  <a:lnTo>
                    <a:pt x="1508" y="361"/>
                  </a:lnTo>
                  <a:lnTo>
                    <a:pt x="1508" y="361"/>
                  </a:lnTo>
                  <a:cubicBezTo>
                    <a:pt x="1507" y="361"/>
                    <a:pt x="1506" y="361"/>
                    <a:pt x="1505" y="361"/>
                  </a:cubicBezTo>
                  <a:lnTo>
                    <a:pt x="1493" y="355"/>
                  </a:lnTo>
                  <a:cubicBezTo>
                    <a:pt x="1489" y="355"/>
                    <a:pt x="1487" y="351"/>
                    <a:pt x="1487" y="348"/>
                  </a:cubicBezTo>
                  <a:lnTo>
                    <a:pt x="1487" y="347"/>
                  </a:lnTo>
                  <a:lnTo>
                    <a:pt x="1482" y="344"/>
                  </a:lnTo>
                  <a:lnTo>
                    <a:pt x="1481" y="343"/>
                  </a:lnTo>
                  <a:lnTo>
                    <a:pt x="1475" y="337"/>
                  </a:lnTo>
                  <a:cubicBezTo>
                    <a:pt x="1474" y="336"/>
                    <a:pt x="1472" y="335"/>
                    <a:pt x="1471" y="335"/>
                  </a:cubicBezTo>
                  <a:cubicBezTo>
                    <a:pt x="1470" y="333"/>
                    <a:pt x="1468" y="331"/>
                    <a:pt x="1468" y="328"/>
                  </a:cubicBezTo>
                  <a:lnTo>
                    <a:pt x="1465" y="326"/>
                  </a:lnTo>
                  <a:cubicBezTo>
                    <a:pt x="1464" y="326"/>
                    <a:pt x="1463" y="325"/>
                    <a:pt x="1462" y="324"/>
                  </a:cubicBezTo>
                  <a:lnTo>
                    <a:pt x="1460" y="321"/>
                  </a:lnTo>
                  <a:cubicBezTo>
                    <a:pt x="1458" y="319"/>
                    <a:pt x="1458" y="316"/>
                    <a:pt x="1459" y="314"/>
                  </a:cubicBezTo>
                  <a:cubicBezTo>
                    <a:pt x="1459" y="313"/>
                    <a:pt x="1459" y="312"/>
                    <a:pt x="1460" y="312"/>
                  </a:cubicBezTo>
                  <a:lnTo>
                    <a:pt x="1458" y="306"/>
                  </a:lnTo>
                  <a:lnTo>
                    <a:pt x="1451" y="296"/>
                  </a:lnTo>
                  <a:cubicBezTo>
                    <a:pt x="1450" y="295"/>
                    <a:pt x="1450" y="293"/>
                    <a:pt x="1450" y="292"/>
                  </a:cubicBezTo>
                  <a:lnTo>
                    <a:pt x="1450" y="291"/>
                  </a:lnTo>
                  <a:lnTo>
                    <a:pt x="1448" y="287"/>
                  </a:lnTo>
                  <a:lnTo>
                    <a:pt x="1445" y="286"/>
                  </a:lnTo>
                  <a:cubicBezTo>
                    <a:pt x="1445" y="286"/>
                    <a:pt x="1444" y="286"/>
                    <a:pt x="1443" y="285"/>
                  </a:cubicBezTo>
                  <a:lnTo>
                    <a:pt x="1441" y="284"/>
                  </a:lnTo>
                  <a:lnTo>
                    <a:pt x="1439" y="282"/>
                  </a:lnTo>
                  <a:lnTo>
                    <a:pt x="1435" y="281"/>
                  </a:lnTo>
                  <a:lnTo>
                    <a:pt x="1432" y="280"/>
                  </a:lnTo>
                  <a:cubicBezTo>
                    <a:pt x="1431" y="279"/>
                    <a:pt x="1429" y="278"/>
                    <a:pt x="1429" y="277"/>
                  </a:cubicBezTo>
                  <a:lnTo>
                    <a:pt x="1426" y="273"/>
                  </a:lnTo>
                  <a:lnTo>
                    <a:pt x="1421" y="262"/>
                  </a:lnTo>
                  <a:lnTo>
                    <a:pt x="1418" y="260"/>
                  </a:lnTo>
                  <a:cubicBezTo>
                    <a:pt x="1416" y="258"/>
                    <a:pt x="1414" y="255"/>
                    <a:pt x="1415" y="252"/>
                  </a:cubicBezTo>
                  <a:lnTo>
                    <a:pt x="1416" y="247"/>
                  </a:lnTo>
                  <a:lnTo>
                    <a:pt x="1416" y="247"/>
                  </a:lnTo>
                  <a:cubicBezTo>
                    <a:pt x="1414" y="246"/>
                    <a:pt x="1413" y="243"/>
                    <a:pt x="1413" y="240"/>
                  </a:cubicBezTo>
                  <a:lnTo>
                    <a:pt x="1415" y="232"/>
                  </a:lnTo>
                  <a:lnTo>
                    <a:pt x="1414" y="232"/>
                  </a:lnTo>
                  <a:lnTo>
                    <a:pt x="1410" y="232"/>
                  </a:lnTo>
                  <a:cubicBezTo>
                    <a:pt x="1409" y="232"/>
                    <a:pt x="1408" y="231"/>
                    <a:pt x="1407" y="231"/>
                  </a:cubicBezTo>
                  <a:cubicBezTo>
                    <a:pt x="1406" y="230"/>
                    <a:pt x="1404" y="230"/>
                    <a:pt x="1404" y="229"/>
                  </a:cubicBezTo>
                  <a:cubicBezTo>
                    <a:pt x="1402" y="229"/>
                    <a:pt x="1401" y="228"/>
                    <a:pt x="1400" y="227"/>
                  </a:cubicBezTo>
                  <a:lnTo>
                    <a:pt x="1398" y="226"/>
                  </a:lnTo>
                  <a:cubicBezTo>
                    <a:pt x="1397" y="225"/>
                    <a:pt x="1396" y="223"/>
                    <a:pt x="1396" y="222"/>
                  </a:cubicBezTo>
                  <a:lnTo>
                    <a:pt x="1394" y="214"/>
                  </a:lnTo>
                  <a:cubicBezTo>
                    <a:pt x="1392" y="213"/>
                    <a:pt x="1390" y="211"/>
                    <a:pt x="1390" y="209"/>
                  </a:cubicBezTo>
                  <a:cubicBezTo>
                    <a:pt x="1389" y="208"/>
                    <a:pt x="1389" y="206"/>
                    <a:pt x="1389" y="205"/>
                  </a:cubicBezTo>
                  <a:lnTo>
                    <a:pt x="1389" y="204"/>
                  </a:lnTo>
                  <a:cubicBezTo>
                    <a:pt x="1389" y="203"/>
                    <a:pt x="1388" y="202"/>
                    <a:pt x="1388" y="202"/>
                  </a:cubicBezTo>
                  <a:lnTo>
                    <a:pt x="1388" y="200"/>
                  </a:lnTo>
                  <a:lnTo>
                    <a:pt x="1386" y="199"/>
                  </a:lnTo>
                  <a:cubicBezTo>
                    <a:pt x="1385" y="199"/>
                    <a:pt x="1384" y="198"/>
                    <a:pt x="1383" y="197"/>
                  </a:cubicBezTo>
                  <a:lnTo>
                    <a:pt x="1377" y="192"/>
                  </a:lnTo>
                  <a:lnTo>
                    <a:pt x="1364" y="174"/>
                  </a:lnTo>
                  <a:lnTo>
                    <a:pt x="1359" y="166"/>
                  </a:lnTo>
                  <a:cubicBezTo>
                    <a:pt x="1359" y="165"/>
                    <a:pt x="1358" y="164"/>
                    <a:pt x="1358" y="164"/>
                  </a:cubicBezTo>
                  <a:lnTo>
                    <a:pt x="1356" y="157"/>
                  </a:lnTo>
                  <a:cubicBezTo>
                    <a:pt x="1356" y="155"/>
                    <a:pt x="1356" y="153"/>
                    <a:pt x="1357" y="151"/>
                  </a:cubicBezTo>
                  <a:cubicBezTo>
                    <a:pt x="1358" y="150"/>
                    <a:pt x="1359" y="149"/>
                    <a:pt x="1360" y="148"/>
                  </a:cubicBezTo>
                  <a:lnTo>
                    <a:pt x="1358" y="147"/>
                  </a:lnTo>
                  <a:cubicBezTo>
                    <a:pt x="1357" y="147"/>
                    <a:pt x="1356" y="146"/>
                    <a:pt x="1356" y="145"/>
                  </a:cubicBezTo>
                  <a:cubicBezTo>
                    <a:pt x="1355" y="144"/>
                    <a:pt x="1355" y="143"/>
                    <a:pt x="1354" y="142"/>
                  </a:cubicBezTo>
                  <a:lnTo>
                    <a:pt x="1349" y="133"/>
                  </a:lnTo>
                  <a:cubicBezTo>
                    <a:pt x="1347" y="131"/>
                    <a:pt x="1346" y="128"/>
                    <a:pt x="1346" y="126"/>
                  </a:cubicBezTo>
                  <a:cubicBezTo>
                    <a:pt x="1346" y="125"/>
                    <a:pt x="1346" y="123"/>
                    <a:pt x="1347" y="122"/>
                  </a:cubicBezTo>
                  <a:cubicBezTo>
                    <a:pt x="1345" y="121"/>
                    <a:pt x="1344" y="118"/>
                    <a:pt x="1344" y="116"/>
                  </a:cubicBezTo>
                  <a:lnTo>
                    <a:pt x="1344" y="106"/>
                  </a:lnTo>
                  <a:lnTo>
                    <a:pt x="1340" y="105"/>
                  </a:lnTo>
                  <a:cubicBezTo>
                    <a:pt x="1340" y="104"/>
                    <a:pt x="1339" y="104"/>
                    <a:pt x="1338" y="103"/>
                  </a:cubicBezTo>
                  <a:lnTo>
                    <a:pt x="1336" y="100"/>
                  </a:lnTo>
                  <a:cubicBezTo>
                    <a:pt x="1334" y="97"/>
                    <a:pt x="1334" y="94"/>
                    <a:pt x="1335" y="91"/>
                  </a:cubicBezTo>
                  <a:lnTo>
                    <a:pt x="1335" y="91"/>
                  </a:lnTo>
                  <a:cubicBezTo>
                    <a:pt x="1334" y="89"/>
                    <a:pt x="1332" y="87"/>
                    <a:pt x="1332" y="85"/>
                  </a:cubicBezTo>
                  <a:cubicBezTo>
                    <a:pt x="1332" y="84"/>
                    <a:pt x="1333" y="82"/>
                    <a:pt x="1333" y="81"/>
                  </a:cubicBezTo>
                  <a:cubicBezTo>
                    <a:pt x="1332" y="81"/>
                    <a:pt x="1332" y="80"/>
                    <a:pt x="1332" y="79"/>
                  </a:cubicBezTo>
                  <a:lnTo>
                    <a:pt x="1331" y="78"/>
                  </a:lnTo>
                  <a:cubicBezTo>
                    <a:pt x="1328" y="79"/>
                    <a:pt x="1324" y="78"/>
                    <a:pt x="1323" y="75"/>
                  </a:cubicBezTo>
                  <a:cubicBezTo>
                    <a:pt x="1322" y="74"/>
                    <a:pt x="1322" y="73"/>
                    <a:pt x="1322" y="73"/>
                  </a:cubicBezTo>
                  <a:cubicBezTo>
                    <a:pt x="1321" y="72"/>
                    <a:pt x="1321" y="71"/>
                    <a:pt x="1321" y="71"/>
                  </a:cubicBezTo>
                  <a:cubicBezTo>
                    <a:pt x="1320" y="69"/>
                    <a:pt x="1321" y="67"/>
                    <a:pt x="1321" y="65"/>
                  </a:cubicBezTo>
                  <a:lnTo>
                    <a:pt x="1317" y="61"/>
                  </a:lnTo>
                  <a:cubicBezTo>
                    <a:pt x="1316" y="61"/>
                    <a:pt x="1316" y="60"/>
                    <a:pt x="1316" y="60"/>
                  </a:cubicBezTo>
                  <a:lnTo>
                    <a:pt x="1312" y="54"/>
                  </a:lnTo>
                  <a:cubicBezTo>
                    <a:pt x="1312" y="53"/>
                    <a:pt x="1311" y="52"/>
                    <a:pt x="1311" y="51"/>
                  </a:cubicBezTo>
                  <a:lnTo>
                    <a:pt x="1310" y="44"/>
                  </a:lnTo>
                  <a:cubicBezTo>
                    <a:pt x="1310" y="44"/>
                    <a:pt x="1309" y="43"/>
                    <a:pt x="1310" y="42"/>
                  </a:cubicBezTo>
                  <a:lnTo>
                    <a:pt x="1307" y="41"/>
                  </a:lnTo>
                  <a:lnTo>
                    <a:pt x="1300" y="37"/>
                  </a:lnTo>
                  <a:cubicBezTo>
                    <a:pt x="1298" y="36"/>
                    <a:pt x="1296" y="33"/>
                    <a:pt x="1296" y="31"/>
                  </a:cubicBezTo>
                  <a:cubicBezTo>
                    <a:pt x="1296" y="29"/>
                    <a:pt x="1297" y="28"/>
                    <a:pt x="1297" y="26"/>
                  </a:cubicBezTo>
                  <a:cubicBezTo>
                    <a:pt x="1297" y="26"/>
                    <a:pt x="1297" y="26"/>
                    <a:pt x="1297" y="25"/>
                  </a:cubicBezTo>
                  <a:lnTo>
                    <a:pt x="1296" y="26"/>
                  </a:lnTo>
                  <a:cubicBezTo>
                    <a:pt x="1294" y="27"/>
                    <a:pt x="1291" y="27"/>
                    <a:pt x="1289" y="26"/>
                  </a:cubicBezTo>
                  <a:cubicBezTo>
                    <a:pt x="1287" y="25"/>
                    <a:pt x="1285" y="22"/>
                    <a:pt x="1285" y="20"/>
                  </a:cubicBezTo>
                  <a:lnTo>
                    <a:pt x="1284" y="16"/>
                  </a:lnTo>
                  <a:lnTo>
                    <a:pt x="1280" y="12"/>
                  </a:lnTo>
                  <a:cubicBezTo>
                    <a:pt x="1278" y="12"/>
                    <a:pt x="1276" y="11"/>
                    <a:pt x="1274" y="9"/>
                  </a:cubicBezTo>
                  <a:lnTo>
                    <a:pt x="1271" y="5"/>
                  </a:lnTo>
                  <a:lnTo>
                    <a:pt x="1266" y="6"/>
                  </a:lnTo>
                  <a:cubicBezTo>
                    <a:pt x="1265" y="7"/>
                    <a:pt x="1264" y="7"/>
                    <a:pt x="1263" y="6"/>
                  </a:cubicBezTo>
                  <a:lnTo>
                    <a:pt x="1259" y="6"/>
                  </a:lnTo>
                  <a:cubicBezTo>
                    <a:pt x="1258" y="5"/>
                    <a:pt x="1257" y="5"/>
                    <a:pt x="1256" y="5"/>
                  </a:cubicBezTo>
                  <a:lnTo>
                    <a:pt x="1255" y="4"/>
                  </a:lnTo>
                  <a:lnTo>
                    <a:pt x="1253" y="4"/>
                  </a:lnTo>
                  <a:cubicBezTo>
                    <a:pt x="1251" y="4"/>
                    <a:pt x="1250" y="3"/>
                    <a:pt x="1249" y="2"/>
                  </a:cubicBezTo>
                  <a:lnTo>
                    <a:pt x="1247" y="0"/>
                  </a:lnTo>
                  <a:lnTo>
                    <a:pt x="1233" y="7"/>
                  </a:lnTo>
                  <a:lnTo>
                    <a:pt x="1204" y="14"/>
                  </a:lnTo>
                  <a:lnTo>
                    <a:pt x="1192" y="15"/>
                  </a:lnTo>
                  <a:lnTo>
                    <a:pt x="1182" y="19"/>
                  </a:lnTo>
                  <a:cubicBezTo>
                    <a:pt x="1182" y="19"/>
                    <a:pt x="1182" y="19"/>
                    <a:pt x="1181" y="19"/>
                  </a:cubicBezTo>
                  <a:lnTo>
                    <a:pt x="1181" y="21"/>
                  </a:lnTo>
                  <a:lnTo>
                    <a:pt x="1181" y="26"/>
                  </a:lnTo>
                  <a:cubicBezTo>
                    <a:pt x="1181" y="27"/>
                    <a:pt x="1181" y="28"/>
                    <a:pt x="1181" y="28"/>
                  </a:cubicBezTo>
                  <a:lnTo>
                    <a:pt x="1179" y="3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28" name="Freeform 313">
              <a:extLst>
                <a:ext uri="{FF2B5EF4-FFF2-40B4-BE49-F238E27FC236}">
                  <a16:creationId xmlns:a16="http://schemas.microsoft.com/office/drawing/2014/main" id="{1F6C6F2A-89EB-414D-BEDD-C4C33F0F8C84}"/>
                </a:ext>
              </a:extLst>
            </p:cNvPr>
            <p:cNvSpPr>
              <a:spLocks noChangeArrowheads="1"/>
            </p:cNvSpPr>
            <p:nvPr/>
          </p:nvSpPr>
          <p:spPr bwMode="auto">
            <a:xfrm>
              <a:off x="7172325" y="4103688"/>
              <a:ext cx="225425" cy="461962"/>
            </a:xfrm>
            <a:custGeom>
              <a:avLst/>
              <a:gdLst>
                <a:gd name="T0" fmla="*/ 371 w 626"/>
                <a:gd name="T1" fmla="*/ 1163 h 1283"/>
                <a:gd name="T2" fmla="*/ 380 w 626"/>
                <a:gd name="T3" fmla="*/ 1131 h 1283"/>
                <a:gd name="T4" fmla="*/ 419 w 626"/>
                <a:gd name="T5" fmla="*/ 1054 h 1283"/>
                <a:gd name="T6" fmla="*/ 457 w 626"/>
                <a:gd name="T7" fmla="*/ 1027 h 1283"/>
                <a:gd name="T8" fmla="*/ 471 w 626"/>
                <a:gd name="T9" fmla="*/ 1008 h 1283"/>
                <a:gd name="T10" fmla="*/ 412 w 626"/>
                <a:gd name="T11" fmla="*/ 945 h 1283"/>
                <a:gd name="T12" fmla="*/ 415 w 626"/>
                <a:gd name="T13" fmla="*/ 888 h 1283"/>
                <a:gd name="T14" fmla="*/ 445 w 626"/>
                <a:gd name="T15" fmla="*/ 835 h 1283"/>
                <a:gd name="T16" fmla="*/ 475 w 626"/>
                <a:gd name="T17" fmla="*/ 786 h 1283"/>
                <a:gd name="T18" fmla="*/ 443 w 626"/>
                <a:gd name="T19" fmla="*/ 775 h 1283"/>
                <a:gd name="T20" fmla="*/ 420 w 626"/>
                <a:gd name="T21" fmla="*/ 738 h 1283"/>
                <a:gd name="T22" fmla="*/ 397 w 626"/>
                <a:gd name="T23" fmla="*/ 678 h 1283"/>
                <a:gd name="T24" fmla="*/ 412 w 626"/>
                <a:gd name="T25" fmla="*/ 619 h 1283"/>
                <a:gd name="T26" fmla="*/ 473 w 626"/>
                <a:gd name="T27" fmla="*/ 600 h 1283"/>
                <a:gd name="T28" fmla="*/ 486 w 626"/>
                <a:gd name="T29" fmla="*/ 566 h 1283"/>
                <a:gd name="T30" fmla="*/ 470 w 626"/>
                <a:gd name="T31" fmla="*/ 518 h 1283"/>
                <a:gd name="T32" fmla="*/ 484 w 626"/>
                <a:gd name="T33" fmla="*/ 472 h 1283"/>
                <a:gd name="T34" fmla="*/ 508 w 626"/>
                <a:gd name="T35" fmla="*/ 452 h 1283"/>
                <a:gd name="T36" fmla="*/ 501 w 626"/>
                <a:gd name="T37" fmla="*/ 396 h 1283"/>
                <a:gd name="T38" fmla="*/ 504 w 626"/>
                <a:gd name="T39" fmla="*/ 328 h 1283"/>
                <a:gd name="T40" fmla="*/ 486 w 626"/>
                <a:gd name="T41" fmla="*/ 277 h 1283"/>
                <a:gd name="T42" fmla="*/ 524 w 626"/>
                <a:gd name="T43" fmla="*/ 238 h 1283"/>
                <a:gd name="T44" fmla="*/ 596 w 626"/>
                <a:gd name="T45" fmla="*/ 178 h 1283"/>
                <a:gd name="T46" fmla="*/ 615 w 626"/>
                <a:gd name="T47" fmla="*/ 153 h 1283"/>
                <a:gd name="T48" fmla="*/ 572 w 626"/>
                <a:gd name="T49" fmla="*/ 126 h 1283"/>
                <a:gd name="T50" fmla="*/ 562 w 626"/>
                <a:gd name="T51" fmla="*/ 68 h 1283"/>
                <a:gd name="T52" fmla="*/ 519 w 626"/>
                <a:gd name="T53" fmla="*/ 45 h 1283"/>
                <a:gd name="T54" fmla="*/ 467 w 626"/>
                <a:gd name="T55" fmla="*/ 50 h 1283"/>
                <a:gd name="T56" fmla="*/ 435 w 626"/>
                <a:gd name="T57" fmla="*/ 70 h 1283"/>
                <a:gd name="T58" fmla="*/ 378 w 626"/>
                <a:gd name="T59" fmla="*/ 78 h 1283"/>
                <a:gd name="T60" fmla="*/ 339 w 626"/>
                <a:gd name="T61" fmla="*/ 63 h 1283"/>
                <a:gd name="T62" fmla="*/ 292 w 626"/>
                <a:gd name="T63" fmla="*/ 71 h 1283"/>
                <a:gd name="T64" fmla="*/ 234 w 626"/>
                <a:gd name="T65" fmla="*/ 65 h 1283"/>
                <a:gd name="T66" fmla="*/ 242 w 626"/>
                <a:gd name="T67" fmla="*/ 18 h 1283"/>
                <a:gd name="T68" fmla="*/ 185 w 626"/>
                <a:gd name="T69" fmla="*/ 15 h 1283"/>
                <a:gd name="T70" fmla="*/ 143 w 626"/>
                <a:gd name="T71" fmla="*/ 47 h 1283"/>
                <a:gd name="T72" fmla="*/ 155 w 626"/>
                <a:gd name="T73" fmla="*/ 96 h 1283"/>
                <a:gd name="T74" fmla="*/ 138 w 626"/>
                <a:gd name="T75" fmla="*/ 159 h 1283"/>
                <a:gd name="T76" fmla="*/ 147 w 626"/>
                <a:gd name="T77" fmla="*/ 210 h 1283"/>
                <a:gd name="T78" fmla="*/ 164 w 626"/>
                <a:gd name="T79" fmla="*/ 279 h 1283"/>
                <a:gd name="T80" fmla="*/ 172 w 626"/>
                <a:gd name="T81" fmla="*/ 343 h 1283"/>
                <a:gd name="T82" fmla="*/ 146 w 626"/>
                <a:gd name="T83" fmla="*/ 390 h 1283"/>
                <a:gd name="T84" fmla="*/ 136 w 626"/>
                <a:gd name="T85" fmla="*/ 506 h 1283"/>
                <a:gd name="T86" fmla="*/ 79 w 626"/>
                <a:gd name="T87" fmla="*/ 651 h 1283"/>
                <a:gd name="T88" fmla="*/ 42 w 626"/>
                <a:gd name="T89" fmla="*/ 701 h 1283"/>
                <a:gd name="T90" fmla="*/ 13 w 626"/>
                <a:gd name="T91" fmla="*/ 784 h 1283"/>
                <a:gd name="T92" fmla="*/ 4 w 626"/>
                <a:gd name="T93" fmla="*/ 861 h 1283"/>
                <a:gd name="T94" fmla="*/ 63 w 626"/>
                <a:gd name="T95" fmla="*/ 834 h 1283"/>
                <a:gd name="T96" fmla="*/ 142 w 626"/>
                <a:gd name="T97" fmla="*/ 775 h 1283"/>
                <a:gd name="T98" fmla="*/ 97 w 626"/>
                <a:gd name="T99" fmla="*/ 826 h 1283"/>
                <a:gd name="T100" fmla="*/ 60 w 626"/>
                <a:gd name="T101" fmla="*/ 886 h 1283"/>
                <a:gd name="T102" fmla="*/ 82 w 626"/>
                <a:gd name="T103" fmla="*/ 926 h 1283"/>
                <a:gd name="T104" fmla="*/ 138 w 626"/>
                <a:gd name="T105" fmla="*/ 898 h 1283"/>
                <a:gd name="T106" fmla="*/ 159 w 626"/>
                <a:gd name="T107" fmla="*/ 952 h 1283"/>
                <a:gd name="T108" fmla="*/ 122 w 626"/>
                <a:gd name="T109" fmla="*/ 1055 h 1283"/>
                <a:gd name="T110" fmla="*/ 144 w 626"/>
                <a:gd name="T111" fmla="*/ 1119 h 1283"/>
                <a:gd name="T112" fmla="*/ 128 w 626"/>
                <a:gd name="T113" fmla="*/ 1204 h 1283"/>
                <a:gd name="T114" fmla="*/ 99 w 626"/>
                <a:gd name="T115" fmla="*/ 1279 h 1283"/>
                <a:gd name="T116" fmla="*/ 134 w 626"/>
                <a:gd name="T117" fmla="*/ 1263 h 1283"/>
                <a:gd name="T118" fmla="*/ 191 w 626"/>
                <a:gd name="T119" fmla="*/ 1260 h 1283"/>
                <a:gd name="T120" fmla="*/ 268 w 626"/>
                <a:gd name="T121" fmla="*/ 1267 h 1283"/>
                <a:gd name="T122" fmla="*/ 375 w 626"/>
                <a:gd name="T123" fmla="*/ 1242 h 1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26" h="1283">
                  <a:moveTo>
                    <a:pt x="387" y="1224"/>
                  </a:moveTo>
                  <a:lnTo>
                    <a:pt x="388" y="1223"/>
                  </a:lnTo>
                  <a:lnTo>
                    <a:pt x="387" y="1217"/>
                  </a:lnTo>
                  <a:lnTo>
                    <a:pt x="385" y="1198"/>
                  </a:lnTo>
                  <a:lnTo>
                    <a:pt x="382" y="1191"/>
                  </a:lnTo>
                  <a:cubicBezTo>
                    <a:pt x="382" y="1190"/>
                    <a:pt x="381" y="1188"/>
                    <a:pt x="382" y="1187"/>
                  </a:cubicBezTo>
                  <a:lnTo>
                    <a:pt x="382" y="1185"/>
                  </a:lnTo>
                  <a:lnTo>
                    <a:pt x="380" y="1174"/>
                  </a:lnTo>
                  <a:lnTo>
                    <a:pt x="375" y="1169"/>
                  </a:lnTo>
                  <a:lnTo>
                    <a:pt x="373" y="1165"/>
                  </a:lnTo>
                  <a:cubicBezTo>
                    <a:pt x="372" y="1165"/>
                    <a:pt x="372" y="1164"/>
                    <a:pt x="371" y="1163"/>
                  </a:cubicBezTo>
                  <a:cubicBezTo>
                    <a:pt x="371" y="1163"/>
                    <a:pt x="371" y="1161"/>
                    <a:pt x="371" y="1160"/>
                  </a:cubicBezTo>
                  <a:lnTo>
                    <a:pt x="371" y="1159"/>
                  </a:lnTo>
                  <a:cubicBezTo>
                    <a:pt x="369" y="1158"/>
                    <a:pt x="369" y="1156"/>
                    <a:pt x="368" y="1154"/>
                  </a:cubicBezTo>
                  <a:lnTo>
                    <a:pt x="368" y="1152"/>
                  </a:lnTo>
                  <a:cubicBezTo>
                    <a:pt x="368" y="1150"/>
                    <a:pt x="369" y="1149"/>
                    <a:pt x="370" y="1147"/>
                  </a:cubicBezTo>
                  <a:cubicBezTo>
                    <a:pt x="370" y="1147"/>
                    <a:pt x="371" y="1146"/>
                    <a:pt x="371" y="1145"/>
                  </a:cubicBezTo>
                  <a:lnTo>
                    <a:pt x="372" y="1144"/>
                  </a:lnTo>
                  <a:lnTo>
                    <a:pt x="372" y="1144"/>
                  </a:lnTo>
                  <a:cubicBezTo>
                    <a:pt x="372" y="1141"/>
                    <a:pt x="373" y="1138"/>
                    <a:pt x="375" y="1136"/>
                  </a:cubicBezTo>
                  <a:lnTo>
                    <a:pt x="377" y="1135"/>
                  </a:lnTo>
                  <a:lnTo>
                    <a:pt x="380" y="1131"/>
                  </a:lnTo>
                  <a:lnTo>
                    <a:pt x="381" y="1128"/>
                  </a:lnTo>
                  <a:lnTo>
                    <a:pt x="383" y="1118"/>
                  </a:lnTo>
                  <a:lnTo>
                    <a:pt x="385" y="1109"/>
                  </a:lnTo>
                  <a:cubicBezTo>
                    <a:pt x="386" y="1108"/>
                    <a:pt x="386" y="1107"/>
                    <a:pt x="386" y="1107"/>
                  </a:cubicBezTo>
                  <a:lnTo>
                    <a:pt x="390" y="1102"/>
                  </a:lnTo>
                  <a:cubicBezTo>
                    <a:pt x="390" y="1101"/>
                    <a:pt x="391" y="1101"/>
                    <a:pt x="391" y="1100"/>
                  </a:cubicBezTo>
                  <a:lnTo>
                    <a:pt x="408" y="1086"/>
                  </a:lnTo>
                  <a:lnTo>
                    <a:pt x="412" y="1079"/>
                  </a:lnTo>
                  <a:lnTo>
                    <a:pt x="414" y="1071"/>
                  </a:lnTo>
                  <a:lnTo>
                    <a:pt x="419" y="1057"/>
                  </a:lnTo>
                  <a:lnTo>
                    <a:pt x="419" y="1054"/>
                  </a:lnTo>
                  <a:lnTo>
                    <a:pt x="419" y="1051"/>
                  </a:lnTo>
                  <a:cubicBezTo>
                    <a:pt x="418" y="1049"/>
                    <a:pt x="419" y="1047"/>
                    <a:pt x="421" y="1045"/>
                  </a:cubicBezTo>
                  <a:cubicBezTo>
                    <a:pt x="422" y="1044"/>
                    <a:pt x="425" y="1042"/>
                    <a:pt x="426" y="1041"/>
                  </a:cubicBezTo>
                  <a:lnTo>
                    <a:pt x="432" y="1040"/>
                  </a:lnTo>
                  <a:cubicBezTo>
                    <a:pt x="433" y="1039"/>
                    <a:pt x="435" y="1038"/>
                    <a:pt x="437" y="1038"/>
                  </a:cubicBezTo>
                  <a:lnTo>
                    <a:pt x="442" y="1039"/>
                  </a:lnTo>
                  <a:lnTo>
                    <a:pt x="445" y="1038"/>
                  </a:lnTo>
                  <a:lnTo>
                    <a:pt x="447" y="1034"/>
                  </a:lnTo>
                  <a:cubicBezTo>
                    <a:pt x="447" y="1033"/>
                    <a:pt x="447" y="1032"/>
                    <a:pt x="448" y="1031"/>
                  </a:cubicBezTo>
                  <a:lnTo>
                    <a:pt x="450" y="1029"/>
                  </a:lnTo>
                  <a:cubicBezTo>
                    <a:pt x="452" y="1028"/>
                    <a:pt x="454" y="1027"/>
                    <a:pt x="457" y="1027"/>
                  </a:cubicBezTo>
                  <a:lnTo>
                    <a:pt x="460" y="1027"/>
                  </a:lnTo>
                  <a:cubicBezTo>
                    <a:pt x="461" y="1027"/>
                    <a:pt x="462" y="1027"/>
                    <a:pt x="462" y="1028"/>
                  </a:cubicBezTo>
                  <a:lnTo>
                    <a:pt x="469" y="1031"/>
                  </a:lnTo>
                  <a:cubicBezTo>
                    <a:pt x="469" y="1030"/>
                    <a:pt x="470" y="1030"/>
                    <a:pt x="470" y="1029"/>
                  </a:cubicBezTo>
                  <a:lnTo>
                    <a:pt x="471" y="1027"/>
                  </a:lnTo>
                  <a:lnTo>
                    <a:pt x="473" y="1021"/>
                  </a:lnTo>
                  <a:lnTo>
                    <a:pt x="477" y="1012"/>
                  </a:lnTo>
                  <a:lnTo>
                    <a:pt x="480" y="1003"/>
                  </a:lnTo>
                  <a:lnTo>
                    <a:pt x="479" y="1003"/>
                  </a:lnTo>
                  <a:cubicBezTo>
                    <a:pt x="478" y="1005"/>
                    <a:pt x="477" y="1005"/>
                    <a:pt x="476" y="1006"/>
                  </a:cubicBezTo>
                  <a:lnTo>
                    <a:pt x="471" y="1008"/>
                  </a:lnTo>
                  <a:lnTo>
                    <a:pt x="460" y="1010"/>
                  </a:lnTo>
                  <a:cubicBezTo>
                    <a:pt x="458" y="1010"/>
                    <a:pt x="456" y="1009"/>
                    <a:pt x="454" y="1008"/>
                  </a:cubicBezTo>
                  <a:lnTo>
                    <a:pt x="450" y="1003"/>
                  </a:lnTo>
                  <a:cubicBezTo>
                    <a:pt x="449" y="1003"/>
                    <a:pt x="448" y="1002"/>
                    <a:pt x="448" y="1000"/>
                  </a:cubicBezTo>
                  <a:lnTo>
                    <a:pt x="440" y="982"/>
                  </a:lnTo>
                  <a:lnTo>
                    <a:pt x="438" y="980"/>
                  </a:lnTo>
                  <a:lnTo>
                    <a:pt x="436" y="978"/>
                  </a:lnTo>
                  <a:cubicBezTo>
                    <a:pt x="435" y="978"/>
                    <a:pt x="435" y="977"/>
                    <a:pt x="434" y="976"/>
                  </a:cubicBezTo>
                  <a:lnTo>
                    <a:pt x="433" y="974"/>
                  </a:lnTo>
                  <a:lnTo>
                    <a:pt x="432" y="971"/>
                  </a:lnTo>
                  <a:lnTo>
                    <a:pt x="412" y="945"/>
                  </a:lnTo>
                  <a:lnTo>
                    <a:pt x="406" y="941"/>
                  </a:lnTo>
                  <a:cubicBezTo>
                    <a:pt x="404" y="940"/>
                    <a:pt x="402" y="938"/>
                    <a:pt x="402" y="936"/>
                  </a:cubicBezTo>
                  <a:cubicBezTo>
                    <a:pt x="401" y="933"/>
                    <a:pt x="402" y="931"/>
                    <a:pt x="404" y="929"/>
                  </a:cubicBezTo>
                  <a:lnTo>
                    <a:pt x="406" y="927"/>
                  </a:lnTo>
                  <a:cubicBezTo>
                    <a:pt x="404" y="924"/>
                    <a:pt x="404" y="921"/>
                    <a:pt x="406" y="918"/>
                  </a:cubicBezTo>
                  <a:lnTo>
                    <a:pt x="407" y="916"/>
                  </a:lnTo>
                  <a:lnTo>
                    <a:pt x="410" y="905"/>
                  </a:lnTo>
                  <a:cubicBezTo>
                    <a:pt x="410" y="904"/>
                    <a:pt x="411" y="903"/>
                    <a:pt x="411" y="902"/>
                  </a:cubicBezTo>
                  <a:lnTo>
                    <a:pt x="418" y="893"/>
                  </a:lnTo>
                  <a:cubicBezTo>
                    <a:pt x="417" y="893"/>
                    <a:pt x="417" y="892"/>
                    <a:pt x="417" y="892"/>
                  </a:cubicBezTo>
                  <a:cubicBezTo>
                    <a:pt x="417" y="891"/>
                    <a:pt x="415" y="889"/>
                    <a:pt x="415" y="888"/>
                  </a:cubicBezTo>
                  <a:lnTo>
                    <a:pt x="415" y="882"/>
                  </a:lnTo>
                  <a:lnTo>
                    <a:pt x="416" y="867"/>
                  </a:lnTo>
                  <a:cubicBezTo>
                    <a:pt x="416" y="866"/>
                    <a:pt x="417" y="864"/>
                    <a:pt x="417" y="863"/>
                  </a:cubicBezTo>
                  <a:lnTo>
                    <a:pt x="419" y="859"/>
                  </a:lnTo>
                  <a:cubicBezTo>
                    <a:pt x="420" y="858"/>
                    <a:pt x="421" y="857"/>
                    <a:pt x="422" y="856"/>
                  </a:cubicBezTo>
                  <a:lnTo>
                    <a:pt x="433" y="846"/>
                  </a:lnTo>
                  <a:cubicBezTo>
                    <a:pt x="434" y="846"/>
                    <a:pt x="435" y="845"/>
                    <a:pt x="436" y="845"/>
                  </a:cubicBezTo>
                  <a:lnTo>
                    <a:pt x="440" y="841"/>
                  </a:lnTo>
                  <a:lnTo>
                    <a:pt x="441" y="840"/>
                  </a:lnTo>
                  <a:cubicBezTo>
                    <a:pt x="442" y="839"/>
                    <a:pt x="442" y="838"/>
                    <a:pt x="443" y="837"/>
                  </a:cubicBezTo>
                  <a:lnTo>
                    <a:pt x="445" y="835"/>
                  </a:lnTo>
                  <a:cubicBezTo>
                    <a:pt x="446" y="834"/>
                    <a:pt x="447" y="834"/>
                    <a:pt x="449" y="833"/>
                  </a:cubicBezTo>
                  <a:lnTo>
                    <a:pt x="457" y="832"/>
                  </a:lnTo>
                  <a:lnTo>
                    <a:pt x="461" y="828"/>
                  </a:lnTo>
                  <a:lnTo>
                    <a:pt x="461" y="827"/>
                  </a:lnTo>
                  <a:lnTo>
                    <a:pt x="461" y="826"/>
                  </a:lnTo>
                  <a:lnTo>
                    <a:pt x="460" y="824"/>
                  </a:lnTo>
                  <a:cubicBezTo>
                    <a:pt x="458" y="821"/>
                    <a:pt x="459" y="816"/>
                    <a:pt x="462" y="814"/>
                  </a:cubicBezTo>
                  <a:lnTo>
                    <a:pt x="466" y="810"/>
                  </a:lnTo>
                  <a:lnTo>
                    <a:pt x="469" y="806"/>
                  </a:lnTo>
                  <a:lnTo>
                    <a:pt x="476" y="793"/>
                  </a:lnTo>
                  <a:cubicBezTo>
                    <a:pt x="474" y="791"/>
                    <a:pt x="474" y="789"/>
                    <a:pt x="475" y="786"/>
                  </a:cubicBezTo>
                  <a:lnTo>
                    <a:pt x="475" y="784"/>
                  </a:lnTo>
                  <a:lnTo>
                    <a:pt x="474" y="780"/>
                  </a:lnTo>
                  <a:lnTo>
                    <a:pt x="469" y="776"/>
                  </a:lnTo>
                  <a:lnTo>
                    <a:pt x="466" y="775"/>
                  </a:lnTo>
                  <a:lnTo>
                    <a:pt x="465" y="776"/>
                  </a:lnTo>
                  <a:lnTo>
                    <a:pt x="458" y="779"/>
                  </a:lnTo>
                  <a:cubicBezTo>
                    <a:pt x="456" y="780"/>
                    <a:pt x="455" y="780"/>
                    <a:pt x="454" y="780"/>
                  </a:cubicBezTo>
                  <a:lnTo>
                    <a:pt x="451" y="779"/>
                  </a:lnTo>
                  <a:cubicBezTo>
                    <a:pt x="450" y="779"/>
                    <a:pt x="449" y="779"/>
                    <a:pt x="448" y="778"/>
                  </a:cubicBezTo>
                  <a:lnTo>
                    <a:pt x="445" y="777"/>
                  </a:lnTo>
                  <a:cubicBezTo>
                    <a:pt x="445" y="776"/>
                    <a:pt x="444" y="776"/>
                    <a:pt x="443" y="775"/>
                  </a:cubicBezTo>
                  <a:lnTo>
                    <a:pt x="441" y="773"/>
                  </a:lnTo>
                  <a:cubicBezTo>
                    <a:pt x="440" y="772"/>
                    <a:pt x="439" y="770"/>
                    <a:pt x="439" y="769"/>
                  </a:cubicBezTo>
                  <a:lnTo>
                    <a:pt x="439" y="767"/>
                  </a:lnTo>
                  <a:cubicBezTo>
                    <a:pt x="439" y="765"/>
                    <a:pt x="439" y="764"/>
                    <a:pt x="439" y="762"/>
                  </a:cubicBezTo>
                  <a:lnTo>
                    <a:pt x="441" y="759"/>
                  </a:lnTo>
                  <a:lnTo>
                    <a:pt x="428" y="754"/>
                  </a:lnTo>
                  <a:cubicBezTo>
                    <a:pt x="427" y="754"/>
                    <a:pt x="426" y="753"/>
                    <a:pt x="425" y="752"/>
                  </a:cubicBezTo>
                  <a:lnTo>
                    <a:pt x="423" y="748"/>
                  </a:lnTo>
                  <a:cubicBezTo>
                    <a:pt x="422" y="747"/>
                    <a:pt x="422" y="746"/>
                    <a:pt x="422" y="745"/>
                  </a:cubicBezTo>
                  <a:lnTo>
                    <a:pt x="420" y="740"/>
                  </a:lnTo>
                  <a:cubicBezTo>
                    <a:pt x="420" y="739"/>
                    <a:pt x="420" y="739"/>
                    <a:pt x="420" y="738"/>
                  </a:cubicBezTo>
                  <a:lnTo>
                    <a:pt x="420" y="732"/>
                  </a:lnTo>
                  <a:cubicBezTo>
                    <a:pt x="420" y="731"/>
                    <a:pt x="420" y="730"/>
                    <a:pt x="421" y="729"/>
                  </a:cubicBezTo>
                  <a:lnTo>
                    <a:pt x="412" y="720"/>
                  </a:lnTo>
                  <a:cubicBezTo>
                    <a:pt x="411" y="719"/>
                    <a:pt x="411" y="718"/>
                    <a:pt x="410" y="717"/>
                  </a:cubicBezTo>
                  <a:lnTo>
                    <a:pt x="409" y="714"/>
                  </a:lnTo>
                  <a:cubicBezTo>
                    <a:pt x="408" y="713"/>
                    <a:pt x="408" y="712"/>
                    <a:pt x="408" y="712"/>
                  </a:cubicBezTo>
                  <a:lnTo>
                    <a:pt x="407" y="700"/>
                  </a:lnTo>
                  <a:cubicBezTo>
                    <a:pt x="407" y="699"/>
                    <a:pt x="407" y="698"/>
                    <a:pt x="407" y="697"/>
                  </a:cubicBezTo>
                  <a:lnTo>
                    <a:pt x="411" y="685"/>
                  </a:lnTo>
                  <a:lnTo>
                    <a:pt x="401" y="682"/>
                  </a:lnTo>
                  <a:lnTo>
                    <a:pt x="397" y="678"/>
                  </a:lnTo>
                  <a:cubicBezTo>
                    <a:pt x="395" y="677"/>
                    <a:pt x="395" y="676"/>
                    <a:pt x="394" y="674"/>
                  </a:cubicBezTo>
                  <a:lnTo>
                    <a:pt x="393" y="670"/>
                  </a:lnTo>
                  <a:lnTo>
                    <a:pt x="388" y="668"/>
                  </a:lnTo>
                  <a:cubicBezTo>
                    <a:pt x="387" y="667"/>
                    <a:pt x="386" y="667"/>
                    <a:pt x="386" y="667"/>
                  </a:cubicBezTo>
                  <a:lnTo>
                    <a:pt x="383" y="663"/>
                  </a:lnTo>
                  <a:lnTo>
                    <a:pt x="373" y="653"/>
                  </a:lnTo>
                  <a:cubicBezTo>
                    <a:pt x="373" y="652"/>
                    <a:pt x="372" y="651"/>
                    <a:pt x="371" y="649"/>
                  </a:cubicBezTo>
                  <a:lnTo>
                    <a:pt x="364" y="629"/>
                  </a:lnTo>
                  <a:cubicBezTo>
                    <a:pt x="363" y="626"/>
                    <a:pt x="363" y="623"/>
                    <a:pt x="364" y="621"/>
                  </a:cubicBezTo>
                  <a:cubicBezTo>
                    <a:pt x="366" y="618"/>
                    <a:pt x="368" y="617"/>
                    <a:pt x="371" y="617"/>
                  </a:cubicBezTo>
                  <a:lnTo>
                    <a:pt x="412" y="619"/>
                  </a:lnTo>
                  <a:lnTo>
                    <a:pt x="421" y="616"/>
                  </a:lnTo>
                  <a:lnTo>
                    <a:pt x="429" y="616"/>
                  </a:lnTo>
                  <a:lnTo>
                    <a:pt x="431" y="616"/>
                  </a:lnTo>
                  <a:cubicBezTo>
                    <a:pt x="433" y="615"/>
                    <a:pt x="436" y="615"/>
                    <a:pt x="438" y="616"/>
                  </a:cubicBezTo>
                  <a:lnTo>
                    <a:pt x="440" y="618"/>
                  </a:lnTo>
                  <a:lnTo>
                    <a:pt x="444" y="618"/>
                  </a:lnTo>
                  <a:lnTo>
                    <a:pt x="470" y="615"/>
                  </a:lnTo>
                  <a:cubicBezTo>
                    <a:pt x="469" y="614"/>
                    <a:pt x="469" y="613"/>
                    <a:pt x="469" y="612"/>
                  </a:cubicBezTo>
                  <a:lnTo>
                    <a:pt x="469" y="610"/>
                  </a:lnTo>
                  <a:cubicBezTo>
                    <a:pt x="469" y="609"/>
                    <a:pt x="469" y="608"/>
                    <a:pt x="470" y="607"/>
                  </a:cubicBezTo>
                  <a:lnTo>
                    <a:pt x="473" y="600"/>
                  </a:lnTo>
                  <a:lnTo>
                    <a:pt x="472" y="595"/>
                  </a:lnTo>
                  <a:cubicBezTo>
                    <a:pt x="472" y="593"/>
                    <a:pt x="472" y="592"/>
                    <a:pt x="472" y="591"/>
                  </a:cubicBezTo>
                  <a:lnTo>
                    <a:pt x="474" y="587"/>
                  </a:lnTo>
                  <a:cubicBezTo>
                    <a:pt x="474" y="586"/>
                    <a:pt x="475" y="585"/>
                    <a:pt x="476" y="584"/>
                  </a:cubicBezTo>
                  <a:cubicBezTo>
                    <a:pt x="477" y="584"/>
                    <a:pt x="479" y="582"/>
                    <a:pt x="480" y="582"/>
                  </a:cubicBezTo>
                  <a:lnTo>
                    <a:pt x="483" y="580"/>
                  </a:lnTo>
                  <a:lnTo>
                    <a:pt x="487" y="574"/>
                  </a:lnTo>
                  <a:lnTo>
                    <a:pt x="487" y="572"/>
                  </a:lnTo>
                  <a:lnTo>
                    <a:pt x="487" y="569"/>
                  </a:lnTo>
                  <a:lnTo>
                    <a:pt x="487" y="568"/>
                  </a:lnTo>
                  <a:cubicBezTo>
                    <a:pt x="487" y="567"/>
                    <a:pt x="486" y="567"/>
                    <a:pt x="486" y="566"/>
                  </a:cubicBezTo>
                  <a:cubicBezTo>
                    <a:pt x="486" y="565"/>
                    <a:pt x="487" y="562"/>
                    <a:pt x="487" y="561"/>
                  </a:cubicBezTo>
                  <a:cubicBezTo>
                    <a:pt x="488" y="560"/>
                    <a:pt x="489" y="558"/>
                    <a:pt x="490" y="557"/>
                  </a:cubicBezTo>
                  <a:lnTo>
                    <a:pt x="490" y="557"/>
                  </a:lnTo>
                  <a:lnTo>
                    <a:pt x="491" y="552"/>
                  </a:lnTo>
                  <a:lnTo>
                    <a:pt x="491" y="551"/>
                  </a:lnTo>
                  <a:cubicBezTo>
                    <a:pt x="491" y="549"/>
                    <a:pt x="491" y="548"/>
                    <a:pt x="492" y="547"/>
                  </a:cubicBezTo>
                  <a:lnTo>
                    <a:pt x="494" y="541"/>
                  </a:lnTo>
                  <a:lnTo>
                    <a:pt x="489" y="531"/>
                  </a:lnTo>
                  <a:lnTo>
                    <a:pt x="482" y="522"/>
                  </a:lnTo>
                  <a:lnTo>
                    <a:pt x="474" y="521"/>
                  </a:lnTo>
                  <a:cubicBezTo>
                    <a:pt x="473" y="520"/>
                    <a:pt x="471" y="519"/>
                    <a:pt x="470" y="518"/>
                  </a:cubicBezTo>
                  <a:lnTo>
                    <a:pt x="468" y="514"/>
                  </a:lnTo>
                  <a:cubicBezTo>
                    <a:pt x="467" y="513"/>
                    <a:pt x="467" y="512"/>
                    <a:pt x="467" y="511"/>
                  </a:cubicBezTo>
                  <a:lnTo>
                    <a:pt x="464" y="501"/>
                  </a:lnTo>
                  <a:cubicBezTo>
                    <a:pt x="463" y="498"/>
                    <a:pt x="463" y="496"/>
                    <a:pt x="464" y="494"/>
                  </a:cubicBezTo>
                  <a:lnTo>
                    <a:pt x="466" y="491"/>
                  </a:lnTo>
                  <a:lnTo>
                    <a:pt x="467" y="486"/>
                  </a:lnTo>
                  <a:cubicBezTo>
                    <a:pt x="468" y="485"/>
                    <a:pt x="468" y="484"/>
                    <a:pt x="469" y="484"/>
                  </a:cubicBezTo>
                  <a:lnTo>
                    <a:pt x="470" y="481"/>
                  </a:lnTo>
                  <a:cubicBezTo>
                    <a:pt x="471" y="480"/>
                    <a:pt x="472" y="480"/>
                    <a:pt x="473" y="479"/>
                  </a:cubicBezTo>
                  <a:lnTo>
                    <a:pt x="477" y="477"/>
                  </a:lnTo>
                  <a:lnTo>
                    <a:pt x="484" y="472"/>
                  </a:lnTo>
                  <a:cubicBezTo>
                    <a:pt x="485" y="472"/>
                    <a:pt x="486" y="471"/>
                    <a:pt x="487" y="471"/>
                  </a:cubicBezTo>
                  <a:lnTo>
                    <a:pt x="490" y="471"/>
                  </a:lnTo>
                  <a:cubicBezTo>
                    <a:pt x="491" y="471"/>
                    <a:pt x="492" y="470"/>
                    <a:pt x="493" y="470"/>
                  </a:cubicBezTo>
                  <a:lnTo>
                    <a:pt x="496" y="471"/>
                  </a:lnTo>
                  <a:lnTo>
                    <a:pt x="497" y="470"/>
                  </a:lnTo>
                  <a:cubicBezTo>
                    <a:pt x="497" y="469"/>
                    <a:pt x="497" y="468"/>
                    <a:pt x="497" y="468"/>
                  </a:cubicBezTo>
                  <a:lnTo>
                    <a:pt x="498" y="466"/>
                  </a:lnTo>
                  <a:cubicBezTo>
                    <a:pt x="498" y="465"/>
                    <a:pt x="499" y="464"/>
                    <a:pt x="499" y="463"/>
                  </a:cubicBezTo>
                  <a:cubicBezTo>
                    <a:pt x="500" y="463"/>
                    <a:pt x="501" y="461"/>
                    <a:pt x="502" y="461"/>
                  </a:cubicBezTo>
                  <a:lnTo>
                    <a:pt x="510" y="454"/>
                  </a:lnTo>
                  <a:lnTo>
                    <a:pt x="508" y="452"/>
                  </a:lnTo>
                  <a:cubicBezTo>
                    <a:pt x="507" y="452"/>
                    <a:pt x="507" y="451"/>
                    <a:pt x="507" y="451"/>
                  </a:cubicBezTo>
                  <a:lnTo>
                    <a:pt x="502" y="443"/>
                  </a:lnTo>
                  <a:cubicBezTo>
                    <a:pt x="502" y="442"/>
                    <a:pt x="501" y="441"/>
                    <a:pt x="501" y="440"/>
                  </a:cubicBezTo>
                  <a:lnTo>
                    <a:pt x="500" y="432"/>
                  </a:lnTo>
                  <a:cubicBezTo>
                    <a:pt x="500" y="430"/>
                    <a:pt x="500" y="429"/>
                    <a:pt x="500" y="428"/>
                  </a:cubicBezTo>
                  <a:lnTo>
                    <a:pt x="504" y="419"/>
                  </a:lnTo>
                  <a:lnTo>
                    <a:pt x="508" y="412"/>
                  </a:lnTo>
                  <a:lnTo>
                    <a:pt x="505" y="408"/>
                  </a:lnTo>
                  <a:lnTo>
                    <a:pt x="503" y="404"/>
                  </a:lnTo>
                  <a:cubicBezTo>
                    <a:pt x="502" y="403"/>
                    <a:pt x="502" y="401"/>
                    <a:pt x="502" y="400"/>
                  </a:cubicBezTo>
                  <a:lnTo>
                    <a:pt x="501" y="396"/>
                  </a:lnTo>
                  <a:cubicBezTo>
                    <a:pt x="501" y="395"/>
                    <a:pt x="501" y="394"/>
                    <a:pt x="501" y="393"/>
                  </a:cubicBezTo>
                  <a:lnTo>
                    <a:pt x="503" y="389"/>
                  </a:lnTo>
                  <a:lnTo>
                    <a:pt x="508" y="375"/>
                  </a:lnTo>
                  <a:lnTo>
                    <a:pt x="506" y="363"/>
                  </a:lnTo>
                  <a:lnTo>
                    <a:pt x="503" y="351"/>
                  </a:lnTo>
                  <a:lnTo>
                    <a:pt x="503" y="345"/>
                  </a:lnTo>
                  <a:lnTo>
                    <a:pt x="504" y="341"/>
                  </a:lnTo>
                  <a:lnTo>
                    <a:pt x="504" y="340"/>
                  </a:lnTo>
                  <a:lnTo>
                    <a:pt x="504" y="339"/>
                  </a:lnTo>
                  <a:cubicBezTo>
                    <a:pt x="504" y="338"/>
                    <a:pt x="504" y="337"/>
                    <a:pt x="504" y="336"/>
                  </a:cubicBezTo>
                  <a:lnTo>
                    <a:pt x="504" y="328"/>
                  </a:lnTo>
                  <a:cubicBezTo>
                    <a:pt x="504" y="327"/>
                    <a:pt x="504" y="326"/>
                    <a:pt x="505" y="325"/>
                  </a:cubicBezTo>
                  <a:cubicBezTo>
                    <a:pt x="504" y="324"/>
                    <a:pt x="504" y="324"/>
                    <a:pt x="503" y="323"/>
                  </a:cubicBezTo>
                  <a:lnTo>
                    <a:pt x="502" y="321"/>
                  </a:lnTo>
                  <a:cubicBezTo>
                    <a:pt x="501" y="321"/>
                    <a:pt x="501" y="320"/>
                    <a:pt x="501" y="319"/>
                  </a:cubicBezTo>
                  <a:lnTo>
                    <a:pt x="495" y="304"/>
                  </a:lnTo>
                  <a:lnTo>
                    <a:pt x="493" y="300"/>
                  </a:lnTo>
                  <a:lnTo>
                    <a:pt x="485" y="291"/>
                  </a:lnTo>
                  <a:cubicBezTo>
                    <a:pt x="484" y="290"/>
                    <a:pt x="484" y="289"/>
                    <a:pt x="484" y="288"/>
                  </a:cubicBezTo>
                  <a:lnTo>
                    <a:pt x="483" y="284"/>
                  </a:lnTo>
                  <a:cubicBezTo>
                    <a:pt x="483" y="283"/>
                    <a:pt x="483" y="281"/>
                    <a:pt x="484" y="279"/>
                  </a:cubicBezTo>
                  <a:lnTo>
                    <a:pt x="486" y="277"/>
                  </a:lnTo>
                  <a:lnTo>
                    <a:pt x="486" y="274"/>
                  </a:lnTo>
                  <a:cubicBezTo>
                    <a:pt x="486" y="272"/>
                    <a:pt x="488" y="270"/>
                    <a:pt x="490" y="268"/>
                  </a:cubicBezTo>
                  <a:lnTo>
                    <a:pt x="495" y="266"/>
                  </a:lnTo>
                  <a:cubicBezTo>
                    <a:pt x="496" y="265"/>
                    <a:pt x="497" y="265"/>
                    <a:pt x="499" y="265"/>
                  </a:cubicBezTo>
                  <a:lnTo>
                    <a:pt x="511" y="266"/>
                  </a:lnTo>
                  <a:lnTo>
                    <a:pt x="513" y="265"/>
                  </a:lnTo>
                  <a:lnTo>
                    <a:pt x="519" y="254"/>
                  </a:lnTo>
                  <a:lnTo>
                    <a:pt x="519" y="249"/>
                  </a:lnTo>
                  <a:cubicBezTo>
                    <a:pt x="519" y="248"/>
                    <a:pt x="519" y="246"/>
                    <a:pt x="520" y="245"/>
                  </a:cubicBezTo>
                  <a:lnTo>
                    <a:pt x="521" y="242"/>
                  </a:lnTo>
                  <a:lnTo>
                    <a:pt x="524" y="238"/>
                  </a:lnTo>
                  <a:lnTo>
                    <a:pt x="531" y="231"/>
                  </a:lnTo>
                  <a:lnTo>
                    <a:pt x="532" y="229"/>
                  </a:lnTo>
                  <a:lnTo>
                    <a:pt x="543" y="213"/>
                  </a:lnTo>
                  <a:cubicBezTo>
                    <a:pt x="544" y="212"/>
                    <a:pt x="546" y="211"/>
                    <a:pt x="548" y="210"/>
                  </a:cubicBezTo>
                  <a:lnTo>
                    <a:pt x="551" y="210"/>
                  </a:lnTo>
                  <a:lnTo>
                    <a:pt x="563" y="210"/>
                  </a:lnTo>
                  <a:lnTo>
                    <a:pt x="575" y="204"/>
                  </a:lnTo>
                  <a:lnTo>
                    <a:pt x="585" y="194"/>
                  </a:lnTo>
                  <a:lnTo>
                    <a:pt x="591" y="186"/>
                  </a:lnTo>
                  <a:cubicBezTo>
                    <a:pt x="591" y="184"/>
                    <a:pt x="592" y="183"/>
                    <a:pt x="594" y="183"/>
                  </a:cubicBezTo>
                  <a:cubicBezTo>
                    <a:pt x="594" y="181"/>
                    <a:pt x="595" y="180"/>
                    <a:pt x="596" y="178"/>
                  </a:cubicBezTo>
                  <a:lnTo>
                    <a:pt x="599" y="176"/>
                  </a:lnTo>
                  <a:cubicBezTo>
                    <a:pt x="600" y="176"/>
                    <a:pt x="600" y="176"/>
                    <a:pt x="601" y="175"/>
                  </a:cubicBezTo>
                  <a:lnTo>
                    <a:pt x="604" y="174"/>
                  </a:lnTo>
                  <a:cubicBezTo>
                    <a:pt x="604" y="174"/>
                    <a:pt x="605" y="174"/>
                    <a:pt x="606" y="174"/>
                  </a:cubicBezTo>
                  <a:lnTo>
                    <a:pt x="607" y="174"/>
                  </a:lnTo>
                  <a:lnTo>
                    <a:pt x="612" y="165"/>
                  </a:lnTo>
                  <a:lnTo>
                    <a:pt x="612" y="164"/>
                  </a:lnTo>
                  <a:lnTo>
                    <a:pt x="612" y="162"/>
                  </a:lnTo>
                  <a:cubicBezTo>
                    <a:pt x="612" y="161"/>
                    <a:pt x="612" y="159"/>
                    <a:pt x="612" y="158"/>
                  </a:cubicBezTo>
                  <a:lnTo>
                    <a:pt x="614" y="155"/>
                  </a:lnTo>
                  <a:cubicBezTo>
                    <a:pt x="614" y="155"/>
                    <a:pt x="614" y="154"/>
                    <a:pt x="615" y="153"/>
                  </a:cubicBezTo>
                  <a:lnTo>
                    <a:pt x="620" y="148"/>
                  </a:lnTo>
                  <a:lnTo>
                    <a:pt x="625" y="140"/>
                  </a:lnTo>
                  <a:lnTo>
                    <a:pt x="624" y="138"/>
                  </a:lnTo>
                  <a:lnTo>
                    <a:pt x="616" y="130"/>
                  </a:lnTo>
                  <a:lnTo>
                    <a:pt x="609" y="126"/>
                  </a:lnTo>
                  <a:lnTo>
                    <a:pt x="601" y="123"/>
                  </a:lnTo>
                  <a:lnTo>
                    <a:pt x="588" y="120"/>
                  </a:lnTo>
                  <a:cubicBezTo>
                    <a:pt x="588" y="121"/>
                    <a:pt x="588" y="121"/>
                    <a:pt x="587" y="121"/>
                  </a:cubicBezTo>
                  <a:lnTo>
                    <a:pt x="581" y="125"/>
                  </a:lnTo>
                  <a:lnTo>
                    <a:pt x="577" y="126"/>
                  </a:lnTo>
                  <a:cubicBezTo>
                    <a:pt x="576" y="127"/>
                    <a:pt x="574" y="127"/>
                    <a:pt x="572" y="126"/>
                  </a:cubicBezTo>
                  <a:lnTo>
                    <a:pt x="567" y="124"/>
                  </a:lnTo>
                  <a:cubicBezTo>
                    <a:pt x="565" y="124"/>
                    <a:pt x="564" y="122"/>
                    <a:pt x="563" y="121"/>
                  </a:cubicBezTo>
                  <a:lnTo>
                    <a:pt x="560" y="117"/>
                  </a:lnTo>
                  <a:cubicBezTo>
                    <a:pt x="560" y="116"/>
                    <a:pt x="559" y="115"/>
                    <a:pt x="559" y="114"/>
                  </a:cubicBezTo>
                  <a:lnTo>
                    <a:pt x="556" y="102"/>
                  </a:lnTo>
                  <a:cubicBezTo>
                    <a:pt x="556" y="101"/>
                    <a:pt x="556" y="101"/>
                    <a:pt x="555" y="100"/>
                  </a:cubicBezTo>
                  <a:lnTo>
                    <a:pt x="555" y="98"/>
                  </a:lnTo>
                  <a:cubicBezTo>
                    <a:pt x="554" y="96"/>
                    <a:pt x="554" y="94"/>
                    <a:pt x="555" y="92"/>
                  </a:cubicBezTo>
                  <a:lnTo>
                    <a:pt x="558" y="87"/>
                  </a:lnTo>
                  <a:lnTo>
                    <a:pt x="558" y="86"/>
                  </a:lnTo>
                  <a:lnTo>
                    <a:pt x="562" y="68"/>
                  </a:lnTo>
                  <a:cubicBezTo>
                    <a:pt x="561" y="67"/>
                    <a:pt x="559" y="66"/>
                    <a:pt x="558" y="65"/>
                  </a:cubicBezTo>
                  <a:lnTo>
                    <a:pt x="557" y="63"/>
                  </a:lnTo>
                  <a:cubicBezTo>
                    <a:pt x="555" y="62"/>
                    <a:pt x="555" y="59"/>
                    <a:pt x="555" y="57"/>
                  </a:cubicBezTo>
                  <a:lnTo>
                    <a:pt x="556" y="51"/>
                  </a:lnTo>
                  <a:lnTo>
                    <a:pt x="549" y="53"/>
                  </a:lnTo>
                  <a:cubicBezTo>
                    <a:pt x="549" y="53"/>
                    <a:pt x="548" y="53"/>
                    <a:pt x="547" y="53"/>
                  </a:cubicBezTo>
                  <a:lnTo>
                    <a:pt x="533" y="54"/>
                  </a:lnTo>
                  <a:cubicBezTo>
                    <a:pt x="533" y="54"/>
                    <a:pt x="532" y="54"/>
                    <a:pt x="531" y="53"/>
                  </a:cubicBezTo>
                  <a:lnTo>
                    <a:pt x="525" y="52"/>
                  </a:lnTo>
                  <a:cubicBezTo>
                    <a:pt x="523" y="51"/>
                    <a:pt x="522" y="50"/>
                    <a:pt x="521" y="48"/>
                  </a:cubicBezTo>
                  <a:lnTo>
                    <a:pt x="519" y="45"/>
                  </a:lnTo>
                  <a:cubicBezTo>
                    <a:pt x="518" y="46"/>
                    <a:pt x="518" y="46"/>
                    <a:pt x="517" y="46"/>
                  </a:cubicBezTo>
                  <a:lnTo>
                    <a:pt x="512" y="49"/>
                  </a:lnTo>
                  <a:cubicBezTo>
                    <a:pt x="511" y="50"/>
                    <a:pt x="510" y="50"/>
                    <a:pt x="509" y="50"/>
                  </a:cubicBezTo>
                  <a:lnTo>
                    <a:pt x="497" y="51"/>
                  </a:lnTo>
                  <a:cubicBezTo>
                    <a:pt x="496" y="52"/>
                    <a:pt x="495" y="51"/>
                    <a:pt x="495" y="51"/>
                  </a:cubicBezTo>
                  <a:lnTo>
                    <a:pt x="489" y="50"/>
                  </a:lnTo>
                  <a:cubicBezTo>
                    <a:pt x="488" y="50"/>
                    <a:pt x="487" y="49"/>
                    <a:pt x="486" y="49"/>
                  </a:cubicBezTo>
                  <a:lnTo>
                    <a:pt x="482" y="46"/>
                  </a:lnTo>
                  <a:lnTo>
                    <a:pt x="481" y="46"/>
                  </a:lnTo>
                  <a:lnTo>
                    <a:pt x="473" y="50"/>
                  </a:lnTo>
                  <a:cubicBezTo>
                    <a:pt x="471" y="51"/>
                    <a:pt x="469" y="51"/>
                    <a:pt x="467" y="50"/>
                  </a:cubicBezTo>
                  <a:lnTo>
                    <a:pt x="460" y="47"/>
                  </a:lnTo>
                  <a:cubicBezTo>
                    <a:pt x="460" y="47"/>
                    <a:pt x="459" y="46"/>
                    <a:pt x="458" y="46"/>
                  </a:cubicBezTo>
                  <a:lnTo>
                    <a:pt x="450" y="39"/>
                  </a:lnTo>
                  <a:lnTo>
                    <a:pt x="448" y="41"/>
                  </a:lnTo>
                  <a:lnTo>
                    <a:pt x="450" y="48"/>
                  </a:lnTo>
                  <a:cubicBezTo>
                    <a:pt x="450" y="49"/>
                    <a:pt x="450" y="49"/>
                    <a:pt x="450" y="50"/>
                  </a:cubicBezTo>
                  <a:lnTo>
                    <a:pt x="449" y="54"/>
                  </a:lnTo>
                  <a:cubicBezTo>
                    <a:pt x="449" y="55"/>
                    <a:pt x="449" y="57"/>
                    <a:pt x="448" y="58"/>
                  </a:cubicBezTo>
                  <a:lnTo>
                    <a:pt x="444" y="64"/>
                  </a:lnTo>
                  <a:cubicBezTo>
                    <a:pt x="443" y="65"/>
                    <a:pt x="442" y="65"/>
                    <a:pt x="441" y="66"/>
                  </a:cubicBezTo>
                  <a:lnTo>
                    <a:pt x="435" y="70"/>
                  </a:lnTo>
                  <a:lnTo>
                    <a:pt x="415" y="76"/>
                  </a:lnTo>
                  <a:lnTo>
                    <a:pt x="406" y="76"/>
                  </a:lnTo>
                  <a:lnTo>
                    <a:pt x="406" y="77"/>
                  </a:lnTo>
                  <a:lnTo>
                    <a:pt x="398" y="84"/>
                  </a:lnTo>
                  <a:cubicBezTo>
                    <a:pt x="396" y="86"/>
                    <a:pt x="393" y="87"/>
                    <a:pt x="391" y="86"/>
                  </a:cubicBezTo>
                  <a:cubicBezTo>
                    <a:pt x="388" y="85"/>
                    <a:pt x="386" y="83"/>
                    <a:pt x="385" y="80"/>
                  </a:cubicBezTo>
                  <a:lnTo>
                    <a:pt x="383" y="73"/>
                  </a:lnTo>
                  <a:lnTo>
                    <a:pt x="383" y="73"/>
                  </a:lnTo>
                  <a:lnTo>
                    <a:pt x="383" y="73"/>
                  </a:lnTo>
                  <a:cubicBezTo>
                    <a:pt x="382" y="74"/>
                    <a:pt x="382" y="75"/>
                    <a:pt x="381" y="76"/>
                  </a:cubicBezTo>
                  <a:lnTo>
                    <a:pt x="378" y="78"/>
                  </a:lnTo>
                  <a:cubicBezTo>
                    <a:pt x="377" y="78"/>
                    <a:pt x="376" y="79"/>
                    <a:pt x="376" y="79"/>
                  </a:cubicBezTo>
                  <a:lnTo>
                    <a:pt x="366" y="81"/>
                  </a:lnTo>
                  <a:cubicBezTo>
                    <a:pt x="365" y="82"/>
                    <a:pt x="365" y="82"/>
                    <a:pt x="364" y="82"/>
                  </a:cubicBezTo>
                  <a:lnTo>
                    <a:pt x="360" y="81"/>
                  </a:lnTo>
                  <a:cubicBezTo>
                    <a:pt x="359" y="81"/>
                    <a:pt x="358" y="81"/>
                    <a:pt x="357" y="80"/>
                  </a:cubicBezTo>
                  <a:lnTo>
                    <a:pt x="354" y="78"/>
                  </a:lnTo>
                  <a:cubicBezTo>
                    <a:pt x="352" y="77"/>
                    <a:pt x="350" y="75"/>
                    <a:pt x="350" y="72"/>
                  </a:cubicBezTo>
                  <a:lnTo>
                    <a:pt x="350" y="69"/>
                  </a:lnTo>
                  <a:cubicBezTo>
                    <a:pt x="350" y="69"/>
                    <a:pt x="350" y="69"/>
                    <a:pt x="350" y="68"/>
                  </a:cubicBezTo>
                  <a:cubicBezTo>
                    <a:pt x="349" y="68"/>
                    <a:pt x="348" y="68"/>
                    <a:pt x="347" y="68"/>
                  </a:cubicBezTo>
                  <a:lnTo>
                    <a:pt x="339" y="63"/>
                  </a:lnTo>
                  <a:lnTo>
                    <a:pt x="337" y="64"/>
                  </a:lnTo>
                  <a:lnTo>
                    <a:pt x="323" y="68"/>
                  </a:lnTo>
                  <a:cubicBezTo>
                    <a:pt x="322" y="68"/>
                    <a:pt x="321" y="68"/>
                    <a:pt x="321" y="68"/>
                  </a:cubicBezTo>
                  <a:lnTo>
                    <a:pt x="319" y="68"/>
                  </a:lnTo>
                  <a:cubicBezTo>
                    <a:pt x="318" y="68"/>
                    <a:pt x="318" y="68"/>
                    <a:pt x="318" y="68"/>
                  </a:cubicBezTo>
                  <a:lnTo>
                    <a:pt x="317" y="70"/>
                  </a:lnTo>
                  <a:cubicBezTo>
                    <a:pt x="315" y="72"/>
                    <a:pt x="313" y="73"/>
                    <a:pt x="311" y="73"/>
                  </a:cubicBezTo>
                  <a:lnTo>
                    <a:pt x="305" y="73"/>
                  </a:lnTo>
                  <a:cubicBezTo>
                    <a:pt x="302" y="73"/>
                    <a:pt x="300" y="72"/>
                    <a:pt x="298" y="70"/>
                  </a:cubicBezTo>
                  <a:cubicBezTo>
                    <a:pt x="297" y="70"/>
                    <a:pt x="296" y="70"/>
                    <a:pt x="295" y="70"/>
                  </a:cubicBezTo>
                  <a:lnTo>
                    <a:pt x="292" y="71"/>
                  </a:lnTo>
                  <a:lnTo>
                    <a:pt x="290" y="70"/>
                  </a:lnTo>
                  <a:lnTo>
                    <a:pt x="281" y="81"/>
                  </a:lnTo>
                  <a:cubicBezTo>
                    <a:pt x="280" y="82"/>
                    <a:pt x="278" y="83"/>
                    <a:pt x="277" y="83"/>
                  </a:cubicBezTo>
                  <a:lnTo>
                    <a:pt x="268" y="86"/>
                  </a:lnTo>
                  <a:cubicBezTo>
                    <a:pt x="267" y="86"/>
                    <a:pt x="266" y="86"/>
                    <a:pt x="265" y="86"/>
                  </a:cubicBezTo>
                  <a:lnTo>
                    <a:pt x="249" y="85"/>
                  </a:lnTo>
                  <a:cubicBezTo>
                    <a:pt x="246" y="85"/>
                    <a:pt x="244" y="84"/>
                    <a:pt x="243" y="82"/>
                  </a:cubicBezTo>
                  <a:cubicBezTo>
                    <a:pt x="242" y="81"/>
                    <a:pt x="241" y="78"/>
                    <a:pt x="241" y="76"/>
                  </a:cubicBezTo>
                  <a:lnTo>
                    <a:pt x="242" y="71"/>
                  </a:lnTo>
                  <a:lnTo>
                    <a:pt x="238" y="70"/>
                  </a:lnTo>
                  <a:cubicBezTo>
                    <a:pt x="236" y="69"/>
                    <a:pt x="235" y="67"/>
                    <a:pt x="234" y="65"/>
                  </a:cubicBezTo>
                  <a:lnTo>
                    <a:pt x="232" y="61"/>
                  </a:lnTo>
                  <a:cubicBezTo>
                    <a:pt x="231" y="60"/>
                    <a:pt x="231" y="58"/>
                    <a:pt x="231" y="57"/>
                  </a:cubicBezTo>
                  <a:lnTo>
                    <a:pt x="231" y="52"/>
                  </a:lnTo>
                  <a:cubicBezTo>
                    <a:pt x="231" y="51"/>
                    <a:pt x="231" y="50"/>
                    <a:pt x="232" y="50"/>
                  </a:cubicBezTo>
                  <a:lnTo>
                    <a:pt x="234" y="45"/>
                  </a:lnTo>
                  <a:lnTo>
                    <a:pt x="242" y="32"/>
                  </a:lnTo>
                  <a:lnTo>
                    <a:pt x="249" y="25"/>
                  </a:lnTo>
                  <a:lnTo>
                    <a:pt x="258" y="18"/>
                  </a:lnTo>
                  <a:lnTo>
                    <a:pt x="256" y="17"/>
                  </a:lnTo>
                  <a:lnTo>
                    <a:pt x="249" y="19"/>
                  </a:lnTo>
                  <a:cubicBezTo>
                    <a:pt x="247" y="20"/>
                    <a:pt x="244" y="19"/>
                    <a:pt x="242" y="18"/>
                  </a:cubicBezTo>
                  <a:lnTo>
                    <a:pt x="240" y="16"/>
                  </a:lnTo>
                  <a:cubicBezTo>
                    <a:pt x="238" y="14"/>
                    <a:pt x="237" y="13"/>
                    <a:pt x="237" y="10"/>
                  </a:cubicBezTo>
                  <a:lnTo>
                    <a:pt x="236" y="6"/>
                  </a:lnTo>
                  <a:lnTo>
                    <a:pt x="236" y="0"/>
                  </a:lnTo>
                  <a:lnTo>
                    <a:pt x="234" y="0"/>
                  </a:lnTo>
                  <a:cubicBezTo>
                    <a:pt x="234" y="1"/>
                    <a:pt x="233" y="1"/>
                    <a:pt x="232" y="1"/>
                  </a:cubicBezTo>
                  <a:lnTo>
                    <a:pt x="229" y="1"/>
                  </a:lnTo>
                  <a:lnTo>
                    <a:pt x="225" y="5"/>
                  </a:lnTo>
                  <a:lnTo>
                    <a:pt x="220" y="8"/>
                  </a:lnTo>
                  <a:cubicBezTo>
                    <a:pt x="220" y="8"/>
                    <a:pt x="219" y="9"/>
                    <a:pt x="218" y="9"/>
                  </a:cubicBezTo>
                  <a:lnTo>
                    <a:pt x="185" y="15"/>
                  </a:lnTo>
                  <a:lnTo>
                    <a:pt x="180" y="18"/>
                  </a:lnTo>
                  <a:lnTo>
                    <a:pt x="175" y="21"/>
                  </a:lnTo>
                  <a:cubicBezTo>
                    <a:pt x="174" y="21"/>
                    <a:pt x="174" y="21"/>
                    <a:pt x="173" y="21"/>
                  </a:cubicBezTo>
                  <a:lnTo>
                    <a:pt x="164" y="22"/>
                  </a:lnTo>
                  <a:lnTo>
                    <a:pt x="163" y="24"/>
                  </a:lnTo>
                  <a:lnTo>
                    <a:pt x="160" y="32"/>
                  </a:lnTo>
                  <a:cubicBezTo>
                    <a:pt x="160" y="33"/>
                    <a:pt x="159" y="34"/>
                    <a:pt x="158" y="34"/>
                  </a:cubicBezTo>
                  <a:lnTo>
                    <a:pt x="154" y="37"/>
                  </a:lnTo>
                  <a:cubicBezTo>
                    <a:pt x="153" y="37"/>
                    <a:pt x="152" y="38"/>
                    <a:pt x="151" y="38"/>
                  </a:cubicBezTo>
                  <a:lnTo>
                    <a:pt x="145" y="41"/>
                  </a:lnTo>
                  <a:lnTo>
                    <a:pt x="143" y="47"/>
                  </a:lnTo>
                  <a:cubicBezTo>
                    <a:pt x="143" y="49"/>
                    <a:pt x="142" y="50"/>
                    <a:pt x="141" y="51"/>
                  </a:cubicBezTo>
                  <a:lnTo>
                    <a:pt x="135" y="58"/>
                  </a:lnTo>
                  <a:lnTo>
                    <a:pt x="121" y="70"/>
                  </a:lnTo>
                  <a:lnTo>
                    <a:pt x="122" y="76"/>
                  </a:lnTo>
                  <a:cubicBezTo>
                    <a:pt x="122" y="77"/>
                    <a:pt x="122" y="77"/>
                    <a:pt x="122" y="78"/>
                  </a:cubicBezTo>
                  <a:lnTo>
                    <a:pt x="120" y="90"/>
                  </a:lnTo>
                  <a:lnTo>
                    <a:pt x="120" y="95"/>
                  </a:lnTo>
                  <a:lnTo>
                    <a:pt x="122" y="99"/>
                  </a:lnTo>
                  <a:lnTo>
                    <a:pt x="125" y="99"/>
                  </a:lnTo>
                  <a:lnTo>
                    <a:pt x="146" y="93"/>
                  </a:lnTo>
                  <a:cubicBezTo>
                    <a:pt x="149" y="92"/>
                    <a:pt x="153" y="93"/>
                    <a:pt x="155" y="96"/>
                  </a:cubicBezTo>
                  <a:cubicBezTo>
                    <a:pt x="157" y="99"/>
                    <a:pt x="156" y="103"/>
                    <a:pt x="154" y="106"/>
                  </a:cubicBezTo>
                  <a:lnTo>
                    <a:pt x="147" y="112"/>
                  </a:lnTo>
                  <a:lnTo>
                    <a:pt x="142" y="114"/>
                  </a:lnTo>
                  <a:cubicBezTo>
                    <a:pt x="142" y="114"/>
                    <a:pt x="141" y="115"/>
                    <a:pt x="140" y="115"/>
                  </a:cubicBezTo>
                  <a:lnTo>
                    <a:pt x="130" y="116"/>
                  </a:lnTo>
                  <a:lnTo>
                    <a:pt x="130" y="118"/>
                  </a:lnTo>
                  <a:lnTo>
                    <a:pt x="131" y="122"/>
                  </a:lnTo>
                  <a:cubicBezTo>
                    <a:pt x="132" y="122"/>
                    <a:pt x="132" y="123"/>
                    <a:pt x="132" y="124"/>
                  </a:cubicBezTo>
                  <a:lnTo>
                    <a:pt x="134" y="138"/>
                  </a:lnTo>
                  <a:lnTo>
                    <a:pt x="136" y="145"/>
                  </a:lnTo>
                  <a:lnTo>
                    <a:pt x="138" y="159"/>
                  </a:lnTo>
                  <a:lnTo>
                    <a:pt x="140" y="164"/>
                  </a:lnTo>
                  <a:cubicBezTo>
                    <a:pt x="141" y="165"/>
                    <a:pt x="141" y="167"/>
                    <a:pt x="141" y="168"/>
                  </a:cubicBezTo>
                  <a:lnTo>
                    <a:pt x="139" y="176"/>
                  </a:lnTo>
                  <a:lnTo>
                    <a:pt x="140" y="186"/>
                  </a:lnTo>
                  <a:lnTo>
                    <a:pt x="142" y="190"/>
                  </a:lnTo>
                  <a:cubicBezTo>
                    <a:pt x="142" y="191"/>
                    <a:pt x="142" y="191"/>
                    <a:pt x="143" y="192"/>
                  </a:cubicBezTo>
                  <a:lnTo>
                    <a:pt x="143" y="195"/>
                  </a:lnTo>
                  <a:cubicBezTo>
                    <a:pt x="144" y="196"/>
                    <a:pt x="145" y="197"/>
                    <a:pt x="145" y="198"/>
                  </a:cubicBezTo>
                  <a:lnTo>
                    <a:pt x="146" y="200"/>
                  </a:lnTo>
                  <a:cubicBezTo>
                    <a:pt x="147" y="201"/>
                    <a:pt x="147" y="202"/>
                    <a:pt x="147" y="203"/>
                  </a:cubicBezTo>
                  <a:lnTo>
                    <a:pt x="147" y="210"/>
                  </a:lnTo>
                  <a:lnTo>
                    <a:pt x="149" y="219"/>
                  </a:lnTo>
                  <a:cubicBezTo>
                    <a:pt x="149" y="220"/>
                    <a:pt x="149" y="221"/>
                    <a:pt x="149" y="222"/>
                  </a:cubicBezTo>
                  <a:lnTo>
                    <a:pt x="149" y="222"/>
                  </a:lnTo>
                  <a:lnTo>
                    <a:pt x="151" y="227"/>
                  </a:lnTo>
                  <a:lnTo>
                    <a:pt x="155" y="240"/>
                  </a:lnTo>
                  <a:lnTo>
                    <a:pt x="159" y="241"/>
                  </a:lnTo>
                  <a:cubicBezTo>
                    <a:pt x="163" y="241"/>
                    <a:pt x="166" y="245"/>
                    <a:pt x="166" y="248"/>
                  </a:cubicBezTo>
                  <a:cubicBezTo>
                    <a:pt x="166" y="250"/>
                    <a:pt x="165" y="254"/>
                    <a:pt x="163" y="255"/>
                  </a:cubicBezTo>
                  <a:lnTo>
                    <a:pt x="162" y="257"/>
                  </a:lnTo>
                  <a:lnTo>
                    <a:pt x="162" y="263"/>
                  </a:lnTo>
                  <a:lnTo>
                    <a:pt x="164" y="279"/>
                  </a:lnTo>
                  <a:lnTo>
                    <a:pt x="164" y="289"/>
                  </a:lnTo>
                  <a:lnTo>
                    <a:pt x="158" y="320"/>
                  </a:lnTo>
                  <a:cubicBezTo>
                    <a:pt x="160" y="320"/>
                    <a:pt x="163" y="322"/>
                    <a:pt x="164" y="325"/>
                  </a:cubicBezTo>
                  <a:lnTo>
                    <a:pt x="166" y="331"/>
                  </a:lnTo>
                  <a:cubicBezTo>
                    <a:pt x="166" y="333"/>
                    <a:pt x="166" y="336"/>
                    <a:pt x="165" y="338"/>
                  </a:cubicBezTo>
                  <a:lnTo>
                    <a:pt x="159" y="345"/>
                  </a:lnTo>
                  <a:lnTo>
                    <a:pt x="159" y="346"/>
                  </a:lnTo>
                  <a:lnTo>
                    <a:pt x="161" y="346"/>
                  </a:lnTo>
                  <a:lnTo>
                    <a:pt x="165" y="344"/>
                  </a:lnTo>
                  <a:cubicBezTo>
                    <a:pt x="166" y="343"/>
                    <a:pt x="167" y="343"/>
                    <a:pt x="169" y="343"/>
                  </a:cubicBezTo>
                  <a:lnTo>
                    <a:pt x="172" y="343"/>
                  </a:lnTo>
                  <a:cubicBezTo>
                    <a:pt x="175" y="343"/>
                    <a:pt x="178" y="344"/>
                    <a:pt x="180" y="348"/>
                  </a:cubicBezTo>
                  <a:cubicBezTo>
                    <a:pt x="181" y="351"/>
                    <a:pt x="180" y="354"/>
                    <a:pt x="178" y="357"/>
                  </a:cubicBezTo>
                  <a:lnTo>
                    <a:pt x="171" y="362"/>
                  </a:lnTo>
                  <a:cubicBezTo>
                    <a:pt x="170" y="363"/>
                    <a:pt x="170" y="363"/>
                    <a:pt x="169" y="363"/>
                  </a:cubicBezTo>
                  <a:lnTo>
                    <a:pt x="167" y="364"/>
                  </a:lnTo>
                  <a:cubicBezTo>
                    <a:pt x="167" y="366"/>
                    <a:pt x="167" y="368"/>
                    <a:pt x="166" y="370"/>
                  </a:cubicBezTo>
                  <a:lnTo>
                    <a:pt x="161" y="378"/>
                  </a:lnTo>
                  <a:cubicBezTo>
                    <a:pt x="160" y="379"/>
                    <a:pt x="159" y="380"/>
                    <a:pt x="158" y="380"/>
                  </a:cubicBezTo>
                  <a:lnTo>
                    <a:pt x="157" y="381"/>
                  </a:lnTo>
                  <a:cubicBezTo>
                    <a:pt x="155" y="384"/>
                    <a:pt x="153" y="387"/>
                    <a:pt x="148" y="386"/>
                  </a:cubicBezTo>
                  <a:lnTo>
                    <a:pt x="146" y="390"/>
                  </a:lnTo>
                  <a:cubicBezTo>
                    <a:pt x="145" y="391"/>
                    <a:pt x="144" y="392"/>
                    <a:pt x="143" y="392"/>
                  </a:cubicBezTo>
                  <a:lnTo>
                    <a:pt x="143" y="397"/>
                  </a:lnTo>
                  <a:lnTo>
                    <a:pt x="139" y="409"/>
                  </a:lnTo>
                  <a:lnTo>
                    <a:pt x="136" y="424"/>
                  </a:lnTo>
                  <a:lnTo>
                    <a:pt x="123" y="476"/>
                  </a:lnTo>
                  <a:lnTo>
                    <a:pt x="115" y="494"/>
                  </a:lnTo>
                  <a:lnTo>
                    <a:pt x="115" y="496"/>
                  </a:lnTo>
                  <a:lnTo>
                    <a:pt x="122" y="497"/>
                  </a:lnTo>
                  <a:lnTo>
                    <a:pt x="128" y="499"/>
                  </a:lnTo>
                  <a:cubicBezTo>
                    <a:pt x="128" y="499"/>
                    <a:pt x="129" y="500"/>
                    <a:pt x="130" y="500"/>
                  </a:cubicBezTo>
                  <a:lnTo>
                    <a:pt x="136" y="506"/>
                  </a:lnTo>
                  <a:cubicBezTo>
                    <a:pt x="138" y="508"/>
                    <a:pt x="139" y="510"/>
                    <a:pt x="139" y="512"/>
                  </a:cubicBezTo>
                  <a:cubicBezTo>
                    <a:pt x="139" y="514"/>
                    <a:pt x="138" y="517"/>
                    <a:pt x="136" y="518"/>
                  </a:cubicBezTo>
                  <a:cubicBezTo>
                    <a:pt x="135" y="520"/>
                    <a:pt x="133" y="521"/>
                    <a:pt x="131" y="522"/>
                  </a:cubicBezTo>
                  <a:lnTo>
                    <a:pt x="123" y="521"/>
                  </a:lnTo>
                  <a:cubicBezTo>
                    <a:pt x="122" y="521"/>
                    <a:pt x="121" y="521"/>
                    <a:pt x="120" y="521"/>
                  </a:cubicBezTo>
                  <a:lnTo>
                    <a:pt x="98" y="586"/>
                  </a:lnTo>
                  <a:lnTo>
                    <a:pt x="82" y="628"/>
                  </a:lnTo>
                  <a:lnTo>
                    <a:pt x="82" y="635"/>
                  </a:lnTo>
                  <a:lnTo>
                    <a:pt x="79" y="642"/>
                  </a:lnTo>
                  <a:lnTo>
                    <a:pt x="80" y="645"/>
                  </a:lnTo>
                  <a:lnTo>
                    <a:pt x="79" y="651"/>
                  </a:lnTo>
                  <a:cubicBezTo>
                    <a:pt x="79" y="652"/>
                    <a:pt x="79" y="653"/>
                    <a:pt x="78" y="654"/>
                  </a:cubicBezTo>
                  <a:lnTo>
                    <a:pt x="69" y="670"/>
                  </a:lnTo>
                  <a:cubicBezTo>
                    <a:pt x="69" y="671"/>
                    <a:pt x="68" y="672"/>
                    <a:pt x="67" y="673"/>
                  </a:cubicBezTo>
                  <a:lnTo>
                    <a:pt x="58" y="679"/>
                  </a:lnTo>
                  <a:lnTo>
                    <a:pt x="54" y="684"/>
                  </a:lnTo>
                  <a:cubicBezTo>
                    <a:pt x="54" y="685"/>
                    <a:pt x="54" y="685"/>
                    <a:pt x="54" y="685"/>
                  </a:cubicBezTo>
                  <a:lnTo>
                    <a:pt x="56" y="688"/>
                  </a:lnTo>
                  <a:cubicBezTo>
                    <a:pt x="57" y="691"/>
                    <a:pt x="57" y="695"/>
                    <a:pt x="54" y="697"/>
                  </a:cubicBezTo>
                  <a:lnTo>
                    <a:pt x="52" y="700"/>
                  </a:lnTo>
                  <a:cubicBezTo>
                    <a:pt x="50" y="702"/>
                    <a:pt x="47" y="703"/>
                    <a:pt x="44" y="702"/>
                  </a:cubicBezTo>
                  <a:lnTo>
                    <a:pt x="42" y="701"/>
                  </a:lnTo>
                  <a:cubicBezTo>
                    <a:pt x="41" y="701"/>
                    <a:pt x="40" y="700"/>
                    <a:pt x="40" y="700"/>
                  </a:cubicBezTo>
                  <a:lnTo>
                    <a:pt x="40" y="700"/>
                  </a:lnTo>
                  <a:lnTo>
                    <a:pt x="25" y="710"/>
                  </a:lnTo>
                  <a:lnTo>
                    <a:pt x="27" y="713"/>
                  </a:lnTo>
                  <a:lnTo>
                    <a:pt x="30" y="727"/>
                  </a:lnTo>
                  <a:cubicBezTo>
                    <a:pt x="30" y="728"/>
                    <a:pt x="30" y="729"/>
                    <a:pt x="30" y="730"/>
                  </a:cubicBezTo>
                  <a:lnTo>
                    <a:pt x="28" y="747"/>
                  </a:lnTo>
                  <a:cubicBezTo>
                    <a:pt x="28" y="748"/>
                    <a:pt x="28" y="749"/>
                    <a:pt x="28" y="750"/>
                  </a:cubicBezTo>
                  <a:lnTo>
                    <a:pt x="21" y="765"/>
                  </a:lnTo>
                  <a:lnTo>
                    <a:pt x="14" y="779"/>
                  </a:lnTo>
                  <a:lnTo>
                    <a:pt x="13" y="784"/>
                  </a:lnTo>
                  <a:lnTo>
                    <a:pt x="12" y="789"/>
                  </a:lnTo>
                  <a:lnTo>
                    <a:pt x="14" y="796"/>
                  </a:lnTo>
                  <a:lnTo>
                    <a:pt x="14" y="813"/>
                  </a:lnTo>
                  <a:cubicBezTo>
                    <a:pt x="14" y="814"/>
                    <a:pt x="14" y="815"/>
                    <a:pt x="14" y="816"/>
                  </a:cubicBezTo>
                  <a:lnTo>
                    <a:pt x="7" y="836"/>
                  </a:lnTo>
                  <a:cubicBezTo>
                    <a:pt x="7" y="837"/>
                    <a:pt x="6" y="838"/>
                    <a:pt x="6" y="839"/>
                  </a:cubicBezTo>
                  <a:lnTo>
                    <a:pt x="0" y="846"/>
                  </a:lnTo>
                  <a:lnTo>
                    <a:pt x="0" y="849"/>
                  </a:lnTo>
                  <a:lnTo>
                    <a:pt x="2" y="858"/>
                  </a:lnTo>
                  <a:cubicBezTo>
                    <a:pt x="2" y="859"/>
                    <a:pt x="2" y="861"/>
                    <a:pt x="2" y="862"/>
                  </a:cubicBezTo>
                  <a:lnTo>
                    <a:pt x="4" y="861"/>
                  </a:lnTo>
                  <a:cubicBezTo>
                    <a:pt x="5" y="861"/>
                    <a:pt x="6" y="861"/>
                    <a:pt x="6" y="862"/>
                  </a:cubicBezTo>
                  <a:lnTo>
                    <a:pt x="11" y="862"/>
                  </a:lnTo>
                  <a:lnTo>
                    <a:pt x="25" y="868"/>
                  </a:lnTo>
                  <a:lnTo>
                    <a:pt x="28" y="865"/>
                  </a:lnTo>
                  <a:cubicBezTo>
                    <a:pt x="30" y="864"/>
                    <a:pt x="32" y="863"/>
                    <a:pt x="34" y="864"/>
                  </a:cubicBezTo>
                  <a:lnTo>
                    <a:pt x="46" y="865"/>
                  </a:lnTo>
                  <a:lnTo>
                    <a:pt x="61" y="860"/>
                  </a:lnTo>
                  <a:lnTo>
                    <a:pt x="60" y="844"/>
                  </a:lnTo>
                  <a:cubicBezTo>
                    <a:pt x="60" y="843"/>
                    <a:pt x="60" y="841"/>
                    <a:pt x="60" y="840"/>
                  </a:cubicBezTo>
                  <a:lnTo>
                    <a:pt x="62" y="836"/>
                  </a:lnTo>
                  <a:cubicBezTo>
                    <a:pt x="62" y="836"/>
                    <a:pt x="62" y="835"/>
                    <a:pt x="63" y="834"/>
                  </a:cubicBezTo>
                  <a:lnTo>
                    <a:pt x="65" y="831"/>
                  </a:lnTo>
                  <a:lnTo>
                    <a:pt x="71" y="823"/>
                  </a:lnTo>
                  <a:lnTo>
                    <a:pt x="81" y="803"/>
                  </a:lnTo>
                  <a:lnTo>
                    <a:pt x="94" y="782"/>
                  </a:lnTo>
                  <a:cubicBezTo>
                    <a:pt x="95" y="781"/>
                    <a:pt x="96" y="781"/>
                    <a:pt x="96" y="780"/>
                  </a:cubicBezTo>
                  <a:lnTo>
                    <a:pt x="99" y="778"/>
                  </a:lnTo>
                  <a:cubicBezTo>
                    <a:pt x="100" y="777"/>
                    <a:pt x="102" y="776"/>
                    <a:pt x="103" y="776"/>
                  </a:cubicBezTo>
                  <a:lnTo>
                    <a:pt x="118" y="774"/>
                  </a:lnTo>
                  <a:lnTo>
                    <a:pt x="130" y="765"/>
                  </a:lnTo>
                  <a:cubicBezTo>
                    <a:pt x="133" y="763"/>
                    <a:pt x="137" y="763"/>
                    <a:pt x="140" y="766"/>
                  </a:cubicBezTo>
                  <a:cubicBezTo>
                    <a:pt x="143" y="768"/>
                    <a:pt x="144" y="772"/>
                    <a:pt x="142" y="775"/>
                  </a:cubicBezTo>
                  <a:lnTo>
                    <a:pt x="140" y="779"/>
                  </a:lnTo>
                  <a:cubicBezTo>
                    <a:pt x="140" y="780"/>
                    <a:pt x="139" y="780"/>
                    <a:pt x="139" y="781"/>
                  </a:cubicBezTo>
                  <a:lnTo>
                    <a:pt x="136" y="784"/>
                  </a:lnTo>
                  <a:lnTo>
                    <a:pt x="128" y="790"/>
                  </a:lnTo>
                  <a:lnTo>
                    <a:pt x="122" y="793"/>
                  </a:lnTo>
                  <a:cubicBezTo>
                    <a:pt x="122" y="793"/>
                    <a:pt x="121" y="793"/>
                    <a:pt x="120" y="793"/>
                  </a:cubicBezTo>
                  <a:lnTo>
                    <a:pt x="111" y="794"/>
                  </a:lnTo>
                  <a:lnTo>
                    <a:pt x="106" y="798"/>
                  </a:lnTo>
                  <a:lnTo>
                    <a:pt x="102" y="805"/>
                  </a:lnTo>
                  <a:lnTo>
                    <a:pt x="95" y="819"/>
                  </a:lnTo>
                  <a:lnTo>
                    <a:pt x="97" y="826"/>
                  </a:lnTo>
                  <a:cubicBezTo>
                    <a:pt x="99" y="826"/>
                    <a:pt x="101" y="827"/>
                    <a:pt x="103" y="829"/>
                  </a:cubicBezTo>
                  <a:cubicBezTo>
                    <a:pt x="104" y="831"/>
                    <a:pt x="105" y="834"/>
                    <a:pt x="104" y="836"/>
                  </a:cubicBezTo>
                  <a:lnTo>
                    <a:pt x="103" y="838"/>
                  </a:lnTo>
                  <a:lnTo>
                    <a:pt x="107" y="847"/>
                  </a:lnTo>
                  <a:cubicBezTo>
                    <a:pt x="108" y="848"/>
                    <a:pt x="108" y="849"/>
                    <a:pt x="108" y="851"/>
                  </a:cubicBezTo>
                  <a:cubicBezTo>
                    <a:pt x="108" y="854"/>
                    <a:pt x="106" y="859"/>
                    <a:pt x="103" y="860"/>
                  </a:cubicBezTo>
                  <a:lnTo>
                    <a:pt x="86" y="875"/>
                  </a:lnTo>
                  <a:cubicBezTo>
                    <a:pt x="85" y="878"/>
                    <a:pt x="82" y="880"/>
                    <a:pt x="80" y="881"/>
                  </a:cubicBezTo>
                  <a:lnTo>
                    <a:pt x="76" y="881"/>
                  </a:lnTo>
                  <a:cubicBezTo>
                    <a:pt x="76" y="883"/>
                    <a:pt x="75" y="885"/>
                    <a:pt x="74" y="886"/>
                  </a:cubicBezTo>
                  <a:cubicBezTo>
                    <a:pt x="71" y="891"/>
                    <a:pt x="63" y="890"/>
                    <a:pt x="60" y="886"/>
                  </a:cubicBezTo>
                  <a:lnTo>
                    <a:pt x="59" y="884"/>
                  </a:lnTo>
                  <a:lnTo>
                    <a:pt x="50" y="885"/>
                  </a:lnTo>
                  <a:lnTo>
                    <a:pt x="55" y="893"/>
                  </a:lnTo>
                  <a:lnTo>
                    <a:pt x="60" y="905"/>
                  </a:lnTo>
                  <a:cubicBezTo>
                    <a:pt x="61" y="906"/>
                    <a:pt x="61" y="907"/>
                    <a:pt x="61" y="908"/>
                  </a:cubicBezTo>
                  <a:lnTo>
                    <a:pt x="61" y="920"/>
                  </a:lnTo>
                  <a:lnTo>
                    <a:pt x="60" y="929"/>
                  </a:lnTo>
                  <a:cubicBezTo>
                    <a:pt x="60" y="930"/>
                    <a:pt x="60" y="930"/>
                    <a:pt x="59" y="930"/>
                  </a:cubicBezTo>
                  <a:lnTo>
                    <a:pt x="60" y="930"/>
                  </a:lnTo>
                  <a:lnTo>
                    <a:pt x="77" y="928"/>
                  </a:lnTo>
                  <a:lnTo>
                    <a:pt x="82" y="926"/>
                  </a:lnTo>
                  <a:lnTo>
                    <a:pt x="83" y="925"/>
                  </a:lnTo>
                  <a:lnTo>
                    <a:pt x="92" y="915"/>
                  </a:lnTo>
                  <a:cubicBezTo>
                    <a:pt x="93" y="913"/>
                    <a:pt x="95" y="912"/>
                    <a:pt x="96" y="912"/>
                  </a:cubicBezTo>
                  <a:lnTo>
                    <a:pt x="106" y="910"/>
                  </a:lnTo>
                  <a:cubicBezTo>
                    <a:pt x="107" y="910"/>
                    <a:pt x="109" y="910"/>
                    <a:pt x="110" y="911"/>
                  </a:cubicBezTo>
                  <a:lnTo>
                    <a:pt x="118" y="913"/>
                  </a:lnTo>
                  <a:cubicBezTo>
                    <a:pt x="119" y="910"/>
                    <a:pt x="120" y="907"/>
                    <a:pt x="123" y="906"/>
                  </a:cubicBezTo>
                  <a:lnTo>
                    <a:pt x="124" y="906"/>
                  </a:lnTo>
                  <a:lnTo>
                    <a:pt x="126" y="901"/>
                  </a:lnTo>
                  <a:cubicBezTo>
                    <a:pt x="128" y="898"/>
                    <a:pt x="131" y="896"/>
                    <a:pt x="135" y="897"/>
                  </a:cubicBezTo>
                  <a:lnTo>
                    <a:pt x="138" y="898"/>
                  </a:lnTo>
                  <a:cubicBezTo>
                    <a:pt x="140" y="898"/>
                    <a:pt x="142" y="899"/>
                    <a:pt x="143" y="902"/>
                  </a:cubicBezTo>
                  <a:cubicBezTo>
                    <a:pt x="145" y="904"/>
                    <a:pt x="145" y="906"/>
                    <a:pt x="144" y="908"/>
                  </a:cubicBezTo>
                  <a:cubicBezTo>
                    <a:pt x="147" y="910"/>
                    <a:pt x="148" y="912"/>
                    <a:pt x="148" y="916"/>
                  </a:cubicBezTo>
                  <a:cubicBezTo>
                    <a:pt x="148" y="918"/>
                    <a:pt x="147" y="922"/>
                    <a:pt x="146" y="924"/>
                  </a:cubicBezTo>
                  <a:lnTo>
                    <a:pt x="145" y="925"/>
                  </a:lnTo>
                  <a:lnTo>
                    <a:pt x="146" y="927"/>
                  </a:lnTo>
                  <a:lnTo>
                    <a:pt x="162" y="933"/>
                  </a:lnTo>
                  <a:lnTo>
                    <a:pt x="166" y="933"/>
                  </a:lnTo>
                  <a:cubicBezTo>
                    <a:pt x="170" y="934"/>
                    <a:pt x="173" y="937"/>
                    <a:pt x="174" y="940"/>
                  </a:cubicBezTo>
                  <a:cubicBezTo>
                    <a:pt x="174" y="944"/>
                    <a:pt x="172" y="948"/>
                    <a:pt x="168" y="949"/>
                  </a:cubicBezTo>
                  <a:lnTo>
                    <a:pt x="159" y="952"/>
                  </a:lnTo>
                  <a:cubicBezTo>
                    <a:pt x="157" y="953"/>
                    <a:pt x="155" y="953"/>
                    <a:pt x="154" y="952"/>
                  </a:cubicBezTo>
                  <a:lnTo>
                    <a:pt x="136" y="947"/>
                  </a:lnTo>
                  <a:lnTo>
                    <a:pt x="134" y="947"/>
                  </a:lnTo>
                  <a:lnTo>
                    <a:pt x="136" y="952"/>
                  </a:lnTo>
                  <a:cubicBezTo>
                    <a:pt x="137" y="953"/>
                    <a:pt x="137" y="954"/>
                    <a:pt x="137" y="955"/>
                  </a:cubicBezTo>
                  <a:lnTo>
                    <a:pt x="140" y="985"/>
                  </a:lnTo>
                  <a:lnTo>
                    <a:pt x="141" y="999"/>
                  </a:lnTo>
                  <a:cubicBezTo>
                    <a:pt x="141" y="999"/>
                    <a:pt x="141" y="1000"/>
                    <a:pt x="141" y="1001"/>
                  </a:cubicBezTo>
                  <a:lnTo>
                    <a:pt x="136" y="1015"/>
                  </a:lnTo>
                  <a:lnTo>
                    <a:pt x="133" y="1032"/>
                  </a:lnTo>
                  <a:lnTo>
                    <a:pt x="122" y="1055"/>
                  </a:lnTo>
                  <a:lnTo>
                    <a:pt x="126" y="1055"/>
                  </a:lnTo>
                  <a:cubicBezTo>
                    <a:pt x="128" y="1056"/>
                    <a:pt x="130" y="1057"/>
                    <a:pt x="131" y="1060"/>
                  </a:cubicBezTo>
                  <a:lnTo>
                    <a:pt x="134" y="1066"/>
                  </a:lnTo>
                  <a:cubicBezTo>
                    <a:pt x="135" y="1066"/>
                    <a:pt x="135" y="1067"/>
                    <a:pt x="135" y="1068"/>
                  </a:cubicBezTo>
                  <a:lnTo>
                    <a:pt x="136" y="1074"/>
                  </a:lnTo>
                  <a:lnTo>
                    <a:pt x="137" y="1083"/>
                  </a:lnTo>
                  <a:lnTo>
                    <a:pt x="133" y="1104"/>
                  </a:lnTo>
                  <a:cubicBezTo>
                    <a:pt x="136" y="1102"/>
                    <a:pt x="138" y="1102"/>
                    <a:pt x="141" y="1103"/>
                  </a:cubicBezTo>
                  <a:cubicBezTo>
                    <a:pt x="144" y="1105"/>
                    <a:pt x="146" y="1107"/>
                    <a:pt x="146" y="1111"/>
                  </a:cubicBezTo>
                  <a:cubicBezTo>
                    <a:pt x="146" y="1111"/>
                    <a:pt x="145" y="1112"/>
                    <a:pt x="145" y="1113"/>
                  </a:cubicBezTo>
                  <a:lnTo>
                    <a:pt x="144" y="1119"/>
                  </a:lnTo>
                  <a:cubicBezTo>
                    <a:pt x="144" y="1122"/>
                    <a:pt x="141" y="1125"/>
                    <a:pt x="138" y="1125"/>
                  </a:cubicBezTo>
                  <a:lnTo>
                    <a:pt x="135" y="1126"/>
                  </a:lnTo>
                  <a:lnTo>
                    <a:pt x="131" y="1144"/>
                  </a:lnTo>
                  <a:lnTo>
                    <a:pt x="132" y="1145"/>
                  </a:lnTo>
                  <a:lnTo>
                    <a:pt x="135" y="1150"/>
                  </a:lnTo>
                  <a:cubicBezTo>
                    <a:pt x="135" y="1151"/>
                    <a:pt x="136" y="1152"/>
                    <a:pt x="136" y="1152"/>
                  </a:cubicBezTo>
                  <a:lnTo>
                    <a:pt x="137" y="1158"/>
                  </a:lnTo>
                  <a:lnTo>
                    <a:pt x="137" y="1171"/>
                  </a:lnTo>
                  <a:lnTo>
                    <a:pt x="133" y="1190"/>
                  </a:lnTo>
                  <a:lnTo>
                    <a:pt x="129" y="1200"/>
                  </a:lnTo>
                  <a:lnTo>
                    <a:pt x="128" y="1204"/>
                  </a:lnTo>
                  <a:cubicBezTo>
                    <a:pt x="128" y="1205"/>
                    <a:pt x="127" y="1207"/>
                    <a:pt x="127" y="1208"/>
                  </a:cubicBezTo>
                  <a:lnTo>
                    <a:pt x="121" y="1215"/>
                  </a:lnTo>
                  <a:lnTo>
                    <a:pt x="123" y="1220"/>
                  </a:lnTo>
                  <a:cubicBezTo>
                    <a:pt x="123" y="1222"/>
                    <a:pt x="123" y="1224"/>
                    <a:pt x="123" y="1225"/>
                  </a:cubicBezTo>
                  <a:lnTo>
                    <a:pt x="120" y="1236"/>
                  </a:lnTo>
                  <a:cubicBezTo>
                    <a:pt x="120" y="1237"/>
                    <a:pt x="119" y="1239"/>
                    <a:pt x="118" y="1240"/>
                  </a:cubicBezTo>
                  <a:lnTo>
                    <a:pt x="113" y="1245"/>
                  </a:lnTo>
                  <a:lnTo>
                    <a:pt x="114" y="1247"/>
                  </a:lnTo>
                  <a:cubicBezTo>
                    <a:pt x="114" y="1249"/>
                    <a:pt x="114" y="1251"/>
                    <a:pt x="113" y="1253"/>
                  </a:cubicBezTo>
                  <a:lnTo>
                    <a:pt x="108" y="1265"/>
                  </a:lnTo>
                  <a:lnTo>
                    <a:pt x="99" y="1279"/>
                  </a:lnTo>
                  <a:lnTo>
                    <a:pt x="99" y="1279"/>
                  </a:lnTo>
                  <a:lnTo>
                    <a:pt x="100" y="1279"/>
                  </a:lnTo>
                  <a:cubicBezTo>
                    <a:pt x="101" y="1278"/>
                    <a:pt x="102" y="1278"/>
                    <a:pt x="103" y="1277"/>
                  </a:cubicBezTo>
                  <a:lnTo>
                    <a:pt x="104" y="1276"/>
                  </a:lnTo>
                  <a:lnTo>
                    <a:pt x="107" y="1274"/>
                  </a:lnTo>
                  <a:cubicBezTo>
                    <a:pt x="109" y="1272"/>
                    <a:pt x="112" y="1271"/>
                    <a:pt x="115" y="1272"/>
                  </a:cubicBezTo>
                  <a:lnTo>
                    <a:pt x="115" y="1271"/>
                  </a:lnTo>
                  <a:cubicBezTo>
                    <a:pt x="116" y="1270"/>
                    <a:pt x="117" y="1270"/>
                    <a:pt x="119" y="1269"/>
                  </a:cubicBezTo>
                  <a:lnTo>
                    <a:pt x="128" y="1267"/>
                  </a:lnTo>
                  <a:lnTo>
                    <a:pt x="132" y="1264"/>
                  </a:lnTo>
                  <a:cubicBezTo>
                    <a:pt x="132" y="1264"/>
                    <a:pt x="133" y="1264"/>
                    <a:pt x="134" y="1263"/>
                  </a:cubicBezTo>
                  <a:lnTo>
                    <a:pt x="136" y="1263"/>
                  </a:lnTo>
                  <a:cubicBezTo>
                    <a:pt x="137" y="1263"/>
                    <a:pt x="138" y="1263"/>
                    <a:pt x="138" y="1263"/>
                  </a:cubicBezTo>
                  <a:lnTo>
                    <a:pt x="147" y="1263"/>
                  </a:lnTo>
                  <a:lnTo>
                    <a:pt x="154" y="1256"/>
                  </a:lnTo>
                  <a:cubicBezTo>
                    <a:pt x="155" y="1255"/>
                    <a:pt x="156" y="1255"/>
                    <a:pt x="157" y="1254"/>
                  </a:cubicBezTo>
                  <a:lnTo>
                    <a:pt x="160" y="1254"/>
                  </a:lnTo>
                  <a:lnTo>
                    <a:pt x="171" y="1253"/>
                  </a:lnTo>
                  <a:cubicBezTo>
                    <a:pt x="171" y="1252"/>
                    <a:pt x="172" y="1253"/>
                    <a:pt x="173" y="1253"/>
                  </a:cubicBezTo>
                  <a:lnTo>
                    <a:pt x="181" y="1254"/>
                  </a:lnTo>
                  <a:cubicBezTo>
                    <a:pt x="182" y="1254"/>
                    <a:pt x="183" y="1255"/>
                    <a:pt x="183" y="1255"/>
                  </a:cubicBezTo>
                  <a:lnTo>
                    <a:pt x="191" y="1260"/>
                  </a:lnTo>
                  <a:cubicBezTo>
                    <a:pt x="192" y="1260"/>
                    <a:pt x="193" y="1260"/>
                    <a:pt x="193" y="1260"/>
                  </a:cubicBezTo>
                  <a:lnTo>
                    <a:pt x="200" y="1262"/>
                  </a:lnTo>
                  <a:lnTo>
                    <a:pt x="205" y="1262"/>
                  </a:lnTo>
                  <a:lnTo>
                    <a:pt x="210" y="1260"/>
                  </a:lnTo>
                  <a:cubicBezTo>
                    <a:pt x="212" y="1259"/>
                    <a:pt x="214" y="1259"/>
                    <a:pt x="216" y="1259"/>
                  </a:cubicBezTo>
                  <a:lnTo>
                    <a:pt x="228" y="1264"/>
                  </a:lnTo>
                  <a:lnTo>
                    <a:pt x="249" y="1261"/>
                  </a:lnTo>
                  <a:cubicBezTo>
                    <a:pt x="250" y="1261"/>
                    <a:pt x="252" y="1262"/>
                    <a:pt x="253" y="1262"/>
                  </a:cubicBezTo>
                  <a:lnTo>
                    <a:pt x="259" y="1265"/>
                  </a:lnTo>
                  <a:lnTo>
                    <a:pt x="265" y="1266"/>
                  </a:lnTo>
                  <a:cubicBezTo>
                    <a:pt x="266" y="1266"/>
                    <a:pt x="267" y="1267"/>
                    <a:pt x="268" y="1267"/>
                  </a:cubicBezTo>
                  <a:lnTo>
                    <a:pt x="282" y="1275"/>
                  </a:lnTo>
                  <a:lnTo>
                    <a:pt x="287" y="1279"/>
                  </a:lnTo>
                  <a:cubicBezTo>
                    <a:pt x="288" y="1280"/>
                    <a:pt x="289" y="1280"/>
                    <a:pt x="290" y="1280"/>
                  </a:cubicBezTo>
                  <a:lnTo>
                    <a:pt x="290" y="1280"/>
                  </a:lnTo>
                  <a:cubicBezTo>
                    <a:pt x="292" y="1279"/>
                    <a:pt x="295" y="1279"/>
                    <a:pt x="297" y="1280"/>
                  </a:cubicBezTo>
                  <a:lnTo>
                    <a:pt x="299" y="1281"/>
                  </a:lnTo>
                  <a:lnTo>
                    <a:pt x="317" y="1282"/>
                  </a:lnTo>
                  <a:lnTo>
                    <a:pt x="321" y="1279"/>
                  </a:lnTo>
                  <a:lnTo>
                    <a:pt x="351" y="1258"/>
                  </a:lnTo>
                  <a:cubicBezTo>
                    <a:pt x="352" y="1257"/>
                    <a:pt x="352" y="1257"/>
                    <a:pt x="353" y="1256"/>
                  </a:cubicBezTo>
                  <a:lnTo>
                    <a:pt x="375" y="1242"/>
                  </a:lnTo>
                  <a:lnTo>
                    <a:pt x="381" y="1240"/>
                  </a:lnTo>
                  <a:cubicBezTo>
                    <a:pt x="382" y="1239"/>
                    <a:pt x="383" y="1239"/>
                    <a:pt x="383" y="1239"/>
                  </a:cubicBezTo>
                  <a:lnTo>
                    <a:pt x="388" y="1239"/>
                  </a:lnTo>
                  <a:lnTo>
                    <a:pt x="389" y="1239"/>
                  </a:lnTo>
                  <a:lnTo>
                    <a:pt x="387" y="1229"/>
                  </a:lnTo>
                  <a:cubicBezTo>
                    <a:pt x="387" y="1227"/>
                    <a:pt x="387" y="1226"/>
                    <a:pt x="387" y="122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29" name="Freeform 314">
              <a:extLst>
                <a:ext uri="{FF2B5EF4-FFF2-40B4-BE49-F238E27FC236}">
                  <a16:creationId xmlns:a16="http://schemas.microsoft.com/office/drawing/2014/main" id="{93B52A78-7A87-4D0C-91D4-0C27B4D453E2}"/>
                </a:ext>
              </a:extLst>
            </p:cNvPr>
            <p:cNvSpPr>
              <a:spLocks noChangeArrowheads="1"/>
            </p:cNvSpPr>
            <p:nvPr/>
          </p:nvSpPr>
          <p:spPr bwMode="auto">
            <a:xfrm>
              <a:off x="6719887" y="5299075"/>
              <a:ext cx="38100" cy="41275"/>
            </a:xfrm>
            <a:custGeom>
              <a:avLst/>
              <a:gdLst>
                <a:gd name="T0" fmla="*/ 104 w 107"/>
                <a:gd name="T1" fmla="*/ 56 h 116"/>
                <a:gd name="T2" fmla="*/ 105 w 107"/>
                <a:gd name="T3" fmla="*/ 47 h 116"/>
                <a:gd name="T4" fmla="*/ 101 w 107"/>
                <a:gd name="T5" fmla="*/ 38 h 116"/>
                <a:gd name="T6" fmla="*/ 95 w 107"/>
                <a:gd name="T7" fmla="*/ 23 h 116"/>
                <a:gd name="T8" fmla="*/ 98 w 107"/>
                <a:gd name="T9" fmla="*/ 12 h 116"/>
                <a:gd name="T10" fmla="*/ 97 w 107"/>
                <a:gd name="T11" fmla="*/ 6 h 116"/>
                <a:gd name="T12" fmla="*/ 87 w 107"/>
                <a:gd name="T13" fmla="*/ 1 h 116"/>
                <a:gd name="T14" fmla="*/ 75 w 107"/>
                <a:gd name="T15" fmla="*/ 9 h 116"/>
                <a:gd name="T16" fmla="*/ 53 w 107"/>
                <a:gd name="T17" fmla="*/ 8 h 116"/>
                <a:gd name="T18" fmla="*/ 39 w 107"/>
                <a:gd name="T19" fmla="*/ 4 h 116"/>
                <a:gd name="T20" fmla="*/ 32 w 107"/>
                <a:gd name="T21" fmla="*/ 3 h 116"/>
                <a:gd name="T22" fmla="*/ 24 w 107"/>
                <a:gd name="T23" fmla="*/ 7 h 116"/>
                <a:gd name="T24" fmla="*/ 24 w 107"/>
                <a:gd name="T25" fmla="*/ 18 h 116"/>
                <a:gd name="T26" fmla="*/ 21 w 107"/>
                <a:gd name="T27" fmla="*/ 26 h 116"/>
                <a:gd name="T28" fmla="*/ 17 w 107"/>
                <a:gd name="T29" fmla="*/ 34 h 116"/>
                <a:gd name="T30" fmla="*/ 5 w 107"/>
                <a:gd name="T31" fmla="*/ 42 h 116"/>
                <a:gd name="T32" fmla="*/ 1 w 107"/>
                <a:gd name="T33" fmla="*/ 47 h 116"/>
                <a:gd name="T34" fmla="*/ 0 w 107"/>
                <a:gd name="T35" fmla="*/ 51 h 116"/>
                <a:gd name="T36" fmla="*/ 1 w 107"/>
                <a:gd name="T37" fmla="*/ 61 h 116"/>
                <a:gd name="T38" fmla="*/ 0 w 107"/>
                <a:gd name="T39" fmla="*/ 68 h 116"/>
                <a:gd name="T40" fmla="*/ 9 w 107"/>
                <a:gd name="T41" fmla="*/ 88 h 116"/>
                <a:gd name="T42" fmla="*/ 15 w 107"/>
                <a:gd name="T43" fmla="*/ 93 h 116"/>
                <a:gd name="T44" fmla="*/ 29 w 107"/>
                <a:gd name="T45" fmla="*/ 106 h 116"/>
                <a:gd name="T46" fmla="*/ 36 w 107"/>
                <a:gd name="T47" fmla="*/ 109 h 116"/>
                <a:gd name="T48" fmla="*/ 52 w 107"/>
                <a:gd name="T49" fmla="*/ 114 h 116"/>
                <a:gd name="T50" fmla="*/ 59 w 107"/>
                <a:gd name="T51" fmla="*/ 114 h 116"/>
                <a:gd name="T52" fmla="*/ 64 w 107"/>
                <a:gd name="T53" fmla="*/ 111 h 116"/>
                <a:gd name="T54" fmla="*/ 67 w 107"/>
                <a:gd name="T55" fmla="*/ 107 h 116"/>
                <a:gd name="T56" fmla="*/ 85 w 107"/>
                <a:gd name="T57" fmla="*/ 100 h 116"/>
                <a:gd name="T58" fmla="*/ 98 w 107"/>
                <a:gd name="T59" fmla="*/ 88 h 116"/>
                <a:gd name="T60" fmla="*/ 103 w 107"/>
                <a:gd name="T61" fmla="*/ 78 h 116"/>
                <a:gd name="T62" fmla="*/ 101 w 107"/>
                <a:gd name="T63" fmla="*/ 70 h 116"/>
                <a:gd name="T64" fmla="*/ 105 w 107"/>
                <a:gd name="T65" fmla="*/ 6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7" h="116">
                  <a:moveTo>
                    <a:pt x="105" y="61"/>
                  </a:moveTo>
                  <a:cubicBezTo>
                    <a:pt x="105" y="59"/>
                    <a:pt x="105" y="58"/>
                    <a:pt x="104" y="56"/>
                  </a:cubicBezTo>
                  <a:lnTo>
                    <a:pt x="103" y="55"/>
                  </a:lnTo>
                  <a:lnTo>
                    <a:pt x="105" y="47"/>
                  </a:lnTo>
                  <a:cubicBezTo>
                    <a:pt x="106" y="45"/>
                    <a:pt x="104" y="42"/>
                    <a:pt x="104" y="41"/>
                  </a:cubicBezTo>
                  <a:cubicBezTo>
                    <a:pt x="103" y="40"/>
                    <a:pt x="102" y="39"/>
                    <a:pt x="101" y="38"/>
                  </a:cubicBezTo>
                  <a:lnTo>
                    <a:pt x="98" y="37"/>
                  </a:lnTo>
                  <a:lnTo>
                    <a:pt x="95" y="23"/>
                  </a:lnTo>
                  <a:lnTo>
                    <a:pt x="95" y="19"/>
                  </a:lnTo>
                  <a:cubicBezTo>
                    <a:pt x="97" y="18"/>
                    <a:pt x="98" y="14"/>
                    <a:pt x="98" y="12"/>
                  </a:cubicBezTo>
                  <a:cubicBezTo>
                    <a:pt x="98" y="11"/>
                    <a:pt x="98" y="10"/>
                    <a:pt x="98" y="9"/>
                  </a:cubicBezTo>
                  <a:lnTo>
                    <a:pt x="97" y="6"/>
                  </a:lnTo>
                  <a:cubicBezTo>
                    <a:pt x="96" y="4"/>
                    <a:pt x="94" y="2"/>
                    <a:pt x="92" y="1"/>
                  </a:cubicBezTo>
                  <a:cubicBezTo>
                    <a:pt x="91" y="1"/>
                    <a:pt x="89" y="0"/>
                    <a:pt x="87" y="1"/>
                  </a:cubicBezTo>
                  <a:lnTo>
                    <a:pt x="81" y="2"/>
                  </a:lnTo>
                  <a:cubicBezTo>
                    <a:pt x="77" y="2"/>
                    <a:pt x="75" y="6"/>
                    <a:pt x="75" y="9"/>
                  </a:cubicBezTo>
                  <a:lnTo>
                    <a:pt x="66" y="8"/>
                  </a:lnTo>
                  <a:lnTo>
                    <a:pt x="53" y="8"/>
                  </a:lnTo>
                  <a:lnTo>
                    <a:pt x="44" y="4"/>
                  </a:lnTo>
                  <a:cubicBezTo>
                    <a:pt x="42" y="4"/>
                    <a:pt x="41" y="4"/>
                    <a:pt x="39" y="4"/>
                  </a:cubicBezTo>
                  <a:cubicBezTo>
                    <a:pt x="39" y="4"/>
                    <a:pt x="39" y="4"/>
                    <a:pt x="38" y="4"/>
                  </a:cubicBezTo>
                  <a:lnTo>
                    <a:pt x="32" y="3"/>
                  </a:lnTo>
                  <a:lnTo>
                    <a:pt x="30" y="3"/>
                  </a:lnTo>
                  <a:cubicBezTo>
                    <a:pt x="27" y="4"/>
                    <a:pt x="25" y="5"/>
                    <a:pt x="24" y="7"/>
                  </a:cubicBezTo>
                  <a:cubicBezTo>
                    <a:pt x="22" y="9"/>
                    <a:pt x="22" y="12"/>
                    <a:pt x="23" y="14"/>
                  </a:cubicBezTo>
                  <a:lnTo>
                    <a:pt x="24" y="18"/>
                  </a:lnTo>
                  <a:lnTo>
                    <a:pt x="23" y="19"/>
                  </a:lnTo>
                  <a:cubicBezTo>
                    <a:pt x="21" y="21"/>
                    <a:pt x="20" y="24"/>
                    <a:pt x="21" y="26"/>
                  </a:cubicBezTo>
                  <a:lnTo>
                    <a:pt x="21" y="29"/>
                  </a:lnTo>
                  <a:lnTo>
                    <a:pt x="17" y="34"/>
                  </a:lnTo>
                  <a:lnTo>
                    <a:pt x="7" y="40"/>
                  </a:lnTo>
                  <a:cubicBezTo>
                    <a:pt x="6" y="41"/>
                    <a:pt x="5" y="41"/>
                    <a:pt x="5" y="42"/>
                  </a:cubicBezTo>
                  <a:lnTo>
                    <a:pt x="3" y="44"/>
                  </a:lnTo>
                  <a:cubicBezTo>
                    <a:pt x="2" y="45"/>
                    <a:pt x="2" y="46"/>
                    <a:pt x="1" y="47"/>
                  </a:cubicBezTo>
                  <a:lnTo>
                    <a:pt x="0" y="49"/>
                  </a:lnTo>
                  <a:cubicBezTo>
                    <a:pt x="0" y="50"/>
                    <a:pt x="0" y="51"/>
                    <a:pt x="0" y="51"/>
                  </a:cubicBezTo>
                  <a:lnTo>
                    <a:pt x="0" y="56"/>
                  </a:lnTo>
                  <a:lnTo>
                    <a:pt x="1" y="61"/>
                  </a:lnTo>
                  <a:lnTo>
                    <a:pt x="0" y="64"/>
                  </a:lnTo>
                  <a:cubicBezTo>
                    <a:pt x="0" y="65"/>
                    <a:pt x="0" y="66"/>
                    <a:pt x="0" y="68"/>
                  </a:cubicBezTo>
                  <a:lnTo>
                    <a:pt x="7" y="86"/>
                  </a:lnTo>
                  <a:cubicBezTo>
                    <a:pt x="8" y="86"/>
                    <a:pt x="8" y="88"/>
                    <a:pt x="9" y="88"/>
                  </a:cubicBezTo>
                  <a:cubicBezTo>
                    <a:pt x="9" y="89"/>
                    <a:pt x="10" y="89"/>
                    <a:pt x="10" y="90"/>
                  </a:cubicBezTo>
                  <a:lnTo>
                    <a:pt x="15" y="93"/>
                  </a:lnTo>
                  <a:lnTo>
                    <a:pt x="16" y="94"/>
                  </a:lnTo>
                  <a:lnTo>
                    <a:pt x="29" y="106"/>
                  </a:lnTo>
                  <a:cubicBezTo>
                    <a:pt x="30" y="107"/>
                    <a:pt x="30" y="107"/>
                    <a:pt x="31" y="108"/>
                  </a:cubicBezTo>
                  <a:lnTo>
                    <a:pt x="36" y="109"/>
                  </a:lnTo>
                  <a:lnTo>
                    <a:pt x="47" y="111"/>
                  </a:lnTo>
                  <a:lnTo>
                    <a:pt x="52" y="114"/>
                  </a:lnTo>
                  <a:cubicBezTo>
                    <a:pt x="53" y="114"/>
                    <a:pt x="54" y="115"/>
                    <a:pt x="55" y="115"/>
                  </a:cubicBezTo>
                  <a:cubicBezTo>
                    <a:pt x="57" y="115"/>
                    <a:pt x="58" y="114"/>
                    <a:pt x="59" y="114"/>
                  </a:cubicBezTo>
                  <a:lnTo>
                    <a:pt x="61" y="113"/>
                  </a:lnTo>
                  <a:cubicBezTo>
                    <a:pt x="62" y="112"/>
                    <a:pt x="63" y="112"/>
                    <a:pt x="64" y="111"/>
                  </a:cubicBezTo>
                  <a:lnTo>
                    <a:pt x="67" y="107"/>
                  </a:lnTo>
                  <a:lnTo>
                    <a:pt x="67" y="107"/>
                  </a:lnTo>
                  <a:lnTo>
                    <a:pt x="82" y="102"/>
                  </a:lnTo>
                  <a:cubicBezTo>
                    <a:pt x="83" y="101"/>
                    <a:pt x="84" y="101"/>
                    <a:pt x="85" y="100"/>
                  </a:cubicBezTo>
                  <a:lnTo>
                    <a:pt x="95" y="89"/>
                  </a:lnTo>
                  <a:lnTo>
                    <a:pt x="98" y="88"/>
                  </a:lnTo>
                  <a:cubicBezTo>
                    <a:pt x="100" y="87"/>
                    <a:pt x="102" y="84"/>
                    <a:pt x="102" y="82"/>
                  </a:cubicBezTo>
                  <a:lnTo>
                    <a:pt x="103" y="78"/>
                  </a:lnTo>
                  <a:cubicBezTo>
                    <a:pt x="103" y="77"/>
                    <a:pt x="103" y="76"/>
                    <a:pt x="102" y="75"/>
                  </a:cubicBezTo>
                  <a:lnTo>
                    <a:pt x="101" y="70"/>
                  </a:lnTo>
                  <a:lnTo>
                    <a:pt x="101" y="70"/>
                  </a:lnTo>
                  <a:cubicBezTo>
                    <a:pt x="104" y="68"/>
                    <a:pt x="105" y="64"/>
                    <a:pt x="105" y="6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30" name="Freeform 315">
              <a:extLst>
                <a:ext uri="{FF2B5EF4-FFF2-40B4-BE49-F238E27FC236}">
                  <a16:creationId xmlns:a16="http://schemas.microsoft.com/office/drawing/2014/main" id="{7A61CE54-9874-409E-B3B0-88C94B4E2D86}"/>
                </a:ext>
              </a:extLst>
            </p:cNvPr>
            <p:cNvSpPr>
              <a:spLocks noChangeArrowheads="1"/>
            </p:cNvSpPr>
            <p:nvPr/>
          </p:nvSpPr>
          <p:spPr bwMode="auto">
            <a:xfrm>
              <a:off x="6811962" y="5254625"/>
              <a:ext cx="53975" cy="61913"/>
            </a:xfrm>
            <a:custGeom>
              <a:avLst/>
              <a:gdLst>
                <a:gd name="T0" fmla="*/ 146 w 152"/>
                <a:gd name="T1" fmla="*/ 12 h 173"/>
                <a:gd name="T2" fmla="*/ 137 w 152"/>
                <a:gd name="T3" fmla="*/ 3 h 173"/>
                <a:gd name="T4" fmla="*/ 127 w 152"/>
                <a:gd name="T5" fmla="*/ 1 h 173"/>
                <a:gd name="T6" fmla="*/ 118 w 152"/>
                <a:gd name="T7" fmla="*/ 2 h 173"/>
                <a:gd name="T8" fmla="*/ 106 w 152"/>
                <a:gd name="T9" fmla="*/ 8 h 173"/>
                <a:gd name="T10" fmla="*/ 102 w 152"/>
                <a:gd name="T11" fmla="*/ 11 h 173"/>
                <a:gd name="T12" fmla="*/ 98 w 152"/>
                <a:gd name="T13" fmla="*/ 26 h 173"/>
                <a:gd name="T14" fmla="*/ 93 w 152"/>
                <a:gd name="T15" fmla="*/ 42 h 173"/>
                <a:gd name="T16" fmla="*/ 82 w 152"/>
                <a:gd name="T17" fmla="*/ 64 h 173"/>
                <a:gd name="T18" fmla="*/ 76 w 152"/>
                <a:gd name="T19" fmla="*/ 73 h 173"/>
                <a:gd name="T20" fmla="*/ 67 w 152"/>
                <a:gd name="T21" fmla="*/ 94 h 173"/>
                <a:gd name="T22" fmla="*/ 61 w 152"/>
                <a:gd name="T23" fmla="*/ 105 h 173"/>
                <a:gd name="T24" fmla="*/ 60 w 152"/>
                <a:gd name="T25" fmla="*/ 117 h 173"/>
                <a:gd name="T26" fmla="*/ 51 w 152"/>
                <a:gd name="T27" fmla="*/ 130 h 173"/>
                <a:gd name="T28" fmla="*/ 27 w 152"/>
                <a:gd name="T29" fmla="*/ 143 h 173"/>
                <a:gd name="T30" fmla="*/ 14 w 152"/>
                <a:gd name="T31" fmla="*/ 144 h 173"/>
                <a:gd name="T32" fmla="*/ 3 w 152"/>
                <a:gd name="T33" fmla="*/ 152 h 173"/>
                <a:gd name="T34" fmla="*/ 1 w 152"/>
                <a:gd name="T35" fmla="*/ 162 h 173"/>
                <a:gd name="T36" fmla="*/ 9 w 152"/>
                <a:gd name="T37" fmla="*/ 168 h 173"/>
                <a:gd name="T38" fmla="*/ 24 w 152"/>
                <a:gd name="T39" fmla="*/ 168 h 173"/>
                <a:gd name="T40" fmla="*/ 36 w 152"/>
                <a:gd name="T41" fmla="*/ 172 h 173"/>
                <a:gd name="T42" fmla="*/ 44 w 152"/>
                <a:gd name="T43" fmla="*/ 171 h 173"/>
                <a:gd name="T44" fmla="*/ 55 w 152"/>
                <a:gd name="T45" fmla="*/ 166 h 173"/>
                <a:gd name="T46" fmla="*/ 80 w 152"/>
                <a:gd name="T47" fmla="*/ 143 h 173"/>
                <a:gd name="T48" fmla="*/ 88 w 152"/>
                <a:gd name="T49" fmla="*/ 138 h 173"/>
                <a:gd name="T50" fmla="*/ 116 w 152"/>
                <a:gd name="T51" fmla="*/ 133 h 173"/>
                <a:gd name="T52" fmla="*/ 125 w 152"/>
                <a:gd name="T53" fmla="*/ 128 h 173"/>
                <a:gd name="T54" fmla="*/ 132 w 152"/>
                <a:gd name="T55" fmla="*/ 118 h 173"/>
                <a:gd name="T56" fmla="*/ 135 w 152"/>
                <a:gd name="T57" fmla="*/ 110 h 173"/>
                <a:gd name="T58" fmla="*/ 140 w 152"/>
                <a:gd name="T59" fmla="*/ 101 h 173"/>
                <a:gd name="T60" fmla="*/ 143 w 152"/>
                <a:gd name="T61" fmla="*/ 93 h 173"/>
                <a:gd name="T62" fmla="*/ 146 w 152"/>
                <a:gd name="T63" fmla="*/ 89 h 173"/>
                <a:gd name="T64" fmla="*/ 145 w 152"/>
                <a:gd name="T65" fmla="*/ 80 h 173"/>
                <a:gd name="T66" fmla="*/ 144 w 152"/>
                <a:gd name="T67" fmla="*/ 71 h 173"/>
                <a:gd name="T68" fmla="*/ 149 w 152"/>
                <a:gd name="T69" fmla="*/ 54 h 173"/>
                <a:gd name="T70" fmla="*/ 150 w 152"/>
                <a:gd name="T71" fmla="*/ 2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2" h="173">
                  <a:moveTo>
                    <a:pt x="148" y="15"/>
                  </a:moveTo>
                  <a:cubicBezTo>
                    <a:pt x="147" y="14"/>
                    <a:pt x="147" y="13"/>
                    <a:pt x="146" y="12"/>
                  </a:cubicBezTo>
                  <a:lnTo>
                    <a:pt x="140" y="5"/>
                  </a:lnTo>
                  <a:cubicBezTo>
                    <a:pt x="139" y="4"/>
                    <a:pt x="138" y="3"/>
                    <a:pt x="137" y="3"/>
                  </a:cubicBezTo>
                  <a:lnTo>
                    <a:pt x="130" y="1"/>
                  </a:lnTo>
                  <a:cubicBezTo>
                    <a:pt x="129" y="0"/>
                    <a:pt x="128" y="0"/>
                    <a:pt x="127" y="1"/>
                  </a:cubicBezTo>
                  <a:lnTo>
                    <a:pt x="120" y="1"/>
                  </a:lnTo>
                  <a:cubicBezTo>
                    <a:pt x="119" y="2"/>
                    <a:pt x="118" y="2"/>
                    <a:pt x="118" y="2"/>
                  </a:cubicBezTo>
                  <a:lnTo>
                    <a:pt x="109" y="6"/>
                  </a:lnTo>
                  <a:lnTo>
                    <a:pt x="106" y="8"/>
                  </a:lnTo>
                  <a:cubicBezTo>
                    <a:pt x="105" y="8"/>
                    <a:pt x="105" y="9"/>
                    <a:pt x="104" y="9"/>
                  </a:cubicBezTo>
                  <a:lnTo>
                    <a:pt x="102" y="11"/>
                  </a:lnTo>
                  <a:cubicBezTo>
                    <a:pt x="101" y="12"/>
                    <a:pt x="101" y="13"/>
                    <a:pt x="100" y="14"/>
                  </a:cubicBezTo>
                  <a:lnTo>
                    <a:pt x="98" y="26"/>
                  </a:lnTo>
                  <a:lnTo>
                    <a:pt x="95" y="33"/>
                  </a:lnTo>
                  <a:lnTo>
                    <a:pt x="93" y="42"/>
                  </a:lnTo>
                  <a:lnTo>
                    <a:pt x="86" y="54"/>
                  </a:lnTo>
                  <a:lnTo>
                    <a:pt x="82" y="64"/>
                  </a:lnTo>
                  <a:lnTo>
                    <a:pt x="77" y="72"/>
                  </a:lnTo>
                  <a:lnTo>
                    <a:pt x="76" y="73"/>
                  </a:lnTo>
                  <a:cubicBezTo>
                    <a:pt x="74" y="74"/>
                    <a:pt x="74" y="75"/>
                    <a:pt x="73" y="76"/>
                  </a:cubicBezTo>
                  <a:lnTo>
                    <a:pt x="67" y="94"/>
                  </a:lnTo>
                  <a:lnTo>
                    <a:pt x="63" y="101"/>
                  </a:lnTo>
                  <a:lnTo>
                    <a:pt x="61" y="105"/>
                  </a:lnTo>
                  <a:cubicBezTo>
                    <a:pt x="61" y="106"/>
                    <a:pt x="61" y="107"/>
                    <a:pt x="60" y="107"/>
                  </a:cubicBezTo>
                  <a:lnTo>
                    <a:pt x="60" y="117"/>
                  </a:lnTo>
                  <a:lnTo>
                    <a:pt x="59" y="120"/>
                  </a:lnTo>
                  <a:lnTo>
                    <a:pt x="51" y="130"/>
                  </a:lnTo>
                  <a:lnTo>
                    <a:pt x="38" y="138"/>
                  </a:lnTo>
                  <a:lnTo>
                    <a:pt x="27" y="143"/>
                  </a:lnTo>
                  <a:lnTo>
                    <a:pt x="20" y="145"/>
                  </a:lnTo>
                  <a:lnTo>
                    <a:pt x="14" y="144"/>
                  </a:lnTo>
                  <a:cubicBezTo>
                    <a:pt x="12" y="144"/>
                    <a:pt x="10" y="145"/>
                    <a:pt x="9" y="145"/>
                  </a:cubicBezTo>
                  <a:cubicBezTo>
                    <a:pt x="5" y="146"/>
                    <a:pt x="3" y="149"/>
                    <a:pt x="3" y="152"/>
                  </a:cubicBezTo>
                  <a:lnTo>
                    <a:pt x="2" y="155"/>
                  </a:lnTo>
                  <a:cubicBezTo>
                    <a:pt x="1" y="157"/>
                    <a:pt x="0" y="159"/>
                    <a:pt x="1" y="162"/>
                  </a:cubicBezTo>
                  <a:cubicBezTo>
                    <a:pt x="2" y="164"/>
                    <a:pt x="4" y="166"/>
                    <a:pt x="6" y="167"/>
                  </a:cubicBezTo>
                  <a:lnTo>
                    <a:pt x="9" y="168"/>
                  </a:lnTo>
                  <a:cubicBezTo>
                    <a:pt x="10" y="168"/>
                    <a:pt x="11" y="168"/>
                    <a:pt x="12" y="168"/>
                  </a:cubicBezTo>
                  <a:lnTo>
                    <a:pt x="24" y="168"/>
                  </a:lnTo>
                  <a:lnTo>
                    <a:pt x="32" y="171"/>
                  </a:lnTo>
                  <a:cubicBezTo>
                    <a:pt x="34" y="172"/>
                    <a:pt x="35" y="172"/>
                    <a:pt x="36" y="172"/>
                  </a:cubicBezTo>
                  <a:lnTo>
                    <a:pt x="41" y="172"/>
                  </a:lnTo>
                  <a:cubicBezTo>
                    <a:pt x="42" y="172"/>
                    <a:pt x="43" y="172"/>
                    <a:pt x="44" y="171"/>
                  </a:cubicBezTo>
                  <a:lnTo>
                    <a:pt x="52" y="167"/>
                  </a:lnTo>
                  <a:cubicBezTo>
                    <a:pt x="53" y="167"/>
                    <a:pt x="54" y="166"/>
                    <a:pt x="55" y="166"/>
                  </a:cubicBezTo>
                  <a:lnTo>
                    <a:pt x="72" y="146"/>
                  </a:lnTo>
                  <a:lnTo>
                    <a:pt x="80" y="143"/>
                  </a:lnTo>
                  <a:cubicBezTo>
                    <a:pt x="81" y="143"/>
                    <a:pt x="82" y="143"/>
                    <a:pt x="83" y="142"/>
                  </a:cubicBezTo>
                  <a:lnTo>
                    <a:pt x="88" y="138"/>
                  </a:lnTo>
                  <a:lnTo>
                    <a:pt x="95" y="136"/>
                  </a:lnTo>
                  <a:lnTo>
                    <a:pt x="116" y="133"/>
                  </a:lnTo>
                  <a:cubicBezTo>
                    <a:pt x="117" y="133"/>
                    <a:pt x="117" y="132"/>
                    <a:pt x="118" y="132"/>
                  </a:cubicBezTo>
                  <a:lnTo>
                    <a:pt x="125" y="128"/>
                  </a:lnTo>
                  <a:cubicBezTo>
                    <a:pt x="126" y="128"/>
                    <a:pt x="127" y="127"/>
                    <a:pt x="128" y="125"/>
                  </a:cubicBezTo>
                  <a:lnTo>
                    <a:pt x="132" y="118"/>
                  </a:lnTo>
                  <a:cubicBezTo>
                    <a:pt x="133" y="118"/>
                    <a:pt x="133" y="117"/>
                    <a:pt x="133" y="116"/>
                  </a:cubicBezTo>
                  <a:lnTo>
                    <a:pt x="135" y="110"/>
                  </a:lnTo>
                  <a:lnTo>
                    <a:pt x="139" y="103"/>
                  </a:lnTo>
                  <a:cubicBezTo>
                    <a:pt x="139" y="102"/>
                    <a:pt x="140" y="101"/>
                    <a:pt x="140" y="101"/>
                  </a:cubicBezTo>
                  <a:lnTo>
                    <a:pt x="141" y="95"/>
                  </a:lnTo>
                  <a:lnTo>
                    <a:pt x="143" y="93"/>
                  </a:lnTo>
                  <a:cubicBezTo>
                    <a:pt x="144" y="93"/>
                    <a:pt x="144" y="92"/>
                    <a:pt x="145" y="91"/>
                  </a:cubicBezTo>
                  <a:lnTo>
                    <a:pt x="146" y="89"/>
                  </a:lnTo>
                  <a:cubicBezTo>
                    <a:pt x="147" y="87"/>
                    <a:pt x="146" y="84"/>
                    <a:pt x="146" y="82"/>
                  </a:cubicBezTo>
                  <a:cubicBezTo>
                    <a:pt x="146" y="82"/>
                    <a:pt x="146" y="81"/>
                    <a:pt x="145" y="80"/>
                  </a:cubicBezTo>
                  <a:lnTo>
                    <a:pt x="144" y="77"/>
                  </a:lnTo>
                  <a:lnTo>
                    <a:pt x="144" y="71"/>
                  </a:lnTo>
                  <a:lnTo>
                    <a:pt x="148" y="60"/>
                  </a:lnTo>
                  <a:lnTo>
                    <a:pt x="149" y="54"/>
                  </a:lnTo>
                  <a:lnTo>
                    <a:pt x="151" y="34"/>
                  </a:lnTo>
                  <a:lnTo>
                    <a:pt x="150" y="22"/>
                  </a:lnTo>
                  <a:lnTo>
                    <a:pt x="148" y="1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31" name="Freeform 316">
              <a:extLst>
                <a:ext uri="{FF2B5EF4-FFF2-40B4-BE49-F238E27FC236}">
                  <a16:creationId xmlns:a16="http://schemas.microsoft.com/office/drawing/2014/main" id="{2A2DB1C0-99B7-4BFA-97EC-EA278AF7DD74}"/>
                </a:ext>
              </a:extLst>
            </p:cNvPr>
            <p:cNvSpPr>
              <a:spLocks noChangeArrowheads="1"/>
            </p:cNvSpPr>
            <p:nvPr/>
          </p:nvSpPr>
          <p:spPr bwMode="auto">
            <a:xfrm>
              <a:off x="6858000" y="5211763"/>
              <a:ext cx="38100" cy="42862"/>
            </a:xfrm>
            <a:custGeom>
              <a:avLst/>
              <a:gdLst>
                <a:gd name="T0" fmla="*/ 96 w 107"/>
                <a:gd name="T1" fmla="*/ 14 h 117"/>
                <a:gd name="T2" fmla="*/ 94 w 107"/>
                <a:gd name="T3" fmla="*/ 13 h 117"/>
                <a:gd name="T4" fmla="*/ 93 w 107"/>
                <a:gd name="T5" fmla="*/ 10 h 117"/>
                <a:gd name="T6" fmla="*/ 92 w 107"/>
                <a:gd name="T7" fmla="*/ 6 h 117"/>
                <a:gd name="T8" fmla="*/ 86 w 107"/>
                <a:gd name="T9" fmla="*/ 2 h 117"/>
                <a:gd name="T10" fmla="*/ 82 w 107"/>
                <a:gd name="T11" fmla="*/ 1 h 117"/>
                <a:gd name="T12" fmla="*/ 73 w 107"/>
                <a:gd name="T13" fmla="*/ 4 h 117"/>
                <a:gd name="T14" fmla="*/ 70 w 107"/>
                <a:gd name="T15" fmla="*/ 13 h 117"/>
                <a:gd name="T16" fmla="*/ 68 w 107"/>
                <a:gd name="T17" fmla="*/ 14 h 117"/>
                <a:gd name="T18" fmla="*/ 66 w 107"/>
                <a:gd name="T19" fmla="*/ 22 h 117"/>
                <a:gd name="T20" fmla="*/ 72 w 107"/>
                <a:gd name="T21" fmla="*/ 29 h 117"/>
                <a:gd name="T22" fmla="*/ 70 w 107"/>
                <a:gd name="T23" fmla="*/ 35 h 117"/>
                <a:gd name="T24" fmla="*/ 61 w 107"/>
                <a:gd name="T25" fmla="*/ 35 h 117"/>
                <a:gd name="T26" fmla="*/ 51 w 107"/>
                <a:gd name="T27" fmla="*/ 38 h 117"/>
                <a:gd name="T28" fmla="*/ 40 w 107"/>
                <a:gd name="T29" fmla="*/ 46 h 117"/>
                <a:gd name="T30" fmla="*/ 29 w 107"/>
                <a:gd name="T31" fmla="*/ 47 h 117"/>
                <a:gd name="T32" fmla="*/ 25 w 107"/>
                <a:gd name="T33" fmla="*/ 50 h 117"/>
                <a:gd name="T34" fmla="*/ 17 w 107"/>
                <a:gd name="T35" fmla="*/ 58 h 117"/>
                <a:gd name="T36" fmla="*/ 10 w 107"/>
                <a:gd name="T37" fmla="*/ 68 h 117"/>
                <a:gd name="T38" fmla="*/ 9 w 107"/>
                <a:gd name="T39" fmla="*/ 71 h 117"/>
                <a:gd name="T40" fmla="*/ 8 w 107"/>
                <a:gd name="T41" fmla="*/ 85 h 117"/>
                <a:gd name="T42" fmla="*/ 6 w 107"/>
                <a:gd name="T43" fmla="*/ 89 h 117"/>
                <a:gd name="T44" fmla="*/ 6 w 107"/>
                <a:gd name="T45" fmla="*/ 89 h 117"/>
                <a:gd name="T46" fmla="*/ 1 w 107"/>
                <a:gd name="T47" fmla="*/ 94 h 117"/>
                <a:gd name="T48" fmla="*/ 0 w 107"/>
                <a:gd name="T49" fmla="*/ 99 h 117"/>
                <a:gd name="T50" fmla="*/ 3 w 107"/>
                <a:gd name="T51" fmla="*/ 106 h 117"/>
                <a:gd name="T52" fmla="*/ 6 w 107"/>
                <a:gd name="T53" fmla="*/ 110 h 117"/>
                <a:gd name="T54" fmla="*/ 11 w 107"/>
                <a:gd name="T55" fmla="*/ 112 h 117"/>
                <a:gd name="T56" fmla="*/ 19 w 107"/>
                <a:gd name="T57" fmla="*/ 112 h 117"/>
                <a:gd name="T58" fmla="*/ 20 w 107"/>
                <a:gd name="T59" fmla="*/ 113 h 117"/>
                <a:gd name="T60" fmla="*/ 27 w 107"/>
                <a:gd name="T61" fmla="*/ 116 h 117"/>
                <a:gd name="T62" fmla="*/ 28 w 107"/>
                <a:gd name="T63" fmla="*/ 116 h 117"/>
                <a:gd name="T64" fmla="*/ 35 w 107"/>
                <a:gd name="T65" fmla="*/ 112 h 117"/>
                <a:gd name="T66" fmla="*/ 38 w 107"/>
                <a:gd name="T67" fmla="*/ 106 h 117"/>
                <a:gd name="T68" fmla="*/ 41 w 107"/>
                <a:gd name="T69" fmla="*/ 101 h 117"/>
                <a:gd name="T70" fmla="*/ 44 w 107"/>
                <a:gd name="T71" fmla="*/ 99 h 117"/>
                <a:gd name="T72" fmla="*/ 59 w 107"/>
                <a:gd name="T73" fmla="*/ 97 h 117"/>
                <a:gd name="T74" fmla="*/ 61 w 107"/>
                <a:gd name="T75" fmla="*/ 96 h 117"/>
                <a:gd name="T76" fmla="*/ 64 w 107"/>
                <a:gd name="T77" fmla="*/ 95 h 117"/>
                <a:gd name="T78" fmla="*/ 67 w 107"/>
                <a:gd name="T79" fmla="*/ 92 h 117"/>
                <a:gd name="T80" fmla="*/ 68 w 107"/>
                <a:gd name="T81" fmla="*/ 91 h 117"/>
                <a:gd name="T82" fmla="*/ 75 w 107"/>
                <a:gd name="T83" fmla="*/ 89 h 117"/>
                <a:gd name="T84" fmla="*/ 77 w 107"/>
                <a:gd name="T85" fmla="*/ 88 h 117"/>
                <a:gd name="T86" fmla="*/ 85 w 107"/>
                <a:gd name="T87" fmla="*/ 84 h 117"/>
                <a:gd name="T88" fmla="*/ 90 w 107"/>
                <a:gd name="T89" fmla="*/ 79 h 117"/>
                <a:gd name="T90" fmla="*/ 92 w 107"/>
                <a:gd name="T91" fmla="*/ 77 h 117"/>
                <a:gd name="T92" fmla="*/ 95 w 107"/>
                <a:gd name="T93" fmla="*/ 71 h 117"/>
                <a:gd name="T94" fmla="*/ 96 w 107"/>
                <a:gd name="T95" fmla="*/ 68 h 117"/>
                <a:gd name="T96" fmla="*/ 97 w 107"/>
                <a:gd name="T97" fmla="*/ 65 h 117"/>
                <a:gd name="T98" fmla="*/ 96 w 107"/>
                <a:gd name="T99" fmla="*/ 62 h 117"/>
                <a:gd name="T100" fmla="*/ 98 w 107"/>
                <a:gd name="T101" fmla="*/ 59 h 117"/>
                <a:gd name="T102" fmla="*/ 99 w 107"/>
                <a:gd name="T103" fmla="*/ 55 h 117"/>
                <a:gd name="T104" fmla="*/ 99 w 107"/>
                <a:gd name="T105" fmla="*/ 53 h 117"/>
                <a:gd name="T106" fmla="*/ 97 w 107"/>
                <a:gd name="T107" fmla="*/ 44 h 117"/>
                <a:gd name="T108" fmla="*/ 98 w 107"/>
                <a:gd name="T109" fmla="*/ 44 h 117"/>
                <a:gd name="T110" fmla="*/ 101 w 107"/>
                <a:gd name="T111" fmla="*/ 41 h 117"/>
                <a:gd name="T112" fmla="*/ 105 w 107"/>
                <a:gd name="T113" fmla="*/ 29 h 117"/>
                <a:gd name="T114" fmla="*/ 103 w 107"/>
                <a:gd name="T115" fmla="*/ 20 h 117"/>
                <a:gd name="T116" fmla="*/ 96 w 107"/>
                <a:gd name="T117"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7" h="117">
                  <a:moveTo>
                    <a:pt x="96" y="14"/>
                  </a:moveTo>
                  <a:lnTo>
                    <a:pt x="94" y="13"/>
                  </a:lnTo>
                  <a:cubicBezTo>
                    <a:pt x="94" y="12"/>
                    <a:pt x="94" y="11"/>
                    <a:pt x="93" y="10"/>
                  </a:cubicBezTo>
                  <a:lnTo>
                    <a:pt x="92" y="6"/>
                  </a:lnTo>
                  <a:cubicBezTo>
                    <a:pt x="91" y="4"/>
                    <a:pt x="89" y="2"/>
                    <a:pt x="86" y="2"/>
                  </a:cubicBezTo>
                  <a:lnTo>
                    <a:pt x="82" y="1"/>
                  </a:lnTo>
                  <a:cubicBezTo>
                    <a:pt x="79" y="0"/>
                    <a:pt x="75" y="1"/>
                    <a:pt x="73" y="4"/>
                  </a:cubicBezTo>
                  <a:lnTo>
                    <a:pt x="70" y="13"/>
                  </a:lnTo>
                  <a:lnTo>
                    <a:pt x="68" y="14"/>
                  </a:lnTo>
                  <a:cubicBezTo>
                    <a:pt x="66" y="16"/>
                    <a:pt x="66" y="20"/>
                    <a:pt x="66" y="22"/>
                  </a:cubicBezTo>
                  <a:cubicBezTo>
                    <a:pt x="66" y="25"/>
                    <a:pt x="68" y="29"/>
                    <a:pt x="72" y="29"/>
                  </a:cubicBezTo>
                  <a:lnTo>
                    <a:pt x="70" y="35"/>
                  </a:lnTo>
                  <a:lnTo>
                    <a:pt x="61" y="35"/>
                  </a:lnTo>
                  <a:lnTo>
                    <a:pt x="51" y="38"/>
                  </a:lnTo>
                  <a:lnTo>
                    <a:pt x="40" y="46"/>
                  </a:lnTo>
                  <a:lnTo>
                    <a:pt x="29" y="47"/>
                  </a:lnTo>
                  <a:lnTo>
                    <a:pt x="25" y="50"/>
                  </a:lnTo>
                  <a:lnTo>
                    <a:pt x="17" y="58"/>
                  </a:lnTo>
                  <a:lnTo>
                    <a:pt x="10" y="68"/>
                  </a:lnTo>
                  <a:cubicBezTo>
                    <a:pt x="9" y="69"/>
                    <a:pt x="9" y="70"/>
                    <a:pt x="9" y="71"/>
                  </a:cubicBezTo>
                  <a:lnTo>
                    <a:pt x="8" y="85"/>
                  </a:lnTo>
                  <a:lnTo>
                    <a:pt x="6" y="89"/>
                  </a:lnTo>
                  <a:lnTo>
                    <a:pt x="6" y="89"/>
                  </a:lnTo>
                  <a:cubicBezTo>
                    <a:pt x="4" y="89"/>
                    <a:pt x="2" y="92"/>
                    <a:pt x="1" y="94"/>
                  </a:cubicBezTo>
                  <a:cubicBezTo>
                    <a:pt x="0" y="95"/>
                    <a:pt x="0" y="97"/>
                    <a:pt x="0" y="99"/>
                  </a:cubicBezTo>
                  <a:lnTo>
                    <a:pt x="3" y="106"/>
                  </a:lnTo>
                  <a:cubicBezTo>
                    <a:pt x="3" y="107"/>
                    <a:pt x="5" y="109"/>
                    <a:pt x="6" y="110"/>
                  </a:cubicBezTo>
                  <a:cubicBezTo>
                    <a:pt x="8" y="111"/>
                    <a:pt x="9" y="112"/>
                    <a:pt x="11" y="112"/>
                  </a:cubicBezTo>
                  <a:lnTo>
                    <a:pt x="19" y="112"/>
                  </a:lnTo>
                  <a:lnTo>
                    <a:pt x="20" y="113"/>
                  </a:lnTo>
                  <a:cubicBezTo>
                    <a:pt x="22" y="115"/>
                    <a:pt x="24" y="116"/>
                    <a:pt x="27" y="116"/>
                  </a:cubicBezTo>
                  <a:lnTo>
                    <a:pt x="28" y="116"/>
                  </a:lnTo>
                  <a:cubicBezTo>
                    <a:pt x="31" y="116"/>
                    <a:pt x="34" y="115"/>
                    <a:pt x="35" y="112"/>
                  </a:cubicBezTo>
                  <a:lnTo>
                    <a:pt x="38" y="106"/>
                  </a:lnTo>
                  <a:lnTo>
                    <a:pt x="41" y="101"/>
                  </a:lnTo>
                  <a:lnTo>
                    <a:pt x="44" y="99"/>
                  </a:lnTo>
                  <a:lnTo>
                    <a:pt x="59" y="97"/>
                  </a:lnTo>
                  <a:cubicBezTo>
                    <a:pt x="60" y="96"/>
                    <a:pt x="61" y="96"/>
                    <a:pt x="61" y="96"/>
                  </a:cubicBezTo>
                  <a:lnTo>
                    <a:pt x="64" y="95"/>
                  </a:lnTo>
                  <a:cubicBezTo>
                    <a:pt x="65" y="95"/>
                    <a:pt x="66" y="94"/>
                    <a:pt x="67" y="92"/>
                  </a:cubicBezTo>
                  <a:lnTo>
                    <a:pt x="68" y="91"/>
                  </a:lnTo>
                  <a:lnTo>
                    <a:pt x="75" y="89"/>
                  </a:lnTo>
                  <a:cubicBezTo>
                    <a:pt x="76" y="89"/>
                    <a:pt x="77" y="88"/>
                    <a:pt x="77" y="88"/>
                  </a:cubicBezTo>
                  <a:lnTo>
                    <a:pt x="85" y="84"/>
                  </a:lnTo>
                  <a:lnTo>
                    <a:pt x="90" y="79"/>
                  </a:lnTo>
                  <a:cubicBezTo>
                    <a:pt x="91" y="78"/>
                    <a:pt x="92" y="78"/>
                    <a:pt x="92" y="77"/>
                  </a:cubicBezTo>
                  <a:lnTo>
                    <a:pt x="95" y="71"/>
                  </a:lnTo>
                  <a:cubicBezTo>
                    <a:pt x="96" y="70"/>
                    <a:pt x="96" y="69"/>
                    <a:pt x="96" y="68"/>
                  </a:cubicBezTo>
                  <a:lnTo>
                    <a:pt x="97" y="65"/>
                  </a:lnTo>
                  <a:lnTo>
                    <a:pt x="96" y="62"/>
                  </a:lnTo>
                  <a:lnTo>
                    <a:pt x="98" y="59"/>
                  </a:lnTo>
                  <a:cubicBezTo>
                    <a:pt x="98" y="58"/>
                    <a:pt x="99" y="56"/>
                    <a:pt x="99" y="55"/>
                  </a:cubicBezTo>
                  <a:cubicBezTo>
                    <a:pt x="99" y="54"/>
                    <a:pt x="99" y="54"/>
                    <a:pt x="99" y="53"/>
                  </a:cubicBezTo>
                  <a:lnTo>
                    <a:pt x="97" y="44"/>
                  </a:lnTo>
                  <a:lnTo>
                    <a:pt x="98" y="44"/>
                  </a:lnTo>
                  <a:cubicBezTo>
                    <a:pt x="99" y="43"/>
                    <a:pt x="100" y="42"/>
                    <a:pt x="101" y="41"/>
                  </a:cubicBezTo>
                  <a:lnTo>
                    <a:pt x="105" y="29"/>
                  </a:lnTo>
                  <a:cubicBezTo>
                    <a:pt x="106" y="26"/>
                    <a:pt x="106" y="23"/>
                    <a:pt x="103" y="20"/>
                  </a:cubicBezTo>
                  <a:lnTo>
                    <a:pt x="96" y="1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32" name="Freeform 317">
              <a:extLst>
                <a:ext uri="{FF2B5EF4-FFF2-40B4-BE49-F238E27FC236}">
                  <a16:creationId xmlns:a16="http://schemas.microsoft.com/office/drawing/2014/main" id="{6665A444-5071-4560-8199-FB456F0BB138}"/>
                </a:ext>
              </a:extLst>
            </p:cNvPr>
            <p:cNvSpPr>
              <a:spLocks noChangeArrowheads="1"/>
            </p:cNvSpPr>
            <p:nvPr/>
          </p:nvSpPr>
          <p:spPr bwMode="auto">
            <a:xfrm>
              <a:off x="6554787" y="5326063"/>
              <a:ext cx="26988" cy="23812"/>
            </a:xfrm>
            <a:custGeom>
              <a:avLst/>
              <a:gdLst>
                <a:gd name="T0" fmla="*/ 71 w 74"/>
                <a:gd name="T1" fmla="*/ 12 h 64"/>
                <a:gd name="T2" fmla="*/ 69 w 74"/>
                <a:gd name="T3" fmla="*/ 9 h 64"/>
                <a:gd name="T4" fmla="*/ 67 w 74"/>
                <a:gd name="T5" fmla="*/ 6 h 64"/>
                <a:gd name="T6" fmla="*/ 65 w 74"/>
                <a:gd name="T7" fmla="*/ 4 h 64"/>
                <a:gd name="T8" fmla="*/ 62 w 74"/>
                <a:gd name="T9" fmla="*/ 2 h 64"/>
                <a:gd name="T10" fmla="*/ 59 w 74"/>
                <a:gd name="T11" fmla="*/ 1 h 64"/>
                <a:gd name="T12" fmla="*/ 55 w 74"/>
                <a:gd name="T13" fmla="*/ 1 h 64"/>
                <a:gd name="T14" fmla="*/ 49 w 74"/>
                <a:gd name="T15" fmla="*/ 2 h 64"/>
                <a:gd name="T16" fmla="*/ 44 w 74"/>
                <a:gd name="T17" fmla="*/ 6 h 64"/>
                <a:gd name="T18" fmla="*/ 39 w 74"/>
                <a:gd name="T19" fmla="*/ 8 h 64"/>
                <a:gd name="T20" fmla="*/ 35 w 74"/>
                <a:gd name="T21" fmla="*/ 11 h 64"/>
                <a:gd name="T22" fmla="*/ 34 w 74"/>
                <a:gd name="T23" fmla="*/ 15 h 64"/>
                <a:gd name="T24" fmla="*/ 28 w 74"/>
                <a:gd name="T25" fmla="*/ 21 h 64"/>
                <a:gd name="T26" fmla="*/ 14 w 74"/>
                <a:gd name="T27" fmla="*/ 19 h 64"/>
                <a:gd name="T28" fmla="*/ 10 w 74"/>
                <a:gd name="T29" fmla="*/ 20 h 64"/>
                <a:gd name="T30" fmla="*/ 5 w 74"/>
                <a:gd name="T31" fmla="*/ 22 h 64"/>
                <a:gd name="T32" fmla="*/ 0 w 74"/>
                <a:gd name="T33" fmla="*/ 31 h 64"/>
                <a:gd name="T34" fmla="*/ 1 w 74"/>
                <a:gd name="T35" fmla="*/ 39 h 64"/>
                <a:gd name="T36" fmla="*/ 3 w 74"/>
                <a:gd name="T37" fmla="*/ 43 h 64"/>
                <a:gd name="T38" fmla="*/ 6 w 74"/>
                <a:gd name="T39" fmla="*/ 46 h 64"/>
                <a:gd name="T40" fmla="*/ 9 w 74"/>
                <a:gd name="T41" fmla="*/ 47 h 64"/>
                <a:gd name="T42" fmla="*/ 12 w 74"/>
                <a:gd name="T43" fmla="*/ 49 h 64"/>
                <a:gd name="T44" fmla="*/ 15 w 74"/>
                <a:gd name="T45" fmla="*/ 50 h 64"/>
                <a:gd name="T46" fmla="*/ 27 w 74"/>
                <a:gd name="T47" fmla="*/ 52 h 64"/>
                <a:gd name="T48" fmla="*/ 32 w 74"/>
                <a:gd name="T49" fmla="*/ 58 h 64"/>
                <a:gd name="T50" fmla="*/ 34 w 74"/>
                <a:gd name="T51" fmla="*/ 59 h 64"/>
                <a:gd name="T52" fmla="*/ 38 w 74"/>
                <a:gd name="T53" fmla="*/ 62 h 64"/>
                <a:gd name="T54" fmla="*/ 42 w 74"/>
                <a:gd name="T55" fmla="*/ 63 h 64"/>
                <a:gd name="T56" fmla="*/ 42 w 74"/>
                <a:gd name="T57" fmla="*/ 63 h 64"/>
                <a:gd name="T58" fmla="*/ 45 w 74"/>
                <a:gd name="T59" fmla="*/ 63 h 64"/>
                <a:gd name="T60" fmla="*/ 52 w 74"/>
                <a:gd name="T61" fmla="*/ 59 h 64"/>
                <a:gd name="T62" fmla="*/ 53 w 74"/>
                <a:gd name="T63" fmla="*/ 56 h 64"/>
                <a:gd name="T64" fmla="*/ 54 w 74"/>
                <a:gd name="T65" fmla="*/ 53 h 64"/>
                <a:gd name="T66" fmla="*/ 54 w 74"/>
                <a:gd name="T67" fmla="*/ 49 h 64"/>
                <a:gd name="T68" fmla="*/ 56 w 74"/>
                <a:gd name="T69" fmla="*/ 48 h 64"/>
                <a:gd name="T70" fmla="*/ 58 w 74"/>
                <a:gd name="T71" fmla="*/ 45 h 64"/>
                <a:gd name="T72" fmla="*/ 59 w 74"/>
                <a:gd name="T73" fmla="*/ 45 h 64"/>
                <a:gd name="T74" fmla="*/ 62 w 74"/>
                <a:gd name="T75" fmla="*/ 40 h 64"/>
                <a:gd name="T76" fmla="*/ 63 w 74"/>
                <a:gd name="T77" fmla="*/ 37 h 64"/>
                <a:gd name="T78" fmla="*/ 63 w 74"/>
                <a:gd name="T79" fmla="*/ 35 h 64"/>
                <a:gd name="T80" fmla="*/ 70 w 74"/>
                <a:gd name="T81" fmla="*/ 25 h 64"/>
                <a:gd name="T82" fmla="*/ 71 w 74"/>
                <a:gd name="T83" fmla="*/ 23 h 64"/>
                <a:gd name="T84" fmla="*/ 72 w 74"/>
                <a:gd name="T85" fmla="*/ 19 h 64"/>
                <a:gd name="T86" fmla="*/ 72 w 74"/>
                <a:gd name="T87" fmla="*/ 14 h 64"/>
                <a:gd name="T88" fmla="*/ 71 w 74"/>
                <a:gd name="T8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64">
                  <a:moveTo>
                    <a:pt x="71" y="12"/>
                  </a:moveTo>
                  <a:cubicBezTo>
                    <a:pt x="71" y="11"/>
                    <a:pt x="70" y="10"/>
                    <a:pt x="69" y="9"/>
                  </a:cubicBezTo>
                  <a:lnTo>
                    <a:pt x="67" y="6"/>
                  </a:lnTo>
                  <a:cubicBezTo>
                    <a:pt x="66" y="5"/>
                    <a:pt x="66" y="5"/>
                    <a:pt x="65" y="4"/>
                  </a:cubicBezTo>
                  <a:lnTo>
                    <a:pt x="62" y="2"/>
                  </a:lnTo>
                  <a:cubicBezTo>
                    <a:pt x="61" y="2"/>
                    <a:pt x="60" y="1"/>
                    <a:pt x="59" y="1"/>
                  </a:cubicBezTo>
                  <a:lnTo>
                    <a:pt x="55" y="1"/>
                  </a:lnTo>
                  <a:cubicBezTo>
                    <a:pt x="53" y="0"/>
                    <a:pt x="51" y="1"/>
                    <a:pt x="49" y="2"/>
                  </a:cubicBezTo>
                  <a:lnTo>
                    <a:pt x="44" y="6"/>
                  </a:lnTo>
                  <a:lnTo>
                    <a:pt x="39" y="8"/>
                  </a:lnTo>
                  <a:cubicBezTo>
                    <a:pt x="38" y="8"/>
                    <a:pt x="36" y="10"/>
                    <a:pt x="35" y="11"/>
                  </a:cubicBezTo>
                  <a:cubicBezTo>
                    <a:pt x="35" y="12"/>
                    <a:pt x="34" y="14"/>
                    <a:pt x="34" y="15"/>
                  </a:cubicBezTo>
                  <a:lnTo>
                    <a:pt x="28" y="21"/>
                  </a:lnTo>
                  <a:lnTo>
                    <a:pt x="14" y="19"/>
                  </a:lnTo>
                  <a:cubicBezTo>
                    <a:pt x="13" y="19"/>
                    <a:pt x="11" y="19"/>
                    <a:pt x="10" y="20"/>
                  </a:cubicBezTo>
                  <a:lnTo>
                    <a:pt x="5" y="22"/>
                  </a:lnTo>
                  <a:cubicBezTo>
                    <a:pt x="1" y="24"/>
                    <a:pt x="0" y="27"/>
                    <a:pt x="0" y="31"/>
                  </a:cubicBezTo>
                  <a:lnTo>
                    <a:pt x="1" y="39"/>
                  </a:lnTo>
                  <a:cubicBezTo>
                    <a:pt x="2" y="40"/>
                    <a:pt x="2" y="41"/>
                    <a:pt x="3" y="43"/>
                  </a:cubicBezTo>
                  <a:lnTo>
                    <a:pt x="6" y="46"/>
                  </a:lnTo>
                  <a:cubicBezTo>
                    <a:pt x="7" y="46"/>
                    <a:pt x="8" y="47"/>
                    <a:pt x="9" y="47"/>
                  </a:cubicBezTo>
                  <a:lnTo>
                    <a:pt x="12" y="49"/>
                  </a:lnTo>
                  <a:cubicBezTo>
                    <a:pt x="13" y="50"/>
                    <a:pt x="14" y="50"/>
                    <a:pt x="15" y="50"/>
                  </a:cubicBezTo>
                  <a:lnTo>
                    <a:pt x="27" y="52"/>
                  </a:lnTo>
                  <a:lnTo>
                    <a:pt x="32" y="58"/>
                  </a:lnTo>
                  <a:cubicBezTo>
                    <a:pt x="32" y="58"/>
                    <a:pt x="33" y="59"/>
                    <a:pt x="34" y="59"/>
                  </a:cubicBezTo>
                  <a:lnTo>
                    <a:pt x="38" y="62"/>
                  </a:lnTo>
                  <a:cubicBezTo>
                    <a:pt x="39" y="62"/>
                    <a:pt x="40" y="63"/>
                    <a:pt x="42" y="63"/>
                  </a:cubicBezTo>
                  <a:lnTo>
                    <a:pt x="42" y="63"/>
                  </a:lnTo>
                  <a:lnTo>
                    <a:pt x="45" y="63"/>
                  </a:lnTo>
                  <a:cubicBezTo>
                    <a:pt x="48" y="63"/>
                    <a:pt x="50" y="61"/>
                    <a:pt x="52" y="59"/>
                  </a:cubicBezTo>
                  <a:lnTo>
                    <a:pt x="53" y="56"/>
                  </a:lnTo>
                  <a:cubicBezTo>
                    <a:pt x="54" y="55"/>
                    <a:pt x="54" y="54"/>
                    <a:pt x="54" y="53"/>
                  </a:cubicBezTo>
                  <a:lnTo>
                    <a:pt x="54" y="49"/>
                  </a:lnTo>
                  <a:lnTo>
                    <a:pt x="56" y="48"/>
                  </a:lnTo>
                  <a:cubicBezTo>
                    <a:pt x="56" y="48"/>
                    <a:pt x="58" y="46"/>
                    <a:pt x="58" y="45"/>
                  </a:cubicBezTo>
                  <a:lnTo>
                    <a:pt x="59" y="45"/>
                  </a:lnTo>
                  <a:cubicBezTo>
                    <a:pt x="60" y="44"/>
                    <a:pt x="62" y="42"/>
                    <a:pt x="62" y="40"/>
                  </a:cubicBezTo>
                  <a:cubicBezTo>
                    <a:pt x="63" y="39"/>
                    <a:pt x="63" y="38"/>
                    <a:pt x="63" y="37"/>
                  </a:cubicBezTo>
                  <a:cubicBezTo>
                    <a:pt x="63" y="37"/>
                    <a:pt x="63" y="36"/>
                    <a:pt x="63" y="35"/>
                  </a:cubicBezTo>
                  <a:lnTo>
                    <a:pt x="70" y="25"/>
                  </a:lnTo>
                  <a:cubicBezTo>
                    <a:pt x="70" y="24"/>
                    <a:pt x="71" y="24"/>
                    <a:pt x="71" y="23"/>
                  </a:cubicBezTo>
                  <a:lnTo>
                    <a:pt x="72" y="19"/>
                  </a:lnTo>
                  <a:cubicBezTo>
                    <a:pt x="73" y="18"/>
                    <a:pt x="73" y="16"/>
                    <a:pt x="72" y="14"/>
                  </a:cubicBezTo>
                  <a:lnTo>
                    <a:pt x="71" y="1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33" name="Freeform 318">
              <a:extLst>
                <a:ext uri="{FF2B5EF4-FFF2-40B4-BE49-F238E27FC236}">
                  <a16:creationId xmlns:a16="http://schemas.microsoft.com/office/drawing/2014/main" id="{5789DB00-744F-45DF-872E-EB713D1D229E}"/>
                </a:ext>
              </a:extLst>
            </p:cNvPr>
            <p:cNvSpPr>
              <a:spLocks noChangeArrowheads="1"/>
            </p:cNvSpPr>
            <p:nvPr/>
          </p:nvSpPr>
          <p:spPr bwMode="auto">
            <a:xfrm>
              <a:off x="6567487" y="5245100"/>
              <a:ext cx="25400" cy="38100"/>
            </a:xfrm>
            <a:custGeom>
              <a:avLst/>
              <a:gdLst>
                <a:gd name="T0" fmla="*/ 67 w 72"/>
                <a:gd name="T1" fmla="*/ 25 h 107"/>
                <a:gd name="T2" fmla="*/ 65 w 72"/>
                <a:gd name="T3" fmla="*/ 25 h 107"/>
                <a:gd name="T4" fmla="*/ 64 w 72"/>
                <a:gd name="T5" fmla="*/ 21 h 107"/>
                <a:gd name="T6" fmla="*/ 64 w 72"/>
                <a:gd name="T7" fmla="*/ 18 h 107"/>
                <a:gd name="T8" fmla="*/ 63 w 72"/>
                <a:gd name="T9" fmla="*/ 12 h 107"/>
                <a:gd name="T10" fmla="*/ 57 w 72"/>
                <a:gd name="T11" fmla="*/ 6 h 107"/>
                <a:gd name="T12" fmla="*/ 54 w 72"/>
                <a:gd name="T13" fmla="*/ 4 h 107"/>
                <a:gd name="T14" fmla="*/ 51 w 72"/>
                <a:gd name="T15" fmla="*/ 3 h 107"/>
                <a:gd name="T16" fmla="*/ 45 w 72"/>
                <a:gd name="T17" fmla="*/ 3 h 107"/>
                <a:gd name="T18" fmla="*/ 39 w 72"/>
                <a:gd name="T19" fmla="*/ 5 h 107"/>
                <a:gd name="T20" fmla="*/ 33 w 72"/>
                <a:gd name="T21" fmla="*/ 4 h 107"/>
                <a:gd name="T22" fmla="*/ 30 w 72"/>
                <a:gd name="T23" fmla="*/ 2 h 107"/>
                <a:gd name="T24" fmla="*/ 22 w 72"/>
                <a:gd name="T25" fmla="*/ 2 h 107"/>
                <a:gd name="T26" fmla="*/ 8 w 72"/>
                <a:gd name="T27" fmla="*/ 14 h 107"/>
                <a:gd name="T28" fmla="*/ 3 w 72"/>
                <a:gd name="T29" fmla="*/ 21 h 107"/>
                <a:gd name="T30" fmla="*/ 1 w 72"/>
                <a:gd name="T31" fmla="*/ 24 h 107"/>
                <a:gd name="T32" fmla="*/ 0 w 72"/>
                <a:gd name="T33" fmla="*/ 31 h 107"/>
                <a:gd name="T34" fmla="*/ 2 w 72"/>
                <a:gd name="T35" fmla="*/ 37 h 107"/>
                <a:gd name="T36" fmla="*/ 4 w 72"/>
                <a:gd name="T37" fmla="*/ 40 h 107"/>
                <a:gd name="T38" fmla="*/ 6 w 72"/>
                <a:gd name="T39" fmla="*/ 41 h 107"/>
                <a:gd name="T40" fmla="*/ 8 w 72"/>
                <a:gd name="T41" fmla="*/ 51 h 107"/>
                <a:gd name="T42" fmla="*/ 9 w 72"/>
                <a:gd name="T43" fmla="*/ 54 h 107"/>
                <a:gd name="T44" fmla="*/ 16 w 72"/>
                <a:gd name="T45" fmla="*/ 65 h 107"/>
                <a:gd name="T46" fmla="*/ 17 w 72"/>
                <a:gd name="T47" fmla="*/ 68 h 107"/>
                <a:gd name="T48" fmla="*/ 18 w 72"/>
                <a:gd name="T49" fmla="*/ 71 h 107"/>
                <a:gd name="T50" fmla="*/ 21 w 72"/>
                <a:gd name="T51" fmla="*/ 75 h 107"/>
                <a:gd name="T52" fmla="*/ 23 w 72"/>
                <a:gd name="T53" fmla="*/ 78 h 107"/>
                <a:gd name="T54" fmla="*/ 24 w 72"/>
                <a:gd name="T55" fmla="*/ 81 h 107"/>
                <a:gd name="T56" fmla="*/ 26 w 72"/>
                <a:gd name="T57" fmla="*/ 91 h 107"/>
                <a:gd name="T58" fmla="*/ 28 w 72"/>
                <a:gd name="T59" fmla="*/ 96 h 107"/>
                <a:gd name="T60" fmla="*/ 31 w 72"/>
                <a:gd name="T61" fmla="*/ 100 h 107"/>
                <a:gd name="T62" fmla="*/ 34 w 72"/>
                <a:gd name="T63" fmla="*/ 101 h 107"/>
                <a:gd name="T64" fmla="*/ 41 w 72"/>
                <a:gd name="T65" fmla="*/ 106 h 107"/>
                <a:gd name="T66" fmla="*/ 42 w 72"/>
                <a:gd name="T67" fmla="*/ 106 h 107"/>
                <a:gd name="T68" fmla="*/ 49 w 72"/>
                <a:gd name="T69" fmla="*/ 101 h 107"/>
                <a:gd name="T70" fmla="*/ 58 w 72"/>
                <a:gd name="T71" fmla="*/ 82 h 107"/>
                <a:gd name="T72" fmla="*/ 62 w 72"/>
                <a:gd name="T73" fmla="*/ 75 h 107"/>
                <a:gd name="T74" fmla="*/ 64 w 72"/>
                <a:gd name="T75" fmla="*/ 72 h 107"/>
                <a:gd name="T76" fmla="*/ 66 w 72"/>
                <a:gd name="T77" fmla="*/ 64 h 107"/>
                <a:gd name="T78" fmla="*/ 66 w 72"/>
                <a:gd name="T79" fmla="*/ 58 h 107"/>
                <a:gd name="T80" fmla="*/ 63 w 72"/>
                <a:gd name="T81" fmla="*/ 49 h 107"/>
                <a:gd name="T82" fmla="*/ 69 w 72"/>
                <a:gd name="T83" fmla="*/ 42 h 107"/>
                <a:gd name="T84" fmla="*/ 71 w 72"/>
                <a:gd name="T85" fmla="*/ 36 h 107"/>
                <a:gd name="T86" fmla="*/ 71 w 72"/>
                <a:gd name="T87" fmla="*/ 32 h 107"/>
                <a:gd name="T88" fmla="*/ 67 w 72"/>
                <a:gd name="T89" fmla="*/ 2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 h="107">
                  <a:moveTo>
                    <a:pt x="67" y="25"/>
                  </a:moveTo>
                  <a:lnTo>
                    <a:pt x="65" y="25"/>
                  </a:lnTo>
                  <a:lnTo>
                    <a:pt x="64" y="21"/>
                  </a:lnTo>
                  <a:lnTo>
                    <a:pt x="64" y="18"/>
                  </a:lnTo>
                  <a:cubicBezTo>
                    <a:pt x="65" y="16"/>
                    <a:pt x="64" y="14"/>
                    <a:pt x="63" y="12"/>
                  </a:cubicBezTo>
                  <a:lnTo>
                    <a:pt x="57" y="6"/>
                  </a:lnTo>
                  <a:cubicBezTo>
                    <a:pt x="56" y="5"/>
                    <a:pt x="55" y="5"/>
                    <a:pt x="54" y="4"/>
                  </a:cubicBezTo>
                  <a:lnTo>
                    <a:pt x="51" y="3"/>
                  </a:lnTo>
                  <a:cubicBezTo>
                    <a:pt x="49" y="2"/>
                    <a:pt x="47" y="2"/>
                    <a:pt x="45" y="3"/>
                  </a:cubicBezTo>
                  <a:lnTo>
                    <a:pt x="39" y="5"/>
                  </a:lnTo>
                  <a:lnTo>
                    <a:pt x="33" y="4"/>
                  </a:lnTo>
                  <a:lnTo>
                    <a:pt x="30" y="2"/>
                  </a:lnTo>
                  <a:cubicBezTo>
                    <a:pt x="28" y="0"/>
                    <a:pt x="24" y="0"/>
                    <a:pt x="22" y="2"/>
                  </a:cubicBezTo>
                  <a:lnTo>
                    <a:pt x="8" y="14"/>
                  </a:lnTo>
                  <a:lnTo>
                    <a:pt x="3" y="21"/>
                  </a:lnTo>
                  <a:cubicBezTo>
                    <a:pt x="2" y="22"/>
                    <a:pt x="2" y="23"/>
                    <a:pt x="1" y="24"/>
                  </a:cubicBezTo>
                  <a:lnTo>
                    <a:pt x="0" y="31"/>
                  </a:lnTo>
                  <a:cubicBezTo>
                    <a:pt x="0" y="33"/>
                    <a:pt x="1" y="36"/>
                    <a:pt x="2" y="37"/>
                  </a:cubicBezTo>
                  <a:lnTo>
                    <a:pt x="4" y="40"/>
                  </a:lnTo>
                  <a:cubicBezTo>
                    <a:pt x="4" y="40"/>
                    <a:pt x="5" y="41"/>
                    <a:pt x="6" y="41"/>
                  </a:cubicBezTo>
                  <a:lnTo>
                    <a:pt x="8" y="51"/>
                  </a:lnTo>
                  <a:cubicBezTo>
                    <a:pt x="8" y="52"/>
                    <a:pt x="9" y="53"/>
                    <a:pt x="9" y="54"/>
                  </a:cubicBezTo>
                  <a:lnTo>
                    <a:pt x="16" y="65"/>
                  </a:lnTo>
                  <a:lnTo>
                    <a:pt x="17" y="68"/>
                  </a:lnTo>
                  <a:cubicBezTo>
                    <a:pt x="17" y="69"/>
                    <a:pt x="17" y="70"/>
                    <a:pt x="18" y="71"/>
                  </a:cubicBezTo>
                  <a:lnTo>
                    <a:pt x="21" y="75"/>
                  </a:lnTo>
                  <a:lnTo>
                    <a:pt x="23" y="78"/>
                  </a:lnTo>
                  <a:cubicBezTo>
                    <a:pt x="23" y="79"/>
                    <a:pt x="23" y="80"/>
                    <a:pt x="24" y="81"/>
                  </a:cubicBezTo>
                  <a:lnTo>
                    <a:pt x="26" y="91"/>
                  </a:lnTo>
                  <a:lnTo>
                    <a:pt x="28" y="96"/>
                  </a:lnTo>
                  <a:cubicBezTo>
                    <a:pt x="28" y="98"/>
                    <a:pt x="30" y="99"/>
                    <a:pt x="31" y="100"/>
                  </a:cubicBezTo>
                  <a:lnTo>
                    <a:pt x="34" y="101"/>
                  </a:lnTo>
                  <a:cubicBezTo>
                    <a:pt x="35" y="104"/>
                    <a:pt x="38" y="106"/>
                    <a:pt x="41" y="106"/>
                  </a:cubicBezTo>
                  <a:lnTo>
                    <a:pt x="42" y="106"/>
                  </a:lnTo>
                  <a:cubicBezTo>
                    <a:pt x="45" y="106"/>
                    <a:pt x="48" y="104"/>
                    <a:pt x="49" y="101"/>
                  </a:cubicBezTo>
                  <a:lnTo>
                    <a:pt x="58" y="82"/>
                  </a:lnTo>
                  <a:lnTo>
                    <a:pt x="62" y="75"/>
                  </a:lnTo>
                  <a:cubicBezTo>
                    <a:pt x="63" y="75"/>
                    <a:pt x="63" y="73"/>
                    <a:pt x="64" y="72"/>
                  </a:cubicBezTo>
                  <a:lnTo>
                    <a:pt x="66" y="64"/>
                  </a:lnTo>
                  <a:cubicBezTo>
                    <a:pt x="67" y="62"/>
                    <a:pt x="67" y="60"/>
                    <a:pt x="66" y="58"/>
                  </a:cubicBezTo>
                  <a:lnTo>
                    <a:pt x="63" y="49"/>
                  </a:lnTo>
                  <a:lnTo>
                    <a:pt x="69" y="42"/>
                  </a:lnTo>
                  <a:cubicBezTo>
                    <a:pt x="71" y="40"/>
                    <a:pt x="71" y="38"/>
                    <a:pt x="71" y="36"/>
                  </a:cubicBezTo>
                  <a:lnTo>
                    <a:pt x="71" y="32"/>
                  </a:lnTo>
                  <a:cubicBezTo>
                    <a:pt x="71" y="29"/>
                    <a:pt x="69" y="27"/>
                    <a:pt x="67" y="2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34" name="Freeform 319">
              <a:extLst>
                <a:ext uri="{FF2B5EF4-FFF2-40B4-BE49-F238E27FC236}">
                  <a16:creationId xmlns:a16="http://schemas.microsoft.com/office/drawing/2014/main" id="{B8B10EE2-6C49-4238-AC69-1B18CE303873}"/>
                </a:ext>
              </a:extLst>
            </p:cNvPr>
            <p:cNvSpPr>
              <a:spLocks noChangeArrowheads="1"/>
            </p:cNvSpPr>
            <p:nvPr/>
          </p:nvSpPr>
          <p:spPr bwMode="auto">
            <a:xfrm>
              <a:off x="6643687" y="5267325"/>
              <a:ext cx="61913" cy="52388"/>
            </a:xfrm>
            <a:custGeom>
              <a:avLst/>
              <a:gdLst>
                <a:gd name="T0" fmla="*/ 158 w 174"/>
                <a:gd name="T1" fmla="*/ 1 h 147"/>
                <a:gd name="T2" fmla="*/ 131 w 174"/>
                <a:gd name="T3" fmla="*/ 4 h 147"/>
                <a:gd name="T4" fmla="*/ 122 w 174"/>
                <a:gd name="T5" fmla="*/ 4 h 147"/>
                <a:gd name="T6" fmla="*/ 115 w 174"/>
                <a:gd name="T7" fmla="*/ 9 h 147"/>
                <a:gd name="T8" fmla="*/ 104 w 174"/>
                <a:gd name="T9" fmla="*/ 15 h 147"/>
                <a:gd name="T10" fmla="*/ 99 w 174"/>
                <a:gd name="T11" fmla="*/ 23 h 147"/>
                <a:gd name="T12" fmla="*/ 84 w 174"/>
                <a:gd name="T13" fmla="*/ 36 h 147"/>
                <a:gd name="T14" fmla="*/ 77 w 174"/>
                <a:gd name="T15" fmla="*/ 38 h 147"/>
                <a:gd name="T16" fmla="*/ 70 w 174"/>
                <a:gd name="T17" fmla="*/ 41 h 147"/>
                <a:gd name="T18" fmla="*/ 60 w 174"/>
                <a:gd name="T19" fmla="*/ 41 h 147"/>
                <a:gd name="T20" fmla="*/ 36 w 174"/>
                <a:gd name="T21" fmla="*/ 48 h 147"/>
                <a:gd name="T22" fmla="*/ 21 w 174"/>
                <a:gd name="T23" fmla="*/ 44 h 147"/>
                <a:gd name="T24" fmla="*/ 4 w 174"/>
                <a:gd name="T25" fmla="*/ 52 h 147"/>
                <a:gd name="T26" fmla="*/ 3 w 174"/>
                <a:gd name="T27" fmla="*/ 66 h 147"/>
                <a:gd name="T28" fmla="*/ 10 w 174"/>
                <a:gd name="T29" fmla="*/ 74 h 147"/>
                <a:gd name="T30" fmla="*/ 16 w 174"/>
                <a:gd name="T31" fmla="*/ 92 h 147"/>
                <a:gd name="T32" fmla="*/ 23 w 174"/>
                <a:gd name="T33" fmla="*/ 102 h 147"/>
                <a:gd name="T34" fmla="*/ 30 w 174"/>
                <a:gd name="T35" fmla="*/ 115 h 147"/>
                <a:gd name="T36" fmla="*/ 38 w 174"/>
                <a:gd name="T37" fmla="*/ 123 h 147"/>
                <a:gd name="T38" fmla="*/ 39 w 174"/>
                <a:gd name="T39" fmla="*/ 130 h 147"/>
                <a:gd name="T40" fmla="*/ 42 w 174"/>
                <a:gd name="T41" fmla="*/ 136 h 147"/>
                <a:gd name="T42" fmla="*/ 46 w 174"/>
                <a:gd name="T43" fmla="*/ 142 h 147"/>
                <a:gd name="T44" fmla="*/ 54 w 174"/>
                <a:gd name="T45" fmla="*/ 146 h 147"/>
                <a:gd name="T46" fmla="*/ 58 w 174"/>
                <a:gd name="T47" fmla="*/ 145 h 147"/>
                <a:gd name="T48" fmla="*/ 79 w 174"/>
                <a:gd name="T49" fmla="*/ 140 h 147"/>
                <a:gd name="T50" fmla="*/ 92 w 174"/>
                <a:gd name="T51" fmla="*/ 130 h 147"/>
                <a:gd name="T52" fmla="*/ 111 w 174"/>
                <a:gd name="T53" fmla="*/ 109 h 147"/>
                <a:gd name="T54" fmla="*/ 112 w 174"/>
                <a:gd name="T55" fmla="*/ 101 h 147"/>
                <a:gd name="T56" fmla="*/ 120 w 174"/>
                <a:gd name="T57" fmla="*/ 81 h 147"/>
                <a:gd name="T58" fmla="*/ 122 w 174"/>
                <a:gd name="T59" fmla="*/ 76 h 147"/>
                <a:gd name="T60" fmla="*/ 126 w 174"/>
                <a:gd name="T61" fmla="*/ 70 h 147"/>
                <a:gd name="T62" fmla="*/ 124 w 174"/>
                <a:gd name="T63" fmla="*/ 61 h 147"/>
                <a:gd name="T64" fmla="*/ 127 w 174"/>
                <a:gd name="T65" fmla="*/ 57 h 147"/>
                <a:gd name="T66" fmla="*/ 145 w 174"/>
                <a:gd name="T67" fmla="*/ 41 h 147"/>
                <a:gd name="T68" fmla="*/ 149 w 174"/>
                <a:gd name="T69" fmla="*/ 35 h 147"/>
                <a:gd name="T70" fmla="*/ 168 w 174"/>
                <a:gd name="T71" fmla="*/ 23 h 147"/>
                <a:gd name="T72" fmla="*/ 172 w 174"/>
                <a:gd name="T73" fmla="*/ 13 h 147"/>
                <a:gd name="T74" fmla="*/ 164 w 174"/>
                <a:gd name="T75" fmla="*/ 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147">
                  <a:moveTo>
                    <a:pt x="164" y="1"/>
                  </a:moveTo>
                  <a:cubicBezTo>
                    <a:pt x="162" y="0"/>
                    <a:pt x="160" y="0"/>
                    <a:pt x="158" y="1"/>
                  </a:cubicBezTo>
                  <a:lnTo>
                    <a:pt x="147" y="5"/>
                  </a:lnTo>
                  <a:lnTo>
                    <a:pt x="131" y="4"/>
                  </a:lnTo>
                  <a:lnTo>
                    <a:pt x="129" y="3"/>
                  </a:lnTo>
                  <a:cubicBezTo>
                    <a:pt x="127" y="3"/>
                    <a:pt x="125" y="3"/>
                    <a:pt x="122" y="4"/>
                  </a:cubicBezTo>
                  <a:cubicBezTo>
                    <a:pt x="121" y="5"/>
                    <a:pt x="119" y="6"/>
                    <a:pt x="118" y="8"/>
                  </a:cubicBezTo>
                  <a:lnTo>
                    <a:pt x="115" y="9"/>
                  </a:lnTo>
                  <a:cubicBezTo>
                    <a:pt x="115" y="10"/>
                    <a:pt x="114" y="10"/>
                    <a:pt x="113" y="10"/>
                  </a:cubicBezTo>
                  <a:lnTo>
                    <a:pt x="104" y="15"/>
                  </a:lnTo>
                  <a:cubicBezTo>
                    <a:pt x="103" y="16"/>
                    <a:pt x="101" y="19"/>
                    <a:pt x="100" y="20"/>
                  </a:cubicBezTo>
                  <a:cubicBezTo>
                    <a:pt x="100" y="21"/>
                    <a:pt x="100" y="22"/>
                    <a:pt x="99" y="23"/>
                  </a:cubicBezTo>
                  <a:lnTo>
                    <a:pt x="86" y="36"/>
                  </a:lnTo>
                  <a:lnTo>
                    <a:pt x="84" y="36"/>
                  </a:lnTo>
                  <a:cubicBezTo>
                    <a:pt x="83" y="36"/>
                    <a:pt x="82" y="36"/>
                    <a:pt x="81" y="37"/>
                  </a:cubicBezTo>
                  <a:lnTo>
                    <a:pt x="77" y="38"/>
                  </a:lnTo>
                  <a:cubicBezTo>
                    <a:pt x="75" y="38"/>
                    <a:pt x="74" y="38"/>
                    <a:pt x="72" y="39"/>
                  </a:cubicBezTo>
                  <a:lnTo>
                    <a:pt x="70" y="41"/>
                  </a:lnTo>
                  <a:lnTo>
                    <a:pt x="62" y="42"/>
                  </a:lnTo>
                  <a:lnTo>
                    <a:pt x="60" y="41"/>
                  </a:lnTo>
                  <a:cubicBezTo>
                    <a:pt x="58" y="41"/>
                    <a:pt x="57" y="41"/>
                    <a:pt x="55" y="41"/>
                  </a:cubicBezTo>
                  <a:lnTo>
                    <a:pt x="36" y="48"/>
                  </a:lnTo>
                  <a:lnTo>
                    <a:pt x="27" y="44"/>
                  </a:lnTo>
                  <a:cubicBezTo>
                    <a:pt x="25" y="43"/>
                    <a:pt x="23" y="43"/>
                    <a:pt x="21" y="44"/>
                  </a:cubicBezTo>
                  <a:lnTo>
                    <a:pt x="9" y="49"/>
                  </a:lnTo>
                  <a:lnTo>
                    <a:pt x="4" y="52"/>
                  </a:lnTo>
                  <a:cubicBezTo>
                    <a:pt x="1" y="54"/>
                    <a:pt x="0" y="58"/>
                    <a:pt x="1" y="62"/>
                  </a:cubicBezTo>
                  <a:lnTo>
                    <a:pt x="3" y="66"/>
                  </a:lnTo>
                  <a:cubicBezTo>
                    <a:pt x="4" y="67"/>
                    <a:pt x="4" y="68"/>
                    <a:pt x="5" y="69"/>
                  </a:cubicBezTo>
                  <a:lnTo>
                    <a:pt x="10" y="74"/>
                  </a:lnTo>
                  <a:lnTo>
                    <a:pt x="15" y="83"/>
                  </a:lnTo>
                  <a:lnTo>
                    <a:pt x="16" y="92"/>
                  </a:lnTo>
                  <a:cubicBezTo>
                    <a:pt x="16" y="93"/>
                    <a:pt x="17" y="95"/>
                    <a:pt x="18" y="96"/>
                  </a:cubicBezTo>
                  <a:lnTo>
                    <a:pt x="23" y="102"/>
                  </a:lnTo>
                  <a:lnTo>
                    <a:pt x="28" y="112"/>
                  </a:lnTo>
                  <a:cubicBezTo>
                    <a:pt x="28" y="113"/>
                    <a:pt x="29" y="114"/>
                    <a:pt x="30" y="115"/>
                  </a:cubicBezTo>
                  <a:lnTo>
                    <a:pt x="37" y="121"/>
                  </a:lnTo>
                  <a:lnTo>
                    <a:pt x="38" y="123"/>
                  </a:lnTo>
                  <a:lnTo>
                    <a:pt x="38" y="126"/>
                  </a:lnTo>
                  <a:cubicBezTo>
                    <a:pt x="38" y="127"/>
                    <a:pt x="39" y="129"/>
                    <a:pt x="39" y="130"/>
                  </a:cubicBezTo>
                  <a:cubicBezTo>
                    <a:pt x="40" y="131"/>
                    <a:pt x="40" y="132"/>
                    <a:pt x="42" y="133"/>
                  </a:cubicBezTo>
                  <a:lnTo>
                    <a:pt x="42" y="136"/>
                  </a:lnTo>
                  <a:cubicBezTo>
                    <a:pt x="43" y="137"/>
                    <a:pt x="43" y="138"/>
                    <a:pt x="44" y="139"/>
                  </a:cubicBezTo>
                  <a:lnTo>
                    <a:pt x="46" y="142"/>
                  </a:lnTo>
                  <a:cubicBezTo>
                    <a:pt x="47" y="143"/>
                    <a:pt x="49" y="145"/>
                    <a:pt x="51" y="145"/>
                  </a:cubicBezTo>
                  <a:lnTo>
                    <a:pt x="54" y="146"/>
                  </a:lnTo>
                  <a:cubicBezTo>
                    <a:pt x="55" y="146"/>
                    <a:pt x="55" y="146"/>
                    <a:pt x="56" y="146"/>
                  </a:cubicBezTo>
                  <a:cubicBezTo>
                    <a:pt x="57" y="146"/>
                    <a:pt x="58" y="146"/>
                    <a:pt x="58" y="145"/>
                  </a:cubicBezTo>
                  <a:lnTo>
                    <a:pt x="75" y="139"/>
                  </a:lnTo>
                  <a:lnTo>
                    <a:pt x="79" y="140"/>
                  </a:lnTo>
                  <a:cubicBezTo>
                    <a:pt x="83" y="140"/>
                    <a:pt x="86" y="139"/>
                    <a:pt x="88" y="136"/>
                  </a:cubicBezTo>
                  <a:lnTo>
                    <a:pt x="92" y="130"/>
                  </a:lnTo>
                  <a:lnTo>
                    <a:pt x="105" y="117"/>
                  </a:lnTo>
                  <a:lnTo>
                    <a:pt x="111" y="109"/>
                  </a:lnTo>
                  <a:cubicBezTo>
                    <a:pt x="112" y="107"/>
                    <a:pt x="112" y="106"/>
                    <a:pt x="112" y="104"/>
                  </a:cubicBezTo>
                  <a:lnTo>
                    <a:pt x="112" y="101"/>
                  </a:lnTo>
                  <a:lnTo>
                    <a:pt x="114" y="93"/>
                  </a:lnTo>
                  <a:lnTo>
                    <a:pt x="120" y="81"/>
                  </a:lnTo>
                  <a:lnTo>
                    <a:pt x="121" y="77"/>
                  </a:lnTo>
                  <a:lnTo>
                    <a:pt x="122" y="76"/>
                  </a:lnTo>
                  <a:cubicBezTo>
                    <a:pt x="124" y="75"/>
                    <a:pt x="124" y="74"/>
                    <a:pt x="125" y="72"/>
                  </a:cubicBezTo>
                  <a:lnTo>
                    <a:pt x="126" y="70"/>
                  </a:lnTo>
                  <a:cubicBezTo>
                    <a:pt x="126" y="69"/>
                    <a:pt x="126" y="67"/>
                    <a:pt x="126" y="66"/>
                  </a:cubicBezTo>
                  <a:lnTo>
                    <a:pt x="124" y="61"/>
                  </a:lnTo>
                  <a:lnTo>
                    <a:pt x="124" y="59"/>
                  </a:lnTo>
                  <a:lnTo>
                    <a:pt x="127" y="57"/>
                  </a:lnTo>
                  <a:cubicBezTo>
                    <a:pt x="128" y="56"/>
                    <a:pt x="129" y="56"/>
                    <a:pt x="130" y="55"/>
                  </a:cubicBezTo>
                  <a:lnTo>
                    <a:pt x="145" y="41"/>
                  </a:lnTo>
                  <a:cubicBezTo>
                    <a:pt x="146" y="40"/>
                    <a:pt x="146" y="40"/>
                    <a:pt x="146" y="39"/>
                  </a:cubicBezTo>
                  <a:lnTo>
                    <a:pt x="149" y="35"/>
                  </a:lnTo>
                  <a:lnTo>
                    <a:pt x="162" y="28"/>
                  </a:lnTo>
                  <a:lnTo>
                    <a:pt x="168" y="23"/>
                  </a:lnTo>
                  <a:cubicBezTo>
                    <a:pt x="169" y="22"/>
                    <a:pt x="170" y="21"/>
                    <a:pt x="171" y="19"/>
                  </a:cubicBezTo>
                  <a:lnTo>
                    <a:pt x="172" y="13"/>
                  </a:lnTo>
                  <a:cubicBezTo>
                    <a:pt x="173" y="9"/>
                    <a:pt x="172" y="5"/>
                    <a:pt x="169" y="4"/>
                  </a:cubicBezTo>
                  <a:lnTo>
                    <a:pt x="164" y="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35" name="Freeform 320">
              <a:extLst>
                <a:ext uri="{FF2B5EF4-FFF2-40B4-BE49-F238E27FC236}">
                  <a16:creationId xmlns:a16="http://schemas.microsoft.com/office/drawing/2014/main" id="{F59FB6BB-F183-4BF5-9A19-54EFA3D660A2}"/>
                </a:ext>
              </a:extLst>
            </p:cNvPr>
            <p:cNvSpPr>
              <a:spLocks noChangeArrowheads="1"/>
            </p:cNvSpPr>
            <p:nvPr/>
          </p:nvSpPr>
          <p:spPr bwMode="auto">
            <a:xfrm>
              <a:off x="6613525" y="5297488"/>
              <a:ext cx="23812" cy="22225"/>
            </a:xfrm>
            <a:custGeom>
              <a:avLst/>
              <a:gdLst>
                <a:gd name="T0" fmla="*/ 60 w 65"/>
                <a:gd name="T1" fmla="*/ 21 h 61"/>
                <a:gd name="T2" fmla="*/ 57 w 65"/>
                <a:gd name="T3" fmla="*/ 17 h 61"/>
                <a:gd name="T4" fmla="*/ 38 w 65"/>
                <a:gd name="T5" fmla="*/ 4 h 61"/>
                <a:gd name="T6" fmla="*/ 36 w 65"/>
                <a:gd name="T7" fmla="*/ 3 h 61"/>
                <a:gd name="T8" fmla="*/ 27 w 65"/>
                <a:gd name="T9" fmla="*/ 0 h 61"/>
                <a:gd name="T10" fmla="*/ 23 w 65"/>
                <a:gd name="T11" fmla="*/ 0 h 61"/>
                <a:gd name="T12" fmla="*/ 13 w 65"/>
                <a:gd name="T13" fmla="*/ 3 h 61"/>
                <a:gd name="T14" fmla="*/ 8 w 65"/>
                <a:gd name="T15" fmla="*/ 6 h 61"/>
                <a:gd name="T16" fmla="*/ 3 w 65"/>
                <a:gd name="T17" fmla="*/ 14 h 61"/>
                <a:gd name="T18" fmla="*/ 1 w 65"/>
                <a:gd name="T19" fmla="*/ 18 h 61"/>
                <a:gd name="T20" fmla="*/ 0 w 65"/>
                <a:gd name="T21" fmla="*/ 27 h 61"/>
                <a:gd name="T22" fmla="*/ 0 w 65"/>
                <a:gd name="T23" fmla="*/ 35 h 61"/>
                <a:gd name="T24" fmla="*/ 2 w 65"/>
                <a:gd name="T25" fmla="*/ 39 h 61"/>
                <a:gd name="T26" fmla="*/ 8 w 65"/>
                <a:gd name="T27" fmla="*/ 49 h 61"/>
                <a:gd name="T28" fmla="*/ 10 w 65"/>
                <a:gd name="T29" fmla="*/ 51 h 61"/>
                <a:gd name="T30" fmla="*/ 21 w 65"/>
                <a:gd name="T31" fmla="*/ 57 h 61"/>
                <a:gd name="T32" fmla="*/ 23 w 65"/>
                <a:gd name="T33" fmla="*/ 58 h 61"/>
                <a:gd name="T34" fmla="*/ 28 w 65"/>
                <a:gd name="T35" fmla="*/ 60 h 61"/>
                <a:gd name="T36" fmla="*/ 30 w 65"/>
                <a:gd name="T37" fmla="*/ 60 h 61"/>
                <a:gd name="T38" fmla="*/ 32 w 65"/>
                <a:gd name="T39" fmla="*/ 59 h 61"/>
                <a:gd name="T40" fmla="*/ 41 w 65"/>
                <a:gd name="T41" fmla="*/ 57 h 61"/>
                <a:gd name="T42" fmla="*/ 44 w 65"/>
                <a:gd name="T43" fmla="*/ 56 h 61"/>
                <a:gd name="T44" fmla="*/ 54 w 65"/>
                <a:gd name="T45" fmla="*/ 47 h 61"/>
                <a:gd name="T46" fmla="*/ 57 w 65"/>
                <a:gd name="T47" fmla="*/ 45 h 61"/>
                <a:gd name="T48" fmla="*/ 60 w 65"/>
                <a:gd name="T49" fmla="*/ 43 h 61"/>
                <a:gd name="T50" fmla="*/ 63 w 65"/>
                <a:gd name="T51" fmla="*/ 38 h 61"/>
                <a:gd name="T52" fmla="*/ 64 w 65"/>
                <a:gd name="T53" fmla="*/ 32 h 61"/>
                <a:gd name="T54" fmla="*/ 62 w 65"/>
                <a:gd name="T55" fmla="*/ 26 h 61"/>
                <a:gd name="T56" fmla="*/ 60 w 65"/>
                <a:gd name="T57" fmla="*/ 2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5" h="61">
                  <a:moveTo>
                    <a:pt x="60" y="21"/>
                  </a:moveTo>
                  <a:cubicBezTo>
                    <a:pt x="59" y="19"/>
                    <a:pt x="58" y="18"/>
                    <a:pt x="57" y="17"/>
                  </a:cubicBezTo>
                  <a:lnTo>
                    <a:pt x="38" y="4"/>
                  </a:lnTo>
                  <a:cubicBezTo>
                    <a:pt x="37" y="4"/>
                    <a:pt x="37" y="3"/>
                    <a:pt x="36" y="3"/>
                  </a:cubicBezTo>
                  <a:lnTo>
                    <a:pt x="27" y="0"/>
                  </a:lnTo>
                  <a:cubicBezTo>
                    <a:pt x="26" y="0"/>
                    <a:pt x="24" y="0"/>
                    <a:pt x="23" y="0"/>
                  </a:cubicBezTo>
                  <a:lnTo>
                    <a:pt x="13" y="3"/>
                  </a:lnTo>
                  <a:cubicBezTo>
                    <a:pt x="11" y="3"/>
                    <a:pt x="9" y="4"/>
                    <a:pt x="8" y="6"/>
                  </a:cubicBezTo>
                  <a:lnTo>
                    <a:pt x="3" y="14"/>
                  </a:lnTo>
                  <a:cubicBezTo>
                    <a:pt x="2" y="15"/>
                    <a:pt x="1" y="16"/>
                    <a:pt x="1" y="18"/>
                  </a:cubicBezTo>
                  <a:lnTo>
                    <a:pt x="0" y="27"/>
                  </a:lnTo>
                  <a:lnTo>
                    <a:pt x="0" y="35"/>
                  </a:lnTo>
                  <a:cubicBezTo>
                    <a:pt x="0" y="36"/>
                    <a:pt x="1" y="38"/>
                    <a:pt x="2" y="39"/>
                  </a:cubicBezTo>
                  <a:lnTo>
                    <a:pt x="8" y="49"/>
                  </a:lnTo>
                  <a:cubicBezTo>
                    <a:pt x="9" y="50"/>
                    <a:pt x="9" y="50"/>
                    <a:pt x="10" y="51"/>
                  </a:cubicBezTo>
                  <a:lnTo>
                    <a:pt x="21" y="57"/>
                  </a:lnTo>
                  <a:cubicBezTo>
                    <a:pt x="21" y="58"/>
                    <a:pt x="22" y="58"/>
                    <a:pt x="23" y="58"/>
                  </a:cubicBezTo>
                  <a:lnTo>
                    <a:pt x="28" y="60"/>
                  </a:lnTo>
                  <a:cubicBezTo>
                    <a:pt x="28" y="60"/>
                    <a:pt x="29" y="60"/>
                    <a:pt x="30" y="60"/>
                  </a:cubicBezTo>
                  <a:cubicBezTo>
                    <a:pt x="31" y="60"/>
                    <a:pt x="32" y="60"/>
                    <a:pt x="32" y="59"/>
                  </a:cubicBezTo>
                  <a:lnTo>
                    <a:pt x="41" y="57"/>
                  </a:lnTo>
                  <a:cubicBezTo>
                    <a:pt x="42" y="57"/>
                    <a:pt x="43" y="56"/>
                    <a:pt x="44" y="56"/>
                  </a:cubicBezTo>
                  <a:lnTo>
                    <a:pt x="54" y="47"/>
                  </a:lnTo>
                  <a:lnTo>
                    <a:pt x="57" y="45"/>
                  </a:lnTo>
                  <a:cubicBezTo>
                    <a:pt x="58" y="44"/>
                    <a:pt x="59" y="44"/>
                    <a:pt x="60" y="43"/>
                  </a:cubicBezTo>
                  <a:lnTo>
                    <a:pt x="63" y="38"/>
                  </a:lnTo>
                  <a:cubicBezTo>
                    <a:pt x="64" y="37"/>
                    <a:pt x="64" y="34"/>
                    <a:pt x="64" y="32"/>
                  </a:cubicBezTo>
                  <a:lnTo>
                    <a:pt x="62" y="26"/>
                  </a:lnTo>
                  <a:lnTo>
                    <a:pt x="60" y="2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36" name="Freeform 321">
              <a:extLst>
                <a:ext uri="{FF2B5EF4-FFF2-40B4-BE49-F238E27FC236}">
                  <a16:creationId xmlns:a16="http://schemas.microsoft.com/office/drawing/2014/main" id="{6B2F49AE-73B7-403E-975B-75B8C5C7FECB}"/>
                </a:ext>
              </a:extLst>
            </p:cNvPr>
            <p:cNvSpPr>
              <a:spLocks noChangeArrowheads="1"/>
            </p:cNvSpPr>
            <p:nvPr/>
          </p:nvSpPr>
          <p:spPr bwMode="auto">
            <a:xfrm>
              <a:off x="5640387" y="4321175"/>
              <a:ext cx="11113" cy="12700"/>
            </a:xfrm>
            <a:custGeom>
              <a:avLst/>
              <a:gdLst>
                <a:gd name="T0" fmla="*/ 24 w 32"/>
                <a:gd name="T1" fmla="*/ 1 h 34"/>
                <a:gd name="T2" fmla="*/ 17 w 32"/>
                <a:gd name="T3" fmla="*/ 0 h 34"/>
                <a:gd name="T4" fmla="*/ 14 w 32"/>
                <a:gd name="T5" fmla="*/ 0 h 34"/>
                <a:gd name="T6" fmla="*/ 12 w 32"/>
                <a:gd name="T7" fmla="*/ 0 h 34"/>
                <a:gd name="T8" fmla="*/ 9 w 32"/>
                <a:gd name="T9" fmla="*/ 1 h 34"/>
                <a:gd name="T10" fmla="*/ 6 w 32"/>
                <a:gd name="T11" fmla="*/ 3 h 34"/>
                <a:gd name="T12" fmla="*/ 4 w 32"/>
                <a:gd name="T13" fmla="*/ 5 h 34"/>
                <a:gd name="T14" fmla="*/ 3 w 32"/>
                <a:gd name="T15" fmla="*/ 7 h 34"/>
                <a:gd name="T16" fmla="*/ 1 w 32"/>
                <a:gd name="T17" fmla="*/ 10 h 34"/>
                <a:gd name="T18" fmla="*/ 1 w 32"/>
                <a:gd name="T19" fmla="*/ 13 h 34"/>
                <a:gd name="T20" fmla="*/ 2 w 32"/>
                <a:gd name="T21" fmla="*/ 19 h 34"/>
                <a:gd name="T22" fmla="*/ 5 w 32"/>
                <a:gd name="T23" fmla="*/ 25 h 34"/>
                <a:gd name="T24" fmla="*/ 5 w 32"/>
                <a:gd name="T25" fmla="*/ 27 h 34"/>
                <a:gd name="T26" fmla="*/ 8 w 32"/>
                <a:gd name="T27" fmla="*/ 32 h 34"/>
                <a:gd name="T28" fmla="*/ 13 w 32"/>
                <a:gd name="T29" fmla="*/ 33 h 34"/>
                <a:gd name="T30" fmla="*/ 14 w 32"/>
                <a:gd name="T31" fmla="*/ 33 h 34"/>
                <a:gd name="T32" fmla="*/ 21 w 32"/>
                <a:gd name="T33" fmla="*/ 32 h 34"/>
                <a:gd name="T34" fmla="*/ 26 w 32"/>
                <a:gd name="T35" fmla="*/ 28 h 34"/>
                <a:gd name="T36" fmla="*/ 30 w 32"/>
                <a:gd name="T37" fmla="*/ 20 h 34"/>
                <a:gd name="T38" fmla="*/ 31 w 32"/>
                <a:gd name="T39" fmla="*/ 16 h 34"/>
                <a:gd name="T40" fmla="*/ 30 w 32"/>
                <a:gd name="T41" fmla="*/ 9 h 34"/>
                <a:gd name="T42" fmla="*/ 24 w 32"/>
                <a:gd name="T4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34">
                  <a:moveTo>
                    <a:pt x="24" y="1"/>
                  </a:moveTo>
                  <a:lnTo>
                    <a:pt x="17" y="0"/>
                  </a:lnTo>
                  <a:cubicBezTo>
                    <a:pt x="16" y="0"/>
                    <a:pt x="15" y="0"/>
                    <a:pt x="14" y="0"/>
                  </a:cubicBezTo>
                  <a:lnTo>
                    <a:pt x="12" y="0"/>
                  </a:lnTo>
                  <a:cubicBezTo>
                    <a:pt x="11" y="0"/>
                    <a:pt x="10" y="1"/>
                    <a:pt x="9" y="1"/>
                  </a:cubicBezTo>
                  <a:lnTo>
                    <a:pt x="6" y="3"/>
                  </a:lnTo>
                  <a:cubicBezTo>
                    <a:pt x="6" y="3"/>
                    <a:pt x="5" y="4"/>
                    <a:pt x="4" y="5"/>
                  </a:cubicBezTo>
                  <a:lnTo>
                    <a:pt x="3" y="7"/>
                  </a:lnTo>
                  <a:cubicBezTo>
                    <a:pt x="2" y="8"/>
                    <a:pt x="2" y="9"/>
                    <a:pt x="1" y="10"/>
                  </a:cubicBezTo>
                  <a:lnTo>
                    <a:pt x="1" y="13"/>
                  </a:lnTo>
                  <a:cubicBezTo>
                    <a:pt x="0" y="15"/>
                    <a:pt x="1" y="17"/>
                    <a:pt x="2" y="19"/>
                  </a:cubicBezTo>
                  <a:lnTo>
                    <a:pt x="5" y="25"/>
                  </a:lnTo>
                  <a:lnTo>
                    <a:pt x="5" y="27"/>
                  </a:lnTo>
                  <a:cubicBezTo>
                    <a:pt x="5" y="29"/>
                    <a:pt x="6" y="31"/>
                    <a:pt x="8" y="32"/>
                  </a:cubicBezTo>
                  <a:cubicBezTo>
                    <a:pt x="10" y="33"/>
                    <a:pt x="11" y="33"/>
                    <a:pt x="13" y="33"/>
                  </a:cubicBezTo>
                  <a:lnTo>
                    <a:pt x="14" y="33"/>
                  </a:lnTo>
                  <a:lnTo>
                    <a:pt x="21" y="32"/>
                  </a:lnTo>
                  <a:cubicBezTo>
                    <a:pt x="23" y="31"/>
                    <a:pt x="25" y="30"/>
                    <a:pt x="26" y="28"/>
                  </a:cubicBezTo>
                  <a:lnTo>
                    <a:pt x="30" y="20"/>
                  </a:lnTo>
                  <a:cubicBezTo>
                    <a:pt x="31" y="19"/>
                    <a:pt x="31" y="17"/>
                    <a:pt x="31" y="16"/>
                  </a:cubicBezTo>
                  <a:lnTo>
                    <a:pt x="30" y="9"/>
                  </a:lnTo>
                  <a:cubicBezTo>
                    <a:pt x="30" y="5"/>
                    <a:pt x="27" y="2"/>
                    <a:pt x="24" y="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37" name="Freeform 322">
              <a:extLst>
                <a:ext uri="{FF2B5EF4-FFF2-40B4-BE49-F238E27FC236}">
                  <a16:creationId xmlns:a16="http://schemas.microsoft.com/office/drawing/2014/main" id="{4323C4EB-AEB9-4747-AD4F-5795DD664B42}"/>
                </a:ext>
              </a:extLst>
            </p:cNvPr>
            <p:cNvSpPr>
              <a:spLocks noChangeArrowheads="1"/>
            </p:cNvSpPr>
            <p:nvPr/>
          </p:nvSpPr>
          <p:spPr bwMode="auto">
            <a:xfrm>
              <a:off x="5803900" y="4418013"/>
              <a:ext cx="63500" cy="30162"/>
            </a:xfrm>
            <a:custGeom>
              <a:avLst/>
              <a:gdLst>
                <a:gd name="T0" fmla="*/ 166 w 175"/>
                <a:gd name="T1" fmla="*/ 53 h 84"/>
                <a:gd name="T2" fmla="*/ 154 w 175"/>
                <a:gd name="T3" fmla="*/ 51 h 84"/>
                <a:gd name="T4" fmla="*/ 138 w 175"/>
                <a:gd name="T5" fmla="*/ 45 h 84"/>
                <a:gd name="T6" fmla="*/ 132 w 175"/>
                <a:gd name="T7" fmla="*/ 41 h 84"/>
                <a:gd name="T8" fmla="*/ 130 w 175"/>
                <a:gd name="T9" fmla="*/ 40 h 84"/>
                <a:gd name="T10" fmla="*/ 101 w 175"/>
                <a:gd name="T11" fmla="*/ 24 h 84"/>
                <a:gd name="T12" fmla="*/ 78 w 175"/>
                <a:gd name="T13" fmla="*/ 22 h 84"/>
                <a:gd name="T14" fmla="*/ 69 w 175"/>
                <a:gd name="T15" fmla="*/ 25 h 84"/>
                <a:gd name="T16" fmla="*/ 64 w 175"/>
                <a:gd name="T17" fmla="*/ 29 h 84"/>
                <a:gd name="T18" fmla="*/ 59 w 175"/>
                <a:gd name="T19" fmla="*/ 15 h 84"/>
                <a:gd name="T20" fmla="*/ 53 w 175"/>
                <a:gd name="T21" fmla="*/ 9 h 84"/>
                <a:gd name="T22" fmla="*/ 27 w 175"/>
                <a:gd name="T23" fmla="*/ 3 h 84"/>
                <a:gd name="T24" fmla="*/ 24 w 175"/>
                <a:gd name="T25" fmla="*/ 6 h 84"/>
                <a:gd name="T26" fmla="*/ 7 w 175"/>
                <a:gd name="T27" fmla="*/ 12 h 84"/>
                <a:gd name="T28" fmla="*/ 1 w 175"/>
                <a:gd name="T29" fmla="*/ 23 h 84"/>
                <a:gd name="T30" fmla="*/ 12 w 175"/>
                <a:gd name="T31" fmla="*/ 33 h 84"/>
                <a:gd name="T32" fmla="*/ 20 w 175"/>
                <a:gd name="T33" fmla="*/ 43 h 84"/>
                <a:gd name="T34" fmla="*/ 28 w 175"/>
                <a:gd name="T35" fmla="*/ 48 h 84"/>
                <a:gd name="T36" fmla="*/ 41 w 175"/>
                <a:gd name="T37" fmla="*/ 47 h 84"/>
                <a:gd name="T38" fmla="*/ 46 w 175"/>
                <a:gd name="T39" fmla="*/ 49 h 84"/>
                <a:gd name="T40" fmla="*/ 53 w 175"/>
                <a:gd name="T41" fmla="*/ 48 h 84"/>
                <a:gd name="T42" fmla="*/ 58 w 175"/>
                <a:gd name="T43" fmla="*/ 43 h 84"/>
                <a:gd name="T44" fmla="*/ 59 w 175"/>
                <a:gd name="T45" fmla="*/ 53 h 84"/>
                <a:gd name="T46" fmla="*/ 65 w 175"/>
                <a:gd name="T47" fmla="*/ 62 h 84"/>
                <a:gd name="T48" fmla="*/ 87 w 175"/>
                <a:gd name="T49" fmla="*/ 75 h 84"/>
                <a:gd name="T50" fmla="*/ 114 w 175"/>
                <a:gd name="T51" fmla="*/ 75 h 84"/>
                <a:gd name="T52" fmla="*/ 120 w 175"/>
                <a:gd name="T53" fmla="*/ 81 h 84"/>
                <a:gd name="T54" fmla="*/ 126 w 175"/>
                <a:gd name="T55" fmla="*/ 83 h 84"/>
                <a:gd name="T56" fmla="*/ 137 w 175"/>
                <a:gd name="T57" fmla="*/ 77 h 84"/>
                <a:gd name="T58" fmla="*/ 157 w 175"/>
                <a:gd name="T59" fmla="*/ 78 h 84"/>
                <a:gd name="T60" fmla="*/ 168 w 175"/>
                <a:gd name="T61" fmla="*/ 76 h 84"/>
                <a:gd name="T62" fmla="*/ 173 w 175"/>
                <a:gd name="T63" fmla="*/ 66 h 84"/>
                <a:gd name="T64" fmla="*/ 169 w 175"/>
                <a:gd name="T65"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5" h="84">
                  <a:moveTo>
                    <a:pt x="169" y="55"/>
                  </a:moveTo>
                  <a:lnTo>
                    <a:pt x="166" y="53"/>
                  </a:lnTo>
                  <a:cubicBezTo>
                    <a:pt x="164" y="52"/>
                    <a:pt x="163" y="51"/>
                    <a:pt x="162" y="51"/>
                  </a:cubicBezTo>
                  <a:lnTo>
                    <a:pt x="154" y="51"/>
                  </a:lnTo>
                  <a:lnTo>
                    <a:pt x="140" y="46"/>
                  </a:lnTo>
                  <a:lnTo>
                    <a:pt x="138" y="45"/>
                  </a:lnTo>
                  <a:lnTo>
                    <a:pt x="134" y="43"/>
                  </a:lnTo>
                  <a:cubicBezTo>
                    <a:pt x="133" y="42"/>
                    <a:pt x="133" y="42"/>
                    <a:pt x="132" y="41"/>
                  </a:cubicBezTo>
                  <a:lnTo>
                    <a:pt x="131" y="41"/>
                  </a:lnTo>
                  <a:lnTo>
                    <a:pt x="130" y="40"/>
                  </a:lnTo>
                  <a:lnTo>
                    <a:pt x="104" y="25"/>
                  </a:lnTo>
                  <a:cubicBezTo>
                    <a:pt x="103" y="25"/>
                    <a:pt x="102" y="25"/>
                    <a:pt x="101" y="24"/>
                  </a:cubicBezTo>
                  <a:lnTo>
                    <a:pt x="92" y="23"/>
                  </a:lnTo>
                  <a:lnTo>
                    <a:pt x="78" y="22"/>
                  </a:lnTo>
                  <a:cubicBezTo>
                    <a:pt x="78" y="22"/>
                    <a:pt x="77" y="22"/>
                    <a:pt x="76" y="23"/>
                  </a:cubicBezTo>
                  <a:lnTo>
                    <a:pt x="69" y="25"/>
                  </a:lnTo>
                  <a:cubicBezTo>
                    <a:pt x="68" y="25"/>
                    <a:pt x="67" y="26"/>
                    <a:pt x="66" y="26"/>
                  </a:cubicBezTo>
                  <a:lnTo>
                    <a:pt x="64" y="29"/>
                  </a:lnTo>
                  <a:lnTo>
                    <a:pt x="62" y="19"/>
                  </a:lnTo>
                  <a:cubicBezTo>
                    <a:pt x="61" y="17"/>
                    <a:pt x="60" y="16"/>
                    <a:pt x="59" y="15"/>
                  </a:cubicBezTo>
                  <a:lnTo>
                    <a:pt x="55" y="11"/>
                  </a:lnTo>
                  <a:cubicBezTo>
                    <a:pt x="54" y="10"/>
                    <a:pt x="54" y="10"/>
                    <a:pt x="53" y="9"/>
                  </a:cubicBezTo>
                  <a:lnTo>
                    <a:pt x="36" y="1"/>
                  </a:lnTo>
                  <a:cubicBezTo>
                    <a:pt x="33" y="0"/>
                    <a:pt x="30" y="1"/>
                    <a:pt x="27" y="3"/>
                  </a:cubicBezTo>
                  <a:lnTo>
                    <a:pt x="25" y="4"/>
                  </a:lnTo>
                  <a:cubicBezTo>
                    <a:pt x="25" y="5"/>
                    <a:pt x="24" y="5"/>
                    <a:pt x="24" y="6"/>
                  </a:cubicBezTo>
                  <a:lnTo>
                    <a:pt x="21" y="10"/>
                  </a:lnTo>
                  <a:lnTo>
                    <a:pt x="7" y="12"/>
                  </a:lnTo>
                  <a:cubicBezTo>
                    <a:pt x="3" y="13"/>
                    <a:pt x="0" y="17"/>
                    <a:pt x="0" y="21"/>
                  </a:cubicBezTo>
                  <a:lnTo>
                    <a:pt x="1" y="23"/>
                  </a:lnTo>
                  <a:cubicBezTo>
                    <a:pt x="1" y="26"/>
                    <a:pt x="2" y="28"/>
                    <a:pt x="5" y="29"/>
                  </a:cubicBezTo>
                  <a:lnTo>
                    <a:pt x="12" y="33"/>
                  </a:lnTo>
                  <a:lnTo>
                    <a:pt x="15" y="36"/>
                  </a:lnTo>
                  <a:lnTo>
                    <a:pt x="20" y="43"/>
                  </a:lnTo>
                  <a:cubicBezTo>
                    <a:pt x="21" y="45"/>
                    <a:pt x="22" y="46"/>
                    <a:pt x="23" y="46"/>
                  </a:cubicBezTo>
                  <a:lnTo>
                    <a:pt x="28" y="48"/>
                  </a:lnTo>
                  <a:cubicBezTo>
                    <a:pt x="29" y="49"/>
                    <a:pt x="30" y="49"/>
                    <a:pt x="31" y="49"/>
                  </a:cubicBezTo>
                  <a:lnTo>
                    <a:pt x="41" y="47"/>
                  </a:lnTo>
                  <a:lnTo>
                    <a:pt x="44" y="48"/>
                  </a:lnTo>
                  <a:cubicBezTo>
                    <a:pt x="45" y="49"/>
                    <a:pt x="45" y="49"/>
                    <a:pt x="46" y="49"/>
                  </a:cubicBezTo>
                  <a:lnTo>
                    <a:pt x="49" y="49"/>
                  </a:lnTo>
                  <a:cubicBezTo>
                    <a:pt x="50" y="49"/>
                    <a:pt x="52" y="48"/>
                    <a:pt x="53" y="48"/>
                  </a:cubicBezTo>
                  <a:lnTo>
                    <a:pt x="56" y="46"/>
                  </a:lnTo>
                  <a:cubicBezTo>
                    <a:pt x="57" y="45"/>
                    <a:pt x="57" y="44"/>
                    <a:pt x="58" y="43"/>
                  </a:cubicBezTo>
                  <a:lnTo>
                    <a:pt x="58" y="49"/>
                  </a:lnTo>
                  <a:cubicBezTo>
                    <a:pt x="58" y="50"/>
                    <a:pt x="58" y="52"/>
                    <a:pt x="59" y="53"/>
                  </a:cubicBezTo>
                  <a:lnTo>
                    <a:pt x="64" y="60"/>
                  </a:lnTo>
                  <a:cubicBezTo>
                    <a:pt x="64" y="61"/>
                    <a:pt x="64" y="62"/>
                    <a:pt x="65" y="62"/>
                  </a:cubicBezTo>
                  <a:lnTo>
                    <a:pt x="78" y="74"/>
                  </a:lnTo>
                  <a:cubicBezTo>
                    <a:pt x="80" y="76"/>
                    <a:pt x="84" y="77"/>
                    <a:pt x="87" y="75"/>
                  </a:cubicBezTo>
                  <a:lnTo>
                    <a:pt x="89" y="74"/>
                  </a:lnTo>
                  <a:lnTo>
                    <a:pt x="114" y="75"/>
                  </a:lnTo>
                  <a:lnTo>
                    <a:pt x="117" y="78"/>
                  </a:lnTo>
                  <a:cubicBezTo>
                    <a:pt x="117" y="79"/>
                    <a:pt x="119" y="80"/>
                    <a:pt x="120" y="81"/>
                  </a:cubicBezTo>
                  <a:lnTo>
                    <a:pt x="122" y="82"/>
                  </a:lnTo>
                  <a:cubicBezTo>
                    <a:pt x="123" y="83"/>
                    <a:pt x="125" y="83"/>
                    <a:pt x="126" y="83"/>
                  </a:cubicBezTo>
                  <a:cubicBezTo>
                    <a:pt x="128" y="83"/>
                    <a:pt x="129" y="83"/>
                    <a:pt x="131" y="81"/>
                  </a:cubicBezTo>
                  <a:lnTo>
                    <a:pt x="137" y="77"/>
                  </a:lnTo>
                  <a:lnTo>
                    <a:pt x="140" y="76"/>
                  </a:lnTo>
                  <a:lnTo>
                    <a:pt x="157" y="78"/>
                  </a:lnTo>
                  <a:lnTo>
                    <a:pt x="163" y="78"/>
                  </a:lnTo>
                  <a:cubicBezTo>
                    <a:pt x="165" y="78"/>
                    <a:pt x="167" y="77"/>
                    <a:pt x="168" y="76"/>
                  </a:cubicBezTo>
                  <a:lnTo>
                    <a:pt x="171" y="73"/>
                  </a:lnTo>
                  <a:cubicBezTo>
                    <a:pt x="173" y="71"/>
                    <a:pt x="174" y="68"/>
                    <a:pt x="173" y="66"/>
                  </a:cubicBezTo>
                  <a:lnTo>
                    <a:pt x="172" y="60"/>
                  </a:lnTo>
                  <a:cubicBezTo>
                    <a:pt x="171" y="58"/>
                    <a:pt x="170" y="57"/>
                    <a:pt x="169" y="5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38" name="Freeform 323">
              <a:extLst>
                <a:ext uri="{FF2B5EF4-FFF2-40B4-BE49-F238E27FC236}">
                  <a16:creationId xmlns:a16="http://schemas.microsoft.com/office/drawing/2014/main" id="{E850634D-2083-4182-82A6-D8DF0C7032F0}"/>
                </a:ext>
              </a:extLst>
            </p:cNvPr>
            <p:cNvSpPr>
              <a:spLocks noChangeArrowheads="1"/>
            </p:cNvSpPr>
            <p:nvPr/>
          </p:nvSpPr>
          <p:spPr bwMode="auto">
            <a:xfrm>
              <a:off x="5632450" y="4340225"/>
              <a:ext cx="17462" cy="20638"/>
            </a:xfrm>
            <a:custGeom>
              <a:avLst/>
              <a:gdLst>
                <a:gd name="T0" fmla="*/ 45 w 47"/>
                <a:gd name="T1" fmla="*/ 19 h 59"/>
                <a:gd name="T2" fmla="*/ 43 w 47"/>
                <a:gd name="T3" fmla="*/ 15 h 59"/>
                <a:gd name="T4" fmla="*/ 42 w 47"/>
                <a:gd name="T5" fmla="*/ 13 h 59"/>
                <a:gd name="T6" fmla="*/ 39 w 47"/>
                <a:gd name="T7" fmla="*/ 8 h 59"/>
                <a:gd name="T8" fmla="*/ 32 w 47"/>
                <a:gd name="T9" fmla="*/ 5 h 59"/>
                <a:gd name="T10" fmla="*/ 31 w 47"/>
                <a:gd name="T11" fmla="*/ 3 h 59"/>
                <a:gd name="T12" fmla="*/ 24 w 47"/>
                <a:gd name="T13" fmla="*/ 0 h 59"/>
                <a:gd name="T14" fmla="*/ 21 w 47"/>
                <a:gd name="T15" fmla="*/ 0 h 59"/>
                <a:gd name="T16" fmla="*/ 18 w 47"/>
                <a:gd name="T17" fmla="*/ 0 h 59"/>
                <a:gd name="T18" fmla="*/ 14 w 47"/>
                <a:gd name="T19" fmla="*/ 1 h 59"/>
                <a:gd name="T20" fmla="*/ 12 w 47"/>
                <a:gd name="T21" fmla="*/ 3 h 59"/>
                <a:gd name="T22" fmla="*/ 8 w 47"/>
                <a:gd name="T23" fmla="*/ 5 h 59"/>
                <a:gd name="T24" fmla="*/ 6 w 47"/>
                <a:gd name="T25" fmla="*/ 9 h 59"/>
                <a:gd name="T26" fmla="*/ 1 w 47"/>
                <a:gd name="T27" fmla="*/ 25 h 59"/>
                <a:gd name="T28" fmla="*/ 1 w 47"/>
                <a:gd name="T29" fmla="*/ 30 h 59"/>
                <a:gd name="T30" fmla="*/ 1 w 47"/>
                <a:gd name="T31" fmla="*/ 30 h 59"/>
                <a:gd name="T32" fmla="*/ 0 w 47"/>
                <a:gd name="T33" fmla="*/ 35 h 59"/>
                <a:gd name="T34" fmla="*/ 0 w 47"/>
                <a:gd name="T35" fmla="*/ 41 h 59"/>
                <a:gd name="T36" fmla="*/ 2 w 47"/>
                <a:gd name="T37" fmla="*/ 48 h 59"/>
                <a:gd name="T38" fmla="*/ 4 w 47"/>
                <a:gd name="T39" fmla="*/ 51 h 59"/>
                <a:gd name="T40" fmla="*/ 7 w 47"/>
                <a:gd name="T41" fmla="*/ 54 h 59"/>
                <a:gd name="T42" fmla="*/ 9 w 47"/>
                <a:gd name="T43" fmla="*/ 56 h 59"/>
                <a:gd name="T44" fmla="*/ 12 w 47"/>
                <a:gd name="T45" fmla="*/ 57 h 59"/>
                <a:gd name="T46" fmla="*/ 16 w 47"/>
                <a:gd name="T47" fmla="*/ 58 h 59"/>
                <a:gd name="T48" fmla="*/ 19 w 47"/>
                <a:gd name="T49" fmla="*/ 58 h 59"/>
                <a:gd name="T50" fmla="*/ 23 w 47"/>
                <a:gd name="T51" fmla="*/ 57 h 59"/>
                <a:gd name="T52" fmla="*/ 25 w 47"/>
                <a:gd name="T53" fmla="*/ 57 h 59"/>
                <a:gd name="T54" fmla="*/ 29 w 47"/>
                <a:gd name="T55" fmla="*/ 58 h 59"/>
                <a:gd name="T56" fmla="*/ 35 w 47"/>
                <a:gd name="T57" fmla="*/ 55 h 59"/>
                <a:gd name="T58" fmla="*/ 39 w 47"/>
                <a:gd name="T59" fmla="*/ 51 h 59"/>
                <a:gd name="T60" fmla="*/ 40 w 47"/>
                <a:gd name="T61" fmla="*/ 49 h 59"/>
                <a:gd name="T62" fmla="*/ 44 w 47"/>
                <a:gd name="T63" fmla="*/ 40 h 59"/>
                <a:gd name="T64" fmla="*/ 46 w 47"/>
                <a:gd name="T65" fmla="*/ 35 h 59"/>
                <a:gd name="T66" fmla="*/ 46 w 47"/>
                <a:gd name="T67" fmla="*/ 33 h 59"/>
                <a:gd name="T68" fmla="*/ 46 w 47"/>
                <a:gd name="T69" fmla="*/ 22 h 59"/>
                <a:gd name="T70" fmla="*/ 45 w 47"/>
                <a:gd name="T71" fmla="*/ 1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59">
                  <a:moveTo>
                    <a:pt x="45" y="19"/>
                  </a:moveTo>
                  <a:lnTo>
                    <a:pt x="43" y="15"/>
                  </a:lnTo>
                  <a:cubicBezTo>
                    <a:pt x="43" y="14"/>
                    <a:pt x="43" y="13"/>
                    <a:pt x="42" y="13"/>
                  </a:cubicBezTo>
                  <a:lnTo>
                    <a:pt x="39" y="8"/>
                  </a:lnTo>
                  <a:cubicBezTo>
                    <a:pt x="37" y="6"/>
                    <a:pt x="35" y="5"/>
                    <a:pt x="32" y="5"/>
                  </a:cubicBezTo>
                  <a:cubicBezTo>
                    <a:pt x="32" y="4"/>
                    <a:pt x="31" y="4"/>
                    <a:pt x="31" y="3"/>
                  </a:cubicBezTo>
                  <a:cubicBezTo>
                    <a:pt x="30" y="1"/>
                    <a:pt x="27" y="0"/>
                    <a:pt x="24" y="0"/>
                  </a:cubicBezTo>
                  <a:lnTo>
                    <a:pt x="21" y="0"/>
                  </a:lnTo>
                  <a:cubicBezTo>
                    <a:pt x="20" y="0"/>
                    <a:pt x="19" y="0"/>
                    <a:pt x="18" y="0"/>
                  </a:cubicBezTo>
                  <a:lnTo>
                    <a:pt x="14" y="1"/>
                  </a:lnTo>
                  <a:cubicBezTo>
                    <a:pt x="13" y="2"/>
                    <a:pt x="13" y="2"/>
                    <a:pt x="12" y="3"/>
                  </a:cubicBezTo>
                  <a:lnTo>
                    <a:pt x="8" y="5"/>
                  </a:lnTo>
                  <a:cubicBezTo>
                    <a:pt x="7" y="6"/>
                    <a:pt x="6" y="7"/>
                    <a:pt x="6" y="9"/>
                  </a:cubicBezTo>
                  <a:lnTo>
                    <a:pt x="1" y="25"/>
                  </a:lnTo>
                  <a:cubicBezTo>
                    <a:pt x="0" y="27"/>
                    <a:pt x="0" y="28"/>
                    <a:pt x="1" y="30"/>
                  </a:cubicBezTo>
                  <a:lnTo>
                    <a:pt x="1" y="30"/>
                  </a:lnTo>
                  <a:cubicBezTo>
                    <a:pt x="0" y="32"/>
                    <a:pt x="0" y="33"/>
                    <a:pt x="0" y="35"/>
                  </a:cubicBezTo>
                  <a:lnTo>
                    <a:pt x="0" y="41"/>
                  </a:lnTo>
                  <a:lnTo>
                    <a:pt x="2" y="48"/>
                  </a:lnTo>
                  <a:lnTo>
                    <a:pt x="4" y="51"/>
                  </a:lnTo>
                  <a:cubicBezTo>
                    <a:pt x="4" y="52"/>
                    <a:pt x="6" y="54"/>
                    <a:pt x="7" y="54"/>
                  </a:cubicBezTo>
                  <a:lnTo>
                    <a:pt x="9" y="56"/>
                  </a:lnTo>
                  <a:cubicBezTo>
                    <a:pt x="10" y="56"/>
                    <a:pt x="11" y="57"/>
                    <a:pt x="12" y="57"/>
                  </a:cubicBezTo>
                  <a:lnTo>
                    <a:pt x="16" y="58"/>
                  </a:lnTo>
                  <a:cubicBezTo>
                    <a:pt x="17" y="58"/>
                    <a:pt x="18" y="58"/>
                    <a:pt x="19" y="58"/>
                  </a:cubicBezTo>
                  <a:lnTo>
                    <a:pt x="23" y="57"/>
                  </a:lnTo>
                  <a:cubicBezTo>
                    <a:pt x="24" y="57"/>
                    <a:pt x="24" y="57"/>
                    <a:pt x="25" y="57"/>
                  </a:cubicBezTo>
                  <a:cubicBezTo>
                    <a:pt x="26" y="57"/>
                    <a:pt x="27" y="58"/>
                    <a:pt x="29" y="58"/>
                  </a:cubicBezTo>
                  <a:cubicBezTo>
                    <a:pt x="31" y="58"/>
                    <a:pt x="33" y="57"/>
                    <a:pt x="35" y="55"/>
                  </a:cubicBezTo>
                  <a:lnTo>
                    <a:pt x="39" y="51"/>
                  </a:lnTo>
                  <a:cubicBezTo>
                    <a:pt x="39" y="50"/>
                    <a:pt x="40" y="50"/>
                    <a:pt x="40" y="49"/>
                  </a:cubicBezTo>
                  <a:lnTo>
                    <a:pt x="44" y="40"/>
                  </a:lnTo>
                  <a:lnTo>
                    <a:pt x="46" y="35"/>
                  </a:lnTo>
                  <a:cubicBezTo>
                    <a:pt x="46" y="34"/>
                    <a:pt x="46" y="33"/>
                    <a:pt x="46" y="33"/>
                  </a:cubicBezTo>
                  <a:lnTo>
                    <a:pt x="46" y="22"/>
                  </a:lnTo>
                  <a:cubicBezTo>
                    <a:pt x="46" y="21"/>
                    <a:pt x="45" y="20"/>
                    <a:pt x="45" y="1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39" name="Freeform 324">
              <a:extLst>
                <a:ext uri="{FF2B5EF4-FFF2-40B4-BE49-F238E27FC236}">
                  <a16:creationId xmlns:a16="http://schemas.microsoft.com/office/drawing/2014/main" id="{E7C4916C-FE2D-4C83-BBBA-BBFDF137F4B0}"/>
                </a:ext>
              </a:extLst>
            </p:cNvPr>
            <p:cNvSpPr>
              <a:spLocks noChangeArrowheads="1"/>
            </p:cNvSpPr>
            <p:nvPr/>
          </p:nvSpPr>
          <p:spPr bwMode="auto">
            <a:xfrm>
              <a:off x="5857875" y="4378325"/>
              <a:ext cx="15875" cy="14288"/>
            </a:xfrm>
            <a:custGeom>
              <a:avLst/>
              <a:gdLst>
                <a:gd name="T0" fmla="*/ 3 w 44"/>
                <a:gd name="T1" fmla="*/ 29 h 39"/>
                <a:gd name="T2" fmla="*/ 5 w 44"/>
                <a:gd name="T3" fmla="*/ 31 h 39"/>
                <a:gd name="T4" fmla="*/ 8 w 44"/>
                <a:gd name="T5" fmla="*/ 34 h 39"/>
                <a:gd name="T6" fmla="*/ 10 w 44"/>
                <a:gd name="T7" fmla="*/ 35 h 39"/>
                <a:gd name="T8" fmla="*/ 16 w 44"/>
                <a:gd name="T9" fmla="*/ 37 h 39"/>
                <a:gd name="T10" fmla="*/ 25 w 44"/>
                <a:gd name="T11" fmla="*/ 38 h 39"/>
                <a:gd name="T12" fmla="*/ 25 w 44"/>
                <a:gd name="T13" fmla="*/ 38 h 39"/>
                <a:gd name="T14" fmla="*/ 27 w 44"/>
                <a:gd name="T15" fmla="*/ 38 h 39"/>
                <a:gd name="T16" fmla="*/ 30 w 44"/>
                <a:gd name="T17" fmla="*/ 38 h 39"/>
                <a:gd name="T18" fmla="*/ 32 w 44"/>
                <a:gd name="T19" fmla="*/ 37 h 39"/>
                <a:gd name="T20" fmla="*/ 36 w 44"/>
                <a:gd name="T21" fmla="*/ 35 h 39"/>
                <a:gd name="T22" fmla="*/ 39 w 44"/>
                <a:gd name="T23" fmla="*/ 33 h 39"/>
                <a:gd name="T24" fmla="*/ 41 w 44"/>
                <a:gd name="T25" fmla="*/ 30 h 39"/>
                <a:gd name="T26" fmla="*/ 42 w 44"/>
                <a:gd name="T27" fmla="*/ 23 h 39"/>
                <a:gd name="T28" fmla="*/ 41 w 44"/>
                <a:gd name="T29" fmla="*/ 19 h 39"/>
                <a:gd name="T30" fmla="*/ 39 w 44"/>
                <a:gd name="T31" fmla="*/ 15 h 39"/>
                <a:gd name="T32" fmla="*/ 30 w 44"/>
                <a:gd name="T33" fmla="*/ 7 h 39"/>
                <a:gd name="T34" fmla="*/ 27 w 44"/>
                <a:gd name="T35" fmla="*/ 3 h 39"/>
                <a:gd name="T36" fmla="*/ 21 w 44"/>
                <a:gd name="T37" fmla="*/ 0 h 39"/>
                <a:gd name="T38" fmla="*/ 18 w 44"/>
                <a:gd name="T39" fmla="*/ 0 h 39"/>
                <a:gd name="T40" fmla="*/ 17 w 44"/>
                <a:gd name="T41" fmla="*/ 0 h 39"/>
                <a:gd name="T42" fmla="*/ 14 w 44"/>
                <a:gd name="T43" fmla="*/ 0 h 39"/>
                <a:gd name="T44" fmla="*/ 12 w 44"/>
                <a:gd name="T45" fmla="*/ 0 h 39"/>
                <a:gd name="T46" fmla="*/ 9 w 44"/>
                <a:gd name="T47" fmla="*/ 2 h 39"/>
                <a:gd name="T48" fmla="*/ 7 w 44"/>
                <a:gd name="T49" fmla="*/ 3 h 39"/>
                <a:gd name="T50" fmla="*/ 4 w 44"/>
                <a:gd name="T51" fmla="*/ 6 h 39"/>
                <a:gd name="T52" fmla="*/ 1 w 44"/>
                <a:gd name="T53" fmla="*/ 14 h 39"/>
                <a:gd name="T54" fmla="*/ 0 w 44"/>
                <a:gd name="T55" fmla="*/ 17 h 39"/>
                <a:gd name="T56" fmla="*/ 0 w 44"/>
                <a:gd name="T57" fmla="*/ 20 h 39"/>
                <a:gd name="T58" fmla="*/ 1 w 44"/>
                <a:gd name="T59" fmla="*/ 25 h 39"/>
                <a:gd name="T60" fmla="*/ 3 w 44"/>
                <a:gd name="T61" fmla="*/ 2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 h="39">
                  <a:moveTo>
                    <a:pt x="3" y="29"/>
                  </a:moveTo>
                  <a:cubicBezTo>
                    <a:pt x="4" y="30"/>
                    <a:pt x="4" y="31"/>
                    <a:pt x="5" y="31"/>
                  </a:cubicBezTo>
                  <a:lnTo>
                    <a:pt x="8" y="34"/>
                  </a:lnTo>
                  <a:cubicBezTo>
                    <a:pt x="9" y="34"/>
                    <a:pt x="9" y="35"/>
                    <a:pt x="10" y="35"/>
                  </a:cubicBezTo>
                  <a:lnTo>
                    <a:pt x="16" y="37"/>
                  </a:lnTo>
                  <a:lnTo>
                    <a:pt x="25" y="38"/>
                  </a:lnTo>
                  <a:lnTo>
                    <a:pt x="25" y="38"/>
                  </a:lnTo>
                  <a:cubicBezTo>
                    <a:pt x="26" y="38"/>
                    <a:pt x="26" y="38"/>
                    <a:pt x="27" y="38"/>
                  </a:cubicBezTo>
                  <a:lnTo>
                    <a:pt x="30" y="38"/>
                  </a:lnTo>
                  <a:cubicBezTo>
                    <a:pt x="31" y="37"/>
                    <a:pt x="31" y="37"/>
                    <a:pt x="32" y="37"/>
                  </a:cubicBezTo>
                  <a:lnTo>
                    <a:pt x="36" y="35"/>
                  </a:lnTo>
                  <a:cubicBezTo>
                    <a:pt x="37" y="35"/>
                    <a:pt x="38" y="34"/>
                    <a:pt x="39" y="33"/>
                  </a:cubicBezTo>
                  <a:lnTo>
                    <a:pt x="41" y="30"/>
                  </a:lnTo>
                  <a:cubicBezTo>
                    <a:pt x="43" y="28"/>
                    <a:pt x="43" y="25"/>
                    <a:pt x="42" y="23"/>
                  </a:cubicBezTo>
                  <a:lnTo>
                    <a:pt x="41" y="19"/>
                  </a:lnTo>
                  <a:cubicBezTo>
                    <a:pt x="41" y="17"/>
                    <a:pt x="40" y="16"/>
                    <a:pt x="39" y="15"/>
                  </a:cubicBezTo>
                  <a:lnTo>
                    <a:pt x="30" y="7"/>
                  </a:lnTo>
                  <a:lnTo>
                    <a:pt x="27" y="3"/>
                  </a:lnTo>
                  <a:cubicBezTo>
                    <a:pt x="26" y="1"/>
                    <a:pt x="23" y="0"/>
                    <a:pt x="21" y="0"/>
                  </a:cubicBezTo>
                  <a:cubicBezTo>
                    <a:pt x="20" y="0"/>
                    <a:pt x="19" y="0"/>
                    <a:pt x="18" y="0"/>
                  </a:cubicBezTo>
                  <a:lnTo>
                    <a:pt x="17" y="0"/>
                  </a:lnTo>
                  <a:cubicBezTo>
                    <a:pt x="16" y="0"/>
                    <a:pt x="15" y="0"/>
                    <a:pt x="14" y="0"/>
                  </a:cubicBezTo>
                  <a:lnTo>
                    <a:pt x="12" y="0"/>
                  </a:lnTo>
                  <a:cubicBezTo>
                    <a:pt x="11" y="1"/>
                    <a:pt x="10" y="1"/>
                    <a:pt x="9" y="2"/>
                  </a:cubicBezTo>
                  <a:lnTo>
                    <a:pt x="7" y="3"/>
                  </a:lnTo>
                  <a:cubicBezTo>
                    <a:pt x="6" y="4"/>
                    <a:pt x="5" y="5"/>
                    <a:pt x="4" y="6"/>
                  </a:cubicBezTo>
                  <a:lnTo>
                    <a:pt x="1" y="14"/>
                  </a:lnTo>
                  <a:cubicBezTo>
                    <a:pt x="0" y="15"/>
                    <a:pt x="0" y="16"/>
                    <a:pt x="0" y="17"/>
                  </a:cubicBezTo>
                  <a:lnTo>
                    <a:pt x="0" y="20"/>
                  </a:lnTo>
                  <a:cubicBezTo>
                    <a:pt x="0" y="22"/>
                    <a:pt x="0" y="23"/>
                    <a:pt x="1" y="25"/>
                  </a:cubicBezTo>
                  <a:lnTo>
                    <a:pt x="3" y="2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40" name="Freeform 325">
              <a:extLst>
                <a:ext uri="{FF2B5EF4-FFF2-40B4-BE49-F238E27FC236}">
                  <a16:creationId xmlns:a16="http://schemas.microsoft.com/office/drawing/2014/main" id="{41A55563-66F4-4750-BF74-D4EA711CD13E}"/>
                </a:ext>
              </a:extLst>
            </p:cNvPr>
            <p:cNvSpPr>
              <a:spLocks noChangeArrowheads="1"/>
            </p:cNvSpPr>
            <p:nvPr/>
          </p:nvSpPr>
          <p:spPr bwMode="auto">
            <a:xfrm>
              <a:off x="6705600" y="5151438"/>
              <a:ext cx="6350" cy="6350"/>
            </a:xfrm>
            <a:custGeom>
              <a:avLst/>
              <a:gdLst>
                <a:gd name="T0" fmla="*/ 11 w 18"/>
                <a:gd name="T1" fmla="*/ 1 h 19"/>
                <a:gd name="T2" fmla="*/ 3 w 18"/>
                <a:gd name="T3" fmla="*/ 3 h 19"/>
                <a:gd name="T4" fmla="*/ 1 w 18"/>
                <a:gd name="T5" fmla="*/ 11 h 19"/>
                <a:gd name="T6" fmla="*/ 8 w 18"/>
                <a:gd name="T7" fmla="*/ 17 h 19"/>
                <a:gd name="T8" fmla="*/ 9 w 18"/>
                <a:gd name="T9" fmla="*/ 18 h 19"/>
                <a:gd name="T10" fmla="*/ 9 w 18"/>
                <a:gd name="T11" fmla="*/ 18 h 19"/>
                <a:gd name="T12" fmla="*/ 15 w 18"/>
                <a:gd name="T13" fmla="*/ 15 h 19"/>
                <a:gd name="T14" fmla="*/ 17 w 18"/>
                <a:gd name="T15" fmla="*/ 9 h 19"/>
                <a:gd name="T16" fmla="*/ 11 w 18"/>
                <a:gd name="T17"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11" y="1"/>
                  </a:moveTo>
                  <a:cubicBezTo>
                    <a:pt x="8" y="0"/>
                    <a:pt x="5" y="1"/>
                    <a:pt x="3" y="3"/>
                  </a:cubicBezTo>
                  <a:cubicBezTo>
                    <a:pt x="1" y="5"/>
                    <a:pt x="0" y="8"/>
                    <a:pt x="1" y="11"/>
                  </a:cubicBezTo>
                  <a:cubicBezTo>
                    <a:pt x="1" y="14"/>
                    <a:pt x="4" y="17"/>
                    <a:pt x="8" y="17"/>
                  </a:cubicBezTo>
                  <a:lnTo>
                    <a:pt x="9" y="18"/>
                  </a:lnTo>
                  <a:lnTo>
                    <a:pt x="9" y="18"/>
                  </a:lnTo>
                  <a:cubicBezTo>
                    <a:pt x="11" y="18"/>
                    <a:pt x="13" y="17"/>
                    <a:pt x="15" y="15"/>
                  </a:cubicBezTo>
                  <a:cubicBezTo>
                    <a:pt x="16" y="14"/>
                    <a:pt x="17" y="11"/>
                    <a:pt x="17" y="9"/>
                  </a:cubicBezTo>
                  <a:cubicBezTo>
                    <a:pt x="17" y="5"/>
                    <a:pt x="14" y="2"/>
                    <a:pt x="11" y="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41" name="Freeform 326">
              <a:extLst>
                <a:ext uri="{FF2B5EF4-FFF2-40B4-BE49-F238E27FC236}">
                  <a16:creationId xmlns:a16="http://schemas.microsoft.com/office/drawing/2014/main" id="{A3A5F671-8F81-436D-9FE9-C4A1D223C262}"/>
                </a:ext>
              </a:extLst>
            </p:cNvPr>
            <p:cNvSpPr>
              <a:spLocks noChangeArrowheads="1"/>
            </p:cNvSpPr>
            <p:nvPr/>
          </p:nvSpPr>
          <p:spPr bwMode="auto">
            <a:xfrm>
              <a:off x="6680200" y="4897438"/>
              <a:ext cx="15875" cy="12700"/>
            </a:xfrm>
            <a:custGeom>
              <a:avLst/>
              <a:gdLst>
                <a:gd name="T0" fmla="*/ 32 w 42"/>
                <a:gd name="T1" fmla="*/ 2 h 36"/>
                <a:gd name="T2" fmla="*/ 27 w 42"/>
                <a:gd name="T3" fmla="*/ 1 h 36"/>
                <a:gd name="T4" fmla="*/ 22 w 42"/>
                <a:gd name="T5" fmla="*/ 1 h 36"/>
                <a:gd name="T6" fmla="*/ 17 w 42"/>
                <a:gd name="T7" fmla="*/ 2 h 36"/>
                <a:gd name="T8" fmla="*/ 14 w 42"/>
                <a:gd name="T9" fmla="*/ 4 h 36"/>
                <a:gd name="T10" fmla="*/ 10 w 42"/>
                <a:gd name="T11" fmla="*/ 7 h 36"/>
                <a:gd name="T12" fmla="*/ 8 w 42"/>
                <a:gd name="T13" fmla="*/ 11 h 36"/>
                <a:gd name="T14" fmla="*/ 6 w 42"/>
                <a:gd name="T15" fmla="*/ 16 h 36"/>
                <a:gd name="T16" fmla="*/ 0 w 42"/>
                <a:gd name="T17" fmla="*/ 25 h 36"/>
                <a:gd name="T18" fmla="*/ 5 w 42"/>
                <a:gd name="T19" fmla="*/ 32 h 36"/>
                <a:gd name="T20" fmla="*/ 9 w 42"/>
                <a:gd name="T21" fmla="*/ 34 h 36"/>
                <a:gd name="T22" fmla="*/ 12 w 42"/>
                <a:gd name="T23" fmla="*/ 35 h 36"/>
                <a:gd name="T24" fmla="*/ 14 w 42"/>
                <a:gd name="T25" fmla="*/ 35 h 36"/>
                <a:gd name="T26" fmla="*/ 16 w 42"/>
                <a:gd name="T27" fmla="*/ 34 h 36"/>
                <a:gd name="T28" fmla="*/ 20 w 42"/>
                <a:gd name="T29" fmla="*/ 32 h 36"/>
                <a:gd name="T30" fmla="*/ 25 w 42"/>
                <a:gd name="T31" fmla="*/ 27 h 36"/>
                <a:gd name="T32" fmla="*/ 31 w 42"/>
                <a:gd name="T33" fmla="*/ 28 h 36"/>
                <a:gd name="T34" fmla="*/ 39 w 42"/>
                <a:gd name="T35" fmla="*/ 24 h 36"/>
                <a:gd name="T36" fmla="*/ 37 w 42"/>
                <a:gd name="T37" fmla="*/ 14 h 36"/>
                <a:gd name="T38" fmla="*/ 37 w 42"/>
                <a:gd name="T39" fmla="*/ 9 h 36"/>
                <a:gd name="T40" fmla="*/ 32 w 42"/>
                <a:gd name="T41"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36">
                  <a:moveTo>
                    <a:pt x="32" y="2"/>
                  </a:moveTo>
                  <a:cubicBezTo>
                    <a:pt x="30" y="1"/>
                    <a:pt x="29" y="1"/>
                    <a:pt x="27" y="1"/>
                  </a:cubicBezTo>
                  <a:cubicBezTo>
                    <a:pt x="26" y="1"/>
                    <a:pt x="24" y="0"/>
                    <a:pt x="22" y="1"/>
                  </a:cubicBezTo>
                  <a:lnTo>
                    <a:pt x="17" y="2"/>
                  </a:lnTo>
                  <a:cubicBezTo>
                    <a:pt x="16" y="2"/>
                    <a:pt x="15" y="3"/>
                    <a:pt x="14" y="4"/>
                  </a:cubicBezTo>
                  <a:lnTo>
                    <a:pt x="10" y="7"/>
                  </a:lnTo>
                  <a:cubicBezTo>
                    <a:pt x="9" y="8"/>
                    <a:pt x="8" y="10"/>
                    <a:pt x="8" y="11"/>
                  </a:cubicBezTo>
                  <a:lnTo>
                    <a:pt x="6" y="16"/>
                  </a:lnTo>
                  <a:cubicBezTo>
                    <a:pt x="3" y="17"/>
                    <a:pt x="0" y="21"/>
                    <a:pt x="0" y="25"/>
                  </a:cubicBezTo>
                  <a:cubicBezTo>
                    <a:pt x="0" y="28"/>
                    <a:pt x="2" y="31"/>
                    <a:pt x="5" y="32"/>
                  </a:cubicBezTo>
                  <a:lnTo>
                    <a:pt x="9" y="34"/>
                  </a:lnTo>
                  <a:cubicBezTo>
                    <a:pt x="10" y="35"/>
                    <a:pt x="11" y="35"/>
                    <a:pt x="12" y="35"/>
                  </a:cubicBezTo>
                  <a:cubicBezTo>
                    <a:pt x="12" y="35"/>
                    <a:pt x="13" y="35"/>
                    <a:pt x="14" y="35"/>
                  </a:cubicBezTo>
                  <a:lnTo>
                    <a:pt x="16" y="34"/>
                  </a:lnTo>
                  <a:cubicBezTo>
                    <a:pt x="18" y="34"/>
                    <a:pt x="19" y="33"/>
                    <a:pt x="20" y="32"/>
                  </a:cubicBezTo>
                  <a:lnTo>
                    <a:pt x="25" y="27"/>
                  </a:lnTo>
                  <a:lnTo>
                    <a:pt x="31" y="28"/>
                  </a:lnTo>
                  <a:cubicBezTo>
                    <a:pt x="34" y="29"/>
                    <a:pt x="38" y="27"/>
                    <a:pt x="39" y="24"/>
                  </a:cubicBezTo>
                  <a:cubicBezTo>
                    <a:pt x="41" y="20"/>
                    <a:pt x="40" y="17"/>
                    <a:pt x="37" y="14"/>
                  </a:cubicBezTo>
                  <a:lnTo>
                    <a:pt x="37" y="9"/>
                  </a:lnTo>
                  <a:cubicBezTo>
                    <a:pt x="37" y="6"/>
                    <a:pt x="35" y="3"/>
                    <a:pt x="32" y="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42" name="Freeform 327">
              <a:extLst>
                <a:ext uri="{FF2B5EF4-FFF2-40B4-BE49-F238E27FC236}">
                  <a16:creationId xmlns:a16="http://schemas.microsoft.com/office/drawing/2014/main" id="{175B220A-A25A-413B-9CC4-0A6F7FB186D7}"/>
                </a:ext>
              </a:extLst>
            </p:cNvPr>
            <p:cNvSpPr>
              <a:spLocks noChangeArrowheads="1"/>
            </p:cNvSpPr>
            <p:nvPr/>
          </p:nvSpPr>
          <p:spPr bwMode="auto">
            <a:xfrm>
              <a:off x="6716712" y="5141913"/>
              <a:ext cx="7938" cy="7937"/>
            </a:xfrm>
            <a:custGeom>
              <a:avLst/>
              <a:gdLst>
                <a:gd name="T0" fmla="*/ 20 w 21"/>
                <a:gd name="T1" fmla="*/ 10 h 22"/>
                <a:gd name="T2" fmla="*/ 17 w 21"/>
                <a:gd name="T3" fmla="*/ 4 h 22"/>
                <a:gd name="T4" fmla="*/ 15 w 21"/>
                <a:gd name="T5" fmla="*/ 2 h 22"/>
                <a:gd name="T6" fmla="*/ 4 w 21"/>
                <a:gd name="T7" fmla="*/ 4 h 22"/>
                <a:gd name="T8" fmla="*/ 3 w 21"/>
                <a:gd name="T9" fmla="*/ 6 h 22"/>
                <a:gd name="T10" fmla="*/ 1 w 21"/>
                <a:gd name="T11" fmla="*/ 9 h 22"/>
                <a:gd name="T12" fmla="*/ 1 w 21"/>
                <a:gd name="T13" fmla="*/ 10 h 22"/>
                <a:gd name="T14" fmla="*/ 5 w 21"/>
                <a:gd name="T15" fmla="*/ 20 h 22"/>
                <a:gd name="T16" fmla="*/ 7 w 21"/>
                <a:gd name="T17" fmla="*/ 20 h 22"/>
                <a:gd name="T18" fmla="*/ 8 w 21"/>
                <a:gd name="T19" fmla="*/ 20 h 22"/>
                <a:gd name="T20" fmla="*/ 10 w 21"/>
                <a:gd name="T21" fmla="*/ 21 h 22"/>
                <a:gd name="T22" fmla="*/ 19 w 21"/>
                <a:gd name="T23" fmla="*/ 16 h 22"/>
                <a:gd name="T24" fmla="*/ 20 w 21"/>
                <a:gd name="T25"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20" y="10"/>
                  </a:moveTo>
                  <a:cubicBezTo>
                    <a:pt x="20" y="7"/>
                    <a:pt x="19" y="5"/>
                    <a:pt x="17" y="4"/>
                  </a:cubicBezTo>
                  <a:lnTo>
                    <a:pt x="15" y="2"/>
                  </a:lnTo>
                  <a:cubicBezTo>
                    <a:pt x="12" y="0"/>
                    <a:pt x="7" y="1"/>
                    <a:pt x="4" y="4"/>
                  </a:cubicBezTo>
                  <a:lnTo>
                    <a:pt x="3" y="6"/>
                  </a:lnTo>
                  <a:cubicBezTo>
                    <a:pt x="2" y="6"/>
                    <a:pt x="1" y="8"/>
                    <a:pt x="1" y="9"/>
                  </a:cubicBezTo>
                  <a:lnTo>
                    <a:pt x="1" y="10"/>
                  </a:lnTo>
                  <a:cubicBezTo>
                    <a:pt x="0" y="14"/>
                    <a:pt x="2" y="18"/>
                    <a:pt x="5" y="20"/>
                  </a:cubicBezTo>
                  <a:cubicBezTo>
                    <a:pt x="6" y="20"/>
                    <a:pt x="7" y="20"/>
                    <a:pt x="7" y="20"/>
                  </a:cubicBezTo>
                  <a:lnTo>
                    <a:pt x="8" y="20"/>
                  </a:lnTo>
                  <a:cubicBezTo>
                    <a:pt x="9" y="21"/>
                    <a:pt x="9" y="21"/>
                    <a:pt x="10" y="21"/>
                  </a:cubicBezTo>
                  <a:cubicBezTo>
                    <a:pt x="14" y="21"/>
                    <a:pt x="17" y="19"/>
                    <a:pt x="19" y="16"/>
                  </a:cubicBezTo>
                  <a:cubicBezTo>
                    <a:pt x="20" y="15"/>
                    <a:pt x="20" y="11"/>
                    <a:pt x="20" y="1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43" name="Freeform 328">
              <a:extLst>
                <a:ext uri="{FF2B5EF4-FFF2-40B4-BE49-F238E27FC236}">
                  <a16:creationId xmlns:a16="http://schemas.microsoft.com/office/drawing/2014/main" id="{23197B27-9340-4860-9ACA-CB8D6C905140}"/>
                </a:ext>
              </a:extLst>
            </p:cNvPr>
            <p:cNvSpPr>
              <a:spLocks noChangeArrowheads="1"/>
            </p:cNvSpPr>
            <p:nvPr/>
          </p:nvSpPr>
          <p:spPr bwMode="auto">
            <a:xfrm>
              <a:off x="6619875" y="4918075"/>
              <a:ext cx="47625" cy="25400"/>
            </a:xfrm>
            <a:custGeom>
              <a:avLst/>
              <a:gdLst>
                <a:gd name="T0" fmla="*/ 78 w 131"/>
                <a:gd name="T1" fmla="*/ 70 h 71"/>
                <a:gd name="T2" fmla="*/ 78 w 131"/>
                <a:gd name="T3" fmla="*/ 70 h 71"/>
                <a:gd name="T4" fmla="*/ 88 w 131"/>
                <a:gd name="T5" fmla="*/ 70 h 71"/>
                <a:gd name="T6" fmla="*/ 90 w 131"/>
                <a:gd name="T7" fmla="*/ 69 h 71"/>
                <a:gd name="T8" fmla="*/ 98 w 131"/>
                <a:gd name="T9" fmla="*/ 66 h 71"/>
                <a:gd name="T10" fmla="*/ 102 w 131"/>
                <a:gd name="T11" fmla="*/ 62 h 71"/>
                <a:gd name="T12" fmla="*/ 106 w 131"/>
                <a:gd name="T13" fmla="*/ 56 h 71"/>
                <a:gd name="T14" fmla="*/ 112 w 131"/>
                <a:gd name="T15" fmla="*/ 48 h 71"/>
                <a:gd name="T16" fmla="*/ 120 w 131"/>
                <a:gd name="T17" fmla="*/ 44 h 71"/>
                <a:gd name="T18" fmla="*/ 123 w 131"/>
                <a:gd name="T19" fmla="*/ 43 h 71"/>
                <a:gd name="T20" fmla="*/ 129 w 131"/>
                <a:gd name="T21" fmla="*/ 37 h 71"/>
                <a:gd name="T22" fmla="*/ 126 w 131"/>
                <a:gd name="T23" fmla="*/ 29 h 71"/>
                <a:gd name="T24" fmla="*/ 124 w 131"/>
                <a:gd name="T25" fmla="*/ 27 h 71"/>
                <a:gd name="T26" fmla="*/ 121 w 131"/>
                <a:gd name="T27" fmla="*/ 26 h 71"/>
                <a:gd name="T28" fmla="*/ 119 w 131"/>
                <a:gd name="T29" fmla="*/ 26 h 71"/>
                <a:gd name="T30" fmla="*/ 116 w 131"/>
                <a:gd name="T31" fmla="*/ 26 h 71"/>
                <a:gd name="T32" fmla="*/ 114 w 131"/>
                <a:gd name="T33" fmla="*/ 26 h 71"/>
                <a:gd name="T34" fmla="*/ 113 w 131"/>
                <a:gd name="T35" fmla="*/ 26 h 71"/>
                <a:gd name="T36" fmla="*/ 112 w 131"/>
                <a:gd name="T37" fmla="*/ 26 h 71"/>
                <a:gd name="T38" fmla="*/ 107 w 131"/>
                <a:gd name="T39" fmla="*/ 24 h 71"/>
                <a:gd name="T40" fmla="*/ 101 w 131"/>
                <a:gd name="T41" fmla="*/ 24 h 71"/>
                <a:gd name="T42" fmla="*/ 81 w 131"/>
                <a:gd name="T43" fmla="*/ 11 h 71"/>
                <a:gd name="T44" fmla="*/ 79 w 131"/>
                <a:gd name="T45" fmla="*/ 10 h 71"/>
                <a:gd name="T46" fmla="*/ 76 w 131"/>
                <a:gd name="T47" fmla="*/ 9 h 71"/>
                <a:gd name="T48" fmla="*/ 72 w 131"/>
                <a:gd name="T49" fmla="*/ 8 h 71"/>
                <a:gd name="T50" fmla="*/ 64 w 131"/>
                <a:gd name="T51" fmla="*/ 9 h 71"/>
                <a:gd name="T52" fmla="*/ 58 w 131"/>
                <a:gd name="T53" fmla="*/ 11 h 71"/>
                <a:gd name="T54" fmla="*/ 51 w 131"/>
                <a:gd name="T55" fmla="*/ 14 h 71"/>
                <a:gd name="T56" fmla="*/ 49 w 131"/>
                <a:gd name="T57" fmla="*/ 15 h 71"/>
                <a:gd name="T58" fmla="*/ 43 w 131"/>
                <a:gd name="T59" fmla="*/ 12 h 71"/>
                <a:gd name="T60" fmla="*/ 41 w 131"/>
                <a:gd name="T61" fmla="*/ 12 h 71"/>
                <a:gd name="T62" fmla="*/ 37 w 131"/>
                <a:gd name="T63" fmla="*/ 10 h 71"/>
                <a:gd name="T64" fmla="*/ 36 w 131"/>
                <a:gd name="T65" fmla="*/ 10 h 71"/>
                <a:gd name="T66" fmla="*/ 30 w 131"/>
                <a:gd name="T67" fmla="*/ 4 h 71"/>
                <a:gd name="T68" fmla="*/ 28 w 131"/>
                <a:gd name="T69" fmla="*/ 2 h 71"/>
                <a:gd name="T70" fmla="*/ 26 w 131"/>
                <a:gd name="T71" fmla="*/ 2 h 71"/>
                <a:gd name="T72" fmla="*/ 23 w 131"/>
                <a:gd name="T73" fmla="*/ 1 h 71"/>
                <a:gd name="T74" fmla="*/ 18 w 131"/>
                <a:gd name="T75" fmla="*/ 1 h 71"/>
                <a:gd name="T76" fmla="*/ 14 w 131"/>
                <a:gd name="T77" fmla="*/ 3 h 71"/>
                <a:gd name="T78" fmla="*/ 12 w 131"/>
                <a:gd name="T79" fmla="*/ 5 h 71"/>
                <a:gd name="T80" fmla="*/ 7 w 131"/>
                <a:gd name="T81" fmla="*/ 11 h 71"/>
                <a:gd name="T82" fmla="*/ 6 w 131"/>
                <a:gd name="T83" fmla="*/ 12 h 71"/>
                <a:gd name="T84" fmla="*/ 2 w 131"/>
                <a:gd name="T85" fmla="*/ 16 h 71"/>
                <a:gd name="T86" fmla="*/ 0 w 131"/>
                <a:gd name="T87" fmla="*/ 20 h 71"/>
                <a:gd name="T88" fmla="*/ 0 w 131"/>
                <a:gd name="T89" fmla="*/ 23 h 71"/>
                <a:gd name="T90" fmla="*/ 1 w 131"/>
                <a:gd name="T91" fmla="*/ 27 h 71"/>
                <a:gd name="T92" fmla="*/ 1 w 131"/>
                <a:gd name="T93" fmla="*/ 29 h 71"/>
                <a:gd name="T94" fmla="*/ 3 w 131"/>
                <a:gd name="T95" fmla="*/ 34 h 71"/>
                <a:gd name="T96" fmla="*/ 4 w 131"/>
                <a:gd name="T97" fmla="*/ 35 h 71"/>
                <a:gd name="T98" fmla="*/ 10 w 131"/>
                <a:gd name="T99" fmla="*/ 43 h 71"/>
                <a:gd name="T100" fmla="*/ 18 w 131"/>
                <a:gd name="T101" fmla="*/ 49 h 71"/>
                <a:gd name="T102" fmla="*/ 26 w 131"/>
                <a:gd name="T103" fmla="*/ 55 h 71"/>
                <a:gd name="T104" fmla="*/ 59 w 131"/>
                <a:gd name="T105" fmla="*/ 68 h 71"/>
                <a:gd name="T106" fmla="*/ 61 w 131"/>
                <a:gd name="T107" fmla="*/ 69 h 71"/>
                <a:gd name="T108" fmla="*/ 77 w 131"/>
                <a:gd name="T109" fmla="*/ 70 h 71"/>
                <a:gd name="T110" fmla="*/ 78 w 131"/>
                <a:gd name="T111" fmla="*/ 7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 h="71">
                  <a:moveTo>
                    <a:pt x="78" y="70"/>
                  </a:moveTo>
                  <a:lnTo>
                    <a:pt x="78" y="70"/>
                  </a:lnTo>
                  <a:lnTo>
                    <a:pt x="88" y="70"/>
                  </a:lnTo>
                  <a:cubicBezTo>
                    <a:pt x="88" y="70"/>
                    <a:pt x="89" y="70"/>
                    <a:pt x="90" y="69"/>
                  </a:cubicBezTo>
                  <a:lnTo>
                    <a:pt x="98" y="66"/>
                  </a:lnTo>
                  <a:cubicBezTo>
                    <a:pt x="100" y="66"/>
                    <a:pt x="101" y="64"/>
                    <a:pt x="102" y="62"/>
                  </a:cubicBezTo>
                  <a:lnTo>
                    <a:pt x="106" y="56"/>
                  </a:lnTo>
                  <a:lnTo>
                    <a:pt x="112" y="48"/>
                  </a:lnTo>
                  <a:lnTo>
                    <a:pt x="120" y="44"/>
                  </a:lnTo>
                  <a:lnTo>
                    <a:pt x="123" y="43"/>
                  </a:lnTo>
                  <a:cubicBezTo>
                    <a:pt x="126" y="42"/>
                    <a:pt x="129" y="40"/>
                    <a:pt x="129" y="37"/>
                  </a:cubicBezTo>
                  <a:cubicBezTo>
                    <a:pt x="130" y="34"/>
                    <a:pt x="129" y="31"/>
                    <a:pt x="126" y="29"/>
                  </a:cubicBezTo>
                  <a:lnTo>
                    <a:pt x="124" y="27"/>
                  </a:lnTo>
                  <a:cubicBezTo>
                    <a:pt x="123" y="27"/>
                    <a:pt x="122" y="26"/>
                    <a:pt x="121" y="26"/>
                  </a:cubicBezTo>
                  <a:lnTo>
                    <a:pt x="119" y="26"/>
                  </a:lnTo>
                  <a:cubicBezTo>
                    <a:pt x="118" y="25"/>
                    <a:pt x="117" y="25"/>
                    <a:pt x="116" y="26"/>
                  </a:cubicBezTo>
                  <a:lnTo>
                    <a:pt x="114" y="26"/>
                  </a:lnTo>
                  <a:cubicBezTo>
                    <a:pt x="113" y="26"/>
                    <a:pt x="113" y="26"/>
                    <a:pt x="113" y="26"/>
                  </a:cubicBezTo>
                  <a:cubicBezTo>
                    <a:pt x="113" y="26"/>
                    <a:pt x="113" y="26"/>
                    <a:pt x="112" y="26"/>
                  </a:cubicBezTo>
                  <a:lnTo>
                    <a:pt x="107" y="24"/>
                  </a:lnTo>
                  <a:lnTo>
                    <a:pt x="101" y="24"/>
                  </a:lnTo>
                  <a:lnTo>
                    <a:pt x="81" y="11"/>
                  </a:lnTo>
                  <a:cubicBezTo>
                    <a:pt x="80" y="10"/>
                    <a:pt x="80" y="10"/>
                    <a:pt x="79" y="10"/>
                  </a:cubicBezTo>
                  <a:lnTo>
                    <a:pt x="76" y="9"/>
                  </a:lnTo>
                  <a:cubicBezTo>
                    <a:pt x="74" y="8"/>
                    <a:pt x="73" y="8"/>
                    <a:pt x="72" y="8"/>
                  </a:cubicBezTo>
                  <a:lnTo>
                    <a:pt x="64" y="9"/>
                  </a:lnTo>
                  <a:lnTo>
                    <a:pt x="58" y="11"/>
                  </a:lnTo>
                  <a:lnTo>
                    <a:pt x="51" y="14"/>
                  </a:lnTo>
                  <a:lnTo>
                    <a:pt x="49" y="15"/>
                  </a:lnTo>
                  <a:lnTo>
                    <a:pt x="43" y="12"/>
                  </a:lnTo>
                  <a:cubicBezTo>
                    <a:pt x="43" y="12"/>
                    <a:pt x="42" y="12"/>
                    <a:pt x="41" y="12"/>
                  </a:cubicBezTo>
                  <a:lnTo>
                    <a:pt x="37" y="10"/>
                  </a:lnTo>
                  <a:cubicBezTo>
                    <a:pt x="37" y="10"/>
                    <a:pt x="37" y="10"/>
                    <a:pt x="36" y="10"/>
                  </a:cubicBezTo>
                  <a:lnTo>
                    <a:pt x="30" y="4"/>
                  </a:lnTo>
                  <a:cubicBezTo>
                    <a:pt x="29" y="3"/>
                    <a:pt x="29" y="3"/>
                    <a:pt x="28" y="2"/>
                  </a:cubicBezTo>
                  <a:lnTo>
                    <a:pt x="26" y="2"/>
                  </a:lnTo>
                  <a:cubicBezTo>
                    <a:pt x="25" y="1"/>
                    <a:pt x="24" y="1"/>
                    <a:pt x="23" y="1"/>
                  </a:cubicBezTo>
                  <a:cubicBezTo>
                    <a:pt x="22" y="0"/>
                    <a:pt x="19" y="1"/>
                    <a:pt x="18" y="1"/>
                  </a:cubicBezTo>
                  <a:cubicBezTo>
                    <a:pt x="17" y="1"/>
                    <a:pt x="15" y="3"/>
                    <a:pt x="14" y="3"/>
                  </a:cubicBezTo>
                  <a:cubicBezTo>
                    <a:pt x="13" y="3"/>
                    <a:pt x="12" y="4"/>
                    <a:pt x="12" y="5"/>
                  </a:cubicBezTo>
                  <a:lnTo>
                    <a:pt x="7" y="11"/>
                  </a:lnTo>
                  <a:lnTo>
                    <a:pt x="6" y="12"/>
                  </a:lnTo>
                  <a:cubicBezTo>
                    <a:pt x="4" y="13"/>
                    <a:pt x="2" y="14"/>
                    <a:pt x="2" y="16"/>
                  </a:cubicBezTo>
                  <a:lnTo>
                    <a:pt x="0" y="20"/>
                  </a:lnTo>
                  <a:cubicBezTo>
                    <a:pt x="0" y="21"/>
                    <a:pt x="0" y="22"/>
                    <a:pt x="0" y="23"/>
                  </a:cubicBezTo>
                  <a:lnTo>
                    <a:pt x="1" y="27"/>
                  </a:lnTo>
                  <a:cubicBezTo>
                    <a:pt x="1" y="28"/>
                    <a:pt x="1" y="29"/>
                    <a:pt x="1" y="29"/>
                  </a:cubicBezTo>
                  <a:lnTo>
                    <a:pt x="3" y="34"/>
                  </a:lnTo>
                  <a:lnTo>
                    <a:pt x="4" y="35"/>
                  </a:lnTo>
                  <a:lnTo>
                    <a:pt x="10" y="43"/>
                  </a:lnTo>
                  <a:lnTo>
                    <a:pt x="18" y="49"/>
                  </a:lnTo>
                  <a:lnTo>
                    <a:pt x="26" y="55"/>
                  </a:lnTo>
                  <a:lnTo>
                    <a:pt x="59" y="68"/>
                  </a:lnTo>
                  <a:cubicBezTo>
                    <a:pt x="60" y="69"/>
                    <a:pt x="60" y="69"/>
                    <a:pt x="61" y="69"/>
                  </a:cubicBezTo>
                  <a:lnTo>
                    <a:pt x="77" y="70"/>
                  </a:lnTo>
                  <a:cubicBezTo>
                    <a:pt x="77" y="70"/>
                    <a:pt x="77" y="70"/>
                    <a:pt x="78" y="7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44" name="Freeform 329">
              <a:extLst>
                <a:ext uri="{FF2B5EF4-FFF2-40B4-BE49-F238E27FC236}">
                  <a16:creationId xmlns:a16="http://schemas.microsoft.com/office/drawing/2014/main" id="{EF1C596A-E4A3-4949-962C-835F14FE264C}"/>
                </a:ext>
              </a:extLst>
            </p:cNvPr>
            <p:cNvSpPr>
              <a:spLocks noChangeArrowheads="1"/>
            </p:cNvSpPr>
            <p:nvPr/>
          </p:nvSpPr>
          <p:spPr bwMode="auto">
            <a:xfrm>
              <a:off x="6013450" y="4484688"/>
              <a:ext cx="57150" cy="23812"/>
            </a:xfrm>
            <a:custGeom>
              <a:avLst/>
              <a:gdLst>
                <a:gd name="T0" fmla="*/ 142 w 160"/>
                <a:gd name="T1" fmla="*/ 57 h 67"/>
                <a:gd name="T2" fmla="*/ 150 w 160"/>
                <a:gd name="T3" fmla="*/ 54 h 67"/>
                <a:gd name="T4" fmla="*/ 153 w 160"/>
                <a:gd name="T5" fmla="*/ 51 h 67"/>
                <a:gd name="T6" fmla="*/ 158 w 160"/>
                <a:gd name="T7" fmla="*/ 43 h 67"/>
                <a:gd name="T8" fmla="*/ 159 w 160"/>
                <a:gd name="T9" fmla="*/ 38 h 67"/>
                <a:gd name="T10" fmla="*/ 158 w 160"/>
                <a:gd name="T11" fmla="*/ 29 h 67"/>
                <a:gd name="T12" fmla="*/ 157 w 160"/>
                <a:gd name="T13" fmla="*/ 26 h 67"/>
                <a:gd name="T14" fmla="*/ 152 w 160"/>
                <a:gd name="T15" fmla="*/ 18 h 67"/>
                <a:gd name="T16" fmla="*/ 149 w 160"/>
                <a:gd name="T17" fmla="*/ 15 h 67"/>
                <a:gd name="T18" fmla="*/ 141 w 160"/>
                <a:gd name="T19" fmla="*/ 12 h 67"/>
                <a:gd name="T20" fmla="*/ 138 w 160"/>
                <a:gd name="T21" fmla="*/ 12 h 67"/>
                <a:gd name="T22" fmla="*/ 110 w 160"/>
                <a:gd name="T23" fmla="*/ 12 h 67"/>
                <a:gd name="T24" fmla="*/ 108 w 160"/>
                <a:gd name="T25" fmla="*/ 12 h 67"/>
                <a:gd name="T26" fmla="*/ 88 w 160"/>
                <a:gd name="T27" fmla="*/ 19 h 67"/>
                <a:gd name="T28" fmla="*/ 86 w 160"/>
                <a:gd name="T29" fmla="*/ 17 h 67"/>
                <a:gd name="T30" fmla="*/ 82 w 160"/>
                <a:gd name="T31" fmla="*/ 15 h 67"/>
                <a:gd name="T32" fmla="*/ 77 w 160"/>
                <a:gd name="T33" fmla="*/ 15 h 67"/>
                <a:gd name="T34" fmla="*/ 74 w 160"/>
                <a:gd name="T35" fmla="*/ 16 h 67"/>
                <a:gd name="T36" fmla="*/ 72 w 160"/>
                <a:gd name="T37" fmla="*/ 17 h 67"/>
                <a:gd name="T38" fmla="*/ 68 w 160"/>
                <a:gd name="T39" fmla="*/ 20 h 67"/>
                <a:gd name="T40" fmla="*/ 48 w 160"/>
                <a:gd name="T41" fmla="*/ 17 h 67"/>
                <a:gd name="T42" fmla="*/ 48 w 160"/>
                <a:gd name="T43" fmla="*/ 17 h 67"/>
                <a:gd name="T44" fmla="*/ 47 w 160"/>
                <a:gd name="T45" fmla="*/ 13 h 67"/>
                <a:gd name="T46" fmla="*/ 46 w 160"/>
                <a:gd name="T47" fmla="*/ 11 h 67"/>
                <a:gd name="T48" fmla="*/ 44 w 160"/>
                <a:gd name="T49" fmla="*/ 9 h 67"/>
                <a:gd name="T50" fmla="*/ 37 w 160"/>
                <a:gd name="T51" fmla="*/ 3 h 67"/>
                <a:gd name="T52" fmla="*/ 34 w 160"/>
                <a:gd name="T53" fmla="*/ 1 h 67"/>
                <a:gd name="T54" fmla="*/ 29 w 160"/>
                <a:gd name="T55" fmla="*/ 0 h 67"/>
                <a:gd name="T56" fmla="*/ 27 w 160"/>
                <a:gd name="T57" fmla="*/ 0 h 67"/>
                <a:gd name="T58" fmla="*/ 11 w 160"/>
                <a:gd name="T59" fmla="*/ 1 h 67"/>
                <a:gd name="T60" fmla="*/ 4 w 160"/>
                <a:gd name="T61" fmla="*/ 7 h 67"/>
                <a:gd name="T62" fmla="*/ 1 w 160"/>
                <a:gd name="T63" fmla="*/ 20 h 67"/>
                <a:gd name="T64" fmla="*/ 2 w 160"/>
                <a:gd name="T65" fmla="*/ 27 h 67"/>
                <a:gd name="T66" fmla="*/ 9 w 160"/>
                <a:gd name="T67" fmla="*/ 36 h 67"/>
                <a:gd name="T68" fmla="*/ 11 w 160"/>
                <a:gd name="T69" fmla="*/ 38 h 67"/>
                <a:gd name="T70" fmla="*/ 34 w 160"/>
                <a:gd name="T71" fmla="*/ 55 h 67"/>
                <a:gd name="T72" fmla="*/ 39 w 160"/>
                <a:gd name="T73" fmla="*/ 57 h 67"/>
                <a:gd name="T74" fmla="*/ 54 w 160"/>
                <a:gd name="T75" fmla="*/ 58 h 67"/>
                <a:gd name="T76" fmla="*/ 64 w 160"/>
                <a:gd name="T77" fmla="*/ 60 h 67"/>
                <a:gd name="T78" fmla="*/ 74 w 160"/>
                <a:gd name="T79" fmla="*/ 65 h 67"/>
                <a:gd name="T80" fmla="*/ 78 w 160"/>
                <a:gd name="T81" fmla="*/ 66 h 67"/>
                <a:gd name="T82" fmla="*/ 81 w 160"/>
                <a:gd name="T83" fmla="*/ 65 h 67"/>
                <a:gd name="T84" fmla="*/ 85 w 160"/>
                <a:gd name="T85" fmla="*/ 64 h 67"/>
                <a:gd name="T86" fmla="*/ 95 w 160"/>
                <a:gd name="T87" fmla="*/ 65 h 67"/>
                <a:gd name="T88" fmla="*/ 106 w 160"/>
                <a:gd name="T89" fmla="*/ 63 h 67"/>
                <a:gd name="T90" fmla="*/ 114 w 160"/>
                <a:gd name="T91" fmla="*/ 61 h 67"/>
                <a:gd name="T92" fmla="*/ 140 w 160"/>
                <a:gd name="T93" fmla="*/ 58 h 67"/>
                <a:gd name="T94" fmla="*/ 142 w 160"/>
                <a:gd name="T95" fmla="*/ 5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0" h="67">
                  <a:moveTo>
                    <a:pt x="142" y="57"/>
                  </a:moveTo>
                  <a:lnTo>
                    <a:pt x="150" y="54"/>
                  </a:lnTo>
                  <a:cubicBezTo>
                    <a:pt x="151" y="53"/>
                    <a:pt x="152" y="52"/>
                    <a:pt x="153" y="51"/>
                  </a:cubicBezTo>
                  <a:lnTo>
                    <a:pt x="158" y="43"/>
                  </a:lnTo>
                  <a:cubicBezTo>
                    <a:pt x="159" y="42"/>
                    <a:pt x="159" y="40"/>
                    <a:pt x="159" y="38"/>
                  </a:cubicBezTo>
                  <a:lnTo>
                    <a:pt x="158" y="29"/>
                  </a:lnTo>
                  <a:cubicBezTo>
                    <a:pt x="158" y="28"/>
                    <a:pt x="158" y="27"/>
                    <a:pt x="157" y="26"/>
                  </a:cubicBezTo>
                  <a:lnTo>
                    <a:pt x="152" y="18"/>
                  </a:lnTo>
                  <a:cubicBezTo>
                    <a:pt x="152" y="17"/>
                    <a:pt x="150" y="16"/>
                    <a:pt x="149" y="15"/>
                  </a:cubicBezTo>
                  <a:lnTo>
                    <a:pt x="141" y="12"/>
                  </a:lnTo>
                  <a:cubicBezTo>
                    <a:pt x="140" y="12"/>
                    <a:pt x="139" y="12"/>
                    <a:pt x="138" y="12"/>
                  </a:cubicBezTo>
                  <a:lnTo>
                    <a:pt x="110" y="12"/>
                  </a:lnTo>
                  <a:cubicBezTo>
                    <a:pt x="109" y="12"/>
                    <a:pt x="109" y="12"/>
                    <a:pt x="108" y="12"/>
                  </a:cubicBezTo>
                  <a:lnTo>
                    <a:pt x="88" y="19"/>
                  </a:lnTo>
                  <a:lnTo>
                    <a:pt x="86" y="17"/>
                  </a:lnTo>
                  <a:cubicBezTo>
                    <a:pt x="85" y="17"/>
                    <a:pt x="83" y="16"/>
                    <a:pt x="82" y="15"/>
                  </a:cubicBezTo>
                  <a:cubicBezTo>
                    <a:pt x="80" y="15"/>
                    <a:pt x="79" y="15"/>
                    <a:pt x="77" y="15"/>
                  </a:cubicBezTo>
                  <a:lnTo>
                    <a:pt x="74" y="16"/>
                  </a:lnTo>
                  <a:cubicBezTo>
                    <a:pt x="73" y="16"/>
                    <a:pt x="73" y="17"/>
                    <a:pt x="72" y="17"/>
                  </a:cubicBezTo>
                  <a:lnTo>
                    <a:pt x="68" y="20"/>
                  </a:lnTo>
                  <a:lnTo>
                    <a:pt x="48" y="17"/>
                  </a:lnTo>
                  <a:lnTo>
                    <a:pt x="48" y="17"/>
                  </a:lnTo>
                  <a:cubicBezTo>
                    <a:pt x="48" y="15"/>
                    <a:pt x="48" y="14"/>
                    <a:pt x="47" y="13"/>
                  </a:cubicBezTo>
                  <a:lnTo>
                    <a:pt x="46" y="11"/>
                  </a:lnTo>
                  <a:cubicBezTo>
                    <a:pt x="46" y="10"/>
                    <a:pt x="45" y="9"/>
                    <a:pt x="44" y="9"/>
                  </a:cubicBezTo>
                  <a:lnTo>
                    <a:pt x="37" y="3"/>
                  </a:lnTo>
                  <a:cubicBezTo>
                    <a:pt x="37" y="2"/>
                    <a:pt x="36" y="2"/>
                    <a:pt x="34" y="1"/>
                  </a:cubicBezTo>
                  <a:lnTo>
                    <a:pt x="29" y="0"/>
                  </a:lnTo>
                  <a:cubicBezTo>
                    <a:pt x="28" y="0"/>
                    <a:pt x="27" y="0"/>
                    <a:pt x="27" y="0"/>
                  </a:cubicBezTo>
                  <a:lnTo>
                    <a:pt x="11" y="1"/>
                  </a:lnTo>
                  <a:cubicBezTo>
                    <a:pt x="8" y="2"/>
                    <a:pt x="5" y="4"/>
                    <a:pt x="4" y="7"/>
                  </a:cubicBezTo>
                  <a:lnTo>
                    <a:pt x="1" y="20"/>
                  </a:lnTo>
                  <a:cubicBezTo>
                    <a:pt x="0" y="22"/>
                    <a:pt x="1" y="25"/>
                    <a:pt x="2" y="27"/>
                  </a:cubicBezTo>
                  <a:lnTo>
                    <a:pt x="9" y="36"/>
                  </a:lnTo>
                  <a:cubicBezTo>
                    <a:pt x="9" y="37"/>
                    <a:pt x="10" y="37"/>
                    <a:pt x="11" y="38"/>
                  </a:cubicBezTo>
                  <a:lnTo>
                    <a:pt x="34" y="55"/>
                  </a:lnTo>
                  <a:cubicBezTo>
                    <a:pt x="36" y="56"/>
                    <a:pt x="37" y="57"/>
                    <a:pt x="39" y="57"/>
                  </a:cubicBezTo>
                  <a:lnTo>
                    <a:pt x="54" y="58"/>
                  </a:lnTo>
                  <a:lnTo>
                    <a:pt x="64" y="60"/>
                  </a:lnTo>
                  <a:lnTo>
                    <a:pt x="74" y="65"/>
                  </a:lnTo>
                  <a:cubicBezTo>
                    <a:pt x="75" y="66"/>
                    <a:pt x="76" y="66"/>
                    <a:pt x="78" y="66"/>
                  </a:cubicBezTo>
                  <a:cubicBezTo>
                    <a:pt x="79" y="66"/>
                    <a:pt x="80" y="66"/>
                    <a:pt x="81" y="65"/>
                  </a:cubicBezTo>
                  <a:lnTo>
                    <a:pt x="85" y="64"/>
                  </a:lnTo>
                  <a:lnTo>
                    <a:pt x="95" y="65"/>
                  </a:lnTo>
                  <a:lnTo>
                    <a:pt x="106" y="63"/>
                  </a:lnTo>
                  <a:lnTo>
                    <a:pt x="114" y="61"/>
                  </a:lnTo>
                  <a:lnTo>
                    <a:pt x="140" y="58"/>
                  </a:lnTo>
                  <a:cubicBezTo>
                    <a:pt x="141" y="58"/>
                    <a:pt x="141" y="58"/>
                    <a:pt x="142" y="5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45" name="Freeform 330">
              <a:extLst>
                <a:ext uri="{FF2B5EF4-FFF2-40B4-BE49-F238E27FC236}">
                  <a16:creationId xmlns:a16="http://schemas.microsoft.com/office/drawing/2014/main" id="{E3D828DD-7572-46CB-97F0-68B61863D17E}"/>
                </a:ext>
              </a:extLst>
            </p:cNvPr>
            <p:cNvSpPr>
              <a:spLocks noChangeArrowheads="1"/>
            </p:cNvSpPr>
            <p:nvPr/>
          </p:nvSpPr>
          <p:spPr bwMode="auto">
            <a:xfrm>
              <a:off x="5905500" y="4405313"/>
              <a:ext cx="31750" cy="22225"/>
            </a:xfrm>
            <a:custGeom>
              <a:avLst/>
              <a:gdLst>
                <a:gd name="T0" fmla="*/ 85 w 90"/>
                <a:gd name="T1" fmla="*/ 27 h 60"/>
                <a:gd name="T2" fmla="*/ 85 w 90"/>
                <a:gd name="T3" fmla="*/ 26 h 60"/>
                <a:gd name="T4" fmla="*/ 84 w 90"/>
                <a:gd name="T5" fmla="*/ 21 h 60"/>
                <a:gd name="T6" fmla="*/ 82 w 90"/>
                <a:gd name="T7" fmla="*/ 17 h 60"/>
                <a:gd name="T8" fmla="*/ 74 w 90"/>
                <a:gd name="T9" fmla="*/ 11 h 60"/>
                <a:gd name="T10" fmla="*/ 65 w 90"/>
                <a:gd name="T11" fmla="*/ 5 h 60"/>
                <a:gd name="T12" fmla="*/ 60 w 90"/>
                <a:gd name="T13" fmla="*/ 3 h 60"/>
                <a:gd name="T14" fmla="*/ 57 w 90"/>
                <a:gd name="T15" fmla="*/ 2 h 60"/>
                <a:gd name="T16" fmla="*/ 27 w 90"/>
                <a:gd name="T17" fmla="*/ 0 h 60"/>
                <a:gd name="T18" fmla="*/ 25 w 90"/>
                <a:gd name="T19" fmla="*/ 0 h 60"/>
                <a:gd name="T20" fmla="*/ 18 w 90"/>
                <a:gd name="T21" fmla="*/ 2 h 60"/>
                <a:gd name="T22" fmla="*/ 16 w 90"/>
                <a:gd name="T23" fmla="*/ 3 h 60"/>
                <a:gd name="T24" fmla="*/ 9 w 90"/>
                <a:gd name="T25" fmla="*/ 6 h 60"/>
                <a:gd name="T26" fmla="*/ 6 w 90"/>
                <a:gd name="T27" fmla="*/ 9 h 60"/>
                <a:gd name="T28" fmla="*/ 2 w 90"/>
                <a:gd name="T29" fmla="*/ 15 h 60"/>
                <a:gd name="T30" fmla="*/ 0 w 90"/>
                <a:gd name="T31" fmla="*/ 21 h 60"/>
                <a:gd name="T32" fmla="*/ 2 w 90"/>
                <a:gd name="T33" fmla="*/ 30 h 60"/>
                <a:gd name="T34" fmla="*/ 4 w 90"/>
                <a:gd name="T35" fmla="*/ 35 h 60"/>
                <a:gd name="T36" fmla="*/ 5 w 90"/>
                <a:gd name="T37" fmla="*/ 37 h 60"/>
                <a:gd name="T38" fmla="*/ 10 w 90"/>
                <a:gd name="T39" fmla="*/ 44 h 60"/>
                <a:gd name="T40" fmla="*/ 15 w 90"/>
                <a:gd name="T41" fmla="*/ 48 h 60"/>
                <a:gd name="T42" fmla="*/ 18 w 90"/>
                <a:gd name="T43" fmla="*/ 50 h 60"/>
                <a:gd name="T44" fmla="*/ 22 w 90"/>
                <a:gd name="T45" fmla="*/ 52 h 60"/>
                <a:gd name="T46" fmla="*/ 25 w 90"/>
                <a:gd name="T47" fmla="*/ 52 h 60"/>
                <a:gd name="T48" fmla="*/ 32 w 90"/>
                <a:gd name="T49" fmla="*/ 53 h 60"/>
                <a:gd name="T50" fmla="*/ 36 w 90"/>
                <a:gd name="T51" fmla="*/ 56 h 60"/>
                <a:gd name="T52" fmla="*/ 40 w 90"/>
                <a:gd name="T53" fmla="*/ 57 h 60"/>
                <a:gd name="T54" fmla="*/ 42 w 90"/>
                <a:gd name="T55" fmla="*/ 57 h 60"/>
                <a:gd name="T56" fmla="*/ 45 w 90"/>
                <a:gd name="T57" fmla="*/ 56 h 60"/>
                <a:gd name="T58" fmla="*/ 49 w 90"/>
                <a:gd name="T59" fmla="*/ 57 h 60"/>
                <a:gd name="T60" fmla="*/ 61 w 90"/>
                <a:gd name="T61" fmla="*/ 57 h 60"/>
                <a:gd name="T62" fmla="*/ 64 w 90"/>
                <a:gd name="T63" fmla="*/ 59 h 60"/>
                <a:gd name="T64" fmla="*/ 67 w 90"/>
                <a:gd name="T65" fmla="*/ 59 h 60"/>
                <a:gd name="T66" fmla="*/ 71 w 90"/>
                <a:gd name="T67" fmla="*/ 59 h 60"/>
                <a:gd name="T68" fmla="*/ 76 w 90"/>
                <a:gd name="T69" fmla="*/ 56 h 60"/>
                <a:gd name="T70" fmla="*/ 79 w 90"/>
                <a:gd name="T71" fmla="*/ 54 h 60"/>
                <a:gd name="T72" fmla="*/ 82 w 90"/>
                <a:gd name="T73" fmla="*/ 50 h 60"/>
                <a:gd name="T74" fmla="*/ 82 w 90"/>
                <a:gd name="T75" fmla="*/ 47 h 60"/>
                <a:gd name="T76" fmla="*/ 82 w 90"/>
                <a:gd name="T77" fmla="*/ 44 h 60"/>
                <a:gd name="T78" fmla="*/ 83 w 90"/>
                <a:gd name="T79" fmla="*/ 44 h 60"/>
                <a:gd name="T80" fmla="*/ 86 w 90"/>
                <a:gd name="T81" fmla="*/ 42 h 60"/>
                <a:gd name="T82" fmla="*/ 89 w 90"/>
                <a:gd name="T83" fmla="*/ 34 h 60"/>
                <a:gd name="T84" fmla="*/ 88 w 90"/>
                <a:gd name="T85" fmla="*/ 32 h 60"/>
                <a:gd name="T86" fmla="*/ 85 w 90"/>
                <a:gd name="T87" fmla="*/ 2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0" h="60">
                  <a:moveTo>
                    <a:pt x="85" y="27"/>
                  </a:moveTo>
                  <a:cubicBezTo>
                    <a:pt x="85" y="27"/>
                    <a:pt x="85" y="27"/>
                    <a:pt x="85" y="26"/>
                  </a:cubicBezTo>
                  <a:lnTo>
                    <a:pt x="84" y="21"/>
                  </a:lnTo>
                  <a:cubicBezTo>
                    <a:pt x="84" y="20"/>
                    <a:pt x="83" y="18"/>
                    <a:pt x="82" y="17"/>
                  </a:cubicBezTo>
                  <a:lnTo>
                    <a:pt x="74" y="11"/>
                  </a:lnTo>
                  <a:lnTo>
                    <a:pt x="65" y="5"/>
                  </a:lnTo>
                  <a:lnTo>
                    <a:pt x="60" y="3"/>
                  </a:lnTo>
                  <a:cubicBezTo>
                    <a:pt x="59" y="2"/>
                    <a:pt x="58" y="2"/>
                    <a:pt x="57" y="2"/>
                  </a:cubicBezTo>
                  <a:lnTo>
                    <a:pt x="27" y="0"/>
                  </a:lnTo>
                  <a:cubicBezTo>
                    <a:pt x="26" y="0"/>
                    <a:pt x="25" y="0"/>
                    <a:pt x="25" y="0"/>
                  </a:cubicBezTo>
                  <a:lnTo>
                    <a:pt x="18" y="2"/>
                  </a:lnTo>
                  <a:cubicBezTo>
                    <a:pt x="17" y="2"/>
                    <a:pt x="17" y="2"/>
                    <a:pt x="16" y="3"/>
                  </a:cubicBezTo>
                  <a:lnTo>
                    <a:pt x="9" y="6"/>
                  </a:lnTo>
                  <a:cubicBezTo>
                    <a:pt x="8" y="7"/>
                    <a:pt x="7" y="8"/>
                    <a:pt x="6" y="9"/>
                  </a:cubicBezTo>
                  <a:lnTo>
                    <a:pt x="2" y="15"/>
                  </a:lnTo>
                  <a:cubicBezTo>
                    <a:pt x="0" y="16"/>
                    <a:pt x="0" y="19"/>
                    <a:pt x="0" y="21"/>
                  </a:cubicBezTo>
                  <a:lnTo>
                    <a:pt x="2" y="30"/>
                  </a:lnTo>
                  <a:lnTo>
                    <a:pt x="4" y="35"/>
                  </a:lnTo>
                  <a:cubicBezTo>
                    <a:pt x="4" y="36"/>
                    <a:pt x="5" y="37"/>
                    <a:pt x="5" y="37"/>
                  </a:cubicBezTo>
                  <a:lnTo>
                    <a:pt x="10" y="44"/>
                  </a:lnTo>
                  <a:lnTo>
                    <a:pt x="15" y="48"/>
                  </a:lnTo>
                  <a:cubicBezTo>
                    <a:pt x="16" y="49"/>
                    <a:pt x="17" y="50"/>
                    <a:pt x="18" y="50"/>
                  </a:cubicBezTo>
                  <a:lnTo>
                    <a:pt x="22" y="52"/>
                  </a:lnTo>
                  <a:cubicBezTo>
                    <a:pt x="23" y="52"/>
                    <a:pt x="24" y="52"/>
                    <a:pt x="25" y="52"/>
                  </a:cubicBezTo>
                  <a:lnTo>
                    <a:pt x="32" y="53"/>
                  </a:lnTo>
                  <a:lnTo>
                    <a:pt x="36" y="56"/>
                  </a:lnTo>
                  <a:cubicBezTo>
                    <a:pt x="37" y="56"/>
                    <a:pt x="39" y="57"/>
                    <a:pt x="40" y="57"/>
                  </a:cubicBezTo>
                  <a:lnTo>
                    <a:pt x="42" y="57"/>
                  </a:lnTo>
                  <a:cubicBezTo>
                    <a:pt x="43" y="57"/>
                    <a:pt x="44" y="56"/>
                    <a:pt x="45" y="56"/>
                  </a:cubicBezTo>
                  <a:cubicBezTo>
                    <a:pt x="46" y="57"/>
                    <a:pt x="48" y="57"/>
                    <a:pt x="49" y="57"/>
                  </a:cubicBezTo>
                  <a:lnTo>
                    <a:pt x="61" y="57"/>
                  </a:lnTo>
                  <a:lnTo>
                    <a:pt x="64" y="59"/>
                  </a:lnTo>
                  <a:cubicBezTo>
                    <a:pt x="65" y="59"/>
                    <a:pt x="66" y="59"/>
                    <a:pt x="67" y="59"/>
                  </a:cubicBezTo>
                  <a:cubicBezTo>
                    <a:pt x="68" y="59"/>
                    <a:pt x="70" y="59"/>
                    <a:pt x="71" y="59"/>
                  </a:cubicBezTo>
                  <a:lnTo>
                    <a:pt x="76" y="56"/>
                  </a:lnTo>
                  <a:cubicBezTo>
                    <a:pt x="77" y="56"/>
                    <a:pt x="79" y="54"/>
                    <a:pt x="79" y="54"/>
                  </a:cubicBezTo>
                  <a:cubicBezTo>
                    <a:pt x="81" y="53"/>
                    <a:pt x="81" y="51"/>
                    <a:pt x="82" y="50"/>
                  </a:cubicBezTo>
                  <a:lnTo>
                    <a:pt x="82" y="47"/>
                  </a:lnTo>
                  <a:cubicBezTo>
                    <a:pt x="83" y="46"/>
                    <a:pt x="83" y="45"/>
                    <a:pt x="82" y="44"/>
                  </a:cubicBezTo>
                  <a:lnTo>
                    <a:pt x="83" y="44"/>
                  </a:lnTo>
                  <a:cubicBezTo>
                    <a:pt x="83" y="44"/>
                    <a:pt x="85" y="42"/>
                    <a:pt x="86" y="42"/>
                  </a:cubicBezTo>
                  <a:cubicBezTo>
                    <a:pt x="88" y="40"/>
                    <a:pt x="89" y="37"/>
                    <a:pt x="89" y="34"/>
                  </a:cubicBezTo>
                  <a:lnTo>
                    <a:pt x="88" y="32"/>
                  </a:lnTo>
                  <a:cubicBezTo>
                    <a:pt x="88" y="30"/>
                    <a:pt x="87" y="28"/>
                    <a:pt x="85" y="2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46" name="Freeform 331">
              <a:extLst>
                <a:ext uri="{FF2B5EF4-FFF2-40B4-BE49-F238E27FC236}">
                  <a16:creationId xmlns:a16="http://schemas.microsoft.com/office/drawing/2014/main" id="{BB59A5A9-327E-4423-AD21-4339AEAE8EC1}"/>
                </a:ext>
              </a:extLst>
            </p:cNvPr>
            <p:cNvSpPr>
              <a:spLocks noChangeArrowheads="1"/>
            </p:cNvSpPr>
            <p:nvPr/>
          </p:nvSpPr>
          <p:spPr bwMode="auto">
            <a:xfrm>
              <a:off x="5840412" y="4408488"/>
              <a:ext cx="46038" cy="25400"/>
            </a:xfrm>
            <a:custGeom>
              <a:avLst/>
              <a:gdLst>
                <a:gd name="T0" fmla="*/ 120 w 126"/>
                <a:gd name="T1" fmla="*/ 50 h 71"/>
                <a:gd name="T2" fmla="*/ 117 w 126"/>
                <a:gd name="T3" fmla="*/ 48 h 71"/>
                <a:gd name="T4" fmla="*/ 109 w 126"/>
                <a:gd name="T5" fmla="*/ 44 h 71"/>
                <a:gd name="T6" fmla="*/ 95 w 126"/>
                <a:gd name="T7" fmla="*/ 39 h 71"/>
                <a:gd name="T8" fmla="*/ 66 w 126"/>
                <a:gd name="T9" fmla="*/ 23 h 71"/>
                <a:gd name="T10" fmla="*/ 26 w 126"/>
                <a:gd name="T11" fmla="*/ 8 h 71"/>
                <a:gd name="T12" fmla="*/ 15 w 126"/>
                <a:gd name="T13" fmla="*/ 3 h 71"/>
                <a:gd name="T14" fmla="*/ 11 w 126"/>
                <a:gd name="T15" fmla="*/ 1 h 71"/>
                <a:gd name="T16" fmla="*/ 4 w 126"/>
                <a:gd name="T17" fmla="*/ 2 h 71"/>
                <a:gd name="T18" fmla="*/ 0 w 126"/>
                <a:gd name="T19" fmla="*/ 8 h 71"/>
                <a:gd name="T20" fmla="*/ 0 w 126"/>
                <a:gd name="T21" fmla="*/ 11 h 71"/>
                <a:gd name="T22" fmla="*/ 2 w 126"/>
                <a:gd name="T23" fmla="*/ 16 h 71"/>
                <a:gd name="T24" fmla="*/ 4 w 126"/>
                <a:gd name="T25" fmla="*/ 19 h 71"/>
                <a:gd name="T26" fmla="*/ 13 w 126"/>
                <a:gd name="T27" fmla="*/ 27 h 71"/>
                <a:gd name="T28" fmla="*/ 14 w 126"/>
                <a:gd name="T29" fmla="*/ 28 h 71"/>
                <a:gd name="T30" fmla="*/ 15 w 126"/>
                <a:gd name="T31" fmla="*/ 29 h 71"/>
                <a:gd name="T32" fmla="*/ 20 w 126"/>
                <a:gd name="T33" fmla="*/ 34 h 71"/>
                <a:gd name="T34" fmla="*/ 23 w 126"/>
                <a:gd name="T35" fmla="*/ 34 h 71"/>
                <a:gd name="T36" fmla="*/ 25 w 126"/>
                <a:gd name="T37" fmla="*/ 37 h 71"/>
                <a:gd name="T38" fmla="*/ 27 w 126"/>
                <a:gd name="T39" fmla="*/ 40 h 71"/>
                <a:gd name="T40" fmla="*/ 31 w 126"/>
                <a:gd name="T41" fmla="*/ 42 h 71"/>
                <a:gd name="T42" fmla="*/ 33 w 126"/>
                <a:gd name="T43" fmla="*/ 43 h 71"/>
                <a:gd name="T44" fmla="*/ 51 w 126"/>
                <a:gd name="T45" fmla="*/ 50 h 71"/>
                <a:gd name="T46" fmla="*/ 55 w 126"/>
                <a:gd name="T47" fmla="*/ 53 h 71"/>
                <a:gd name="T48" fmla="*/ 58 w 126"/>
                <a:gd name="T49" fmla="*/ 56 h 71"/>
                <a:gd name="T50" fmla="*/ 60 w 126"/>
                <a:gd name="T51" fmla="*/ 57 h 71"/>
                <a:gd name="T52" fmla="*/ 66 w 126"/>
                <a:gd name="T53" fmla="*/ 57 h 71"/>
                <a:gd name="T54" fmla="*/ 71 w 126"/>
                <a:gd name="T55" fmla="*/ 58 h 71"/>
                <a:gd name="T56" fmla="*/ 73 w 126"/>
                <a:gd name="T57" fmla="*/ 57 h 71"/>
                <a:gd name="T58" fmla="*/ 76 w 126"/>
                <a:gd name="T59" fmla="*/ 59 h 71"/>
                <a:gd name="T60" fmla="*/ 100 w 126"/>
                <a:gd name="T61" fmla="*/ 69 h 71"/>
                <a:gd name="T62" fmla="*/ 102 w 126"/>
                <a:gd name="T63" fmla="*/ 69 h 71"/>
                <a:gd name="T64" fmla="*/ 110 w 126"/>
                <a:gd name="T65" fmla="*/ 70 h 71"/>
                <a:gd name="T66" fmla="*/ 110 w 126"/>
                <a:gd name="T67" fmla="*/ 70 h 71"/>
                <a:gd name="T68" fmla="*/ 111 w 126"/>
                <a:gd name="T69" fmla="*/ 70 h 71"/>
                <a:gd name="T70" fmla="*/ 120 w 126"/>
                <a:gd name="T71" fmla="*/ 67 h 71"/>
                <a:gd name="T72" fmla="*/ 125 w 126"/>
                <a:gd name="T73" fmla="*/ 62 h 71"/>
                <a:gd name="T74" fmla="*/ 123 w 126"/>
                <a:gd name="T75" fmla="*/ 55 h 71"/>
                <a:gd name="T76" fmla="*/ 120 w 126"/>
                <a:gd name="T77" fmla="*/ 5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6" h="71">
                  <a:moveTo>
                    <a:pt x="120" y="50"/>
                  </a:moveTo>
                  <a:cubicBezTo>
                    <a:pt x="119" y="49"/>
                    <a:pt x="118" y="49"/>
                    <a:pt x="117" y="48"/>
                  </a:cubicBezTo>
                  <a:lnTo>
                    <a:pt x="109" y="44"/>
                  </a:lnTo>
                  <a:lnTo>
                    <a:pt x="95" y="39"/>
                  </a:lnTo>
                  <a:lnTo>
                    <a:pt x="66" y="23"/>
                  </a:lnTo>
                  <a:lnTo>
                    <a:pt x="26" y="8"/>
                  </a:lnTo>
                  <a:lnTo>
                    <a:pt x="15" y="3"/>
                  </a:lnTo>
                  <a:lnTo>
                    <a:pt x="11" y="1"/>
                  </a:lnTo>
                  <a:cubicBezTo>
                    <a:pt x="9" y="0"/>
                    <a:pt x="6" y="0"/>
                    <a:pt x="4" y="2"/>
                  </a:cubicBezTo>
                  <a:cubicBezTo>
                    <a:pt x="2" y="3"/>
                    <a:pt x="0" y="6"/>
                    <a:pt x="0" y="8"/>
                  </a:cubicBezTo>
                  <a:lnTo>
                    <a:pt x="0" y="11"/>
                  </a:lnTo>
                  <a:cubicBezTo>
                    <a:pt x="0" y="13"/>
                    <a:pt x="1" y="15"/>
                    <a:pt x="2" y="16"/>
                  </a:cubicBezTo>
                  <a:cubicBezTo>
                    <a:pt x="2" y="18"/>
                    <a:pt x="3" y="19"/>
                    <a:pt x="4" y="19"/>
                  </a:cubicBezTo>
                  <a:lnTo>
                    <a:pt x="13" y="27"/>
                  </a:lnTo>
                  <a:cubicBezTo>
                    <a:pt x="13" y="28"/>
                    <a:pt x="14" y="28"/>
                    <a:pt x="14" y="28"/>
                  </a:cubicBezTo>
                  <a:cubicBezTo>
                    <a:pt x="14" y="29"/>
                    <a:pt x="14" y="29"/>
                    <a:pt x="15" y="29"/>
                  </a:cubicBezTo>
                  <a:cubicBezTo>
                    <a:pt x="15" y="31"/>
                    <a:pt x="18" y="33"/>
                    <a:pt x="20" y="34"/>
                  </a:cubicBezTo>
                  <a:cubicBezTo>
                    <a:pt x="21" y="34"/>
                    <a:pt x="22" y="34"/>
                    <a:pt x="23" y="34"/>
                  </a:cubicBezTo>
                  <a:lnTo>
                    <a:pt x="25" y="37"/>
                  </a:lnTo>
                  <a:cubicBezTo>
                    <a:pt x="26" y="38"/>
                    <a:pt x="26" y="39"/>
                    <a:pt x="27" y="40"/>
                  </a:cubicBezTo>
                  <a:lnTo>
                    <a:pt x="31" y="42"/>
                  </a:lnTo>
                  <a:cubicBezTo>
                    <a:pt x="31" y="43"/>
                    <a:pt x="32" y="43"/>
                    <a:pt x="33" y="43"/>
                  </a:cubicBezTo>
                  <a:lnTo>
                    <a:pt x="51" y="50"/>
                  </a:lnTo>
                  <a:lnTo>
                    <a:pt x="55" y="53"/>
                  </a:lnTo>
                  <a:cubicBezTo>
                    <a:pt x="56" y="54"/>
                    <a:pt x="57" y="55"/>
                    <a:pt x="58" y="56"/>
                  </a:cubicBezTo>
                  <a:lnTo>
                    <a:pt x="60" y="57"/>
                  </a:lnTo>
                  <a:cubicBezTo>
                    <a:pt x="62" y="58"/>
                    <a:pt x="64" y="58"/>
                    <a:pt x="66" y="57"/>
                  </a:cubicBezTo>
                  <a:cubicBezTo>
                    <a:pt x="68" y="58"/>
                    <a:pt x="69" y="58"/>
                    <a:pt x="71" y="58"/>
                  </a:cubicBezTo>
                  <a:lnTo>
                    <a:pt x="73" y="57"/>
                  </a:lnTo>
                  <a:lnTo>
                    <a:pt x="76" y="59"/>
                  </a:lnTo>
                  <a:lnTo>
                    <a:pt x="100" y="69"/>
                  </a:lnTo>
                  <a:cubicBezTo>
                    <a:pt x="100" y="69"/>
                    <a:pt x="101" y="69"/>
                    <a:pt x="102" y="69"/>
                  </a:cubicBezTo>
                  <a:lnTo>
                    <a:pt x="110" y="70"/>
                  </a:lnTo>
                  <a:lnTo>
                    <a:pt x="110" y="70"/>
                  </a:lnTo>
                  <a:lnTo>
                    <a:pt x="111" y="70"/>
                  </a:lnTo>
                  <a:lnTo>
                    <a:pt x="120" y="67"/>
                  </a:lnTo>
                  <a:cubicBezTo>
                    <a:pt x="122" y="66"/>
                    <a:pt x="124" y="64"/>
                    <a:pt x="125" y="62"/>
                  </a:cubicBezTo>
                  <a:cubicBezTo>
                    <a:pt x="125" y="60"/>
                    <a:pt x="125" y="57"/>
                    <a:pt x="123" y="55"/>
                  </a:cubicBezTo>
                  <a:lnTo>
                    <a:pt x="120" y="5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47" name="Freeform 332">
              <a:extLst>
                <a:ext uri="{FF2B5EF4-FFF2-40B4-BE49-F238E27FC236}">
                  <a16:creationId xmlns:a16="http://schemas.microsoft.com/office/drawing/2014/main" id="{59356051-6652-4933-B702-8271E1CC8B09}"/>
                </a:ext>
              </a:extLst>
            </p:cNvPr>
            <p:cNvSpPr>
              <a:spLocks noChangeArrowheads="1"/>
            </p:cNvSpPr>
            <p:nvPr/>
          </p:nvSpPr>
          <p:spPr bwMode="auto">
            <a:xfrm>
              <a:off x="6059487" y="4562475"/>
              <a:ext cx="19050" cy="14288"/>
            </a:xfrm>
            <a:custGeom>
              <a:avLst/>
              <a:gdLst>
                <a:gd name="T0" fmla="*/ 48 w 55"/>
                <a:gd name="T1" fmla="*/ 11 h 39"/>
                <a:gd name="T2" fmla="*/ 45 w 55"/>
                <a:gd name="T3" fmla="*/ 7 h 39"/>
                <a:gd name="T4" fmla="*/ 43 w 55"/>
                <a:gd name="T5" fmla="*/ 5 h 39"/>
                <a:gd name="T6" fmla="*/ 39 w 55"/>
                <a:gd name="T7" fmla="*/ 3 h 39"/>
                <a:gd name="T8" fmla="*/ 36 w 55"/>
                <a:gd name="T9" fmla="*/ 1 h 39"/>
                <a:gd name="T10" fmla="*/ 29 w 55"/>
                <a:gd name="T11" fmla="*/ 0 h 39"/>
                <a:gd name="T12" fmla="*/ 20 w 55"/>
                <a:gd name="T13" fmla="*/ 1 h 39"/>
                <a:gd name="T14" fmla="*/ 13 w 55"/>
                <a:gd name="T15" fmla="*/ 3 h 39"/>
                <a:gd name="T16" fmla="*/ 9 w 55"/>
                <a:gd name="T17" fmla="*/ 5 h 39"/>
                <a:gd name="T18" fmla="*/ 2 w 55"/>
                <a:gd name="T19" fmla="*/ 11 h 39"/>
                <a:gd name="T20" fmla="*/ 1 w 55"/>
                <a:gd name="T21" fmla="*/ 20 h 39"/>
                <a:gd name="T22" fmla="*/ 2 w 55"/>
                <a:gd name="T23" fmla="*/ 23 h 39"/>
                <a:gd name="T24" fmla="*/ 4 w 55"/>
                <a:gd name="T25" fmla="*/ 24 h 39"/>
                <a:gd name="T26" fmla="*/ 8 w 55"/>
                <a:gd name="T27" fmla="*/ 32 h 39"/>
                <a:gd name="T28" fmla="*/ 15 w 55"/>
                <a:gd name="T29" fmla="*/ 36 h 39"/>
                <a:gd name="T30" fmla="*/ 18 w 55"/>
                <a:gd name="T31" fmla="*/ 36 h 39"/>
                <a:gd name="T32" fmla="*/ 20 w 55"/>
                <a:gd name="T33" fmla="*/ 35 h 39"/>
                <a:gd name="T34" fmla="*/ 24 w 55"/>
                <a:gd name="T35" fmla="*/ 34 h 39"/>
                <a:gd name="T36" fmla="*/ 35 w 55"/>
                <a:gd name="T37" fmla="*/ 38 h 39"/>
                <a:gd name="T38" fmla="*/ 42 w 55"/>
                <a:gd name="T39" fmla="*/ 38 h 39"/>
                <a:gd name="T40" fmla="*/ 42 w 55"/>
                <a:gd name="T41" fmla="*/ 38 h 39"/>
                <a:gd name="T42" fmla="*/ 49 w 55"/>
                <a:gd name="T43" fmla="*/ 35 h 39"/>
                <a:gd name="T44" fmla="*/ 52 w 55"/>
                <a:gd name="T45" fmla="*/ 32 h 39"/>
                <a:gd name="T46" fmla="*/ 53 w 55"/>
                <a:gd name="T47" fmla="*/ 25 h 39"/>
                <a:gd name="T48" fmla="*/ 52 w 55"/>
                <a:gd name="T49" fmla="*/ 18 h 39"/>
                <a:gd name="T50" fmla="*/ 48 w 55"/>
                <a:gd name="T51"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39">
                  <a:moveTo>
                    <a:pt x="48" y="11"/>
                  </a:moveTo>
                  <a:lnTo>
                    <a:pt x="45" y="7"/>
                  </a:lnTo>
                  <a:cubicBezTo>
                    <a:pt x="44" y="6"/>
                    <a:pt x="44" y="6"/>
                    <a:pt x="43" y="5"/>
                  </a:cubicBezTo>
                  <a:lnTo>
                    <a:pt x="39" y="3"/>
                  </a:lnTo>
                  <a:cubicBezTo>
                    <a:pt x="38" y="2"/>
                    <a:pt x="37" y="1"/>
                    <a:pt x="36" y="1"/>
                  </a:cubicBezTo>
                  <a:lnTo>
                    <a:pt x="29" y="0"/>
                  </a:lnTo>
                  <a:lnTo>
                    <a:pt x="20" y="1"/>
                  </a:lnTo>
                  <a:lnTo>
                    <a:pt x="13" y="3"/>
                  </a:lnTo>
                  <a:cubicBezTo>
                    <a:pt x="11" y="3"/>
                    <a:pt x="10" y="4"/>
                    <a:pt x="9" y="5"/>
                  </a:cubicBezTo>
                  <a:lnTo>
                    <a:pt x="2" y="11"/>
                  </a:lnTo>
                  <a:cubicBezTo>
                    <a:pt x="0" y="14"/>
                    <a:pt x="0" y="17"/>
                    <a:pt x="1" y="20"/>
                  </a:cubicBezTo>
                  <a:lnTo>
                    <a:pt x="2" y="23"/>
                  </a:lnTo>
                  <a:cubicBezTo>
                    <a:pt x="3" y="23"/>
                    <a:pt x="3" y="24"/>
                    <a:pt x="4" y="24"/>
                  </a:cubicBezTo>
                  <a:lnTo>
                    <a:pt x="8" y="32"/>
                  </a:lnTo>
                  <a:cubicBezTo>
                    <a:pt x="9" y="34"/>
                    <a:pt x="12" y="36"/>
                    <a:pt x="15" y="36"/>
                  </a:cubicBezTo>
                  <a:lnTo>
                    <a:pt x="18" y="36"/>
                  </a:lnTo>
                  <a:cubicBezTo>
                    <a:pt x="19" y="36"/>
                    <a:pt x="19" y="36"/>
                    <a:pt x="20" y="35"/>
                  </a:cubicBezTo>
                  <a:lnTo>
                    <a:pt x="24" y="34"/>
                  </a:lnTo>
                  <a:lnTo>
                    <a:pt x="35" y="38"/>
                  </a:lnTo>
                  <a:lnTo>
                    <a:pt x="42" y="38"/>
                  </a:lnTo>
                  <a:lnTo>
                    <a:pt x="42" y="38"/>
                  </a:lnTo>
                  <a:cubicBezTo>
                    <a:pt x="45" y="38"/>
                    <a:pt x="47" y="37"/>
                    <a:pt x="49" y="35"/>
                  </a:cubicBezTo>
                  <a:lnTo>
                    <a:pt x="52" y="32"/>
                  </a:lnTo>
                  <a:cubicBezTo>
                    <a:pt x="53" y="30"/>
                    <a:pt x="54" y="28"/>
                    <a:pt x="53" y="25"/>
                  </a:cubicBezTo>
                  <a:lnTo>
                    <a:pt x="52" y="18"/>
                  </a:lnTo>
                  <a:lnTo>
                    <a:pt x="48" y="1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48" name="Freeform 333">
              <a:extLst>
                <a:ext uri="{FF2B5EF4-FFF2-40B4-BE49-F238E27FC236}">
                  <a16:creationId xmlns:a16="http://schemas.microsoft.com/office/drawing/2014/main" id="{2F6D4693-CA17-4202-8C03-F8DA11B1C9E9}"/>
                </a:ext>
              </a:extLst>
            </p:cNvPr>
            <p:cNvSpPr>
              <a:spLocks noChangeArrowheads="1"/>
            </p:cNvSpPr>
            <p:nvPr/>
          </p:nvSpPr>
          <p:spPr bwMode="auto">
            <a:xfrm>
              <a:off x="6669087" y="4941888"/>
              <a:ext cx="9525" cy="14287"/>
            </a:xfrm>
            <a:custGeom>
              <a:avLst/>
              <a:gdLst>
                <a:gd name="T0" fmla="*/ 19 w 28"/>
                <a:gd name="T1" fmla="*/ 37 h 38"/>
                <a:gd name="T2" fmla="*/ 21 w 28"/>
                <a:gd name="T3" fmla="*/ 36 h 38"/>
                <a:gd name="T4" fmla="*/ 27 w 28"/>
                <a:gd name="T5" fmla="*/ 28 h 38"/>
                <a:gd name="T6" fmla="*/ 26 w 28"/>
                <a:gd name="T7" fmla="*/ 22 h 38"/>
                <a:gd name="T8" fmla="*/ 25 w 28"/>
                <a:gd name="T9" fmla="*/ 20 h 38"/>
                <a:gd name="T10" fmla="*/ 21 w 28"/>
                <a:gd name="T11" fmla="*/ 12 h 38"/>
                <a:gd name="T12" fmla="*/ 17 w 28"/>
                <a:gd name="T13" fmla="*/ 6 h 38"/>
                <a:gd name="T14" fmla="*/ 13 w 28"/>
                <a:gd name="T15" fmla="*/ 3 h 38"/>
                <a:gd name="T16" fmla="*/ 4 w 28"/>
                <a:gd name="T17" fmla="*/ 1 h 38"/>
                <a:gd name="T18" fmla="*/ 0 w 28"/>
                <a:gd name="T19" fmla="*/ 9 h 38"/>
                <a:gd name="T20" fmla="*/ 1 w 28"/>
                <a:gd name="T21" fmla="*/ 14 h 38"/>
                <a:gd name="T22" fmla="*/ 12 w 28"/>
                <a:gd name="T23" fmla="*/ 33 h 38"/>
                <a:gd name="T24" fmla="*/ 19 w 28"/>
                <a:gd name="T25" fmla="*/ 3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38">
                  <a:moveTo>
                    <a:pt x="19" y="37"/>
                  </a:moveTo>
                  <a:cubicBezTo>
                    <a:pt x="20" y="37"/>
                    <a:pt x="20" y="37"/>
                    <a:pt x="21" y="36"/>
                  </a:cubicBezTo>
                  <a:cubicBezTo>
                    <a:pt x="25" y="35"/>
                    <a:pt x="27" y="31"/>
                    <a:pt x="27" y="28"/>
                  </a:cubicBezTo>
                  <a:lnTo>
                    <a:pt x="26" y="22"/>
                  </a:lnTo>
                  <a:cubicBezTo>
                    <a:pt x="25" y="21"/>
                    <a:pt x="25" y="20"/>
                    <a:pt x="25" y="20"/>
                  </a:cubicBezTo>
                  <a:lnTo>
                    <a:pt x="21" y="12"/>
                  </a:lnTo>
                  <a:lnTo>
                    <a:pt x="17" y="6"/>
                  </a:lnTo>
                  <a:lnTo>
                    <a:pt x="13" y="3"/>
                  </a:lnTo>
                  <a:cubicBezTo>
                    <a:pt x="11" y="0"/>
                    <a:pt x="7" y="0"/>
                    <a:pt x="4" y="1"/>
                  </a:cubicBezTo>
                  <a:cubicBezTo>
                    <a:pt x="1" y="3"/>
                    <a:pt x="0" y="6"/>
                    <a:pt x="0" y="9"/>
                  </a:cubicBezTo>
                  <a:lnTo>
                    <a:pt x="1" y="14"/>
                  </a:lnTo>
                  <a:lnTo>
                    <a:pt x="12" y="33"/>
                  </a:lnTo>
                  <a:cubicBezTo>
                    <a:pt x="13" y="36"/>
                    <a:pt x="16" y="37"/>
                    <a:pt x="19" y="3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49" name="Freeform 334">
              <a:extLst>
                <a:ext uri="{FF2B5EF4-FFF2-40B4-BE49-F238E27FC236}">
                  <a16:creationId xmlns:a16="http://schemas.microsoft.com/office/drawing/2014/main" id="{6B95AE13-440E-431E-A685-F7B301812DA1}"/>
                </a:ext>
              </a:extLst>
            </p:cNvPr>
            <p:cNvSpPr>
              <a:spLocks noChangeArrowheads="1"/>
            </p:cNvSpPr>
            <p:nvPr/>
          </p:nvSpPr>
          <p:spPr bwMode="auto">
            <a:xfrm>
              <a:off x="8836025" y="2747963"/>
              <a:ext cx="695325" cy="658812"/>
            </a:xfrm>
            <a:custGeom>
              <a:avLst/>
              <a:gdLst>
                <a:gd name="T0" fmla="*/ 1826 w 1933"/>
                <a:gd name="T1" fmla="*/ 361 h 1829"/>
                <a:gd name="T2" fmla="*/ 1808 w 1933"/>
                <a:gd name="T3" fmla="*/ 270 h 1829"/>
                <a:gd name="T4" fmla="*/ 1741 w 1933"/>
                <a:gd name="T5" fmla="*/ 183 h 1829"/>
                <a:gd name="T6" fmla="*/ 1693 w 1933"/>
                <a:gd name="T7" fmla="*/ 148 h 1829"/>
                <a:gd name="T8" fmla="*/ 1033 w 1933"/>
                <a:gd name="T9" fmla="*/ 148 h 1829"/>
                <a:gd name="T10" fmla="*/ 858 w 1933"/>
                <a:gd name="T11" fmla="*/ 136 h 1829"/>
                <a:gd name="T12" fmla="*/ 831 w 1933"/>
                <a:gd name="T13" fmla="*/ 45 h 1829"/>
                <a:gd name="T14" fmla="*/ 545 w 1933"/>
                <a:gd name="T15" fmla="*/ 76 h 1829"/>
                <a:gd name="T16" fmla="*/ 428 w 1933"/>
                <a:gd name="T17" fmla="*/ 151 h 1829"/>
                <a:gd name="T18" fmla="*/ 368 w 1933"/>
                <a:gd name="T19" fmla="*/ 195 h 1829"/>
                <a:gd name="T20" fmla="*/ 81 w 1933"/>
                <a:gd name="T21" fmla="*/ 315 h 1829"/>
                <a:gd name="T22" fmla="*/ 95 w 1933"/>
                <a:gd name="T23" fmla="*/ 392 h 1829"/>
                <a:gd name="T24" fmla="*/ 24 w 1933"/>
                <a:gd name="T25" fmla="*/ 379 h 1829"/>
                <a:gd name="T26" fmla="*/ 51 w 1933"/>
                <a:gd name="T27" fmla="*/ 508 h 1829"/>
                <a:gd name="T28" fmla="*/ 5 w 1933"/>
                <a:gd name="T29" fmla="*/ 635 h 1829"/>
                <a:gd name="T30" fmla="*/ 61 w 1933"/>
                <a:gd name="T31" fmla="*/ 702 h 1829"/>
                <a:gd name="T32" fmla="*/ 79 w 1933"/>
                <a:gd name="T33" fmla="*/ 800 h 1829"/>
                <a:gd name="T34" fmla="*/ 110 w 1933"/>
                <a:gd name="T35" fmla="*/ 871 h 1829"/>
                <a:gd name="T36" fmla="*/ 90 w 1933"/>
                <a:gd name="T37" fmla="*/ 985 h 1829"/>
                <a:gd name="T38" fmla="*/ 125 w 1933"/>
                <a:gd name="T39" fmla="*/ 1072 h 1829"/>
                <a:gd name="T40" fmla="*/ 171 w 1933"/>
                <a:gd name="T41" fmla="*/ 1159 h 1829"/>
                <a:gd name="T42" fmla="*/ 180 w 1933"/>
                <a:gd name="T43" fmla="*/ 1228 h 1829"/>
                <a:gd name="T44" fmla="*/ 219 w 1933"/>
                <a:gd name="T45" fmla="*/ 1269 h 1829"/>
                <a:gd name="T46" fmla="*/ 322 w 1933"/>
                <a:gd name="T47" fmla="*/ 1313 h 1829"/>
                <a:gd name="T48" fmla="*/ 396 w 1933"/>
                <a:gd name="T49" fmla="*/ 1333 h 1829"/>
                <a:gd name="T50" fmla="*/ 430 w 1933"/>
                <a:gd name="T51" fmla="*/ 1396 h 1829"/>
                <a:gd name="T52" fmla="*/ 431 w 1933"/>
                <a:gd name="T53" fmla="*/ 1432 h 1829"/>
                <a:gd name="T54" fmla="*/ 487 w 1933"/>
                <a:gd name="T55" fmla="*/ 1505 h 1829"/>
                <a:gd name="T56" fmla="*/ 542 w 1933"/>
                <a:gd name="T57" fmla="*/ 1463 h 1829"/>
                <a:gd name="T58" fmla="*/ 544 w 1933"/>
                <a:gd name="T59" fmla="*/ 1407 h 1829"/>
                <a:gd name="T60" fmla="*/ 624 w 1933"/>
                <a:gd name="T61" fmla="*/ 1447 h 1829"/>
                <a:gd name="T62" fmla="*/ 688 w 1933"/>
                <a:gd name="T63" fmla="*/ 1439 h 1829"/>
                <a:gd name="T64" fmla="*/ 686 w 1933"/>
                <a:gd name="T65" fmla="*/ 1496 h 1829"/>
                <a:gd name="T66" fmla="*/ 708 w 1933"/>
                <a:gd name="T67" fmla="*/ 1532 h 1829"/>
                <a:gd name="T68" fmla="*/ 784 w 1933"/>
                <a:gd name="T69" fmla="*/ 1542 h 1829"/>
                <a:gd name="T70" fmla="*/ 863 w 1933"/>
                <a:gd name="T71" fmla="*/ 1568 h 1829"/>
                <a:gd name="T72" fmla="*/ 901 w 1933"/>
                <a:gd name="T73" fmla="*/ 1634 h 1829"/>
                <a:gd name="T74" fmla="*/ 952 w 1933"/>
                <a:gd name="T75" fmla="*/ 1713 h 1829"/>
                <a:gd name="T76" fmla="*/ 1023 w 1933"/>
                <a:gd name="T77" fmla="*/ 1656 h 1829"/>
                <a:gd name="T78" fmla="*/ 1086 w 1933"/>
                <a:gd name="T79" fmla="*/ 1716 h 1829"/>
                <a:gd name="T80" fmla="*/ 1105 w 1933"/>
                <a:gd name="T81" fmla="*/ 1777 h 1829"/>
                <a:gd name="T82" fmla="*/ 1165 w 1933"/>
                <a:gd name="T83" fmla="*/ 1743 h 1829"/>
                <a:gd name="T84" fmla="*/ 1225 w 1933"/>
                <a:gd name="T85" fmla="*/ 1715 h 1829"/>
                <a:gd name="T86" fmla="*/ 1303 w 1933"/>
                <a:gd name="T87" fmla="*/ 1739 h 1829"/>
                <a:gd name="T88" fmla="*/ 1361 w 1933"/>
                <a:gd name="T89" fmla="*/ 1710 h 1829"/>
                <a:gd name="T90" fmla="*/ 1448 w 1933"/>
                <a:gd name="T91" fmla="*/ 1708 h 1829"/>
                <a:gd name="T92" fmla="*/ 1507 w 1933"/>
                <a:gd name="T93" fmla="*/ 1732 h 1829"/>
                <a:gd name="T94" fmla="*/ 1576 w 1933"/>
                <a:gd name="T95" fmla="*/ 1794 h 1829"/>
                <a:gd name="T96" fmla="*/ 1656 w 1933"/>
                <a:gd name="T97" fmla="*/ 1822 h 1829"/>
                <a:gd name="T98" fmla="*/ 1655 w 1933"/>
                <a:gd name="T99" fmla="*/ 1801 h 1829"/>
                <a:gd name="T100" fmla="*/ 1665 w 1933"/>
                <a:gd name="T101" fmla="*/ 1650 h 1829"/>
                <a:gd name="T102" fmla="*/ 1757 w 1933"/>
                <a:gd name="T103" fmla="*/ 1528 h 1829"/>
                <a:gd name="T104" fmla="*/ 1917 w 1933"/>
                <a:gd name="T105" fmla="*/ 1385 h 1829"/>
                <a:gd name="T106" fmla="*/ 1904 w 1933"/>
                <a:gd name="T107" fmla="*/ 1306 h 1829"/>
                <a:gd name="T108" fmla="*/ 1907 w 1933"/>
                <a:gd name="T109" fmla="*/ 1259 h 1829"/>
                <a:gd name="T110" fmla="*/ 1862 w 1933"/>
                <a:gd name="T111" fmla="*/ 1174 h 1829"/>
                <a:gd name="T112" fmla="*/ 1849 w 1933"/>
                <a:gd name="T113" fmla="*/ 1109 h 1829"/>
                <a:gd name="T114" fmla="*/ 1821 w 1933"/>
                <a:gd name="T115" fmla="*/ 1048 h 1829"/>
                <a:gd name="T116" fmla="*/ 1837 w 1933"/>
                <a:gd name="T117" fmla="*/ 984 h 1829"/>
                <a:gd name="T118" fmla="*/ 1836 w 1933"/>
                <a:gd name="T119" fmla="*/ 897 h 1829"/>
                <a:gd name="T120" fmla="*/ 1762 w 1933"/>
                <a:gd name="T121" fmla="*/ 857 h 1829"/>
                <a:gd name="T122" fmla="*/ 1887 w 1933"/>
                <a:gd name="T123" fmla="*/ 703 h 1829"/>
                <a:gd name="T124" fmla="*/ 1885 w 1933"/>
                <a:gd name="T125" fmla="*/ 588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33" h="1829">
                  <a:moveTo>
                    <a:pt x="1885" y="570"/>
                  </a:moveTo>
                  <a:lnTo>
                    <a:pt x="1890" y="558"/>
                  </a:lnTo>
                  <a:lnTo>
                    <a:pt x="1890" y="554"/>
                  </a:lnTo>
                  <a:lnTo>
                    <a:pt x="1888" y="552"/>
                  </a:lnTo>
                  <a:lnTo>
                    <a:pt x="1884" y="547"/>
                  </a:lnTo>
                  <a:cubicBezTo>
                    <a:pt x="1883" y="546"/>
                    <a:pt x="1883" y="546"/>
                    <a:pt x="1882" y="545"/>
                  </a:cubicBezTo>
                  <a:lnTo>
                    <a:pt x="1876" y="530"/>
                  </a:lnTo>
                  <a:lnTo>
                    <a:pt x="1874" y="527"/>
                  </a:lnTo>
                  <a:cubicBezTo>
                    <a:pt x="1873" y="527"/>
                    <a:pt x="1873" y="526"/>
                    <a:pt x="1873" y="525"/>
                  </a:cubicBezTo>
                  <a:lnTo>
                    <a:pt x="1869" y="516"/>
                  </a:lnTo>
                  <a:lnTo>
                    <a:pt x="1861" y="484"/>
                  </a:lnTo>
                  <a:lnTo>
                    <a:pt x="1858" y="475"/>
                  </a:lnTo>
                  <a:lnTo>
                    <a:pt x="1849" y="456"/>
                  </a:lnTo>
                  <a:lnTo>
                    <a:pt x="1832" y="404"/>
                  </a:lnTo>
                  <a:lnTo>
                    <a:pt x="1827" y="380"/>
                  </a:lnTo>
                  <a:lnTo>
                    <a:pt x="1826" y="361"/>
                  </a:lnTo>
                  <a:lnTo>
                    <a:pt x="1823" y="356"/>
                  </a:lnTo>
                  <a:cubicBezTo>
                    <a:pt x="1822" y="355"/>
                    <a:pt x="1822" y="355"/>
                    <a:pt x="1822" y="354"/>
                  </a:cubicBezTo>
                  <a:lnTo>
                    <a:pt x="1820" y="347"/>
                  </a:lnTo>
                  <a:lnTo>
                    <a:pt x="1816" y="321"/>
                  </a:lnTo>
                  <a:lnTo>
                    <a:pt x="1811" y="305"/>
                  </a:lnTo>
                  <a:lnTo>
                    <a:pt x="1811" y="294"/>
                  </a:lnTo>
                  <a:cubicBezTo>
                    <a:pt x="1811" y="293"/>
                    <a:pt x="1811" y="292"/>
                    <a:pt x="1811" y="291"/>
                  </a:cubicBezTo>
                  <a:lnTo>
                    <a:pt x="1811" y="291"/>
                  </a:lnTo>
                  <a:cubicBezTo>
                    <a:pt x="1810" y="290"/>
                    <a:pt x="1810" y="290"/>
                    <a:pt x="1809" y="289"/>
                  </a:cubicBezTo>
                  <a:lnTo>
                    <a:pt x="1807" y="287"/>
                  </a:lnTo>
                  <a:cubicBezTo>
                    <a:pt x="1807" y="286"/>
                    <a:pt x="1807" y="285"/>
                    <a:pt x="1806" y="285"/>
                  </a:cubicBezTo>
                  <a:lnTo>
                    <a:pt x="1806" y="282"/>
                  </a:lnTo>
                  <a:cubicBezTo>
                    <a:pt x="1805" y="281"/>
                    <a:pt x="1805" y="280"/>
                    <a:pt x="1805" y="279"/>
                  </a:cubicBezTo>
                  <a:lnTo>
                    <a:pt x="1806" y="276"/>
                  </a:lnTo>
                  <a:cubicBezTo>
                    <a:pt x="1806" y="274"/>
                    <a:pt x="1806" y="273"/>
                    <a:pt x="1807" y="272"/>
                  </a:cubicBezTo>
                  <a:cubicBezTo>
                    <a:pt x="1807" y="271"/>
                    <a:pt x="1808" y="270"/>
                    <a:pt x="1808" y="270"/>
                  </a:cubicBezTo>
                  <a:cubicBezTo>
                    <a:pt x="1809" y="269"/>
                    <a:pt x="1810" y="267"/>
                    <a:pt x="1810" y="267"/>
                  </a:cubicBezTo>
                  <a:lnTo>
                    <a:pt x="1813" y="264"/>
                  </a:lnTo>
                  <a:lnTo>
                    <a:pt x="1813" y="259"/>
                  </a:lnTo>
                  <a:lnTo>
                    <a:pt x="1806" y="231"/>
                  </a:lnTo>
                  <a:lnTo>
                    <a:pt x="1803" y="223"/>
                  </a:lnTo>
                  <a:lnTo>
                    <a:pt x="1800" y="223"/>
                  </a:lnTo>
                  <a:cubicBezTo>
                    <a:pt x="1799" y="222"/>
                    <a:pt x="1798" y="222"/>
                    <a:pt x="1798" y="222"/>
                  </a:cubicBezTo>
                  <a:lnTo>
                    <a:pt x="1796" y="220"/>
                  </a:lnTo>
                  <a:cubicBezTo>
                    <a:pt x="1795" y="220"/>
                    <a:pt x="1794" y="219"/>
                    <a:pt x="1794" y="218"/>
                  </a:cubicBezTo>
                  <a:lnTo>
                    <a:pt x="1792" y="215"/>
                  </a:lnTo>
                  <a:lnTo>
                    <a:pt x="1787" y="207"/>
                  </a:lnTo>
                  <a:lnTo>
                    <a:pt x="1781" y="202"/>
                  </a:lnTo>
                  <a:lnTo>
                    <a:pt x="1767" y="196"/>
                  </a:lnTo>
                  <a:lnTo>
                    <a:pt x="1758" y="191"/>
                  </a:lnTo>
                  <a:lnTo>
                    <a:pt x="1746" y="181"/>
                  </a:lnTo>
                  <a:lnTo>
                    <a:pt x="1741" y="183"/>
                  </a:lnTo>
                  <a:cubicBezTo>
                    <a:pt x="1740" y="183"/>
                    <a:pt x="1739" y="183"/>
                    <a:pt x="1738" y="183"/>
                  </a:cubicBezTo>
                  <a:lnTo>
                    <a:pt x="1734" y="183"/>
                  </a:lnTo>
                  <a:cubicBezTo>
                    <a:pt x="1730" y="183"/>
                    <a:pt x="1729" y="182"/>
                    <a:pt x="1727" y="180"/>
                  </a:cubicBezTo>
                  <a:lnTo>
                    <a:pt x="1724" y="175"/>
                  </a:lnTo>
                  <a:cubicBezTo>
                    <a:pt x="1723" y="174"/>
                    <a:pt x="1722" y="172"/>
                    <a:pt x="1722" y="170"/>
                  </a:cubicBezTo>
                  <a:lnTo>
                    <a:pt x="1722" y="167"/>
                  </a:lnTo>
                  <a:cubicBezTo>
                    <a:pt x="1722" y="166"/>
                    <a:pt x="1722" y="166"/>
                    <a:pt x="1722" y="165"/>
                  </a:cubicBezTo>
                  <a:cubicBezTo>
                    <a:pt x="1721" y="165"/>
                    <a:pt x="1720" y="164"/>
                    <a:pt x="1719" y="164"/>
                  </a:cubicBezTo>
                  <a:lnTo>
                    <a:pt x="1717" y="162"/>
                  </a:lnTo>
                  <a:cubicBezTo>
                    <a:pt x="1716" y="162"/>
                    <a:pt x="1715" y="161"/>
                    <a:pt x="1715" y="160"/>
                  </a:cubicBezTo>
                  <a:lnTo>
                    <a:pt x="1712" y="154"/>
                  </a:lnTo>
                  <a:lnTo>
                    <a:pt x="1712" y="154"/>
                  </a:lnTo>
                  <a:cubicBezTo>
                    <a:pt x="1711" y="155"/>
                    <a:pt x="1710" y="155"/>
                    <a:pt x="1709" y="155"/>
                  </a:cubicBezTo>
                  <a:lnTo>
                    <a:pt x="1707" y="154"/>
                  </a:lnTo>
                  <a:cubicBezTo>
                    <a:pt x="1706" y="154"/>
                    <a:pt x="1705" y="154"/>
                    <a:pt x="1704" y="153"/>
                  </a:cubicBezTo>
                  <a:lnTo>
                    <a:pt x="1693" y="148"/>
                  </a:lnTo>
                  <a:lnTo>
                    <a:pt x="1693" y="148"/>
                  </a:lnTo>
                  <a:lnTo>
                    <a:pt x="1689" y="156"/>
                  </a:lnTo>
                  <a:cubicBezTo>
                    <a:pt x="1688" y="156"/>
                    <a:pt x="1688" y="157"/>
                    <a:pt x="1687" y="158"/>
                  </a:cubicBezTo>
                  <a:lnTo>
                    <a:pt x="1685" y="159"/>
                  </a:lnTo>
                  <a:lnTo>
                    <a:pt x="1683" y="161"/>
                  </a:lnTo>
                  <a:cubicBezTo>
                    <a:pt x="1683" y="162"/>
                    <a:pt x="1682" y="162"/>
                    <a:pt x="1681" y="162"/>
                  </a:cubicBezTo>
                  <a:lnTo>
                    <a:pt x="1667" y="167"/>
                  </a:lnTo>
                  <a:cubicBezTo>
                    <a:pt x="1666" y="167"/>
                    <a:pt x="1665" y="167"/>
                    <a:pt x="1664" y="167"/>
                  </a:cubicBezTo>
                  <a:lnTo>
                    <a:pt x="1074" y="136"/>
                  </a:lnTo>
                  <a:cubicBezTo>
                    <a:pt x="1073" y="136"/>
                    <a:pt x="1073" y="136"/>
                    <a:pt x="1072" y="135"/>
                  </a:cubicBezTo>
                  <a:lnTo>
                    <a:pt x="1062" y="132"/>
                  </a:lnTo>
                  <a:cubicBezTo>
                    <a:pt x="1062" y="132"/>
                    <a:pt x="1061" y="131"/>
                    <a:pt x="1060" y="131"/>
                  </a:cubicBezTo>
                  <a:lnTo>
                    <a:pt x="1051" y="141"/>
                  </a:lnTo>
                  <a:cubicBezTo>
                    <a:pt x="1050" y="141"/>
                    <a:pt x="1050" y="142"/>
                    <a:pt x="1049" y="142"/>
                  </a:cubicBezTo>
                  <a:lnTo>
                    <a:pt x="1043" y="145"/>
                  </a:lnTo>
                  <a:lnTo>
                    <a:pt x="1033" y="148"/>
                  </a:lnTo>
                  <a:lnTo>
                    <a:pt x="1019" y="155"/>
                  </a:lnTo>
                  <a:cubicBezTo>
                    <a:pt x="1018" y="155"/>
                    <a:pt x="1017" y="155"/>
                    <a:pt x="1016" y="156"/>
                  </a:cubicBezTo>
                  <a:lnTo>
                    <a:pt x="943" y="167"/>
                  </a:lnTo>
                  <a:cubicBezTo>
                    <a:pt x="942" y="167"/>
                    <a:pt x="941" y="167"/>
                    <a:pt x="940" y="166"/>
                  </a:cubicBezTo>
                  <a:lnTo>
                    <a:pt x="932" y="163"/>
                  </a:lnTo>
                  <a:lnTo>
                    <a:pt x="930" y="164"/>
                  </a:lnTo>
                  <a:cubicBezTo>
                    <a:pt x="929" y="165"/>
                    <a:pt x="927" y="165"/>
                    <a:pt x="926" y="165"/>
                  </a:cubicBezTo>
                  <a:lnTo>
                    <a:pt x="919" y="165"/>
                  </a:lnTo>
                  <a:lnTo>
                    <a:pt x="884" y="154"/>
                  </a:lnTo>
                  <a:cubicBezTo>
                    <a:pt x="882" y="153"/>
                    <a:pt x="881" y="152"/>
                    <a:pt x="880" y="151"/>
                  </a:cubicBezTo>
                  <a:lnTo>
                    <a:pt x="875" y="144"/>
                  </a:lnTo>
                  <a:lnTo>
                    <a:pt x="873" y="143"/>
                  </a:lnTo>
                  <a:lnTo>
                    <a:pt x="872" y="143"/>
                  </a:lnTo>
                  <a:lnTo>
                    <a:pt x="867" y="142"/>
                  </a:lnTo>
                  <a:cubicBezTo>
                    <a:pt x="867" y="142"/>
                    <a:pt x="866" y="141"/>
                    <a:pt x="865" y="141"/>
                  </a:cubicBezTo>
                  <a:lnTo>
                    <a:pt x="858" y="136"/>
                  </a:lnTo>
                  <a:cubicBezTo>
                    <a:pt x="856" y="136"/>
                    <a:pt x="855" y="134"/>
                    <a:pt x="854" y="132"/>
                  </a:cubicBezTo>
                  <a:lnTo>
                    <a:pt x="851" y="127"/>
                  </a:lnTo>
                  <a:cubicBezTo>
                    <a:pt x="851" y="126"/>
                    <a:pt x="850" y="125"/>
                    <a:pt x="850" y="124"/>
                  </a:cubicBezTo>
                  <a:lnTo>
                    <a:pt x="849" y="111"/>
                  </a:lnTo>
                  <a:lnTo>
                    <a:pt x="849" y="97"/>
                  </a:lnTo>
                  <a:lnTo>
                    <a:pt x="849" y="91"/>
                  </a:lnTo>
                  <a:lnTo>
                    <a:pt x="849" y="90"/>
                  </a:lnTo>
                  <a:lnTo>
                    <a:pt x="841" y="70"/>
                  </a:lnTo>
                  <a:cubicBezTo>
                    <a:pt x="839" y="70"/>
                    <a:pt x="836" y="69"/>
                    <a:pt x="835" y="67"/>
                  </a:cubicBezTo>
                  <a:lnTo>
                    <a:pt x="833" y="64"/>
                  </a:lnTo>
                  <a:cubicBezTo>
                    <a:pt x="831" y="63"/>
                    <a:pt x="831" y="60"/>
                    <a:pt x="831" y="58"/>
                  </a:cubicBezTo>
                  <a:lnTo>
                    <a:pt x="832" y="55"/>
                  </a:lnTo>
                  <a:cubicBezTo>
                    <a:pt x="831" y="54"/>
                    <a:pt x="830" y="52"/>
                    <a:pt x="830" y="51"/>
                  </a:cubicBezTo>
                  <a:lnTo>
                    <a:pt x="830" y="48"/>
                  </a:lnTo>
                  <a:cubicBezTo>
                    <a:pt x="830" y="48"/>
                    <a:pt x="830" y="47"/>
                    <a:pt x="830" y="46"/>
                  </a:cubicBezTo>
                  <a:lnTo>
                    <a:pt x="831" y="45"/>
                  </a:lnTo>
                  <a:lnTo>
                    <a:pt x="827" y="38"/>
                  </a:lnTo>
                  <a:lnTo>
                    <a:pt x="824" y="37"/>
                  </a:lnTo>
                  <a:cubicBezTo>
                    <a:pt x="823" y="36"/>
                    <a:pt x="822" y="36"/>
                    <a:pt x="822" y="35"/>
                  </a:cubicBezTo>
                  <a:cubicBezTo>
                    <a:pt x="820" y="33"/>
                    <a:pt x="819" y="30"/>
                    <a:pt x="819" y="28"/>
                  </a:cubicBezTo>
                  <a:lnTo>
                    <a:pt x="819" y="20"/>
                  </a:lnTo>
                  <a:lnTo>
                    <a:pt x="822" y="10"/>
                  </a:lnTo>
                  <a:lnTo>
                    <a:pt x="820" y="9"/>
                  </a:lnTo>
                  <a:cubicBezTo>
                    <a:pt x="820" y="9"/>
                    <a:pt x="819" y="9"/>
                    <a:pt x="818" y="9"/>
                  </a:cubicBezTo>
                  <a:lnTo>
                    <a:pt x="816" y="7"/>
                  </a:lnTo>
                  <a:lnTo>
                    <a:pt x="807" y="0"/>
                  </a:lnTo>
                  <a:lnTo>
                    <a:pt x="776" y="0"/>
                  </a:lnTo>
                  <a:lnTo>
                    <a:pt x="724" y="5"/>
                  </a:lnTo>
                  <a:lnTo>
                    <a:pt x="693" y="16"/>
                  </a:lnTo>
                  <a:lnTo>
                    <a:pt x="619" y="30"/>
                  </a:lnTo>
                  <a:lnTo>
                    <a:pt x="562" y="57"/>
                  </a:lnTo>
                  <a:lnTo>
                    <a:pt x="545" y="76"/>
                  </a:lnTo>
                  <a:cubicBezTo>
                    <a:pt x="544" y="77"/>
                    <a:pt x="543" y="78"/>
                    <a:pt x="541" y="78"/>
                  </a:cubicBezTo>
                  <a:lnTo>
                    <a:pt x="534" y="81"/>
                  </a:lnTo>
                  <a:lnTo>
                    <a:pt x="524" y="83"/>
                  </a:lnTo>
                  <a:lnTo>
                    <a:pt x="510" y="89"/>
                  </a:lnTo>
                  <a:lnTo>
                    <a:pt x="469" y="95"/>
                  </a:lnTo>
                  <a:lnTo>
                    <a:pt x="455" y="104"/>
                  </a:lnTo>
                  <a:cubicBezTo>
                    <a:pt x="456" y="106"/>
                    <a:pt x="457" y="109"/>
                    <a:pt x="456" y="110"/>
                  </a:cubicBezTo>
                  <a:lnTo>
                    <a:pt x="455" y="115"/>
                  </a:lnTo>
                  <a:cubicBezTo>
                    <a:pt x="455" y="116"/>
                    <a:pt x="454" y="117"/>
                    <a:pt x="453" y="118"/>
                  </a:cubicBezTo>
                  <a:lnTo>
                    <a:pt x="451" y="121"/>
                  </a:lnTo>
                  <a:cubicBezTo>
                    <a:pt x="450" y="122"/>
                    <a:pt x="449" y="122"/>
                    <a:pt x="448" y="123"/>
                  </a:cubicBezTo>
                  <a:lnTo>
                    <a:pt x="445" y="124"/>
                  </a:lnTo>
                  <a:cubicBezTo>
                    <a:pt x="443" y="125"/>
                    <a:pt x="442" y="125"/>
                    <a:pt x="440" y="124"/>
                  </a:cubicBezTo>
                  <a:lnTo>
                    <a:pt x="425" y="144"/>
                  </a:lnTo>
                  <a:cubicBezTo>
                    <a:pt x="425" y="145"/>
                    <a:pt x="425" y="145"/>
                    <a:pt x="426" y="146"/>
                  </a:cubicBezTo>
                  <a:lnTo>
                    <a:pt x="428" y="151"/>
                  </a:lnTo>
                  <a:cubicBezTo>
                    <a:pt x="429" y="153"/>
                    <a:pt x="429" y="157"/>
                    <a:pt x="427" y="159"/>
                  </a:cubicBezTo>
                  <a:lnTo>
                    <a:pt x="424" y="162"/>
                  </a:lnTo>
                  <a:cubicBezTo>
                    <a:pt x="424" y="163"/>
                    <a:pt x="423" y="164"/>
                    <a:pt x="422" y="164"/>
                  </a:cubicBezTo>
                  <a:lnTo>
                    <a:pt x="416" y="167"/>
                  </a:lnTo>
                  <a:lnTo>
                    <a:pt x="415" y="169"/>
                  </a:lnTo>
                  <a:cubicBezTo>
                    <a:pt x="414" y="170"/>
                    <a:pt x="413" y="170"/>
                    <a:pt x="412" y="171"/>
                  </a:cubicBezTo>
                  <a:lnTo>
                    <a:pt x="405" y="173"/>
                  </a:lnTo>
                  <a:lnTo>
                    <a:pt x="405" y="174"/>
                  </a:lnTo>
                  <a:lnTo>
                    <a:pt x="405" y="176"/>
                  </a:lnTo>
                  <a:cubicBezTo>
                    <a:pt x="405" y="177"/>
                    <a:pt x="406" y="178"/>
                    <a:pt x="406" y="179"/>
                  </a:cubicBezTo>
                  <a:cubicBezTo>
                    <a:pt x="406" y="182"/>
                    <a:pt x="405" y="185"/>
                    <a:pt x="404" y="186"/>
                  </a:cubicBezTo>
                  <a:cubicBezTo>
                    <a:pt x="402" y="188"/>
                    <a:pt x="400" y="189"/>
                    <a:pt x="398" y="189"/>
                  </a:cubicBezTo>
                  <a:lnTo>
                    <a:pt x="397" y="189"/>
                  </a:lnTo>
                  <a:cubicBezTo>
                    <a:pt x="396" y="192"/>
                    <a:pt x="394" y="193"/>
                    <a:pt x="391" y="194"/>
                  </a:cubicBezTo>
                  <a:lnTo>
                    <a:pt x="374" y="197"/>
                  </a:lnTo>
                  <a:cubicBezTo>
                    <a:pt x="372" y="197"/>
                    <a:pt x="370" y="197"/>
                    <a:pt x="368" y="195"/>
                  </a:cubicBezTo>
                  <a:lnTo>
                    <a:pt x="364" y="193"/>
                  </a:lnTo>
                  <a:lnTo>
                    <a:pt x="362" y="194"/>
                  </a:lnTo>
                  <a:lnTo>
                    <a:pt x="330" y="198"/>
                  </a:lnTo>
                  <a:lnTo>
                    <a:pt x="293" y="215"/>
                  </a:lnTo>
                  <a:lnTo>
                    <a:pt x="218" y="235"/>
                  </a:lnTo>
                  <a:lnTo>
                    <a:pt x="165" y="258"/>
                  </a:lnTo>
                  <a:lnTo>
                    <a:pt x="120" y="270"/>
                  </a:lnTo>
                  <a:lnTo>
                    <a:pt x="69" y="292"/>
                  </a:lnTo>
                  <a:lnTo>
                    <a:pt x="57" y="302"/>
                  </a:lnTo>
                  <a:lnTo>
                    <a:pt x="57" y="302"/>
                  </a:lnTo>
                  <a:cubicBezTo>
                    <a:pt x="57" y="303"/>
                    <a:pt x="57" y="304"/>
                    <a:pt x="57" y="305"/>
                  </a:cubicBezTo>
                  <a:lnTo>
                    <a:pt x="57" y="305"/>
                  </a:lnTo>
                  <a:cubicBezTo>
                    <a:pt x="58" y="306"/>
                    <a:pt x="58" y="308"/>
                    <a:pt x="58" y="309"/>
                  </a:cubicBezTo>
                  <a:lnTo>
                    <a:pt x="74" y="311"/>
                  </a:lnTo>
                  <a:cubicBezTo>
                    <a:pt x="75" y="311"/>
                    <a:pt x="76" y="312"/>
                    <a:pt x="77" y="312"/>
                  </a:cubicBezTo>
                  <a:lnTo>
                    <a:pt x="81" y="315"/>
                  </a:lnTo>
                  <a:cubicBezTo>
                    <a:pt x="82" y="315"/>
                    <a:pt x="82" y="315"/>
                    <a:pt x="83" y="316"/>
                  </a:cubicBezTo>
                  <a:cubicBezTo>
                    <a:pt x="86" y="314"/>
                    <a:pt x="91" y="315"/>
                    <a:pt x="93" y="317"/>
                  </a:cubicBezTo>
                  <a:cubicBezTo>
                    <a:pt x="95" y="319"/>
                    <a:pt x="96" y="321"/>
                    <a:pt x="96" y="324"/>
                  </a:cubicBezTo>
                  <a:lnTo>
                    <a:pt x="93" y="341"/>
                  </a:lnTo>
                  <a:lnTo>
                    <a:pt x="95" y="349"/>
                  </a:lnTo>
                  <a:cubicBezTo>
                    <a:pt x="95" y="351"/>
                    <a:pt x="94" y="353"/>
                    <a:pt x="93" y="355"/>
                  </a:cubicBezTo>
                  <a:cubicBezTo>
                    <a:pt x="91" y="357"/>
                    <a:pt x="89" y="358"/>
                    <a:pt x="87" y="358"/>
                  </a:cubicBezTo>
                  <a:lnTo>
                    <a:pt x="86" y="358"/>
                  </a:lnTo>
                  <a:cubicBezTo>
                    <a:pt x="85" y="359"/>
                    <a:pt x="84" y="359"/>
                    <a:pt x="84" y="359"/>
                  </a:cubicBezTo>
                  <a:lnTo>
                    <a:pt x="83" y="359"/>
                  </a:lnTo>
                  <a:lnTo>
                    <a:pt x="80" y="370"/>
                  </a:lnTo>
                  <a:lnTo>
                    <a:pt x="83" y="380"/>
                  </a:lnTo>
                  <a:lnTo>
                    <a:pt x="89" y="381"/>
                  </a:lnTo>
                  <a:cubicBezTo>
                    <a:pt x="93" y="382"/>
                    <a:pt x="95" y="385"/>
                    <a:pt x="95" y="389"/>
                  </a:cubicBezTo>
                  <a:lnTo>
                    <a:pt x="87" y="392"/>
                  </a:lnTo>
                  <a:lnTo>
                    <a:pt x="95" y="392"/>
                  </a:lnTo>
                  <a:cubicBezTo>
                    <a:pt x="95" y="395"/>
                    <a:pt x="94" y="397"/>
                    <a:pt x="92" y="399"/>
                  </a:cubicBezTo>
                  <a:lnTo>
                    <a:pt x="89" y="402"/>
                  </a:lnTo>
                  <a:lnTo>
                    <a:pt x="89" y="406"/>
                  </a:lnTo>
                  <a:cubicBezTo>
                    <a:pt x="89" y="408"/>
                    <a:pt x="88" y="410"/>
                    <a:pt x="87" y="411"/>
                  </a:cubicBezTo>
                  <a:cubicBezTo>
                    <a:pt x="85" y="413"/>
                    <a:pt x="83" y="414"/>
                    <a:pt x="80" y="414"/>
                  </a:cubicBezTo>
                  <a:cubicBezTo>
                    <a:pt x="78" y="414"/>
                    <a:pt x="75" y="413"/>
                    <a:pt x="74" y="411"/>
                  </a:cubicBezTo>
                  <a:lnTo>
                    <a:pt x="72" y="408"/>
                  </a:lnTo>
                  <a:lnTo>
                    <a:pt x="61" y="391"/>
                  </a:lnTo>
                  <a:lnTo>
                    <a:pt x="52" y="388"/>
                  </a:lnTo>
                  <a:lnTo>
                    <a:pt x="44" y="386"/>
                  </a:lnTo>
                  <a:cubicBezTo>
                    <a:pt x="43" y="386"/>
                    <a:pt x="42" y="386"/>
                    <a:pt x="41" y="385"/>
                  </a:cubicBezTo>
                  <a:lnTo>
                    <a:pt x="35" y="379"/>
                  </a:lnTo>
                  <a:lnTo>
                    <a:pt x="29" y="376"/>
                  </a:lnTo>
                  <a:lnTo>
                    <a:pt x="27" y="377"/>
                  </a:lnTo>
                  <a:cubicBezTo>
                    <a:pt x="27" y="377"/>
                    <a:pt x="26" y="378"/>
                    <a:pt x="25" y="378"/>
                  </a:cubicBezTo>
                  <a:lnTo>
                    <a:pt x="24" y="379"/>
                  </a:lnTo>
                  <a:lnTo>
                    <a:pt x="25" y="382"/>
                  </a:lnTo>
                  <a:lnTo>
                    <a:pt x="25" y="382"/>
                  </a:lnTo>
                  <a:lnTo>
                    <a:pt x="25" y="382"/>
                  </a:lnTo>
                  <a:lnTo>
                    <a:pt x="24" y="386"/>
                  </a:lnTo>
                  <a:lnTo>
                    <a:pt x="26" y="390"/>
                  </a:lnTo>
                  <a:lnTo>
                    <a:pt x="31" y="409"/>
                  </a:lnTo>
                  <a:lnTo>
                    <a:pt x="31" y="422"/>
                  </a:lnTo>
                  <a:lnTo>
                    <a:pt x="32" y="433"/>
                  </a:lnTo>
                  <a:lnTo>
                    <a:pt x="36" y="439"/>
                  </a:lnTo>
                  <a:cubicBezTo>
                    <a:pt x="36" y="439"/>
                    <a:pt x="36" y="440"/>
                    <a:pt x="37" y="441"/>
                  </a:cubicBezTo>
                  <a:lnTo>
                    <a:pt x="39" y="448"/>
                  </a:lnTo>
                  <a:lnTo>
                    <a:pt x="42" y="453"/>
                  </a:lnTo>
                  <a:cubicBezTo>
                    <a:pt x="42" y="454"/>
                    <a:pt x="43" y="455"/>
                    <a:pt x="43" y="456"/>
                  </a:cubicBezTo>
                  <a:lnTo>
                    <a:pt x="45" y="473"/>
                  </a:lnTo>
                  <a:lnTo>
                    <a:pt x="51" y="501"/>
                  </a:lnTo>
                  <a:lnTo>
                    <a:pt x="51" y="508"/>
                  </a:lnTo>
                  <a:lnTo>
                    <a:pt x="53" y="509"/>
                  </a:lnTo>
                  <a:cubicBezTo>
                    <a:pt x="54" y="510"/>
                    <a:pt x="55" y="511"/>
                    <a:pt x="55" y="512"/>
                  </a:cubicBezTo>
                  <a:lnTo>
                    <a:pt x="56" y="514"/>
                  </a:lnTo>
                  <a:cubicBezTo>
                    <a:pt x="59" y="516"/>
                    <a:pt x="60" y="520"/>
                    <a:pt x="58" y="523"/>
                  </a:cubicBezTo>
                  <a:lnTo>
                    <a:pt x="51" y="536"/>
                  </a:lnTo>
                  <a:cubicBezTo>
                    <a:pt x="50" y="537"/>
                    <a:pt x="49" y="538"/>
                    <a:pt x="48" y="539"/>
                  </a:cubicBezTo>
                  <a:lnTo>
                    <a:pt x="47" y="540"/>
                  </a:lnTo>
                  <a:lnTo>
                    <a:pt x="46" y="544"/>
                  </a:lnTo>
                  <a:lnTo>
                    <a:pt x="49" y="558"/>
                  </a:lnTo>
                  <a:cubicBezTo>
                    <a:pt x="49" y="559"/>
                    <a:pt x="49" y="560"/>
                    <a:pt x="48" y="561"/>
                  </a:cubicBezTo>
                  <a:lnTo>
                    <a:pt x="39" y="589"/>
                  </a:lnTo>
                  <a:cubicBezTo>
                    <a:pt x="39" y="590"/>
                    <a:pt x="38" y="591"/>
                    <a:pt x="37" y="591"/>
                  </a:cubicBezTo>
                  <a:lnTo>
                    <a:pt x="31" y="598"/>
                  </a:lnTo>
                  <a:lnTo>
                    <a:pt x="19" y="608"/>
                  </a:lnTo>
                  <a:lnTo>
                    <a:pt x="2" y="618"/>
                  </a:lnTo>
                  <a:lnTo>
                    <a:pt x="5" y="635"/>
                  </a:lnTo>
                  <a:lnTo>
                    <a:pt x="4" y="643"/>
                  </a:lnTo>
                  <a:cubicBezTo>
                    <a:pt x="4" y="643"/>
                    <a:pt x="3" y="644"/>
                    <a:pt x="3" y="645"/>
                  </a:cubicBezTo>
                  <a:lnTo>
                    <a:pt x="1" y="649"/>
                  </a:lnTo>
                  <a:cubicBezTo>
                    <a:pt x="1" y="650"/>
                    <a:pt x="0" y="650"/>
                    <a:pt x="0" y="651"/>
                  </a:cubicBezTo>
                  <a:lnTo>
                    <a:pt x="3" y="651"/>
                  </a:lnTo>
                  <a:cubicBezTo>
                    <a:pt x="4" y="651"/>
                    <a:pt x="5" y="651"/>
                    <a:pt x="6" y="651"/>
                  </a:cubicBezTo>
                  <a:lnTo>
                    <a:pt x="10" y="653"/>
                  </a:lnTo>
                  <a:cubicBezTo>
                    <a:pt x="11" y="654"/>
                    <a:pt x="12" y="654"/>
                    <a:pt x="13" y="655"/>
                  </a:cubicBezTo>
                  <a:lnTo>
                    <a:pt x="18" y="662"/>
                  </a:lnTo>
                  <a:lnTo>
                    <a:pt x="22" y="664"/>
                  </a:lnTo>
                  <a:lnTo>
                    <a:pt x="44" y="680"/>
                  </a:lnTo>
                  <a:lnTo>
                    <a:pt x="48" y="685"/>
                  </a:lnTo>
                  <a:lnTo>
                    <a:pt x="56" y="698"/>
                  </a:lnTo>
                  <a:lnTo>
                    <a:pt x="57" y="699"/>
                  </a:lnTo>
                  <a:lnTo>
                    <a:pt x="58" y="699"/>
                  </a:lnTo>
                  <a:cubicBezTo>
                    <a:pt x="59" y="700"/>
                    <a:pt x="60" y="701"/>
                    <a:pt x="61" y="702"/>
                  </a:cubicBezTo>
                  <a:lnTo>
                    <a:pt x="66" y="708"/>
                  </a:lnTo>
                  <a:lnTo>
                    <a:pt x="75" y="712"/>
                  </a:lnTo>
                  <a:cubicBezTo>
                    <a:pt x="76" y="712"/>
                    <a:pt x="77" y="713"/>
                    <a:pt x="78" y="714"/>
                  </a:cubicBezTo>
                  <a:lnTo>
                    <a:pt x="89" y="726"/>
                  </a:lnTo>
                  <a:lnTo>
                    <a:pt x="96" y="732"/>
                  </a:lnTo>
                  <a:cubicBezTo>
                    <a:pt x="99" y="734"/>
                    <a:pt x="99" y="738"/>
                    <a:pt x="98" y="741"/>
                  </a:cubicBezTo>
                  <a:lnTo>
                    <a:pt x="92" y="754"/>
                  </a:lnTo>
                  <a:lnTo>
                    <a:pt x="93" y="754"/>
                  </a:lnTo>
                  <a:cubicBezTo>
                    <a:pt x="94" y="755"/>
                    <a:pt x="95" y="757"/>
                    <a:pt x="95" y="758"/>
                  </a:cubicBezTo>
                  <a:lnTo>
                    <a:pt x="96" y="762"/>
                  </a:lnTo>
                  <a:cubicBezTo>
                    <a:pt x="96" y="764"/>
                    <a:pt x="96" y="765"/>
                    <a:pt x="96" y="767"/>
                  </a:cubicBezTo>
                  <a:lnTo>
                    <a:pt x="92" y="775"/>
                  </a:lnTo>
                  <a:lnTo>
                    <a:pt x="87" y="783"/>
                  </a:lnTo>
                  <a:cubicBezTo>
                    <a:pt x="87" y="784"/>
                    <a:pt x="86" y="784"/>
                    <a:pt x="85" y="785"/>
                  </a:cubicBezTo>
                  <a:lnTo>
                    <a:pt x="78" y="791"/>
                  </a:lnTo>
                  <a:lnTo>
                    <a:pt x="79" y="800"/>
                  </a:lnTo>
                  <a:lnTo>
                    <a:pt x="87" y="821"/>
                  </a:lnTo>
                  <a:cubicBezTo>
                    <a:pt x="88" y="822"/>
                    <a:pt x="88" y="824"/>
                    <a:pt x="88" y="825"/>
                  </a:cubicBezTo>
                  <a:lnTo>
                    <a:pt x="87" y="827"/>
                  </a:lnTo>
                  <a:lnTo>
                    <a:pt x="88" y="828"/>
                  </a:lnTo>
                  <a:lnTo>
                    <a:pt x="93" y="831"/>
                  </a:lnTo>
                  <a:lnTo>
                    <a:pt x="97" y="831"/>
                  </a:lnTo>
                  <a:lnTo>
                    <a:pt x="104" y="834"/>
                  </a:lnTo>
                  <a:cubicBezTo>
                    <a:pt x="106" y="835"/>
                    <a:pt x="107" y="836"/>
                    <a:pt x="108" y="838"/>
                  </a:cubicBezTo>
                  <a:lnTo>
                    <a:pt x="111" y="843"/>
                  </a:lnTo>
                  <a:cubicBezTo>
                    <a:pt x="111" y="845"/>
                    <a:pt x="112" y="846"/>
                    <a:pt x="112" y="847"/>
                  </a:cubicBezTo>
                  <a:lnTo>
                    <a:pt x="112" y="854"/>
                  </a:lnTo>
                  <a:cubicBezTo>
                    <a:pt x="112" y="855"/>
                    <a:pt x="111" y="857"/>
                    <a:pt x="110" y="859"/>
                  </a:cubicBezTo>
                  <a:lnTo>
                    <a:pt x="109" y="860"/>
                  </a:lnTo>
                  <a:lnTo>
                    <a:pt x="109" y="861"/>
                  </a:lnTo>
                  <a:cubicBezTo>
                    <a:pt x="111" y="862"/>
                    <a:pt x="111" y="864"/>
                    <a:pt x="111" y="866"/>
                  </a:cubicBezTo>
                  <a:lnTo>
                    <a:pt x="110" y="871"/>
                  </a:lnTo>
                  <a:lnTo>
                    <a:pt x="107" y="882"/>
                  </a:lnTo>
                  <a:lnTo>
                    <a:pt x="107" y="883"/>
                  </a:lnTo>
                  <a:lnTo>
                    <a:pt x="118" y="891"/>
                  </a:lnTo>
                  <a:cubicBezTo>
                    <a:pt x="120" y="893"/>
                    <a:pt x="121" y="895"/>
                    <a:pt x="121" y="897"/>
                  </a:cubicBezTo>
                  <a:cubicBezTo>
                    <a:pt x="122" y="899"/>
                    <a:pt x="121" y="901"/>
                    <a:pt x="120" y="903"/>
                  </a:cubicBezTo>
                  <a:lnTo>
                    <a:pt x="116" y="909"/>
                  </a:lnTo>
                  <a:lnTo>
                    <a:pt x="114" y="916"/>
                  </a:lnTo>
                  <a:lnTo>
                    <a:pt x="109" y="926"/>
                  </a:lnTo>
                  <a:lnTo>
                    <a:pt x="109" y="944"/>
                  </a:lnTo>
                  <a:lnTo>
                    <a:pt x="107" y="952"/>
                  </a:lnTo>
                  <a:lnTo>
                    <a:pt x="103" y="959"/>
                  </a:lnTo>
                  <a:lnTo>
                    <a:pt x="99" y="965"/>
                  </a:lnTo>
                  <a:lnTo>
                    <a:pt x="87" y="979"/>
                  </a:lnTo>
                  <a:lnTo>
                    <a:pt x="87" y="981"/>
                  </a:lnTo>
                  <a:lnTo>
                    <a:pt x="88" y="983"/>
                  </a:lnTo>
                  <a:lnTo>
                    <a:pt x="90" y="985"/>
                  </a:lnTo>
                  <a:cubicBezTo>
                    <a:pt x="91" y="985"/>
                    <a:pt x="92" y="986"/>
                    <a:pt x="92" y="987"/>
                  </a:cubicBezTo>
                  <a:lnTo>
                    <a:pt x="95" y="990"/>
                  </a:lnTo>
                  <a:cubicBezTo>
                    <a:pt x="96" y="991"/>
                    <a:pt x="96" y="993"/>
                    <a:pt x="97" y="994"/>
                  </a:cubicBezTo>
                  <a:lnTo>
                    <a:pt x="99" y="1008"/>
                  </a:lnTo>
                  <a:lnTo>
                    <a:pt x="102" y="1011"/>
                  </a:lnTo>
                  <a:lnTo>
                    <a:pt x="110" y="1018"/>
                  </a:lnTo>
                  <a:cubicBezTo>
                    <a:pt x="111" y="1019"/>
                    <a:pt x="112" y="1020"/>
                    <a:pt x="113" y="1021"/>
                  </a:cubicBezTo>
                  <a:lnTo>
                    <a:pt x="115" y="1027"/>
                  </a:lnTo>
                  <a:lnTo>
                    <a:pt x="117" y="1036"/>
                  </a:lnTo>
                  <a:lnTo>
                    <a:pt x="118" y="1046"/>
                  </a:lnTo>
                  <a:cubicBezTo>
                    <a:pt x="118" y="1047"/>
                    <a:pt x="118" y="1048"/>
                    <a:pt x="118" y="1049"/>
                  </a:cubicBezTo>
                  <a:lnTo>
                    <a:pt x="115" y="1055"/>
                  </a:lnTo>
                  <a:lnTo>
                    <a:pt x="111" y="1065"/>
                  </a:lnTo>
                  <a:lnTo>
                    <a:pt x="112" y="1068"/>
                  </a:lnTo>
                  <a:lnTo>
                    <a:pt x="123" y="1071"/>
                  </a:lnTo>
                  <a:cubicBezTo>
                    <a:pt x="124" y="1072"/>
                    <a:pt x="125" y="1072"/>
                    <a:pt x="125" y="1072"/>
                  </a:cubicBezTo>
                  <a:lnTo>
                    <a:pt x="133" y="1078"/>
                  </a:lnTo>
                  <a:lnTo>
                    <a:pt x="141" y="1080"/>
                  </a:lnTo>
                  <a:lnTo>
                    <a:pt x="146" y="1082"/>
                  </a:lnTo>
                  <a:lnTo>
                    <a:pt x="151" y="1085"/>
                  </a:lnTo>
                  <a:lnTo>
                    <a:pt x="155" y="1090"/>
                  </a:lnTo>
                  <a:cubicBezTo>
                    <a:pt x="156" y="1091"/>
                    <a:pt x="156" y="1091"/>
                    <a:pt x="157" y="1092"/>
                  </a:cubicBezTo>
                  <a:lnTo>
                    <a:pt x="159" y="1096"/>
                  </a:lnTo>
                  <a:cubicBezTo>
                    <a:pt x="160" y="1098"/>
                    <a:pt x="160" y="1101"/>
                    <a:pt x="159" y="1103"/>
                  </a:cubicBezTo>
                  <a:lnTo>
                    <a:pt x="158" y="1105"/>
                  </a:lnTo>
                  <a:lnTo>
                    <a:pt x="160" y="1130"/>
                  </a:lnTo>
                  <a:lnTo>
                    <a:pt x="164" y="1136"/>
                  </a:lnTo>
                  <a:lnTo>
                    <a:pt x="167" y="1140"/>
                  </a:lnTo>
                  <a:cubicBezTo>
                    <a:pt x="168" y="1140"/>
                    <a:pt x="168" y="1141"/>
                    <a:pt x="168" y="1141"/>
                  </a:cubicBezTo>
                  <a:lnTo>
                    <a:pt x="171" y="1148"/>
                  </a:lnTo>
                  <a:cubicBezTo>
                    <a:pt x="172" y="1149"/>
                    <a:pt x="172" y="1150"/>
                    <a:pt x="172" y="1152"/>
                  </a:cubicBezTo>
                  <a:lnTo>
                    <a:pt x="171" y="1159"/>
                  </a:lnTo>
                  <a:cubicBezTo>
                    <a:pt x="172" y="1161"/>
                    <a:pt x="172" y="1164"/>
                    <a:pt x="172" y="1165"/>
                  </a:cubicBezTo>
                  <a:lnTo>
                    <a:pt x="168" y="1172"/>
                  </a:lnTo>
                  <a:lnTo>
                    <a:pt x="165" y="1187"/>
                  </a:lnTo>
                  <a:lnTo>
                    <a:pt x="164" y="1198"/>
                  </a:lnTo>
                  <a:cubicBezTo>
                    <a:pt x="164" y="1199"/>
                    <a:pt x="164" y="1200"/>
                    <a:pt x="163" y="1201"/>
                  </a:cubicBezTo>
                  <a:lnTo>
                    <a:pt x="162" y="1203"/>
                  </a:lnTo>
                  <a:cubicBezTo>
                    <a:pt x="161" y="1204"/>
                    <a:pt x="161" y="1205"/>
                    <a:pt x="160" y="1205"/>
                  </a:cubicBezTo>
                  <a:lnTo>
                    <a:pt x="160" y="1207"/>
                  </a:lnTo>
                  <a:lnTo>
                    <a:pt x="160" y="1212"/>
                  </a:lnTo>
                  <a:lnTo>
                    <a:pt x="159" y="1217"/>
                  </a:lnTo>
                  <a:lnTo>
                    <a:pt x="157" y="1222"/>
                  </a:lnTo>
                  <a:cubicBezTo>
                    <a:pt x="158" y="1222"/>
                    <a:pt x="158" y="1221"/>
                    <a:pt x="158" y="1221"/>
                  </a:cubicBezTo>
                  <a:cubicBezTo>
                    <a:pt x="161" y="1220"/>
                    <a:pt x="164" y="1221"/>
                    <a:pt x="166" y="1223"/>
                  </a:cubicBezTo>
                  <a:lnTo>
                    <a:pt x="168" y="1225"/>
                  </a:lnTo>
                  <a:lnTo>
                    <a:pt x="176" y="1227"/>
                  </a:lnTo>
                  <a:cubicBezTo>
                    <a:pt x="177" y="1227"/>
                    <a:pt x="179" y="1227"/>
                    <a:pt x="180" y="1228"/>
                  </a:cubicBezTo>
                  <a:lnTo>
                    <a:pt x="181" y="1227"/>
                  </a:lnTo>
                  <a:lnTo>
                    <a:pt x="184" y="1225"/>
                  </a:lnTo>
                  <a:cubicBezTo>
                    <a:pt x="186" y="1223"/>
                    <a:pt x="189" y="1223"/>
                    <a:pt x="192" y="1225"/>
                  </a:cubicBezTo>
                  <a:lnTo>
                    <a:pt x="194" y="1226"/>
                  </a:lnTo>
                  <a:cubicBezTo>
                    <a:pt x="196" y="1227"/>
                    <a:pt x="198" y="1229"/>
                    <a:pt x="198" y="1231"/>
                  </a:cubicBezTo>
                  <a:lnTo>
                    <a:pt x="199" y="1234"/>
                  </a:lnTo>
                  <a:lnTo>
                    <a:pt x="205" y="1234"/>
                  </a:lnTo>
                  <a:cubicBezTo>
                    <a:pt x="206" y="1234"/>
                    <a:pt x="207" y="1235"/>
                    <a:pt x="208" y="1235"/>
                  </a:cubicBezTo>
                  <a:lnTo>
                    <a:pt x="213" y="1238"/>
                  </a:lnTo>
                  <a:cubicBezTo>
                    <a:pt x="215" y="1238"/>
                    <a:pt x="216" y="1239"/>
                    <a:pt x="217" y="1241"/>
                  </a:cubicBezTo>
                  <a:lnTo>
                    <a:pt x="219" y="1246"/>
                  </a:lnTo>
                  <a:cubicBezTo>
                    <a:pt x="220" y="1247"/>
                    <a:pt x="220" y="1249"/>
                    <a:pt x="220" y="1250"/>
                  </a:cubicBezTo>
                  <a:lnTo>
                    <a:pt x="220" y="1253"/>
                  </a:lnTo>
                  <a:cubicBezTo>
                    <a:pt x="220" y="1255"/>
                    <a:pt x="219" y="1256"/>
                    <a:pt x="219" y="1257"/>
                  </a:cubicBezTo>
                  <a:lnTo>
                    <a:pt x="218" y="1262"/>
                  </a:lnTo>
                  <a:lnTo>
                    <a:pt x="219" y="1269"/>
                  </a:lnTo>
                  <a:lnTo>
                    <a:pt x="221" y="1275"/>
                  </a:lnTo>
                  <a:lnTo>
                    <a:pt x="226" y="1278"/>
                  </a:lnTo>
                  <a:cubicBezTo>
                    <a:pt x="227" y="1278"/>
                    <a:pt x="227" y="1278"/>
                    <a:pt x="228" y="1279"/>
                  </a:cubicBezTo>
                  <a:lnTo>
                    <a:pt x="231" y="1281"/>
                  </a:lnTo>
                  <a:cubicBezTo>
                    <a:pt x="232" y="1282"/>
                    <a:pt x="233" y="1283"/>
                    <a:pt x="233" y="1284"/>
                  </a:cubicBezTo>
                  <a:lnTo>
                    <a:pt x="235" y="1290"/>
                  </a:lnTo>
                  <a:cubicBezTo>
                    <a:pt x="236" y="1290"/>
                    <a:pt x="236" y="1290"/>
                    <a:pt x="237" y="1290"/>
                  </a:cubicBezTo>
                  <a:lnTo>
                    <a:pt x="245" y="1289"/>
                  </a:lnTo>
                  <a:cubicBezTo>
                    <a:pt x="246" y="1289"/>
                    <a:pt x="247" y="1289"/>
                    <a:pt x="248" y="1289"/>
                  </a:cubicBezTo>
                  <a:lnTo>
                    <a:pt x="291" y="1306"/>
                  </a:lnTo>
                  <a:cubicBezTo>
                    <a:pt x="292" y="1306"/>
                    <a:pt x="293" y="1307"/>
                    <a:pt x="293" y="1308"/>
                  </a:cubicBezTo>
                  <a:lnTo>
                    <a:pt x="295" y="1310"/>
                  </a:lnTo>
                  <a:lnTo>
                    <a:pt x="307" y="1307"/>
                  </a:lnTo>
                  <a:cubicBezTo>
                    <a:pt x="308" y="1306"/>
                    <a:pt x="309" y="1306"/>
                    <a:pt x="310" y="1306"/>
                  </a:cubicBezTo>
                  <a:lnTo>
                    <a:pt x="315" y="1307"/>
                  </a:lnTo>
                  <a:cubicBezTo>
                    <a:pt x="318" y="1307"/>
                    <a:pt x="321" y="1310"/>
                    <a:pt x="322" y="1313"/>
                  </a:cubicBezTo>
                  <a:lnTo>
                    <a:pt x="322" y="1315"/>
                  </a:lnTo>
                  <a:lnTo>
                    <a:pt x="330" y="1328"/>
                  </a:lnTo>
                  <a:lnTo>
                    <a:pt x="340" y="1324"/>
                  </a:lnTo>
                  <a:cubicBezTo>
                    <a:pt x="342" y="1324"/>
                    <a:pt x="343" y="1323"/>
                    <a:pt x="344" y="1324"/>
                  </a:cubicBezTo>
                  <a:lnTo>
                    <a:pt x="348" y="1324"/>
                  </a:lnTo>
                  <a:cubicBezTo>
                    <a:pt x="349" y="1324"/>
                    <a:pt x="351" y="1325"/>
                    <a:pt x="352" y="1326"/>
                  </a:cubicBezTo>
                  <a:lnTo>
                    <a:pt x="355" y="1329"/>
                  </a:lnTo>
                  <a:cubicBezTo>
                    <a:pt x="355" y="1329"/>
                    <a:pt x="356" y="1330"/>
                    <a:pt x="356" y="1331"/>
                  </a:cubicBezTo>
                  <a:lnTo>
                    <a:pt x="361" y="1343"/>
                  </a:lnTo>
                  <a:lnTo>
                    <a:pt x="366" y="1339"/>
                  </a:lnTo>
                  <a:cubicBezTo>
                    <a:pt x="368" y="1337"/>
                    <a:pt x="370" y="1336"/>
                    <a:pt x="372" y="1336"/>
                  </a:cubicBezTo>
                  <a:lnTo>
                    <a:pt x="381" y="1337"/>
                  </a:lnTo>
                  <a:cubicBezTo>
                    <a:pt x="382" y="1337"/>
                    <a:pt x="383" y="1338"/>
                    <a:pt x="385" y="1339"/>
                  </a:cubicBezTo>
                  <a:lnTo>
                    <a:pt x="388" y="1342"/>
                  </a:lnTo>
                  <a:lnTo>
                    <a:pt x="390" y="1337"/>
                  </a:lnTo>
                  <a:cubicBezTo>
                    <a:pt x="391" y="1335"/>
                    <a:pt x="393" y="1333"/>
                    <a:pt x="396" y="1333"/>
                  </a:cubicBezTo>
                  <a:lnTo>
                    <a:pt x="398" y="1332"/>
                  </a:lnTo>
                  <a:lnTo>
                    <a:pt x="407" y="1332"/>
                  </a:lnTo>
                  <a:lnTo>
                    <a:pt x="415" y="1334"/>
                  </a:lnTo>
                  <a:cubicBezTo>
                    <a:pt x="416" y="1334"/>
                    <a:pt x="417" y="1334"/>
                    <a:pt x="417" y="1335"/>
                  </a:cubicBezTo>
                  <a:lnTo>
                    <a:pt x="423" y="1338"/>
                  </a:lnTo>
                  <a:cubicBezTo>
                    <a:pt x="424" y="1339"/>
                    <a:pt x="425" y="1339"/>
                    <a:pt x="425" y="1340"/>
                  </a:cubicBezTo>
                  <a:lnTo>
                    <a:pt x="442" y="1357"/>
                  </a:lnTo>
                  <a:cubicBezTo>
                    <a:pt x="443" y="1358"/>
                    <a:pt x="443" y="1359"/>
                    <a:pt x="444" y="1360"/>
                  </a:cubicBezTo>
                  <a:lnTo>
                    <a:pt x="445" y="1366"/>
                  </a:lnTo>
                  <a:cubicBezTo>
                    <a:pt x="447" y="1370"/>
                    <a:pt x="445" y="1374"/>
                    <a:pt x="441" y="1376"/>
                  </a:cubicBezTo>
                  <a:lnTo>
                    <a:pt x="440" y="1376"/>
                  </a:lnTo>
                  <a:cubicBezTo>
                    <a:pt x="440" y="1377"/>
                    <a:pt x="440" y="1378"/>
                    <a:pt x="439" y="1379"/>
                  </a:cubicBezTo>
                  <a:lnTo>
                    <a:pt x="439" y="1381"/>
                  </a:lnTo>
                  <a:cubicBezTo>
                    <a:pt x="439" y="1383"/>
                    <a:pt x="439" y="1385"/>
                    <a:pt x="438" y="1387"/>
                  </a:cubicBezTo>
                  <a:lnTo>
                    <a:pt x="436" y="1390"/>
                  </a:lnTo>
                  <a:lnTo>
                    <a:pt x="430" y="1396"/>
                  </a:lnTo>
                  <a:cubicBezTo>
                    <a:pt x="429" y="1398"/>
                    <a:pt x="427" y="1399"/>
                    <a:pt x="425" y="1399"/>
                  </a:cubicBezTo>
                  <a:lnTo>
                    <a:pt x="422" y="1400"/>
                  </a:lnTo>
                  <a:cubicBezTo>
                    <a:pt x="421" y="1400"/>
                    <a:pt x="419" y="1400"/>
                    <a:pt x="418" y="1400"/>
                  </a:cubicBezTo>
                  <a:lnTo>
                    <a:pt x="416" y="1400"/>
                  </a:lnTo>
                  <a:cubicBezTo>
                    <a:pt x="416" y="1400"/>
                    <a:pt x="415" y="1401"/>
                    <a:pt x="414" y="1402"/>
                  </a:cubicBezTo>
                  <a:lnTo>
                    <a:pt x="406" y="1408"/>
                  </a:lnTo>
                  <a:lnTo>
                    <a:pt x="406" y="1409"/>
                  </a:lnTo>
                  <a:cubicBezTo>
                    <a:pt x="406" y="1410"/>
                    <a:pt x="405" y="1411"/>
                    <a:pt x="404" y="1413"/>
                  </a:cubicBezTo>
                  <a:cubicBezTo>
                    <a:pt x="406" y="1414"/>
                    <a:pt x="407" y="1415"/>
                    <a:pt x="408" y="1417"/>
                  </a:cubicBezTo>
                  <a:lnTo>
                    <a:pt x="409" y="1421"/>
                  </a:lnTo>
                  <a:cubicBezTo>
                    <a:pt x="410" y="1421"/>
                    <a:pt x="410" y="1421"/>
                    <a:pt x="411" y="1421"/>
                  </a:cubicBezTo>
                  <a:lnTo>
                    <a:pt x="420" y="1421"/>
                  </a:lnTo>
                  <a:cubicBezTo>
                    <a:pt x="421" y="1421"/>
                    <a:pt x="421" y="1421"/>
                    <a:pt x="422" y="1421"/>
                  </a:cubicBezTo>
                  <a:cubicBezTo>
                    <a:pt x="424" y="1422"/>
                    <a:pt x="428" y="1424"/>
                    <a:pt x="429" y="1426"/>
                  </a:cubicBezTo>
                  <a:lnTo>
                    <a:pt x="430" y="1429"/>
                  </a:lnTo>
                  <a:cubicBezTo>
                    <a:pt x="431" y="1429"/>
                    <a:pt x="431" y="1431"/>
                    <a:pt x="431" y="1432"/>
                  </a:cubicBezTo>
                  <a:lnTo>
                    <a:pt x="431" y="1434"/>
                  </a:lnTo>
                  <a:lnTo>
                    <a:pt x="431" y="1437"/>
                  </a:lnTo>
                  <a:lnTo>
                    <a:pt x="432" y="1438"/>
                  </a:lnTo>
                  <a:lnTo>
                    <a:pt x="438" y="1441"/>
                  </a:lnTo>
                  <a:cubicBezTo>
                    <a:pt x="439" y="1441"/>
                    <a:pt x="440" y="1441"/>
                    <a:pt x="440" y="1442"/>
                  </a:cubicBezTo>
                  <a:lnTo>
                    <a:pt x="445" y="1445"/>
                  </a:lnTo>
                  <a:cubicBezTo>
                    <a:pt x="445" y="1445"/>
                    <a:pt x="446" y="1446"/>
                    <a:pt x="447" y="1447"/>
                  </a:cubicBezTo>
                  <a:lnTo>
                    <a:pt x="449" y="1451"/>
                  </a:lnTo>
                  <a:lnTo>
                    <a:pt x="460" y="1468"/>
                  </a:lnTo>
                  <a:lnTo>
                    <a:pt x="465" y="1473"/>
                  </a:lnTo>
                  <a:cubicBezTo>
                    <a:pt x="466" y="1474"/>
                    <a:pt x="466" y="1475"/>
                    <a:pt x="467" y="1476"/>
                  </a:cubicBezTo>
                  <a:lnTo>
                    <a:pt x="469" y="1482"/>
                  </a:lnTo>
                  <a:lnTo>
                    <a:pt x="472" y="1495"/>
                  </a:lnTo>
                  <a:lnTo>
                    <a:pt x="480" y="1503"/>
                  </a:lnTo>
                  <a:lnTo>
                    <a:pt x="485" y="1506"/>
                  </a:lnTo>
                  <a:lnTo>
                    <a:pt x="487" y="1505"/>
                  </a:lnTo>
                  <a:lnTo>
                    <a:pt x="491" y="1500"/>
                  </a:lnTo>
                  <a:cubicBezTo>
                    <a:pt x="492" y="1499"/>
                    <a:pt x="492" y="1499"/>
                    <a:pt x="493" y="1498"/>
                  </a:cubicBezTo>
                  <a:lnTo>
                    <a:pt x="498" y="1494"/>
                  </a:lnTo>
                  <a:lnTo>
                    <a:pt x="503" y="1484"/>
                  </a:lnTo>
                  <a:cubicBezTo>
                    <a:pt x="504" y="1484"/>
                    <a:pt x="504" y="1483"/>
                    <a:pt x="505" y="1483"/>
                  </a:cubicBezTo>
                  <a:lnTo>
                    <a:pt x="509" y="1479"/>
                  </a:lnTo>
                  <a:cubicBezTo>
                    <a:pt x="510" y="1478"/>
                    <a:pt x="512" y="1477"/>
                    <a:pt x="513" y="1477"/>
                  </a:cubicBezTo>
                  <a:lnTo>
                    <a:pt x="517" y="1477"/>
                  </a:lnTo>
                  <a:lnTo>
                    <a:pt x="521" y="1477"/>
                  </a:lnTo>
                  <a:lnTo>
                    <a:pt x="523" y="1476"/>
                  </a:lnTo>
                  <a:lnTo>
                    <a:pt x="525" y="1473"/>
                  </a:lnTo>
                  <a:cubicBezTo>
                    <a:pt x="526" y="1472"/>
                    <a:pt x="526" y="1471"/>
                    <a:pt x="527" y="1471"/>
                  </a:cubicBezTo>
                  <a:lnTo>
                    <a:pt x="530" y="1469"/>
                  </a:lnTo>
                  <a:cubicBezTo>
                    <a:pt x="531" y="1468"/>
                    <a:pt x="532" y="1468"/>
                    <a:pt x="534" y="1468"/>
                  </a:cubicBezTo>
                  <a:cubicBezTo>
                    <a:pt x="534" y="1468"/>
                    <a:pt x="534" y="1468"/>
                    <a:pt x="535" y="1468"/>
                  </a:cubicBezTo>
                  <a:cubicBezTo>
                    <a:pt x="536" y="1466"/>
                    <a:pt x="539" y="1464"/>
                    <a:pt x="542" y="1463"/>
                  </a:cubicBezTo>
                  <a:lnTo>
                    <a:pt x="542" y="1462"/>
                  </a:lnTo>
                  <a:lnTo>
                    <a:pt x="539" y="1458"/>
                  </a:lnTo>
                  <a:lnTo>
                    <a:pt x="535" y="1455"/>
                  </a:lnTo>
                  <a:cubicBezTo>
                    <a:pt x="535" y="1455"/>
                    <a:pt x="534" y="1455"/>
                    <a:pt x="533" y="1454"/>
                  </a:cubicBezTo>
                  <a:lnTo>
                    <a:pt x="530" y="1450"/>
                  </a:lnTo>
                  <a:cubicBezTo>
                    <a:pt x="529" y="1449"/>
                    <a:pt x="528" y="1448"/>
                    <a:pt x="528" y="1447"/>
                  </a:cubicBezTo>
                  <a:lnTo>
                    <a:pt x="523" y="1430"/>
                  </a:lnTo>
                  <a:lnTo>
                    <a:pt x="517" y="1422"/>
                  </a:lnTo>
                  <a:cubicBezTo>
                    <a:pt x="516" y="1421"/>
                    <a:pt x="516" y="1419"/>
                    <a:pt x="516" y="1418"/>
                  </a:cubicBezTo>
                  <a:lnTo>
                    <a:pt x="516" y="1413"/>
                  </a:lnTo>
                  <a:cubicBezTo>
                    <a:pt x="516" y="1410"/>
                    <a:pt x="517" y="1408"/>
                    <a:pt x="520" y="1406"/>
                  </a:cubicBezTo>
                  <a:lnTo>
                    <a:pt x="525" y="1403"/>
                  </a:lnTo>
                  <a:cubicBezTo>
                    <a:pt x="526" y="1402"/>
                    <a:pt x="528" y="1402"/>
                    <a:pt x="530" y="1402"/>
                  </a:cubicBezTo>
                  <a:lnTo>
                    <a:pt x="534" y="1403"/>
                  </a:lnTo>
                  <a:cubicBezTo>
                    <a:pt x="536" y="1403"/>
                    <a:pt x="537" y="1403"/>
                    <a:pt x="538" y="1404"/>
                  </a:cubicBezTo>
                  <a:lnTo>
                    <a:pt x="544" y="1407"/>
                  </a:lnTo>
                  <a:lnTo>
                    <a:pt x="545" y="1407"/>
                  </a:lnTo>
                  <a:cubicBezTo>
                    <a:pt x="546" y="1407"/>
                    <a:pt x="548" y="1407"/>
                    <a:pt x="549" y="1407"/>
                  </a:cubicBezTo>
                  <a:lnTo>
                    <a:pt x="569" y="1413"/>
                  </a:lnTo>
                  <a:cubicBezTo>
                    <a:pt x="569" y="1413"/>
                    <a:pt x="570" y="1414"/>
                    <a:pt x="571" y="1414"/>
                  </a:cubicBezTo>
                  <a:lnTo>
                    <a:pt x="578" y="1419"/>
                  </a:lnTo>
                  <a:lnTo>
                    <a:pt x="583" y="1418"/>
                  </a:lnTo>
                  <a:cubicBezTo>
                    <a:pt x="584" y="1418"/>
                    <a:pt x="585" y="1418"/>
                    <a:pt x="587" y="1418"/>
                  </a:cubicBezTo>
                  <a:lnTo>
                    <a:pt x="589" y="1419"/>
                  </a:lnTo>
                  <a:cubicBezTo>
                    <a:pt x="591" y="1420"/>
                    <a:pt x="593" y="1421"/>
                    <a:pt x="594" y="1423"/>
                  </a:cubicBezTo>
                  <a:cubicBezTo>
                    <a:pt x="594" y="1425"/>
                    <a:pt x="595" y="1427"/>
                    <a:pt x="594" y="1428"/>
                  </a:cubicBezTo>
                  <a:lnTo>
                    <a:pt x="596" y="1433"/>
                  </a:lnTo>
                  <a:lnTo>
                    <a:pt x="604" y="1437"/>
                  </a:lnTo>
                  <a:lnTo>
                    <a:pt x="612" y="1437"/>
                  </a:lnTo>
                  <a:cubicBezTo>
                    <a:pt x="613" y="1437"/>
                    <a:pt x="614" y="1437"/>
                    <a:pt x="615" y="1438"/>
                  </a:cubicBezTo>
                  <a:lnTo>
                    <a:pt x="619" y="1439"/>
                  </a:lnTo>
                  <a:cubicBezTo>
                    <a:pt x="622" y="1441"/>
                    <a:pt x="624" y="1443"/>
                    <a:pt x="624" y="1447"/>
                  </a:cubicBezTo>
                  <a:cubicBezTo>
                    <a:pt x="624" y="1448"/>
                    <a:pt x="624" y="1449"/>
                    <a:pt x="623" y="1450"/>
                  </a:cubicBezTo>
                  <a:cubicBezTo>
                    <a:pt x="623" y="1451"/>
                    <a:pt x="623" y="1451"/>
                    <a:pt x="623" y="1451"/>
                  </a:cubicBezTo>
                  <a:lnTo>
                    <a:pt x="625" y="1451"/>
                  </a:lnTo>
                  <a:cubicBezTo>
                    <a:pt x="627" y="1451"/>
                    <a:pt x="629" y="1452"/>
                    <a:pt x="631" y="1453"/>
                  </a:cubicBezTo>
                  <a:lnTo>
                    <a:pt x="635" y="1456"/>
                  </a:lnTo>
                  <a:lnTo>
                    <a:pt x="635" y="1456"/>
                  </a:lnTo>
                  <a:lnTo>
                    <a:pt x="635" y="1456"/>
                  </a:lnTo>
                  <a:cubicBezTo>
                    <a:pt x="637" y="1454"/>
                    <a:pt x="639" y="1453"/>
                    <a:pt x="641" y="1453"/>
                  </a:cubicBezTo>
                  <a:lnTo>
                    <a:pt x="650" y="1452"/>
                  </a:lnTo>
                  <a:cubicBezTo>
                    <a:pt x="651" y="1452"/>
                    <a:pt x="652" y="1452"/>
                    <a:pt x="652" y="1452"/>
                  </a:cubicBezTo>
                  <a:lnTo>
                    <a:pt x="668" y="1455"/>
                  </a:lnTo>
                  <a:lnTo>
                    <a:pt x="670" y="1454"/>
                  </a:lnTo>
                  <a:lnTo>
                    <a:pt x="676" y="1445"/>
                  </a:lnTo>
                  <a:cubicBezTo>
                    <a:pt x="676" y="1443"/>
                    <a:pt x="678" y="1441"/>
                    <a:pt x="679" y="1440"/>
                  </a:cubicBezTo>
                  <a:cubicBezTo>
                    <a:pt x="680" y="1440"/>
                    <a:pt x="682" y="1439"/>
                    <a:pt x="683" y="1438"/>
                  </a:cubicBezTo>
                  <a:cubicBezTo>
                    <a:pt x="685" y="1438"/>
                    <a:pt x="687" y="1438"/>
                    <a:pt x="688" y="1439"/>
                  </a:cubicBezTo>
                  <a:lnTo>
                    <a:pt x="691" y="1440"/>
                  </a:lnTo>
                  <a:cubicBezTo>
                    <a:pt x="692" y="1440"/>
                    <a:pt x="693" y="1441"/>
                    <a:pt x="694" y="1441"/>
                  </a:cubicBezTo>
                  <a:cubicBezTo>
                    <a:pt x="694" y="1442"/>
                    <a:pt x="696" y="1443"/>
                    <a:pt x="696" y="1444"/>
                  </a:cubicBezTo>
                  <a:lnTo>
                    <a:pt x="699" y="1448"/>
                  </a:lnTo>
                  <a:cubicBezTo>
                    <a:pt x="700" y="1449"/>
                    <a:pt x="701" y="1451"/>
                    <a:pt x="701" y="1453"/>
                  </a:cubicBezTo>
                  <a:cubicBezTo>
                    <a:pt x="701" y="1454"/>
                    <a:pt x="702" y="1455"/>
                    <a:pt x="701" y="1456"/>
                  </a:cubicBezTo>
                  <a:cubicBezTo>
                    <a:pt x="701" y="1457"/>
                    <a:pt x="701" y="1458"/>
                    <a:pt x="701" y="1459"/>
                  </a:cubicBezTo>
                  <a:lnTo>
                    <a:pt x="699" y="1464"/>
                  </a:lnTo>
                  <a:lnTo>
                    <a:pt x="699" y="1464"/>
                  </a:lnTo>
                  <a:cubicBezTo>
                    <a:pt x="699" y="1465"/>
                    <a:pt x="700" y="1466"/>
                    <a:pt x="700" y="1466"/>
                  </a:cubicBezTo>
                  <a:lnTo>
                    <a:pt x="703" y="1472"/>
                  </a:lnTo>
                  <a:cubicBezTo>
                    <a:pt x="704" y="1474"/>
                    <a:pt x="704" y="1476"/>
                    <a:pt x="703" y="1479"/>
                  </a:cubicBezTo>
                  <a:lnTo>
                    <a:pt x="702" y="1483"/>
                  </a:lnTo>
                  <a:cubicBezTo>
                    <a:pt x="701" y="1484"/>
                    <a:pt x="700" y="1486"/>
                    <a:pt x="699" y="1486"/>
                  </a:cubicBezTo>
                  <a:lnTo>
                    <a:pt x="695" y="1490"/>
                  </a:lnTo>
                  <a:lnTo>
                    <a:pt x="686" y="1496"/>
                  </a:lnTo>
                  <a:lnTo>
                    <a:pt x="680" y="1498"/>
                  </a:lnTo>
                  <a:cubicBezTo>
                    <a:pt x="679" y="1499"/>
                    <a:pt x="678" y="1499"/>
                    <a:pt x="677" y="1499"/>
                  </a:cubicBezTo>
                  <a:lnTo>
                    <a:pt x="675" y="1499"/>
                  </a:lnTo>
                  <a:lnTo>
                    <a:pt x="678" y="1502"/>
                  </a:lnTo>
                  <a:lnTo>
                    <a:pt x="678" y="1502"/>
                  </a:lnTo>
                  <a:lnTo>
                    <a:pt x="680" y="1501"/>
                  </a:lnTo>
                  <a:cubicBezTo>
                    <a:pt x="682" y="1501"/>
                    <a:pt x="683" y="1501"/>
                    <a:pt x="684" y="1501"/>
                  </a:cubicBezTo>
                  <a:lnTo>
                    <a:pt x="687" y="1502"/>
                  </a:lnTo>
                  <a:lnTo>
                    <a:pt x="695" y="1505"/>
                  </a:lnTo>
                  <a:cubicBezTo>
                    <a:pt x="697" y="1506"/>
                    <a:pt x="700" y="1508"/>
                    <a:pt x="701" y="1511"/>
                  </a:cubicBezTo>
                  <a:cubicBezTo>
                    <a:pt x="701" y="1511"/>
                    <a:pt x="701" y="1514"/>
                    <a:pt x="701" y="1515"/>
                  </a:cubicBezTo>
                  <a:cubicBezTo>
                    <a:pt x="701" y="1515"/>
                    <a:pt x="701" y="1516"/>
                    <a:pt x="700" y="1517"/>
                  </a:cubicBezTo>
                  <a:lnTo>
                    <a:pt x="700" y="1517"/>
                  </a:lnTo>
                  <a:lnTo>
                    <a:pt x="701" y="1518"/>
                  </a:lnTo>
                  <a:cubicBezTo>
                    <a:pt x="702" y="1519"/>
                    <a:pt x="702" y="1520"/>
                    <a:pt x="702" y="1520"/>
                  </a:cubicBezTo>
                  <a:lnTo>
                    <a:pt x="708" y="1532"/>
                  </a:lnTo>
                  <a:lnTo>
                    <a:pt x="718" y="1542"/>
                  </a:lnTo>
                  <a:lnTo>
                    <a:pt x="721" y="1543"/>
                  </a:lnTo>
                  <a:lnTo>
                    <a:pt x="724" y="1542"/>
                  </a:lnTo>
                  <a:lnTo>
                    <a:pt x="729" y="1538"/>
                  </a:lnTo>
                  <a:cubicBezTo>
                    <a:pt x="729" y="1537"/>
                    <a:pt x="731" y="1537"/>
                    <a:pt x="732" y="1536"/>
                  </a:cubicBezTo>
                  <a:lnTo>
                    <a:pt x="739" y="1535"/>
                  </a:lnTo>
                  <a:lnTo>
                    <a:pt x="738" y="1529"/>
                  </a:lnTo>
                  <a:cubicBezTo>
                    <a:pt x="737" y="1526"/>
                    <a:pt x="738" y="1523"/>
                    <a:pt x="740" y="1522"/>
                  </a:cubicBezTo>
                  <a:cubicBezTo>
                    <a:pt x="742" y="1520"/>
                    <a:pt x="745" y="1519"/>
                    <a:pt x="748" y="1520"/>
                  </a:cubicBezTo>
                  <a:lnTo>
                    <a:pt x="754" y="1521"/>
                  </a:lnTo>
                  <a:cubicBezTo>
                    <a:pt x="755" y="1522"/>
                    <a:pt x="756" y="1522"/>
                    <a:pt x="756" y="1522"/>
                  </a:cubicBezTo>
                  <a:lnTo>
                    <a:pt x="768" y="1530"/>
                  </a:lnTo>
                  <a:cubicBezTo>
                    <a:pt x="770" y="1532"/>
                    <a:pt x="772" y="1535"/>
                    <a:pt x="771" y="1538"/>
                  </a:cubicBezTo>
                  <a:lnTo>
                    <a:pt x="778" y="1540"/>
                  </a:lnTo>
                  <a:cubicBezTo>
                    <a:pt x="779" y="1540"/>
                    <a:pt x="780" y="1540"/>
                    <a:pt x="781" y="1541"/>
                  </a:cubicBezTo>
                  <a:lnTo>
                    <a:pt x="784" y="1542"/>
                  </a:lnTo>
                  <a:lnTo>
                    <a:pt x="792" y="1548"/>
                  </a:lnTo>
                  <a:lnTo>
                    <a:pt x="795" y="1549"/>
                  </a:lnTo>
                  <a:cubicBezTo>
                    <a:pt x="796" y="1549"/>
                    <a:pt x="797" y="1549"/>
                    <a:pt x="798" y="1550"/>
                  </a:cubicBezTo>
                  <a:lnTo>
                    <a:pt x="800" y="1552"/>
                  </a:lnTo>
                  <a:cubicBezTo>
                    <a:pt x="801" y="1553"/>
                    <a:pt x="802" y="1554"/>
                    <a:pt x="802" y="1555"/>
                  </a:cubicBezTo>
                  <a:cubicBezTo>
                    <a:pt x="803" y="1555"/>
                    <a:pt x="804" y="1557"/>
                    <a:pt x="804" y="1558"/>
                  </a:cubicBezTo>
                  <a:lnTo>
                    <a:pt x="804" y="1558"/>
                  </a:lnTo>
                  <a:cubicBezTo>
                    <a:pt x="805" y="1557"/>
                    <a:pt x="807" y="1556"/>
                    <a:pt x="809" y="1556"/>
                  </a:cubicBezTo>
                  <a:lnTo>
                    <a:pt x="816" y="1555"/>
                  </a:lnTo>
                  <a:cubicBezTo>
                    <a:pt x="818" y="1554"/>
                    <a:pt x="819" y="1555"/>
                    <a:pt x="820" y="1555"/>
                  </a:cubicBezTo>
                  <a:lnTo>
                    <a:pt x="828" y="1558"/>
                  </a:lnTo>
                  <a:lnTo>
                    <a:pt x="842" y="1565"/>
                  </a:lnTo>
                  <a:lnTo>
                    <a:pt x="847" y="1562"/>
                  </a:lnTo>
                  <a:cubicBezTo>
                    <a:pt x="850" y="1560"/>
                    <a:pt x="853" y="1560"/>
                    <a:pt x="856" y="1562"/>
                  </a:cubicBezTo>
                  <a:lnTo>
                    <a:pt x="859" y="1563"/>
                  </a:lnTo>
                  <a:cubicBezTo>
                    <a:pt x="861" y="1564"/>
                    <a:pt x="862" y="1566"/>
                    <a:pt x="863" y="1568"/>
                  </a:cubicBezTo>
                  <a:lnTo>
                    <a:pt x="864" y="1574"/>
                  </a:lnTo>
                  <a:cubicBezTo>
                    <a:pt x="864" y="1575"/>
                    <a:pt x="864" y="1576"/>
                    <a:pt x="864" y="1577"/>
                  </a:cubicBezTo>
                  <a:lnTo>
                    <a:pt x="864" y="1579"/>
                  </a:lnTo>
                  <a:lnTo>
                    <a:pt x="865" y="1580"/>
                  </a:lnTo>
                  <a:cubicBezTo>
                    <a:pt x="867" y="1581"/>
                    <a:pt x="869" y="1583"/>
                    <a:pt x="869" y="1585"/>
                  </a:cubicBezTo>
                  <a:cubicBezTo>
                    <a:pt x="870" y="1588"/>
                    <a:pt x="869" y="1590"/>
                    <a:pt x="868" y="1592"/>
                  </a:cubicBezTo>
                  <a:lnTo>
                    <a:pt x="864" y="1596"/>
                  </a:lnTo>
                  <a:lnTo>
                    <a:pt x="864" y="1600"/>
                  </a:lnTo>
                  <a:lnTo>
                    <a:pt x="871" y="1616"/>
                  </a:lnTo>
                  <a:lnTo>
                    <a:pt x="874" y="1625"/>
                  </a:lnTo>
                  <a:lnTo>
                    <a:pt x="881" y="1626"/>
                  </a:lnTo>
                  <a:cubicBezTo>
                    <a:pt x="882" y="1627"/>
                    <a:pt x="883" y="1627"/>
                    <a:pt x="884" y="1628"/>
                  </a:cubicBezTo>
                  <a:lnTo>
                    <a:pt x="890" y="1634"/>
                  </a:lnTo>
                  <a:lnTo>
                    <a:pt x="890" y="1633"/>
                  </a:lnTo>
                  <a:lnTo>
                    <a:pt x="895" y="1632"/>
                  </a:lnTo>
                  <a:cubicBezTo>
                    <a:pt x="897" y="1632"/>
                    <a:pt x="900" y="1632"/>
                    <a:pt x="901" y="1634"/>
                  </a:cubicBezTo>
                  <a:lnTo>
                    <a:pt x="904" y="1636"/>
                  </a:lnTo>
                  <a:cubicBezTo>
                    <a:pt x="906" y="1637"/>
                    <a:pt x="907" y="1638"/>
                    <a:pt x="907" y="1640"/>
                  </a:cubicBezTo>
                  <a:lnTo>
                    <a:pt x="908" y="1642"/>
                  </a:lnTo>
                  <a:lnTo>
                    <a:pt x="910" y="1656"/>
                  </a:lnTo>
                  <a:lnTo>
                    <a:pt x="913" y="1663"/>
                  </a:lnTo>
                  <a:lnTo>
                    <a:pt x="917" y="1683"/>
                  </a:lnTo>
                  <a:lnTo>
                    <a:pt x="928" y="1684"/>
                  </a:lnTo>
                  <a:cubicBezTo>
                    <a:pt x="930" y="1684"/>
                    <a:pt x="931" y="1684"/>
                    <a:pt x="932" y="1685"/>
                  </a:cubicBezTo>
                  <a:lnTo>
                    <a:pt x="937" y="1688"/>
                  </a:lnTo>
                  <a:cubicBezTo>
                    <a:pt x="941" y="1690"/>
                    <a:pt x="942" y="1694"/>
                    <a:pt x="941" y="1698"/>
                  </a:cubicBezTo>
                  <a:lnTo>
                    <a:pt x="940" y="1701"/>
                  </a:lnTo>
                  <a:lnTo>
                    <a:pt x="941" y="1712"/>
                  </a:lnTo>
                  <a:lnTo>
                    <a:pt x="941" y="1718"/>
                  </a:lnTo>
                  <a:lnTo>
                    <a:pt x="946" y="1715"/>
                  </a:lnTo>
                  <a:cubicBezTo>
                    <a:pt x="946" y="1715"/>
                    <a:pt x="947" y="1715"/>
                    <a:pt x="948" y="1714"/>
                  </a:cubicBezTo>
                  <a:lnTo>
                    <a:pt x="952" y="1713"/>
                  </a:lnTo>
                  <a:cubicBezTo>
                    <a:pt x="954" y="1713"/>
                    <a:pt x="955" y="1713"/>
                    <a:pt x="957" y="1714"/>
                  </a:cubicBezTo>
                  <a:cubicBezTo>
                    <a:pt x="957" y="1714"/>
                    <a:pt x="960" y="1715"/>
                    <a:pt x="961" y="1715"/>
                  </a:cubicBezTo>
                  <a:lnTo>
                    <a:pt x="964" y="1718"/>
                  </a:lnTo>
                  <a:lnTo>
                    <a:pt x="968" y="1716"/>
                  </a:lnTo>
                  <a:lnTo>
                    <a:pt x="970" y="1709"/>
                  </a:lnTo>
                  <a:cubicBezTo>
                    <a:pt x="971" y="1707"/>
                    <a:pt x="971" y="1706"/>
                    <a:pt x="973" y="1704"/>
                  </a:cubicBezTo>
                  <a:lnTo>
                    <a:pt x="973" y="1703"/>
                  </a:lnTo>
                  <a:lnTo>
                    <a:pt x="976" y="1693"/>
                  </a:lnTo>
                  <a:lnTo>
                    <a:pt x="980" y="1687"/>
                  </a:lnTo>
                  <a:lnTo>
                    <a:pt x="984" y="1683"/>
                  </a:lnTo>
                  <a:cubicBezTo>
                    <a:pt x="985" y="1682"/>
                    <a:pt x="985" y="1682"/>
                    <a:pt x="986" y="1681"/>
                  </a:cubicBezTo>
                  <a:lnTo>
                    <a:pt x="989" y="1680"/>
                  </a:lnTo>
                  <a:lnTo>
                    <a:pt x="995" y="1678"/>
                  </a:lnTo>
                  <a:lnTo>
                    <a:pt x="1002" y="1678"/>
                  </a:lnTo>
                  <a:lnTo>
                    <a:pt x="1019" y="1660"/>
                  </a:lnTo>
                  <a:cubicBezTo>
                    <a:pt x="1020" y="1658"/>
                    <a:pt x="1022" y="1656"/>
                    <a:pt x="1023" y="1656"/>
                  </a:cubicBezTo>
                  <a:cubicBezTo>
                    <a:pt x="1025" y="1655"/>
                    <a:pt x="1029" y="1654"/>
                    <a:pt x="1031" y="1655"/>
                  </a:cubicBezTo>
                  <a:cubicBezTo>
                    <a:pt x="1032" y="1656"/>
                    <a:pt x="1036" y="1658"/>
                    <a:pt x="1037" y="1660"/>
                  </a:cubicBezTo>
                  <a:lnTo>
                    <a:pt x="1041" y="1666"/>
                  </a:lnTo>
                  <a:lnTo>
                    <a:pt x="1044" y="1667"/>
                  </a:lnTo>
                  <a:cubicBezTo>
                    <a:pt x="1045" y="1668"/>
                    <a:pt x="1047" y="1670"/>
                    <a:pt x="1047" y="1671"/>
                  </a:cubicBezTo>
                  <a:lnTo>
                    <a:pt x="1049" y="1677"/>
                  </a:lnTo>
                  <a:lnTo>
                    <a:pt x="1057" y="1702"/>
                  </a:lnTo>
                  <a:lnTo>
                    <a:pt x="1058" y="1703"/>
                  </a:lnTo>
                  <a:lnTo>
                    <a:pt x="1065" y="1703"/>
                  </a:lnTo>
                  <a:cubicBezTo>
                    <a:pt x="1068" y="1703"/>
                    <a:pt x="1070" y="1704"/>
                    <a:pt x="1072" y="1707"/>
                  </a:cubicBezTo>
                  <a:cubicBezTo>
                    <a:pt x="1073" y="1709"/>
                    <a:pt x="1073" y="1712"/>
                    <a:pt x="1072" y="1714"/>
                  </a:cubicBezTo>
                  <a:lnTo>
                    <a:pt x="1072" y="1715"/>
                  </a:lnTo>
                  <a:lnTo>
                    <a:pt x="1072" y="1717"/>
                  </a:lnTo>
                  <a:lnTo>
                    <a:pt x="1080" y="1719"/>
                  </a:lnTo>
                  <a:lnTo>
                    <a:pt x="1081" y="1719"/>
                  </a:lnTo>
                  <a:lnTo>
                    <a:pt x="1086" y="1716"/>
                  </a:lnTo>
                  <a:cubicBezTo>
                    <a:pt x="1089" y="1716"/>
                    <a:pt x="1092" y="1716"/>
                    <a:pt x="1094" y="1718"/>
                  </a:cubicBezTo>
                  <a:lnTo>
                    <a:pt x="1096" y="1719"/>
                  </a:lnTo>
                  <a:cubicBezTo>
                    <a:pt x="1097" y="1720"/>
                    <a:pt x="1098" y="1721"/>
                    <a:pt x="1099" y="1723"/>
                  </a:cubicBezTo>
                  <a:lnTo>
                    <a:pt x="1102" y="1734"/>
                  </a:lnTo>
                  <a:lnTo>
                    <a:pt x="1103" y="1750"/>
                  </a:lnTo>
                  <a:cubicBezTo>
                    <a:pt x="1103" y="1751"/>
                    <a:pt x="1103" y="1752"/>
                    <a:pt x="1103" y="1752"/>
                  </a:cubicBezTo>
                  <a:cubicBezTo>
                    <a:pt x="1103" y="1753"/>
                    <a:pt x="1103" y="1753"/>
                    <a:pt x="1103" y="1753"/>
                  </a:cubicBezTo>
                  <a:cubicBezTo>
                    <a:pt x="1103" y="1754"/>
                    <a:pt x="1103" y="1754"/>
                    <a:pt x="1104" y="1755"/>
                  </a:cubicBezTo>
                  <a:lnTo>
                    <a:pt x="1104" y="1755"/>
                  </a:lnTo>
                  <a:cubicBezTo>
                    <a:pt x="1106" y="1756"/>
                    <a:pt x="1106" y="1757"/>
                    <a:pt x="1106" y="1758"/>
                  </a:cubicBezTo>
                  <a:cubicBezTo>
                    <a:pt x="1107" y="1760"/>
                    <a:pt x="1107" y="1763"/>
                    <a:pt x="1107" y="1764"/>
                  </a:cubicBezTo>
                  <a:cubicBezTo>
                    <a:pt x="1106" y="1766"/>
                    <a:pt x="1104" y="1769"/>
                    <a:pt x="1103" y="1770"/>
                  </a:cubicBezTo>
                  <a:cubicBezTo>
                    <a:pt x="1102" y="1771"/>
                    <a:pt x="1101" y="1771"/>
                    <a:pt x="1101" y="1771"/>
                  </a:cubicBezTo>
                  <a:lnTo>
                    <a:pt x="1096" y="1779"/>
                  </a:lnTo>
                  <a:lnTo>
                    <a:pt x="1102" y="1779"/>
                  </a:lnTo>
                  <a:lnTo>
                    <a:pt x="1105" y="1777"/>
                  </a:lnTo>
                  <a:lnTo>
                    <a:pt x="1113" y="1770"/>
                  </a:lnTo>
                  <a:cubicBezTo>
                    <a:pt x="1114" y="1769"/>
                    <a:pt x="1116" y="1768"/>
                    <a:pt x="1117" y="1768"/>
                  </a:cubicBezTo>
                  <a:lnTo>
                    <a:pt x="1123" y="1768"/>
                  </a:lnTo>
                  <a:cubicBezTo>
                    <a:pt x="1125" y="1767"/>
                    <a:pt x="1127" y="1768"/>
                    <a:pt x="1128" y="1768"/>
                  </a:cubicBezTo>
                  <a:lnTo>
                    <a:pt x="1133" y="1771"/>
                  </a:lnTo>
                  <a:cubicBezTo>
                    <a:pt x="1134" y="1772"/>
                    <a:pt x="1135" y="1772"/>
                    <a:pt x="1135" y="1773"/>
                  </a:cubicBezTo>
                  <a:lnTo>
                    <a:pt x="1144" y="1781"/>
                  </a:lnTo>
                  <a:lnTo>
                    <a:pt x="1144" y="1779"/>
                  </a:lnTo>
                  <a:lnTo>
                    <a:pt x="1145" y="1769"/>
                  </a:lnTo>
                  <a:cubicBezTo>
                    <a:pt x="1145" y="1768"/>
                    <a:pt x="1146" y="1766"/>
                    <a:pt x="1147" y="1765"/>
                  </a:cubicBezTo>
                  <a:lnTo>
                    <a:pt x="1150" y="1761"/>
                  </a:lnTo>
                  <a:lnTo>
                    <a:pt x="1150" y="1758"/>
                  </a:lnTo>
                  <a:lnTo>
                    <a:pt x="1154" y="1749"/>
                  </a:lnTo>
                  <a:cubicBezTo>
                    <a:pt x="1155" y="1748"/>
                    <a:pt x="1156" y="1746"/>
                    <a:pt x="1157" y="1746"/>
                  </a:cubicBezTo>
                  <a:cubicBezTo>
                    <a:pt x="1158" y="1744"/>
                    <a:pt x="1160" y="1743"/>
                    <a:pt x="1162" y="1743"/>
                  </a:cubicBezTo>
                  <a:cubicBezTo>
                    <a:pt x="1163" y="1743"/>
                    <a:pt x="1164" y="1743"/>
                    <a:pt x="1165" y="1743"/>
                  </a:cubicBezTo>
                  <a:lnTo>
                    <a:pt x="1168" y="1740"/>
                  </a:lnTo>
                  <a:cubicBezTo>
                    <a:pt x="1168" y="1739"/>
                    <a:pt x="1169" y="1738"/>
                    <a:pt x="1170" y="1738"/>
                  </a:cubicBezTo>
                  <a:lnTo>
                    <a:pt x="1173" y="1736"/>
                  </a:lnTo>
                  <a:cubicBezTo>
                    <a:pt x="1174" y="1736"/>
                    <a:pt x="1175" y="1735"/>
                    <a:pt x="1176" y="1735"/>
                  </a:cubicBezTo>
                  <a:lnTo>
                    <a:pt x="1187" y="1734"/>
                  </a:lnTo>
                  <a:lnTo>
                    <a:pt x="1189" y="1725"/>
                  </a:lnTo>
                  <a:cubicBezTo>
                    <a:pt x="1190" y="1723"/>
                    <a:pt x="1190" y="1722"/>
                    <a:pt x="1192" y="1721"/>
                  </a:cubicBezTo>
                  <a:lnTo>
                    <a:pt x="1194" y="1719"/>
                  </a:lnTo>
                  <a:cubicBezTo>
                    <a:pt x="1195" y="1718"/>
                    <a:pt x="1197" y="1718"/>
                    <a:pt x="1198" y="1718"/>
                  </a:cubicBezTo>
                  <a:lnTo>
                    <a:pt x="1201" y="1718"/>
                  </a:lnTo>
                  <a:cubicBezTo>
                    <a:pt x="1202" y="1718"/>
                    <a:pt x="1203" y="1718"/>
                    <a:pt x="1204" y="1718"/>
                  </a:cubicBezTo>
                  <a:lnTo>
                    <a:pt x="1210" y="1721"/>
                  </a:lnTo>
                  <a:lnTo>
                    <a:pt x="1211" y="1721"/>
                  </a:lnTo>
                  <a:cubicBezTo>
                    <a:pt x="1212" y="1718"/>
                    <a:pt x="1214" y="1716"/>
                    <a:pt x="1217" y="1715"/>
                  </a:cubicBezTo>
                  <a:lnTo>
                    <a:pt x="1220" y="1715"/>
                  </a:lnTo>
                  <a:cubicBezTo>
                    <a:pt x="1222" y="1714"/>
                    <a:pt x="1224" y="1715"/>
                    <a:pt x="1225" y="1715"/>
                  </a:cubicBezTo>
                  <a:lnTo>
                    <a:pt x="1242" y="1724"/>
                  </a:lnTo>
                  <a:lnTo>
                    <a:pt x="1244" y="1722"/>
                  </a:lnTo>
                  <a:lnTo>
                    <a:pt x="1246" y="1719"/>
                  </a:lnTo>
                  <a:cubicBezTo>
                    <a:pt x="1247" y="1719"/>
                    <a:pt x="1248" y="1718"/>
                    <a:pt x="1249" y="1718"/>
                  </a:cubicBezTo>
                  <a:lnTo>
                    <a:pt x="1251" y="1716"/>
                  </a:lnTo>
                  <a:cubicBezTo>
                    <a:pt x="1252" y="1716"/>
                    <a:pt x="1253" y="1715"/>
                    <a:pt x="1254" y="1715"/>
                  </a:cubicBezTo>
                  <a:cubicBezTo>
                    <a:pt x="1255" y="1715"/>
                    <a:pt x="1257" y="1715"/>
                    <a:pt x="1258" y="1715"/>
                  </a:cubicBezTo>
                  <a:lnTo>
                    <a:pt x="1260" y="1716"/>
                  </a:lnTo>
                  <a:lnTo>
                    <a:pt x="1267" y="1715"/>
                  </a:lnTo>
                  <a:cubicBezTo>
                    <a:pt x="1268" y="1715"/>
                    <a:pt x="1268" y="1715"/>
                    <a:pt x="1269" y="1715"/>
                  </a:cubicBezTo>
                  <a:lnTo>
                    <a:pt x="1272" y="1715"/>
                  </a:lnTo>
                  <a:cubicBezTo>
                    <a:pt x="1274" y="1716"/>
                    <a:pt x="1276" y="1717"/>
                    <a:pt x="1277" y="1718"/>
                  </a:cubicBezTo>
                  <a:lnTo>
                    <a:pt x="1294" y="1739"/>
                  </a:lnTo>
                  <a:lnTo>
                    <a:pt x="1297" y="1739"/>
                  </a:lnTo>
                  <a:lnTo>
                    <a:pt x="1299" y="1739"/>
                  </a:lnTo>
                  <a:lnTo>
                    <a:pt x="1303" y="1739"/>
                  </a:lnTo>
                  <a:cubicBezTo>
                    <a:pt x="1305" y="1740"/>
                    <a:pt x="1306" y="1740"/>
                    <a:pt x="1307" y="1741"/>
                  </a:cubicBezTo>
                  <a:lnTo>
                    <a:pt x="1315" y="1748"/>
                  </a:lnTo>
                  <a:lnTo>
                    <a:pt x="1316" y="1748"/>
                  </a:lnTo>
                  <a:lnTo>
                    <a:pt x="1319" y="1746"/>
                  </a:lnTo>
                  <a:lnTo>
                    <a:pt x="1324" y="1737"/>
                  </a:lnTo>
                  <a:lnTo>
                    <a:pt x="1330" y="1732"/>
                  </a:lnTo>
                  <a:cubicBezTo>
                    <a:pt x="1331" y="1731"/>
                    <a:pt x="1332" y="1730"/>
                    <a:pt x="1333" y="1730"/>
                  </a:cubicBezTo>
                  <a:lnTo>
                    <a:pt x="1332" y="1729"/>
                  </a:lnTo>
                  <a:cubicBezTo>
                    <a:pt x="1330" y="1726"/>
                    <a:pt x="1330" y="1721"/>
                    <a:pt x="1332" y="1718"/>
                  </a:cubicBezTo>
                  <a:lnTo>
                    <a:pt x="1336" y="1714"/>
                  </a:lnTo>
                  <a:cubicBezTo>
                    <a:pt x="1337" y="1713"/>
                    <a:pt x="1338" y="1712"/>
                    <a:pt x="1339" y="1712"/>
                  </a:cubicBezTo>
                  <a:lnTo>
                    <a:pt x="1342" y="1711"/>
                  </a:lnTo>
                  <a:lnTo>
                    <a:pt x="1352" y="1708"/>
                  </a:lnTo>
                  <a:cubicBezTo>
                    <a:pt x="1352" y="1708"/>
                    <a:pt x="1353" y="1708"/>
                    <a:pt x="1354" y="1708"/>
                  </a:cubicBezTo>
                  <a:lnTo>
                    <a:pt x="1357" y="1709"/>
                  </a:lnTo>
                  <a:cubicBezTo>
                    <a:pt x="1358" y="1709"/>
                    <a:pt x="1360" y="1709"/>
                    <a:pt x="1361" y="1710"/>
                  </a:cubicBezTo>
                  <a:lnTo>
                    <a:pt x="1367" y="1715"/>
                  </a:lnTo>
                  <a:lnTo>
                    <a:pt x="1368" y="1714"/>
                  </a:lnTo>
                  <a:lnTo>
                    <a:pt x="1373" y="1707"/>
                  </a:lnTo>
                  <a:cubicBezTo>
                    <a:pt x="1373" y="1706"/>
                    <a:pt x="1374" y="1705"/>
                    <a:pt x="1375" y="1705"/>
                  </a:cubicBezTo>
                  <a:lnTo>
                    <a:pt x="1378" y="1702"/>
                  </a:lnTo>
                  <a:cubicBezTo>
                    <a:pt x="1380" y="1701"/>
                    <a:pt x="1382" y="1701"/>
                    <a:pt x="1385" y="1701"/>
                  </a:cubicBezTo>
                  <a:lnTo>
                    <a:pt x="1387" y="1702"/>
                  </a:lnTo>
                  <a:cubicBezTo>
                    <a:pt x="1388" y="1702"/>
                    <a:pt x="1389" y="1702"/>
                    <a:pt x="1389" y="1702"/>
                  </a:cubicBezTo>
                  <a:lnTo>
                    <a:pt x="1400" y="1708"/>
                  </a:lnTo>
                  <a:lnTo>
                    <a:pt x="1419" y="1713"/>
                  </a:lnTo>
                  <a:lnTo>
                    <a:pt x="1424" y="1711"/>
                  </a:lnTo>
                  <a:cubicBezTo>
                    <a:pt x="1426" y="1711"/>
                    <a:pt x="1427" y="1711"/>
                    <a:pt x="1428" y="1711"/>
                  </a:cubicBezTo>
                  <a:lnTo>
                    <a:pt x="1428" y="1711"/>
                  </a:lnTo>
                  <a:lnTo>
                    <a:pt x="1432" y="1710"/>
                  </a:lnTo>
                  <a:cubicBezTo>
                    <a:pt x="1433" y="1709"/>
                    <a:pt x="1434" y="1709"/>
                    <a:pt x="1434" y="1709"/>
                  </a:cubicBezTo>
                  <a:lnTo>
                    <a:pt x="1448" y="1708"/>
                  </a:lnTo>
                  <a:cubicBezTo>
                    <a:pt x="1449" y="1707"/>
                    <a:pt x="1450" y="1708"/>
                    <a:pt x="1451" y="1708"/>
                  </a:cubicBezTo>
                  <a:lnTo>
                    <a:pt x="1455" y="1709"/>
                  </a:lnTo>
                  <a:cubicBezTo>
                    <a:pt x="1456" y="1709"/>
                    <a:pt x="1457" y="1709"/>
                    <a:pt x="1457" y="1710"/>
                  </a:cubicBezTo>
                  <a:lnTo>
                    <a:pt x="1463" y="1715"/>
                  </a:lnTo>
                  <a:lnTo>
                    <a:pt x="1463" y="1714"/>
                  </a:lnTo>
                  <a:cubicBezTo>
                    <a:pt x="1465" y="1714"/>
                    <a:pt x="1466" y="1714"/>
                    <a:pt x="1467" y="1715"/>
                  </a:cubicBezTo>
                  <a:lnTo>
                    <a:pt x="1469" y="1715"/>
                  </a:lnTo>
                  <a:cubicBezTo>
                    <a:pt x="1471" y="1716"/>
                    <a:pt x="1472" y="1716"/>
                    <a:pt x="1473" y="1717"/>
                  </a:cubicBezTo>
                  <a:lnTo>
                    <a:pt x="1476" y="1721"/>
                  </a:lnTo>
                  <a:lnTo>
                    <a:pt x="1480" y="1727"/>
                  </a:lnTo>
                  <a:lnTo>
                    <a:pt x="1483" y="1725"/>
                  </a:lnTo>
                  <a:cubicBezTo>
                    <a:pt x="1484" y="1724"/>
                    <a:pt x="1485" y="1723"/>
                    <a:pt x="1487" y="1723"/>
                  </a:cubicBezTo>
                  <a:lnTo>
                    <a:pt x="1491" y="1722"/>
                  </a:lnTo>
                  <a:cubicBezTo>
                    <a:pt x="1493" y="1722"/>
                    <a:pt x="1494" y="1722"/>
                    <a:pt x="1496" y="1723"/>
                  </a:cubicBezTo>
                  <a:lnTo>
                    <a:pt x="1500" y="1725"/>
                  </a:lnTo>
                  <a:lnTo>
                    <a:pt x="1507" y="1732"/>
                  </a:lnTo>
                  <a:lnTo>
                    <a:pt x="1517" y="1737"/>
                  </a:lnTo>
                  <a:cubicBezTo>
                    <a:pt x="1518" y="1737"/>
                    <a:pt x="1518" y="1738"/>
                    <a:pt x="1519" y="1738"/>
                  </a:cubicBezTo>
                  <a:lnTo>
                    <a:pt x="1526" y="1745"/>
                  </a:lnTo>
                  <a:cubicBezTo>
                    <a:pt x="1526" y="1746"/>
                    <a:pt x="1527" y="1746"/>
                    <a:pt x="1527" y="1747"/>
                  </a:cubicBezTo>
                  <a:lnTo>
                    <a:pt x="1533" y="1756"/>
                  </a:lnTo>
                  <a:cubicBezTo>
                    <a:pt x="1533" y="1756"/>
                    <a:pt x="1534" y="1757"/>
                    <a:pt x="1534" y="1758"/>
                  </a:cubicBezTo>
                  <a:lnTo>
                    <a:pt x="1537" y="1775"/>
                  </a:lnTo>
                  <a:lnTo>
                    <a:pt x="1539" y="1776"/>
                  </a:lnTo>
                  <a:lnTo>
                    <a:pt x="1551" y="1779"/>
                  </a:lnTo>
                  <a:cubicBezTo>
                    <a:pt x="1552" y="1779"/>
                    <a:pt x="1553" y="1779"/>
                    <a:pt x="1553" y="1780"/>
                  </a:cubicBezTo>
                  <a:lnTo>
                    <a:pt x="1559" y="1784"/>
                  </a:lnTo>
                  <a:lnTo>
                    <a:pt x="1563" y="1783"/>
                  </a:lnTo>
                  <a:cubicBezTo>
                    <a:pt x="1564" y="1783"/>
                    <a:pt x="1565" y="1783"/>
                    <a:pt x="1566" y="1783"/>
                  </a:cubicBezTo>
                  <a:cubicBezTo>
                    <a:pt x="1568" y="1784"/>
                    <a:pt x="1571" y="1785"/>
                    <a:pt x="1572" y="1786"/>
                  </a:cubicBezTo>
                  <a:lnTo>
                    <a:pt x="1574" y="1789"/>
                  </a:lnTo>
                  <a:cubicBezTo>
                    <a:pt x="1575" y="1790"/>
                    <a:pt x="1576" y="1792"/>
                    <a:pt x="1576" y="1794"/>
                  </a:cubicBezTo>
                  <a:lnTo>
                    <a:pt x="1576" y="1795"/>
                  </a:lnTo>
                  <a:lnTo>
                    <a:pt x="1580" y="1796"/>
                  </a:lnTo>
                  <a:lnTo>
                    <a:pt x="1589" y="1796"/>
                  </a:lnTo>
                  <a:cubicBezTo>
                    <a:pt x="1590" y="1796"/>
                    <a:pt x="1591" y="1796"/>
                    <a:pt x="1592" y="1796"/>
                  </a:cubicBezTo>
                  <a:lnTo>
                    <a:pt x="1597" y="1798"/>
                  </a:lnTo>
                  <a:cubicBezTo>
                    <a:pt x="1598" y="1798"/>
                    <a:pt x="1599" y="1799"/>
                    <a:pt x="1599" y="1800"/>
                  </a:cubicBezTo>
                  <a:lnTo>
                    <a:pt x="1608" y="1808"/>
                  </a:lnTo>
                  <a:lnTo>
                    <a:pt x="1612" y="1809"/>
                  </a:lnTo>
                  <a:lnTo>
                    <a:pt x="1626" y="1810"/>
                  </a:lnTo>
                  <a:cubicBezTo>
                    <a:pt x="1628" y="1810"/>
                    <a:pt x="1629" y="1810"/>
                    <a:pt x="1630" y="1811"/>
                  </a:cubicBezTo>
                  <a:lnTo>
                    <a:pt x="1631" y="1812"/>
                  </a:lnTo>
                  <a:lnTo>
                    <a:pt x="1631" y="1812"/>
                  </a:lnTo>
                  <a:cubicBezTo>
                    <a:pt x="1634" y="1810"/>
                    <a:pt x="1637" y="1809"/>
                    <a:pt x="1639" y="1810"/>
                  </a:cubicBezTo>
                  <a:lnTo>
                    <a:pt x="1643" y="1811"/>
                  </a:lnTo>
                  <a:cubicBezTo>
                    <a:pt x="1645" y="1811"/>
                    <a:pt x="1646" y="1812"/>
                    <a:pt x="1647" y="1813"/>
                  </a:cubicBezTo>
                  <a:lnTo>
                    <a:pt x="1656" y="1822"/>
                  </a:lnTo>
                  <a:lnTo>
                    <a:pt x="1658" y="1823"/>
                  </a:lnTo>
                  <a:lnTo>
                    <a:pt x="1661" y="1822"/>
                  </a:lnTo>
                  <a:lnTo>
                    <a:pt x="1668" y="1823"/>
                  </a:lnTo>
                  <a:lnTo>
                    <a:pt x="1671" y="1822"/>
                  </a:lnTo>
                  <a:cubicBezTo>
                    <a:pt x="1671" y="1821"/>
                    <a:pt x="1672" y="1821"/>
                    <a:pt x="1673" y="1821"/>
                  </a:cubicBezTo>
                  <a:cubicBezTo>
                    <a:pt x="1673" y="1821"/>
                    <a:pt x="1673" y="1821"/>
                    <a:pt x="1674" y="1821"/>
                  </a:cubicBezTo>
                  <a:lnTo>
                    <a:pt x="1676" y="1822"/>
                  </a:lnTo>
                  <a:cubicBezTo>
                    <a:pt x="1678" y="1822"/>
                    <a:pt x="1679" y="1823"/>
                    <a:pt x="1680" y="1824"/>
                  </a:cubicBezTo>
                  <a:lnTo>
                    <a:pt x="1684" y="1828"/>
                  </a:lnTo>
                  <a:lnTo>
                    <a:pt x="1684" y="1825"/>
                  </a:lnTo>
                  <a:lnTo>
                    <a:pt x="1686" y="1820"/>
                  </a:lnTo>
                  <a:lnTo>
                    <a:pt x="1675" y="1813"/>
                  </a:lnTo>
                  <a:cubicBezTo>
                    <a:pt x="1674" y="1813"/>
                    <a:pt x="1673" y="1812"/>
                    <a:pt x="1673" y="1812"/>
                  </a:cubicBezTo>
                  <a:lnTo>
                    <a:pt x="1668" y="1805"/>
                  </a:lnTo>
                  <a:lnTo>
                    <a:pt x="1665" y="1803"/>
                  </a:lnTo>
                  <a:cubicBezTo>
                    <a:pt x="1662" y="1805"/>
                    <a:pt x="1657" y="1804"/>
                    <a:pt x="1655" y="1801"/>
                  </a:cubicBezTo>
                  <a:lnTo>
                    <a:pt x="1654" y="1800"/>
                  </a:lnTo>
                  <a:cubicBezTo>
                    <a:pt x="1653" y="1798"/>
                    <a:pt x="1652" y="1795"/>
                    <a:pt x="1653" y="1793"/>
                  </a:cubicBezTo>
                  <a:lnTo>
                    <a:pt x="1654" y="1789"/>
                  </a:lnTo>
                  <a:lnTo>
                    <a:pt x="1657" y="1781"/>
                  </a:lnTo>
                  <a:lnTo>
                    <a:pt x="1660" y="1772"/>
                  </a:lnTo>
                  <a:lnTo>
                    <a:pt x="1663" y="1761"/>
                  </a:lnTo>
                  <a:lnTo>
                    <a:pt x="1660" y="1731"/>
                  </a:lnTo>
                  <a:lnTo>
                    <a:pt x="1657" y="1727"/>
                  </a:lnTo>
                  <a:lnTo>
                    <a:pt x="1653" y="1722"/>
                  </a:lnTo>
                  <a:cubicBezTo>
                    <a:pt x="1653" y="1721"/>
                    <a:pt x="1652" y="1719"/>
                    <a:pt x="1652" y="1719"/>
                  </a:cubicBezTo>
                  <a:lnTo>
                    <a:pt x="1651" y="1714"/>
                  </a:lnTo>
                  <a:lnTo>
                    <a:pt x="1649" y="1698"/>
                  </a:lnTo>
                  <a:lnTo>
                    <a:pt x="1645" y="1688"/>
                  </a:lnTo>
                  <a:cubicBezTo>
                    <a:pt x="1644" y="1686"/>
                    <a:pt x="1644" y="1684"/>
                    <a:pt x="1645" y="1682"/>
                  </a:cubicBezTo>
                  <a:lnTo>
                    <a:pt x="1650" y="1670"/>
                  </a:lnTo>
                  <a:lnTo>
                    <a:pt x="1665" y="1650"/>
                  </a:lnTo>
                  <a:lnTo>
                    <a:pt x="1670" y="1637"/>
                  </a:lnTo>
                  <a:cubicBezTo>
                    <a:pt x="1670" y="1636"/>
                    <a:pt x="1671" y="1636"/>
                    <a:pt x="1672" y="1635"/>
                  </a:cubicBezTo>
                  <a:lnTo>
                    <a:pt x="1674" y="1633"/>
                  </a:lnTo>
                  <a:cubicBezTo>
                    <a:pt x="1675" y="1632"/>
                    <a:pt x="1676" y="1632"/>
                    <a:pt x="1678" y="1631"/>
                  </a:cubicBezTo>
                  <a:lnTo>
                    <a:pt x="1681" y="1631"/>
                  </a:lnTo>
                  <a:lnTo>
                    <a:pt x="1682" y="1629"/>
                  </a:lnTo>
                  <a:lnTo>
                    <a:pt x="1697" y="1605"/>
                  </a:lnTo>
                  <a:cubicBezTo>
                    <a:pt x="1697" y="1604"/>
                    <a:pt x="1698" y="1604"/>
                    <a:pt x="1698" y="1603"/>
                  </a:cubicBezTo>
                  <a:lnTo>
                    <a:pt x="1703" y="1601"/>
                  </a:lnTo>
                  <a:lnTo>
                    <a:pt x="1706" y="1592"/>
                  </a:lnTo>
                  <a:cubicBezTo>
                    <a:pt x="1706" y="1591"/>
                    <a:pt x="1707" y="1590"/>
                    <a:pt x="1707" y="1590"/>
                  </a:cubicBezTo>
                  <a:lnTo>
                    <a:pt x="1716" y="1581"/>
                  </a:lnTo>
                  <a:lnTo>
                    <a:pt x="1736" y="1551"/>
                  </a:lnTo>
                  <a:lnTo>
                    <a:pt x="1744" y="1542"/>
                  </a:lnTo>
                  <a:lnTo>
                    <a:pt x="1752" y="1536"/>
                  </a:lnTo>
                  <a:lnTo>
                    <a:pt x="1757" y="1528"/>
                  </a:lnTo>
                  <a:lnTo>
                    <a:pt x="1802" y="1478"/>
                  </a:lnTo>
                  <a:lnTo>
                    <a:pt x="1828" y="1458"/>
                  </a:lnTo>
                  <a:lnTo>
                    <a:pt x="1844" y="1440"/>
                  </a:lnTo>
                  <a:lnTo>
                    <a:pt x="1849" y="1427"/>
                  </a:lnTo>
                  <a:cubicBezTo>
                    <a:pt x="1849" y="1426"/>
                    <a:pt x="1850" y="1425"/>
                    <a:pt x="1851" y="1425"/>
                  </a:cubicBezTo>
                  <a:lnTo>
                    <a:pt x="1853" y="1422"/>
                  </a:lnTo>
                  <a:cubicBezTo>
                    <a:pt x="1854" y="1422"/>
                    <a:pt x="1855" y="1421"/>
                    <a:pt x="1855" y="1421"/>
                  </a:cubicBezTo>
                  <a:lnTo>
                    <a:pt x="1859" y="1419"/>
                  </a:lnTo>
                  <a:lnTo>
                    <a:pt x="1867" y="1416"/>
                  </a:lnTo>
                  <a:cubicBezTo>
                    <a:pt x="1867" y="1416"/>
                    <a:pt x="1868" y="1416"/>
                    <a:pt x="1869" y="1416"/>
                  </a:cubicBezTo>
                  <a:lnTo>
                    <a:pt x="1903" y="1415"/>
                  </a:lnTo>
                  <a:lnTo>
                    <a:pt x="1909" y="1413"/>
                  </a:lnTo>
                  <a:lnTo>
                    <a:pt x="1912" y="1401"/>
                  </a:lnTo>
                  <a:lnTo>
                    <a:pt x="1912" y="1396"/>
                  </a:lnTo>
                  <a:lnTo>
                    <a:pt x="1912" y="1391"/>
                  </a:lnTo>
                  <a:cubicBezTo>
                    <a:pt x="1913" y="1388"/>
                    <a:pt x="1914" y="1386"/>
                    <a:pt x="1917" y="1385"/>
                  </a:cubicBezTo>
                  <a:lnTo>
                    <a:pt x="1930" y="1377"/>
                  </a:lnTo>
                  <a:lnTo>
                    <a:pt x="1929" y="1375"/>
                  </a:lnTo>
                  <a:lnTo>
                    <a:pt x="1927" y="1359"/>
                  </a:lnTo>
                  <a:cubicBezTo>
                    <a:pt x="1927" y="1357"/>
                    <a:pt x="1927" y="1356"/>
                    <a:pt x="1928" y="1354"/>
                  </a:cubicBezTo>
                  <a:lnTo>
                    <a:pt x="1931" y="1350"/>
                  </a:lnTo>
                  <a:lnTo>
                    <a:pt x="1927" y="1341"/>
                  </a:lnTo>
                  <a:lnTo>
                    <a:pt x="1925" y="1333"/>
                  </a:lnTo>
                  <a:cubicBezTo>
                    <a:pt x="1925" y="1332"/>
                    <a:pt x="1925" y="1331"/>
                    <a:pt x="1925" y="1330"/>
                  </a:cubicBezTo>
                  <a:lnTo>
                    <a:pt x="1925" y="1330"/>
                  </a:lnTo>
                  <a:lnTo>
                    <a:pt x="1919" y="1327"/>
                  </a:lnTo>
                  <a:cubicBezTo>
                    <a:pt x="1918" y="1326"/>
                    <a:pt x="1917" y="1325"/>
                    <a:pt x="1917" y="1324"/>
                  </a:cubicBezTo>
                  <a:lnTo>
                    <a:pt x="1914" y="1319"/>
                  </a:lnTo>
                  <a:cubicBezTo>
                    <a:pt x="1913" y="1318"/>
                    <a:pt x="1913" y="1316"/>
                    <a:pt x="1913" y="1314"/>
                  </a:cubicBezTo>
                  <a:lnTo>
                    <a:pt x="1910" y="1312"/>
                  </a:lnTo>
                  <a:cubicBezTo>
                    <a:pt x="1909" y="1312"/>
                    <a:pt x="1908" y="1311"/>
                    <a:pt x="1907" y="1310"/>
                  </a:cubicBezTo>
                  <a:lnTo>
                    <a:pt x="1904" y="1306"/>
                  </a:lnTo>
                  <a:cubicBezTo>
                    <a:pt x="1903" y="1305"/>
                    <a:pt x="1903" y="1303"/>
                    <a:pt x="1902" y="1302"/>
                  </a:cubicBezTo>
                  <a:lnTo>
                    <a:pt x="1902" y="1296"/>
                  </a:lnTo>
                  <a:cubicBezTo>
                    <a:pt x="1902" y="1294"/>
                    <a:pt x="1902" y="1293"/>
                    <a:pt x="1903" y="1292"/>
                  </a:cubicBezTo>
                  <a:lnTo>
                    <a:pt x="1905" y="1287"/>
                  </a:lnTo>
                  <a:cubicBezTo>
                    <a:pt x="1906" y="1285"/>
                    <a:pt x="1907" y="1284"/>
                    <a:pt x="1908" y="1284"/>
                  </a:cubicBezTo>
                  <a:lnTo>
                    <a:pt x="1912" y="1280"/>
                  </a:lnTo>
                  <a:cubicBezTo>
                    <a:pt x="1913" y="1279"/>
                    <a:pt x="1914" y="1279"/>
                    <a:pt x="1916" y="1279"/>
                  </a:cubicBezTo>
                  <a:lnTo>
                    <a:pt x="1921" y="1278"/>
                  </a:lnTo>
                  <a:cubicBezTo>
                    <a:pt x="1923" y="1278"/>
                    <a:pt x="1925" y="1278"/>
                    <a:pt x="1926" y="1279"/>
                  </a:cubicBezTo>
                  <a:lnTo>
                    <a:pt x="1928" y="1280"/>
                  </a:lnTo>
                  <a:lnTo>
                    <a:pt x="1928" y="1280"/>
                  </a:lnTo>
                  <a:cubicBezTo>
                    <a:pt x="1929" y="1279"/>
                    <a:pt x="1930" y="1279"/>
                    <a:pt x="1931" y="1279"/>
                  </a:cubicBezTo>
                  <a:lnTo>
                    <a:pt x="1932" y="1279"/>
                  </a:lnTo>
                  <a:lnTo>
                    <a:pt x="1924" y="1275"/>
                  </a:lnTo>
                  <a:lnTo>
                    <a:pt x="1909" y="1261"/>
                  </a:lnTo>
                  <a:cubicBezTo>
                    <a:pt x="1908" y="1261"/>
                    <a:pt x="1908" y="1260"/>
                    <a:pt x="1907" y="1259"/>
                  </a:cubicBezTo>
                  <a:lnTo>
                    <a:pt x="1905" y="1255"/>
                  </a:lnTo>
                  <a:cubicBezTo>
                    <a:pt x="1904" y="1254"/>
                    <a:pt x="1904" y="1253"/>
                    <a:pt x="1904" y="1252"/>
                  </a:cubicBezTo>
                  <a:lnTo>
                    <a:pt x="1900" y="1243"/>
                  </a:lnTo>
                  <a:cubicBezTo>
                    <a:pt x="1899" y="1242"/>
                    <a:pt x="1898" y="1242"/>
                    <a:pt x="1897" y="1241"/>
                  </a:cubicBezTo>
                  <a:cubicBezTo>
                    <a:pt x="1895" y="1239"/>
                    <a:pt x="1892" y="1234"/>
                    <a:pt x="1893" y="1231"/>
                  </a:cubicBezTo>
                  <a:lnTo>
                    <a:pt x="1894" y="1230"/>
                  </a:lnTo>
                  <a:lnTo>
                    <a:pt x="1891" y="1215"/>
                  </a:lnTo>
                  <a:lnTo>
                    <a:pt x="1886" y="1209"/>
                  </a:lnTo>
                  <a:lnTo>
                    <a:pt x="1883" y="1202"/>
                  </a:lnTo>
                  <a:cubicBezTo>
                    <a:pt x="1882" y="1200"/>
                    <a:pt x="1882" y="1198"/>
                    <a:pt x="1882" y="1196"/>
                  </a:cubicBezTo>
                  <a:lnTo>
                    <a:pt x="1883" y="1193"/>
                  </a:lnTo>
                  <a:lnTo>
                    <a:pt x="1883" y="1193"/>
                  </a:lnTo>
                  <a:lnTo>
                    <a:pt x="1877" y="1186"/>
                  </a:lnTo>
                  <a:lnTo>
                    <a:pt x="1868" y="1181"/>
                  </a:lnTo>
                  <a:cubicBezTo>
                    <a:pt x="1867" y="1180"/>
                    <a:pt x="1867" y="1180"/>
                    <a:pt x="1866" y="1179"/>
                  </a:cubicBezTo>
                  <a:lnTo>
                    <a:pt x="1862" y="1174"/>
                  </a:lnTo>
                  <a:cubicBezTo>
                    <a:pt x="1861" y="1173"/>
                    <a:pt x="1861" y="1173"/>
                    <a:pt x="1861" y="1172"/>
                  </a:cubicBezTo>
                  <a:lnTo>
                    <a:pt x="1851" y="1151"/>
                  </a:lnTo>
                  <a:lnTo>
                    <a:pt x="1850" y="1151"/>
                  </a:lnTo>
                  <a:cubicBezTo>
                    <a:pt x="1849" y="1151"/>
                    <a:pt x="1847" y="1150"/>
                    <a:pt x="1846" y="1150"/>
                  </a:cubicBezTo>
                  <a:lnTo>
                    <a:pt x="1843" y="1148"/>
                  </a:lnTo>
                  <a:cubicBezTo>
                    <a:pt x="1841" y="1147"/>
                    <a:pt x="1840" y="1145"/>
                    <a:pt x="1839" y="1143"/>
                  </a:cubicBezTo>
                  <a:lnTo>
                    <a:pt x="1838" y="1136"/>
                  </a:lnTo>
                  <a:cubicBezTo>
                    <a:pt x="1838" y="1135"/>
                    <a:pt x="1838" y="1134"/>
                    <a:pt x="1838" y="1133"/>
                  </a:cubicBezTo>
                  <a:lnTo>
                    <a:pt x="1839" y="1128"/>
                  </a:lnTo>
                  <a:cubicBezTo>
                    <a:pt x="1839" y="1128"/>
                    <a:pt x="1840" y="1127"/>
                    <a:pt x="1840" y="1126"/>
                  </a:cubicBezTo>
                  <a:lnTo>
                    <a:pt x="1843" y="1122"/>
                  </a:lnTo>
                  <a:lnTo>
                    <a:pt x="1847" y="1117"/>
                  </a:lnTo>
                  <a:cubicBezTo>
                    <a:pt x="1847" y="1117"/>
                    <a:pt x="1847" y="1117"/>
                    <a:pt x="1847" y="1116"/>
                  </a:cubicBezTo>
                  <a:lnTo>
                    <a:pt x="1847" y="1116"/>
                  </a:lnTo>
                  <a:lnTo>
                    <a:pt x="1848" y="1113"/>
                  </a:lnTo>
                  <a:cubicBezTo>
                    <a:pt x="1848" y="1111"/>
                    <a:pt x="1848" y="1110"/>
                    <a:pt x="1849" y="1109"/>
                  </a:cubicBezTo>
                  <a:lnTo>
                    <a:pt x="1849" y="1108"/>
                  </a:lnTo>
                  <a:lnTo>
                    <a:pt x="1843" y="1099"/>
                  </a:lnTo>
                  <a:cubicBezTo>
                    <a:pt x="1842" y="1098"/>
                    <a:pt x="1842" y="1097"/>
                    <a:pt x="1842" y="1096"/>
                  </a:cubicBezTo>
                  <a:cubicBezTo>
                    <a:pt x="1842" y="1094"/>
                    <a:pt x="1841" y="1092"/>
                    <a:pt x="1842" y="1090"/>
                  </a:cubicBezTo>
                  <a:lnTo>
                    <a:pt x="1838" y="1088"/>
                  </a:lnTo>
                  <a:cubicBezTo>
                    <a:pt x="1837" y="1087"/>
                    <a:pt x="1836" y="1085"/>
                    <a:pt x="1835" y="1083"/>
                  </a:cubicBezTo>
                  <a:lnTo>
                    <a:pt x="1834" y="1079"/>
                  </a:lnTo>
                  <a:cubicBezTo>
                    <a:pt x="1834" y="1079"/>
                    <a:pt x="1834" y="1077"/>
                    <a:pt x="1834" y="1076"/>
                  </a:cubicBezTo>
                  <a:lnTo>
                    <a:pt x="1834" y="1076"/>
                  </a:lnTo>
                  <a:lnTo>
                    <a:pt x="1833" y="1076"/>
                  </a:lnTo>
                  <a:lnTo>
                    <a:pt x="1832" y="1075"/>
                  </a:lnTo>
                  <a:cubicBezTo>
                    <a:pt x="1830" y="1075"/>
                    <a:pt x="1829" y="1073"/>
                    <a:pt x="1828" y="1071"/>
                  </a:cubicBezTo>
                  <a:lnTo>
                    <a:pt x="1825" y="1066"/>
                  </a:lnTo>
                  <a:cubicBezTo>
                    <a:pt x="1824" y="1065"/>
                    <a:pt x="1824" y="1063"/>
                    <a:pt x="1825" y="1061"/>
                  </a:cubicBezTo>
                  <a:lnTo>
                    <a:pt x="1822" y="1054"/>
                  </a:lnTo>
                  <a:lnTo>
                    <a:pt x="1821" y="1048"/>
                  </a:lnTo>
                  <a:cubicBezTo>
                    <a:pt x="1820" y="1047"/>
                    <a:pt x="1820" y="1046"/>
                    <a:pt x="1820" y="1046"/>
                  </a:cubicBezTo>
                  <a:lnTo>
                    <a:pt x="1821" y="1038"/>
                  </a:lnTo>
                  <a:lnTo>
                    <a:pt x="1821" y="1038"/>
                  </a:lnTo>
                  <a:cubicBezTo>
                    <a:pt x="1820" y="1037"/>
                    <a:pt x="1819" y="1035"/>
                    <a:pt x="1819" y="1033"/>
                  </a:cubicBezTo>
                  <a:lnTo>
                    <a:pt x="1819" y="1030"/>
                  </a:lnTo>
                  <a:cubicBezTo>
                    <a:pt x="1819" y="1028"/>
                    <a:pt x="1820" y="1025"/>
                    <a:pt x="1822" y="1024"/>
                  </a:cubicBezTo>
                  <a:lnTo>
                    <a:pt x="1822" y="1023"/>
                  </a:lnTo>
                  <a:cubicBezTo>
                    <a:pt x="1821" y="1021"/>
                    <a:pt x="1822" y="1019"/>
                    <a:pt x="1823" y="1017"/>
                  </a:cubicBezTo>
                  <a:cubicBezTo>
                    <a:pt x="1822" y="1017"/>
                    <a:pt x="1822" y="1016"/>
                    <a:pt x="1822" y="1016"/>
                  </a:cubicBezTo>
                  <a:cubicBezTo>
                    <a:pt x="1822" y="1015"/>
                    <a:pt x="1822" y="1013"/>
                    <a:pt x="1822" y="1012"/>
                  </a:cubicBezTo>
                  <a:lnTo>
                    <a:pt x="1825" y="998"/>
                  </a:lnTo>
                  <a:cubicBezTo>
                    <a:pt x="1825" y="997"/>
                    <a:pt x="1826" y="996"/>
                    <a:pt x="1826" y="995"/>
                  </a:cubicBezTo>
                  <a:lnTo>
                    <a:pt x="1830" y="991"/>
                  </a:lnTo>
                  <a:cubicBezTo>
                    <a:pt x="1830" y="990"/>
                    <a:pt x="1831" y="990"/>
                    <a:pt x="1831" y="989"/>
                  </a:cubicBezTo>
                  <a:lnTo>
                    <a:pt x="1836" y="986"/>
                  </a:lnTo>
                  <a:lnTo>
                    <a:pt x="1837" y="984"/>
                  </a:lnTo>
                  <a:lnTo>
                    <a:pt x="1832" y="976"/>
                  </a:lnTo>
                  <a:cubicBezTo>
                    <a:pt x="1830" y="973"/>
                    <a:pt x="1831" y="970"/>
                    <a:pt x="1833" y="967"/>
                  </a:cubicBezTo>
                  <a:lnTo>
                    <a:pt x="1834" y="966"/>
                  </a:lnTo>
                  <a:lnTo>
                    <a:pt x="1834" y="962"/>
                  </a:lnTo>
                  <a:cubicBezTo>
                    <a:pt x="1834" y="961"/>
                    <a:pt x="1835" y="960"/>
                    <a:pt x="1835" y="959"/>
                  </a:cubicBezTo>
                  <a:cubicBezTo>
                    <a:pt x="1835" y="958"/>
                    <a:pt x="1835" y="957"/>
                    <a:pt x="1835" y="957"/>
                  </a:cubicBezTo>
                  <a:lnTo>
                    <a:pt x="1836" y="954"/>
                  </a:lnTo>
                  <a:lnTo>
                    <a:pt x="1836" y="945"/>
                  </a:lnTo>
                  <a:lnTo>
                    <a:pt x="1838" y="938"/>
                  </a:lnTo>
                  <a:lnTo>
                    <a:pt x="1845" y="923"/>
                  </a:lnTo>
                  <a:cubicBezTo>
                    <a:pt x="1845" y="922"/>
                    <a:pt x="1845" y="922"/>
                    <a:pt x="1845" y="922"/>
                  </a:cubicBezTo>
                  <a:lnTo>
                    <a:pt x="1845" y="922"/>
                  </a:lnTo>
                  <a:lnTo>
                    <a:pt x="1841" y="906"/>
                  </a:lnTo>
                  <a:cubicBezTo>
                    <a:pt x="1841" y="905"/>
                    <a:pt x="1840" y="904"/>
                    <a:pt x="1840" y="904"/>
                  </a:cubicBezTo>
                  <a:lnTo>
                    <a:pt x="1840" y="901"/>
                  </a:lnTo>
                  <a:cubicBezTo>
                    <a:pt x="1838" y="900"/>
                    <a:pt x="1837" y="899"/>
                    <a:pt x="1836" y="897"/>
                  </a:cubicBezTo>
                  <a:lnTo>
                    <a:pt x="1834" y="892"/>
                  </a:lnTo>
                  <a:lnTo>
                    <a:pt x="1827" y="892"/>
                  </a:lnTo>
                  <a:cubicBezTo>
                    <a:pt x="1826" y="892"/>
                    <a:pt x="1825" y="892"/>
                    <a:pt x="1824" y="892"/>
                  </a:cubicBezTo>
                  <a:lnTo>
                    <a:pt x="1821" y="891"/>
                  </a:lnTo>
                  <a:cubicBezTo>
                    <a:pt x="1818" y="890"/>
                    <a:pt x="1817" y="889"/>
                    <a:pt x="1816" y="887"/>
                  </a:cubicBezTo>
                  <a:lnTo>
                    <a:pt x="1810" y="876"/>
                  </a:lnTo>
                  <a:cubicBezTo>
                    <a:pt x="1810" y="875"/>
                    <a:pt x="1810" y="875"/>
                    <a:pt x="1810" y="875"/>
                  </a:cubicBezTo>
                  <a:cubicBezTo>
                    <a:pt x="1809" y="875"/>
                    <a:pt x="1808" y="875"/>
                    <a:pt x="1807" y="875"/>
                  </a:cubicBezTo>
                  <a:lnTo>
                    <a:pt x="1807" y="875"/>
                  </a:lnTo>
                  <a:cubicBezTo>
                    <a:pt x="1805" y="874"/>
                    <a:pt x="1802" y="873"/>
                    <a:pt x="1801" y="872"/>
                  </a:cubicBezTo>
                  <a:cubicBezTo>
                    <a:pt x="1799" y="873"/>
                    <a:pt x="1796" y="872"/>
                    <a:pt x="1794" y="871"/>
                  </a:cubicBezTo>
                  <a:cubicBezTo>
                    <a:pt x="1792" y="869"/>
                    <a:pt x="1791" y="867"/>
                    <a:pt x="1791" y="865"/>
                  </a:cubicBezTo>
                  <a:lnTo>
                    <a:pt x="1781" y="862"/>
                  </a:lnTo>
                  <a:cubicBezTo>
                    <a:pt x="1780" y="861"/>
                    <a:pt x="1780" y="861"/>
                    <a:pt x="1779" y="861"/>
                  </a:cubicBezTo>
                  <a:cubicBezTo>
                    <a:pt x="1778" y="861"/>
                    <a:pt x="1777" y="861"/>
                    <a:pt x="1776" y="861"/>
                  </a:cubicBezTo>
                  <a:lnTo>
                    <a:pt x="1762" y="857"/>
                  </a:lnTo>
                  <a:cubicBezTo>
                    <a:pt x="1761" y="857"/>
                    <a:pt x="1761" y="856"/>
                    <a:pt x="1760" y="856"/>
                  </a:cubicBezTo>
                  <a:lnTo>
                    <a:pt x="1756" y="853"/>
                  </a:lnTo>
                  <a:cubicBezTo>
                    <a:pt x="1753" y="851"/>
                    <a:pt x="1751" y="847"/>
                    <a:pt x="1752" y="844"/>
                  </a:cubicBezTo>
                  <a:lnTo>
                    <a:pt x="1753" y="840"/>
                  </a:lnTo>
                  <a:lnTo>
                    <a:pt x="1753" y="839"/>
                  </a:lnTo>
                  <a:cubicBezTo>
                    <a:pt x="1751" y="839"/>
                    <a:pt x="1749" y="837"/>
                    <a:pt x="1748" y="835"/>
                  </a:cubicBezTo>
                  <a:cubicBezTo>
                    <a:pt x="1747" y="832"/>
                    <a:pt x="1747" y="829"/>
                    <a:pt x="1748" y="827"/>
                  </a:cubicBezTo>
                  <a:lnTo>
                    <a:pt x="1761" y="802"/>
                  </a:lnTo>
                  <a:lnTo>
                    <a:pt x="1769" y="792"/>
                  </a:lnTo>
                  <a:lnTo>
                    <a:pt x="1793" y="756"/>
                  </a:lnTo>
                  <a:cubicBezTo>
                    <a:pt x="1793" y="755"/>
                    <a:pt x="1794" y="755"/>
                    <a:pt x="1794" y="754"/>
                  </a:cubicBezTo>
                  <a:lnTo>
                    <a:pt x="1812" y="740"/>
                  </a:lnTo>
                  <a:lnTo>
                    <a:pt x="1830" y="729"/>
                  </a:lnTo>
                  <a:cubicBezTo>
                    <a:pt x="1831" y="728"/>
                    <a:pt x="1831" y="728"/>
                    <a:pt x="1832" y="728"/>
                  </a:cubicBezTo>
                  <a:lnTo>
                    <a:pt x="1863" y="719"/>
                  </a:lnTo>
                  <a:lnTo>
                    <a:pt x="1887" y="703"/>
                  </a:lnTo>
                  <a:lnTo>
                    <a:pt x="1893" y="696"/>
                  </a:lnTo>
                  <a:lnTo>
                    <a:pt x="1895" y="684"/>
                  </a:lnTo>
                  <a:lnTo>
                    <a:pt x="1895" y="676"/>
                  </a:lnTo>
                  <a:lnTo>
                    <a:pt x="1893" y="636"/>
                  </a:lnTo>
                  <a:lnTo>
                    <a:pt x="1892" y="633"/>
                  </a:lnTo>
                  <a:cubicBezTo>
                    <a:pt x="1891" y="632"/>
                    <a:pt x="1891" y="632"/>
                    <a:pt x="1891" y="631"/>
                  </a:cubicBezTo>
                  <a:lnTo>
                    <a:pt x="1891" y="627"/>
                  </a:lnTo>
                  <a:cubicBezTo>
                    <a:pt x="1891" y="627"/>
                    <a:pt x="1891" y="626"/>
                    <a:pt x="1891" y="625"/>
                  </a:cubicBezTo>
                  <a:lnTo>
                    <a:pt x="1892" y="623"/>
                  </a:lnTo>
                  <a:lnTo>
                    <a:pt x="1894" y="617"/>
                  </a:lnTo>
                  <a:lnTo>
                    <a:pt x="1894" y="616"/>
                  </a:lnTo>
                  <a:lnTo>
                    <a:pt x="1892" y="604"/>
                  </a:lnTo>
                  <a:lnTo>
                    <a:pt x="1893" y="600"/>
                  </a:lnTo>
                  <a:lnTo>
                    <a:pt x="1891" y="597"/>
                  </a:lnTo>
                  <a:lnTo>
                    <a:pt x="1886" y="591"/>
                  </a:lnTo>
                  <a:cubicBezTo>
                    <a:pt x="1886" y="590"/>
                    <a:pt x="1885" y="589"/>
                    <a:pt x="1885" y="588"/>
                  </a:cubicBezTo>
                  <a:lnTo>
                    <a:pt x="1883" y="582"/>
                  </a:lnTo>
                  <a:cubicBezTo>
                    <a:pt x="1883" y="582"/>
                    <a:pt x="1883" y="581"/>
                    <a:pt x="1883" y="580"/>
                  </a:cubicBezTo>
                  <a:lnTo>
                    <a:pt x="1883" y="573"/>
                  </a:lnTo>
                  <a:cubicBezTo>
                    <a:pt x="1884" y="572"/>
                    <a:pt x="1884" y="571"/>
                    <a:pt x="1885" y="57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50" name="Freeform 335">
              <a:extLst>
                <a:ext uri="{FF2B5EF4-FFF2-40B4-BE49-F238E27FC236}">
                  <a16:creationId xmlns:a16="http://schemas.microsoft.com/office/drawing/2014/main" id="{F180E9A4-2843-4F3D-A799-EEDB37B43719}"/>
                </a:ext>
              </a:extLst>
            </p:cNvPr>
            <p:cNvSpPr>
              <a:spLocks noChangeArrowheads="1"/>
            </p:cNvSpPr>
            <p:nvPr/>
          </p:nvSpPr>
          <p:spPr bwMode="auto">
            <a:xfrm>
              <a:off x="8839200" y="2857500"/>
              <a:ext cx="7937" cy="6350"/>
            </a:xfrm>
            <a:custGeom>
              <a:avLst/>
              <a:gdLst>
                <a:gd name="T0" fmla="*/ 19 w 23"/>
                <a:gd name="T1" fmla="*/ 3 h 19"/>
                <a:gd name="T2" fmla="*/ 6 w 23"/>
                <a:gd name="T3" fmla="*/ 2 h 19"/>
                <a:gd name="T4" fmla="*/ 4 w 23"/>
                <a:gd name="T5" fmla="*/ 2 h 19"/>
                <a:gd name="T6" fmla="*/ 0 w 23"/>
                <a:gd name="T7" fmla="*/ 0 h 19"/>
                <a:gd name="T8" fmla="*/ 0 w 23"/>
                <a:gd name="T9" fmla="*/ 0 h 19"/>
                <a:gd name="T10" fmla="*/ 0 w 23"/>
                <a:gd name="T11" fmla="*/ 1 h 19"/>
                <a:gd name="T12" fmla="*/ 0 w 23"/>
                <a:gd name="T13" fmla="*/ 1 h 19"/>
                <a:gd name="T14" fmla="*/ 1 w 23"/>
                <a:gd name="T15" fmla="*/ 3 h 19"/>
                <a:gd name="T16" fmla="*/ 2 w 23"/>
                <a:gd name="T17" fmla="*/ 4 h 19"/>
                <a:gd name="T18" fmla="*/ 6 w 23"/>
                <a:gd name="T19" fmla="*/ 6 h 19"/>
                <a:gd name="T20" fmla="*/ 14 w 23"/>
                <a:gd name="T21" fmla="*/ 18 h 19"/>
                <a:gd name="T22" fmla="*/ 18 w 23"/>
                <a:gd name="T23" fmla="*/ 16 h 19"/>
                <a:gd name="T24" fmla="*/ 22 w 23"/>
                <a:gd name="T25" fmla="*/ 15 h 19"/>
                <a:gd name="T26" fmla="*/ 18 w 23"/>
                <a:gd name="T27" fmla="*/ 11 h 19"/>
                <a:gd name="T28" fmla="*/ 19 w 23"/>
                <a:gd name="T29"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19">
                  <a:moveTo>
                    <a:pt x="19" y="3"/>
                  </a:moveTo>
                  <a:lnTo>
                    <a:pt x="6" y="2"/>
                  </a:lnTo>
                  <a:cubicBezTo>
                    <a:pt x="6" y="2"/>
                    <a:pt x="5" y="2"/>
                    <a:pt x="4" y="2"/>
                  </a:cubicBezTo>
                  <a:lnTo>
                    <a:pt x="0" y="0"/>
                  </a:lnTo>
                  <a:lnTo>
                    <a:pt x="0" y="0"/>
                  </a:lnTo>
                  <a:cubicBezTo>
                    <a:pt x="0" y="1"/>
                    <a:pt x="0" y="1"/>
                    <a:pt x="0" y="1"/>
                  </a:cubicBezTo>
                  <a:lnTo>
                    <a:pt x="0" y="1"/>
                  </a:lnTo>
                  <a:lnTo>
                    <a:pt x="1" y="3"/>
                  </a:lnTo>
                  <a:lnTo>
                    <a:pt x="2" y="4"/>
                  </a:lnTo>
                  <a:cubicBezTo>
                    <a:pt x="4" y="4"/>
                    <a:pt x="5" y="5"/>
                    <a:pt x="6" y="6"/>
                  </a:cubicBezTo>
                  <a:lnTo>
                    <a:pt x="14" y="18"/>
                  </a:lnTo>
                  <a:cubicBezTo>
                    <a:pt x="15" y="17"/>
                    <a:pt x="17" y="17"/>
                    <a:pt x="18" y="16"/>
                  </a:cubicBezTo>
                  <a:lnTo>
                    <a:pt x="22" y="15"/>
                  </a:lnTo>
                  <a:cubicBezTo>
                    <a:pt x="20" y="15"/>
                    <a:pt x="19" y="13"/>
                    <a:pt x="18" y="11"/>
                  </a:cubicBezTo>
                  <a:cubicBezTo>
                    <a:pt x="17" y="9"/>
                    <a:pt x="18" y="6"/>
                    <a:pt x="19" y="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51" name="Freeform 336">
              <a:extLst>
                <a:ext uri="{FF2B5EF4-FFF2-40B4-BE49-F238E27FC236}">
                  <a16:creationId xmlns:a16="http://schemas.microsoft.com/office/drawing/2014/main" id="{446DAD1E-DACA-48ED-ADA8-A295BC9BE5BD}"/>
                </a:ext>
              </a:extLst>
            </p:cNvPr>
            <p:cNvSpPr>
              <a:spLocks noChangeArrowheads="1"/>
            </p:cNvSpPr>
            <p:nvPr/>
          </p:nvSpPr>
          <p:spPr bwMode="auto">
            <a:xfrm>
              <a:off x="8885237" y="3197225"/>
              <a:ext cx="6350" cy="9525"/>
            </a:xfrm>
            <a:custGeom>
              <a:avLst/>
              <a:gdLst>
                <a:gd name="T0" fmla="*/ 15 w 17"/>
                <a:gd name="T1" fmla="*/ 9 h 25"/>
                <a:gd name="T2" fmla="*/ 16 w 17"/>
                <a:gd name="T3" fmla="*/ 9 h 25"/>
                <a:gd name="T4" fmla="*/ 15 w 17"/>
                <a:gd name="T5" fmla="*/ 3 h 25"/>
                <a:gd name="T6" fmla="*/ 12 w 17"/>
                <a:gd name="T7" fmla="*/ 1 h 25"/>
                <a:gd name="T8" fmla="*/ 12 w 17"/>
                <a:gd name="T9" fmla="*/ 0 h 25"/>
                <a:gd name="T10" fmla="*/ 4 w 17"/>
                <a:gd name="T11" fmla="*/ 18 h 25"/>
                <a:gd name="T12" fmla="*/ 3 w 17"/>
                <a:gd name="T13" fmla="*/ 20 h 25"/>
                <a:gd name="T14" fmla="*/ 0 w 17"/>
                <a:gd name="T15" fmla="*/ 23 h 25"/>
                <a:gd name="T16" fmla="*/ 13 w 17"/>
                <a:gd name="T17" fmla="*/ 24 h 25"/>
                <a:gd name="T18" fmla="*/ 13 w 17"/>
                <a:gd name="T19" fmla="*/ 20 h 25"/>
                <a:gd name="T20" fmla="*/ 13 w 17"/>
                <a:gd name="T21" fmla="*/ 16 h 25"/>
                <a:gd name="T22" fmla="*/ 14 w 17"/>
                <a:gd name="T23" fmla="*/ 12 h 25"/>
                <a:gd name="T24" fmla="*/ 15 w 17"/>
                <a:gd name="T25" fmla="*/ 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25">
                  <a:moveTo>
                    <a:pt x="15" y="9"/>
                  </a:moveTo>
                  <a:lnTo>
                    <a:pt x="16" y="9"/>
                  </a:lnTo>
                  <a:lnTo>
                    <a:pt x="15" y="3"/>
                  </a:lnTo>
                  <a:lnTo>
                    <a:pt x="12" y="1"/>
                  </a:lnTo>
                  <a:cubicBezTo>
                    <a:pt x="12" y="1"/>
                    <a:pt x="12" y="1"/>
                    <a:pt x="12" y="0"/>
                  </a:cubicBezTo>
                  <a:lnTo>
                    <a:pt x="4" y="18"/>
                  </a:lnTo>
                  <a:cubicBezTo>
                    <a:pt x="4" y="19"/>
                    <a:pt x="4" y="20"/>
                    <a:pt x="3" y="20"/>
                  </a:cubicBezTo>
                  <a:lnTo>
                    <a:pt x="0" y="23"/>
                  </a:lnTo>
                  <a:lnTo>
                    <a:pt x="13" y="24"/>
                  </a:lnTo>
                  <a:lnTo>
                    <a:pt x="13" y="20"/>
                  </a:lnTo>
                  <a:cubicBezTo>
                    <a:pt x="13" y="19"/>
                    <a:pt x="13" y="17"/>
                    <a:pt x="13" y="16"/>
                  </a:cubicBezTo>
                  <a:cubicBezTo>
                    <a:pt x="13" y="15"/>
                    <a:pt x="13" y="13"/>
                    <a:pt x="14" y="12"/>
                  </a:cubicBezTo>
                  <a:cubicBezTo>
                    <a:pt x="14" y="11"/>
                    <a:pt x="15" y="10"/>
                    <a:pt x="15" y="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52" name="Freeform 337">
              <a:extLst>
                <a:ext uri="{FF2B5EF4-FFF2-40B4-BE49-F238E27FC236}">
                  <a16:creationId xmlns:a16="http://schemas.microsoft.com/office/drawing/2014/main" id="{219F2405-F502-4B23-9418-C3DEBA75A1C0}"/>
                </a:ext>
              </a:extLst>
            </p:cNvPr>
            <p:cNvSpPr>
              <a:spLocks noChangeArrowheads="1"/>
            </p:cNvSpPr>
            <p:nvPr/>
          </p:nvSpPr>
          <p:spPr bwMode="auto">
            <a:xfrm>
              <a:off x="8235950" y="3190875"/>
              <a:ext cx="25400" cy="26988"/>
            </a:xfrm>
            <a:custGeom>
              <a:avLst/>
              <a:gdLst>
                <a:gd name="T0" fmla="*/ 60 w 70"/>
                <a:gd name="T1" fmla="*/ 51 h 76"/>
                <a:gd name="T2" fmla="*/ 63 w 70"/>
                <a:gd name="T3" fmla="*/ 48 h 76"/>
                <a:gd name="T4" fmla="*/ 66 w 70"/>
                <a:gd name="T5" fmla="*/ 46 h 76"/>
                <a:gd name="T6" fmla="*/ 69 w 70"/>
                <a:gd name="T7" fmla="*/ 45 h 76"/>
                <a:gd name="T8" fmla="*/ 68 w 70"/>
                <a:gd name="T9" fmla="*/ 41 h 76"/>
                <a:gd name="T10" fmla="*/ 68 w 70"/>
                <a:gd name="T11" fmla="*/ 39 h 76"/>
                <a:gd name="T12" fmla="*/ 62 w 70"/>
                <a:gd name="T13" fmla="*/ 35 h 76"/>
                <a:gd name="T14" fmla="*/ 61 w 70"/>
                <a:gd name="T15" fmla="*/ 34 h 76"/>
                <a:gd name="T16" fmla="*/ 59 w 70"/>
                <a:gd name="T17" fmla="*/ 32 h 76"/>
                <a:gd name="T18" fmla="*/ 57 w 70"/>
                <a:gd name="T19" fmla="*/ 29 h 76"/>
                <a:gd name="T20" fmla="*/ 56 w 70"/>
                <a:gd name="T21" fmla="*/ 22 h 76"/>
                <a:gd name="T22" fmla="*/ 56 w 70"/>
                <a:gd name="T23" fmla="*/ 22 h 76"/>
                <a:gd name="T24" fmla="*/ 52 w 70"/>
                <a:gd name="T25" fmla="*/ 20 h 76"/>
                <a:gd name="T26" fmla="*/ 47 w 70"/>
                <a:gd name="T27" fmla="*/ 22 h 76"/>
                <a:gd name="T28" fmla="*/ 45 w 70"/>
                <a:gd name="T29" fmla="*/ 23 h 76"/>
                <a:gd name="T30" fmla="*/ 42 w 70"/>
                <a:gd name="T31" fmla="*/ 24 h 76"/>
                <a:gd name="T32" fmla="*/ 36 w 70"/>
                <a:gd name="T33" fmla="*/ 22 h 76"/>
                <a:gd name="T34" fmla="*/ 33 w 70"/>
                <a:gd name="T35" fmla="*/ 16 h 76"/>
                <a:gd name="T36" fmla="*/ 33 w 70"/>
                <a:gd name="T37" fmla="*/ 9 h 76"/>
                <a:gd name="T38" fmla="*/ 30 w 70"/>
                <a:gd name="T39" fmla="*/ 2 h 76"/>
                <a:gd name="T40" fmla="*/ 30 w 70"/>
                <a:gd name="T41" fmla="*/ 0 h 76"/>
                <a:gd name="T42" fmla="*/ 30 w 70"/>
                <a:gd name="T43" fmla="*/ 0 h 76"/>
                <a:gd name="T44" fmla="*/ 29 w 70"/>
                <a:gd name="T45" fmla="*/ 1 h 76"/>
                <a:gd name="T46" fmla="*/ 24 w 70"/>
                <a:gd name="T47" fmla="*/ 12 h 76"/>
                <a:gd name="T48" fmla="*/ 27 w 70"/>
                <a:gd name="T49" fmla="*/ 16 h 76"/>
                <a:gd name="T50" fmla="*/ 26 w 70"/>
                <a:gd name="T51" fmla="*/ 22 h 76"/>
                <a:gd name="T52" fmla="*/ 18 w 70"/>
                <a:gd name="T53" fmla="*/ 37 h 76"/>
                <a:gd name="T54" fmla="*/ 16 w 70"/>
                <a:gd name="T55" fmla="*/ 39 h 76"/>
                <a:gd name="T56" fmla="*/ 13 w 70"/>
                <a:gd name="T57" fmla="*/ 41 h 76"/>
                <a:gd name="T58" fmla="*/ 10 w 70"/>
                <a:gd name="T59" fmla="*/ 42 h 76"/>
                <a:gd name="T60" fmla="*/ 0 w 70"/>
                <a:gd name="T61" fmla="*/ 54 h 76"/>
                <a:gd name="T62" fmla="*/ 1 w 70"/>
                <a:gd name="T63" fmla="*/ 57 h 76"/>
                <a:gd name="T64" fmla="*/ 9 w 70"/>
                <a:gd name="T65" fmla="*/ 61 h 76"/>
                <a:gd name="T66" fmla="*/ 15 w 70"/>
                <a:gd name="T67" fmla="*/ 67 h 76"/>
                <a:gd name="T68" fmla="*/ 20 w 70"/>
                <a:gd name="T69" fmla="*/ 68 h 76"/>
                <a:gd name="T70" fmla="*/ 22 w 70"/>
                <a:gd name="T71" fmla="*/ 68 h 76"/>
                <a:gd name="T72" fmla="*/ 25 w 70"/>
                <a:gd name="T73" fmla="*/ 70 h 76"/>
                <a:gd name="T74" fmla="*/ 28 w 70"/>
                <a:gd name="T75" fmla="*/ 74 h 76"/>
                <a:gd name="T76" fmla="*/ 42 w 70"/>
                <a:gd name="T77" fmla="*/ 73 h 76"/>
                <a:gd name="T78" fmla="*/ 44 w 70"/>
                <a:gd name="T79" fmla="*/ 74 h 76"/>
                <a:gd name="T80" fmla="*/ 47 w 70"/>
                <a:gd name="T81" fmla="*/ 75 h 76"/>
                <a:gd name="T82" fmla="*/ 52 w 70"/>
                <a:gd name="T83" fmla="*/ 75 h 76"/>
                <a:gd name="T84" fmla="*/ 52 w 70"/>
                <a:gd name="T85" fmla="*/ 74 h 76"/>
                <a:gd name="T86" fmla="*/ 51 w 70"/>
                <a:gd name="T87" fmla="*/ 70 h 76"/>
                <a:gd name="T88" fmla="*/ 54 w 70"/>
                <a:gd name="T89" fmla="*/ 63 h 76"/>
                <a:gd name="T90" fmla="*/ 58 w 70"/>
                <a:gd name="T91" fmla="*/ 61 h 76"/>
                <a:gd name="T92" fmla="*/ 57 w 70"/>
                <a:gd name="T93" fmla="*/ 58 h 76"/>
                <a:gd name="T94" fmla="*/ 58 w 70"/>
                <a:gd name="T95" fmla="*/ 54 h 76"/>
                <a:gd name="T96" fmla="*/ 60 w 70"/>
                <a:gd name="T97" fmla="*/ 5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0" h="76">
                  <a:moveTo>
                    <a:pt x="60" y="51"/>
                  </a:moveTo>
                  <a:cubicBezTo>
                    <a:pt x="61" y="49"/>
                    <a:pt x="62" y="48"/>
                    <a:pt x="63" y="48"/>
                  </a:cubicBezTo>
                  <a:lnTo>
                    <a:pt x="66" y="46"/>
                  </a:lnTo>
                  <a:cubicBezTo>
                    <a:pt x="67" y="45"/>
                    <a:pt x="68" y="45"/>
                    <a:pt x="69" y="45"/>
                  </a:cubicBezTo>
                  <a:lnTo>
                    <a:pt x="68" y="41"/>
                  </a:lnTo>
                  <a:cubicBezTo>
                    <a:pt x="68" y="40"/>
                    <a:pt x="68" y="39"/>
                    <a:pt x="68" y="39"/>
                  </a:cubicBezTo>
                  <a:lnTo>
                    <a:pt x="62" y="35"/>
                  </a:lnTo>
                  <a:cubicBezTo>
                    <a:pt x="62" y="35"/>
                    <a:pt x="61" y="35"/>
                    <a:pt x="61" y="34"/>
                  </a:cubicBezTo>
                  <a:lnTo>
                    <a:pt x="59" y="32"/>
                  </a:lnTo>
                  <a:cubicBezTo>
                    <a:pt x="58" y="31"/>
                    <a:pt x="58" y="30"/>
                    <a:pt x="57" y="29"/>
                  </a:cubicBezTo>
                  <a:lnTo>
                    <a:pt x="56" y="22"/>
                  </a:lnTo>
                  <a:lnTo>
                    <a:pt x="56" y="22"/>
                  </a:lnTo>
                  <a:lnTo>
                    <a:pt x="52" y="20"/>
                  </a:lnTo>
                  <a:lnTo>
                    <a:pt x="47" y="22"/>
                  </a:lnTo>
                  <a:cubicBezTo>
                    <a:pt x="46" y="23"/>
                    <a:pt x="46" y="23"/>
                    <a:pt x="45" y="23"/>
                  </a:cubicBezTo>
                  <a:lnTo>
                    <a:pt x="42" y="24"/>
                  </a:lnTo>
                  <a:cubicBezTo>
                    <a:pt x="40" y="24"/>
                    <a:pt x="38" y="24"/>
                    <a:pt x="36" y="22"/>
                  </a:cubicBezTo>
                  <a:cubicBezTo>
                    <a:pt x="34" y="21"/>
                    <a:pt x="33" y="18"/>
                    <a:pt x="33" y="16"/>
                  </a:cubicBezTo>
                  <a:lnTo>
                    <a:pt x="33" y="9"/>
                  </a:lnTo>
                  <a:lnTo>
                    <a:pt x="30" y="2"/>
                  </a:lnTo>
                  <a:lnTo>
                    <a:pt x="30" y="0"/>
                  </a:lnTo>
                  <a:lnTo>
                    <a:pt x="30" y="0"/>
                  </a:lnTo>
                  <a:cubicBezTo>
                    <a:pt x="29" y="0"/>
                    <a:pt x="29" y="0"/>
                    <a:pt x="29" y="1"/>
                  </a:cubicBezTo>
                  <a:lnTo>
                    <a:pt x="24" y="12"/>
                  </a:lnTo>
                  <a:cubicBezTo>
                    <a:pt x="25" y="13"/>
                    <a:pt x="26" y="14"/>
                    <a:pt x="27" y="16"/>
                  </a:cubicBezTo>
                  <a:cubicBezTo>
                    <a:pt x="27" y="18"/>
                    <a:pt x="27" y="20"/>
                    <a:pt x="26" y="22"/>
                  </a:cubicBezTo>
                  <a:lnTo>
                    <a:pt x="18" y="37"/>
                  </a:lnTo>
                  <a:cubicBezTo>
                    <a:pt x="17" y="38"/>
                    <a:pt x="17" y="38"/>
                    <a:pt x="16" y="39"/>
                  </a:cubicBezTo>
                  <a:cubicBezTo>
                    <a:pt x="15" y="39"/>
                    <a:pt x="13" y="40"/>
                    <a:pt x="13" y="41"/>
                  </a:cubicBezTo>
                  <a:lnTo>
                    <a:pt x="10" y="42"/>
                  </a:lnTo>
                  <a:lnTo>
                    <a:pt x="0" y="54"/>
                  </a:lnTo>
                  <a:lnTo>
                    <a:pt x="1" y="57"/>
                  </a:lnTo>
                  <a:lnTo>
                    <a:pt x="9" y="61"/>
                  </a:lnTo>
                  <a:cubicBezTo>
                    <a:pt x="12" y="62"/>
                    <a:pt x="14" y="64"/>
                    <a:pt x="15" y="67"/>
                  </a:cubicBezTo>
                  <a:cubicBezTo>
                    <a:pt x="16" y="67"/>
                    <a:pt x="18" y="67"/>
                    <a:pt x="20" y="68"/>
                  </a:cubicBezTo>
                  <a:lnTo>
                    <a:pt x="22" y="68"/>
                  </a:lnTo>
                  <a:cubicBezTo>
                    <a:pt x="23" y="69"/>
                    <a:pt x="24" y="70"/>
                    <a:pt x="25" y="70"/>
                  </a:cubicBezTo>
                  <a:lnTo>
                    <a:pt x="28" y="74"/>
                  </a:lnTo>
                  <a:lnTo>
                    <a:pt x="42" y="73"/>
                  </a:lnTo>
                  <a:cubicBezTo>
                    <a:pt x="42" y="73"/>
                    <a:pt x="43" y="73"/>
                    <a:pt x="44" y="74"/>
                  </a:cubicBezTo>
                  <a:lnTo>
                    <a:pt x="47" y="75"/>
                  </a:lnTo>
                  <a:lnTo>
                    <a:pt x="52" y="75"/>
                  </a:lnTo>
                  <a:lnTo>
                    <a:pt x="52" y="74"/>
                  </a:lnTo>
                  <a:lnTo>
                    <a:pt x="51" y="70"/>
                  </a:lnTo>
                  <a:cubicBezTo>
                    <a:pt x="51" y="68"/>
                    <a:pt x="52" y="65"/>
                    <a:pt x="54" y="63"/>
                  </a:cubicBezTo>
                  <a:cubicBezTo>
                    <a:pt x="55" y="62"/>
                    <a:pt x="56" y="61"/>
                    <a:pt x="58" y="61"/>
                  </a:cubicBezTo>
                  <a:lnTo>
                    <a:pt x="57" y="58"/>
                  </a:lnTo>
                  <a:cubicBezTo>
                    <a:pt x="57" y="57"/>
                    <a:pt x="58" y="55"/>
                    <a:pt x="58" y="54"/>
                  </a:cubicBezTo>
                  <a:lnTo>
                    <a:pt x="60" y="5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53" name="Freeform 338">
              <a:extLst>
                <a:ext uri="{FF2B5EF4-FFF2-40B4-BE49-F238E27FC236}">
                  <a16:creationId xmlns:a16="http://schemas.microsoft.com/office/drawing/2014/main" id="{F50C4A95-7FA4-4712-8249-F9D13505E108}"/>
                </a:ext>
              </a:extLst>
            </p:cNvPr>
            <p:cNvSpPr>
              <a:spLocks noChangeArrowheads="1"/>
            </p:cNvSpPr>
            <p:nvPr/>
          </p:nvSpPr>
          <p:spPr bwMode="auto">
            <a:xfrm>
              <a:off x="8121650" y="2913063"/>
              <a:ext cx="219075" cy="273050"/>
            </a:xfrm>
            <a:custGeom>
              <a:avLst/>
              <a:gdLst>
                <a:gd name="T0" fmla="*/ 30 w 609"/>
                <a:gd name="T1" fmla="*/ 556 h 757"/>
                <a:gd name="T2" fmla="*/ 35 w 609"/>
                <a:gd name="T3" fmla="*/ 580 h 757"/>
                <a:gd name="T4" fmla="*/ 4 w 609"/>
                <a:gd name="T5" fmla="*/ 594 h 757"/>
                <a:gd name="T6" fmla="*/ 37 w 609"/>
                <a:gd name="T7" fmla="*/ 606 h 757"/>
                <a:gd name="T8" fmla="*/ 56 w 609"/>
                <a:gd name="T9" fmla="*/ 632 h 757"/>
                <a:gd name="T10" fmla="*/ 46 w 609"/>
                <a:gd name="T11" fmla="*/ 653 h 757"/>
                <a:gd name="T12" fmla="*/ 56 w 609"/>
                <a:gd name="T13" fmla="*/ 648 h 757"/>
                <a:gd name="T14" fmla="*/ 89 w 609"/>
                <a:gd name="T15" fmla="*/ 619 h 757"/>
                <a:gd name="T16" fmla="*/ 102 w 609"/>
                <a:gd name="T17" fmla="*/ 637 h 757"/>
                <a:gd name="T18" fmla="*/ 136 w 609"/>
                <a:gd name="T19" fmla="*/ 614 h 757"/>
                <a:gd name="T20" fmla="*/ 158 w 609"/>
                <a:gd name="T21" fmla="*/ 623 h 757"/>
                <a:gd name="T22" fmla="*/ 169 w 609"/>
                <a:gd name="T23" fmla="*/ 646 h 757"/>
                <a:gd name="T24" fmla="*/ 198 w 609"/>
                <a:gd name="T25" fmla="*/ 623 h 757"/>
                <a:gd name="T26" fmla="*/ 206 w 609"/>
                <a:gd name="T27" fmla="*/ 652 h 757"/>
                <a:gd name="T28" fmla="*/ 231 w 609"/>
                <a:gd name="T29" fmla="*/ 675 h 757"/>
                <a:gd name="T30" fmla="*/ 262 w 609"/>
                <a:gd name="T31" fmla="*/ 687 h 757"/>
                <a:gd name="T32" fmla="*/ 297 w 609"/>
                <a:gd name="T33" fmla="*/ 690 h 757"/>
                <a:gd name="T34" fmla="*/ 327 w 609"/>
                <a:gd name="T35" fmla="*/ 711 h 757"/>
                <a:gd name="T36" fmla="*/ 345 w 609"/>
                <a:gd name="T37" fmla="*/ 720 h 757"/>
                <a:gd name="T38" fmla="*/ 359 w 609"/>
                <a:gd name="T39" fmla="*/ 745 h 757"/>
                <a:gd name="T40" fmla="*/ 358 w 609"/>
                <a:gd name="T41" fmla="*/ 752 h 757"/>
                <a:gd name="T42" fmla="*/ 393 w 609"/>
                <a:gd name="T43" fmla="*/ 732 h 757"/>
                <a:gd name="T44" fmla="*/ 387 w 609"/>
                <a:gd name="T45" fmla="*/ 700 h 757"/>
                <a:gd name="T46" fmla="*/ 413 w 609"/>
                <a:gd name="T47" fmla="*/ 658 h 757"/>
                <a:gd name="T48" fmla="*/ 405 w 609"/>
                <a:gd name="T49" fmla="*/ 614 h 757"/>
                <a:gd name="T50" fmla="*/ 381 w 609"/>
                <a:gd name="T51" fmla="*/ 574 h 757"/>
                <a:gd name="T52" fmla="*/ 367 w 609"/>
                <a:gd name="T53" fmla="*/ 555 h 757"/>
                <a:gd name="T54" fmla="*/ 360 w 609"/>
                <a:gd name="T55" fmla="*/ 522 h 757"/>
                <a:gd name="T56" fmla="*/ 392 w 609"/>
                <a:gd name="T57" fmla="*/ 503 h 757"/>
                <a:gd name="T58" fmla="*/ 430 w 609"/>
                <a:gd name="T59" fmla="*/ 497 h 757"/>
                <a:gd name="T60" fmla="*/ 450 w 609"/>
                <a:gd name="T61" fmla="*/ 501 h 757"/>
                <a:gd name="T62" fmla="*/ 504 w 609"/>
                <a:gd name="T63" fmla="*/ 487 h 757"/>
                <a:gd name="T64" fmla="*/ 512 w 609"/>
                <a:gd name="T65" fmla="*/ 461 h 757"/>
                <a:gd name="T66" fmla="*/ 515 w 609"/>
                <a:gd name="T67" fmla="*/ 435 h 757"/>
                <a:gd name="T68" fmla="*/ 543 w 609"/>
                <a:gd name="T69" fmla="*/ 413 h 757"/>
                <a:gd name="T70" fmla="*/ 573 w 609"/>
                <a:gd name="T71" fmla="*/ 386 h 757"/>
                <a:gd name="T72" fmla="*/ 578 w 609"/>
                <a:gd name="T73" fmla="*/ 348 h 757"/>
                <a:gd name="T74" fmla="*/ 539 w 609"/>
                <a:gd name="T75" fmla="*/ 328 h 757"/>
                <a:gd name="T76" fmla="*/ 508 w 609"/>
                <a:gd name="T77" fmla="*/ 309 h 757"/>
                <a:gd name="T78" fmla="*/ 511 w 609"/>
                <a:gd name="T79" fmla="*/ 277 h 757"/>
                <a:gd name="T80" fmla="*/ 523 w 609"/>
                <a:gd name="T81" fmla="*/ 253 h 757"/>
                <a:gd name="T82" fmla="*/ 574 w 609"/>
                <a:gd name="T83" fmla="*/ 252 h 757"/>
                <a:gd name="T84" fmla="*/ 605 w 609"/>
                <a:gd name="T85" fmla="*/ 151 h 757"/>
                <a:gd name="T86" fmla="*/ 603 w 609"/>
                <a:gd name="T87" fmla="*/ 98 h 757"/>
                <a:gd name="T88" fmla="*/ 589 w 609"/>
                <a:gd name="T89" fmla="*/ 63 h 757"/>
                <a:gd name="T90" fmla="*/ 561 w 609"/>
                <a:gd name="T91" fmla="*/ 42 h 757"/>
                <a:gd name="T92" fmla="*/ 541 w 609"/>
                <a:gd name="T93" fmla="*/ 3 h 757"/>
                <a:gd name="T94" fmla="*/ 435 w 609"/>
                <a:gd name="T95" fmla="*/ 18 h 757"/>
                <a:gd name="T96" fmla="*/ 326 w 609"/>
                <a:gd name="T97" fmla="*/ 42 h 757"/>
                <a:gd name="T98" fmla="*/ 286 w 609"/>
                <a:gd name="T99" fmla="*/ 69 h 757"/>
                <a:gd name="T100" fmla="*/ 258 w 609"/>
                <a:gd name="T101" fmla="*/ 121 h 757"/>
                <a:gd name="T102" fmla="*/ 186 w 609"/>
                <a:gd name="T103" fmla="*/ 170 h 757"/>
                <a:gd name="T104" fmla="*/ 147 w 609"/>
                <a:gd name="T105" fmla="*/ 176 h 757"/>
                <a:gd name="T106" fmla="*/ 123 w 609"/>
                <a:gd name="T107" fmla="*/ 241 h 757"/>
                <a:gd name="T108" fmla="*/ 52 w 609"/>
                <a:gd name="T109" fmla="*/ 432 h 757"/>
                <a:gd name="T110" fmla="*/ 7 w 609"/>
                <a:gd name="T111" fmla="*/ 491 h 757"/>
                <a:gd name="T112" fmla="*/ 6 w 609"/>
                <a:gd name="T113" fmla="*/ 522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9" h="757">
                  <a:moveTo>
                    <a:pt x="4" y="527"/>
                  </a:moveTo>
                  <a:lnTo>
                    <a:pt x="7" y="534"/>
                  </a:lnTo>
                  <a:cubicBezTo>
                    <a:pt x="8" y="535"/>
                    <a:pt x="8" y="536"/>
                    <a:pt x="8" y="537"/>
                  </a:cubicBezTo>
                  <a:lnTo>
                    <a:pt x="9" y="545"/>
                  </a:lnTo>
                  <a:lnTo>
                    <a:pt x="20" y="549"/>
                  </a:lnTo>
                  <a:cubicBezTo>
                    <a:pt x="21" y="549"/>
                    <a:pt x="22" y="549"/>
                    <a:pt x="22" y="550"/>
                  </a:cubicBezTo>
                  <a:lnTo>
                    <a:pt x="30" y="556"/>
                  </a:lnTo>
                  <a:cubicBezTo>
                    <a:pt x="33" y="559"/>
                    <a:pt x="33" y="562"/>
                    <a:pt x="32" y="565"/>
                  </a:cubicBezTo>
                  <a:cubicBezTo>
                    <a:pt x="31" y="568"/>
                    <a:pt x="28" y="570"/>
                    <a:pt x="25" y="570"/>
                  </a:cubicBezTo>
                  <a:lnTo>
                    <a:pt x="19" y="571"/>
                  </a:lnTo>
                  <a:lnTo>
                    <a:pt x="20" y="575"/>
                  </a:lnTo>
                  <a:lnTo>
                    <a:pt x="27" y="576"/>
                  </a:lnTo>
                  <a:cubicBezTo>
                    <a:pt x="29" y="576"/>
                    <a:pt x="31" y="577"/>
                    <a:pt x="33" y="578"/>
                  </a:cubicBezTo>
                  <a:lnTo>
                    <a:pt x="35" y="580"/>
                  </a:lnTo>
                  <a:cubicBezTo>
                    <a:pt x="37" y="582"/>
                    <a:pt x="37" y="583"/>
                    <a:pt x="38" y="585"/>
                  </a:cubicBezTo>
                  <a:lnTo>
                    <a:pt x="39" y="591"/>
                  </a:lnTo>
                  <a:cubicBezTo>
                    <a:pt x="39" y="594"/>
                    <a:pt x="38" y="597"/>
                    <a:pt x="35" y="599"/>
                  </a:cubicBezTo>
                  <a:cubicBezTo>
                    <a:pt x="32" y="600"/>
                    <a:pt x="29" y="600"/>
                    <a:pt x="26" y="599"/>
                  </a:cubicBezTo>
                  <a:lnTo>
                    <a:pt x="22" y="595"/>
                  </a:lnTo>
                  <a:lnTo>
                    <a:pt x="19" y="594"/>
                  </a:lnTo>
                  <a:lnTo>
                    <a:pt x="4" y="594"/>
                  </a:lnTo>
                  <a:lnTo>
                    <a:pt x="2" y="594"/>
                  </a:lnTo>
                  <a:lnTo>
                    <a:pt x="11" y="602"/>
                  </a:lnTo>
                  <a:lnTo>
                    <a:pt x="16" y="601"/>
                  </a:lnTo>
                  <a:lnTo>
                    <a:pt x="21" y="601"/>
                  </a:lnTo>
                  <a:cubicBezTo>
                    <a:pt x="22" y="601"/>
                    <a:pt x="22" y="602"/>
                    <a:pt x="23" y="602"/>
                  </a:cubicBezTo>
                  <a:lnTo>
                    <a:pt x="31" y="606"/>
                  </a:lnTo>
                  <a:lnTo>
                    <a:pt x="37" y="606"/>
                  </a:lnTo>
                  <a:cubicBezTo>
                    <a:pt x="38" y="606"/>
                    <a:pt x="40" y="607"/>
                    <a:pt x="41" y="608"/>
                  </a:cubicBezTo>
                  <a:lnTo>
                    <a:pt x="47" y="611"/>
                  </a:lnTo>
                  <a:cubicBezTo>
                    <a:pt x="47" y="611"/>
                    <a:pt x="48" y="612"/>
                    <a:pt x="49" y="613"/>
                  </a:cubicBezTo>
                  <a:lnTo>
                    <a:pt x="53" y="618"/>
                  </a:lnTo>
                  <a:cubicBezTo>
                    <a:pt x="54" y="619"/>
                    <a:pt x="54" y="620"/>
                    <a:pt x="54" y="621"/>
                  </a:cubicBezTo>
                  <a:lnTo>
                    <a:pt x="56" y="628"/>
                  </a:lnTo>
                  <a:cubicBezTo>
                    <a:pt x="56" y="629"/>
                    <a:pt x="56" y="631"/>
                    <a:pt x="56" y="632"/>
                  </a:cubicBezTo>
                  <a:lnTo>
                    <a:pt x="53" y="639"/>
                  </a:lnTo>
                  <a:cubicBezTo>
                    <a:pt x="52" y="642"/>
                    <a:pt x="50" y="644"/>
                    <a:pt x="48" y="644"/>
                  </a:cubicBezTo>
                  <a:lnTo>
                    <a:pt x="46" y="645"/>
                  </a:lnTo>
                  <a:cubicBezTo>
                    <a:pt x="46" y="645"/>
                    <a:pt x="46" y="645"/>
                    <a:pt x="46" y="646"/>
                  </a:cubicBezTo>
                  <a:lnTo>
                    <a:pt x="46" y="648"/>
                  </a:lnTo>
                  <a:lnTo>
                    <a:pt x="46" y="653"/>
                  </a:lnTo>
                  <a:lnTo>
                    <a:pt x="46" y="653"/>
                  </a:lnTo>
                  <a:cubicBezTo>
                    <a:pt x="47" y="653"/>
                    <a:pt x="47" y="653"/>
                    <a:pt x="47" y="653"/>
                  </a:cubicBezTo>
                  <a:cubicBezTo>
                    <a:pt x="48" y="654"/>
                    <a:pt x="48" y="654"/>
                    <a:pt x="48" y="654"/>
                  </a:cubicBezTo>
                  <a:cubicBezTo>
                    <a:pt x="49" y="654"/>
                    <a:pt x="50" y="654"/>
                    <a:pt x="51" y="654"/>
                  </a:cubicBezTo>
                  <a:lnTo>
                    <a:pt x="59" y="658"/>
                  </a:lnTo>
                  <a:lnTo>
                    <a:pt x="62" y="659"/>
                  </a:lnTo>
                  <a:lnTo>
                    <a:pt x="57" y="652"/>
                  </a:lnTo>
                  <a:cubicBezTo>
                    <a:pt x="57" y="651"/>
                    <a:pt x="56" y="650"/>
                    <a:pt x="56" y="648"/>
                  </a:cubicBezTo>
                  <a:lnTo>
                    <a:pt x="57" y="645"/>
                  </a:lnTo>
                  <a:cubicBezTo>
                    <a:pt x="57" y="644"/>
                    <a:pt x="57" y="643"/>
                    <a:pt x="57" y="642"/>
                  </a:cubicBezTo>
                  <a:cubicBezTo>
                    <a:pt x="56" y="641"/>
                    <a:pt x="56" y="639"/>
                    <a:pt x="56" y="637"/>
                  </a:cubicBezTo>
                  <a:cubicBezTo>
                    <a:pt x="56" y="635"/>
                    <a:pt x="58" y="633"/>
                    <a:pt x="60" y="631"/>
                  </a:cubicBezTo>
                  <a:lnTo>
                    <a:pt x="70" y="625"/>
                  </a:lnTo>
                  <a:lnTo>
                    <a:pt x="82" y="621"/>
                  </a:lnTo>
                  <a:lnTo>
                    <a:pt x="89" y="619"/>
                  </a:lnTo>
                  <a:cubicBezTo>
                    <a:pt x="90" y="619"/>
                    <a:pt x="91" y="619"/>
                    <a:pt x="92" y="619"/>
                  </a:cubicBezTo>
                  <a:lnTo>
                    <a:pt x="94" y="620"/>
                  </a:lnTo>
                  <a:cubicBezTo>
                    <a:pt x="97" y="620"/>
                    <a:pt x="99" y="622"/>
                    <a:pt x="100" y="624"/>
                  </a:cubicBezTo>
                  <a:lnTo>
                    <a:pt x="101" y="626"/>
                  </a:lnTo>
                  <a:cubicBezTo>
                    <a:pt x="102" y="628"/>
                    <a:pt x="103" y="629"/>
                    <a:pt x="102" y="631"/>
                  </a:cubicBezTo>
                  <a:lnTo>
                    <a:pt x="102" y="636"/>
                  </a:lnTo>
                  <a:lnTo>
                    <a:pt x="102" y="637"/>
                  </a:lnTo>
                  <a:lnTo>
                    <a:pt x="103" y="637"/>
                  </a:lnTo>
                  <a:cubicBezTo>
                    <a:pt x="104" y="636"/>
                    <a:pt x="105" y="637"/>
                    <a:pt x="106" y="637"/>
                  </a:cubicBezTo>
                  <a:lnTo>
                    <a:pt x="111" y="638"/>
                  </a:lnTo>
                  <a:lnTo>
                    <a:pt x="113" y="638"/>
                  </a:lnTo>
                  <a:lnTo>
                    <a:pt x="127" y="620"/>
                  </a:lnTo>
                  <a:cubicBezTo>
                    <a:pt x="128" y="619"/>
                    <a:pt x="129" y="618"/>
                    <a:pt x="130" y="618"/>
                  </a:cubicBezTo>
                  <a:lnTo>
                    <a:pt x="136" y="614"/>
                  </a:lnTo>
                  <a:cubicBezTo>
                    <a:pt x="137" y="614"/>
                    <a:pt x="139" y="613"/>
                    <a:pt x="140" y="614"/>
                  </a:cubicBezTo>
                  <a:lnTo>
                    <a:pt x="143" y="614"/>
                  </a:lnTo>
                  <a:cubicBezTo>
                    <a:pt x="144" y="614"/>
                    <a:pt x="145" y="614"/>
                    <a:pt x="145" y="614"/>
                  </a:cubicBezTo>
                  <a:lnTo>
                    <a:pt x="149" y="616"/>
                  </a:lnTo>
                  <a:lnTo>
                    <a:pt x="154" y="619"/>
                  </a:lnTo>
                  <a:cubicBezTo>
                    <a:pt x="155" y="619"/>
                    <a:pt x="155" y="620"/>
                    <a:pt x="156" y="620"/>
                  </a:cubicBezTo>
                  <a:lnTo>
                    <a:pt x="158" y="623"/>
                  </a:lnTo>
                  <a:cubicBezTo>
                    <a:pt x="159" y="624"/>
                    <a:pt x="159" y="626"/>
                    <a:pt x="159" y="627"/>
                  </a:cubicBezTo>
                  <a:lnTo>
                    <a:pt x="160" y="632"/>
                  </a:lnTo>
                  <a:cubicBezTo>
                    <a:pt x="160" y="633"/>
                    <a:pt x="160" y="634"/>
                    <a:pt x="160" y="635"/>
                  </a:cubicBezTo>
                  <a:lnTo>
                    <a:pt x="158" y="642"/>
                  </a:lnTo>
                  <a:lnTo>
                    <a:pt x="158" y="642"/>
                  </a:lnTo>
                  <a:lnTo>
                    <a:pt x="163" y="643"/>
                  </a:lnTo>
                  <a:lnTo>
                    <a:pt x="169" y="646"/>
                  </a:lnTo>
                  <a:lnTo>
                    <a:pt x="172" y="643"/>
                  </a:lnTo>
                  <a:lnTo>
                    <a:pt x="179" y="629"/>
                  </a:lnTo>
                  <a:cubicBezTo>
                    <a:pt x="179" y="628"/>
                    <a:pt x="180" y="627"/>
                    <a:pt x="180" y="626"/>
                  </a:cubicBezTo>
                  <a:lnTo>
                    <a:pt x="181" y="624"/>
                  </a:lnTo>
                  <a:cubicBezTo>
                    <a:pt x="182" y="623"/>
                    <a:pt x="184" y="621"/>
                    <a:pt x="186" y="621"/>
                  </a:cubicBezTo>
                  <a:lnTo>
                    <a:pt x="189" y="620"/>
                  </a:lnTo>
                  <a:cubicBezTo>
                    <a:pt x="192" y="619"/>
                    <a:pt x="196" y="620"/>
                    <a:pt x="198" y="623"/>
                  </a:cubicBezTo>
                  <a:lnTo>
                    <a:pt x="202" y="626"/>
                  </a:lnTo>
                  <a:cubicBezTo>
                    <a:pt x="203" y="626"/>
                    <a:pt x="204" y="627"/>
                    <a:pt x="205" y="629"/>
                  </a:cubicBezTo>
                  <a:lnTo>
                    <a:pt x="208" y="636"/>
                  </a:lnTo>
                  <a:cubicBezTo>
                    <a:pt x="209" y="637"/>
                    <a:pt x="210" y="639"/>
                    <a:pt x="209" y="641"/>
                  </a:cubicBezTo>
                  <a:lnTo>
                    <a:pt x="209" y="646"/>
                  </a:lnTo>
                  <a:cubicBezTo>
                    <a:pt x="209" y="647"/>
                    <a:pt x="208" y="647"/>
                    <a:pt x="208" y="648"/>
                  </a:cubicBezTo>
                  <a:lnTo>
                    <a:pt x="206" y="652"/>
                  </a:lnTo>
                  <a:lnTo>
                    <a:pt x="206" y="655"/>
                  </a:lnTo>
                  <a:lnTo>
                    <a:pt x="212" y="662"/>
                  </a:lnTo>
                  <a:cubicBezTo>
                    <a:pt x="212" y="663"/>
                    <a:pt x="213" y="663"/>
                    <a:pt x="213" y="664"/>
                  </a:cubicBezTo>
                  <a:lnTo>
                    <a:pt x="216" y="672"/>
                  </a:lnTo>
                  <a:lnTo>
                    <a:pt x="220" y="672"/>
                  </a:lnTo>
                  <a:lnTo>
                    <a:pt x="225" y="672"/>
                  </a:lnTo>
                  <a:cubicBezTo>
                    <a:pt x="227" y="673"/>
                    <a:pt x="229" y="674"/>
                    <a:pt x="231" y="675"/>
                  </a:cubicBezTo>
                  <a:lnTo>
                    <a:pt x="234" y="680"/>
                  </a:lnTo>
                  <a:cubicBezTo>
                    <a:pt x="235" y="681"/>
                    <a:pt x="236" y="683"/>
                    <a:pt x="236" y="685"/>
                  </a:cubicBezTo>
                  <a:lnTo>
                    <a:pt x="236" y="687"/>
                  </a:lnTo>
                  <a:lnTo>
                    <a:pt x="237" y="687"/>
                  </a:lnTo>
                  <a:cubicBezTo>
                    <a:pt x="238" y="687"/>
                    <a:pt x="238" y="687"/>
                    <a:pt x="239" y="687"/>
                  </a:cubicBezTo>
                  <a:lnTo>
                    <a:pt x="261" y="688"/>
                  </a:lnTo>
                  <a:lnTo>
                    <a:pt x="262" y="687"/>
                  </a:lnTo>
                  <a:lnTo>
                    <a:pt x="275" y="680"/>
                  </a:lnTo>
                  <a:cubicBezTo>
                    <a:pt x="276" y="679"/>
                    <a:pt x="278" y="679"/>
                    <a:pt x="279" y="679"/>
                  </a:cubicBezTo>
                  <a:lnTo>
                    <a:pt x="283" y="679"/>
                  </a:lnTo>
                  <a:cubicBezTo>
                    <a:pt x="284" y="679"/>
                    <a:pt x="286" y="680"/>
                    <a:pt x="287" y="680"/>
                  </a:cubicBezTo>
                  <a:lnTo>
                    <a:pt x="291" y="683"/>
                  </a:lnTo>
                  <a:cubicBezTo>
                    <a:pt x="292" y="684"/>
                    <a:pt x="293" y="685"/>
                    <a:pt x="293" y="685"/>
                  </a:cubicBezTo>
                  <a:lnTo>
                    <a:pt x="297" y="690"/>
                  </a:lnTo>
                  <a:cubicBezTo>
                    <a:pt x="298" y="691"/>
                    <a:pt x="298" y="692"/>
                    <a:pt x="298" y="693"/>
                  </a:cubicBezTo>
                  <a:lnTo>
                    <a:pt x="301" y="705"/>
                  </a:lnTo>
                  <a:lnTo>
                    <a:pt x="310" y="708"/>
                  </a:lnTo>
                  <a:cubicBezTo>
                    <a:pt x="311" y="708"/>
                    <a:pt x="312" y="708"/>
                    <a:pt x="313" y="709"/>
                  </a:cubicBezTo>
                  <a:lnTo>
                    <a:pt x="318" y="713"/>
                  </a:lnTo>
                  <a:lnTo>
                    <a:pt x="325" y="711"/>
                  </a:lnTo>
                  <a:cubicBezTo>
                    <a:pt x="325" y="711"/>
                    <a:pt x="326" y="711"/>
                    <a:pt x="327" y="711"/>
                  </a:cubicBezTo>
                  <a:lnTo>
                    <a:pt x="330" y="711"/>
                  </a:lnTo>
                  <a:cubicBezTo>
                    <a:pt x="331" y="711"/>
                    <a:pt x="332" y="712"/>
                    <a:pt x="333" y="712"/>
                  </a:cubicBezTo>
                  <a:lnTo>
                    <a:pt x="336" y="714"/>
                  </a:lnTo>
                  <a:cubicBezTo>
                    <a:pt x="337" y="715"/>
                    <a:pt x="338" y="716"/>
                    <a:pt x="338" y="716"/>
                  </a:cubicBezTo>
                  <a:lnTo>
                    <a:pt x="341" y="720"/>
                  </a:lnTo>
                  <a:lnTo>
                    <a:pt x="343" y="720"/>
                  </a:lnTo>
                  <a:cubicBezTo>
                    <a:pt x="344" y="720"/>
                    <a:pt x="344" y="719"/>
                    <a:pt x="345" y="720"/>
                  </a:cubicBezTo>
                  <a:lnTo>
                    <a:pt x="349" y="720"/>
                  </a:lnTo>
                  <a:cubicBezTo>
                    <a:pt x="352" y="720"/>
                    <a:pt x="354" y="722"/>
                    <a:pt x="355" y="725"/>
                  </a:cubicBezTo>
                  <a:lnTo>
                    <a:pt x="357" y="728"/>
                  </a:lnTo>
                  <a:cubicBezTo>
                    <a:pt x="357" y="729"/>
                    <a:pt x="358" y="731"/>
                    <a:pt x="358" y="731"/>
                  </a:cubicBezTo>
                  <a:cubicBezTo>
                    <a:pt x="359" y="733"/>
                    <a:pt x="358" y="736"/>
                    <a:pt x="357" y="738"/>
                  </a:cubicBezTo>
                  <a:lnTo>
                    <a:pt x="357" y="739"/>
                  </a:lnTo>
                  <a:cubicBezTo>
                    <a:pt x="359" y="740"/>
                    <a:pt x="359" y="743"/>
                    <a:pt x="359" y="745"/>
                  </a:cubicBezTo>
                  <a:cubicBezTo>
                    <a:pt x="359" y="747"/>
                    <a:pt x="358" y="750"/>
                    <a:pt x="356" y="751"/>
                  </a:cubicBezTo>
                  <a:lnTo>
                    <a:pt x="352" y="753"/>
                  </a:lnTo>
                  <a:lnTo>
                    <a:pt x="352" y="753"/>
                  </a:lnTo>
                  <a:lnTo>
                    <a:pt x="352" y="754"/>
                  </a:lnTo>
                  <a:lnTo>
                    <a:pt x="354" y="753"/>
                  </a:lnTo>
                  <a:cubicBezTo>
                    <a:pt x="355" y="753"/>
                    <a:pt x="357" y="752"/>
                    <a:pt x="358" y="752"/>
                  </a:cubicBezTo>
                  <a:lnTo>
                    <a:pt x="358" y="752"/>
                  </a:lnTo>
                  <a:cubicBezTo>
                    <a:pt x="359" y="752"/>
                    <a:pt x="361" y="753"/>
                    <a:pt x="362" y="753"/>
                  </a:cubicBezTo>
                  <a:lnTo>
                    <a:pt x="365" y="755"/>
                  </a:lnTo>
                  <a:cubicBezTo>
                    <a:pt x="365" y="755"/>
                    <a:pt x="366" y="756"/>
                    <a:pt x="367" y="756"/>
                  </a:cubicBezTo>
                  <a:lnTo>
                    <a:pt x="368" y="753"/>
                  </a:lnTo>
                  <a:cubicBezTo>
                    <a:pt x="369" y="752"/>
                    <a:pt x="369" y="752"/>
                    <a:pt x="369" y="751"/>
                  </a:cubicBezTo>
                  <a:lnTo>
                    <a:pt x="372" y="748"/>
                  </a:lnTo>
                  <a:lnTo>
                    <a:pt x="393" y="732"/>
                  </a:lnTo>
                  <a:lnTo>
                    <a:pt x="389" y="730"/>
                  </a:lnTo>
                  <a:cubicBezTo>
                    <a:pt x="388" y="729"/>
                    <a:pt x="386" y="727"/>
                    <a:pt x="386" y="725"/>
                  </a:cubicBezTo>
                  <a:lnTo>
                    <a:pt x="384" y="720"/>
                  </a:lnTo>
                  <a:cubicBezTo>
                    <a:pt x="384" y="719"/>
                    <a:pt x="384" y="718"/>
                    <a:pt x="384" y="717"/>
                  </a:cubicBezTo>
                  <a:lnTo>
                    <a:pt x="385" y="710"/>
                  </a:lnTo>
                  <a:lnTo>
                    <a:pt x="386" y="702"/>
                  </a:lnTo>
                  <a:cubicBezTo>
                    <a:pt x="387" y="702"/>
                    <a:pt x="387" y="701"/>
                    <a:pt x="387" y="700"/>
                  </a:cubicBezTo>
                  <a:lnTo>
                    <a:pt x="389" y="697"/>
                  </a:lnTo>
                  <a:lnTo>
                    <a:pt x="394" y="691"/>
                  </a:lnTo>
                  <a:lnTo>
                    <a:pt x="403" y="674"/>
                  </a:lnTo>
                  <a:cubicBezTo>
                    <a:pt x="404" y="673"/>
                    <a:pt x="404" y="672"/>
                    <a:pt x="405" y="672"/>
                  </a:cubicBezTo>
                  <a:lnTo>
                    <a:pt x="412" y="666"/>
                  </a:lnTo>
                  <a:lnTo>
                    <a:pt x="413" y="663"/>
                  </a:lnTo>
                  <a:lnTo>
                    <a:pt x="413" y="658"/>
                  </a:lnTo>
                  <a:cubicBezTo>
                    <a:pt x="413" y="658"/>
                    <a:pt x="413" y="658"/>
                    <a:pt x="413" y="657"/>
                  </a:cubicBezTo>
                  <a:lnTo>
                    <a:pt x="413" y="657"/>
                  </a:lnTo>
                  <a:cubicBezTo>
                    <a:pt x="412" y="656"/>
                    <a:pt x="411" y="654"/>
                    <a:pt x="411" y="652"/>
                  </a:cubicBezTo>
                  <a:lnTo>
                    <a:pt x="411" y="646"/>
                  </a:lnTo>
                  <a:lnTo>
                    <a:pt x="413" y="634"/>
                  </a:lnTo>
                  <a:lnTo>
                    <a:pt x="412" y="621"/>
                  </a:lnTo>
                  <a:lnTo>
                    <a:pt x="405" y="614"/>
                  </a:lnTo>
                  <a:lnTo>
                    <a:pt x="392" y="595"/>
                  </a:lnTo>
                  <a:cubicBezTo>
                    <a:pt x="391" y="594"/>
                    <a:pt x="391" y="593"/>
                    <a:pt x="390" y="592"/>
                  </a:cubicBezTo>
                  <a:lnTo>
                    <a:pt x="390" y="589"/>
                  </a:lnTo>
                  <a:cubicBezTo>
                    <a:pt x="389" y="587"/>
                    <a:pt x="389" y="586"/>
                    <a:pt x="390" y="585"/>
                  </a:cubicBezTo>
                  <a:lnTo>
                    <a:pt x="391" y="580"/>
                  </a:lnTo>
                  <a:lnTo>
                    <a:pt x="384" y="577"/>
                  </a:lnTo>
                  <a:cubicBezTo>
                    <a:pt x="383" y="576"/>
                    <a:pt x="382" y="575"/>
                    <a:pt x="381" y="574"/>
                  </a:cubicBezTo>
                  <a:lnTo>
                    <a:pt x="377" y="569"/>
                  </a:lnTo>
                  <a:cubicBezTo>
                    <a:pt x="375" y="567"/>
                    <a:pt x="375" y="564"/>
                    <a:pt x="375" y="561"/>
                  </a:cubicBezTo>
                  <a:lnTo>
                    <a:pt x="377" y="557"/>
                  </a:lnTo>
                  <a:lnTo>
                    <a:pt x="375" y="556"/>
                  </a:lnTo>
                  <a:lnTo>
                    <a:pt x="372" y="557"/>
                  </a:lnTo>
                  <a:cubicBezTo>
                    <a:pt x="371" y="557"/>
                    <a:pt x="370" y="556"/>
                    <a:pt x="369" y="556"/>
                  </a:cubicBezTo>
                  <a:lnTo>
                    <a:pt x="367" y="555"/>
                  </a:lnTo>
                  <a:cubicBezTo>
                    <a:pt x="363" y="554"/>
                    <a:pt x="361" y="551"/>
                    <a:pt x="362" y="547"/>
                  </a:cubicBezTo>
                  <a:lnTo>
                    <a:pt x="362" y="544"/>
                  </a:lnTo>
                  <a:cubicBezTo>
                    <a:pt x="362" y="542"/>
                    <a:pt x="363" y="540"/>
                    <a:pt x="364" y="539"/>
                  </a:cubicBezTo>
                  <a:lnTo>
                    <a:pt x="366" y="535"/>
                  </a:lnTo>
                  <a:lnTo>
                    <a:pt x="365" y="533"/>
                  </a:lnTo>
                  <a:lnTo>
                    <a:pt x="363" y="531"/>
                  </a:lnTo>
                  <a:cubicBezTo>
                    <a:pt x="360" y="529"/>
                    <a:pt x="359" y="525"/>
                    <a:pt x="360" y="522"/>
                  </a:cubicBezTo>
                  <a:lnTo>
                    <a:pt x="360" y="520"/>
                  </a:lnTo>
                  <a:cubicBezTo>
                    <a:pt x="361" y="518"/>
                    <a:pt x="362" y="516"/>
                    <a:pt x="363" y="515"/>
                  </a:cubicBezTo>
                  <a:lnTo>
                    <a:pt x="367" y="513"/>
                  </a:lnTo>
                  <a:cubicBezTo>
                    <a:pt x="368" y="512"/>
                    <a:pt x="369" y="511"/>
                    <a:pt x="370" y="511"/>
                  </a:cubicBezTo>
                  <a:lnTo>
                    <a:pt x="380" y="509"/>
                  </a:lnTo>
                  <a:lnTo>
                    <a:pt x="386" y="504"/>
                  </a:lnTo>
                  <a:lnTo>
                    <a:pt x="392" y="503"/>
                  </a:lnTo>
                  <a:cubicBezTo>
                    <a:pt x="392" y="501"/>
                    <a:pt x="391" y="500"/>
                    <a:pt x="392" y="499"/>
                  </a:cubicBezTo>
                  <a:cubicBezTo>
                    <a:pt x="392" y="496"/>
                    <a:pt x="393" y="494"/>
                    <a:pt x="396" y="492"/>
                  </a:cubicBezTo>
                  <a:lnTo>
                    <a:pt x="402" y="489"/>
                  </a:lnTo>
                  <a:cubicBezTo>
                    <a:pt x="405" y="487"/>
                    <a:pt x="407" y="487"/>
                    <a:pt x="410" y="488"/>
                  </a:cubicBezTo>
                  <a:lnTo>
                    <a:pt x="416" y="491"/>
                  </a:lnTo>
                  <a:lnTo>
                    <a:pt x="426" y="498"/>
                  </a:lnTo>
                  <a:lnTo>
                    <a:pt x="430" y="497"/>
                  </a:lnTo>
                  <a:cubicBezTo>
                    <a:pt x="431" y="497"/>
                    <a:pt x="432" y="497"/>
                    <a:pt x="433" y="497"/>
                  </a:cubicBezTo>
                  <a:cubicBezTo>
                    <a:pt x="434" y="497"/>
                    <a:pt x="437" y="498"/>
                    <a:pt x="439" y="500"/>
                  </a:cubicBezTo>
                  <a:cubicBezTo>
                    <a:pt x="439" y="500"/>
                    <a:pt x="441" y="502"/>
                    <a:pt x="442" y="503"/>
                  </a:cubicBezTo>
                  <a:lnTo>
                    <a:pt x="442" y="504"/>
                  </a:lnTo>
                  <a:lnTo>
                    <a:pt x="446" y="505"/>
                  </a:lnTo>
                  <a:cubicBezTo>
                    <a:pt x="447" y="505"/>
                    <a:pt x="447" y="505"/>
                    <a:pt x="448" y="505"/>
                  </a:cubicBezTo>
                  <a:cubicBezTo>
                    <a:pt x="448" y="504"/>
                    <a:pt x="449" y="502"/>
                    <a:pt x="450" y="501"/>
                  </a:cubicBezTo>
                  <a:cubicBezTo>
                    <a:pt x="452" y="500"/>
                    <a:pt x="455" y="499"/>
                    <a:pt x="458" y="500"/>
                  </a:cubicBezTo>
                  <a:lnTo>
                    <a:pt x="470" y="503"/>
                  </a:lnTo>
                  <a:lnTo>
                    <a:pt x="472" y="502"/>
                  </a:lnTo>
                  <a:lnTo>
                    <a:pt x="480" y="496"/>
                  </a:lnTo>
                  <a:cubicBezTo>
                    <a:pt x="481" y="495"/>
                    <a:pt x="481" y="495"/>
                    <a:pt x="482" y="495"/>
                  </a:cubicBezTo>
                  <a:lnTo>
                    <a:pt x="502" y="488"/>
                  </a:lnTo>
                  <a:cubicBezTo>
                    <a:pt x="502" y="488"/>
                    <a:pt x="503" y="487"/>
                    <a:pt x="504" y="487"/>
                  </a:cubicBezTo>
                  <a:lnTo>
                    <a:pt x="519" y="487"/>
                  </a:lnTo>
                  <a:lnTo>
                    <a:pt x="522" y="486"/>
                  </a:lnTo>
                  <a:lnTo>
                    <a:pt x="525" y="481"/>
                  </a:lnTo>
                  <a:lnTo>
                    <a:pt x="531" y="472"/>
                  </a:lnTo>
                  <a:lnTo>
                    <a:pt x="528" y="469"/>
                  </a:lnTo>
                  <a:lnTo>
                    <a:pt x="514" y="462"/>
                  </a:lnTo>
                  <a:cubicBezTo>
                    <a:pt x="513" y="462"/>
                    <a:pt x="513" y="461"/>
                    <a:pt x="512" y="461"/>
                  </a:cubicBezTo>
                  <a:lnTo>
                    <a:pt x="509" y="458"/>
                  </a:lnTo>
                  <a:cubicBezTo>
                    <a:pt x="507" y="457"/>
                    <a:pt x="506" y="455"/>
                    <a:pt x="505" y="453"/>
                  </a:cubicBezTo>
                  <a:lnTo>
                    <a:pt x="505" y="448"/>
                  </a:lnTo>
                  <a:cubicBezTo>
                    <a:pt x="505" y="447"/>
                    <a:pt x="505" y="445"/>
                    <a:pt x="506" y="444"/>
                  </a:cubicBezTo>
                  <a:lnTo>
                    <a:pt x="507" y="441"/>
                  </a:lnTo>
                  <a:cubicBezTo>
                    <a:pt x="508" y="439"/>
                    <a:pt x="509" y="437"/>
                    <a:pt x="511" y="437"/>
                  </a:cubicBezTo>
                  <a:cubicBezTo>
                    <a:pt x="512" y="436"/>
                    <a:pt x="514" y="435"/>
                    <a:pt x="515" y="435"/>
                  </a:cubicBezTo>
                  <a:lnTo>
                    <a:pt x="518" y="430"/>
                  </a:lnTo>
                  <a:lnTo>
                    <a:pt x="522" y="425"/>
                  </a:lnTo>
                  <a:cubicBezTo>
                    <a:pt x="523" y="424"/>
                    <a:pt x="523" y="424"/>
                    <a:pt x="524" y="423"/>
                  </a:cubicBezTo>
                  <a:lnTo>
                    <a:pt x="527" y="422"/>
                  </a:lnTo>
                  <a:cubicBezTo>
                    <a:pt x="528" y="421"/>
                    <a:pt x="529" y="421"/>
                    <a:pt x="530" y="421"/>
                  </a:cubicBezTo>
                  <a:lnTo>
                    <a:pt x="540" y="420"/>
                  </a:lnTo>
                  <a:lnTo>
                    <a:pt x="543" y="413"/>
                  </a:lnTo>
                  <a:cubicBezTo>
                    <a:pt x="544" y="412"/>
                    <a:pt x="544" y="411"/>
                    <a:pt x="545" y="411"/>
                  </a:cubicBezTo>
                  <a:lnTo>
                    <a:pt x="549" y="407"/>
                  </a:lnTo>
                  <a:cubicBezTo>
                    <a:pt x="549" y="406"/>
                    <a:pt x="550" y="405"/>
                    <a:pt x="551" y="405"/>
                  </a:cubicBezTo>
                  <a:lnTo>
                    <a:pt x="561" y="400"/>
                  </a:lnTo>
                  <a:lnTo>
                    <a:pt x="567" y="390"/>
                  </a:lnTo>
                  <a:cubicBezTo>
                    <a:pt x="568" y="389"/>
                    <a:pt x="569" y="389"/>
                    <a:pt x="569" y="388"/>
                  </a:cubicBezTo>
                  <a:lnTo>
                    <a:pt x="573" y="386"/>
                  </a:lnTo>
                  <a:lnTo>
                    <a:pt x="572" y="380"/>
                  </a:lnTo>
                  <a:cubicBezTo>
                    <a:pt x="571" y="379"/>
                    <a:pt x="571" y="379"/>
                    <a:pt x="571" y="378"/>
                  </a:cubicBezTo>
                  <a:lnTo>
                    <a:pt x="571" y="372"/>
                  </a:lnTo>
                  <a:cubicBezTo>
                    <a:pt x="571" y="372"/>
                    <a:pt x="572" y="371"/>
                    <a:pt x="572" y="370"/>
                  </a:cubicBezTo>
                  <a:lnTo>
                    <a:pt x="573" y="365"/>
                  </a:lnTo>
                  <a:lnTo>
                    <a:pt x="577" y="356"/>
                  </a:lnTo>
                  <a:lnTo>
                    <a:pt x="578" y="348"/>
                  </a:lnTo>
                  <a:lnTo>
                    <a:pt x="576" y="341"/>
                  </a:lnTo>
                  <a:lnTo>
                    <a:pt x="570" y="331"/>
                  </a:lnTo>
                  <a:lnTo>
                    <a:pt x="570" y="331"/>
                  </a:lnTo>
                  <a:lnTo>
                    <a:pt x="565" y="333"/>
                  </a:lnTo>
                  <a:lnTo>
                    <a:pt x="558" y="333"/>
                  </a:lnTo>
                  <a:lnTo>
                    <a:pt x="551" y="332"/>
                  </a:lnTo>
                  <a:lnTo>
                    <a:pt x="539" y="328"/>
                  </a:lnTo>
                  <a:lnTo>
                    <a:pt x="525" y="326"/>
                  </a:lnTo>
                  <a:cubicBezTo>
                    <a:pt x="524" y="326"/>
                    <a:pt x="524" y="326"/>
                    <a:pt x="523" y="326"/>
                  </a:cubicBezTo>
                  <a:lnTo>
                    <a:pt x="518" y="323"/>
                  </a:lnTo>
                  <a:cubicBezTo>
                    <a:pt x="517" y="323"/>
                    <a:pt x="516" y="322"/>
                    <a:pt x="515" y="321"/>
                  </a:cubicBezTo>
                  <a:lnTo>
                    <a:pt x="511" y="317"/>
                  </a:lnTo>
                  <a:cubicBezTo>
                    <a:pt x="510" y="316"/>
                    <a:pt x="510" y="315"/>
                    <a:pt x="510" y="313"/>
                  </a:cubicBezTo>
                  <a:lnTo>
                    <a:pt x="508" y="309"/>
                  </a:lnTo>
                  <a:lnTo>
                    <a:pt x="507" y="298"/>
                  </a:lnTo>
                  <a:lnTo>
                    <a:pt x="506" y="294"/>
                  </a:lnTo>
                  <a:cubicBezTo>
                    <a:pt x="504" y="291"/>
                    <a:pt x="505" y="289"/>
                    <a:pt x="506" y="286"/>
                  </a:cubicBezTo>
                  <a:cubicBezTo>
                    <a:pt x="507" y="284"/>
                    <a:pt x="509" y="283"/>
                    <a:pt x="512" y="282"/>
                  </a:cubicBezTo>
                  <a:lnTo>
                    <a:pt x="513" y="282"/>
                  </a:lnTo>
                  <a:lnTo>
                    <a:pt x="512" y="281"/>
                  </a:lnTo>
                  <a:cubicBezTo>
                    <a:pt x="512" y="280"/>
                    <a:pt x="511" y="279"/>
                    <a:pt x="511" y="277"/>
                  </a:cubicBezTo>
                  <a:lnTo>
                    <a:pt x="511" y="275"/>
                  </a:lnTo>
                  <a:cubicBezTo>
                    <a:pt x="511" y="274"/>
                    <a:pt x="511" y="273"/>
                    <a:pt x="511" y="272"/>
                  </a:cubicBezTo>
                  <a:lnTo>
                    <a:pt x="512" y="270"/>
                  </a:lnTo>
                  <a:lnTo>
                    <a:pt x="511" y="269"/>
                  </a:lnTo>
                  <a:cubicBezTo>
                    <a:pt x="510" y="265"/>
                    <a:pt x="511" y="261"/>
                    <a:pt x="514" y="259"/>
                  </a:cubicBezTo>
                  <a:lnTo>
                    <a:pt x="521" y="254"/>
                  </a:lnTo>
                  <a:cubicBezTo>
                    <a:pt x="522" y="253"/>
                    <a:pt x="522" y="253"/>
                    <a:pt x="523" y="253"/>
                  </a:cubicBezTo>
                  <a:lnTo>
                    <a:pt x="530" y="251"/>
                  </a:lnTo>
                  <a:cubicBezTo>
                    <a:pt x="530" y="250"/>
                    <a:pt x="531" y="250"/>
                    <a:pt x="532" y="250"/>
                  </a:cubicBezTo>
                  <a:lnTo>
                    <a:pt x="551" y="250"/>
                  </a:lnTo>
                  <a:cubicBezTo>
                    <a:pt x="552" y="250"/>
                    <a:pt x="552" y="250"/>
                    <a:pt x="553" y="250"/>
                  </a:cubicBezTo>
                  <a:lnTo>
                    <a:pt x="562" y="253"/>
                  </a:lnTo>
                  <a:lnTo>
                    <a:pt x="570" y="252"/>
                  </a:lnTo>
                  <a:cubicBezTo>
                    <a:pt x="571" y="252"/>
                    <a:pt x="572" y="252"/>
                    <a:pt x="574" y="252"/>
                  </a:cubicBezTo>
                  <a:lnTo>
                    <a:pt x="576" y="253"/>
                  </a:lnTo>
                  <a:lnTo>
                    <a:pt x="578" y="244"/>
                  </a:lnTo>
                  <a:lnTo>
                    <a:pt x="579" y="210"/>
                  </a:lnTo>
                  <a:lnTo>
                    <a:pt x="581" y="198"/>
                  </a:lnTo>
                  <a:lnTo>
                    <a:pt x="585" y="187"/>
                  </a:lnTo>
                  <a:lnTo>
                    <a:pt x="602" y="160"/>
                  </a:lnTo>
                  <a:lnTo>
                    <a:pt x="605" y="151"/>
                  </a:lnTo>
                  <a:lnTo>
                    <a:pt x="607" y="142"/>
                  </a:lnTo>
                  <a:lnTo>
                    <a:pt x="607" y="131"/>
                  </a:lnTo>
                  <a:lnTo>
                    <a:pt x="605" y="109"/>
                  </a:lnTo>
                  <a:cubicBezTo>
                    <a:pt x="605" y="108"/>
                    <a:pt x="604" y="107"/>
                    <a:pt x="604" y="106"/>
                  </a:cubicBezTo>
                  <a:lnTo>
                    <a:pt x="603" y="104"/>
                  </a:lnTo>
                  <a:cubicBezTo>
                    <a:pt x="603" y="104"/>
                    <a:pt x="603" y="103"/>
                    <a:pt x="603" y="102"/>
                  </a:cubicBezTo>
                  <a:lnTo>
                    <a:pt x="603" y="98"/>
                  </a:lnTo>
                  <a:lnTo>
                    <a:pt x="603" y="94"/>
                  </a:lnTo>
                  <a:lnTo>
                    <a:pt x="607" y="81"/>
                  </a:lnTo>
                  <a:lnTo>
                    <a:pt x="608" y="76"/>
                  </a:lnTo>
                  <a:lnTo>
                    <a:pt x="607" y="70"/>
                  </a:lnTo>
                  <a:lnTo>
                    <a:pt x="597" y="67"/>
                  </a:lnTo>
                  <a:cubicBezTo>
                    <a:pt x="596" y="67"/>
                    <a:pt x="595" y="66"/>
                    <a:pt x="595" y="66"/>
                  </a:cubicBezTo>
                  <a:lnTo>
                    <a:pt x="589" y="63"/>
                  </a:lnTo>
                  <a:cubicBezTo>
                    <a:pt x="587" y="61"/>
                    <a:pt x="585" y="59"/>
                    <a:pt x="585" y="56"/>
                  </a:cubicBezTo>
                  <a:lnTo>
                    <a:pt x="584" y="51"/>
                  </a:lnTo>
                  <a:cubicBezTo>
                    <a:pt x="583" y="51"/>
                    <a:pt x="583" y="51"/>
                    <a:pt x="582" y="51"/>
                  </a:cubicBezTo>
                  <a:cubicBezTo>
                    <a:pt x="581" y="51"/>
                    <a:pt x="579" y="51"/>
                    <a:pt x="577" y="50"/>
                  </a:cubicBezTo>
                  <a:lnTo>
                    <a:pt x="569" y="45"/>
                  </a:lnTo>
                  <a:lnTo>
                    <a:pt x="564" y="44"/>
                  </a:lnTo>
                  <a:cubicBezTo>
                    <a:pt x="563" y="44"/>
                    <a:pt x="562" y="43"/>
                    <a:pt x="561" y="42"/>
                  </a:cubicBezTo>
                  <a:lnTo>
                    <a:pt x="560" y="40"/>
                  </a:lnTo>
                  <a:cubicBezTo>
                    <a:pt x="559" y="40"/>
                    <a:pt x="559" y="39"/>
                    <a:pt x="558" y="39"/>
                  </a:cubicBezTo>
                  <a:cubicBezTo>
                    <a:pt x="558" y="38"/>
                    <a:pt x="558" y="38"/>
                    <a:pt x="557" y="37"/>
                  </a:cubicBezTo>
                  <a:lnTo>
                    <a:pt x="554" y="35"/>
                  </a:lnTo>
                  <a:cubicBezTo>
                    <a:pt x="552" y="34"/>
                    <a:pt x="550" y="32"/>
                    <a:pt x="550" y="30"/>
                  </a:cubicBezTo>
                  <a:lnTo>
                    <a:pt x="543" y="4"/>
                  </a:lnTo>
                  <a:lnTo>
                    <a:pt x="541" y="3"/>
                  </a:lnTo>
                  <a:lnTo>
                    <a:pt x="524" y="0"/>
                  </a:lnTo>
                  <a:lnTo>
                    <a:pt x="479" y="7"/>
                  </a:lnTo>
                  <a:lnTo>
                    <a:pt x="453" y="15"/>
                  </a:lnTo>
                  <a:lnTo>
                    <a:pt x="449" y="18"/>
                  </a:lnTo>
                  <a:cubicBezTo>
                    <a:pt x="448" y="19"/>
                    <a:pt x="447" y="19"/>
                    <a:pt x="447" y="20"/>
                  </a:cubicBezTo>
                  <a:cubicBezTo>
                    <a:pt x="445" y="20"/>
                    <a:pt x="441" y="21"/>
                    <a:pt x="440" y="20"/>
                  </a:cubicBezTo>
                  <a:cubicBezTo>
                    <a:pt x="439" y="20"/>
                    <a:pt x="436" y="18"/>
                    <a:pt x="435" y="18"/>
                  </a:cubicBezTo>
                  <a:lnTo>
                    <a:pt x="433" y="16"/>
                  </a:lnTo>
                  <a:lnTo>
                    <a:pt x="380" y="18"/>
                  </a:lnTo>
                  <a:lnTo>
                    <a:pt x="368" y="24"/>
                  </a:lnTo>
                  <a:cubicBezTo>
                    <a:pt x="367" y="25"/>
                    <a:pt x="366" y="25"/>
                    <a:pt x="365" y="25"/>
                  </a:cubicBezTo>
                  <a:lnTo>
                    <a:pt x="363" y="25"/>
                  </a:lnTo>
                  <a:lnTo>
                    <a:pt x="358" y="29"/>
                  </a:lnTo>
                  <a:lnTo>
                    <a:pt x="326" y="42"/>
                  </a:lnTo>
                  <a:lnTo>
                    <a:pt x="320" y="47"/>
                  </a:lnTo>
                  <a:cubicBezTo>
                    <a:pt x="319" y="48"/>
                    <a:pt x="318" y="49"/>
                    <a:pt x="316" y="49"/>
                  </a:cubicBezTo>
                  <a:lnTo>
                    <a:pt x="306" y="51"/>
                  </a:lnTo>
                  <a:lnTo>
                    <a:pt x="298" y="61"/>
                  </a:lnTo>
                  <a:cubicBezTo>
                    <a:pt x="297" y="62"/>
                    <a:pt x="296" y="63"/>
                    <a:pt x="295" y="63"/>
                  </a:cubicBezTo>
                  <a:lnTo>
                    <a:pt x="289" y="66"/>
                  </a:lnTo>
                  <a:lnTo>
                    <a:pt x="286" y="69"/>
                  </a:lnTo>
                  <a:lnTo>
                    <a:pt x="280" y="75"/>
                  </a:lnTo>
                  <a:lnTo>
                    <a:pt x="277" y="84"/>
                  </a:lnTo>
                  <a:lnTo>
                    <a:pt x="272" y="105"/>
                  </a:lnTo>
                  <a:lnTo>
                    <a:pt x="267" y="114"/>
                  </a:lnTo>
                  <a:cubicBezTo>
                    <a:pt x="267" y="116"/>
                    <a:pt x="266" y="117"/>
                    <a:pt x="264" y="118"/>
                  </a:cubicBezTo>
                  <a:lnTo>
                    <a:pt x="260" y="120"/>
                  </a:lnTo>
                  <a:cubicBezTo>
                    <a:pt x="260" y="121"/>
                    <a:pt x="259" y="121"/>
                    <a:pt x="258" y="121"/>
                  </a:cubicBezTo>
                  <a:lnTo>
                    <a:pt x="251" y="123"/>
                  </a:lnTo>
                  <a:lnTo>
                    <a:pt x="247" y="127"/>
                  </a:lnTo>
                  <a:lnTo>
                    <a:pt x="206" y="163"/>
                  </a:lnTo>
                  <a:cubicBezTo>
                    <a:pt x="206" y="164"/>
                    <a:pt x="205" y="164"/>
                    <a:pt x="204" y="165"/>
                  </a:cubicBezTo>
                  <a:lnTo>
                    <a:pt x="197" y="168"/>
                  </a:lnTo>
                  <a:cubicBezTo>
                    <a:pt x="196" y="168"/>
                    <a:pt x="195" y="169"/>
                    <a:pt x="194" y="169"/>
                  </a:cubicBezTo>
                  <a:lnTo>
                    <a:pt x="186" y="170"/>
                  </a:lnTo>
                  <a:lnTo>
                    <a:pt x="178" y="177"/>
                  </a:lnTo>
                  <a:lnTo>
                    <a:pt x="173" y="180"/>
                  </a:lnTo>
                  <a:cubicBezTo>
                    <a:pt x="172" y="181"/>
                    <a:pt x="170" y="181"/>
                    <a:pt x="169" y="181"/>
                  </a:cubicBezTo>
                  <a:lnTo>
                    <a:pt x="162" y="182"/>
                  </a:lnTo>
                  <a:cubicBezTo>
                    <a:pt x="161" y="182"/>
                    <a:pt x="160" y="182"/>
                    <a:pt x="159" y="181"/>
                  </a:cubicBezTo>
                  <a:lnTo>
                    <a:pt x="151" y="179"/>
                  </a:lnTo>
                  <a:cubicBezTo>
                    <a:pt x="149" y="178"/>
                    <a:pt x="148" y="177"/>
                    <a:pt x="147" y="176"/>
                  </a:cubicBezTo>
                  <a:lnTo>
                    <a:pt x="142" y="170"/>
                  </a:lnTo>
                  <a:cubicBezTo>
                    <a:pt x="141" y="168"/>
                    <a:pt x="140" y="165"/>
                    <a:pt x="141" y="163"/>
                  </a:cubicBezTo>
                  <a:lnTo>
                    <a:pt x="141" y="162"/>
                  </a:lnTo>
                  <a:lnTo>
                    <a:pt x="141" y="162"/>
                  </a:lnTo>
                  <a:lnTo>
                    <a:pt x="137" y="188"/>
                  </a:lnTo>
                  <a:lnTo>
                    <a:pt x="129" y="211"/>
                  </a:lnTo>
                  <a:lnTo>
                    <a:pt x="123" y="241"/>
                  </a:lnTo>
                  <a:lnTo>
                    <a:pt x="115" y="303"/>
                  </a:lnTo>
                  <a:cubicBezTo>
                    <a:pt x="115" y="303"/>
                    <a:pt x="114" y="304"/>
                    <a:pt x="114" y="305"/>
                  </a:cubicBezTo>
                  <a:lnTo>
                    <a:pt x="111" y="312"/>
                  </a:lnTo>
                  <a:lnTo>
                    <a:pt x="109" y="323"/>
                  </a:lnTo>
                  <a:lnTo>
                    <a:pt x="97" y="359"/>
                  </a:lnTo>
                  <a:lnTo>
                    <a:pt x="77" y="396"/>
                  </a:lnTo>
                  <a:lnTo>
                    <a:pt x="52" y="432"/>
                  </a:lnTo>
                  <a:lnTo>
                    <a:pt x="24" y="466"/>
                  </a:lnTo>
                  <a:cubicBezTo>
                    <a:pt x="24" y="467"/>
                    <a:pt x="23" y="467"/>
                    <a:pt x="22" y="468"/>
                  </a:cubicBezTo>
                  <a:lnTo>
                    <a:pt x="16" y="472"/>
                  </a:lnTo>
                  <a:cubicBezTo>
                    <a:pt x="15" y="473"/>
                    <a:pt x="14" y="473"/>
                    <a:pt x="13" y="473"/>
                  </a:cubicBezTo>
                  <a:lnTo>
                    <a:pt x="5" y="475"/>
                  </a:lnTo>
                  <a:cubicBezTo>
                    <a:pt x="4" y="475"/>
                    <a:pt x="3" y="475"/>
                    <a:pt x="3" y="475"/>
                  </a:cubicBezTo>
                  <a:lnTo>
                    <a:pt x="7" y="491"/>
                  </a:lnTo>
                  <a:cubicBezTo>
                    <a:pt x="7" y="492"/>
                    <a:pt x="7" y="494"/>
                    <a:pt x="6" y="495"/>
                  </a:cubicBezTo>
                  <a:lnTo>
                    <a:pt x="5" y="497"/>
                  </a:lnTo>
                  <a:cubicBezTo>
                    <a:pt x="5" y="498"/>
                    <a:pt x="5" y="498"/>
                    <a:pt x="5" y="498"/>
                  </a:cubicBezTo>
                  <a:lnTo>
                    <a:pt x="12" y="509"/>
                  </a:lnTo>
                  <a:cubicBezTo>
                    <a:pt x="14" y="512"/>
                    <a:pt x="13" y="516"/>
                    <a:pt x="11" y="519"/>
                  </a:cubicBezTo>
                  <a:lnTo>
                    <a:pt x="8" y="521"/>
                  </a:lnTo>
                  <a:cubicBezTo>
                    <a:pt x="8" y="521"/>
                    <a:pt x="7" y="521"/>
                    <a:pt x="6" y="522"/>
                  </a:cubicBezTo>
                  <a:lnTo>
                    <a:pt x="4" y="523"/>
                  </a:lnTo>
                  <a:cubicBezTo>
                    <a:pt x="4" y="523"/>
                    <a:pt x="3" y="523"/>
                    <a:pt x="2" y="523"/>
                  </a:cubicBezTo>
                  <a:cubicBezTo>
                    <a:pt x="2" y="523"/>
                    <a:pt x="1" y="523"/>
                    <a:pt x="0" y="523"/>
                  </a:cubicBezTo>
                  <a:lnTo>
                    <a:pt x="2" y="525"/>
                  </a:lnTo>
                  <a:cubicBezTo>
                    <a:pt x="3" y="526"/>
                    <a:pt x="3" y="527"/>
                    <a:pt x="4" y="52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54" name="Freeform 339">
              <a:extLst>
                <a:ext uri="{FF2B5EF4-FFF2-40B4-BE49-F238E27FC236}">
                  <a16:creationId xmlns:a16="http://schemas.microsoft.com/office/drawing/2014/main" id="{B0B02DD3-C22D-4103-BC1F-306E73CCD614}"/>
                </a:ext>
              </a:extLst>
            </p:cNvPr>
            <p:cNvSpPr>
              <a:spLocks noChangeArrowheads="1"/>
            </p:cNvSpPr>
            <p:nvPr/>
          </p:nvSpPr>
          <p:spPr bwMode="auto">
            <a:xfrm>
              <a:off x="8075612" y="3149600"/>
              <a:ext cx="53975" cy="17463"/>
            </a:xfrm>
            <a:custGeom>
              <a:avLst/>
              <a:gdLst>
                <a:gd name="T0" fmla="*/ 1 w 150"/>
                <a:gd name="T1" fmla="*/ 35 h 50"/>
                <a:gd name="T2" fmla="*/ 4 w 150"/>
                <a:gd name="T3" fmla="*/ 38 h 50"/>
                <a:gd name="T4" fmla="*/ 7 w 150"/>
                <a:gd name="T5" fmla="*/ 39 h 50"/>
                <a:gd name="T6" fmla="*/ 11 w 150"/>
                <a:gd name="T7" fmla="*/ 40 h 50"/>
                <a:gd name="T8" fmla="*/ 13 w 150"/>
                <a:gd name="T9" fmla="*/ 40 h 50"/>
                <a:gd name="T10" fmla="*/ 13 w 150"/>
                <a:gd name="T11" fmla="*/ 35 h 50"/>
                <a:gd name="T12" fmla="*/ 15 w 150"/>
                <a:gd name="T13" fmla="*/ 30 h 50"/>
                <a:gd name="T14" fmla="*/ 17 w 150"/>
                <a:gd name="T15" fmla="*/ 28 h 50"/>
                <a:gd name="T16" fmla="*/ 21 w 150"/>
                <a:gd name="T17" fmla="*/ 26 h 50"/>
                <a:gd name="T18" fmla="*/ 35 w 150"/>
                <a:gd name="T19" fmla="*/ 23 h 50"/>
                <a:gd name="T20" fmla="*/ 41 w 150"/>
                <a:gd name="T21" fmla="*/ 23 h 50"/>
                <a:gd name="T22" fmla="*/ 48 w 150"/>
                <a:gd name="T23" fmla="*/ 24 h 50"/>
                <a:gd name="T24" fmla="*/ 73 w 150"/>
                <a:gd name="T25" fmla="*/ 32 h 50"/>
                <a:gd name="T26" fmla="*/ 75 w 150"/>
                <a:gd name="T27" fmla="*/ 33 h 50"/>
                <a:gd name="T28" fmla="*/ 79 w 150"/>
                <a:gd name="T29" fmla="*/ 35 h 50"/>
                <a:gd name="T30" fmla="*/ 82 w 150"/>
                <a:gd name="T31" fmla="*/ 40 h 50"/>
                <a:gd name="T32" fmla="*/ 83 w 150"/>
                <a:gd name="T33" fmla="*/ 44 h 50"/>
                <a:gd name="T34" fmla="*/ 83 w 150"/>
                <a:gd name="T35" fmla="*/ 47 h 50"/>
                <a:gd name="T36" fmla="*/ 83 w 150"/>
                <a:gd name="T37" fmla="*/ 49 h 50"/>
                <a:gd name="T38" fmla="*/ 104 w 150"/>
                <a:gd name="T39" fmla="*/ 49 h 50"/>
                <a:gd name="T40" fmla="*/ 112 w 150"/>
                <a:gd name="T41" fmla="*/ 42 h 50"/>
                <a:gd name="T42" fmla="*/ 138 w 150"/>
                <a:gd name="T43" fmla="*/ 29 h 50"/>
                <a:gd name="T44" fmla="*/ 145 w 150"/>
                <a:gd name="T45" fmla="*/ 23 h 50"/>
                <a:gd name="T46" fmla="*/ 149 w 150"/>
                <a:gd name="T47" fmla="*/ 18 h 50"/>
                <a:gd name="T48" fmla="*/ 148 w 150"/>
                <a:gd name="T49" fmla="*/ 18 h 50"/>
                <a:gd name="T50" fmla="*/ 141 w 150"/>
                <a:gd name="T51" fmla="*/ 17 h 50"/>
                <a:gd name="T52" fmla="*/ 139 w 150"/>
                <a:gd name="T53" fmla="*/ 17 h 50"/>
                <a:gd name="T54" fmla="*/ 136 w 150"/>
                <a:gd name="T55" fmla="*/ 15 h 50"/>
                <a:gd name="T56" fmla="*/ 135 w 150"/>
                <a:gd name="T57" fmla="*/ 15 h 50"/>
                <a:gd name="T58" fmla="*/ 129 w 150"/>
                <a:gd name="T59" fmla="*/ 13 h 50"/>
                <a:gd name="T60" fmla="*/ 126 w 150"/>
                <a:gd name="T61" fmla="*/ 11 h 50"/>
                <a:gd name="T62" fmla="*/ 124 w 150"/>
                <a:gd name="T63" fmla="*/ 9 h 50"/>
                <a:gd name="T64" fmla="*/ 123 w 150"/>
                <a:gd name="T65" fmla="*/ 7 h 50"/>
                <a:gd name="T66" fmla="*/ 120 w 150"/>
                <a:gd name="T67" fmla="*/ 3 h 50"/>
                <a:gd name="T68" fmla="*/ 120 w 150"/>
                <a:gd name="T69" fmla="*/ 4 h 50"/>
                <a:gd name="T70" fmla="*/ 118 w 150"/>
                <a:gd name="T71" fmla="*/ 8 h 50"/>
                <a:gd name="T72" fmla="*/ 116 w 150"/>
                <a:gd name="T73" fmla="*/ 11 h 50"/>
                <a:gd name="T74" fmla="*/ 113 w 150"/>
                <a:gd name="T75" fmla="*/ 13 h 50"/>
                <a:gd name="T76" fmla="*/ 93 w 150"/>
                <a:gd name="T77" fmla="*/ 21 h 50"/>
                <a:gd name="T78" fmla="*/ 91 w 150"/>
                <a:gd name="T79" fmla="*/ 22 h 50"/>
                <a:gd name="T80" fmla="*/ 87 w 150"/>
                <a:gd name="T81" fmla="*/ 22 h 50"/>
                <a:gd name="T82" fmla="*/ 83 w 150"/>
                <a:gd name="T83" fmla="*/ 22 h 50"/>
                <a:gd name="T84" fmla="*/ 77 w 150"/>
                <a:gd name="T85" fmla="*/ 20 h 50"/>
                <a:gd name="T86" fmla="*/ 70 w 150"/>
                <a:gd name="T87" fmla="*/ 20 h 50"/>
                <a:gd name="T88" fmla="*/ 67 w 150"/>
                <a:gd name="T89" fmla="*/ 20 h 50"/>
                <a:gd name="T90" fmla="*/ 63 w 150"/>
                <a:gd name="T91" fmla="*/ 18 h 50"/>
                <a:gd name="T92" fmla="*/ 61 w 150"/>
                <a:gd name="T93" fmla="*/ 16 h 50"/>
                <a:gd name="T94" fmla="*/ 56 w 150"/>
                <a:gd name="T95" fmla="*/ 12 h 50"/>
                <a:gd name="T96" fmla="*/ 39 w 150"/>
                <a:gd name="T97" fmla="*/ 7 h 50"/>
                <a:gd name="T98" fmla="*/ 36 w 150"/>
                <a:gd name="T99" fmla="*/ 6 h 50"/>
                <a:gd name="T100" fmla="*/ 28 w 150"/>
                <a:gd name="T101" fmla="*/ 0 h 50"/>
                <a:gd name="T102" fmla="*/ 25 w 150"/>
                <a:gd name="T103" fmla="*/ 2 h 50"/>
                <a:gd name="T104" fmla="*/ 0 w 150"/>
                <a:gd name="T105" fmla="*/ 10 h 50"/>
                <a:gd name="T106" fmla="*/ 0 w 150"/>
                <a:gd name="T107" fmla="*/ 15 h 50"/>
                <a:gd name="T108" fmla="*/ 0 w 150"/>
                <a:gd name="T109" fmla="*/ 30 h 50"/>
                <a:gd name="T110" fmla="*/ 1 w 150"/>
                <a:gd name="T111" fmla="*/ 3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0" h="50">
                  <a:moveTo>
                    <a:pt x="1" y="35"/>
                  </a:moveTo>
                  <a:lnTo>
                    <a:pt x="4" y="38"/>
                  </a:lnTo>
                  <a:lnTo>
                    <a:pt x="7" y="39"/>
                  </a:lnTo>
                  <a:lnTo>
                    <a:pt x="11" y="40"/>
                  </a:lnTo>
                  <a:lnTo>
                    <a:pt x="13" y="40"/>
                  </a:lnTo>
                  <a:lnTo>
                    <a:pt x="13" y="35"/>
                  </a:lnTo>
                  <a:cubicBezTo>
                    <a:pt x="13" y="33"/>
                    <a:pt x="14" y="32"/>
                    <a:pt x="15" y="30"/>
                  </a:cubicBezTo>
                  <a:lnTo>
                    <a:pt x="17" y="28"/>
                  </a:lnTo>
                  <a:cubicBezTo>
                    <a:pt x="18" y="27"/>
                    <a:pt x="20" y="26"/>
                    <a:pt x="21" y="26"/>
                  </a:cubicBezTo>
                  <a:lnTo>
                    <a:pt x="35" y="23"/>
                  </a:lnTo>
                  <a:lnTo>
                    <a:pt x="41" y="23"/>
                  </a:lnTo>
                  <a:lnTo>
                    <a:pt x="48" y="24"/>
                  </a:lnTo>
                  <a:lnTo>
                    <a:pt x="73" y="32"/>
                  </a:lnTo>
                  <a:cubicBezTo>
                    <a:pt x="74" y="32"/>
                    <a:pt x="74" y="33"/>
                    <a:pt x="75" y="33"/>
                  </a:cubicBezTo>
                  <a:lnTo>
                    <a:pt x="79" y="35"/>
                  </a:lnTo>
                  <a:cubicBezTo>
                    <a:pt x="80" y="36"/>
                    <a:pt x="82" y="38"/>
                    <a:pt x="82" y="40"/>
                  </a:cubicBezTo>
                  <a:lnTo>
                    <a:pt x="83" y="44"/>
                  </a:lnTo>
                  <a:cubicBezTo>
                    <a:pt x="83" y="45"/>
                    <a:pt x="83" y="46"/>
                    <a:pt x="83" y="47"/>
                  </a:cubicBezTo>
                  <a:lnTo>
                    <a:pt x="83" y="49"/>
                  </a:lnTo>
                  <a:lnTo>
                    <a:pt x="104" y="49"/>
                  </a:lnTo>
                  <a:lnTo>
                    <a:pt x="112" y="42"/>
                  </a:lnTo>
                  <a:lnTo>
                    <a:pt x="138" y="29"/>
                  </a:lnTo>
                  <a:lnTo>
                    <a:pt x="145" y="23"/>
                  </a:lnTo>
                  <a:lnTo>
                    <a:pt x="149" y="18"/>
                  </a:lnTo>
                  <a:cubicBezTo>
                    <a:pt x="148" y="18"/>
                    <a:pt x="148" y="18"/>
                    <a:pt x="148" y="18"/>
                  </a:cubicBezTo>
                  <a:lnTo>
                    <a:pt x="141" y="17"/>
                  </a:lnTo>
                  <a:cubicBezTo>
                    <a:pt x="140" y="17"/>
                    <a:pt x="140" y="17"/>
                    <a:pt x="139" y="17"/>
                  </a:cubicBezTo>
                  <a:cubicBezTo>
                    <a:pt x="138" y="16"/>
                    <a:pt x="136" y="16"/>
                    <a:pt x="136" y="15"/>
                  </a:cubicBezTo>
                  <a:lnTo>
                    <a:pt x="135" y="15"/>
                  </a:lnTo>
                  <a:lnTo>
                    <a:pt x="129" y="13"/>
                  </a:lnTo>
                  <a:cubicBezTo>
                    <a:pt x="128" y="13"/>
                    <a:pt x="127" y="12"/>
                    <a:pt x="126" y="11"/>
                  </a:cubicBezTo>
                  <a:lnTo>
                    <a:pt x="124" y="9"/>
                  </a:lnTo>
                  <a:cubicBezTo>
                    <a:pt x="124" y="9"/>
                    <a:pt x="123" y="8"/>
                    <a:pt x="123" y="7"/>
                  </a:cubicBezTo>
                  <a:lnTo>
                    <a:pt x="120" y="3"/>
                  </a:lnTo>
                  <a:lnTo>
                    <a:pt x="120" y="4"/>
                  </a:lnTo>
                  <a:cubicBezTo>
                    <a:pt x="120" y="5"/>
                    <a:pt x="119" y="6"/>
                    <a:pt x="118" y="8"/>
                  </a:cubicBezTo>
                  <a:lnTo>
                    <a:pt x="116" y="11"/>
                  </a:lnTo>
                  <a:cubicBezTo>
                    <a:pt x="115" y="12"/>
                    <a:pt x="114" y="12"/>
                    <a:pt x="113" y="13"/>
                  </a:cubicBezTo>
                  <a:lnTo>
                    <a:pt x="93" y="21"/>
                  </a:lnTo>
                  <a:cubicBezTo>
                    <a:pt x="93" y="21"/>
                    <a:pt x="92" y="22"/>
                    <a:pt x="91" y="22"/>
                  </a:cubicBezTo>
                  <a:lnTo>
                    <a:pt x="87" y="22"/>
                  </a:lnTo>
                  <a:cubicBezTo>
                    <a:pt x="86" y="22"/>
                    <a:pt x="84" y="22"/>
                    <a:pt x="83" y="22"/>
                  </a:cubicBezTo>
                  <a:lnTo>
                    <a:pt x="77" y="20"/>
                  </a:lnTo>
                  <a:lnTo>
                    <a:pt x="70" y="20"/>
                  </a:lnTo>
                  <a:cubicBezTo>
                    <a:pt x="69" y="20"/>
                    <a:pt x="68" y="20"/>
                    <a:pt x="67" y="20"/>
                  </a:cubicBezTo>
                  <a:lnTo>
                    <a:pt x="63" y="18"/>
                  </a:lnTo>
                  <a:cubicBezTo>
                    <a:pt x="62" y="18"/>
                    <a:pt x="61" y="17"/>
                    <a:pt x="61" y="16"/>
                  </a:cubicBezTo>
                  <a:lnTo>
                    <a:pt x="56" y="12"/>
                  </a:lnTo>
                  <a:lnTo>
                    <a:pt x="39" y="7"/>
                  </a:lnTo>
                  <a:cubicBezTo>
                    <a:pt x="38" y="7"/>
                    <a:pt x="37" y="7"/>
                    <a:pt x="36" y="6"/>
                  </a:cubicBezTo>
                  <a:lnTo>
                    <a:pt x="28" y="0"/>
                  </a:lnTo>
                  <a:cubicBezTo>
                    <a:pt x="27" y="1"/>
                    <a:pt x="26" y="1"/>
                    <a:pt x="25" y="2"/>
                  </a:cubicBezTo>
                  <a:lnTo>
                    <a:pt x="0" y="10"/>
                  </a:lnTo>
                  <a:lnTo>
                    <a:pt x="0" y="15"/>
                  </a:lnTo>
                  <a:lnTo>
                    <a:pt x="0" y="30"/>
                  </a:lnTo>
                  <a:lnTo>
                    <a:pt x="1" y="3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55" name="Freeform 340">
              <a:extLst>
                <a:ext uri="{FF2B5EF4-FFF2-40B4-BE49-F238E27FC236}">
                  <a16:creationId xmlns:a16="http://schemas.microsoft.com/office/drawing/2014/main" id="{CAB36E2E-CF1C-427B-8713-2F81051952BE}"/>
                </a:ext>
              </a:extLst>
            </p:cNvPr>
            <p:cNvSpPr>
              <a:spLocks noChangeArrowheads="1"/>
            </p:cNvSpPr>
            <p:nvPr/>
          </p:nvSpPr>
          <p:spPr bwMode="auto">
            <a:xfrm>
              <a:off x="8083550" y="3127375"/>
              <a:ext cx="38100" cy="19050"/>
            </a:xfrm>
            <a:custGeom>
              <a:avLst/>
              <a:gdLst>
                <a:gd name="T0" fmla="*/ 6 w 108"/>
                <a:gd name="T1" fmla="*/ 21 h 53"/>
                <a:gd name="T2" fmla="*/ 7 w 108"/>
                <a:gd name="T3" fmla="*/ 23 h 53"/>
                <a:gd name="T4" fmla="*/ 15 w 108"/>
                <a:gd name="T5" fmla="*/ 34 h 53"/>
                <a:gd name="T6" fmla="*/ 24 w 108"/>
                <a:gd name="T7" fmla="*/ 36 h 53"/>
                <a:gd name="T8" fmla="*/ 26 w 108"/>
                <a:gd name="T9" fmla="*/ 36 h 53"/>
                <a:gd name="T10" fmla="*/ 33 w 108"/>
                <a:gd name="T11" fmla="*/ 34 h 53"/>
                <a:gd name="T12" fmla="*/ 36 w 108"/>
                <a:gd name="T13" fmla="*/ 33 h 53"/>
                <a:gd name="T14" fmla="*/ 39 w 108"/>
                <a:gd name="T15" fmla="*/ 34 h 53"/>
                <a:gd name="T16" fmla="*/ 44 w 108"/>
                <a:gd name="T17" fmla="*/ 36 h 53"/>
                <a:gd name="T18" fmla="*/ 51 w 108"/>
                <a:gd name="T19" fmla="*/ 42 h 53"/>
                <a:gd name="T20" fmla="*/ 61 w 108"/>
                <a:gd name="T21" fmla="*/ 48 h 53"/>
                <a:gd name="T22" fmla="*/ 64 w 108"/>
                <a:gd name="T23" fmla="*/ 49 h 53"/>
                <a:gd name="T24" fmla="*/ 66 w 108"/>
                <a:gd name="T25" fmla="*/ 52 h 53"/>
                <a:gd name="T26" fmla="*/ 69 w 108"/>
                <a:gd name="T27" fmla="*/ 51 h 53"/>
                <a:gd name="T28" fmla="*/ 74 w 108"/>
                <a:gd name="T29" fmla="*/ 51 h 53"/>
                <a:gd name="T30" fmla="*/ 76 w 108"/>
                <a:gd name="T31" fmla="*/ 49 h 53"/>
                <a:gd name="T32" fmla="*/ 81 w 108"/>
                <a:gd name="T33" fmla="*/ 39 h 53"/>
                <a:gd name="T34" fmla="*/ 84 w 108"/>
                <a:gd name="T35" fmla="*/ 36 h 53"/>
                <a:gd name="T36" fmla="*/ 86 w 108"/>
                <a:gd name="T37" fmla="*/ 34 h 53"/>
                <a:gd name="T38" fmla="*/ 91 w 108"/>
                <a:gd name="T39" fmla="*/ 33 h 53"/>
                <a:gd name="T40" fmla="*/ 100 w 108"/>
                <a:gd name="T41" fmla="*/ 34 h 53"/>
                <a:gd name="T42" fmla="*/ 102 w 108"/>
                <a:gd name="T43" fmla="*/ 35 h 53"/>
                <a:gd name="T44" fmla="*/ 105 w 108"/>
                <a:gd name="T45" fmla="*/ 36 h 53"/>
                <a:gd name="T46" fmla="*/ 107 w 108"/>
                <a:gd name="T47" fmla="*/ 37 h 53"/>
                <a:gd name="T48" fmla="*/ 104 w 108"/>
                <a:gd name="T49" fmla="*/ 30 h 53"/>
                <a:gd name="T50" fmla="*/ 98 w 108"/>
                <a:gd name="T51" fmla="*/ 25 h 53"/>
                <a:gd name="T52" fmla="*/ 91 w 108"/>
                <a:gd name="T53" fmla="*/ 22 h 53"/>
                <a:gd name="T54" fmla="*/ 73 w 108"/>
                <a:gd name="T55" fmla="*/ 20 h 53"/>
                <a:gd name="T56" fmla="*/ 66 w 108"/>
                <a:gd name="T57" fmla="*/ 12 h 53"/>
                <a:gd name="T58" fmla="*/ 68 w 108"/>
                <a:gd name="T59" fmla="*/ 4 h 53"/>
                <a:gd name="T60" fmla="*/ 70 w 108"/>
                <a:gd name="T61" fmla="*/ 3 h 53"/>
                <a:gd name="T62" fmla="*/ 68 w 108"/>
                <a:gd name="T63" fmla="*/ 0 h 53"/>
                <a:gd name="T64" fmla="*/ 65 w 108"/>
                <a:gd name="T65" fmla="*/ 0 h 53"/>
                <a:gd name="T66" fmla="*/ 16 w 108"/>
                <a:gd name="T67" fmla="*/ 5 h 53"/>
                <a:gd name="T68" fmla="*/ 0 w 108"/>
                <a:gd name="T69" fmla="*/ 15 h 53"/>
                <a:gd name="T70" fmla="*/ 0 w 108"/>
                <a:gd name="T71" fmla="*/ 16 h 53"/>
                <a:gd name="T72" fmla="*/ 6 w 108"/>
                <a:gd name="T73" fmla="*/ 2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8" h="53">
                  <a:moveTo>
                    <a:pt x="6" y="21"/>
                  </a:moveTo>
                  <a:cubicBezTo>
                    <a:pt x="6" y="22"/>
                    <a:pt x="7" y="22"/>
                    <a:pt x="7" y="23"/>
                  </a:cubicBezTo>
                  <a:lnTo>
                    <a:pt x="15" y="34"/>
                  </a:lnTo>
                  <a:lnTo>
                    <a:pt x="24" y="36"/>
                  </a:lnTo>
                  <a:lnTo>
                    <a:pt x="26" y="36"/>
                  </a:lnTo>
                  <a:lnTo>
                    <a:pt x="33" y="34"/>
                  </a:lnTo>
                  <a:cubicBezTo>
                    <a:pt x="34" y="33"/>
                    <a:pt x="35" y="33"/>
                    <a:pt x="36" y="33"/>
                  </a:cubicBezTo>
                  <a:lnTo>
                    <a:pt x="39" y="34"/>
                  </a:lnTo>
                  <a:cubicBezTo>
                    <a:pt x="41" y="34"/>
                    <a:pt x="43" y="35"/>
                    <a:pt x="44" y="36"/>
                  </a:cubicBezTo>
                  <a:lnTo>
                    <a:pt x="51" y="42"/>
                  </a:lnTo>
                  <a:lnTo>
                    <a:pt x="61" y="48"/>
                  </a:lnTo>
                  <a:cubicBezTo>
                    <a:pt x="62" y="48"/>
                    <a:pt x="63" y="49"/>
                    <a:pt x="64" y="49"/>
                  </a:cubicBezTo>
                  <a:lnTo>
                    <a:pt x="66" y="52"/>
                  </a:lnTo>
                  <a:cubicBezTo>
                    <a:pt x="67" y="52"/>
                    <a:pt x="68" y="52"/>
                    <a:pt x="69" y="51"/>
                  </a:cubicBezTo>
                  <a:lnTo>
                    <a:pt x="74" y="51"/>
                  </a:lnTo>
                  <a:lnTo>
                    <a:pt x="76" y="49"/>
                  </a:lnTo>
                  <a:lnTo>
                    <a:pt x="81" y="39"/>
                  </a:lnTo>
                  <a:cubicBezTo>
                    <a:pt x="81" y="38"/>
                    <a:pt x="82" y="37"/>
                    <a:pt x="84" y="36"/>
                  </a:cubicBezTo>
                  <a:lnTo>
                    <a:pt x="86" y="34"/>
                  </a:lnTo>
                  <a:cubicBezTo>
                    <a:pt x="88" y="33"/>
                    <a:pt x="90" y="33"/>
                    <a:pt x="91" y="33"/>
                  </a:cubicBezTo>
                  <a:lnTo>
                    <a:pt x="100" y="34"/>
                  </a:lnTo>
                  <a:cubicBezTo>
                    <a:pt x="100" y="34"/>
                    <a:pt x="101" y="34"/>
                    <a:pt x="102" y="35"/>
                  </a:cubicBezTo>
                  <a:lnTo>
                    <a:pt x="105" y="36"/>
                  </a:lnTo>
                  <a:cubicBezTo>
                    <a:pt x="106" y="36"/>
                    <a:pt x="106" y="37"/>
                    <a:pt x="107" y="37"/>
                  </a:cubicBezTo>
                  <a:lnTo>
                    <a:pt x="104" y="30"/>
                  </a:lnTo>
                  <a:lnTo>
                    <a:pt x="98" y="25"/>
                  </a:lnTo>
                  <a:lnTo>
                    <a:pt x="91" y="22"/>
                  </a:lnTo>
                  <a:lnTo>
                    <a:pt x="73" y="20"/>
                  </a:lnTo>
                  <a:cubicBezTo>
                    <a:pt x="69" y="19"/>
                    <a:pt x="66" y="16"/>
                    <a:pt x="66" y="12"/>
                  </a:cubicBezTo>
                  <a:cubicBezTo>
                    <a:pt x="66" y="10"/>
                    <a:pt x="67" y="6"/>
                    <a:pt x="68" y="4"/>
                  </a:cubicBezTo>
                  <a:cubicBezTo>
                    <a:pt x="69" y="4"/>
                    <a:pt x="70" y="3"/>
                    <a:pt x="70" y="3"/>
                  </a:cubicBezTo>
                  <a:lnTo>
                    <a:pt x="68" y="0"/>
                  </a:lnTo>
                  <a:lnTo>
                    <a:pt x="65" y="0"/>
                  </a:lnTo>
                  <a:lnTo>
                    <a:pt x="16" y="5"/>
                  </a:lnTo>
                  <a:lnTo>
                    <a:pt x="0" y="15"/>
                  </a:lnTo>
                  <a:lnTo>
                    <a:pt x="0" y="16"/>
                  </a:lnTo>
                  <a:lnTo>
                    <a:pt x="6" y="2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56" name="Freeform 341">
              <a:extLst>
                <a:ext uri="{FF2B5EF4-FFF2-40B4-BE49-F238E27FC236}">
                  <a16:creationId xmlns:a16="http://schemas.microsoft.com/office/drawing/2014/main" id="{445C661E-55FA-4F71-A1C0-470126AB0629}"/>
                </a:ext>
              </a:extLst>
            </p:cNvPr>
            <p:cNvSpPr>
              <a:spLocks noChangeArrowheads="1"/>
            </p:cNvSpPr>
            <p:nvPr/>
          </p:nvSpPr>
          <p:spPr bwMode="auto">
            <a:xfrm>
              <a:off x="8107362" y="3111500"/>
              <a:ext cx="14288" cy="7938"/>
            </a:xfrm>
            <a:custGeom>
              <a:avLst/>
              <a:gdLst>
                <a:gd name="T0" fmla="*/ 2 w 41"/>
                <a:gd name="T1" fmla="*/ 2 h 23"/>
                <a:gd name="T2" fmla="*/ 3 w 41"/>
                <a:gd name="T3" fmla="*/ 3 h 23"/>
                <a:gd name="T4" fmla="*/ 9 w 41"/>
                <a:gd name="T5" fmla="*/ 6 h 23"/>
                <a:gd name="T6" fmla="*/ 11 w 41"/>
                <a:gd name="T7" fmla="*/ 7 h 23"/>
                <a:gd name="T8" fmla="*/ 14 w 41"/>
                <a:gd name="T9" fmla="*/ 9 h 23"/>
                <a:gd name="T10" fmla="*/ 16 w 41"/>
                <a:gd name="T11" fmla="*/ 13 h 23"/>
                <a:gd name="T12" fmla="*/ 18 w 41"/>
                <a:gd name="T13" fmla="*/ 18 h 23"/>
                <a:gd name="T14" fmla="*/ 20 w 41"/>
                <a:gd name="T15" fmla="*/ 20 h 23"/>
                <a:gd name="T16" fmla="*/ 25 w 41"/>
                <a:gd name="T17" fmla="*/ 22 h 23"/>
                <a:gd name="T18" fmla="*/ 26 w 41"/>
                <a:gd name="T19" fmla="*/ 22 h 23"/>
                <a:gd name="T20" fmla="*/ 40 w 41"/>
                <a:gd name="T21" fmla="*/ 19 h 23"/>
                <a:gd name="T22" fmla="*/ 36 w 41"/>
                <a:gd name="T23" fmla="*/ 18 h 23"/>
                <a:gd name="T24" fmla="*/ 33 w 41"/>
                <a:gd name="T25" fmla="*/ 16 h 23"/>
                <a:gd name="T26" fmla="*/ 29 w 41"/>
                <a:gd name="T27" fmla="*/ 11 h 23"/>
                <a:gd name="T28" fmla="*/ 27 w 41"/>
                <a:gd name="T29" fmla="*/ 9 h 23"/>
                <a:gd name="T30" fmla="*/ 21 w 41"/>
                <a:gd name="T31" fmla="*/ 1 h 23"/>
                <a:gd name="T32" fmla="*/ 18 w 41"/>
                <a:gd name="T33" fmla="*/ 0 h 23"/>
                <a:gd name="T34" fmla="*/ 0 w 41"/>
                <a:gd name="T35" fmla="*/ 0 h 23"/>
                <a:gd name="T36" fmla="*/ 0 w 41"/>
                <a:gd name="T37" fmla="*/ 0 h 23"/>
                <a:gd name="T38" fmla="*/ 1 w 41"/>
                <a:gd name="T39" fmla="*/ 1 h 23"/>
                <a:gd name="T40" fmla="*/ 2 w 41"/>
                <a:gd name="T41"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 h="23">
                  <a:moveTo>
                    <a:pt x="2" y="2"/>
                  </a:moveTo>
                  <a:lnTo>
                    <a:pt x="3" y="3"/>
                  </a:lnTo>
                  <a:lnTo>
                    <a:pt x="9" y="6"/>
                  </a:lnTo>
                  <a:cubicBezTo>
                    <a:pt x="9" y="6"/>
                    <a:pt x="10" y="6"/>
                    <a:pt x="11" y="7"/>
                  </a:cubicBezTo>
                  <a:lnTo>
                    <a:pt x="14" y="9"/>
                  </a:lnTo>
                  <a:cubicBezTo>
                    <a:pt x="15" y="10"/>
                    <a:pt x="16" y="12"/>
                    <a:pt x="16" y="13"/>
                  </a:cubicBezTo>
                  <a:lnTo>
                    <a:pt x="18" y="18"/>
                  </a:lnTo>
                  <a:lnTo>
                    <a:pt x="20" y="20"/>
                  </a:lnTo>
                  <a:lnTo>
                    <a:pt x="25" y="22"/>
                  </a:lnTo>
                  <a:lnTo>
                    <a:pt x="26" y="22"/>
                  </a:lnTo>
                  <a:lnTo>
                    <a:pt x="40" y="19"/>
                  </a:lnTo>
                  <a:lnTo>
                    <a:pt x="36" y="18"/>
                  </a:lnTo>
                  <a:cubicBezTo>
                    <a:pt x="35" y="17"/>
                    <a:pt x="34" y="17"/>
                    <a:pt x="33" y="16"/>
                  </a:cubicBezTo>
                  <a:lnTo>
                    <a:pt x="29" y="11"/>
                  </a:lnTo>
                  <a:lnTo>
                    <a:pt x="27" y="9"/>
                  </a:lnTo>
                  <a:lnTo>
                    <a:pt x="21" y="1"/>
                  </a:lnTo>
                  <a:lnTo>
                    <a:pt x="18" y="0"/>
                  </a:lnTo>
                  <a:lnTo>
                    <a:pt x="0" y="0"/>
                  </a:lnTo>
                  <a:lnTo>
                    <a:pt x="0" y="0"/>
                  </a:lnTo>
                  <a:lnTo>
                    <a:pt x="1" y="1"/>
                  </a:lnTo>
                  <a:cubicBezTo>
                    <a:pt x="1" y="1"/>
                    <a:pt x="1" y="2"/>
                    <a:pt x="2" y="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57" name="Freeform 342">
              <a:extLst>
                <a:ext uri="{FF2B5EF4-FFF2-40B4-BE49-F238E27FC236}">
                  <a16:creationId xmlns:a16="http://schemas.microsoft.com/office/drawing/2014/main" id="{20D059BD-3590-44C7-A0F0-7B530D14D0E3}"/>
                </a:ext>
              </a:extLst>
            </p:cNvPr>
            <p:cNvSpPr>
              <a:spLocks noChangeArrowheads="1"/>
            </p:cNvSpPr>
            <p:nvPr/>
          </p:nvSpPr>
          <p:spPr bwMode="auto">
            <a:xfrm>
              <a:off x="8172450" y="2947988"/>
              <a:ext cx="7937" cy="15875"/>
            </a:xfrm>
            <a:custGeom>
              <a:avLst/>
              <a:gdLst>
                <a:gd name="T0" fmla="*/ 3 w 24"/>
                <a:gd name="T1" fmla="*/ 41 h 42"/>
                <a:gd name="T2" fmla="*/ 3 w 24"/>
                <a:gd name="T3" fmla="*/ 41 h 42"/>
                <a:gd name="T4" fmla="*/ 6 w 24"/>
                <a:gd name="T5" fmla="*/ 35 h 42"/>
                <a:gd name="T6" fmla="*/ 8 w 24"/>
                <a:gd name="T7" fmla="*/ 33 h 42"/>
                <a:gd name="T8" fmla="*/ 16 w 24"/>
                <a:gd name="T9" fmla="*/ 26 h 42"/>
                <a:gd name="T10" fmla="*/ 21 w 24"/>
                <a:gd name="T11" fmla="*/ 18 h 42"/>
                <a:gd name="T12" fmla="*/ 20 w 24"/>
                <a:gd name="T13" fmla="*/ 13 h 42"/>
                <a:gd name="T14" fmla="*/ 20 w 24"/>
                <a:gd name="T15" fmla="*/ 11 h 42"/>
                <a:gd name="T16" fmla="*/ 23 w 24"/>
                <a:gd name="T17" fmla="*/ 5 h 42"/>
                <a:gd name="T18" fmla="*/ 23 w 24"/>
                <a:gd name="T19" fmla="*/ 5 h 42"/>
                <a:gd name="T20" fmla="*/ 21 w 24"/>
                <a:gd name="T21" fmla="*/ 0 h 42"/>
                <a:gd name="T22" fmla="*/ 18 w 24"/>
                <a:gd name="T23" fmla="*/ 8 h 42"/>
                <a:gd name="T24" fmla="*/ 16 w 24"/>
                <a:gd name="T25" fmla="*/ 10 h 42"/>
                <a:gd name="T26" fmla="*/ 8 w 24"/>
                <a:gd name="T27" fmla="*/ 17 h 42"/>
                <a:gd name="T28" fmla="*/ 3 w 24"/>
                <a:gd name="T29" fmla="*/ 24 h 42"/>
                <a:gd name="T30" fmla="*/ 0 w 24"/>
                <a:gd name="T31" fmla="*/ 33 h 42"/>
                <a:gd name="T32" fmla="*/ 0 w 24"/>
                <a:gd name="T33" fmla="*/ 37 h 42"/>
                <a:gd name="T34" fmla="*/ 1 w 24"/>
                <a:gd name="T35" fmla="*/ 40 h 42"/>
                <a:gd name="T36" fmla="*/ 3 w 24"/>
                <a:gd name="T37" fmla="*/ 4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42">
                  <a:moveTo>
                    <a:pt x="3" y="41"/>
                  </a:moveTo>
                  <a:lnTo>
                    <a:pt x="3" y="41"/>
                  </a:lnTo>
                  <a:lnTo>
                    <a:pt x="6" y="35"/>
                  </a:lnTo>
                  <a:cubicBezTo>
                    <a:pt x="7" y="34"/>
                    <a:pt x="7" y="33"/>
                    <a:pt x="8" y="33"/>
                  </a:cubicBezTo>
                  <a:lnTo>
                    <a:pt x="16" y="26"/>
                  </a:lnTo>
                  <a:lnTo>
                    <a:pt x="21" y="18"/>
                  </a:lnTo>
                  <a:cubicBezTo>
                    <a:pt x="20" y="17"/>
                    <a:pt x="20" y="15"/>
                    <a:pt x="20" y="13"/>
                  </a:cubicBezTo>
                  <a:lnTo>
                    <a:pt x="20" y="11"/>
                  </a:lnTo>
                  <a:cubicBezTo>
                    <a:pt x="20" y="9"/>
                    <a:pt x="21" y="6"/>
                    <a:pt x="23" y="5"/>
                  </a:cubicBezTo>
                  <a:lnTo>
                    <a:pt x="23" y="5"/>
                  </a:lnTo>
                  <a:lnTo>
                    <a:pt x="21" y="0"/>
                  </a:lnTo>
                  <a:lnTo>
                    <a:pt x="18" y="8"/>
                  </a:lnTo>
                  <a:cubicBezTo>
                    <a:pt x="17" y="9"/>
                    <a:pt x="17" y="10"/>
                    <a:pt x="16" y="10"/>
                  </a:cubicBezTo>
                  <a:lnTo>
                    <a:pt x="8" y="17"/>
                  </a:lnTo>
                  <a:lnTo>
                    <a:pt x="3" y="24"/>
                  </a:lnTo>
                  <a:lnTo>
                    <a:pt x="0" y="33"/>
                  </a:lnTo>
                  <a:lnTo>
                    <a:pt x="0" y="37"/>
                  </a:lnTo>
                  <a:lnTo>
                    <a:pt x="1" y="40"/>
                  </a:lnTo>
                  <a:lnTo>
                    <a:pt x="3" y="4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58" name="Freeform 343">
              <a:extLst>
                <a:ext uri="{FF2B5EF4-FFF2-40B4-BE49-F238E27FC236}">
                  <a16:creationId xmlns:a16="http://schemas.microsoft.com/office/drawing/2014/main" id="{FBC4ADD4-9E6C-41B6-976C-4FB74E769AF8}"/>
                </a:ext>
              </a:extLst>
            </p:cNvPr>
            <p:cNvSpPr>
              <a:spLocks noChangeArrowheads="1"/>
            </p:cNvSpPr>
            <p:nvPr/>
          </p:nvSpPr>
          <p:spPr bwMode="auto">
            <a:xfrm>
              <a:off x="9137650" y="3968750"/>
              <a:ext cx="130175" cy="152400"/>
            </a:xfrm>
            <a:custGeom>
              <a:avLst/>
              <a:gdLst>
                <a:gd name="T0" fmla="*/ 150 w 361"/>
                <a:gd name="T1" fmla="*/ 363 h 422"/>
                <a:gd name="T2" fmla="*/ 156 w 361"/>
                <a:gd name="T3" fmla="*/ 340 h 422"/>
                <a:gd name="T4" fmla="*/ 178 w 361"/>
                <a:gd name="T5" fmla="*/ 299 h 422"/>
                <a:gd name="T6" fmla="*/ 202 w 361"/>
                <a:gd name="T7" fmla="*/ 266 h 422"/>
                <a:gd name="T8" fmla="*/ 217 w 361"/>
                <a:gd name="T9" fmla="*/ 239 h 422"/>
                <a:gd name="T10" fmla="*/ 247 w 361"/>
                <a:gd name="T11" fmla="*/ 225 h 422"/>
                <a:gd name="T12" fmla="*/ 254 w 361"/>
                <a:gd name="T13" fmla="*/ 256 h 422"/>
                <a:gd name="T14" fmla="*/ 262 w 361"/>
                <a:gd name="T15" fmla="*/ 271 h 422"/>
                <a:gd name="T16" fmla="*/ 290 w 361"/>
                <a:gd name="T17" fmla="*/ 261 h 422"/>
                <a:gd name="T18" fmla="*/ 305 w 361"/>
                <a:gd name="T19" fmla="*/ 243 h 422"/>
                <a:gd name="T20" fmla="*/ 296 w 361"/>
                <a:gd name="T21" fmla="*/ 215 h 422"/>
                <a:gd name="T22" fmla="*/ 300 w 361"/>
                <a:gd name="T23" fmla="*/ 198 h 422"/>
                <a:gd name="T24" fmla="*/ 331 w 361"/>
                <a:gd name="T25" fmla="*/ 197 h 422"/>
                <a:gd name="T26" fmla="*/ 336 w 361"/>
                <a:gd name="T27" fmla="*/ 184 h 422"/>
                <a:gd name="T28" fmla="*/ 359 w 361"/>
                <a:gd name="T29" fmla="*/ 169 h 422"/>
                <a:gd name="T30" fmla="*/ 296 w 361"/>
                <a:gd name="T31" fmla="*/ 131 h 422"/>
                <a:gd name="T32" fmla="*/ 274 w 361"/>
                <a:gd name="T33" fmla="*/ 122 h 422"/>
                <a:gd name="T34" fmla="*/ 250 w 361"/>
                <a:gd name="T35" fmla="*/ 118 h 422"/>
                <a:gd name="T36" fmla="*/ 231 w 361"/>
                <a:gd name="T37" fmla="*/ 104 h 422"/>
                <a:gd name="T38" fmla="*/ 204 w 361"/>
                <a:gd name="T39" fmla="*/ 85 h 422"/>
                <a:gd name="T40" fmla="*/ 178 w 361"/>
                <a:gd name="T41" fmla="*/ 53 h 422"/>
                <a:gd name="T42" fmla="*/ 133 w 361"/>
                <a:gd name="T43" fmla="*/ 20 h 422"/>
                <a:gd name="T44" fmla="*/ 124 w 361"/>
                <a:gd name="T45" fmla="*/ 8 h 422"/>
                <a:gd name="T46" fmla="*/ 107 w 361"/>
                <a:gd name="T47" fmla="*/ 9 h 422"/>
                <a:gd name="T48" fmla="*/ 97 w 361"/>
                <a:gd name="T49" fmla="*/ 5 h 422"/>
                <a:gd name="T50" fmla="*/ 111 w 361"/>
                <a:gd name="T51" fmla="*/ 23 h 422"/>
                <a:gd name="T52" fmla="*/ 115 w 361"/>
                <a:gd name="T53" fmla="*/ 65 h 422"/>
                <a:gd name="T54" fmla="*/ 94 w 361"/>
                <a:gd name="T55" fmla="*/ 70 h 422"/>
                <a:gd name="T56" fmla="*/ 82 w 361"/>
                <a:gd name="T57" fmla="*/ 52 h 422"/>
                <a:gd name="T58" fmla="*/ 49 w 361"/>
                <a:gd name="T59" fmla="*/ 75 h 422"/>
                <a:gd name="T60" fmla="*/ 36 w 361"/>
                <a:gd name="T61" fmla="*/ 106 h 422"/>
                <a:gd name="T62" fmla="*/ 23 w 361"/>
                <a:gd name="T63" fmla="*/ 139 h 422"/>
                <a:gd name="T64" fmla="*/ 0 w 361"/>
                <a:gd name="T65" fmla="*/ 153 h 422"/>
                <a:gd name="T66" fmla="*/ 5 w 361"/>
                <a:gd name="T67" fmla="*/ 181 h 422"/>
                <a:gd name="T68" fmla="*/ 12 w 361"/>
                <a:gd name="T69" fmla="*/ 206 h 422"/>
                <a:gd name="T70" fmla="*/ 23 w 361"/>
                <a:gd name="T71" fmla="*/ 226 h 422"/>
                <a:gd name="T72" fmla="*/ 12 w 361"/>
                <a:gd name="T73" fmla="*/ 250 h 422"/>
                <a:gd name="T74" fmla="*/ 1 w 361"/>
                <a:gd name="T75" fmla="*/ 262 h 422"/>
                <a:gd name="T76" fmla="*/ 26 w 361"/>
                <a:gd name="T77" fmla="*/ 277 h 422"/>
                <a:gd name="T78" fmla="*/ 49 w 361"/>
                <a:gd name="T79" fmla="*/ 280 h 422"/>
                <a:gd name="T80" fmla="*/ 52 w 361"/>
                <a:gd name="T81" fmla="*/ 302 h 422"/>
                <a:gd name="T82" fmla="*/ 55 w 361"/>
                <a:gd name="T83" fmla="*/ 313 h 422"/>
                <a:gd name="T84" fmla="*/ 63 w 361"/>
                <a:gd name="T85" fmla="*/ 319 h 422"/>
                <a:gd name="T86" fmla="*/ 78 w 361"/>
                <a:gd name="T87" fmla="*/ 318 h 422"/>
                <a:gd name="T88" fmla="*/ 90 w 361"/>
                <a:gd name="T89" fmla="*/ 330 h 422"/>
                <a:gd name="T90" fmla="*/ 106 w 361"/>
                <a:gd name="T91" fmla="*/ 353 h 422"/>
                <a:gd name="T92" fmla="*/ 123 w 361"/>
                <a:gd name="T93" fmla="*/ 367 h 422"/>
                <a:gd name="T94" fmla="*/ 138 w 361"/>
                <a:gd name="T95" fmla="*/ 391 h 422"/>
                <a:gd name="T96" fmla="*/ 143 w 361"/>
                <a:gd name="T97" fmla="*/ 413 h 422"/>
                <a:gd name="T98" fmla="*/ 163 w 361"/>
                <a:gd name="T99" fmla="*/ 414 h 422"/>
                <a:gd name="T100" fmla="*/ 163 w 361"/>
                <a:gd name="T101" fmla="*/ 396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1" h="422">
                  <a:moveTo>
                    <a:pt x="167" y="378"/>
                  </a:moveTo>
                  <a:lnTo>
                    <a:pt x="166" y="376"/>
                  </a:lnTo>
                  <a:lnTo>
                    <a:pt x="156" y="369"/>
                  </a:lnTo>
                  <a:lnTo>
                    <a:pt x="152" y="365"/>
                  </a:lnTo>
                  <a:cubicBezTo>
                    <a:pt x="151" y="364"/>
                    <a:pt x="151" y="363"/>
                    <a:pt x="150" y="363"/>
                  </a:cubicBezTo>
                  <a:lnTo>
                    <a:pt x="148" y="358"/>
                  </a:lnTo>
                  <a:cubicBezTo>
                    <a:pt x="148" y="357"/>
                    <a:pt x="148" y="355"/>
                    <a:pt x="148" y="353"/>
                  </a:cubicBezTo>
                  <a:lnTo>
                    <a:pt x="148" y="351"/>
                  </a:lnTo>
                  <a:cubicBezTo>
                    <a:pt x="149" y="349"/>
                    <a:pt x="149" y="348"/>
                    <a:pt x="150" y="347"/>
                  </a:cubicBezTo>
                  <a:lnTo>
                    <a:pt x="156" y="340"/>
                  </a:lnTo>
                  <a:lnTo>
                    <a:pt x="173" y="314"/>
                  </a:lnTo>
                  <a:lnTo>
                    <a:pt x="173" y="312"/>
                  </a:lnTo>
                  <a:cubicBezTo>
                    <a:pt x="173" y="311"/>
                    <a:pt x="173" y="309"/>
                    <a:pt x="173" y="308"/>
                  </a:cubicBezTo>
                  <a:lnTo>
                    <a:pt x="176" y="302"/>
                  </a:lnTo>
                  <a:cubicBezTo>
                    <a:pt x="176" y="302"/>
                    <a:pt x="177" y="300"/>
                    <a:pt x="178" y="299"/>
                  </a:cubicBezTo>
                  <a:lnTo>
                    <a:pt x="190" y="284"/>
                  </a:lnTo>
                  <a:cubicBezTo>
                    <a:pt x="190" y="283"/>
                    <a:pt x="191" y="282"/>
                    <a:pt x="192" y="281"/>
                  </a:cubicBezTo>
                  <a:lnTo>
                    <a:pt x="195" y="279"/>
                  </a:lnTo>
                  <a:lnTo>
                    <a:pt x="200" y="273"/>
                  </a:lnTo>
                  <a:lnTo>
                    <a:pt x="202" y="266"/>
                  </a:lnTo>
                  <a:cubicBezTo>
                    <a:pt x="203" y="265"/>
                    <a:pt x="204" y="263"/>
                    <a:pt x="205" y="262"/>
                  </a:cubicBezTo>
                  <a:lnTo>
                    <a:pt x="211" y="256"/>
                  </a:lnTo>
                  <a:lnTo>
                    <a:pt x="213" y="246"/>
                  </a:lnTo>
                  <a:cubicBezTo>
                    <a:pt x="213" y="245"/>
                    <a:pt x="214" y="245"/>
                    <a:pt x="214" y="244"/>
                  </a:cubicBezTo>
                  <a:lnTo>
                    <a:pt x="217" y="239"/>
                  </a:lnTo>
                  <a:lnTo>
                    <a:pt x="229" y="226"/>
                  </a:lnTo>
                  <a:cubicBezTo>
                    <a:pt x="230" y="225"/>
                    <a:pt x="231" y="225"/>
                    <a:pt x="231" y="225"/>
                  </a:cubicBezTo>
                  <a:lnTo>
                    <a:pt x="236" y="223"/>
                  </a:lnTo>
                  <a:cubicBezTo>
                    <a:pt x="238" y="221"/>
                    <a:pt x="241" y="222"/>
                    <a:pt x="243" y="223"/>
                  </a:cubicBezTo>
                  <a:lnTo>
                    <a:pt x="247" y="225"/>
                  </a:lnTo>
                  <a:cubicBezTo>
                    <a:pt x="249" y="226"/>
                    <a:pt x="250" y="227"/>
                    <a:pt x="251" y="228"/>
                  </a:cubicBezTo>
                  <a:lnTo>
                    <a:pt x="254" y="234"/>
                  </a:lnTo>
                  <a:lnTo>
                    <a:pt x="257" y="247"/>
                  </a:lnTo>
                  <a:cubicBezTo>
                    <a:pt x="257" y="248"/>
                    <a:pt x="257" y="249"/>
                    <a:pt x="257" y="250"/>
                  </a:cubicBezTo>
                  <a:cubicBezTo>
                    <a:pt x="257" y="252"/>
                    <a:pt x="256" y="255"/>
                    <a:pt x="254" y="256"/>
                  </a:cubicBezTo>
                  <a:lnTo>
                    <a:pt x="254" y="256"/>
                  </a:lnTo>
                  <a:lnTo>
                    <a:pt x="253" y="257"/>
                  </a:lnTo>
                  <a:lnTo>
                    <a:pt x="253" y="261"/>
                  </a:lnTo>
                  <a:lnTo>
                    <a:pt x="256" y="267"/>
                  </a:lnTo>
                  <a:lnTo>
                    <a:pt x="262" y="271"/>
                  </a:lnTo>
                  <a:lnTo>
                    <a:pt x="262" y="271"/>
                  </a:lnTo>
                  <a:lnTo>
                    <a:pt x="275" y="262"/>
                  </a:lnTo>
                  <a:cubicBezTo>
                    <a:pt x="277" y="261"/>
                    <a:pt x="279" y="261"/>
                    <a:pt x="280" y="261"/>
                  </a:cubicBezTo>
                  <a:lnTo>
                    <a:pt x="289" y="261"/>
                  </a:lnTo>
                  <a:lnTo>
                    <a:pt x="290" y="261"/>
                  </a:lnTo>
                  <a:lnTo>
                    <a:pt x="295" y="254"/>
                  </a:lnTo>
                  <a:cubicBezTo>
                    <a:pt x="296" y="253"/>
                    <a:pt x="296" y="252"/>
                    <a:pt x="297" y="252"/>
                  </a:cubicBezTo>
                  <a:lnTo>
                    <a:pt x="301" y="249"/>
                  </a:lnTo>
                  <a:cubicBezTo>
                    <a:pt x="302" y="248"/>
                    <a:pt x="304" y="248"/>
                    <a:pt x="305" y="247"/>
                  </a:cubicBezTo>
                  <a:lnTo>
                    <a:pt x="305" y="243"/>
                  </a:lnTo>
                  <a:cubicBezTo>
                    <a:pt x="305" y="243"/>
                    <a:pt x="305" y="242"/>
                    <a:pt x="305" y="241"/>
                  </a:cubicBezTo>
                  <a:lnTo>
                    <a:pt x="310" y="231"/>
                  </a:lnTo>
                  <a:lnTo>
                    <a:pt x="300" y="222"/>
                  </a:lnTo>
                  <a:cubicBezTo>
                    <a:pt x="299" y="221"/>
                    <a:pt x="299" y="220"/>
                    <a:pt x="298" y="219"/>
                  </a:cubicBezTo>
                  <a:lnTo>
                    <a:pt x="296" y="215"/>
                  </a:lnTo>
                  <a:cubicBezTo>
                    <a:pt x="295" y="214"/>
                    <a:pt x="295" y="212"/>
                    <a:pt x="295" y="211"/>
                  </a:cubicBezTo>
                  <a:lnTo>
                    <a:pt x="295" y="206"/>
                  </a:lnTo>
                  <a:cubicBezTo>
                    <a:pt x="295" y="204"/>
                    <a:pt x="296" y="203"/>
                    <a:pt x="297" y="202"/>
                  </a:cubicBezTo>
                  <a:lnTo>
                    <a:pt x="298" y="199"/>
                  </a:lnTo>
                  <a:cubicBezTo>
                    <a:pt x="299" y="199"/>
                    <a:pt x="299" y="198"/>
                    <a:pt x="300" y="198"/>
                  </a:cubicBezTo>
                  <a:lnTo>
                    <a:pt x="310" y="191"/>
                  </a:lnTo>
                  <a:cubicBezTo>
                    <a:pt x="311" y="190"/>
                    <a:pt x="313" y="190"/>
                    <a:pt x="315" y="190"/>
                  </a:cubicBezTo>
                  <a:lnTo>
                    <a:pt x="322" y="192"/>
                  </a:lnTo>
                  <a:cubicBezTo>
                    <a:pt x="323" y="192"/>
                    <a:pt x="324" y="193"/>
                    <a:pt x="324" y="193"/>
                  </a:cubicBezTo>
                  <a:lnTo>
                    <a:pt x="331" y="197"/>
                  </a:lnTo>
                  <a:lnTo>
                    <a:pt x="331" y="197"/>
                  </a:lnTo>
                  <a:lnTo>
                    <a:pt x="331" y="193"/>
                  </a:lnTo>
                  <a:cubicBezTo>
                    <a:pt x="331" y="192"/>
                    <a:pt x="331" y="190"/>
                    <a:pt x="332" y="189"/>
                  </a:cubicBezTo>
                  <a:lnTo>
                    <a:pt x="334" y="186"/>
                  </a:lnTo>
                  <a:cubicBezTo>
                    <a:pt x="334" y="185"/>
                    <a:pt x="335" y="184"/>
                    <a:pt x="336" y="184"/>
                  </a:cubicBezTo>
                  <a:cubicBezTo>
                    <a:pt x="337" y="183"/>
                    <a:pt x="339" y="182"/>
                    <a:pt x="340" y="182"/>
                  </a:cubicBezTo>
                  <a:lnTo>
                    <a:pt x="347" y="179"/>
                  </a:lnTo>
                  <a:lnTo>
                    <a:pt x="359" y="177"/>
                  </a:lnTo>
                  <a:lnTo>
                    <a:pt x="360" y="172"/>
                  </a:lnTo>
                  <a:lnTo>
                    <a:pt x="359" y="169"/>
                  </a:lnTo>
                  <a:lnTo>
                    <a:pt x="348" y="164"/>
                  </a:lnTo>
                  <a:lnTo>
                    <a:pt x="334" y="155"/>
                  </a:lnTo>
                  <a:lnTo>
                    <a:pt x="319" y="152"/>
                  </a:lnTo>
                  <a:cubicBezTo>
                    <a:pt x="317" y="151"/>
                    <a:pt x="316" y="151"/>
                    <a:pt x="315" y="150"/>
                  </a:cubicBezTo>
                  <a:lnTo>
                    <a:pt x="296" y="131"/>
                  </a:lnTo>
                  <a:lnTo>
                    <a:pt x="283" y="121"/>
                  </a:lnTo>
                  <a:cubicBezTo>
                    <a:pt x="282" y="120"/>
                    <a:pt x="282" y="120"/>
                    <a:pt x="281" y="119"/>
                  </a:cubicBezTo>
                  <a:lnTo>
                    <a:pt x="281" y="118"/>
                  </a:lnTo>
                  <a:lnTo>
                    <a:pt x="277" y="121"/>
                  </a:lnTo>
                  <a:cubicBezTo>
                    <a:pt x="276" y="121"/>
                    <a:pt x="275" y="122"/>
                    <a:pt x="274" y="122"/>
                  </a:cubicBezTo>
                  <a:lnTo>
                    <a:pt x="267" y="122"/>
                  </a:lnTo>
                  <a:lnTo>
                    <a:pt x="260" y="122"/>
                  </a:lnTo>
                  <a:cubicBezTo>
                    <a:pt x="259" y="122"/>
                    <a:pt x="258" y="122"/>
                    <a:pt x="257" y="121"/>
                  </a:cubicBezTo>
                  <a:lnTo>
                    <a:pt x="253" y="120"/>
                  </a:lnTo>
                  <a:cubicBezTo>
                    <a:pt x="252" y="119"/>
                    <a:pt x="251" y="119"/>
                    <a:pt x="250" y="118"/>
                  </a:cubicBezTo>
                  <a:lnTo>
                    <a:pt x="246" y="115"/>
                  </a:lnTo>
                  <a:lnTo>
                    <a:pt x="241" y="109"/>
                  </a:lnTo>
                  <a:lnTo>
                    <a:pt x="239" y="104"/>
                  </a:lnTo>
                  <a:cubicBezTo>
                    <a:pt x="238" y="104"/>
                    <a:pt x="237" y="104"/>
                    <a:pt x="236" y="104"/>
                  </a:cubicBezTo>
                  <a:lnTo>
                    <a:pt x="231" y="104"/>
                  </a:lnTo>
                  <a:lnTo>
                    <a:pt x="221" y="101"/>
                  </a:lnTo>
                  <a:lnTo>
                    <a:pt x="216" y="98"/>
                  </a:lnTo>
                  <a:cubicBezTo>
                    <a:pt x="215" y="98"/>
                    <a:pt x="215" y="97"/>
                    <a:pt x="214" y="97"/>
                  </a:cubicBezTo>
                  <a:lnTo>
                    <a:pt x="211" y="94"/>
                  </a:lnTo>
                  <a:lnTo>
                    <a:pt x="204" y="85"/>
                  </a:lnTo>
                  <a:lnTo>
                    <a:pt x="198" y="80"/>
                  </a:lnTo>
                  <a:cubicBezTo>
                    <a:pt x="197" y="79"/>
                    <a:pt x="197" y="79"/>
                    <a:pt x="196" y="78"/>
                  </a:cubicBezTo>
                  <a:lnTo>
                    <a:pt x="194" y="75"/>
                  </a:lnTo>
                  <a:lnTo>
                    <a:pt x="188" y="64"/>
                  </a:lnTo>
                  <a:lnTo>
                    <a:pt x="178" y="53"/>
                  </a:lnTo>
                  <a:lnTo>
                    <a:pt x="167" y="39"/>
                  </a:lnTo>
                  <a:lnTo>
                    <a:pt x="142" y="28"/>
                  </a:lnTo>
                  <a:cubicBezTo>
                    <a:pt x="141" y="28"/>
                    <a:pt x="141" y="27"/>
                    <a:pt x="140" y="27"/>
                  </a:cubicBezTo>
                  <a:lnTo>
                    <a:pt x="135" y="22"/>
                  </a:lnTo>
                  <a:cubicBezTo>
                    <a:pt x="134" y="22"/>
                    <a:pt x="133" y="21"/>
                    <a:pt x="133" y="20"/>
                  </a:cubicBezTo>
                  <a:lnTo>
                    <a:pt x="130" y="13"/>
                  </a:lnTo>
                  <a:cubicBezTo>
                    <a:pt x="129" y="12"/>
                    <a:pt x="129" y="10"/>
                    <a:pt x="129" y="9"/>
                  </a:cubicBezTo>
                  <a:lnTo>
                    <a:pt x="129" y="4"/>
                  </a:lnTo>
                  <a:lnTo>
                    <a:pt x="128" y="6"/>
                  </a:lnTo>
                  <a:cubicBezTo>
                    <a:pt x="127" y="7"/>
                    <a:pt x="126" y="8"/>
                    <a:pt x="124" y="8"/>
                  </a:cubicBezTo>
                  <a:lnTo>
                    <a:pt x="121" y="10"/>
                  </a:lnTo>
                  <a:cubicBezTo>
                    <a:pt x="120" y="10"/>
                    <a:pt x="119" y="10"/>
                    <a:pt x="118" y="10"/>
                  </a:cubicBezTo>
                  <a:lnTo>
                    <a:pt x="114" y="10"/>
                  </a:lnTo>
                  <a:cubicBezTo>
                    <a:pt x="112" y="10"/>
                    <a:pt x="112" y="10"/>
                    <a:pt x="111" y="10"/>
                  </a:cubicBezTo>
                  <a:lnTo>
                    <a:pt x="107" y="9"/>
                  </a:lnTo>
                  <a:cubicBezTo>
                    <a:pt x="106" y="8"/>
                    <a:pt x="105" y="7"/>
                    <a:pt x="104" y="6"/>
                  </a:cubicBezTo>
                  <a:lnTo>
                    <a:pt x="100" y="0"/>
                  </a:lnTo>
                  <a:lnTo>
                    <a:pt x="97" y="4"/>
                  </a:lnTo>
                  <a:cubicBezTo>
                    <a:pt x="97" y="4"/>
                    <a:pt x="97" y="5"/>
                    <a:pt x="96" y="5"/>
                  </a:cubicBezTo>
                  <a:cubicBezTo>
                    <a:pt x="97" y="5"/>
                    <a:pt x="97" y="5"/>
                    <a:pt x="97" y="5"/>
                  </a:cubicBezTo>
                  <a:lnTo>
                    <a:pt x="100" y="10"/>
                  </a:lnTo>
                  <a:cubicBezTo>
                    <a:pt x="100" y="10"/>
                    <a:pt x="100" y="11"/>
                    <a:pt x="101" y="11"/>
                  </a:cubicBezTo>
                  <a:lnTo>
                    <a:pt x="101" y="12"/>
                  </a:lnTo>
                  <a:cubicBezTo>
                    <a:pt x="102" y="12"/>
                    <a:pt x="104" y="14"/>
                    <a:pt x="104" y="14"/>
                  </a:cubicBezTo>
                  <a:lnTo>
                    <a:pt x="111" y="23"/>
                  </a:lnTo>
                  <a:cubicBezTo>
                    <a:pt x="111" y="24"/>
                    <a:pt x="112" y="25"/>
                    <a:pt x="112" y="25"/>
                  </a:cubicBezTo>
                  <a:lnTo>
                    <a:pt x="118" y="41"/>
                  </a:lnTo>
                  <a:lnTo>
                    <a:pt x="123" y="52"/>
                  </a:lnTo>
                  <a:cubicBezTo>
                    <a:pt x="125" y="55"/>
                    <a:pt x="124" y="59"/>
                    <a:pt x="121" y="62"/>
                  </a:cubicBezTo>
                  <a:cubicBezTo>
                    <a:pt x="120" y="63"/>
                    <a:pt x="117" y="64"/>
                    <a:pt x="115" y="65"/>
                  </a:cubicBezTo>
                  <a:lnTo>
                    <a:pt x="113" y="65"/>
                  </a:lnTo>
                  <a:lnTo>
                    <a:pt x="110" y="69"/>
                  </a:lnTo>
                  <a:lnTo>
                    <a:pt x="106" y="72"/>
                  </a:lnTo>
                  <a:cubicBezTo>
                    <a:pt x="105" y="74"/>
                    <a:pt x="102" y="75"/>
                    <a:pt x="99" y="74"/>
                  </a:cubicBezTo>
                  <a:cubicBezTo>
                    <a:pt x="97" y="74"/>
                    <a:pt x="95" y="72"/>
                    <a:pt x="94" y="70"/>
                  </a:cubicBezTo>
                  <a:lnTo>
                    <a:pt x="88" y="61"/>
                  </a:lnTo>
                  <a:cubicBezTo>
                    <a:pt x="87" y="60"/>
                    <a:pt x="87" y="59"/>
                    <a:pt x="87" y="58"/>
                  </a:cubicBezTo>
                  <a:lnTo>
                    <a:pt x="86" y="56"/>
                  </a:lnTo>
                  <a:cubicBezTo>
                    <a:pt x="86" y="56"/>
                    <a:pt x="86" y="55"/>
                    <a:pt x="86" y="54"/>
                  </a:cubicBezTo>
                  <a:lnTo>
                    <a:pt x="82" y="52"/>
                  </a:lnTo>
                  <a:lnTo>
                    <a:pt x="78" y="52"/>
                  </a:lnTo>
                  <a:cubicBezTo>
                    <a:pt x="77" y="53"/>
                    <a:pt x="77" y="53"/>
                    <a:pt x="77" y="54"/>
                  </a:cubicBezTo>
                  <a:cubicBezTo>
                    <a:pt x="76" y="56"/>
                    <a:pt x="75" y="58"/>
                    <a:pt x="72" y="59"/>
                  </a:cubicBezTo>
                  <a:lnTo>
                    <a:pt x="69" y="60"/>
                  </a:lnTo>
                  <a:lnTo>
                    <a:pt x="49" y="75"/>
                  </a:lnTo>
                  <a:lnTo>
                    <a:pt x="49" y="76"/>
                  </a:lnTo>
                  <a:cubicBezTo>
                    <a:pt x="50" y="78"/>
                    <a:pt x="50" y="81"/>
                    <a:pt x="48" y="83"/>
                  </a:cubicBezTo>
                  <a:lnTo>
                    <a:pt x="40" y="95"/>
                  </a:lnTo>
                  <a:lnTo>
                    <a:pt x="37" y="100"/>
                  </a:lnTo>
                  <a:lnTo>
                    <a:pt x="36" y="106"/>
                  </a:lnTo>
                  <a:lnTo>
                    <a:pt x="37" y="112"/>
                  </a:lnTo>
                  <a:lnTo>
                    <a:pt x="40" y="131"/>
                  </a:lnTo>
                  <a:cubicBezTo>
                    <a:pt x="40" y="134"/>
                    <a:pt x="40" y="136"/>
                    <a:pt x="38" y="138"/>
                  </a:cubicBezTo>
                  <a:cubicBezTo>
                    <a:pt x="36" y="140"/>
                    <a:pt x="33" y="141"/>
                    <a:pt x="31" y="140"/>
                  </a:cubicBezTo>
                  <a:lnTo>
                    <a:pt x="23" y="139"/>
                  </a:lnTo>
                  <a:lnTo>
                    <a:pt x="13" y="140"/>
                  </a:lnTo>
                  <a:lnTo>
                    <a:pt x="6" y="141"/>
                  </a:lnTo>
                  <a:lnTo>
                    <a:pt x="3" y="144"/>
                  </a:lnTo>
                  <a:lnTo>
                    <a:pt x="0" y="151"/>
                  </a:lnTo>
                  <a:lnTo>
                    <a:pt x="0" y="153"/>
                  </a:lnTo>
                  <a:lnTo>
                    <a:pt x="1" y="157"/>
                  </a:lnTo>
                  <a:lnTo>
                    <a:pt x="6" y="166"/>
                  </a:lnTo>
                  <a:lnTo>
                    <a:pt x="7" y="173"/>
                  </a:lnTo>
                  <a:cubicBezTo>
                    <a:pt x="8" y="175"/>
                    <a:pt x="8" y="177"/>
                    <a:pt x="7" y="178"/>
                  </a:cubicBezTo>
                  <a:lnTo>
                    <a:pt x="5" y="181"/>
                  </a:lnTo>
                  <a:cubicBezTo>
                    <a:pt x="5" y="182"/>
                    <a:pt x="4" y="183"/>
                    <a:pt x="3" y="183"/>
                  </a:cubicBezTo>
                  <a:lnTo>
                    <a:pt x="2" y="184"/>
                  </a:lnTo>
                  <a:lnTo>
                    <a:pt x="2" y="186"/>
                  </a:lnTo>
                  <a:lnTo>
                    <a:pt x="6" y="196"/>
                  </a:lnTo>
                  <a:lnTo>
                    <a:pt x="12" y="206"/>
                  </a:lnTo>
                  <a:lnTo>
                    <a:pt x="15" y="209"/>
                  </a:lnTo>
                  <a:lnTo>
                    <a:pt x="19" y="214"/>
                  </a:lnTo>
                  <a:cubicBezTo>
                    <a:pt x="20" y="215"/>
                    <a:pt x="20" y="216"/>
                    <a:pt x="20" y="217"/>
                  </a:cubicBezTo>
                  <a:lnTo>
                    <a:pt x="22" y="224"/>
                  </a:lnTo>
                  <a:cubicBezTo>
                    <a:pt x="23" y="225"/>
                    <a:pt x="23" y="226"/>
                    <a:pt x="23" y="226"/>
                  </a:cubicBezTo>
                  <a:lnTo>
                    <a:pt x="23" y="234"/>
                  </a:lnTo>
                  <a:cubicBezTo>
                    <a:pt x="23" y="235"/>
                    <a:pt x="22" y="236"/>
                    <a:pt x="22" y="237"/>
                  </a:cubicBezTo>
                  <a:lnTo>
                    <a:pt x="20" y="242"/>
                  </a:lnTo>
                  <a:cubicBezTo>
                    <a:pt x="19" y="243"/>
                    <a:pt x="19" y="244"/>
                    <a:pt x="18" y="245"/>
                  </a:cubicBezTo>
                  <a:lnTo>
                    <a:pt x="12" y="250"/>
                  </a:lnTo>
                  <a:lnTo>
                    <a:pt x="12" y="251"/>
                  </a:lnTo>
                  <a:cubicBezTo>
                    <a:pt x="12" y="252"/>
                    <a:pt x="12" y="254"/>
                    <a:pt x="11" y="255"/>
                  </a:cubicBezTo>
                  <a:cubicBezTo>
                    <a:pt x="10" y="258"/>
                    <a:pt x="7" y="261"/>
                    <a:pt x="4" y="262"/>
                  </a:cubicBezTo>
                  <a:lnTo>
                    <a:pt x="2" y="262"/>
                  </a:lnTo>
                  <a:cubicBezTo>
                    <a:pt x="2" y="262"/>
                    <a:pt x="2" y="262"/>
                    <a:pt x="1" y="262"/>
                  </a:cubicBezTo>
                  <a:lnTo>
                    <a:pt x="0" y="269"/>
                  </a:lnTo>
                  <a:lnTo>
                    <a:pt x="3" y="275"/>
                  </a:lnTo>
                  <a:lnTo>
                    <a:pt x="3" y="276"/>
                  </a:lnTo>
                  <a:cubicBezTo>
                    <a:pt x="4" y="275"/>
                    <a:pt x="5" y="274"/>
                    <a:pt x="6" y="275"/>
                  </a:cubicBezTo>
                  <a:lnTo>
                    <a:pt x="26" y="277"/>
                  </a:lnTo>
                  <a:lnTo>
                    <a:pt x="31" y="276"/>
                  </a:lnTo>
                  <a:lnTo>
                    <a:pt x="35" y="270"/>
                  </a:lnTo>
                  <a:cubicBezTo>
                    <a:pt x="38" y="267"/>
                    <a:pt x="42" y="266"/>
                    <a:pt x="45" y="268"/>
                  </a:cubicBezTo>
                  <a:cubicBezTo>
                    <a:pt x="48" y="270"/>
                    <a:pt x="50" y="273"/>
                    <a:pt x="49" y="277"/>
                  </a:cubicBezTo>
                  <a:lnTo>
                    <a:pt x="49" y="280"/>
                  </a:lnTo>
                  <a:lnTo>
                    <a:pt x="53" y="288"/>
                  </a:lnTo>
                  <a:cubicBezTo>
                    <a:pt x="53" y="289"/>
                    <a:pt x="53" y="290"/>
                    <a:pt x="53" y="291"/>
                  </a:cubicBezTo>
                  <a:lnTo>
                    <a:pt x="54" y="294"/>
                  </a:lnTo>
                  <a:cubicBezTo>
                    <a:pt x="54" y="295"/>
                    <a:pt x="54" y="297"/>
                    <a:pt x="53" y="298"/>
                  </a:cubicBezTo>
                  <a:lnTo>
                    <a:pt x="52" y="302"/>
                  </a:lnTo>
                  <a:cubicBezTo>
                    <a:pt x="51" y="302"/>
                    <a:pt x="51" y="303"/>
                    <a:pt x="51" y="303"/>
                  </a:cubicBezTo>
                  <a:cubicBezTo>
                    <a:pt x="51" y="304"/>
                    <a:pt x="51" y="304"/>
                    <a:pt x="51" y="305"/>
                  </a:cubicBezTo>
                  <a:lnTo>
                    <a:pt x="51" y="306"/>
                  </a:lnTo>
                  <a:lnTo>
                    <a:pt x="52" y="307"/>
                  </a:lnTo>
                  <a:cubicBezTo>
                    <a:pt x="53" y="309"/>
                    <a:pt x="55" y="311"/>
                    <a:pt x="55" y="313"/>
                  </a:cubicBezTo>
                  <a:lnTo>
                    <a:pt x="55" y="314"/>
                  </a:lnTo>
                  <a:lnTo>
                    <a:pt x="56" y="316"/>
                  </a:lnTo>
                  <a:lnTo>
                    <a:pt x="61" y="320"/>
                  </a:lnTo>
                  <a:lnTo>
                    <a:pt x="61" y="320"/>
                  </a:lnTo>
                  <a:lnTo>
                    <a:pt x="63" y="319"/>
                  </a:lnTo>
                  <a:cubicBezTo>
                    <a:pt x="65" y="318"/>
                    <a:pt x="67" y="318"/>
                    <a:pt x="69" y="318"/>
                  </a:cubicBezTo>
                  <a:cubicBezTo>
                    <a:pt x="70" y="318"/>
                    <a:pt x="70" y="319"/>
                    <a:pt x="71" y="319"/>
                  </a:cubicBezTo>
                  <a:lnTo>
                    <a:pt x="71" y="319"/>
                  </a:lnTo>
                  <a:cubicBezTo>
                    <a:pt x="72" y="318"/>
                    <a:pt x="73" y="318"/>
                    <a:pt x="74" y="318"/>
                  </a:cubicBezTo>
                  <a:lnTo>
                    <a:pt x="78" y="318"/>
                  </a:lnTo>
                  <a:cubicBezTo>
                    <a:pt x="79" y="318"/>
                    <a:pt x="80" y="319"/>
                    <a:pt x="82" y="319"/>
                  </a:cubicBezTo>
                  <a:lnTo>
                    <a:pt x="84" y="321"/>
                  </a:lnTo>
                  <a:cubicBezTo>
                    <a:pt x="86" y="322"/>
                    <a:pt x="87" y="323"/>
                    <a:pt x="88" y="324"/>
                  </a:cubicBezTo>
                  <a:lnTo>
                    <a:pt x="89" y="328"/>
                  </a:lnTo>
                  <a:cubicBezTo>
                    <a:pt x="90" y="329"/>
                    <a:pt x="90" y="330"/>
                    <a:pt x="90" y="330"/>
                  </a:cubicBezTo>
                  <a:lnTo>
                    <a:pt x="92" y="339"/>
                  </a:lnTo>
                  <a:lnTo>
                    <a:pt x="102" y="347"/>
                  </a:lnTo>
                  <a:cubicBezTo>
                    <a:pt x="103" y="348"/>
                    <a:pt x="103" y="349"/>
                    <a:pt x="104" y="350"/>
                  </a:cubicBezTo>
                  <a:lnTo>
                    <a:pt x="105" y="352"/>
                  </a:lnTo>
                  <a:cubicBezTo>
                    <a:pt x="105" y="353"/>
                    <a:pt x="106" y="353"/>
                    <a:pt x="106" y="353"/>
                  </a:cubicBezTo>
                  <a:cubicBezTo>
                    <a:pt x="108" y="354"/>
                    <a:pt x="109" y="356"/>
                    <a:pt x="110" y="358"/>
                  </a:cubicBezTo>
                  <a:lnTo>
                    <a:pt x="112" y="358"/>
                  </a:lnTo>
                  <a:cubicBezTo>
                    <a:pt x="115" y="358"/>
                    <a:pt x="118" y="359"/>
                    <a:pt x="119" y="362"/>
                  </a:cubicBezTo>
                  <a:lnTo>
                    <a:pt x="121" y="365"/>
                  </a:lnTo>
                  <a:cubicBezTo>
                    <a:pt x="122" y="365"/>
                    <a:pt x="123" y="366"/>
                    <a:pt x="123" y="367"/>
                  </a:cubicBezTo>
                  <a:lnTo>
                    <a:pt x="125" y="368"/>
                  </a:lnTo>
                  <a:cubicBezTo>
                    <a:pt x="127" y="371"/>
                    <a:pt x="128" y="374"/>
                    <a:pt x="126" y="377"/>
                  </a:cubicBezTo>
                  <a:lnTo>
                    <a:pt x="126" y="377"/>
                  </a:lnTo>
                  <a:lnTo>
                    <a:pt x="135" y="386"/>
                  </a:lnTo>
                  <a:cubicBezTo>
                    <a:pt x="137" y="387"/>
                    <a:pt x="138" y="389"/>
                    <a:pt x="138" y="391"/>
                  </a:cubicBezTo>
                  <a:lnTo>
                    <a:pt x="139" y="404"/>
                  </a:lnTo>
                  <a:lnTo>
                    <a:pt x="139" y="404"/>
                  </a:lnTo>
                  <a:cubicBezTo>
                    <a:pt x="140" y="406"/>
                    <a:pt x="141" y="407"/>
                    <a:pt x="142" y="409"/>
                  </a:cubicBezTo>
                  <a:lnTo>
                    <a:pt x="142" y="412"/>
                  </a:lnTo>
                  <a:lnTo>
                    <a:pt x="143" y="413"/>
                  </a:lnTo>
                  <a:lnTo>
                    <a:pt x="150" y="417"/>
                  </a:lnTo>
                  <a:lnTo>
                    <a:pt x="163" y="421"/>
                  </a:lnTo>
                  <a:lnTo>
                    <a:pt x="163" y="421"/>
                  </a:lnTo>
                  <a:cubicBezTo>
                    <a:pt x="163" y="420"/>
                    <a:pt x="163" y="419"/>
                    <a:pt x="163" y="418"/>
                  </a:cubicBezTo>
                  <a:lnTo>
                    <a:pt x="163" y="414"/>
                  </a:lnTo>
                  <a:cubicBezTo>
                    <a:pt x="162" y="412"/>
                    <a:pt x="163" y="409"/>
                    <a:pt x="165" y="407"/>
                  </a:cubicBezTo>
                  <a:cubicBezTo>
                    <a:pt x="165" y="407"/>
                    <a:pt x="165" y="406"/>
                    <a:pt x="166" y="406"/>
                  </a:cubicBezTo>
                  <a:lnTo>
                    <a:pt x="165" y="404"/>
                  </a:lnTo>
                  <a:cubicBezTo>
                    <a:pt x="164" y="403"/>
                    <a:pt x="164" y="402"/>
                    <a:pt x="164" y="401"/>
                  </a:cubicBezTo>
                  <a:lnTo>
                    <a:pt x="163" y="396"/>
                  </a:lnTo>
                  <a:lnTo>
                    <a:pt x="165" y="384"/>
                  </a:lnTo>
                  <a:lnTo>
                    <a:pt x="167" y="37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59" name="Freeform 344">
              <a:extLst>
                <a:ext uri="{FF2B5EF4-FFF2-40B4-BE49-F238E27FC236}">
                  <a16:creationId xmlns:a16="http://schemas.microsoft.com/office/drawing/2014/main" id="{DA776E3A-976D-43B1-B253-E2584A535307}"/>
                </a:ext>
              </a:extLst>
            </p:cNvPr>
            <p:cNvSpPr>
              <a:spLocks noChangeArrowheads="1"/>
            </p:cNvSpPr>
            <p:nvPr/>
          </p:nvSpPr>
          <p:spPr bwMode="auto">
            <a:xfrm>
              <a:off x="8845550" y="4656138"/>
              <a:ext cx="17462" cy="17462"/>
            </a:xfrm>
            <a:custGeom>
              <a:avLst/>
              <a:gdLst>
                <a:gd name="T0" fmla="*/ 44 w 49"/>
                <a:gd name="T1" fmla="*/ 25 h 47"/>
                <a:gd name="T2" fmla="*/ 38 w 49"/>
                <a:gd name="T3" fmla="*/ 23 h 47"/>
                <a:gd name="T4" fmla="*/ 37 w 49"/>
                <a:gd name="T5" fmla="*/ 22 h 47"/>
                <a:gd name="T6" fmla="*/ 37 w 49"/>
                <a:gd name="T7" fmla="*/ 20 h 47"/>
                <a:gd name="T8" fmla="*/ 37 w 49"/>
                <a:gd name="T9" fmla="*/ 18 h 47"/>
                <a:gd name="T10" fmla="*/ 36 w 49"/>
                <a:gd name="T11" fmla="*/ 16 h 47"/>
                <a:gd name="T12" fmla="*/ 30 w 49"/>
                <a:gd name="T13" fmla="*/ 14 h 47"/>
                <a:gd name="T14" fmla="*/ 24 w 49"/>
                <a:gd name="T15" fmla="*/ 8 h 47"/>
                <a:gd name="T16" fmla="*/ 21 w 49"/>
                <a:gd name="T17" fmla="*/ 7 h 47"/>
                <a:gd name="T18" fmla="*/ 5 w 49"/>
                <a:gd name="T19" fmla="*/ 5 h 47"/>
                <a:gd name="T20" fmla="*/ 8 w 49"/>
                <a:gd name="T21" fmla="*/ 3 h 47"/>
                <a:gd name="T22" fmla="*/ 9 w 49"/>
                <a:gd name="T23" fmla="*/ 2 h 47"/>
                <a:gd name="T24" fmla="*/ 11 w 49"/>
                <a:gd name="T25" fmla="*/ 2 h 47"/>
                <a:gd name="T26" fmla="*/ 11 w 49"/>
                <a:gd name="T27" fmla="*/ 0 h 47"/>
                <a:gd name="T28" fmla="*/ 7 w 49"/>
                <a:gd name="T29" fmla="*/ 0 h 47"/>
                <a:gd name="T30" fmla="*/ 5 w 49"/>
                <a:gd name="T31" fmla="*/ 1 h 47"/>
                <a:gd name="T32" fmla="*/ 2 w 49"/>
                <a:gd name="T33" fmla="*/ 3 h 47"/>
                <a:gd name="T34" fmla="*/ 0 w 49"/>
                <a:gd name="T35" fmla="*/ 5 h 47"/>
                <a:gd name="T36" fmla="*/ 2 w 49"/>
                <a:gd name="T37" fmla="*/ 8 h 47"/>
                <a:gd name="T38" fmla="*/ 3 w 49"/>
                <a:gd name="T39" fmla="*/ 11 h 47"/>
                <a:gd name="T40" fmla="*/ 4 w 49"/>
                <a:gd name="T41" fmla="*/ 20 h 47"/>
                <a:gd name="T42" fmla="*/ 4 w 49"/>
                <a:gd name="T43" fmla="*/ 27 h 47"/>
                <a:gd name="T44" fmla="*/ 4 w 49"/>
                <a:gd name="T45" fmla="*/ 28 h 47"/>
                <a:gd name="T46" fmla="*/ 7 w 49"/>
                <a:gd name="T47" fmla="*/ 30 h 47"/>
                <a:gd name="T48" fmla="*/ 8 w 49"/>
                <a:gd name="T49" fmla="*/ 31 h 47"/>
                <a:gd name="T50" fmla="*/ 11 w 49"/>
                <a:gd name="T51" fmla="*/ 36 h 47"/>
                <a:gd name="T52" fmla="*/ 20 w 49"/>
                <a:gd name="T53" fmla="*/ 41 h 47"/>
                <a:gd name="T54" fmla="*/ 29 w 49"/>
                <a:gd name="T55" fmla="*/ 44 h 47"/>
                <a:gd name="T56" fmla="*/ 36 w 49"/>
                <a:gd name="T57" fmla="*/ 45 h 47"/>
                <a:gd name="T58" fmla="*/ 37 w 49"/>
                <a:gd name="T59" fmla="*/ 45 h 47"/>
                <a:gd name="T60" fmla="*/ 40 w 49"/>
                <a:gd name="T61" fmla="*/ 46 h 47"/>
                <a:gd name="T62" fmla="*/ 40 w 49"/>
                <a:gd name="T63" fmla="*/ 43 h 47"/>
                <a:gd name="T64" fmla="*/ 41 w 49"/>
                <a:gd name="T65" fmla="*/ 41 h 47"/>
                <a:gd name="T66" fmla="*/ 44 w 49"/>
                <a:gd name="T67" fmla="*/ 38 h 47"/>
                <a:gd name="T68" fmla="*/ 47 w 49"/>
                <a:gd name="T69" fmla="*/ 40 h 47"/>
                <a:gd name="T70" fmla="*/ 48 w 49"/>
                <a:gd name="T71" fmla="*/ 36 h 47"/>
                <a:gd name="T72" fmla="*/ 47 w 49"/>
                <a:gd name="T73" fmla="*/ 30 h 47"/>
                <a:gd name="T74" fmla="*/ 44 w 49"/>
                <a:gd name="T75"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 h="47">
                  <a:moveTo>
                    <a:pt x="44" y="25"/>
                  </a:moveTo>
                  <a:lnTo>
                    <a:pt x="38" y="23"/>
                  </a:lnTo>
                  <a:lnTo>
                    <a:pt x="37" y="22"/>
                  </a:lnTo>
                  <a:lnTo>
                    <a:pt x="37" y="20"/>
                  </a:lnTo>
                  <a:lnTo>
                    <a:pt x="37" y="18"/>
                  </a:lnTo>
                  <a:lnTo>
                    <a:pt x="36" y="16"/>
                  </a:lnTo>
                  <a:lnTo>
                    <a:pt x="30" y="14"/>
                  </a:lnTo>
                  <a:lnTo>
                    <a:pt x="24" y="8"/>
                  </a:lnTo>
                  <a:lnTo>
                    <a:pt x="21" y="7"/>
                  </a:lnTo>
                  <a:lnTo>
                    <a:pt x="5" y="5"/>
                  </a:lnTo>
                  <a:lnTo>
                    <a:pt x="8" y="3"/>
                  </a:lnTo>
                  <a:lnTo>
                    <a:pt x="9" y="2"/>
                  </a:lnTo>
                  <a:lnTo>
                    <a:pt x="11" y="2"/>
                  </a:lnTo>
                  <a:lnTo>
                    <a:pt x="11" y="0"/>
                  </a:lnTo>
                  <a:lnTo>
                    <a:pt x="7" y="0"/>
                  </a:lnTo>
                  <a:lnTo>
                    <a:pt x="5" y="1"/>
                  </a:lnTo>
                  <a:lnTo>
                    <a:pt x="2" y="3"/>
                  </a:lnTo>
                  <a:lnTo>
                    <a:pt x="0" y="5"/>
                  </a:lnTo>
                  <a:lnTo>
                    <a:pt x="2" y="8"/>
                  </a:lnTo>
                  <a:lnTo>
                    <a:pt x="3" y="11"/>
                  </a:lnTo>
                  <a:lnTo>
                    <a:pt x="4" y="20"/>
                  </a:lnTo>
                  <a:lnTo>
                    <a:pt x="4" y="27"/>
                  </a:lnTo>
                  <a:lnTo>
                    <a:pt x="4" y="28"/>
                  </a:lnTo>
                  <a:lnTo>
                    <a:pt x="7" y="30"/>
                  </a:lnTo>
                  <a:lnTo>
                    <a:pt x="8" y="31"/>
                  </a:lnTo>
                  <a:lnTo>
                    <a:pt x="11" y="36"/>
                  </a:lnTo>
                  <a:lnTo>
                    <a:pt x="20" y="41"/>
                  </a:lnTo>
                  <a:lnTo>
                    <a:pt x="29" y="44"/>
                  </a:lnTo>
                  <a:lnTo>
                    <a:pt x="36" y="45"/>
                  </a:lnTo>
                  <a:lnTo>
                    <a:pt x="37" y="45"/>
                  </a:lnTo>
                  <a:lnTo>
                    <a:pt x="40" y="46"/>
                  </a:lnTo>
                  <a:lnTo>
                    <a:pt x="40" y="43"/>
                  </a:lnTo>
                  <a:lnTo>
                    <a:pt x="41" y="41"/>
                  </a:lnTo>
                  <a:lnTo>
                    <a:pt x="44" y="38"/>
                  </a:lnTo>
                  <a:lnTo>
                    <a:pt x="47" y="40"/>
                  </a:lnTo>
                  <a:lnTo>
                    <a:pt x="48" y="36"/>
                  </a:lnTo>
                  <a:lnTo>
                    <a:pt x="47" y="30"/>
                  </a:lnTo>
                  <a:lnTo>
                    <a:pt x="44" y="2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60" name="Freeform 345">
              <a:extLst>
                <a:ext uri="{FF2B5EF4-FFF2-40B4-BE49-F238E27FC236}">
                  <a16:creationId xmlns:a16="http://schemas.microsoft.com/office/drawing/2014/main" id="{F50044B4-D457-4A23-987D-B349B7D79FD7}"/>
                </a:ext>
              </a:extLst>
            </p:cNvPr>
            <p:cNvSpPr>
              <a:spLocks noChangeArrowheads="1"/>
            </p:cNvSpPr>
            <p:nvPr/>
          </p:nvSpPr>
          <p:spPr bwMode="auto">
            <a:xfrm>
              <a:off x="8836025" y="4648200"/>
              <a:ext cx="11112" cy="6350"/>
            </a:xfrm>
            <a:custGeom>
              <a:avLst/>
              <a:gdLst>
                <a:gd name="T0" fmla="*/ 29 w 30"/>
                <a:gd name="T1" fmla="*/ 10 h 16"/>
                <a:gd name="T2" fmla="*/ 25 w 30"/>
                <a:gd name="T3" fmla="*/ 6 h 16"/>
                <a:gd name="T4" fmla="*/ 19 w 30"/>
                <a:gd name="T5" fmla="*/ 2 h 16"/>
                <a:gd name="T6" fmla="*/ 14 w 30"/>
                <a:gd name="T7" fmla="*/ 0 h 16"/>
                <a:gd name="T8" fmla="*/ 2 w 30"/>
                <a:gd name="T9" fmla="*/ 2 h 16"/>
                <a:gd name="T10" fmla="*/ 0 w 30"/>
                <a:gd name="T11" fmla="*/ 3 h 16"/>
                <a:gd name="T12" fmla="*/ 0 w 30"/>
                <a:gd name="T13" fmla="*/ 5 h 16"/>
                <a:gd name="T14" fmla="*/ 0 w 30"/>
                <a:gd name="T15" fmla="*/ 8 h 16"/>
                <a:gd name="T16" fmla="*/ 0 w 30"/>
                <a:gd name="T17" fmla="*/ 10 h 16"/>
                <a:gd name="T18" fmla="*/ 3 w 30"/>
                <a:gd name="T19" fmla="*/ 12 h 16"/>
                <a:gd name="T20" fmla="*/ 7 w 30"/>
                <a:gd name="T21" fmla="*/ 14 h 16"/>
                <a:gd name="T22" fmla="*/ 11 w 30"/>
                <a:gd name="T23" fmla="*/ 15 h 16"/>
                <a:gd name="T24" fmla="*/ 14 w 30"/>
                <a:gd name="T25" fmla="*/ 15 h 16"/>
                <a:gd name="T26" fmla="*/ 18 w 30"/>
                <a:gd name="T27" fmla="*/ 15 h 16"/>
                <a:gd name="T28" fmla="*/ 23 w 30"/>
                <a:gd name="T29" fmla="*/ 12 h 16"/>
                <a:gd name="T30" fmla="*/ 27 w 30"/>
                <a:gd name="T31" fmla="*/ 12 h 16"/>
                <a:gd name="T32" fmla="*/ 29 w 30"/>
                <a:gd name="T33"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16">
                  <a:moveTo>
                    <a:pt x="29" y="10"/>
                  </a:moveTo>
                  <a:lnTo>
                    <a:pt x="25" y="6"/>
                  </a:lnTo>
                  <a:lnTo>
                    <a:pt x="19" y="2"/>
                  </a:lnTo>
                  <a:lnTo>
                    <a:pt x="14" y="0"/>
                  </a:lnTo>
                  <a:lnTo>
                    <a:pt x="2" y="2"/>
                  </a:lnTo>
                  <a:lnTo>
                    <a:pt x="0" y="3"/>
                  </a:lnTo>
                  <a:lnTo>
                    <a:pt x="0" y="5"/>
                  </a:lnTo>
                  <a:lnTo>
                    <a:pt x="0" y="8"/>
                  </a:lnTo>
                  <a:lnTo>
                    <a:pt x="0" y="10"/>
                  </a:lnTo>
                  <a:lnTo>
                    <a:pt x="3" y="12"/>
                  </a:lnTo>
                  <a:lnTo>
                    <a:pt x="7" y="14"/>
                  </a:lnTo>
                  <a:lnTo>
                    <a:pt x="11" y="15"/>
                  </a:lnTo>
                  <a:lnTo>
                    <a:pt x="14" y="15"/>
                  </a:lnTo>
                  <a:lnTo>
                    <a:pt x="18" y="15"/>
                  </a:lnTo>
                  <a:lnTo>
                    <a:pt x="23" y="12"/>
                  </a:lnTo>
                  <a:lnTo>
                    <a:pt x="27" y="12"/>
                  </a:lnTo>
                  <a:lnTo>
                    <a:pt x="29" y="1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61" name="Freeform 346">
              <a:extLst>
                <a:ext uri="{FF2B5EF4-FFF2-40B4-BE49-F238E27FC236}">
                  <a16:creationId xmlns:a16="http://schemas.microsoft.com/office/drawing/2014/main" id="{206603A5-31F1-46DE-9E7E-C15BA18F2D5B}"/>
                </a:ext>
              </a:extLst>
            </p:cNvPr>
            <p:cNvSpPr>
              <a:spLocks noChangeArrowheads="1"/>
            </p:cNvSpPr>
            <p:nvPr/>
          </p:nvSpPr>
          <p:spPr bwMode="auto">
            <a:xfrm>
              <a:off x="9278937" y="4078288"/>
              <a:ext cx="174625" cy="139700"/>
            </a:xfrm>
            <a:custGeom>
              <a:avLst/>
              <a:gdLst>
                <a:gd name="T0" fmla="*/ 486 w 487"/>
                <a:gd name="T1" fmla="*/ 170 h 389"/>
                <a:gd name="T2" fmla="*/ 474 w 487"/>
                <a:gd name="T3" fmla="*/ 162 h 389"/>
                <a:gd name="T4" fmla="*/ 461 w 487"/>
                <a:gd name="T5" fmla="*/ 133 h 389"/>
                <a:gd name="T6" fmla="*/ 455 w 487"/>
                <a:gd name="T7" fmla="*/ 103 h 389"/>
                <a:gd name="T8" fmla="*/ 435 w 487"/>
                <a:gd name="T9" fmla="*/ 94 h 389"/>
                <a:gd name="T10" fmla="*/ 413 w 487"/>
                <a:gd name="T11" fmla="*/ 83 h 389"/>
                <a:gd name="T12" fmla="*/ 384 w 487"/>
                <a:gd name="T13" fmla="*/ 52 h 389"/>
                <a:gd name="T14" fmla="*/ 356 w 487"/>
                <a:gd name="T15" fmla="*/ 13 h 389"/>
                <a:gd name="T16" fmla="*/ 349 w 487"/>
                <a:gd name="T17" fmla="*/ 0 h 389"/>
                <a:gd name="T18" fmla="*/ 305 w 487"/>
                <a:gd name="T19" fmla="*/ 18 h 389"/>
                <a:gd name="T20" fmla="*/ 280 w 487"/>
                <a:gd name="T21" fmla="*/ 10 h 389"/>
                <a:gd name="T22" fmla="*/ 241 w 487"/>
                <a:gd name="T23" fmla="*/ 29 h 389"/>
                <a:gd name="T24" fmla="*/ 223 w 487"/>
                <a:gd name="T25" fmla="*/ 34 h 389"/>
                <a:gd name="T26" fmla="*/ 198 w 487"/>
                <a:gd name="T27" fmla="*/ 35 h 389"/>
                <a:gd name="T28" fmla="*/ 188 w 487"/>
                <a:gd name="T29" fmla="*/ 33 h 389"/>
                <a:gd name="T30" fmla="*/ 185 w 487"/>
                <a:gd name="T31" fmla="*/ 41 h 389"/>
                <a:gd name="T32" fmla="*/ 170 w 487"/>
                <a:gd name="T33" fmla="*/ 41 h 389"/>
                <a:gd name="T34" fmla="*/ 159 w 487"/>
                <a:gd name="T35" fmla="*/ 66 h 389"/>
                <a:gd name="T36" fmla="*/ 149 w 487"/>
                <a:gd name="T37" fmla="*/ 72 h 389"/>
                <a:gd name="T38" fmla="*/ 140 w 487"/>
                <a:gd name="T39" fmla="*/ 60 h 389"/>
                <a:gd name="T40" fmla="*/ 120 w 487"/>
                <a:gd name="T41" fmla="*/ 46 h 389"/>
                <a:gd name="T42" fmla="*/ 96 w 487"/>
                <a:gd name="T43" fmla="*/ 62 h 389"/>
                <a:gd name="T44" fmla="*/ 53 w 487"/>
                <a:gd name="T45" fmla="*/ 86 h 389"/>
                <a:gd name="T46" fmla="*/ 52 w 487"/>
                <a:gd name="T47" fmla="*/ 121 h 389"/>
                <a:gd name="T48" fmla="*/ 43 w 487"/>
                <a:gd name="T49" fmla="*/ 137 h 389"/>
                <a:gd name="T50" fmla="*/ 30 w 487"/>
                <a:gd name="T51" fmla="*/ 131 h 389"/>
                <a:gd name="T52" fmla="*/ 20 w 487"/>
                <a:gd name="T53" fmla="*/ 137 h 389"/>
                <a:gd name="T54" fmla="*/ 17 w 487"/>
                <a:gd name="T55" fmla="*/ 159 h 389"/>
                <a:gd name="T56" fmla="*/ 17 w 487"/>
                <a:gd name="T57" fmla="*/ 208 h 389"/>
                <a:gd name="T58" fmla="*/ 1 w 487"/>
                <a:gd name="T59" fmla="*/ 221 h 389"/>
                <a:gd name="T60" fmla="*/ 6 w 487"/>
                <a:gd name="T61" fmla="*/ 232 h 389"/>
                <a:gd name="T62" fmla="*/ 18 w 487"/>
                <a:gd name="T63" fmla="*/ 250 h 389"/>
                <a:gd name="T64" fmla="*/ 11 w 487"/>
                <a:gd name="T65" fmla="*/ 273 h 389"/>
                <a:gd name="T66" fmla="*/ 19 w 487"/>
                <a:gd name="T67" fmla="*/ 309 h 389"/>
                <a:gd name="T68" fmla="*/ 28 w 487"/>
                <a:gd name="T69" fmla="*/ 328 h 389"/>
                <a:gd name="T70" fmla="*/ 42 w 487"/>
                <a:gd name="T71" fmla="*/ 339 h 389"/>
                <a:gd name="T72" fmla="*/ 67 w 487"/>
                <a:gd name="T73" fmla="*/ 369 h 389"/>
                <a:gd name="T74" fmla="*/ 98 w 487"/>
                <a:gd name="T75" fmla="*/ 379 h 389"/>
                <a:gd name="T76" fmla="*/ 134 w 487"/>
                <a:gd name="T77" fmla="*/ 383 h 389"/>
                <a:gd name="T78" fmla="*/ 170 w 487"/>
                <a:gd name="T79" fmla="*/ 377 h 389"/>
                <a:gd name="T80" fmla="*/ 201 w 487"/>
                <a:gd name="T81" fmla="*/ 375 h 389"/>
                <a:gd name="T82" fmla="*/ 221 w 487"/>
                <a:gd name="T83" fmla="*/ 376 h 389"/>
                <a:gd name="T84" fmla="*/ 246 w 487"/>
                <a:gd name="T85" fmla="*/ 369 h 389"/>
                <a:gd name="T86" fmla="*/ 251 w 487"/>
                <a:gd name="T87" fmla="*/ 357 h 389"/>
                <a:gd name="T88" fmla="*/ 268 w 487"/>
                <a:gd name="T89" fmla="*/ 336 h 389"/>
                <a:gd name="T90" fmla="*/ 279 w 487"/>
                <a:gd name="T91" fmla="*/ 322 h 389"/>
                <a:gd name="T92" fmla="*/ 314 w 487"/>
                <a:gd name="T93" fmla="*/ 315 h 389"/>
                <a:gd name="T94" fmla="*/ 329 w 487"/>
                <a:gd name="T95" fmla="*/ 308 h 389"/>
                <a:gd name="T96" fmla="*/ 355 w 487"/>
                <a:gd name="T97" fmla="*/ 311 h 389"/>
                <a:gd name="T98" fmla="*/ 374 w 487"/>
                <a:gd name="T99" fmla="*/ 316 h 389"/>
                <a:gd name="T100" fmla="*/ 394 w 487"/>
                <a:gd name="T101" fmla="*/ 318 h 389"/>
                <a:gd name="T102" fmla="*/ 411 w 487"/>
                <a:gd name="T103" fmla="*/ 314 h 389"/>
                <a:gd name="T104" fmla="*/ 424 w 487"/>
                <a:gd name="T105" fmla="*/ 303 h 389"/>
                <a:gd name="T106" fmla="*/ 433 w 487"/>
                <a:gd name="T107" fmla="*/ 284 h 389"/>
                <a:gd name="T108" fmla="*/ 447 w 487"/>
                <a:gd name="T109" fmla="*/ 263 h 389"/>
                <a:gd name="T110" fmla="*/ 471 w 487"/>
                <a:gd name="T111" fmla="*/ 251 h 389"/>
                <a:gd name="T112" fmla="*/ 472 w 487"/>
                <a:gd name="T113" fmla="*/ 218 h 389"/>
                <a:gd name="T114" fmla="*/ 470 w 487"/>
                <a:gd name="T115" fmla="*/ 203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7" h="389">
                  <a:moveTo>
                    <a:pt x="473" y="190"/>
                  </a:moveTo>
                  <a:cubicBezTo>
                    <a:pt x="473" y="188"/>
                    <a:pt x="474" y="187"/>
                    <a:pt x="475" y="186"/>
                  </a:cubicBezTo>
                  <a:cubicBezTo>
                    <a:pt x="476" y="185"/>
                    <a:pt x="478" y="184"/>
                    <a:pt x="479" y="184"/>
                  </a:cubicBezTo>
                  <a:lnTo>
                    <a:pt x="479" y="183"/>
                  </a:lnTo>
                  <a:lnTo>
                    <a:pt x="486" y="170"/>
                  </a:lnTo>
                  <a:lnTo>
                    <a:pt x="485" y="167"/>
                  </a:lnTo>
                  <a:lnTo>
                    <a:pt x="483" y="167"/>
                  </a:lnTo>
                  <a:cubicBezTo>
                    <a:pt x="482" y="167"/>
                    <a:pt x="481" y="166"/>
                    <a:pt x="480" y="166"/>
                  </a:cubicBezTo>
                  <a:lnTo>
                    <a:pt x="478" y="165"/>
                  </a:lnTo>
                  <a:cubicBezTo>
                    <a:pt x="476" y="164"/>
                    <a:pt x="475" y="163"/>
                    <a:pt x="474" y="162"/>
                  </a:cubicBezTo>
                  <a:lnTo>
                    <a:pt x="473" y="160"/>
                  </a:lnTo>
                  <a:lnTo>
                    <a:pt x="468" y="149"/>
                  </a:lnTo>
                  <a:lnTo>
                    <a:pt x="466" y="139"/>
                  </a:lnTo>
                  <a:cubicBezTo>
                    <a:pt x="465" y="138"/>
                    <a:pt x="464" y="138"/>
                    <a:pt x="463" y="137"/>
                  </a:cubicBezTo>
                  <a:cubicBezTo>
                    <a:pt x="463" y="136"/>
                    <a:pt x="461" y="134"/>
                    <a:pt x="461" y="133"/>
                  </a:cubicBezTo>
                  <a:lnTo>
                    <a:pt x="460" y="131"/>
                  </a:lnTo>
                  <a:cubicBezTo>
                    <a:pt x="460" y="130"/>
                    <a:pt x="460" y="129"/>
                    <a:pt x="460" y="129"/>
                  </a:cubicBezTo>
                  <a:lnTo>
                    <a:pt x="460" y="125"/>
                  </a:lnTo>
                  <a:lnTo>
                    <a:pt x="456" y="113"/>
                  </a:lnTo>
                  <a:lnTo>
                    <a:pt x="455" y="103"/>
                  </a:lnTo>
                  <a:cubicBezTo>
                    <a:pt x="454" y="102"/>
                    <a:pt x="454" y="101"/>
                    <a:pt x="454" y="100"/>
                  </a:cubicBezTo>
                  <a:cubicBezTo>
                    <a:pt x="452" y="100"/>
                    <a:pt x="449" y="99"/>
                    <a:pt x="447" y="98"/>
                  </a:cubicBezTo>
                  <a:cubicBezTo>
                    <a:pt x="446" y="97"/>
                    <a:pt x="444" y="95"/>
                    <a:pt x="444" y="94"/>
                  </a:cubicBezTo>
                  <a:lnTo>
                    <a:pt x="438" y="94"/>
                  </a:lnTo>
                  <a:cubicBezTo>
                    <a:pt x="437" y="94"/>
                    <a:pt x="436" y="94"/>
                    <a:pt x="435" y="94"/>
                  </a:cubicBezTo>
                  <a:cubicBezTo>
                    <a:pt x="434" y="93"/>
                    <a:pt x="431" y="92"/>
                    <a:pt x="430" y="91"/>
                  </a:cubicBezTo>
                  <a:lnTo>
                    <a:pt x="430" y="90"/>
                  </a:lnTo>
                  <a:lnTo>
                    <a:pt x="427" y="89"/>
                  </a:lnTo>
                  <a:cubicBezTo>
                    <a:pt x="426" y="89"/>
                    <a:pt x="425" y="89"/>
                    <a:pt x="425" y="89"/>
                  </a:cubicBezTo>
                  <a:lnTo>
                    <a:pt x="413" y="83"/>
                  </a:lnTo>
                  <a:lnTo>
                    <a:pt x="395" y="70"/>
                  </a:lnTo>
                  <a:lnTo>
                    <a:pt x="390" y="65"/>
                  </a:lnTo>
                  <a:cubicBezTo>
                    <a:pt x="390" y="65"/>
                    <a:pt x="389" y="64"/>
                    <a:pt x="389" y="63"/>
                  </a:cubicBezTo>
                  <a:lnTo>
                    <a:pt x="386" y="58"/>
                  </a:lnTo>
                  <a:lnTo>
                    <a:pt x="384" y="52"/>
                  </a:lnTo>
                  <a:lnTo>
                    <a:pt x="378" y="48"/>
                  </a:lnTo>
                  <a:cubicBezTo>
                    <a:pt x="378" y="47"/>
                    <a:pt x="377" y="47"/>
                    <a:pt x="377" y="46"/>
                  </a:cubicBezTo>
                  <a:lnTo>
                    <a:pt x="357" y="20"/>
                  </a:lnTo>
                  <a:cubicBezTo>
                    <a:pt x="356" y="18"/>
                    <a:pt x="355" y="16"/>
                    <a:pt x="356" y="13"/>
                  </a:cubicBezTo>
                  <a:lnTo>
                    <a:pt x="356" y="13"/>
                  </a:lnTo>
                  <a:lnTo>
                    <a:pt x="353" y="11"/>
                  </a:lnTo>
                  <a:lnTo>
                    <a:pt x="350" y="8"/>
                  </a:lnTo>
                  <a:lnTo>
                    <a:pt x="350" y="6"/>
                  </a:lnTo>
                  <a:lnTo>
                    <a:pt x="350" y="1"/>
                  </a:lnTo>
                  <a:lnTo>
                    <a:pt x="349" y="0"/>
                  </a:lnTo>
                  <a:lnTo>
                    <a:pt x="347" y="0"/>
                  </a:lnTo>
                  <a:lnTo>
                    <a:pt x="342" y="6"/>
                  </a:lnTo>
                  <a:lnTo>
                    <a:pt x="315" y="17"/>
                  </a:lnTo>
                  <a:lnTo>
                    <a:pt x="308" y="18"/>
                  </a:lnTo>
                  <a:lnTo>
                    <a:pt x="305" y="18"/>
                  </a:lnTo>
                  <a:lnTo>
                    <a:pt x="302" y="18"/>
                  </a:lnTo>
                  <a:lnTo>
                    <a:pt x="295" y="15"/>
                  </a:lnTo>
                  <a:lnTo>
                    <a:pt x="285" y="10"/>
                  </a:lnTo>
                  <a:lnTo>
                    <a:pt x="282" y="9"/>
                  </a:lnTo>
                  <a:lnTo>
                    <a:pt x="280" y="10"/>
                  </a:lnTo>
                  <a:lnTo>
                    <a:pt x="273" y="16"/>
                  </a:lnTo>
                  <a:lnTo>
                    <a:pt x="272" y="16"/>
                  </a:lnTo>
                  <a:lnTo>
                    <a:pt x="264" y="16"/>
                  </a:lnTo>
                  <a:lnTo>
                    <a:pt x="260" y="17"/>
                  </a:lnTo>
                  <a:lnTo>
                    <a:pt x="241" y="29"/>
                  </a:lnTo>
                  <a:lnTo>
                    <a:pt x="239" y="30"/>
                  </a:lnTo>
                  <a:lnTo>
                    <a:pt x="236" y="34"/>
                  </a:lnTo>
                  <a:lnTo>
                    <a:pt x="233" y="36"/>
                  </a:lnTo>
                  <a:lnTo>
                    <a:pt x="230" y="35"/>
                  </a:lnTo>
                  <a:lnTo>
                    <a:pt x="223" y="34"/>
                  </a:lnTo>
                  <a:lnTo>
                    <a:pt x="213" y="34"/>
                  </a:lnTo>
                  <a:lnTo>
                    <a:pt x="211" y="33"/>
                  </a:lnTo>
                  <a:lnTo>
                    <a:pt x="210" y="32"/>
                  </a:lnTo>
                  <a:lnTo>
                    <a:pt x="202" y="35"/>
                  </a:lnTo>
                  <a:lnTo>
                    <a:pt x="198" y="35"/>
                  </a:lnTo>
                  <a:lnTo>
                    <a:pt x="195" y="32"/>
                  </a:lnTo>
                  <a:lnTo>
                    <a:pt x="193" y="35"/>
                  </a:lnTo>
                  <a:lnTo>
                    <a:pt x="192" y="36"/>
                  </a:lnTo>
                  <a:lnTo>
                    <a:pt x="190" y="35"/>
                  </a:lnTo>
                  <a:lnTo>
                    <a:pt x="188" y="33"/>
                  </a:lnTo>
                  <a:lnTo>
                    <a:pt x="186" y="33"/>
                  </a:lnTo>
                  <a:lnTo>
                    <a:pt x="183" y="34"/>
                  </a:lnTo>
                  <a:lnTo>
                    <a:pt x="183" y="37"/>
                  </a:lnTo>
                  <a:lnTo>
                    <a:pt x="184" y="39"/>
                  </a:lnTo>
                  <a:lnTo>
                    <a:pt x="185" y="41"/>
                  </a:lnTo>
                  <a:lnTo>
                    <a:pt x="183" y="41"/>
                  </a:lnTo>
                  <a:lnTo>
                    <a:pt x="176" y="38"/>
                  </a:lnTo>
                  <a:lnTo>
                    <a:pt x="172" y="39"/>
                  </a:lnTo>
                  <a:lnTo>
                    <a:pt x="171" y="40"/>
                  </a:lnTo>
                  <a:lnTo>
                    <a:pt x="170" y="41"/>
                  </a:lnTo>
                  <a:lnTo>
                    <a:pt x="158" y="58"/>
                  </a:lnTo>
                  <a:lnTo>
                    <a:pt x="158" y="61"/>
                  </a:lnTo>
                  <a:lnTo>
                    <a:pt x="159" y="62"/>
                  </a:lnTo>
                  <a:lnTo>
                    <a:pt x="159" y="63"/>
                  </a:lnTo>
                  <a:lnTo>
                    <a:pt x="159" y="66"/>
                  </a:lnTo>
                  <a:lnTo>
                    <a:pt x="160" y="71"/>
                  </a:lnTo>
                  <a:lnTo>
                    <a:pt x="160" y="72"/>
                  </a:lnTo>
                  <a:lnTo>
                    <a:pt x="159" y="73"/>
                  </a:lnTo>
                  <a:lnTo>
                    <a:pt x="157" y="74"/>
                  </a:lnTo>
                  <a:lnTo>
                    <a:pt x="149" y="72"/>
                  </a:lnTo>
                  <a:lnTo>
                    <a:pt x="147" y="72"/>
                  </a:lnTo>
                  <a:lnTo>
                    <a:pt x="146" y="70"/>
                  </a:lnTo>
                  <a:lnTo>
                    <a:pt x="145" y="69"/>
                  </a:lnTo>
                  <a:lnTo>
                    <a:pt x="143" y="65"/>
                  </a:lnTo>
                  <a:lnTo>
                    <a:pt x="140" y="60"/>
                  </a:lnTo>
                  <a:lnTo>
                    <a:pt x="133" y="53"/>
                  </a:lnTo>
                  <a:lnTo>
                    <a:pt x="125" y="48"/>
                  </a:lnTo>
                  <a:lnTo>
                    <a:pt x="123" y="46"/>
                  </a:lnTo>
                  <a:lnTo>
                    <a:pt x="121" y="46"/>
                  </a:lnTo>
                  <a:lnTo>
                    <a:pt x="120" y="46"/>
                  </a:lnTo>
                  <a:lnTo>
                    <a:pt x="115" y="49"/>
                  </a:lnTo>
                  <a:lnTo>
                    <a:pt x="109" y="55"/>
                  </a:lnTo>
                  <a:lnTo>
                    <a:pt x="106" y="58"/>
                  </a:lnTo>
                  <a:lnTo>
                    <a:pt x="101" y="60"/>
                  </a:lnTo>
                  <a:lnTo>
                    <a:pt x="96" y="62"/>
                  </a:lnTo>
                  <a:lnTo>
                    <a:pt x="82" y="67"/>
                  </a:lnTo>
                  <a:lnTo>
                    <a:pt x="64" y="73"/>
                  </a:lnTo>
                  <a:lnTo>
                    <a:pt x="59" y="76"/>
                  </a:lnTo>
                  <a:lnTo>
                    <a:pt x="55" y="80"/>
                  </a:lnTo>
                  <a:lnTo>
                    <a:pt x="53" y="86"/>
                  </a:lnTo>
                  <a:lnTo>
                    <a:pt x="50" y="99"/>
                  </a:lnTo>
                  <a:lnTo>
                    <a:pt x="50" y="105"/>
                  </a:lnTo>
                  <a:lnTo>
                    <a:pt x="52" y="113"/>
                  </a:lnTo>
                  <a:lnTo>
                    <a:pt x="53" y="115"/>
                  </a:lnTo>
                  <a:lnTo>
                    <a:pt x="52" y="121"/>
                  </a:lnTo>
                  <a:lnTo>
                    <a:pt x="52" y="122"/>
                  </a:lnTo>
                  <a:lnTo>
                    <a:pt x="50" y="127"/>
                  </a:lnTo>
                  <a:lnTo>
                    <a:pt x="47" y="132"/>
                  </a:lnTo>
                  <a:lnTo>
                    <a:pt x="45" y="134"/>
                  </a:lnTo>
                  <a:lnTo>
                    <a:pt x="43" y="137"/>
                  </a:lnTo>
                  <a:lnTo>
                    <a:pt x="38" y="138"/>
                  </a:lnTo>
                  <a:lnTo>
                    <a:pt x="37" y="137"/>
                  </a:lnTo>
                  <a:lnTo>
                    <a:pt x="33" y="131"/>
                  </a:lnTo>
                  <a:lnTo>
                    <a:pt x="31" y="130"/>
                  </a:lnTo>
                  <a:lnTo>
                    <a:pt x="30" y="131"/>
                  </a:lnTo>
                  <a:lnTo>
                    <a:pt x="28" y="135"/>
                  </a:lnTo>
                  <a:lnTo>
                    <a:pt x="26" y="136"/>
                  </a:lnTo>
                  <a:lnTo>
                    <a:pt x="23" y="136"/>
                  </a:lnTo>
                  <a:lnTo>
                    <a:pt x="21" y="136"/>
                  </a:lnTo>
                  <a:cubicBezTo>
                    <a:pt x="21" y="136"/>
                    <a:pt x="21" y="137"/>
                    <a:pt x="20" y="137"/>
                  </a:cubicBezTo>
                  <a:lnTo>
                    <a:pt x="19" y="138"/>
                  </a:lnTo>
                  <a:lnTo>
                    <a:pt x="21" y="149"/>
                  </a:lnTo>
                  <a:cubicBezTo>
                    <a:pt x="21" y="150"/>
                    <a:pt x="21" y="154"/>
                    <a:pt x="20" y="155"/>
                  </a:cubicBezTo>
                  <a:lnTo>
                    <a:pt x="19" y="157"/>
                  </a:lnTo>
                  <a:cubicBezTo>
                    <a:pt x="18" y="158"/>
                    <a:pt x="18" y="159"/>
                    <a:pt x="17" y="159"/>
                  </a:cubicBezTo>
                  <a:lnTo>
                    <a:pt x="11" y="167"/>
                  </a:lnTo>
                  <a:lnTo>
                    <a:pt x="13" y="190"/>
                  </a:lnTo>
                  <a:lnTo>
                    <a:pt x="17" y="201"/>
                  </a:lnTo>
                  <a:cubicBezTo>
                    <a:pt x="18" y="202"/>
                    <a:pt x="18" y="202"/>
                    <a:pt x="18" y="203"/>
                  </a:cubicBezTo>
                  <a:cubicBezTo>
                    <a:pt x="18" y="204"/>
                    <a:pt x="18" y="207"/>
                    <a:pt x="17" y="208"/>
                  </a:cubicBezTo>
                  <a:lnTo>
                    <a:pt x="16" y="211"/>
                  </a:lnTo>
                  <a:cubicBezTo>
                    <a:pt x="16" y="212"/>
                    <a:pt x="15" y="213"/>
                    <a:pt x="14" y="214"/>
                  </a:cubicBezTo>
                  <a:lnTo>
                    <a:pt x="13" y="216"/>
                  </a:lnTo>
                  <a:lnTo>
                    <a:pt x="5" y="220"/>
                  </a:lnTo>
                  <a:lnTo>
                    <a:pt x="1" y="221"/>
                  </a:lnTo>
                  <a:lnTo>
                    <a:pt x="0" y="224"/>
                  </a:lnTo>
                  <a:cubicBezTo>
                    <a:pt x="1" y="224"/>
                    <a:pt x="1" y="225"/>
                    <a:pt x="2" y="225"/>
                  </a:cubicBezTo>
                  <a:lnTo>
                    <a:pt x="3" y="227"/>
                  </a:lnTo>
                  <a:cubicBezTo>
                    <a:pt x="4" y="227"/>
                    <a:pt x="4" y="228"/>
                    <a:pt x="4" y="228"/>
                  </a:cubicBezTo>
                  <a:lnTo>
                    <a:pt x="6" y="232"/>
                  </a:lnTo>
                  <a:cubicBezTo>
                    <a:pt x="7" y="233"/>
                    <a:pt x="7" y="234"/>
                    <a:pt x="7" y="234"/>
                  </a:cubicBezTo>
                  <a:lnTo>
                    <a:pt x="8" y="239"/>
                  </a:lnTo>
                  <a:cubicBezTo>
                    <a:pt x="9" y="239"/>
                    <a:pt x="10" y="239"/>
                    <a:pt x="10" y="240"/>
                  </a:cubicBezTo>
                  <a:cubicBezTo>
                    <a:pt x="11" y="240"/>
                    <a:pt x="13" y="242"/>
                    <a:pt x="14" y="243"/>
                  </a:cubicBezTo>
                  <a:lnTo>
                    <a:pt x="18" y="250"/>
                  </a:lnTo>
                  <a:cubicBezTo>
                    <a:pt x="18" y="251"/>
                    <a:pt x="19" y="253"/>
                    <a:pt x="19" y="254"/>
                  </a:cubicBezTo>
                  <a:lnTo>
                    <a:pt x="19" y="257"/>
                  </a:lnTo>
                  <a:cubicBezTo>
                    <a:pt x="19" y="258"/>
                    <a:pt x="19" y="259"/>
                    <a:pt x="18" y="260"/>
                  </a:cubicBezTo>
                  <a:lnTo>
                    <a:pt x="15" y="269"/>
                  </a:lnTo>
                  <a:lnTo>
                    <a:pt x="11" y="273"/>
                  </a:lnTo>
                  <a:cubicBezTo>
                    <a:pt x="11" y="274"/>
                    <a:pt x="10" y="275"/>
                    <a:pt x="9" y="275"/>
                  </a:cubicBezTo>
                  <a:lnTo>
                    <a:pt x="7" y="277"/>
                  </a:lnTo>
                  <a:lnTo>
                    <a:pt x="11" y="295"/>
                  </a:lnTo>
                  <a:lnTo>
                    <a:pt x="12" y="299"/>
                  </a:lnTo>
                  <a:lnTo>
                    <a:pt x="19" y="309"/>
                  </a:lnTo>
                  <a:lnTo>
                    <a:pt x="23" y="316"/>
                  </a:lnTo>
                  <a:cubicBezTo>
                    <a:pt x="23" y="316"/>
                    <a:pt x="23" y="317"/>
                    <a:pt x="24" y="318"/>
                  </a:cubicBezTo>
                  <a:lnTo>
                    <a:pt x="25" y="328"/>
                  </a:lnTo>
                  <a:lnTo>
                    <a:pt x="27" y="328"/>
                  </a:lnTo>
                  <a:lnTo>
                    <a:pt x="28" y="328"/>
                  </a:lnTo>
                  <a:cubicBezTo>
                    <a:pt x="29" y="328"/>
                    <a:pt x="30" y="328"/>
                    <a:pt x="30" y="328"/>
                  </a:cubicBezTo>
                  <a:cubicBezTo>
                    <a:pt x="32" y="328"/>
                    <a:pt x="35" y="329"/>
                    <a:pt x="36" y="330"/>
                  </a:cubicBezTo>
                  <a:lnTo>
                    <a:pt x="38" y="332"/>
                  </a:lnTo>
                  <a:cubicBezTo>
                    <a:pt x="39" y="332"/>
                    <a:pt x="40" y="333"/>
                    <a:pt x="40" y="335"/>
                  </a:cubicBezTo>
                  <a:lnTo>
                    <a:pt x="42" y="339"/>
                  </a:lnTo>
                  <a:lnTo>
                    <a:pt x="52" y="375"/>
                  </a:lnTo>
                  <a:lnTo>
                    <a:pt x="54" y="376"/>
                  </a:lnTo>
                  <a:lnTo>
                    <a:pt x="60" y="372"/>
                  </a:lnTo>
                  <a:cubicBezTo>
                    <a:pt x="61" y="371"/>
                    <a:pt x="62" y="371"/>
                    <a:pt x="63" y="370"/>
                  </a:cubicBezTo>
                  <a:lnTo>
                    <a:pt x="67" y="369"/>
                  </a:lnTo>
                  <a:cubicBezTo>
                    <a:pt x="68" y="369"/>
                    <a:pt x="69" y="369"/>
                    <a:pt x="70" y="369"/>
                  </a:cubicBezTo>
                  <a:lnTo>
                    <a:pt x="80" y="371"/>
                  </a:lnTo>
                  <a:lnTo>
                    <a:pt x="91" y="374"/>
                  </a:lnTo>
                  <a:cubicBezTo>
                    <a:pt x="92" y="374"/>
                    <a:pt x="93" y="375"/>
                    <a:pt x="94" y="376"/>
                  </a:cubicBezTo>
                  <a:lnTo>
                    <a:pt x="98" y="379"/>
                  </a:lnTo>
                  <a:cubicBezTo>
                    <a:pt x="99" y="380"/>
                    <a:pt x="99" y="381"/>
                    <a:pt x="100" y="382"/>
                  </a:cubicBezTo>
                  <a:lnTo>
                    <a:pt x="101" y="387"/>
                  </a:lnTo>
                  <a:cubicBezTo>
                    <a:pt x="101" y="387"/>
                    <a:pt x="101" y="387"/>
                    <a:pt x="101" y="388"/>
                  </a:cubicBezTo>
                  <a:lnTo>
                    <a:pt x="122" y="387"/>
                  </a:lnTo>
                  <a:lnTo>
                    <a:pt x="134" y="383"/>
                  </a:lnTo>
                  <a:cubicBezTo>
                    <a:pt x="135" y="383"/>
                    <a:pt x="136" y="383"/>
                    <a:pt x="137" y="383"/>
                  </a:cubicBezTo>
                  <a:lnTo>
                    <a:pt x="142" y="383"/>
                  </a:lnTo>
                  <a:lnTo>
                    <a:pt x="153" y="385"/>
                  </a:lnTo>
                  <a:lnTo>
                    <a:pt x="163" y="384"/>
                  </a:lnTo>
                  <a:lnTo>
                    <a:pt x="170" y="377"/>
                  </a:lnTo>
                  <a:cubicBezTo>
                    <a:pt x="170" y="377"/>
                    <a:pt x="171" y="376"/>
                    <a:pt x="172" y="376"/>
                  </a:cubicBezTo>
                  <a:lnTo>
                    <a:pt x="177" y="374"/>
                  </a:lnTo>
                  <a:cubicBezTo>
                    <a:pt x="178" y="373"/>
                    <a:pt x="179" y="373"/>
                    <a:pt x="180" y="373"/>
                  </a:cubicBezTo>
                  <a:lnTo>
                    <a:pt x="184" y="373"/>
                  </a:lnTo>
                  <a:lnTo>
                    <a:pt x="201" y="375"/>
                  </a:lnTo>
                  <a:cubicBezTo>
                    <a:pt x="202" y="375"/>
                    <a:pt x="204" y="376"/>
                    <a:pt x="206" y="377"/>
                  </a:cubicBezTo>
                  <a:lnTo>
                    <a:pt x="212" y="383"/>
                  </a:lnTo>
                  <a:lnTo>
                    <a:pt x="218" y="378"/>
                  </a:lnTo>
                  <a:cubicBezTo>
                    <a:pt x="219" y="377"/>
                    <a:pt x="220" y="377"/>
                    <a:pt x="221" y="377"/>
                  </a:cubicBezTo>
                  <a:lnTo>
                    <a:pt x="221" y="376"/>
                  </a:lnTo>
                  <a:cubicBezTo>
                    <a:pt x="222" y="374"/>
                    <a:pt x="224" y="372"/>
                    <a:pt x="226" y="371"/>
                  </a:cubicBezTo>
                  <a:lnTo>
                    <a:pt x="231" y="369"/>
                  </a:lnTo>
                  <a:cubicBezTo>
                    <a:pt x="233" y="368"/>
                    <a:pt x="235" y="368"/>
                    <a:pt x="236" y="368"/>
                  </a:cubicBezTo>
                  <a:lnTo>
                    <a:pt x="245" y="370"/>
                  </a:lnTo>
                  <a:lnTo>
                    <a:pt x="246" y="369"/>
                  </a:lnTo>
                  <a:lnTo>
                    <a:pt x="246" y="368"/>
                  </a:lnTo>
                  <a:lnTo>
                    <a:pt x="246" y="365"/>
                  </a:lnTo>
                  <a:cubicBezTo>
                    <a:pt x="246" y="364"/>
                    <a:pt x="247" y="363"/>
                    <a:pt x="248" y="361"/>
                  </a:cubicBezTo>
                  <a:lnTo>
                    <a:pt x="250" y="359"/>
                  </a:lnTo>
                  <a:cubicBezTo>
                    <a:pt x="250" y="358"/>
                    <a:pt x="251" y="358"/>
                    <a:pt x="251" y="357"/>
                  </a:cubicBezTo>
                  <a:lnTo>
                    <a:pt x="257" y="353"/>
                  </a:lnTo>
                  <a:lnTo>
                    <a:pt x="259" y="350"/>
                  </a:lnTo>
                  <a:cubicBezTo>
                    <a:pt x="259" y="349"/>
                    <a:pt x="260" y="349"/>
                    <a:pt x="260" y="348"/>
                  </a:cubicBezTo>
                  <a:lnTo>
                    <a:pt x="268" y="340"/>
                  </a:lnTo>
                  <a:lnTo>
                    <a:pt x="268" y="336"/>
                  </a:lnTo>
                  <a:cubicBezTo>
                    <a:pt x="268" y="335"/>
                    <a:pt x="268" y="334"/>
                    <a:pt x="269" y="334"/>
                  </a:cubicBezTo>
                  <a:lnTo>
                    <a:pt x="269" y="331"/>
                  </a:lnTo>
                  <a:cubicBezTo>
                    <a:pt x="270" y="330"/>
                    <a:pt x="270" y="329"/>
                    <a:pt x="271" y="328"/>
                  </a:cubicBezTo>
                  <a:lnTo>
                    <a:pt x="272" y="327"/>
                  </a:lnTo>
                  <a:lnTo>
                    <a:pt x="279" y="322"/>
                  </a:lnTo>
                  <a:lnTo>
                    <a:pt x="286" y="318"/>
                  </a:lnTo>
                  <a:lnTo>
                    <a:pt x="299" y="313"/>
                  </a:lnTo>
                  <a:cubicBezTo>
                    <a:pt x="299" y="312"/>
                    <a:pt x="300" y="312"/>
                    <a:pt x="301" y="311"/>
                  </a:cubicBezTo>
                  <a:cubicBezTo>
                    <a:pt x="303" y="310"/>
                    <a:pt x="306" y="310"/>
                    <a:pt x="308" y="310"/>
                  </a:cubicBezTo>
                  <a:cubicBezTo>
                    <a:pt x="310" y="311"/>
                    <a:pt x="313" y="313"/>
                    <a:pt x="314" y="315"/>
                  </a:cubicBezTo>
                  <a:cubicBezTo>
                    <a:pt x="314" y="315"/>
                    <a:pt x="315" y="315"/>
                    <a:pt x="315" y="316"/>
                  </a:cubicBezTo>
                  <a:lnTo>
                    <a:pt x="317" y="317"/>
                  </a:lnTo>
                  <a:lnTo>
                    <a:pt x="322" y="312"/>
                  </a:lnTo>
                  <a:cubicBezTo>
                    <a:pt x="323" y="311"/>
                    <a:pt x="323" y="311"/>
                    <a:pt x="324" y="311"/>
                  </a:cubicBezTo>
                  <a:lnTo>
                    <a:pt x="329" y="308"/>
                  </a:lnTo>
                  <a:cubicBezTo>
                    <a:pt x="329" y="308"/>
                    <a:pt x="330" y="308"/>
                    <a:pt x="331" y="308"/>
                  </a:cubicBezTo>
                  <a:lnTo>
                    <a:pt x="336" y="307"/>
                  </a:lnTo>
                  <a:cubicBezTo>
                    <a:pt x="336" y="307"/>
                    <a:pt x="338" y="308"/>
                    <a:pt x="339" y="308"/>
                  </a:cubicBezTo>
                  <a:lnTo>
                    <a:pt x="341" y="308"/>
                  </a:lnTo>
                  <a:lnTo>
                    <a:pt x="355" y="311"/>
                  </a:lnTo>
                  <a:cubicBezTo>
                    <a:pt x="355" y="311"/>
                    <a:pt x="357" y="312"/>
                    <a:pt x="358" y="312"/>
                  </a:cubicBezTo>
                  <a:cubicBezTo>
                    <a:pt x="360" y="312"/>
                    <a:pt x="361" y="314"/>
                    <a:pt x="362" y="316"/>
                  </a:cubicBezTo>
                  <a:lnTo>
                    <a:pt x="362" y="316"/>
                  </a:lnTo>
                  <a:lnTo>
                    <a:pt x="371" y="315"/>
                  </a:lnTo>
                  <a:cubicBezTo>
                    <a:pt x="372" y="315"/>
                    <a:pt x="373" y="315"/>
                    <a:pt x="374" y="316"/>
                  </a:cubicBezTo>
                  <a:cubicBezTo>
                    <a:pt x="374" y="316"/>
                    <a:pt x="376" y="317"/>
                    <a:pt x="377" y="317"/>
                  </a:cubicBezTo>
                  <a:lnTo>
                    <a:pt x="380" y="320"/>
                  </a:lnTo>
                  <a:lnTo>
                    <a:pt x="385" y="320"/>
                  </a:lnTo>
                  <a:lnTo>
                    <a:pt x="392" y="318"/>
                  </a:lnTo>
                  <a:cubicBezTo>
                    <a:pt x="392" y="318"/>
                    <a:pt x="393" y="318"/>
                    <a:pt x="394" y="318"/>
                  </a:cubicBezTo>
                  <a:lnTo>
                    <a:pt x="397" y="317"/>
                  </a:lnTo>
                  <a:lnTo>
                    <a:pt x="405" y="319"/>
                  </a:lnTo>
                  <a:lnTo>
                    <a:pt x="408" y="318"/>
                  </a:lnTo>
                  <a:lnTo>
                    <a:pt x="411" y="315"/>
                  </a:lnTo>
                  <a:lnTo>
                    <a:pt x="411" y="314"/>
                  </a:lnTo>
                  <a:cubicBezTo>
                    <a:pt x="410" y="313"/>
                    <a:pt x="411" y="312"/>
                    <a:pt x="411" y="311"/>
                  </a:cubicBezTo>
                  <a:lnTo>
                    <a:pt x="412" y="309"/>
                  </a:lnTo>
                  <a:cubicBezTo>
                    <a:pt x="412" y="306"/>
                    <a:pt x="415" y="304"/>
                    <a:pt x="417" y="304"/>
                  </a:cubicBezTo>
                  <a:lnTo>
                    <a:pt x="420" y="303"/>
                  </a:lnTo>
                  <a:cubicBezTo>
                    <a:pt x="421" y="302"/>
                    <a:pt x="423" y="302"/>
                    <a:pt x="424" y="303"/>
                  </a:cubicBezTo>
                  <a:lnTo>
                    <a:pt x="426" y="303"/>
                  </a:lnTo>
                  <a:cubicBezTo>
                    <a:pt x="428" y="304"/>
                    <a:pt x="430" y="305"/>
                    <a:pt x="431" y="306"/>
                  </a:cubicBezTo>
                  <a:cubicBezTo>
                    <a:pt x="431" y="306"/>
                    <a:pt x="431" y="307"/>
                    <a:pt x="432" y="307"/>
                  </a:cubicBezTo>
                  <a:lnTo>
                    <a:pt x="432" y="303"/>
                  </a:lnTo>
                  <a:lnTo>
                    <a:pt x="433" y="284"/>
                  </a:lnTo>
                  <a:cubicBezTo>
                    <a:pt x="433" y="283"/>
                    <a:pt x="433" y="282"/>
                    <a:pt x="433" y="281"/>
                  </a:cubicBezTo>
                  <a:lnTo>
                    <a:pt x="435" y="274"/>
                  </a:lnTo>
                  <a:cubicBezTo>
                    <a:pt x="436" y="272"/>
                    <a:pt x="436" y="271"/>
                    <a:pt x="438" y="270"/>
                  </a:cubicBezTo>
                  <a:lnTo>
                    <a:pt x="443" y="265"/>
                  </a:lnTo>
                  <a:cubicBezTo>
                    <a:pt x="445" y="264"/>
                    <a:pt x="446" y="263"/>
                    <a:pt x="447" y="263"/>
                  </a:cubicBezTo>
                  <a:lnTo>
                    <a:pt x="456" y="261"/>
                  </a:lnTo>
                  <a:cubicBezTo>
                    <a:pt x="457" y="261"/>
                    <a:pt x="458" y="261"/>
                    <a:pt x="458" y="261"/>
                  </a:cubicBezTo>
                  <a:lnTo>
                    <a:pt x="472" y="262"/>
                  </a:lnTo>
                  <a:lnTo>
                    <a:pt x="473" y="262"/>
                  </a:lnTo>
                  <a:lnTo>
                    <a:pt x="471" y="251"/>
                  </a:lnTo>
                  <a:cubicBezTo>
                    <a:pt x="471" y="250"/>
                    <a:pt x="471" y="249"/>
                    <a:pt x="472" y="248"/>
                  </a:cubicBezTo>
                  <a:cubicBezTo>
                    <a:pt x="472" y="247"/>
                    <a:pt x="473" y="245"/>
                    <a:pt x="474" y="244"/>
                  </a:cubicBezTo>
                  <a:lnTo>
                    <a:pt x="474" y="244"/>
                  </a:lnTo>
                  <a:cubicBezTo>
                    <a:pt x="474" y="243"/>
                    <a:pt x="473" y="242"/>
                    <a:pt x="473" y="241"/>
                  </a:cubicBezTo>
                  <a:lnTo>
                    <a:pt x="472" y="218"/>
                  </a:lnTo>
                  <a:lnTo>
                    <a:pt x="473" y="213"/>
                  </a:lnTo>
                  <a:lnTo>
                    <a:pt x="473" y="211"/>
                  </a:lnTo>
                  <a:cubicBezTo>
                    <a:pt x="472" y="211"/>
                    <a:pt x="471" y="209"/>
                    <a:pt x="471" y="209"/>
                  </a:cubicBezTo>
                  <a:cubicBezTo>
                    <a:pt x="471" y="208"/>
                    <a:pt x="471" y="207"/>
                    <a:pt x="471" y="206"/>
                  </a:cubicBezTo>
                  <a:lnTo>
                    <a:pt x="470" y="203"/>
                  </a:lnTo>
                  <a:lnTo>
                    <a:pt x="471" y="193"/>
                  </a:lnTo>
                  <a:lnTo>
                    <a:pt x="473" y="19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62" name="Freeform 347">
              <a:extLst>
                <a:ext uri="{FF2B5EF4-FFF2-40B4-BE49-F238E27FC236}">
                  <a16:creationId xmlns:a16="http://schemas.microsoft.com/office/drawing/2014/main" id="{A392FB0B-3BF6-40E6-8D6F-3079D5ED1ED8}"/>
                </a:ext>
              </a:extLst>
            </p:cNvPr>
            <p:cNvSpPr>
              <a:spLocks noChangeArrowheads="1"/>
            </p:cNvSpPr>
            <p:nvPr/>
          </p:nvSpPr>
          <p:spPr bwMode="auto">
            <a:xfrm>
              <a:off x="9634537" y="2811463"/>
              <a:ext cx="14288" cy="17462"/>
            </a:xfrm>
            <a:custGeom>
              <a:avLst/>
              <a:gdLst>
                <a:gd name="T0" fmla="*/ 4 w 41"/>
                <a:gd name="T1" fmla="*/ 40 h 49"/>
                <a:gd name="T2" fmla="*/ 0 w 41"/>
                <a:gd name="T3" fmla="*/ 43 h 49"/>
                <a:gd name="T4" fmla="*/ 0 w 41"/>
                <a:gd name="T5" fmla="*/ 44 h 49"/>
                <a:gd name="T6" fmla="*/ 4 w 41"/>
                <a:gd name="T7" fmla="*/ 45 h 49"/>
                <a:gd name="T8" fmla="*/ 20 w 41"/>
                <a:gd name="T9" fmla="*/ 48 h 49"/>
                <a:gd name="T10" fmla="*/ 21 w 41"/>
                <a:gd name="T11" fmla="*/ 45 h 49"/>
                <a:gd name="T12" fmla="*/ 24 w 41"/>
                <a:gd name="T13" fmla="*/ 43 h 49"/>
                <a:gd name="T14" fmla="*/ 27 w 41"/>
                <a:gd name="T15" fmla="*/ 42 h 49"/>
                <a:gd name="T16" fmla="*/ 31 w 41"/>
                <a:gd name="T17" fmla="*/ 41 h 49"/>
                <a:gd name="T18" fmla="*/ 37 w 41"/>
                <a:gd name="T19" fmla="*/ 42 h 49"/>
                <a:gd name="T20" fmla="*/ 37 w 41"/>
                <a:gd name="T21" fmla="*/ 42 h 49"/>
                <a:gd name="T22" fmla="*/ 38 w 41"/>
                <a:gd name="T23" fmla="*/ 40 h 49"/>
                <a:gd name="T24" fmla="*/ 38 w 41"/>
                <a:gd name="T25" fmla="*/ 26 h 49"/>
                <a:gd name="T26" fmla="*/ 38 w 41"/>
                <a:gd name="T27" fmla="*/ 23 h 49"/>
                <a:gd name="T28" fmla="*/ 40 w 41"/>
                <a:gd name="T29" fmla="*/ 20 h 49"/>
                <a:gd name="T30" fmla="*/ 38 w 41"/>
                <a:gd name="T31" fmla="*/ 18 h 49"/>
                <a:gd name="T32" fmla="*/ 36 w 41"/>
                <a:gd name="T33" fmla="*/ 13 h 49"/>
                <a:gd name="T34" fmla="*/ 34 w 41"/>
                <a:gd name="T35" fmla="*/ 13 h 49"/>
                <a:gd name="T36" fmla="*/ 29 w 41"/>
                <a:gd name="T37" fmla="*/ 9 h 49"/>
                <a:gd name="T38" fmla="*/ 27 w 41"/>
                <a:gd name="T39" fmla="*/ 6 h 49"/>
                <a:gd name="T40" fmla="*/ 25 w 41"/>
                <a:gd name="T41" fmla="*/ 0 h 49"/>
                <a:gd name="T42" fmla="*/ 17 w 41"/>
                <a:gd name="T43" fmla="*/ 4 h 49"/>
                <a:gd name="T44" fmla="*/ 14 w 41"/>
                <a:gd name="T45" fmla="*/ 5 h 49"/>
                <a:gd name="T46" fmla="*/ 6 w 41"/>
                <a:gd name="T47" fmla="*/ 5 h 49"/>
                <a:gd name="T48" fmla="*/ 2 w 41"/>
                <a:gd name="T49" fmla="*/ 5 h 49"/>
                <a:gd name="T50" fmla="*/ 0 w 41"/>
                <a:gd name="T51" fmla="*/ 4 h 49"/>
                <a:gd name="T52" fmla="*/ 10 w 41"/>
                <a:gd name="T53" fmla="*/ 17 h 49"/>
                <a:gd name="T54" fmla="*/ 8 w 41"/>
                <a:gd name="T55" fmla="*/ 28 h 49"/>
                <a:gd name="T56" fmla="*/ 6 w 41"/>
                <a:gd name="T57" fmla="*/ 29 h 49"/>
                <a:gd name="T58" fmla="*/ 5 w 41"/>
                <a:gd name="T59" fmla="*/ 29 h 49"/>
                <a:gd name="T60" fmla="*/ 6 w 41"/>
                <a:gd name="T61" fmla="*/ 30 h 49"/>
                <a:gd name="T62" fmla="*/ 5 w 41"/>
                <a:gd name="T63" fmla="*/ 37 h 49"/>
                <a:gd name="T64" fmla="*/ 4 w 41"/>
                <a:gd name="T65"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 h="49">
                  <a:moveTo>
                    <a:pt x="4" y="40"/>
                  </a:moveTo>
                  <a:cubicBezTo>
                    <a:pt x="3" y="41"/>
                    <a:pt x="2" y="42"/>
                    <a:pt x="0" y="43"/>
                  </a:cubicBezTo>
                  <a:lnTo>
                    <a:pt x="0" y="44"/>
                  </a:lnTo>
                  <a:lnTo>
                    <a:pt x="4" y="45"/>
                  </a:lnTo>
                  <a:lnTo>
                    <a:pt x="20" y="48"/>
                  </a:lnTo>
                  <a:lnTo>
                    <a:pt x="21" y="45"/>
                  </a:lnTo>
                  <a:cubicBezTo>
                    <a:pt x="22" y="44"/>
                    <a:pt x="23" y="43"/>
                    <a:pt x="24" y="43"/>
                  </a:cubicBezTo>
                  <a:lnTo>
                    <a:pt x="27" y="42"/>
                  </a:lnTo>
                  <a:cubicBezTo>
                    <a:pt x="28" y="41"/>
                    <a:pt x="30" y="41"/>
                    <a:pt x="31" y="41"/>
                  </a:cubicBezTo>
                  <a:lnTo>
                    <a:pt x="37" y="42"/>
                  </a:lnTo>
                  <a:lnTo>
                    <a:pt x="37" y="42"/>
                  </a:lnTo>
                  <a:lnTo>
                    <a:pt x="38" y="40"/>
                  </a:lnTo>
                  <a:lnTo>
                    <a:pt x="38" y="26"/>
                  </a:lnTo>
                  <a:cubicBezTo>
                    <a:pt x="38" y="25"/>
                    <a:pt x="38" y="24"/>
                    <a:pt x="38" y="23"/>
                  </a:cubicBezTo>
                  <a:cubicBezTo>
                    <a:pt x="39" y="22"/>
                    <a:pt x="39" y="21"/>
                    <a:pt x="40" y="20"/>
                  </a:cubicBezTo>
                  <a:cubicBezTo>
                    <a:pt x="39" y="20"/>
                    <a:pt x="39" y="19"/>
                    <a:pt x="38" y="18"/>
                  </a:cubicBezTo>
                  <a:lnTo>
                    <a:pt x="36" y="13"/>
                  </a:lnTo>
                  <a:cubicBezTo>
                    <a:pt x="36" y="13"/>
                    <a:pt x="35" y="13"/>
                    <a:pt x="34" y="13"/>
                  </a:cubicBezTo>
                  <a:cubicBezTo>
                    <a:pt x="32" y="12"/>
                    <a:pt x="30" y="11"/>
                    <a:pt x="29" y="9"/>
                  </a:cubicBezTo>
                  <a:cubicBezTo>
                    <a:pt x="28" y="8"/>
                    <a:pt x="27" y="6"/>
                    <a:pt x="27" y="6"/>
                  </a:cubicBezTo>
                  <a:lnTo>
                    <a:pt x="25" y="0"/>
                  </a:lnTo>
                  <a:lnTo>
                    <a:pt x="17" y="4"/>
                  </a:lnTo>
                  <a:cubicBezTo>
                    <a:pt x="16" y="4"/>
                    <a:pt x="15" y="5"/>
                    <a:pt x="14" y="5"/>
                  </a:cubicBezTo>
                  <a:lnTo>
                    <a:pt x="6" y="5"/>
                  </a:lnTo>
                  <a:cubicBezTo>
                    <a:pt x="5" y="5"/>
                    <a:pt x="3" y="5"/>
                    <a:pt x="2" y="5"/>
                  </a:cubicBezTo>
                  <a:lnTo>
                    <a:pt x="0" y="4"/>
                  </a:lnTo>
                  <a:lnTo>
                    <a:pt x="10" y="17"/>
                  </a:lnTo>
                  <a:cubicBezTo>
                    <a:pt x="12" y="20"/>
                    <a:pt x="12" y="25"/>
                    <a:pt x="8" y="28"/>
                  </a:cubicBezTo>
                  <a:lnTo>
                    <a:pt x="6" y="29"/>
                  </a:lnTo>
                  <a:cubicBezTo>
                    <a:pt x="6" y="29"/>
                    <a:pt x="6" y="29"/>
                    <a:pt x="5" y="29"/>
                  </a:cubicBezTo>
                  <a:lnTo>
                    <a:pt x="6" y="30"/>
                  </a:lnTo>
                  <a:cubicBezTo>
                    <a:pt x="7" y="32"/>
                    <a:pt x="6" y="35"/>
                    <a:pt x="5" y="37"/>
                  </a:cubicBezTo>
                  <a:lnTo>
                    <a:pt x="4" y="4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63" name="Freeform 348">
              <a:extLst>
                <a:ext uri="{FF2B5EF4-FFF2-40B4-BE49-F238E27FC236}">
                  <a16:creationId xmlns:a16="http://schemas.microsoft.com/office/drawing/2014/main" id="{26F895D1-1844-4312-AC72-7B8D507F8B85}"/>
                </a:ext>
              </a:extLst>
            </p:cNvPr>
            <p:cNvSpPr>
              <a:spLocks noChangeArrowheads="1"/>
            </p:cNvSpPr>
            <p:nvPr/>
          </p:nvSpPr>
          <p:spPr bwMode="auto">
            <a:xfrm>
              <a:off x="9321800" y="2551113"/>
              <a:ext cx="400050" cy="306387"/>
            </a:xfrm>
            <a:custGeom>
              <a:avLst/>
              <a:gdLst>
                <a:gd name="T0" fmla="*/ 22 w 1110"/>
                <a:gd name="T1" fmla="*/ 261 h 849"/>
                <a:gd name="T2" fmla="*/ 35 w 1110"/>
                <a:gd name="T3" fmla="*/ 307 h 849"/>
                <a:gd name="T4" fmla="*/ 42 w 1110"/>
                <a:gd name="T5" fmla="*/ 364 h 849"/>
                <a:gd name="T6" fmla="*/ 69 w 1110"/>
                <a:gd name="T7" fmla="*/ 384 h 849"/>
                <a:gd name="T8" fmla="*/ 129 w 1110"/>
                <a:gd name="T9" fmla="*/ 425 h 849"/>
                <a:gd name="T10" fmla="*/ 166 w 1110"/>
                <a:gd name="T11" fmla="*/ 445 h 849"/>
                <a:gd name="T12" fmla="*/ 190 w 1110"/>
                <a:gd name="T13" fmla="*/ 451 h 849"/>
                <a:gd name="T14" fmla="*/ 229 w 1110"/>
                <a:gd name="T15" fmla="*/ 450 h 849"/>
                <a:gd name="T16" fmla="*/ 300 w 1110"/>
                <a:gd name="T17" fmla="*/ 460 h 849"/>
                <a:gd name="T18" fmla="*/ 329 w 1110"/>
                <a:gd name="T19" fmla="*/ 498 h 849"/>
                <a:gd name="T20" fmla="*/ 349 w 1110"/>
                <a:gd name="T21" fmla="*/ 523 h 849"/>
                <a:gd name="T22" fmla="*/ 339 w 1110"/>
                <a:gd name="T23" fmla="*/ 571 h 849"/>
                <a:gd name="T24" fmla="*/ 324 w 1110"/>
                <a:gd name="T25" fmla="*/ 595 h 849"/>
                <a:gd name="T26" fmla="*/ 330 w 1110"/>
                <a:gd name="T27" fmla="*/ 685 h 849"/>
                <a:gd name="T28" fmla="*/ 361 w 1110"/>
                <a:gd name="T29" fmla="*/ 683 h 849"/>
                <a:gd name="T30" fmla="*/ 379 w 1110"/>
                <a:gd name="T31" fmla="*/ 695 h 849"/>
                <a:gd name="T32" fmla="*/ 401 w 1110"/>
                <a:gd name="T33" fmla="*/ 710 h 849"/>
                <a:gd name="T34" fmla="*/ 451 w 1110"/>
                <a:gd name="T35" fmla="*/ 742 h 849"/>
                <a:gd name="T36" fmla="*/ 473 w 1110"/>
                <a:gd name="T37" fmla="*/ 771 h 849"/>
                <a:gd name="T38" fmla="*/ 473 w 1110"/>
                <a:gd name="T39" fmla="*/ 824 h 849"/>
                <a:gd name="T40" fmla="*/ 498 w 1110"/>
                <a:gd name="T41" fmla="*/ 844 h 849"/>
                <a:gd name="T42" fmla="*/ 526 w 1110"/>
                <a:gd name="T43" fmla="*/ 835 h 849"/>
                <a:gd name="T44" fmla="*/ 558 w 1110"/>
                <a:gd name="T45" fmla="*/ 828 h 849"/>
                <a:gd name="T46" fmla="*/ 602 w 1110"/>
                <a:gd name="T47" fmla="*/ 824 h 849"/>
                <a:gd name="T48" fmla="*/ 626 w 1110"/>
                <a:gd name="T49" fmla="*/ 846 h 849"/>
                <a:gd name="T50" fmla="*/ 680 w 1110"/>
                <a:gd name="T51" fmla="*/ 820 h 849"/>
                <a:gd name="T52" fmla="*/ 707 w 1110"/>
                <a:gd name="T53" fmla="*/ 814 h 849"/>
                <a:gd name="T54" fmla="*/ 716 w 1110"/>
                <a:gd name="T55" fmla="*/ 785 h 849"/>
                <a:gd name="T56" fmla="*/ 727 w 1110"/>
                <a:gd name="T57" fmla="*/ 767 h 849"/>
                <a:gd name="T58" fmla="*/ 777 w 1110"/>
                <a:gd name="T59" fmla="*/ 767 h 849"/>
                <a:gd name="T60" fmla="*/ 805 w 1110"/>
                <a:gd name="T61" fmla="*/ 725 h 849"/>
                <a:gd name="T62" fmla="*/ 852 w 1110"/>
                <a:gd name="T63" fmla="*/ 711 h 849"/>
                <a:gd name="T64" fmla="*/ 866 w 1110"/>
                <a:gd name="T65" fmla="*/ 692 h 849"/>
                <a:gd name="T66" fmla="*/ 883 w 1110"/>
                <a:gd name="T67" fmla="*/ 644 h 849"/>
                <a:gd name="T68" fmla="*/ 898 w 1110"/>
                <a:gd name="T69" fmla="*/ 606 h 849"/>
                <a:gd name="T70" fmla="*/ 903 w 1110"/>
                <a:gd name="T71" fmla="*/ 549 h 849"/>
                <a:gd name="T72" fmla="*/ 925 w 1110"/>
                <a:gd name="T73" fmla="*/ 508 h 849"/>
                <a:gd name="T74" fmla="*/ 944 w 1110"/>
                <a:gd name="T75" fmla="*/ 492 h 849"/>
                <a:gd name="T76" fmla="*/ 999 w 1110"/>
                <a:gd name="T77" fmla="*/ 456 h 849"/>
                <a:gd name="T78" fmla="*/ 1024 w 1110"/>
                <a:gd name="T79" fmla="*/ 425 h 849"/>
                <a:gd name="T80" fmla="*/ 1074 w 1110"/>
                <a:gd name="T81" fmla="*/ 433 h 849"/>
                <a:gd name="T82" fmla="*/ 1096 w 1110"/>
                <a:gd name="T83" fmla="*/ 394 h 849"/>
                <a:gd name="T84" fmla="*/ 1061 w 1110"/>
                <a:gd name="T85" fmla="*/ 384 h 849"/>
                <a:gd name="T86" fmla="*/ 1049 w 1110"/>
                <a:gd name="T87" fmla="*/ 346 h 849"/>
                <a:gd name="T88" fmla="*/ 1058 w 1110"/>
                <a:gd name="T89" fmla="*/ 306 h 849"/>
                <a:gd name="T90" fmla="*/ 1066 w 1110"/>
                <a:gd name="T91" fmla="*/ 262 h 849"/>
                <a:gd name="T92" fmla="*/ 990 w 1110"/>
                <a:gd name="T93" fmla="*/ 196 h 849"/>
                <a:gd name="T94" fmla="*/ 895 w 1110"/>
                <a:gd name="T95" fmla="*/ 111 h 849"/>
                <a:gd name="T96" fmla="*/ 867 w 1110"/>
                <a:gd name="T97" fmla="*/ 92 h 849"/>
                <a:gd name="T98" fmla="*/ 768 w 1110"/>
                <a:gd name="T99" fmla="*/ 63 h 849"/>
                <a:gd name="T100" fmla="*/ 735 w 1110"/>
                <a:gd name="T101" fmla="*/ 5 h 849"/>
                <a:gd name="T102" fmla="*/ 661 w 1110"/>
                <a:gd name="T103" fmla="*/ 55 h 849"/>
                <a:gd name="T104" fmla="*/ 605 w 1110"/>
                <a:gd name="T105" fmla="*/ 55 h 849"/>
                <a:gd name="T106" fmla="*/ 541 w 1110"/>
                <a:gd name="T107" fmla="*/ 29 h 849"/>
                <a:gd name="T108" fmla="*/ 495 w 1110"/>
                <a:gd name="T109" fmla="*/ 23 h 849"/>
                <a:gd name="T110" fmla="*/ 415 w 1110"/>
                <a:gd name="T111" fmla="*/ 20 h 849"/>
                <a:gd name="T112" fmla="*/ 371 w 1110"/>
                <a:gd name="T113" fmla="*/ 28 h 849"/>
                <a:gd name="T114" fmla="*/ 303 w 1110"/>
                <a:gd name="T115" fmla="*/ 22 h 849"/>
                <a:gd name="T116" fmla="*/ 215 w 1110"/>
                <a:gd name="T117" fmla="*/ 8 h 849"/>
                <a:gd name="T118" fmla="*/ 97 w 1110"/>
                <a:gd name="T119" fmla="*/ 42 h 849"/>
                <a:gd name="T120" fmla="*/ 46 w 1110"/>
                <a:gd name="T121" fmla="*/ 72 h 849"/>
                <a:gd name="T122" fmla="*/ 23 w 1110"/>
                <a:gd name="T123" fmla="*/ 117 h 849"/>
                <a:gd name="T124" fmla="*/ 0 w 1110"/>
                <a:gd name="T125" fmla="*/ 168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10" h="849">
                  <a:moveTo>
                    <a:pt x="0" y="168"/>
                  </a:moveTo>
                  <a:lnTo>
                    <a:pt x="0" y="183"/>
                  </a:lnTo>
                  <a:lnTo>
                    <a:pt x="6" y="225"/>
                  </a:lnTo>
                  <a:lnTo>
                    <a:pt x="9" y="228"/>
                  </a:lnTo>
                  <a:lnTo>
                    <a:pt x="20" y="248"/>
                  </a:lnTo>
                  <a:cubicBezTo>
                    <a:pt x="20" y="249"/>
                    <a:pt x="20" y="249"/>
                    <a:pt x="20" y="250"/>
                  </a:cubicBezTo>
                  <a:lnTo>
                    <a:pt x="22" y="261"/>
                  </a:lnTo>
                  <a:lnTo>
                    <a:pt x="30" y="285"/>
                  </a:lnTo>
                  <a:lnTo>
                    <a:pt x="30" y="289"/>
                  </a:lnTo>
                  <a:lnTo>
                    <a:pt x="30" y="295"/>
                  </a:lnTo>
                  <a:lnTo>
                    <a:pt x="32" y="299"/>
                  </a:lnTo>
                  <a:cubicBezTo>
                    <a:pt x="32" y="299"/>
                    <a:pt x="33" y="300"/>
                    <a:pt x="34" y="300"/>
                  </a:cubicBezTo>
                  <a:cubicBezTo>
                    <a:pt x="34" y="302"/>
                    <a:pt x="35" y="303"/>
                    <a:pt x="35" y="305"/>
                  </a:cubicBezTo>
                  <a:lnTo>
                    <a:pt x="35" y="307"/>
                  </a:lnTo>
                  <a:lnTo>
                    <a:pt x="38" y="316"/>
                  </a:lnTo>
                  <a:lnTo>
                    <a:pt x="40" y="330"/>
                  </a:lnTo>
                  <a:lnTo>
                    <a:pt x="40" y="340"/>
                  </a:lnTo>
                  <a:cubicBezTo>
                    <a:pt x="40" y="341"/>
                    <a:pt x="40" y="343"/>
                    <a:pt x="38" y="345"/>
                  </a:cubicBezTo>
                  <a:lnTo>
                    <a:pt x="35" y="348"/>
                  </a:lnTo>
                  <a:cubicBezTo>
                    <a:pt x="39" y="349"/>
                    <a:pt x="42" y="352"/>
                    <a:pt x="42" y="356"/>
                  </a:cubicBezTo>
                  <a:lnTo>
                    <a:pt x="42" y="364"/>
                  </a:lnTo>
                  <a:lnTo>
                    <a:pt x="43" y="365"/>
                  </a:lnTo>
                  <a:cubicBezTo>
                    <a:pt x="44" y="366"/>
                    <a:pt x="44" y="367"/>
                    <a:pt x="45" y="367"/>
                  </a:cubicBezTo>
                  <a:lnTo>
                    <a:pt x="48" y="377"/>
                  </a:lnTo>
                  <a:cubicBezTo>
                    <a:pt x="49" y="377"/>
                    <a:pt x="50" y="376"/>
                    <a:pt x="51" y="376"/>
                  </a:cubicBezTo>
                  <a:lnTo>
                    <a:pt x="56" y="376"/>
                  </a:lnTo>
                  <a:cubicBezTo>
                    <a:pt x="58" y="375"/>
                    <a:pt x="61" y="376"/>
                    <a:pt x="63" y="378"/>
                  </a:cubicBezTo>
                  <a:lnTo>
                    <a:pt x="69" y="384"/>
                  </a:lnTo>
                  <a:lnTo>
                    <a:pt x="70" y="385"/>
                  </a:lnTo>
                  <a:lnTo>
                    <a:pt x="81" y="405"/>
                  </a:lnTo>
                  <a:lnTo>
                    <a:pt x="85" y="408"/>
                  </a:lnTo>
                  <a:lnTo>
                    <a:pt x="102" y="409"/>
                  </a:lnTo>
                  <a:cubicBezTo>
                    <a:pt x="103" y="409"/>
                    <a:pt x="105" y="409"/>
                    <a:pt x="106" y="410"/>
                  </a:cubicBezTo>
                  <a:lnTo>
                    <a:pt x="113" y="414"/>
                  </a:lnTo>
                  <a:lnTo>
                    <a:pt x="129" y="425"/>
                  </a:lnTo>
                  <a:cubicBezTo>
                    <a:pt x="129" y="426"/>
                    <a:pt x="130" y="426"/>
                    <a:pt x="130" y="427"/>
                  </a:cubicBezTo>
                  <a:lnTo>
                    <a:pt x="134" y="431"/>
                  </a:lnTo>
                  <a:lnTo>
                    <a:pt x="146" y="434"/>
                  </a:lnTo>
                  <a:cubicBezTo>
                    <a:pt x="147" y="434"/>
                    <a:pt x="148" y="435"/>
                    <a:pt x="149" y="436"/>
                  </a:cubicBezTo>
                  <a:lnTo>
                    <a:pt x="158" y="443"/>
                  </a:lnTo>
                  <a:lnTo>
                    <a:pt x="163" y="444"/>
                  </a:lnTo>
                  <a:cubicBezTo>
                    <a:pt x="164" y="444"/>
                    <a:pt x="165" y="445"/>
                    <a:pt x="166" y="445"/>
                  </a:cubicBezTo>
                  <a:lnTo>
                    <a:pt x="168" y="446"/>
                  </a:lnTo>
                  <a:lnTo>
                    <a:pt x="170" y="445"/>
                  </a:lnTo>
                  <a:cubicBezTo>
                    <a:pt x="171" y="444"/>
                    <a:pt x="172" y="443"/>
                    <a:pt x="174" y="443"/>
                  </a:cubicBezTo>
                  <a:lnTo>
                    <a:pt x="179" y="443"/>
                  </a:lnTo>
                  <a:cubicBezTo>
                    <a:pt x="181" y="442"/>
                    <a:pt x="183" y="443"/>
                    <a:pt x="185" y="444"/>
                  </a:cubicBezTo>
                  <a:lnTo>
                    <a:pt x="187" y="446"/>
                  </a:lnTo>
                  <a:cubicBezTo>
                    <a:pt x="189" y="447"/>
                    <a:pt x="190" y="449"/>
                    <a:pt x="190" y="451"/>
                  </a:cubicBezTo>
                  <a:lnTo>
                    <a:pt x="192" y="463"/>
                  </a:lnTo>
                  <a:lnTo>
                    <a:pt x="195" y="465"/>
                  </a:lnTo>
                  <a:lnTo>
                    <a:pt x="197" y="464"/>
                  </a:lnTo>
                  <a:lnTo>
                    <a:pt x="201" y="458"/>
                  </a:lnTo>
                  <a:cubicBezTo>
                    <a:pt x="202" y="457"/>
                    <a:pt x="204" y="457"/>
                    <a:pt x="205" y="456"/>
                  </a:cubicBezTo>
                  <a:lnTo>
                    <a:pt x="226" y="451"/>
                  </a:lnTo>
                  <a:cubicBezTo>
                    <a:pt x="227" y="450"/>
                    <a:pt x="228" y="450"/>
                    <a:pt x="229" y="450"/>
                  </a:cubicBezTo>
                  <a:lnTo>
                    <a:pt x="264" y="455"/>
                  </a:lnTo>
                  <a:lnTo>
                    <a:pt x="283" y="449"/>
                  </a:lnTo>
                  <a:cubicBezTo>
                    <a:pt x="285" y="448"/>
                    <a:pt x="287" y="449"/>
                    <a:pt x="289" y="450"/>
                  </a:cubicBezTo>
                  <a:lnTo>
                    <a:pt x="294" y="452"/>
                  </a:lnTo>
                  <a:cubicBezTo>
                    <a:pt x="295" y="453"/>
                    <a:pt x="295" y="453"/>
                    <a:pt x="296" y="454"/>
                  </a:cubicBezTo>
                  <a:lnTo>
                    <a:pt x="299" y="458"/>
                  </a:lnTo>
                  <a:cubicBezTo>
                    <a:pt x="300" y="458"/>
                    <a:pt x="300" y="459"/>
                    <a:pt x="300" y="460"/>
                  </a:cubicBezTo>
                  <a:lnTo>
                    <a:pt x="303" y="467"/>
                  </a:lnTo>
                  <a:lnTo>
                    <a:pt x="309" y="490"/>
                  </a:lnTo>
                  <a:lnTo>
                    <a:pt x="317" y="490"/>
                  </a:lnTo>
                  <a:cubicBezTo>
                    <a:pt x="318" y="490"/>
                    <a:pt x="319" y="491"/>
                    <a:pt x="320" y="491"/>
                  </a:cubicBezTo>
                  <a:cubicBezTo>
                    <a:pt x="321" y="491"/>
                    <a:pt x="324" y="493"/>
                    <a:pt x="325" y="494"/>
                  </a:cubicBezTo>
                  <a:cubicBezTo>
                    <a:pt x="326" y="494"/>
                    <a:pt x="327" y="496"/>
                    <a:pt x="327" y="496"/>
                  </a:cubicBezTo>
                  <a:lnTo>
                    <a:pt x="329" y="498"/>
                  </a:lnTo>
                  <a:cubicBezTo>
                    <a:pt x="331" y="499"/>
                    <a:pt x="333" y="501"/>
                    <a:pt x="334" y="503"/>
                  </a:cubicBezTo>
                  <a:cubicBezTo>
                    <a:pt x="334" y="505"/>
                    <a:pt x="334" y="506"/>
                    <a:pt x="334" y="508"/>
                  </a:cubicBezTo>
                  <a:lnTo>
                    <a:pt x="341" y="511"/>
                  </a:lnTo>
                  <a:cubicBezTo>
                    <a:pt x="342" y="512"/>
                    <a:pt x="343" y="512"/>
                    <a:pt x="343" y="513"/>
                  </a:cubicBezTo>
                  <a:lnTo>
                    <a:pt x="346" y="516"/>
                  </a:lnTo>
                  <a:cubicBezTo>
                    <a:pt x="347" y="517"/>
                    <a:pt x="347" y="518"/>
                    <a:pt x="347" y="519"/>
                  </a:cubicBezTo>
                  <a:lnTo>
                    <a:pt x="349" y="523"/>
                  </a:lnTo>
                  <a:lnTo>
                    <a:pt x="353" y="545"/>
                  </a:lnTo>
                  <a:lnTo>
                    <a:pt x="353" y="552"/>
                  </a:lnTo>
                  <a:cubicBezTo>
                    <a:pt x="353" y="553"/>
                    <a:pt x="352" y="554"/>
                    <a:pt x="352" y="555"/>
                  </a:cubicBezTo>
                  <a:lnTo>
                    <a:pt x="349" y="561"/>
                  </a:lnTo>
                  <a:cubicBezTo>
                    <a:pt x="349" y="561"/>
                    <a:pt x="349" y="562"/>
                    <a:pt x="348" y="563"/>
                  </a:cubicBezTo>
                  <a:lnTo>
                    <a:pt x="345" y="566"/>
                  </a:lnTo>
                  <a:lnTo>
                    <a:pt x="339" y="571"/>
                  </a:lnTo>
                  <a:lnTo>
                    <a:pt x="335" y="577"/>
                  </a:lnTo>
                  <a:cubicBezTo>
                    <a:pt x="334" y="578"/>
                    <a:pt x="333" y="578"/>
                    <a:pt x="333" y="579"/>
                  </a:cubicBezTo>
                  <a:lnTo>
                    <a:pt x="330" y="580"/>
                  </a:lnTo>
                  <a:cubicBezTo>
                    <a:pt x="330" y="581"/>
                    <a:pt x="330" y="581"/>
                    <a:pt x="330" y="581"/>
                  </a:cubicBezTo>
                  <a:cubicBezTo>
                    <a:pt x="329" y="583"/>
                    <a:pt x="329" y="586"/>
                    <a:pt x="328" y="587"/>
                  </a:cubicBezTo>
                  <a:lnTo>
                    <a:pt x="324" y="592"/>
                  </a:lnTo>
                  <a:lnTo>
                    <a:pt x="324" y="595"/>
                  </a:lnTo>
                  <a:lnTo>
                    <a:pt x="326" y="605"/>
                  </a:lnTo>
                  <a:lnTo>
                    <a:pt x="325" y="613"/>
                  </a:lnTo>
                  <a:lnTo>
                    <a:pt x="320" y="630"/>
                  </a:lnTo>
                  <a:lnTo>
                    <a:pt x="319" y="654"/>
                  </a:lnTo>
                  <a:lnTo>
                    <a:pt x="320" y="665"/>
                  </a:lnTo>
                  <a:lnTo>
                    <a:pt x="325" y="675"/>
                  </a:lnTo>
                  <a:lnTo>
                    <a:pt x="330" y="685"/>
                  </a:lnTo>
                  <a:lnTo>
                    <a:pt x="331" y="684"/>
                  </a:lnTo>
                  <a:cubicBezTo>
                    <a:pt x="332" y="682"/>
                    <a:pt x="333" y="680"/>
                    <a:pt x="335" y="680"/>
                  </a:cubicBezTo>
                  <a:lnTo>
                    <a:pt x="340" y="677"/>
                  </a:lnTo>
                  <a:cubicBezTo>
                    <a:pt x="341" y="677"/>
                    <a:pt x="343" y="677"/>
                    <a:pt x="344" y="677"/>
                  </a:cubicBezTo>
                  <a:lnTo>
                    <a:pt x="348" y="677"/>
                  </a:lnTo>
                  <a:cubicBezTo>
                    <a:pt x="349" y="678"/>
                    <a:pt x="350" y="678"/>
                    <a:pt x="351" y="678"/>
                  </a:cubicBezTo>
                  <a:lnTo>
                    <a:pt x="361" y="683"/>
                  </a:lnTo>
                  <a:lnTo>
                    <a:pt x="364" y="683"/>
                  </a:lnTo>
                  <a:cubicBezTo>
                    <a:pt x="365" y="683"/>
                    <a:pt x="366" y="683"/>
                    <a:pt x="367" y="683"/>
                  </a:cubicBezTo>
                  <a:lnTo>
                    <a:pt x="369" y="683"/>
                  </a:lnTo>
                  <a:cubicBezTo>
                    <a:pt x="371" y="684"/>
                    <a:pt x="372" y="684"/>
                    <a:pt x="373" y="686"/>
                  </a:cubicBezTo>
                  <a:lnTo>
                    <a:pt x="375" y="688"/>
                  </a:lnTo>
                  <a:cubicBezTo>
                    <a:pt x="376" y="688"/>
                    <a:pt x="377" y="689"/>
                    <a:pt x="377" y="690"/>
                  </a:cubicBezTo>
                  <a:lnTo>
                    <a:pt x="379" y="695"/>
                  </a:lnTo>
                  <a:lnTo>
                    <a:pt x="383" y="695"/>
                  </a:lnTo>
                  <a:cubicBezTo>
                    <a:pt x="385" y="695"/>
                    <a:pt x="387" y="697"/>
                    <a:pt x="388" y="698"/>
                  </a:cubicBezTo>
                  <a:lnTo>
                    <a:pt x="390" y="700"/>
                  </a:lnTo>
                  <a:cubicBezTo>
                    <a:pt x="391" y="702"/>
                    <a:pt x="391" y="704"/>
                    <a:pt x="391" y="707"/>
                  </a:cubicBezTo>
                  <a:lnTo>
                    <a:pt x="390" y="711"/>
                  </a:lnTo>
                  <a:lnTo>
                    <a:pt x="396" y="710"/>
                  </a:lnTo>
                  <a:cubicBezTo>
                    <a:pt x="398" y="709"/>
                    <a:pt x="400" y="709"/>
                    <a:pt x="401" y="710"/>
                  </a:cubicBezTo>
                  <a:lnTo>
                    <a:pt x="405" y="712"/>
                  </a:lnTo>
                  <a:lnTo>
                    <a:pt x="419" y="723"/>
                  </a:lnTo>
                  <a:lnTo>
                    <a:pt x="425" y="727"/>
                  </a:lnTo>
                  <a:lnTo>
                    <a:pt x="439" y="732"/>
                  </a:lnTo>
                  <a:cubicBezTo>
                    <a:pt x="440" y="733"/>
                    <a:pt x="441" y="733"/>
                    <a:pt x="442" y="734"/>
                  </a:cubicBezTo>
                  <a:lnTo>
                    <a:pt x="449" y="740"/>
                  </a:lnTo>
                  <a:cubicBezTo>
                    <a:pt x="450" y="741"/>
                    <a:pt x="450" y="741"/>
                    <a:pt x="451" y="742"/>
                  </a:cubicBezTo>
                  <a:lnTo>
                    <a:pt x="457" y="753"/>
                  </a:lnTo>
                  <a:lnTo>
                    <a:pt x="460" y="753"/>
                  </a:lnTo>
                  <a:cubicBezTo>
                    <a:pt x="460" y="754"/>
                    <a:pt x="461" y="754"/>
                    <a:pt x="462" y="754"/>
                  </a:cubicBezTo>
                  <a:lnTo>
                    <a:pt x="464" y="755"/>
                  </a:lnTo>
                  <a:cubicBezTo>
                    <a:pt x="465" y="756"/>
                    <a:pt x="465" y="757"/>
                    <a:pt x="466" y="758"/>
                  </a:cubicBezTo>
                  <a:lnTo>
                    <a:pt x="469" y="762"/>
                  </a:lnTo>
                  <a:lnTo>
                    <a:pt x="473" y="771"/>
                  </a:lnTo>
                  <a:lnTo>
                    <a:pt x="477" y="786"/>
                  </a:lnTo>
                  <a:lnTo>
                    <a:pt x="480" y="802"/>
                  </a:lnTo>
                  <a:lnTo>
                    <a:pt x="480" y="811"/>
                  </a:lnTo>
                  <a:cubicBezTo>
                    <a:pt x="480" y="812"/>
                    <a:pt x="480" y="814"/>
                    <a:pt x="479" y="815"/>
                  </a:cubicBezTo>
                  <a:lnTo>
                    <a:pt x="476" y="820"/>
                  </a:lnTo>
                  <a:cubicBezTo>
                    <a:pt x="476" y="821"/>
                    <a:pt x="475" y="822"/>
                    <a:pt x="474" y="822"/>
                  </a:cubicBezTo>
                  <a:lnTo>
                    <a:pt x="473" y="824"/>
                  </a:lnTo>
                  <a:lnTo>
                    <a:pt x="474" y="825"/>
                  </a:lnTo>
                  <a:cubicBezTo>
                    <a:pt x="475" y="826"/>
                    <a:pt x="476" y="828"/>
                    <a:pt x="477" y="828"/>
                  </a:cubicBezTo>
                  <a:cubicBezTo>
                    <a:pt x="477" y="829"/>
                    <a:pt x="478" y="830"/>
                    <a:pt x="478" y="831"/>
                  </a:cubicBezTo>
                  <a:lnTo>
                    <a:pt x="478" y="832"/>
                  </a:lnTo>
                  <a:lnTo>
                    <a:pt x="479" y="833"/>
                  </a:lnTo>
                  <a:cubicBezTo>
                    <a:pt x="480" y="833"/>
                    <a:pt x="480" y="833"/>
                    <a:pt x="481" y="833"/>
                  </a:cubicBezTo>
                  <a:lnTo>
                    <a:pt x="498" y="844"/>
                  </a:lnTo>
                  <a:lnTo>
                    <a:pt x="499" y="844"/>
                  </a:lnTo>
                  <a:lnTo>
                    <a:pt x="507" y="840"/>
                  </a:lnTo>
                  <a:cubicBezTo>
                    <a:pt x="508" y="840"/>
                    <a:pt x="509" y="840"/>
                    <a:pt x="509" y="840"/>
                  </a:cubicBezTo>
                  <a:lnTo>
                    <a:pt x="519" y="838"/>
                  </a:lnTo>
                  <a:lnTo>
                    <a:pt x="521" y="837"/>
                  </a:lnTo>
                  <a:cubicBezTo>
                    <a:pt x="522" y="837"/>
                    <a:pt x="522" y="836"/>
                    <a:pt x="523" y="836"/>
                  </a:cubicBezTo>
                  <a:lnTo>
                    <a:pt x="526" y="835"/>
                  </a:lnTo>
                  <a:cubicBezTo>
                    <a:pt x="527" y="834"/>
                    <a:pt x="529" y="834"/>
                    <a:pt x="530" y="834"/>
                  </a:cubicBezTo>
                  <a:cubicBezTo>
                    <a:pt x="531" y="835"/>
                    <a:pt x="534" y="835"/>
                    <a:pt x="534" y="836"/>
                  </a:cubicBezTo>
                  <a:lnTo>
                    <a:pt x="536" y="836"/>
                  </a:lnTo>
                  <a:lnTo>
                    <a:pt x="548" y="829"/>
                  </a:lnTo>
                  <a:cubicBezTo>
                    <a:pt x="549" y="829"/>
                    <a:pt x="550" y="829"/>
                    <a:pt x="550" y="828"/>
                  </a:cubicBezTo>
                  <a:lnTo>
                    <a:pt x="553" y="828"/>
                  </a:lnTo>
                  <a:cubicBezTo>
                    <a:pt x="555" y="828"/>
                    <a:pt x="556" y="828"/>
                    <a:pt x="558" y="828"/>
                  </a:cubicBezTo>
                  <a:lnTo>
                    <a:pt x="561" y="830"/>
                  </a:lnTo>
                  <a:lnTo>
                    <a:pt x="569" y="834"/>
                  </a:lnTo>
                  <a:lnTo>
                    <a:pt x="578" y="833"/>
                  </a:lnTo>
                  <a:lnTo>
                    <a:pt x="583" y="832"/>
                  </a:lnTo>
                  <a:lnTo>
                    <a:pt x="593" y="826"/>
                  </a:lnTo>
                  <a:cubicBezTo>
                    <a:pt x="594" y="826"/>
                    <a:pt x="595" y="825"/>
                    <a:pt x="596" y="825"/>
                  </a:cubicBezTo>
                  <a:lnTo>
                    <a:pt x="602" y="824"/>
                  </a:lnTo>
                  <a:lnTo>
                    <a:pt x="602" y="824"/>
                  </a:lnTo>
                  <a:cubicBezTo>
                    <a:pt x="604" y="824"/>
                    <a:pt x="605" y="824"/>
                    <a:pt x="606" y="824"/>
                  </a:cubicBezTo>
                  <a:lnTo>
                    <a:pt x="612" y="827"/>
                  </a:lnTo>
                  <a:cubicBezTo>
                    <a:pt x="614" y="827"/>
                    <a:pt x="615" y="828"/>
                    <a:pt x="616" y="829"/>
                  </a:cubicBezTo>
                  <a:lnTo>
                    <a:pt x="622" y="836"/>
                  </a:lnTo>
                  <a:cubicBezTo>
                    <a:pt x="622" y="836"/>
                    <a:pt x="623" y="837"/>
                    <a:pt x="623" y="838"/>
                  </a:cubicBezTo>
                  <a:lnTo>
                    <a:pt x="626" y="846"/>
                  </a:lnTo>
                  <a:lnTo>
                    <a:pt x="631" y="846"/>
                  </a:lnTo>
                  <a:cubicBezTo>
                    <a:pt x="632" y="846"/>
                    <a:pt x="633" y="846"/>
                    <a:pt x="634" y="846"/>
                  </a:cubicBezTo>
                  <a:lnTo>
                    <a:pt x="639" y="848"/>
                  </a:lnTo>
                  <a:lnTo>
                    <a:pt x="643" y="848"/>
                  </a:lnTo>
                  <a:lnTo>
                    <a:pt x="647" y="846"/>
                  </a:lnTo>
                  <a:lnTo>
                    <a:pt x="669" y="826"/>
                  </a:lnTo>
                  <a:lnTo>
                    <a:pt x="680" y="820"/>
                  </a:lnTo>
                  <a:cubicBezTo>
                    <a:pt x="681" y="819"/>
                    <a:pt x="681" y="819"/>
                    <a:pt x="682" y="819"/>
                  </a:cubicBezTo>
                  <a:lnTo>
                    <a:pt x="693" y="817"/>
                  </a:lnTo>
                  <a:lnTo>
                    <a:pt x="696" y="814"/>
                  </a:lnTo>
                  <a:cubicBezTo>
                    <a:pt x="697" y="813"/>
                    <a:pt x="698" y="813"/>
                    <a:pt x="699" y="813"/>
                  </a:cubicBezTo>
                  <a:cubicBezTo>
                    <a:pt x="701" y="812"/>
                    <a:pt x="703" y="812"/>
                    <a:pt x="704" y="813"/>
                  </a:cubicBezTo>
                  <a:lnTo>
                    <a:pt x="704" y="813"/>
                  </a:lnTo>
                  <a:cubicBezTo>
                    <a:pt x="705" y="813"/>
                    <a:pt x="706" y="813"/>
                    <a:pt x="707" y="814"/>
                  </a:cubicBezTo>
                  <a:cubicBezTo>
                    <a:pt x="708" y="815"/>
                    <a:pt x="710" y="816"/>
                    <a:pt x="711" y="818"/>
                  </a:cubicBezTo>
                  <a:lnTo>
                    <a:pt x="713" y="823"/>
                  </a:lnTo>
                  <a:lnTo>
                    <a:pt x="722" y="821"/>
                  </a:lnTo>
                  <a:lnTo>
                    <a:pt x="723" y="819"/>
                  </a:lnTo>
                  <a:lnTo>
                    <a:pt x="723" y="813"/>
                  </a:lnTo>
                  <a:lnTo>
                    <a:pt x="716" y="789"/>
                  </a:lnTo>
                  <a:cubicBezTo>
                    <a:pt x="715" y="788"/>
                    <a:pt x="715" y="786"/>
                    <a:pt x="716" y="785"/>
                  </a:cubicBezTo>
                  <a:cubicBezTo>
                    <a:pt x="717" y="783"/>
                    <a:pt x="718" y="781"/>
                    <a:pt x="720" y="779"/>
                  </a:cubicBezTo>
                  <a:lnTo>
                    <a:pt x="721" y="779"/>
                  </a:lnTo>
                  <a:cubicBezTo>
                    <a:pt x="721" y="778"/>
                    <a:pt x="722" y="778"/>
                    <a:pt x="722" y="777"/>
                  </a:cubicBezTo>
                  <a:lnTo>
                    <a:pt x="722" y="776"/>
                  </a:lnTo>
                  <a:cubicBezTo>
                    <a:pt x="722" y="775"/>
                    <a:pt x="723" y="774"/>
                    <a:pt x="723" y="773"/>
                  </a:cubicBezTo>
                  <a:lnTo>
                    <a:pt x="724" y="771"/>
                  </a:lnTo>
                  <a:cubicBezTo>
                    <a:pt x="724" y="769"/>
                    <a:pt x="725" y="768"/>
                    <a:pt x="727" y="767"/>
                  </a:cubicBezTo>
                  <a:lnTo>
                    <a:pt x="733" y="763"/>
                  </a:lnTo>
                  <a:cubicBezTo>
                    <a:pt x="734" y="763"/>
                    <a:pt x="736" y="762"/>
                    <a:pt x="737" y="762"/>
                  </a:cubicBezTo>
                  <a:lnTo>
                    <a:pt x="746" y="760"/>
                  </a:lnTo>
                  <a:cubicBezTo>
                    <a:pt x="747" y="760"/>
                    <a:pt x="747" y="760"/>
                    <a:pt x="748" y="761"/>
                  </a:cubicBezTo>
                  <a:lnTo>
                    <a:pt x="757" y="762"/>
                  </a:lnTo>
                  <a:lnTo>
                    <a:pt x="772" y="767"/>
                  </a:lnTo>
                  <a:lnTo>
                    <a:pt x="777" y="767"/>
                  </a:lnTo>
                  <a:lnTo>
                    <a:pt x="783" y="763"/>
                  </a:lnTo>
                  <a:lnTo>
                    <a:pt x="790" y="755"/>
                  </a:lnTo>
                  <a:lnTo>
                    <a:pt x="793" y="749"/>
                  </a:lnTo>
                  <a:lnTo>
                    <a:pt x="796" y="735"/>
                  </a:lnTo>
                  <a:cubicBezTo>
                    <a:pt x="796" y="734"/>
                    <a:pt x="797" y="734"/>
                    <a:pt x="797" y="733"/>
                  </a:cubicBezTo>
                  <a:lnTo>
                    <a:pt x="799" y="729"/>
                  </a:lnTo>
                  <a:cubicBezTo>
                    <a:pt x="801" y="727"/>
                    <a:pt x="803" y="725"/>
                    <a:pt x="805" y="725"/>
                  </a:cubicBezTo>
                  <a:lnTo>
                    <a:pt x="808" y="724"/>
                  </a:lnTo>
                  <a:cubicBezTo>
                    <a:pt x="810" y="724"/>
                    <a:pt x="811" y="724"/>
                    <a:pt x="812" y="725"/>
                  </a:cubicBezTo>
                  <a:lnTo>
                    <a:pt x="823" y="729"/>
                  </a:lnTo>
                  <a:lnTo>
                    <a:pt x="837" y="727"/>
                  </a:lnTo>
                  <a:lnTo>
                    <a:pt x="844" y="717"/>
                  </a:lnTo>
                  <a:cubicBezTo>
                    <a:pt x="845" y="715"/>
                    <a:pt x="846" y="714"/>
                    <a:pt x="847" y="714"/>
                  </a:cubicBezTo>
                  <a:lnTo>
                    <a:pt x="852" y="711"/>
                  </a:lnTo>
                  <a:cubicBezTo>
                    <a:pt x="854" y="711"/>
                    <a:pt x="856" y="710"/>
                    <a:pt x="858" y="711"/>
                  </a:cubicBezTo>
                  <a:lnTo>
                    <a:pt x="860" y="711"/>
                  </a:lnTo>
                  <a:cubicBezTo>
                    <a:pt x="861" y="712"/>
                    <a:pt x="861" y="712"/>
                    <a:pt x="861" y="712"/>
                  </a:cubicBezTo>
                  <a:lnTo>
                    <a:pt x="861" y="711"/>
                  </a:lnTo>
                  <a:lnTo>
                    <a:pt x="862" y="703"/>
                  </a:lnTo>
                  <a:cubicBezTo>
                    <a:pt x="862" y="701"/>
                    <a:pt x="862" y="700"/>
                    <a:pt x="862" y="699"/>
                  </a:cubicBezTo>
                  <a:lnTo>
                    <a:pt x="866" y="692"/>
                  </a:lnTo>
                  <a:lnTo>
                    <a:pt x="876" y="680"/>
                  </a:lnTo>
                  <a:lnTo>
                    <a:pt x="878" y="675"/>
                  </a:lnTo>
                  <a:lnTo>
                    <a:pt x="879" y="670"/>
                  </a:lnTo>
                  <a:lnTo>
                    <a:pt x="878" y="664"/>
                  </a:lnTo>
                  <a:lnTo>
                    <a:pt x="879" y="654"/>
                  </a:lnTo>
                  <a:lnTo>
                    <a:pt x="882" y="646"/>
                  </a:lnTo>
                  <a:cubicBezTo>
                    <a:pt x="882" y="645"/>
                    <a:pt x="882" y="644"/>
                    <a:pt x="883" y="644"/>
                  </a:cubicBezTo>
                  <a:lnTo>
                    <a:pt x="886" y="640"/>
                  </a:lnTo>
                  <a:cubicBezTo>
                    <a:pt x="886" y="639"/>
                    <a:pt x="887" y="638"/>
                    <a:pt x="888" y="637"/>
                  </a:cubicBezTo>
                  <a:lnTo>
                    <a:pt x="901" y="629"/>
                  </a:lnTo>
                  <a:lnTo>
                    <a:pt x="903" y="626"/>
                  </a:lnTo>
                  <a:lnTo>
                    <a:pt x="904" y="622"/>
                  </a:lnTo>
                  <a:lnTo>
                    <a:pt x="903" y="616"/>
                  </a:lnTo>
                  <a:lnTo>
                    <a:pt x="898" y="606"/>
                  </a:lnTo>
                  <a:lnTo>
                    <a:pt x="897" y="598"/>
                  </a:lnTo>
                  <a:lnTo>
                    <a:pt x="897" y="592"/>
                  </a:lnTo>
                  <a:lnTo>
                    <a:pt x="900" y="578"/>
                  </a:lnTo>
                  <a:lnTo>
                    <a:pt x="899" y="562"/>
                  </a:lnTo>
                  <a:lnTo>
                    <a:pt x="900" y="556"/>
                  </a:lnTo>
                  <a:cubicBezTo>
                    <a:pt x="900" y="554"/>
                    <a:pt x="900" y="553"/>
                    <a:pt x="901" y="552"/>
                  </a:cubicBezTo>
                  <a:lnTo>
                    <a:pt x="903" y="549"/>
                  </a:lnTo>
                  <a:lnTo>
                    <a:pt x="911" y="543"/>
                  </a:lnTo>
                  <a:lnTo>
                    <a:pt x="909" y="534"/>
                  </a:lnTo>
                  <a:lnTo>
                    <a:pt x="909" y="534"/>
                  </a:lnTo>
                  <a:cubicBezTo>
                    <a:pt x="909" y="533"/>
                    <a:pt x="909" y="531"/>
                    <a:pt x="909" y="530"/>
                  </a:cubicBezTo>
                  <a:lnTo>
                    <a:pt x="911" y="524"/>
                  </a:lnTo>
                  <a:cubicBezTo>
                    <a:pt x="912" y="523"/>
                    <a:pt x="912" y="522"/>
                    <a:pt x="913" y="521"/>
                  </a:cubicBezTo>
                  <a:lnTo>
                    <a:pt x="925" y="508"/>
                  </a:lnTo>
                  <a:lnTo>
                    <a:pt x="925" y="507"/>
                  </a:lnTo>
                  <a:lnTo>
                    <a:pt x="926" y="503"/>
                  </a:lnTo>
                  <a:cubicBezTo>
                    <a:pt x="926" y="501"/>
                    <a:pt x="927" y="500"/>
                    <a:pt x="929" y="499"/>
                  </a:cubicBezTo>
                  <a:lnTo>
                    <a:pt x="931" y="497"/>
                  </a:lnTo>
                  <a:cubicBezTo>
                    <a:pt x="931" y="496"/>
                    <a:pt x="932" y="496"/>
                    <a:pt x="933" y="496"/>
                  </a:cubicBezTo>
                  <a:lnTo>
                    <a:pt x="940" y="492"/>
                  </a:lnTo>
                  <a:cubicBezTo>
                    <a:pt x="941" y="492"/>
                    <a:pt x="943" y="492"/>
                    <a:pt x="944" y="492"/>
                  </a:cubicBezTo>
                  <a:lnTo>
                    <a:pt x="947" y="492"/>
                  </a:lnTo>
                  <a:lnTo>
                    <a:pt x="956" y="494"/>
                  </a:lnTo>
                  <a:lnTo>
                    <a:pt x="958" y="494"/>
                  </a:lnTo>
                  <a:lnTo>
                    <a:pt x="979" y="489"/>
                  </a:lnTo>
                  <a:lnTo>
                    <a:pt x="986" y="484"/>
                  </a:lnTo>
                  <a:lnTo>
                    <a:pt x="991" y="475"/>
                  </a:lnTo>
                  <a:lnTo>
                    <a:pt x="999" y="456"/>
                  </a:lnTo>
                  <a:lnTo>
                    <a:pt x="998" y="448"/>
                  </a:lnTo>
                  <a:lnTo>
                    <a:pt x="999" y="443"/>
                  </a:lnTo>
                  <a:cubicBezTo>
                    <a:pt x="999" y="442"/>
                    <a:pt x="1000" y="441"/>
                    <a:pt x="1000" y="440"/>
                  </a:cubicBezTo>
                  <a:lnTo>
                    <a:pt x="1006" y="430"/>
                  </a:lnTo>
                  <a:cubicBezTo>
                    <a:pt x="1008" y="428"/>
                    <a:pt x="1010" y="427"/>
                    <a:pt x="1012" y="427"/>
                  </a:cubicBezTo>
                  <a:lnTo>
                    <a:pt x="1021" y="425"/>
                  </a:lnTo>
                  <a:cubicBezTo>
                    <a:pt x="1022" y="425"/>
                    <a:pt x="1023" y="425"/>
                    <a:pt x="1024" y="425"/>
                  </a:cubicBezTo>
                  <a:lnTo>
                    <a:pt x="1043" y="430"/>
                  </a:lnTo>
                  <a:lnTo>
                    <a:pt x="1044" y="429"/>
                  </a:lnTo>
                  <a:lnTo>
                    <a:pt x="1046" y="427"/>
                  </a:lnTo>
                  <a:cubicBezTo>
                    <a:pt x="1047" y="426"/>
                    <a:pt x="1049" y="425"/>
                    <a:pt x="1050" y="425"/>
                  </a:cubicBezTo>
                  <a:lnTo>
                    <a:pt x="1053" y="424"/>
                  </a:lnTo>
                  <a:cubicBezTo>
                    <a:pt x="1055" y="424"/>
                    <a:pt x="1056" y="425"/>
                    <a:pt x="1057" y="425"/>
                  </a:cubicBezTo>
                  <a:lnTo>
                    <a:pt x="1074" y="433"/>
                  </a:lnTo>
                  <a:lnTo>
                    <a:pt x="1079" y="410"/>
                  </a:lnTo>
                  <a:cubicBezTo>
                    <a:pt x="1080" y="409"/>
                    <a:pt x="1080" y="409"/>
                    <a:pt x="1080" y="408"/>
                  </a:cubicBezTo>
                  <a:lnTo>
                    <a:pt x="1083" y="404"/>
                  </a:lnTo>
                  <a:lnTo>
                    <a:pt x="1090" y="397"/>
                  </a:lnTo>
                  <a:lnTo>
                    <a:pt x="1091" y="396"/>
                  </a:lnTo>
                  <a:lnTo>
                    <a:pt x="1094" y="394"/>
                  </a:lnTo>
                  <a:cubicBezTo>
                    <a:pt x="1095" y="394"/>
                    <a:pt x="1096" y="394"/>
                    <a:pt x="1096" y="394"/>
                  </a:cubicBezTo>
                  <a:lnTo>
                    <a:pt x="1109" y="388"/>
                  </a:lnTo>
                  <a:lnTo>
                    <a:pt x="1108" y="387"/>
                  </a:lnTo>
                  <a:lnTo>
                    <a:pt x="1080" y="382"/>
                  </a:lnTo>
                  <a:lnTo>
                    <a:pt x="1069" y="385"/>
                  </a:lnTo>
                  <a:cubicBezTo>
                    <a:pt x="1069" y="385"/>
                    <a:pt x="1068" y="385"/>
                    <a:pt x="1067" y="385"/>
                  </a:cubicBezTo>
                  <a:lnTo>
                    <a:pt x="1064" y="385"/>
                  </a:lnTo>
                  <a:cubicBezTo>
                    <a:pt x="1063" y="385"/>
                    <a:pt x="1062" y="385"/>
                    <a:pt x="1061" y="384"/>
                  </a:cubicBezTo>
                  <a:lnTo>
                    <a:pt x="1050" y="380"/>
                  </a:lnTo>
                  <a:lnTo>
                    <a:pt x="1045" y="377"/>
                  </a:lnTo>
                  <a:cubicBezTo>
                    <a:pt x="1043" y="376"/>
                    <a:pt x="1042" y="374"/>
                    <a:pt x="1042" y="372"/>
                  </a:cubicBezTo>
                  <a:lnTo>
                    <a:pt x="1041" y="369"/>
                  </a:lnTo>
                  <a:cubicBezTo>
                    <a:pt x="1040" y="367"/>
                    <a:pt x="1041" y="366"/>
                    <a:pt x="1041" y="365"/>
                  </a:cubicBezTo>
                  <a:lnTo>
                    <a:pt x="1043" y="358"/>
                  </a:lnTo>
                  <a:lnTo>
                    <a:pt x="1049" y="346"/>
                  </a:lnTo>
                  <a:lnTo>
                    <a:pt x="1051" y="334"/>
                  </a:lnTo>
                  <a:lnTo>
                    <a:pt x="1053" y="329"/>
                  </a:lnTo>
                  <a:cubicBezTo>
                    <a:pt x="1054" y="328"/>
                    <a:pt x="1054" y="327"/>
                    <a:pt x="1055" y="326"/>
                  </a:cubicBezTo>
                  <a:lnTo>
                    <a:pt x="1060" y="322"/>
                  </a:lnTo>
                  <a:lnTo>
                    <a:pt x="1058" y="318"/>
                  </a:lnTo>
                  <a:cubicBezTo>
                    <a:pt x="1057" y="317"/>
                    <a:pt x="1057" y="316"/>
                    <a:pt x="1057" y="314"/>
                  </a:cubicBezTo>
                  <a:lnTo>
                    <a:pt x="1058" y="306"/>
                  </a:lnTo>
                  <a:cubicBezTo>
                    <a:pt x="1058" y="305"/>
                    <a:pt x="1058" y="303"/>
                    <a:pt x="1059" y="302"/>
                  </a:cubicBezTo>
                  <a:lnTo>
                    <a:pt x="1063" y="296"/>
                  </a:lnTo>
                  <a:lnTo>
                    <a:pt x="1071" y="286"/>
                  </a:lnTo>
                  <a:lnTo>
                    <a:pt x="1072" y="279"/>
                  </a:lnTo>
                  <a:lnTo>
                    <a:pt x="1072" y="271"/>
                  </a:lnTo>
                  <a:lnTo>
                    <a:pt x="1071" y="262"/>
                  </a:lnTo>
                  <a:lnTo>
                    <a:pt x="1066" y="262"/>
                  </a:lnTo>
                  <a:lnTo>
                    <a:pt x="1054" y="258"/>
                  </a:lnTo>
                  <a:lnTo>
                    <a:pt x="1025" y="245"/>
                  </a:lnTo>
                  <a:lnTo>
                    <a:pt x="1011" y="234"/>
                  </a:lnTo>
                  <a:cubicBezTo>
                    <a:pt x="1011" y="234"/>
                    <a:pt x="1010" y="233"/>
                    <a:pt x="1009" y="232"/>
                  </a:cubicBezTo>
                  <a:lnTo>
                    <a:pt x="999" y="213"/>
                  </a:lnTo>
                  <a:lnTo>
                    <a:pt x="994" y="202"/>
                  </a:lnTo>
                  <a:lnTo>
                    <a:pt x="990" y="196"/>
                  </a:lnTo>
                  <a:lnTo>
                    <a:pt x="972" y="180"/>
                  </a:lnTo>
                  <a:lnTo>
                    <a:pt x="960" y="167"/>
                  </a:lnTo>
                  <a:lnTo>
                    <a:pt x="932" y="148"/>
                  </a:lnTo>
                  <a:cubicBezTo>
                    <a:pt x="931" y="148"/>
                    <a:pt x="931" y="147"/>
                    <a:pt x="930" y="147"/>
                  </a:cubicBezTo>
                  <a:lnTo>
                    <a:pt x="910" y="124"/>
                  </a:lnTo>
                  <a:lnTo>
                    <a:pt x="897" y="114"/>
                  </a:lnTo>
                  <a:cubicBezTo>
                    <a:pt x="896" y="113"/>
                    <a:pt x="895" y="112"/>
                    <a:pt x="895" y="111"/>
                  </a:cubicBezTo>
                  <a:lnTo>
                    <a:pt x="893" y="108"/>
                  </a:lnTo>
                  <a:lnTo>
                    <a:pt x="890" y="97"/>
                  </a:lnTo>
                  <a:lnTo>
                    <a:pt x="882" y="97"/>
                  </a:lnTo>
                  <a:cubicBezTo>
                    <a:pt x="881" y="97"/>
                    <a:pt x="881" y="97"/>
                    <a:pt x="880" y="97"/>
                  </a:cubicBezTo>
                  <a:lnTo>
                    <a:pt x="877" y="97"/>
                  </a:lnTo>
                  <a:cubicBezTo>
                    <a:pt x="876" y="96"/>
                    <a:pt x="875" y="96"/>
                    <a:pt x="875" y="96"/>
                  </a:cubicBezTo>
                  <a:lnTo>
                    <a:pt x="867" y="92"/>
                  </a:lnTo>
                  <a:lnTo>
                    <a:pt x="856" y="94"/>
                  </a:lnTo>
                  <a:cubicBezTo>
                    <a:pt x="856" y="94"/>
                    <a:pt x="855" y="95"/>
                    <a:pt x="854" y="94"/>
                  </a:cubicBezTo>
                  <a:lnTo>
                    <a:pt x="786" y="83"/>
                  </a:lnTo>
                  <a:cubicBezTo>
                    <a:pt x="785" y="82"/>
                    <a:pt x="784" y="82"/>
                    <a:pt x="783" y="81"/>
                  </a:cubicBezTo>
                  <a:lnTo>
                    <a:pt x="776" y="76"/>
                  </a:lnTo>
                  <a:cubicBezTo>
                    <a:pt x="775" y="75"/>
                    <a:pt x="774" y="74"/>
                    <a:pt x="773" y="73"/>
                  </a:cubicBezTo>
                  <a:lnTo>
                    <a:pt x="768" y="63"/>
                  </a:lnTo>
                  <a:lnTo>
                    <a:pt x="762" y="48"/>
                  </a:lnTo>
                  <a:lnTo>
                    <a:pt x="757" y="42"/>
                  </a:lnTo>
                  <a:lnTo>
                    <a:pt x="754" y="37"/>
                  </a:lnTo>
                  <a:lnTo>
                    <a:pt x="751" y="29"/>
                  </a:lnTo>
                  <a:lnTo>
                    <a:pt x="743" y="0"/>
                  </a:lnTo>
                  <a:cubicBezTo>
                    <a:pt x="742" y="2"/>
                    <a:pt x="740" y="4"/>
                    <a:pt x="738" y="4"/>
                  </a:cubicBezTo>
                  <a:cubicBezTo>
                    <a:pt x="737" y="5"/>
                    <a:pt x="736" y="5"/>
                    <a:pt x="735" y="5"/>
                  </a:cubicBezTo>
                  <a:cubicBezTo>
                    <a:pt x="733" y="5"/>
                    <a:pt x="732" y="5"/>
                    <a:pt x="731" y="4"/>
                  </a:cubicBezTo>
                  <a:lnTo>
                    <a:pt x="730" y="4"/>
                  </a:lnTo>
                  <a:lnTo>
                    <a:pt x="707" y="14"/>
                  </a:lnTo>
                  <a:lnTo>
                    <a:pt x="701" y="18"/>
                  </a:lnTo>
                  <a:lnTo>
                    <a:pt x="682" y="43"/>
                  </a:lnTo>
                  <a:cubicBezTo>
                    <a:pt x="681" y="44"/>
                    <a:pt x="681" y="44"/>
                    <a:pt x="680" y="45"/>
                  </a:cubicBezTo>
                  <a:lnTo>
                    <a:pt x="661" y="55"/>
                  </a:lnTo>
                  <a:cubicBezTo>
                    <a:pt x="660" y="56"/>
                    <a:pt x="658" y="56"/>
                    <a:pt x="656" y="55"/>
                  </a:cubicBezTo>
                  <a:lnTo>
                    <a:pt x="649" y="53"/>
                  </a:lnTo>
                  <a:cubicBezTo>
                    <a:pt x="649" y="53"/>
                    <a:pt x="648" y="53"/>
                    <a:pt x="647" y="52"/>
                  </a:cubicBezTo>
                  <a:lnTo>
                    <a:pt x="632" y="42"/>
                  </a:lnTo>
                  <a:lnTo>
                    <a:pt x="629" y="43"/>
                  </a:lnTo>
                  <a:lnTo>
                    <a:pt x="607" y="55"/>
                  </a:lnTo>
                  <a:cubicBezTo>
                    <a:pt x="606" y="55"/>
                    <a:pt x="605" y="55"/>
                    <a:pt x="605" y="55"/>
                  </a:cubicBezTo>
                  <a:lnTo>
                    <a:pt x="599" y="56"/>
                  </a:lnTo>
                  <a:cubicBezTo>
                    <a:pt x="598" y="57"/>
                    <a:pt x="597" y="57"/>
                    <a:pt x="596" y="56"/>
                  </a:cubicBezTo>
                  <a:lnTo>
                    <a:pt x="590" y="55"/>
                  </a:lnTo>
                  <a:cubicBezTo>
                    <a:pt x="589" y="55"/>
                    <a:pt x="589" y="55"/>
                    <a:pt x="588" y="54"/>
                  </a:cubicBezTo>
                  <a:lnTo>
                    <a:pt x="581" y="51"/>
                  </a:lnTo>
                  <a:lnTo>
                    <a:pt x="563" y="36"/>
                  </a:lnTo>
                  <a:lnTo>
                    <a:pt x="541" y="29"/>
                  </a:lnTo>
                  <a:lnTo>
                    <a:pt x="537" y="29"/>
                  </a:lnTo>
                  <a:lnTo>
                    <a:pt x="525" y="32"/>
                  </a:lnTo>
                  <a:cubicBezTo>
                    <a:pt x="524" y="33"/>
                    <a:pt x="523" y="33"/>
                    <a:pt x="522" y="32"/>
                  </a:cubicBezTo>
                  <a:lnTo>
                    <a:pt x="516" y="31"/>
                  </a:lnTo>
                  <a:cubicBezTo>
                    <a:pt x="512" y="31"/>
                    <a:pt x="510" y="28"/>
                    <a:pt x="509" y="25"/>
                  </a:cubicBezTo>
                  <a:cubicBezTo>
                    <a:pt x="509" y="25"/>
                    <a:pt x="509" y="24"/>
                    <a:pt x="509" y="23"/>
                  </a:cubicBezTo>
                  <a:lnTo>
                    <a:pt x="495" y="23"/>
                  </a:lnTo>
                  <a:lnTo>
                    <a:pt x="491" y="24"/>
                  </a:lnTo>
                  <a:lnTo>
                    <a:pt x="480" y="30"/>
                  </a:lnTo>
                  <a:cubicBezTo>
                    <a:pt x="479" y="31"/>
                    <a:pt x="477" y="32"/>
                    <a:pt x="476" y="32"/>
                  </a:cubicBezTo>
                  <a:lnTo>
                    <a:pt x="469" y="31"/>
                  </a:lnTo>
                  <a:cubicBezTo>
                    <a:pt x="468" y="31"/>
                    <a:pt x="467" y="31"/>
                    <a:pt x="466" y="30"/>
                  </a:cubicBezTo>
                  <a:lnTo>
                    <a:pt x="432" y="16"/>
                  </a:lnTo>
                  <a:lnTo>
                    <a:pt x="415" y="20"/>
                  </a:lnTo>
                  <a:cubicBezTo>
                    <a:pt x="415" y="22"/>
                    <a:pt x="414" y="23"/>
                    <a:pt x="413" y="25"/>
                  </a:cubicBezTo>
                  <a:lnTo>
                    <a:pt x="403" y="35"/>
                  </a:lnTo>
                  <a:cubicBezTo>
                    <a:pt x="402" y="36"/>
                    <a:pt x="400" y="37"/>
                    <a:pt x="399" y="38"/>
                  </a:cubicBezTo>
                  <a:lnTo>
                    <a:pt x="389" y="40"/>
                  </a:lnTo>
                  <a:cubicBezTo>
                    <a:pt x="387" y="41"/>
                    <a:pt x="384" y="40"/>
                    <a:pt x="382" y="38"/>
                  </a:cubicBezTo>
                  <a:lnTo>
                    <a:pt x="373" y="32"/>
                  </a:lnTo>
                  <a:cubicBezTo>
                    <a:pt x="372" y="31"/>
                    <a:pt x="371" y="29"/>
                    <a:pt x="371" y="28"/>
                  </a:cubicBezTo>
                  <a:lnTo>
                    <a:pt x="360" y="3"/>
                  </a:lnTo>
                  <a:lnTo>
                    <a:pt x="359" y="3"/>
                  </a:lnTo>
                  <a:lnTo>
                    <a:pt x="356" y="3"/>
                  </a:lnTo>
                  <a:lnTo>
                    <a:pt x="345" y="11"/>
                  </a:lnTo>
                  <a:lnTo>
                    <a:pt x="311" y="24"/>
                  </a:lnTo>
                  <a:cubicBezTo>
                    <a:pt x="309" y="25"/>
                    <a:pt x="308" y="24"/>
                    <a:pt x="307" y="24"/>
                  </a:cubicBezTo>
                  <a:lnTo>
                    <a:pt x="303" y="22"/>
                  </a:lnTo>
                  <a:cubicBezTo>
                    <a:pt x="302" y="22"/>
                    <a:pt x="301" y="21"/>
                    <a:pt x="301" y="20"/>
                  </a:cubicBezTo>
                  <a:lnTo>
                    <a:pt x="293" y="12"/>
                  </a:lnTo>
                  <a:lnTo>
                    <a:pt x="289" y="10"/>
                  </a:lnTo>
                  <a:lnTo>
                    <a:pt x="279" y="8"/>
                  </a:lnTo>
                  <a:lnTo>
                    <a:pt x="222" y="10"/>
                  </a:lnTo>
                  <a:cubicBezTo>
                    <a:pt x="221" y="10"/>
                    <a:pt x="219" y="10"/>
                    <a:pt x="218" y="9"/>
                  </a:cubicBezTo>
                  <a:lnTo>
                    <a:pt x="215" y="8"/>
                  </a:lnTo>
                  <a:cubicBezTo>
                    <a:pt x="214" y="7"/>
                    <a:pt x="213" y="7"/>
                    <a:pt x="213" y="7"/>
                  </a:cubicBezTo>
                  <a:lnTo>
                    <a:pt x="205" y="1"/>
                  </a:lnTo>
                  <a:lnTo>
                    <a:pt x="199" y="0"/>
                  </a:lnTo>
                  <a:lnTo>
                    <a:pt x="121" y="37"/>
                  </a:lnTo>
                  <a:cubicBezTo>
                    <a:pt x="120" y="38"/>
                    <a:pt x="119" y="38"/>
                    <a:pt x="118" y="38"/>
                  </a:cubicBezTo>
                  <a:lnTo>
                    <a:pt x="103" y="39"/>
                  </a:lnTo>
                  <a:lnTo>
                    <a:pt x="97" y="42"/>
                  </a:lnTo>
                  <a:lnTo>
                    <a:pt x="71" y="62"/>
                  </a:lnTo>
                  <a:cubicBezTo>
                    <a:pt x="70" y="62"/>
                    <a:pt x="69" y="63"/>
                    <a:pt x="68" y="63"/>
                  </a:cubicBezTo>
                  <a:lnTo>
                    <a:pt x="65" y="64"/>
                  </a:lnTo>
                  <a:cubicBezTo>
                    <a:pt x="65" y="64"/>
                    <a:pt x="64" y="65"/>
                    <a:pt x="63" y="65"/>
                  </a:cubicBezTo>
                  <a:lnTo>
                    <a:pt x="56" y="65"/>
                  </a:lnTo>
                  <a:lnTo>
                    <a:pt x="52" y="67"/>
                  </a:lnTo>
                  <a:lnTo>
                    <a:pt x="46" y="72"/>
                  </a:lnTo>
                  <a:lnTo>
                    <a:pt x="40" y="79"/>
                  </a:lnTo>
                  <a:lnTo>
                    <a:pt x="36" y="85"/>
                  </a:lnTo>
                  <a:lnTo>
                    <a:pt x="33" y="95"/>
                  </a:lnTo>
                  <a:lnTo>
                    <a:pt x="32" y="104"/>
                  </a:lnTo>
                  <a:cubicBezTo>
                    <a:pt x="32" y="104"/>
                    <a:pt x="32" y="105"/>
                    <a:pt x="31" y="106"/>
                  </a:cubicBezTo>
                  <a:lnTo>
                    <a:pt x="28" y="112"/>
                  </a:lnTo>
                  <a:cubicBezTo>
                    <a:pt x="27" y="115"/>
                    <a:pt x="26" y="116"/>
                    <a:pt x="23" y="117"/>
                  </a:cubicBezTo>
                  <a:lnTo>
                    <a:pt x="15" y="119"/>
                  </a:lnTo>
                  <a:cubicBezTo>
                    <a:pt x="15" y="119"/>
                    <a:pt x="14" y="119"/>
                    <a:pt x="13" y="119"/>
                  </a:cubicBezTo>
                  <a:lnTo>
                    <a:pt x="3" y="119"/>
                  </a:lnTo>
                  <a:lnTo>
                    <a:pt x="3" y="125"/>
                  </a:lnTo>
                  <a:lnTo>
                    <a:pt x="3" y="155"/>
                  </a:lnTo>
                  <a:lnTo>
                    <a:pt x="3" y="160"/>
                  </a:lnTo>
                  <a:lnTo>
                    <a:pt x="0" y="16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64" name="Freeform 349">
              <a:extLst>
                <a:ext uri="{FF2B5EF4-FFF2-40B4-BE49-F238E27FC236}">
                  <a16:creationId xmlns:a16="http://schemas.microsoft.com/office/drawing/2014/main" id="{C19814EC-0EC2-40D2-9826-2DF6F90E0512}"/>
                </a:ext>
              </a:extLst>
            </p:cNvPr>
            <p:cNvSpPr>
              <a:spLocks noChangeArrowheads="1"/>
            </p:cNvSpPr>
            <p:nvPr/>
          </p:nvSpPr>
          <p:spPr bwMode="auto">
            <a:xfrm>
              <a:off x="9315450" y="2336800"/>
              <a:ext cx="504825" cy="303213"/>
            </a:xfrm>
            <a:custGeom>
              <a:avLst/>
              <a:gdLst>
                <a:gd name="T0" fmla="*/ 1195 w 1403"/>
                <a:gd name="T1" fmla="*/ 196 h 842"/>
                <a:gd name="T2" fmla="*/ 1149 w 1403"/>
                <a:gd name="T3" fmla="*/ 170 h 842"/>
                <a:gd name="T4" fmla="*/ 1130 w 1403"/>
                <a:gd name="T5" fmla="*/ 184 h 842"/>
                <a:gd name="T6" fmla="*/ 1093 w 1403"/>
                <a:gd name="T7" fmla="*/ 201 h 842"/>
                <a:gd name="T8" fmla="*/ 1075 w 1403"/>
                <a:gd name="T9" fmla="*/ 202 h 842"/>
                <a:gd name="T10" fmla="*/ 1015 w 1403"/>
                <a:gd name="T11" fmla="*/ 163 h 842"/>
                <a:gd name="T12" fmla="*/ 965 w 1403"/>
                <a:gd name="T13" fmla="*/ 87 h 842"/>
                <a:gd name="T14" fmla="*/ 911 w 1403"/>
                <a:gd name="T15" fmla="*/ 57 h 842"/>
                <a:gd name="T16" fmla="*/ 879 w 1403"/>
                <a:gd name="T17" fmla="*/ 45 h 842"/>
                <a:gd name="T18" fmla="*/ 861 w 1403"/>
                <a:gd name="T19" fmla="*/ 28 h 842"/>
                <a:gd name="T20" fmla="*/ 836 w 1403"/>
                <a:gd name="T21" fmla="*/ 26 h 842"/>
                <a:gd name="T22" fmla="*/ 808 w 1403"/>
                <a:gd name="T23" fmla="*/ 20 h 842"/>
                <a:gd name="T24" fmla="*/ 750 w 1403"/>
                <a:gd name="T25" fmla="*/ 31 h 842"/>
                <a:gd name="T26" fmla="*/ 720 w 1403"/>
                <a:gd name="T27" fmla="*/ 44 h 842"/>
                <a:gd name="T28" fmla="*/ 668 w 1403"/>
                <a:gd name="T29" fmla="*/ 73 h 842"/>
                <a:gd name="T30" fmla="*/ 654 w 1403"/>
                <a:gd name="T31" fmla="*/ 115 h 842"/>
                <a:gd name="T32" fmla="*/ 666 w 1403"/>
                <a:gd name="T33" fmla="*/ 189 h 842"/>
                <a:gd name="T34" fmla="*/ 665 w 1403"/>
                <a:gd name="T35" fmla="*/ 303 h 842"/>
                <a:gd name="T36" fmla="*/ 604 w 1403"/>
                <a:gd name="T37" fmla="*/ 360 h 842"/>
                <a:gd name="T38" fmla="*/ 527 w 1403"/>
                <a:gd name="T39" fmla="*/ 400 h 842"/>
                <a:gd name="T40" fmla="*/ 471 w 1403"/>
                <a:gd name="T41" fmla="*/ 374 h 842"/>
                <a:gd name="T42" fmla="*/ 425 w 1403"/>
                <a:gd name="T43" fmla="*/ 307 h 842"/>
                <a:gd name="T44" fmla="*/ 402 w 1403"/>
                <a:gd name="T45" fmla="*/ 251 h 842"/>
                <a:gd name="T46" fmla="*/ 301 w 1403"/>
                <a:gd name="T47" fmla="*/ 141 h 842"/>
                <a:gd name="T48" fmla="*/ 146 w 1403"/>
                <a:gd name="T49" fmla="*/ 180 h 842"/>
                <a:gd name="T50" fmla="*/ 92 w 1403"/>
                <a:gd name="T51" fmla="*/ 271 h 842"/>
                <a:gd name="T52" fmla="*/ 87 w 1403"/>
                <a:gd name="T53" fmla="*/ 354 h 842"/>
                <a:gd name="T54" fmla="*/ 46 w 1403"/>
                <a:gd name="T55" fmla="*/ 420 h 842"/>
                <a:gd name="T56" fmla="*/ 8 w 1403"/>
                <a:gd name="T57" fmla="*/ 526 h 842"/>
                <a:gd name="T58" fmla="*/ 16 w 1403"/>
                <a:gd name="T59" fmla="*/ 551 h 842"/>
                <a:gd name="T60" fmla="*/ 21 w 1403"/>
                <a:gd name="T61" fmla="*/ 597 h 842"/>
                <a:gd name="T62" fmla="*/ 0 w 1403"/>
                <a:gd name="T63" fmla="*/ 605 h 842"/>
                <a:gd name="T64" fmla="*/ 30 w 1403"/>
                <a:gd name="T65" fmla="*/ 698 h 842"/>
                <a:gd name="T66" fmla="*/ 65 w 1403"/>
                <a:gd name="T67" fmla="*/ 645 h 842"/>
                <a:gd name="T68" fmla="*/ 213 w 1403"/>
                <a:gd name="T69" fmla="*/ 580 h 842"/>
                <a:gd name="T70" fmla="*/ 310 w 1403"/>
                <a:gd name="T71" fmla="*/ 591 h 842"/>
                <a:gd name="T72" fmla="*/ 373 w 1403"/>
                <a:gd name="T73" fmla="*/ 582 h 842"/>
                <a:gd name="T74" fmla="*/ 412 w 1403"/>
                <a:gd name="T75" fmla="*/ 613 h 842"/>
                <a:gd name="T76" fmla="*/ 488 w 1403"/>
                <a:gd name="T77" fmla="*/ 611 h 842"/>
                <a:gd name="T78" fmla="*/ 536 w 1403"/>
                <a:gd name="T79" fmla="*/ 606 h 842"/>
                <a:gd name="T80" fmla="*/ 586 w 1403"/>
                <a:gd name="T81" fmla="*/ 618 h 842"/>
                <a:gd name="T82" fmla="*/ 656 w 1403"/>
                <a:gd name="T83" fmla="*/ 624 h 842"/>
                <a:gd name="T84" fmla="*/ 713 w 1403"/>
                <a:gd name="T85" fmla="*/ 595 h 842"/>
                <a:gd name="T86" fmla="*/ 762 w 1403"/>
                <a:gd name="T87" fmla="*/ 572 h 842"/>
                <a:gd name="T88" fmla="*/ 801 w 1403"/>
                <a:gd name="T89" fmla="*/ 659 h 842"/>
                <a:gd name="T90" fmla="*/ 913 w 1403"/>
                <a:gd name="T91" fmla="*/ 677 h 842"/>
                <a:gd name="T92" fmla="*/ 997 w 1403"/>
                <a:gd name="T93" fmla="*/ 764 h 842"/>
                <a:gd name="T94" fmla="*/ 1088 w 1403"/>
                <a:gd name="T95" fmla="*/ 841 h 842"/>
                <a:gd name="T96" fmla="*/ 1119 w 1403"/>
                <a:gd name="T97" fmla="*/ 836 h 842"/>
                <a:gd name="T98" fmla="*/ 1192 w 1403"/>
                <a:gd name="T99" fmla="*/ 783 h 842"/>
                <a:gd name="T100" fmla="*/ 1240 w 1403"/>
                <a:gd name="T101" fmla="*/ 785 h 842"/>
                <a:gd name="T102" fmla="*/ 1285 w 1403"/>
                <a:gd name="T103" fmla="*/ 774 h 842"/>
                <a:gd name="T104" fmla="*/ 1337 w 1403"/>
                <a:gd name="T105" fmla="*/ 707 h 842"/>
                <a:gd name="T106" fmla="*/ 1376 w 1403"/>
                <a:gd name="T107" fmla="*/ 676 h 842"/>
                <a:gd name="T108" fmla="*/ 1402 w 1403"/>
                <a:gd name="T109" fmla="*/ 639 h 842"/>
                <a:gd name="T110" fmla="*/ 1378 w 1403"/>
                <a:gd name="T111" fmla="*/ 563 h 842"/>
                <a:gd name="T112" fmla="*/ 1367 w 1403"/>
                <a:gd name="T113" fmla="*/ 537 h 842"/>
                <a:gd name="T114" fmla="*/ 1337 w 1403"/>
                <a:gd name="T115" fmla="*/ 482 h 842"/>
                <a:gd name="T116" fmla="*/ 1319 w 1403"/>
                <a:gd name="T117" fmla="*/ 437 h 842"/>
                <a:gd name="T118" fmla="*/ 1305 w 1403"/>
                <a:gd name="T119" fmla="*/ 380 h 842"/>
                <a:gd name="T120" fmla="*/ 1302 w 1403"/>
                <a:gd name="T121" fmla="*/ 333 h 842"/>
                <a:gd name="T122" fmla="*/ 1324 w 1403"/>
                <a:gd name="T123" fmla="*/ 274 h 842"/>
                <a:gd name="T124" fmla="*/ 1264 w 1403"/>
                <a:gd name="T125" fmla="*/ 218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03" h="842">
                  <a:moveTo>
                    <a:pt x="1243" y="198"/>
                  </a:moveTo>
                  <a:lnTo>
                    <a:pt x="1239" y="201"/>
                  </a:lnTo>
                  <a:lnTo>
                    <a:pt x="1239" y="201"/>
                  </a:lnTo>
                  <a:cubicBezTo>
                    <a:pt x="1238" y="201"/>
                    <a:pt x="1238" y="202"/>
                    <a:pt x="1238" y="202"/>
                  </a:cubicBezTo>
                  <a:lnTo>
                    <a:pt x="1231" y="206"/>
                  </a:lnTo>
                  <a:cubicBezTo>
                    <a:pt x="1230" y="207"/>
                    <a:pt x="1228" y="208"/>
                    <a:pt x="1227" y="208"/>
                  </a:cubicBezTo>
                  <a:cubicBezTo>
                    <a:pt x="1226" y="208"/>
                    <a:pt x="1225" y="207"/>
                    <a:pt x="1224" y="207"/>
                  </a:cubicBezTo>
                  <a:lnTo>
                    <a:pt x="1195" y="196"/>
                  </a:lnTo>
                  <a:lnTo>
                    <a:pt x="1181" y="195"/>
                  </a:lnTo>
                  <a:cubicBezTo>
                    <a:pt x="1180" y="194"/>
                    <a:pt x="1179" y="194"/>
                    <a:pt x="1178" y="194"/>
                  </a:cubicBezTo>
                  <a:lnTo>
                    <a:pt x="1173" y="191"/>
                  </a:lnTo>
                  <a:cubicBezTo>
                    <a:pt x="1172" y="191"/>
                    <a:pt x="1171" y="190"/>
                    <a:pt x="1170" y="189"/>
                  </a:cubicBezTo>
                  <a:lnTo>
                    <a:pt x="1167" y="185"/>
                  </a:lnTo>
                  <a:lnTo>
                    <a:pt x="1157" y="172"/>
                  </a:lnTo>
                  <a:lnTo>
                    <a:pt x="1151" y="170"/>
                  </a:lnTo>
                  <a:lnTo>
                    <a:pt x="1149" y="170"/>
                  </a:lnTo>
                  <a:cubicBezTo>
                    <a:pt x="1148" y="171"/>
                    <a:pt x="1147" y="171"/>
                    <a:pt x="1146" y="170"/>
                  </a:cubicBezTo>
                  <a:lnTo>
                    <a:pt x="1145" y="170"/>
                  </a:lnTo>
                  <a:lnTo>
                    <a:pt x="1143" y="174"/>
                  </a:lnTo>
                  <a:cubicBezTo>
                    <a:pt x="1143" y="175"/>
                    <a:pt x="1142" y="176"/>
                    <a:pt x="1141" y="176"/>
                  </a:cubicBezTo>
                  <a:lnTo>
                    <a:pt x="1137" y="180"/>
                  </a:lnTo>
                  <a:cubicBezTo>
                    <a:pt x="1136" y="181"/>
                    <a:pt x="1135" y="181"/>
                    <a:pt x="1134" y="182"/>
                  </a:cubicBezTo>
                  <a:lnTo>
                    <a:pt x="1131" y="183"/>
                  </a:lnTo>
                  <a:lnTo>
                    <a:pt x="1130" y="184"/>
                  </a:lnTo>
                  <a:cubicBezTo>
                    <a:pt x="1129" y="184"/>
                    <a:pt x="1128" y="185"/>
                    <a:pt x="1127" y="185"/>
                  </a:cubicBezTo>
                  <a:lnTo>
                    <a:pt x="1123" y="186"/>
                  </a:lnTo>
                  <a:cubicBezTo>
                    <a:pt x="1123" y="186"/>
                    <a:pt x="1122" y="187"/>
                    <a:pt x="1121" y="187"/>
                  </a:cubicBezTo>
                  <a:lnTo>
                    <a:pt x="1108" y="186"/>
                  </a:lnTo>
                  <a:lnTo>
                    <a:pt x="1101" y="192"/>
                  </a:lnTo>
                  <a:lnTo>
                    <a:pt x="1099" y="196"/>
                  </a:lnTo>
                  <a:cubicBezTo>
                    <a:pt x="1098" y="197"/>
                    <a:pt x="1097" y="199"/>
                    <a:pt x="1095" y="200"/>
                  </a:cubicBezTo>
                  <a:lnTo>
                    <a:pt x="1093" y="201"/>
                  </a:lnTo>
                  <a:cubicBezTo>
                    <a:pt x="1092" y="201"/>
                    <a:pt x="1091" y="201"/>
                    <a:pt x="1089" y="201"/>
                  </a:cubicBezTo>
                  <a:cubicBezTo>
                    <a:pt x="1089" y="201"/>
                    <a:pt x="1088" y="202"/>
                    <a:pt x="1087" y="203"/>
                  </a:cubicBezTo>
                  <a:lnTo>
                    <a:pt x="1085" y="204"/>
                  </a:lnTo>
                  <a:cubicBezTo>
                    <a:pt x="1084" y="204"/>
                    <a:pt x="1081" y="204"/>
                    <a:pt x="1080" y="204"/>
                  </a:cubicBezTo>
                  <a:cubicBezTo>
                    <a:pt x="1079" y="203"/>
                    <a:pt x="1076" y="203"/>
                    <a:pt x="1076" y="202"/>
                  </a:cubicBezTo>
                  <a:lnTo>
                    <a:pt x="1075" y="202"/>
                  </a:lnTo>
                  <a:lnTo>
                    <a:pt x="1075" y="202"/>
                  </a:lnTo>
                  <a:lnTo>
                    <a:pt x="1075" y="202"/>
                  </a:lnTo>
                  <a:cubicBezTo>
                    <a:pt x="1074" y="203"/>
                    <a:pt x="1072" y="204"/>
                    <a:pt x="1071" y="204"/>
                  </a:cubicBezTo>
                  <a:lnTo>
                    <a:pt x="1068" y="205"/>
                  </a:lnTo>
                  <a:cubicBezTo>
                    <a:pt x="1065" y="205"/>
                    <a:pt x="1062" y="204"/>
                    <a:pt x="1060" y="202"/>
                  </a:cubicBezTo>
                  <a:lnTo>
                    <a:pt x="1057" y="198"/>
                  </a:lnTo>
                  <a:lnTo>
                    <a:pt x="1049" y="186"/>
                  </a:lnTo>
                  <a:lnTo>
                    <a:pt x="1032" y="179"/>
                  </a:lnTo>
                  <a:lnTo>
                    <a:pt x="1023" y="172"/>
                  </a:lnTo>
                  <a:lnTo>
                    <a:pt x="1015" y="163"/>
                  </a:lnTo>
                  <a:lnTo>
                    <a:pt x="996" y="131"/>
                  </a:lnTo>
                  <a:lnTo>
                    <a:pt x="990" y="124"/>
                  </a:lnTo>
                  <a:lnTo>
                    <a:pt x="970" y="107"/>
                  </a:lnTo>
                  <a:cubicBezTo>
                    <a:pt x="969" y="106"/>
                    <a:pt x="968" y="105"/>
                    <a:pt x="968" y="103"/>
                  </a:cubicBezTo>
                  <a:lnTo>
                    <a:pt x="966" y="99"/>
                  </a:lnTo>
                  <a:cubicBezTo>
                    <a:pt x="966" y="98"/>
                    <a:pt x="966" y="97"/>
                    <a:pt x="966" y="97"/>
                  </a:cubicBezTo>
                  <a:lnTo>
                    <a:pt x="965" y="89"/>
                  </a:lnTo>
                  <a:cubicBezTo>
                    <a:pt x="965" y="88"/>
                    <a:pt x="965" y="88"/>
                    <a:pt x="965" y="87"/>
                  </a:cubicBezTo>
                  <a:lnTo>
                    <a:pt x="966" y="84"/>
                  </a:lnTo>
                  <a:cubicBezTo>
                    <a:pt x="966" y="83"/>
                    <a:pt x="966" y="82"/>
                    <a:pt x="967" y="82"/>
                  </a:cubicBezTo>
                  <a:lnTo>
                    <a:pt x="930" y="78"/>
                  </a:lnTo>
                  <a:cubicBezTo>
                    <a:pt x="928" y="78"/>
                    <a:pt x="926" y="77"/>
                    <a:pt x="925" y="76"/>
                  </a:cubicBezTo>
                  <a:lnTo>
                    <a:pt x="920" y="71"/>
                  </a:lnTo>
                  <a:cubicBezTo>
                    <a:pt x="919" y="70"/>
                    <a:pt x="918" y="69"/>
                    <a:pt x="918" y="67"/>
                  </a:cubicBezTo>
                  <a:lnTo>
                    <a:pt x="915" y="56"/>
                  </a:lnTo>
                  <a:lnTo>
                    <a:pt x="911" y="57"/>
                  </a:lnTo>
                  <a:lnTo>
                    <a:pt x="904" y="58"/>
                  </a:lnTo>
                  <a:lnTo>
                    <a:pt x="897" y="57"/>
                  </a:lnTo>
                  <a:lnTo>
                    <a:pt x="897" y="57"/>
                  </a:lnTo>
                  <a:lnTo>
                    <a:pt x="892" y="56"/>
                  </a:lnTo>
                  <a:cubicBezTo>
                    <a:pt x="891" y="56"/>
                    <a:pt x="890" y="56"/>
                    <a:pt x="889" y="55"/>
                  </a:cubicBezTo>
                  <a:lnTo>
                    <a:pt x="885" y="52"/>
                  </a:lnTo>
                  <a:cubicBezTo>
                    <a:pt x="884" y="52"/>
                    <a:pt x="883" y="51"/>
                    <a:pt x="883" y="50"/>
                  </a:cubicBezTo>
                  <a:lnTo>
                    <a:pt x="879" y="45"/>
                  </a:lnTo>
                  <a:cubicBezTo>
                    <a:pt x="878" y="44"/>
                    <a:pt x="878" y="44"/>
                    <a:pt x="878" y="43"/>
                  </a:cubicBezTo>
                  <a:lnTo>
                    <a:pt x="877" y="40"/>
                  </a:lnTo>
                  <a:cubicBezTo>
                    <a:pt x="877" y="39"/>
                    <a:pt x="876" y="39"/>
                    <a:pt x="876" y="38"/>
                  </a:cubicBezTo>
                  <a:lnTo>
                    <a:pt x="876" y="36"/>
                  </a:lnTo>
                  <a:cubicBezTo>
                    <a:pt x="876" y="36"/>
                    <a:pt x="876" y="36"/>
                    <a:pt x="876" y="35"/>
                  </a:cubicBezTo>
                  <a:lnTo>
                    <a:pt x="872" y="34"/>
                  </a:lnTo>
                  <a:cubicBezTo>
                    <a:pt x="871" y="34"/>
                    <a:pt x="870" y="34"/>
                    <a:pt x="869" y="33"/>
                  </a:cubicBezTo>
                  <a:lnTo>
                    <a:pt x="861" y="28"/>
                  </a:lnTo>
                  <a:lnTo>
                    <a:pt x="860" y="27"/>
                  </a:lnTo>
                  <a:lnTo>
                    <a:pt x="849" y="13"/>
                  </a:lnTo>
                  <a:lnTo>
                    <a:pt x="849" y="13"/>
                  </a:lnTo>
                  <a:cubicBezTo>
                    <a:pt x="848" y="13"/>
                    <a:pt x="848" y="13"/>
                    <a:pt x="848" y="13"/>
                  </a:cubicBezTo>
                  <a:cubicBezTo>
                    <a:pt x="847" y="13"/>
                    <a:pt x="845" y="13"/>
                    <a:pt x="844" y="13"/>
                  </a:cubicBezTo>
                  <a:cubicBezTo>
                    <a:pt x="845" y="15"/>
                    <a:pt x="844" y="17"/>
                    <a:pt x="843" y="19"/>
                  </a:cubicBezTo>
                  <a:lnTo>
                    <a:pt x="839" y="24"/>
                  </a:lnTo>
                  <a:cubicBezTo>
                    <a:pt x="838" y="25"/>
                    <a:pt x="837" y="26"/>
                    <a:pt x="836" y="26"/>
                  </a:cubicBezTo>
                  <a:lnTo>
                    <a:pt x="830" y="29"/>
                  </a:lnTo>
                  <a:cubicBezTo>
                    <a:pt x="829" y="30"/>
                    <a:pt x="827" y="30"/>
                    <a:pt x="826" y="30"/>
                  </a:cubicBezTo>
                  <a:lnTo>
                    <a:pt x="823" y="30"/>
                  </a:lnTo>
                  <a:cubicBezTo>
                    <a:pt x="821" y="30"/>
                    <a:pt x="819" y="30"/>
                    <a:pt x="818" y="28"/>
                  </a:cubicBezTo>
                  <a:lnTo>
                    <a:pt x="817" y="27"/>
                  </a:lnTo>
                  <a:cubicBezTo>
                    <a:pt x="816" y="27"/>
                    <a:pt x="814" y="27"/>
                    <a:pt x="813" y="26"/>
                  </a:cubicBezTo>
                  <a:lnTo>
                    <a:pt x="811" y="24"/>
                  </a:lnTo>
                  <a:cubicBezTo>
                    <a:pt x="809" y="23"/>
                    <a:pt x="809" y="21"/>
                    <a:pt x="808" y="20"/>
                  </a:cubicBezTo>
                  <a:lnTo>
                    <a:pt x="803" y="0"/>
                  </a:lnTo>
                  <a:lnTo>
                    <a:pt x="798" y="1"/>
                  </a:lnTo>
                  <a:lnTo>
                    <a:pt x="793" y="5"/>
                  </a:lnTo>
                  <a:lnTo>
                    <a:pt x="782" y="17"/>
                  </a:lnTo>
                  <a:lnTo>
                    <a:pt x="775" y="21"/>
                  </a:lnTo>
                  <a:cubicBezTo>
                    <a:pt x="774" y="22"/>
                    <a:pt x="773" y="22"/>
                    <a:pt x="772" y="23"/>
                  </a:cubicBezTo>
                  <a:lnTo>
                    <a:pt x="759" y="25"/>
                  </a:lnTo>
                  <a:lnTo>
                    <a:pt x="750" y="31"/>
                  </a:lnTo>
                  <a:cubicBezTo>
                    <a:pt x="748" y="33"/>
                    <a:pt x="746" y="34"/>
                    <a:pt x="744" y="34"/>
                  </a:cubicBezTo>
                  <a:lnTo>
                    <a:pt x="738" y="33"/>
                  </a:lnTo>
                  <a:cubicBezTo>
                    <a:pt x="737" y="32"/>
                    <a:pt x="736" y="32"/>
                    <a:pt x="735" y="31"/>
                  </a:cubicBezTo>
                  <a:lnTo>
                    <a:pt x="732" y="29"/>
                  </a:lnTo>
                  <a:lnTo>
                    <a:pt x="730" y="37"/>
                  </a:lnTo>
                  <a:cubicBezTo>
                    <a:pt x="729" y="38"/>
                    <a:pt x="728" y="39"/>
                    <a:pt x="727" y="40"/>
                  </a:cubicBezTo>
                  <a:lnTo>
                    <a:pt x="724" y="43"/>
                  </a:lnTo>
                  <a:cubicBezTo>
                    <a:pt x="723" y="44"/>
                    <a:pt x="721" y="44"/>
                    <a:pt x="720" y="44"/>
                  </a:cubicBezTo>
                  <a:lnTo>
                    <a:pt x="708" y="46"/>
                  </a:lnTo>
                  <a:lnTo>
                    <a:pt x="694" y="44"/>
                  </a:lnTo>
                  <a:lnTo>
                    <a:pt x="693" y="45"/>
                  </a:lnTo>
                  <a:lnTo>
                    <a:pt x="685" y="53"/>
                  </a:lnTo>
                  <a:cubicBezTo>
                    <a:pt x="684" y="53"/>
                    <a:pt x="684" y="54"/>
                    <a:pt x="683" y="54"/>
                  </a:cubicBezTo>
                  <a:lnTo>
                    <a:pt x="676" y="58"/>
                  </a:lnTo>
                  <a:lnTo>
                    <a:pt x="671" y="70"/>
                  </a:lnTo>
                  <a:cubicBezTo>
                    <a:pt x="670" y="71"/>
                    <a:pt x="669" y="72"/>
                    <a:pt x="668" y="73"/>
                  </a:cubicBezTo>
                  <a:lnTo>
                    <a:pt x="663" y="76"/>
                  </a:lnTo>
                  <a:cubicBezTo>
                    <a:pt x="662" y="76"/>
                    <a:pt x="661" y="77"/>
                    <a:pt x="660" y="77"/>
                  </a:cubicBezTo>
                  <a:lnTo>
                    <a:pt x="654" y="77"/>
                  </a:lnTo>
                  <a:cubicBezTo>
                    <a:pt x="653" y="77"/>
                    <a:pt x="652" y="77"/>
                    <a:pt x="651" y="76"/>
                  </a:cubicBezTo>
                  <a:lnTo>
                    <a:pt x="649" y="76"/>
                  </a:lnTo>
                  <a:lnTo>
                    <a:pt x="649" y="80"/>
                  </a:lnTo>
                  <a:lnTo>
                    <a:pt x="652" y="110"/>
                  </a:lnTo>
                  <a:lnTo>
                    <a:pt x="654" y="115"/>
                  </a:lnTo>
                  <a:lnTo>
                    <a:pt x="662" y="128"/>
                  </a:lnTo>
                  <a:cubicBezTo>
                    <a:pt x="662" y="129"/>
                    <a:pt x="663" y="130"/>
                    <a:pt x="663" y="131"/>
                  </a:cubicBezTo>
                  <a:lnTo>
                    <a:pt x="664" y="136"/>
                  </a:lnTo>
                  <a:lnTo>
                    <a:pt x="666" y="158"/>
                  </a:lnTo>
                  <a:cubicBezTo>
                    <a:pt x="666" y="159"/>
                    <a:pt x="666" y="159"/>
                    <a:pt x="666" y="160"/>
                  </a:cubicBezTo>
                  <a:lnTo>
                    <a:pt x="663" y="181"/>
                  </a:lnTo>
                  <a:lnTo>
                    <a:pt x="665" y="186"/>
                  </a:lnTo>
                  <a:cubicBezTo>
                    <a:pt x="666" y="187"/>
                    <a:pt x="666" y="188"/>
                    <a:pt x="666" y="189"/>
                  </a:cubicBezTo>
                  <a:lnTo>
                    <a:pt x="667" y="197"/>
                  </a:lnTo>
                  <a:lnTo>
                    <a:pt x="668" y="211"/>
                  </a:lnTo>
                  <a:lnTo>
                    <a:pt x="672" y="256"/>
                  </a:lnTo>
                  <a:lnTo>
                    <a:pt x="673" y="273"/>
                  </a:lnTo>
                  <a:lnTo>
                    <a:pt x="671" y="288"/>
                  </a:lnTo>
                  <a:cubicBezTo>
                    <a:pt x="671" y="289"/>
                    <a:pt x="671" y="290"/>
                    <a:pt x="671" y="291"/>
                  </a:cubicBezTo>
                  <a:lnTo>
                    <a:pt x="667" y="301"/>
                  </a:lnTo>
                  <a:cubicBezTo>
                    <a:pt x="666" y="301"/>
                    <a:pt x="666" y="302"/>
                    <a:pt x="665" y="303"/>
                  </a:cubicBezTo>
                  <a:lnTo>
                    <a:pt x="652" y="318"/>
                  </a:lnTo>
                  <a:lnTo>
                    <a:pt x="648" y="323"/>
                  </a:lnTo>
                  <a:cubicBezTo>
                    <a:pt x="648" y="326"/>
                    <a:pt x="645" y="329"/>
                    <a:pt x="642" y="330"/>
                  </a:cubicBezTo>
                  <a:lnTo>
                    <a:pt x="637" y="333"/>
                  </a:lnTo>
                  <a:lnTo>
                    <a:pt x="635" y="335"/>
                  </a:lnTo>
                  <a:lnTo>
                    <a:pt x="634" y="338"/>
                  </a:lnTo>
                  <a:cubicBezTo>
                    <a:pt x="633" y="340"/>
                    <a:pt x="632" y="342"/>
                    <a:pt x="631" y="343"/>
                  </a:cubicBezTo>
                  <a:lnTo>
                    <a:pt x="604" y="360"/>
                  </a:lnTo>
                  <a:cubicBezTo>
                    <a:pt x="603" y="361"/>
                    <a:pt x="603" y="361"/>
                    <a:pt x="602" y="361"/>
                  </a:cubicBezTo>
                  <a:lnTo>
                    <a:pt x="597" y="363"/>
                  </a:lnTo>
                  <a:lnTo>
                    <a:pt x="590" y="374"/>
                  </a:lnTo>
                  <a:lnTo>
                    <a:pt x="589" y="375"/>
                  </a:lnTo>
                  <a:lnTo>
                    <a:pt x="581" y="382"/>
                  </a:lnTo>
                  <a:cubicBezTo>
                    <a:pt x="581" y="382"/>
                    <a:pt x="580" y="382"/>
                    <a:pt x="579" y="383"/>
                  </a:cubicBezTo>
                  <a:lnTo>
                    <a:pt x="562" y="391"/>
                  </a:lnTo>
                  <a:lnTo>
                    <a:pt x="527" y="400"/>
                  </a:lnTo>
                  <a:cubicBezTo>
                    <a:pt x="526" y="400"/>
                    <a:pt x="526" y="400"/>
                    <a:pt x="525" y="400"/>
                  </a:cubicBezTo>
                  <a:lnTo>
                    <a:pt x="512" y="399"/>
                  </a:lnTo>
                  <a:lnTo>
                    <a:pt x="501" y="396"/>
                  </a:lnTo>
                  <a:cubicBezTo>
                    <a:pt x="500" y="395"/>
                    <a:pt x="500" y="395"/>
                    <a:pt x="499" y="394"/>
                  </a:cubicBezTo>
                  <a:lnTo>
                    <a:pt x="496" y="391"/>
                  </a:lnTo>
                  <a:cubicBezTo>
                    <a:pt x="495" y="391"/>
                    <a:pt x="495" y="390"/>
                    <a:pt x="494" y="390"/>
                  </a:cubicBezTo>
                  <a:lnTo>
                    <a:pt x="485" y="377"/>
                  </a:lnTo>
                  <a:lnTo>
                    <a:pt x="471" y="374"/>
                  </a:lnTo>
                  <a:lnTo>
                    <a:pt x="453" y="367"/>
                  </a:lnTo>
                  <a:cubicBezTo>
                    <a:pt x="452" y="366"/>
                    <a:pt x="451" y="366"/>
                    <a:pt x="450" y="365"/>
                  </a:cubicBezTo>
                  <a:lnTo>
                    <a:pt x="440" y="355"/>
                  </a:lnTo>
                  <a:cubicBezTo>
                    <a:pt x="440" y="354"/>
                    <a:pt x="439" y="354"/>
                    <a:pt x="438" y="353"/>
                  </a:cubicBezTo>
                  <a:lnTo>
                    <a:pt x="435" y="351"/>
                  </a:lnTo>
                  <a:cubicBezTo>
                    <a:pt x="434" y="350"/>
                    <a:pt x="433" y="349"/>
                    <a:pt x="433" y="348"/>
                  </a:cubicBezTo>
                  <a:lnTo>
                    <a:pt x="431" y="342"/>
                  </a:lnTo>
                  <a:lnTo>
                    <a:pt x="425" y="307"/>
                  </a:lnTo>
                  <a:lnTo>
                    <a:pt x="423" y="305"/>
                  </a:lnTo>
                  <a:cubicBezTo>
                    <a:pt x="422" y="304"/>
                    <a:pt x="421" y="303"/>
                    <a:pt x="421" y="302"/>
                  </a:cubicBezTo>
                  <a:lnTo>
                    <a:pt x="419" y="295"/>
                  </a:lnTo>
                  <a:lnTo>
                    <a:pt x="416" y="275"/>
                  </a:lnTo>
                  <a:lnTo>
                    <a:pt x="414" y="270"/>
                  </a:lnTo>
                  <a:lnTo>
                    <a:pt x="408" y="253"/>
                  </a:lnTo>
                  <a:lnTo>
                    <a:pt x="404" y="252"/>
                  </a:lnTo>
                  <a:cubicBezTo>
                    <a:pt x="403" y="252"/>
                    <a:pt x="402" y="251"/>
                    <a:pt x="402" y="251"/>
                  </a:cubicBezTo>
                  <a:lnTo>
                    <a:pt x="392" y="245"/>
                  </a:lnTo>
                  <a:lnTo>
                    <a:pt x="375" y="230"/>
                  </a:lnTo>
                  <a:lnTo>
                    <a:pt x="360" y="212"/>
                  </a:lnTo>
                  <a:lnTo>
                    <a:pt x="317" y="175"/>
                  </a:lnTo>
                  <a:cubicBezTo>
                    <a:pt x="316" y="174"/>
                    <a:pt x="316" y="174"/>
                    <a:pt x="316" y="173"/>
                  </a:cubicBezTo>
                  <a:lnTo>
                    <a:pt x="305" y="157"/>
                  </a:lnTo>
                  <a:lnTo>
                    <a:pt x="302" y="150"/>
                  </a:lnTo>
                  <a:lnTo>
                    <a:pt x="301" y="141"/>
                  </a:lnTo>
                  <a:lnTo>
                    <a:pt x="302" y="117"/>
                  </a:lnTo>
                  <a:lnTo>
                    <a:pt x="302" y="117"/>
                  </a:lnTo>
                  <a:lnTo>
                    <a:pt x="297" y="117"/>
                  </a:lnTo>
                  <a:lnTo>
                    <a:pt x="291" y="119"/>
                  </a:lnTo>
                  <a:lnTo>
                    <a:pt x="198" y="171"/>
                  </a:lnTo>
                  <a:lnTo>
                    <a:pt x="188" y="174"/>
                  </a:lnTo>
                  <a:lnTo>
                    <a:pt x="152" y="177"/>
                  </a:lnTo>
                  <a:lnTo>
                    <a:pt x="146" y="180"/>
                  </a:lnTo>
                  <a:lnTo>
                    <a:pt x="142" y="184"/>
                  </a:lnTo>
                  <a:lnTo>
                    <a:pt x="121" y="226"/>
                  </a:lnTo>
                  <a:lnTo>
                    <a:pt x="107" y="245"/>
                  </a:lnTo>
                  <a:lnTo>
                    <a:pt x="100" y="263"/>
                  </a:lnTo>
                  <a:cubicBezTo>
                    <a:pt x="99" y="264"/>
                    <a:pt x="99" y="265"/>
                    <a:pt x="98" y="266"/>
                  </a:cubicBezTo>
                  <a:lnTo>
                    <a:pt x="96" y="269"/>
                  </a:lnTo>
                  <a:cubicBezTo>
                    <a:pt x="95" y="269"/>
                    <a:pt x="94" y="270"/>
                    <a:pt x="94" y="270"/>
                  </a:cubicBezTo>
                  <a:lnTo>
                    <a:pt x="92" y="271"/>
                  </a:lnTo>
                  <a:lnTo>
                    <a:pt x="90" y="274"/>
                  </a:lnTo>
                  <a:lnTo>
                    <a:pt x="87" y="285"/>
                  </a:lnTo>
                  <a:lnTo>
                    <a:pt x="87" y="291"/>
                  </a:lnTo>
                  <a:lnTo>
                    <a:pt x="87" y="314"/>
                  </a:lnTo>
                  <a:lnTo>
                    <a:pt x="87" y="318"/>
                  </a:lnTo>
                  <a:lnTo>
                    <a:pt x="85" y="325"/>
                  </a:lnTo>
                  <a:lnTo>
                    <a:pt x="87" y="338"/>
                  </a:lnTo>
                  <a:lnTo>
                    <a:pt x="87" y="354"/>
                  </a:lnTo>
                  <a:lnTo>
                    <a:pt x="85" y="368"/>
                  </a:lnTo>
                  <a:lnTo>
                    <a:pt x="81" y="380"/>
                  </a:lnTo>
                  <a:lnTo>
                    <a:pt x="75" y="388"/>
                  </a:lnTo>
                  <a:cubicBezTo>
                    <a:pt x="75" y="389"/>
                    <a:pt x="75" y="390"/>
                    <a:pt x="74" y="390"/>
                  </a:cubicBezTo>
                  <a:lnTo>
                    <a:pt x="59" y="404"/>
                  </a:lnTo>
                  <a:lnTo>
                    <a:pt x="52" y="414"/>
                  </a:lnTo>
                  <a:lnTo>
                    <a:pt x="48" y="419"/>
                  </a:lnTo>
                  <a:cubicBezTo>
                    <a:pt x="47" y="419"/>
                    <a:pt x="47" y="420"/>
                    <a:pt x="46" y="420"/>
                  </a:cubicBezTo>
                  <a:lnTo>
                    <a:pt x="34" y="429"/>
                  </a:lnTo>
                  <a:cubicBezTo>
                    <a:pt x="33" y="430"/>
                    <a:pt x="33" y="431"/>
                    <a:pt x="32" y="431"/>
                  </a:cubicBezTo>
                  <a:lnTo>
                    <a:pt x="18" y="441"/>
                  </a:lnTo>
                  <a:lnTo>
                    <a:pt x="17" y="443"/>
                  </a:lnTo>
                  <a:lnTo>
                    <a:pt x="19" y="460"/>
                  </a:lnTo>
                  <a:lnTo>
                    <a:pt x="18" y="492"/>
                  </a:lnTo>
                  <a:lnTo>
                    <a:pt x="15" y="505"/>
                  </a:lnTo>
                  <a:lnTo>
                    <a:pt x="8" y="526"/>
                  </a:lnTo>
                  <a:lnTo>
                    <a:pt x="6" y="539"/>
                  </a:lnTo>
                  <a:cubicBezTo>
                    <a:pt x="6" y="540"/>
                    <a:pt x="6" y="541"/>
                    <a:pt x="5" y="542"/>
                  </a:cubicBezTo>
                  <a:cubicBezTo>
                    <a:pt x="6" y="542"/>
                    <a:pt x="6" y="542"/>
                    <a:pt x="6" y="542"/>
                  </a:cubicBezTo>
                  <a:lnTo>
                    <a:pt x="8" y="543"/>
                  </a:lnTo>
                  <a:cubicBezTo>
                    <a:pt x="8" y="543"/>
                    <a:pt x="9" y="543"/>
                    <a:pt x="9" y="544"/>
                  </a:cubicBezTo>
                  <a:lnTo>
                    <a:pt x="13" y="547"/>
                  </a:lnTo>
                  <a:cubicBezTo>
                    <a:pt x="14" y="547"/>
                    <a:pt x="14" y="548"/>
                    <a:pt x="15" y="549"/>
                  </a:cubicBezTo>
                  <a:lnTo>
                    <a:pt x="16" y="551"/>
                  </a:lnTo>
                  <a:lnTo>
                    <a:pt x="18" y="558"/>
                  </a:lnTo>
                  <a:lnTo>
                    <a:pt x="20" y="566"/>
                  </a:lnTo>
                  <a:cubicBezTo>
                    <a:pt x="20" y="568"/>
                    <a:pt x="21" y="569"/>
                    <a:pt x="20" y="571"/>
                  </a:cubicBezTo>
                  <a:lnTo>
                    <a:pt x="19" y="579"/>
                  </a:lnTo>
                  <a:lnTo>
                    <a:pt x="20" y="585"/>
                  </a:lnTo>
                  <a:lnTo>
                    <a:pt x="22" y="590"/>
                  </a:lnTo>
                  <a:cubicBezTo>
                    <a:pt x="22" y="592"/>
                    <a:pt x="22" y="593"/>
                    <a:pt x="22" y="594"/>
                  </a:cubicBezTo>
                  <a:lnTo>
                    <a:pt x="21" y="597"/>
                  </a:lnTo>
                  <a:cubicBezTo>
                    <a:pt x="21" y="598"/>
                    <a:pt x="21" y="599"/>
                    <a:pt x="20" y="600"/>
                  </a:cubicBezTo>
                  <a:lnTo>
                    <a:pt x="19" y="602"/>
                  </a:lnTo>
                  <a:cubicBezTo>
                    <a:pt x="18" y="603"/>
                    <a:pt x="17" y="604"/>
                    <a:pt x="16" y="605"/>
                  </a:cubicBezTo>
                  <a:cubicBezTo>
                    <a:pt x="13" y="606"/>
                    <a:pt x="8" y="606"/>
                    <a:pt x="6" y="605"/>
                  </a:cubicBezTo>
                  <a:cubicBezTo>
                    <a:pt x="5" y="604"/>
                    <a:pt x="3" y="603"/>
                    <a:pt x="2" y="602"/>
                  </a:cubicBezTo>
                  <a:lnTo>
                    <a:pt x="0" y="599"/>
                  </a:lnTo>
                  <a:lnTo>
                    <a:pt x="0" y="600"/>
                  </a:lnTo>
                  <a:lnTo>
                    <a:pt x="0" y="605"/>
                  </a:lnTo>
                  <a:lnTo>
                    <a:pt x="3" y="632"/>
                  </a:lnTo>
                  <a:lnTo>
                    <a:pt x="2" y="637"/>
                  </a:lnTo>
                  <a:lnTo>
                    <a:pt x="0" y="645"/>
                  </a:lnTo>
                  <a:lnTo>
                    <a:pt x="1" y="652"/>
                  </a:lnTo>
                  <a:lnTo>
                    <a:pt x="3" y="658"/>
                  </a:lnTo>
                  <a:lnTo>
                    <a:pt x="11" y="680"/>
                  </a:lnTo>
                  <a:lnTo>
                    <a:pt x="15" y="699"/>
                  </a:lnTo>
                  <a:lnTo>
                    <a:pt x="30" y="698"/>
                  </a:lnTo>
                  <a:lnTo>
                    <a:pt x="31" y="696"/>
                  </a:lnTo>
                  <a:lnTo>
                    <a:pt x="32" y="687"/>
                  </a:lnTo>
                  <a:lnTo>
                    <a:pt x="36" y="675"/>
                  </a:lnTo>
                  <a:cubicBezTo>
                    <a:pt x="36" y="674"/>
                    <a:pt x="36" y="673"/>
                    <a:pt x="36" y="673"/>
                  </a:cubicBezTo>
                  <a:lnTo>
                    <a:pt x="41" y="665"/>
                  </a:lnTo>
                  <a:lnTo>
                    <a:pt x="49" y="656"/>
                  </a:lnTo>
                  <a:lnTo>
                    <a:pt x="57" y="649"/>
                  </a:lnTo>
                  <a:lnTo>
                    <a:pt x="65" y="645"/>
                  </a:lnTo>
                  <a:cubicBezTo>
                    <a:pt x="66" y="645"/>
                    <a:pt x="67" y="644"/>
                    <a:pt x="68" y="644"/>
                  </a:cubicBezTo>
                  <a:lnTo>
                    <a:pt x="76" y="644"/>
                  </a:lnTo>
                  <a:lnTo>
                    <a:pt x="103" y="624"/>
                  </a:lnTo>
                  <a:lnTo>
                    <a:pt x="111" y="619"/>
                  </a:lnTo>
                  <a:cubicBezTo>
                    <a:pt x="112" y="619"/>
                    <a:pt x="113" y="618"/>
                    <a:pt x="114" y="618"/>
                  </a:cubicBezTo>
                  <a:lnTo>
                    <a:pt x="130" y="617"/>
                  </a:lnTo>
                  <a:lnTo>
                    <a:pt x="209" y="580"/>
                  </a:lnTo>
                  <a:cubicBezTo>
                    <a:pt x="210" y="580"/>
                    <a:pt x="211" y="580"/>
                    <a:pt x="213" y="580"/>
                  </a:cubicBezTo>
                  <a:lnTo>
                    <a:pt x="222" y="580"/>
                  </a:lnTo>
                  <a:cubicBezTo>
                    <a:pt x="223" y="580"/>
                    <a:pt x="224" y="581"/>
                    <a:pt x="225" y="581"/>
                  </a:cubicBezTo>
                  <a:lnTo>
                    <a:pt x="229" y="583"/>
                  </a:lnTo>
                  <a:lnTo>
                    <a:pt x="237" y="589"/>
                  </a:lnTo>
                  <a:lnTo>
                    <a:pt x="294" y="587"/>
                  </a:lnTo>
                  <a:cubicBezTo>
                    <a:pt x="294" y="587"/>
                    <a:pt x="295" y="587"/>
                    <a:pt x="296" y="587"/>
                  </a:cubicBezTo>
                  <a:lnTo>
                    <a:pt x="308" y="590"/>
                  </a:lnTo>
                  <a:cubicBezTo>
                    <a:pt x="309" y="590"/>
                    <a:pt x="310" y="591"/>
                    <a:pt x="310" y="591"/>
                  </a:cubicBezTo>
                  <a:lnTo>
                    <a:pt x="316" y="594"/>
                  </a:lnTo>
                  <a:cubicBezTo>
                    <a:pt x="317" y="594"/>
                    <a:pt x="317" y="595"/>
                    <a:pt x="318" y="596"/>
                  </a:cubicBezTo>
                  <a:lnTo>
                    <a:pt x="325" y="603"/>
                  </a:lnTo>
                  <a:lnTo>
                    <a:pt x="326" y="603"/>
                  </a:lnTo>
                  <a:lnTo>
                    <a:pt x="352" y="592"/>
                  </a:lnTo>
                  <a:lnTo>
                    <a:pt x="363" y="584"/>
                  </a:lnTo>
                  <a:cubicBezTo>
                    <a:pt x="364" y="584"/>
                    <a:pt x="365" y="583"/>
                    <a:pt x="366" y="583"/>
                  </a:cubicBezTo>
                  <a:lnTo>
                    <a:pt x="373" y="582"/>
                  </a:lnTo>
                  <a:cubicBezTo>
                    <a:pt x="375" y="581"/>
                    <a:pt x="377" y="582"/>
                    <a:pt x="378" y="583"/>
                  </a:cubicBezTo>
                  <a:lnTo>
                    <a:pt x="385" y="586"/>
                  </a:lnTo>
                  <a:cubicBezTo>
                    <a:pt x="386" y="587"/>
                    <a:pt x="387" y="588"/>
                    <a:pt x="388" y="590"/>
                  </a:cubicBezTo>
                  <a:lnTo>
                    <a:pt x="393" y="600"/>
                  </a:lnTo>
                  <a:lnTo>
                    <a:pt x="399" y="616"/>
                  </a:lnTo>
                  <a:lnTo>
                    <a:pt x="403" y="619"/>
                  </a:lnTo>
                  <a:lnTo>
                    <a:pt x="407" y="618"/>
                  </a:lnTo>
                  <a:lnTo>
                    <a:pt x="412" y="613"/>
                  </a:lnTo>
                  <a:cubicBezTo>
                    <a:pt x="411" y="610"/>
                    <a:pt x="412" y="606"/>
                    <a:pt x="415" y="604"/>
                  </a:cubicBezTo>
                  <a:lnTo>
                    <a:pt x="419" y="602"/>
                  </a:lnTo>
                  <a:cubicBezTo>
                    <a:pt x="419" y="601"/>
                    <a:pt x="420" y="601"/>
                    <a:pt x="421" y="601"/>
                  </a:cubicBezTo>
                  <a:lnTo>
                    <a:pt x="444" y="595"/>
                  </a:lnTo>
                  <a:cubicBezTo>
                    <a:pt x="445" y="595"/>
                    <a:pt x="446" y="595"/>
                    <a:pt x="447" y="595"/>
                  </a:cubicBezTo>
                  <a:lnTo>
                    <a:pt x="452" y="596"/>
                  </a:lnTo>
                  <a:lnTo>
                    <a:pt x="485" y="610"/>
                  </a:lnTo>
                  <a:lnTo>
                    <a:pt x="488" y="611"/>
                  </a:lnTo>
                  <a:lnTo>
                    <a:pt x="498" y="605"/>
                  </a:lnTo>
                  <a:cubicBezTo>
                    <a:pt x="499" y="605"/>
                    <a:pt x="499" y="604"/>
                    <a:pt x="500" y="604"/>
                  </a:cubicBezTo>
                  <a:lnTo>
                    <a:pt x="506" y="602"/>
                  </a:lnTo>
                  <a:cubicBezTo>
                    <a:pt x="507" y="602"/>
                    <a:pt x="508" y="602"/>
                    <a:pt x="509" y="602"/>
                  </a:cubicBezTo>
                  <a:lnTo>
                    <a:pt x="523" y="603"/>
                  </a:lnTo>
                  <a:lnTo>
                    <a:pt x="526" y="602"/>
                  </a:lnTo>
                  <a:cubicBezTo>
                    <a:pt x="527" y="602"/>
                    <a:pt x="529" y="602"/>
                    <a:pt x="530" y="602"/>
                  </a:cubicBezTo>
                  <a:cubicBezTo>
                    <a:pt x="532" y="603"/>
                    <a:pt x="535" y="604"/>
                    <a:pt x="536" y="606"/>
                  </a:cubicBezTo>
                  <a:lnTo>
                    <a:pt x="537" y="608"/>
                  </a:lnTo>
                  <a:cubicBezTo>
                    <a:pt x="538" y="609"/>
                    <a:pt x="538" y="610"/>
                    <a:pt x="539" y="611"/>
                  </a:cubicBezTo>
                  <a:lnTo>
                    <a:pt x="549" y="609"/>
                  </a:lnTo>
                  <a:cubicBezTo>
                    <a:pt x="549" y="609"/>
                    <a:pt x="550" y="609"/>
                    <a:pt x="551" y="609"/>
                  </a:cubicBezTo>
                  <a:lnTo>
                    <a:pt x="557" y="609"/>
                  </a:lnTo>
                  <a:cubicBezTo>
                    <a:pt x="558" y="609"/>
                    <a:pt x="559" y="609"/>
                    <a:pt x="559" y="609"/>
                  </a:cubicBezTo>
                  <a:lnTo>
                    <a:pt x="584" y="617"/>
                  </a:lnTo>
                  <a:cubicBezTo>
                    <a:pt x="584" y="617"/>
                    <a:pt x="585" y="618"/>
                    <a:pt x="586" y="618"/>
                  </a:cubicBezTo>
                  <a:lnTo>
                    <a:pt x="609" y="635"/>
                  </a:lnTo>
                  <a:lnTo>
                    <a:pt x="612" y="636"/>
                  </a:lnTo>
                  <a:lnTo>
                    <a:pt x="615" y="635"/>
                  </a:lnTo>
                  <a:lnTo>
                    <a:pt x="637" y="623"/>
                  </a:lnTo>
                  <a:cubicBezTo>
                    <a:pt x="638" y="623"/>
                    <a:pt x="639" y="623"/>
                    <a:pt x="640" y="623"/>
                  </a:cubicBezTo>
                  <a:lnTo>
                    <a:pt x="646" y="622"/>
                  </a:lnTo>
                  <a:cubicBezTo>
                    <a:pt x="647" y="621"/>
                    <a:pt x="649" y="621"/>
                    <a:pt x="650" y="622"/>
                  </a:cubicBezTo>
                  <a:lnTo>
                    <a:pt x="656" y="624"/>
                  </a:lnTo>
                  <a:cubicBezTo>
                    <a:pt x="657" y="625"/>
                    <a:pt x="658" y="625"/>
                    <a:pt x="658" y="625"/>
                  </a:cubicBezTo>
                  <a:lnTo>
                    <a:pt x="672" y="634"/>
                  </a:lnTo>
                  <a:lnTo>
                    <a:pt x="676" y="633"/>
                  </a:lnTo>
                  <a:lnTo>
                    <a:pt x="685" y="627"/>
                  </a:lnTo>
                  <a:lnTo>
                    <a:pt x="688" y="624"/>
                  </a:lnTo>
                  <a:lnTo>
                    <a:pt x="703" y="603"/>
                  </a:lnTo>
                  <a:cubicBezTo>
                    <a:pt x="704" y="603"/>
                    <a:pt x="704" y="602"/>
                    <a:pt x="705" y="602"/>
                  </a:cubicBezTo>
                  <a:lnTo>
                    <a:pt x="713" y="595"/>
                  </a:lnTo>
                  <a:lnTo>
                    <a:pt x="739" y="583"/>
                  </a:lnTo>
                  <a:cubicBezTo>
                    <a:pt x="740" y="583"/>
                    <a:pt x="741" y="583"/>
                    <a:pt x="742" y="583"/>
                  </a:cubicBezTo>
                  <a:cubicBezTo>
                    <a:pt x="742" y="583"/>
                    <a:pt x="743" y="583"/>
                    <a:pt x="744" y="583"/>
                  </a:cubicBezTo>
                  <a:lnTo>
                    <a:pt x="745" y="580"/>
                  </a:lnTo>
                  <a:cubicBezTo>
                    <a:pt x="745" y="578"/>
                    <a:pt x="746" y="577"/>
                    <a:pt x="747" y="575"/>
                  </a:cubicBezTo>
                  <a:lnTo>
                    <a:pt x="750" y="573"/>
                  </a:lnTo>
                  <a:cubicBezTo>
                    <a:pt x="752" y="571"/>
                    <a:pt x="755" y="570"/>
                    <a:pt x="758" y="571"/>
                  </a:cubicBezTo>
                  <a:lnTo>
                    <a:pt x="762" y="572"/>
                  </a:lnTo>
                  <a:cubicBezTo>
                    <a:pt x="764" y="573"/>
                    <a:pt x="765" y="574"/>
                    <a:pt x="766" y="576"/>
                  </a:cubicBezTo>
                  <a:lnTo>
                    <a:pt x="770" y="582"/>
                  </a:lnTo>
                  <a:lnTo>
                    <a:pt x="775" y="598"/>
                  </a:lnTo>
                  <a:lnTo>
                    <a:pt x="784" y="628"/>
                  </a:lnTo>
                  <a:lnTo>
                    <a:pt x="790" y="634"/>
                  </a:lnTo>
                  <a:lnTo>
                    <a:pt x="792" y="639"/>
                  </a:lnTo>
                  <a:lnTo>
                    <a:pt x="797" y="652"/>
                  </a:lnTo>
                  <a:lnTo>
                    <a:pt x="801" y="659"/>
                  </a:lnTo>
                  <a:lnTo>
                    <a:pt x="805" y="662"/>
                  </a:lnTo>
                  <a:lnTo>
                    <a:pt x="869" y="674"/>
                  </a:lnTo>
                  <a:lnTo>
                    <a:pt x="881" y="671"/>
                  </a:lnTo>
                  <a:cubicBezTo>
                    <a:pt x="883" y="671"/>
                    <a:pt x="885" y="671"/>
                    <a:pt x="886" y="672"/>
                  </a:cubicBezTo>
                  <a:lnTo>
                    <a:pt x="896" y="677"/>
                  </a:lnTo>
                  <a:lnTo>
                    <a:pt x="907" y="676"/>
                  </a:lnTo>
                  <a:cubicBezTo>
                    <a:pt x="908" y="676"/>
                    <a:pt x="909" y="676"/>
                    <a:pt x="911" y="676"/>
                  </a:cubicBezTo>
                  <a:lnTo>
                    <a:pt x="913" y="677"/>
                  </a:lnTo>
                  <a:cubicBezTo>
                    <a:pt x="915" y="678"/>
                    <a:pt x="916" y="680"/>
                    <a:pt x="917" y="681"/>
                  </a:cubicBezTo>
                  <a:lnTo>
                    <a:pt x="918" y="684"/>
                  </a:lnTo>
                  <a:lnTo>
                    <a:pt x="925" y="700"/>
                  </a:lnTo>
                  <a:lnTo>
                    <a:pt x="935" y="707"/>
                  </a:lnTo>
                  <a:lnTo>
                    <a:pt x="956" y="731"/>
                  </a:lnTo>
                  <a:lnTo>
                    <a:pt x="984" y="749"/>
                  </a:lnTo>
                  <a:cubicBezTo>
                    <a:pt x="984" y="750"/>
                    <a:pt x="985" y="750"/>
                    <a:pt x="985" y="751"/>
                  </a:cubicBezTo>
                  <a:lnTo>
                    <a:pt x="997" y="764"/>
                  </a:lnTo>
                  <a:lnTo>
                    <a:pt x="1016" y="780"/>
                  </a:lnTo>
                  <a:cubicBezTo>
                    <a:pt x="1017" y="781"/>
                    <a:pt x="1017" y="781"/>
                    <a:pt x="1018" y="782"/>
                  </a:cubicBezTo>
                  <a:lnTo>
                    <a:pt x="1023" y="790"/>
                  </a:lnTo>
                  <a:lnTo>
                    <a:pt x="1028" y="802"/>
                  </a:lnTo>
                  <a:lnTo>
                    <a:pt x="1037" y="818"/>
                  </a:lnTo>
                  <a:lnTo>
                    <a:pt x="1048" y="826"/>
                  </a:lnTo>
                  <a:lnTo>
                    <a:pt x="1074" y="839"/>
                  </a:lnTo>
                  <a:lnTo>
                    <a:pt x="1088" y="841"/>
                  </a:lnTo>
                  <a:lnTo>
                    <a:pt x="1089" y="839"/>
                  </a:lnTo>
                  <a:cubicBezTo>
                    <a:pt x="1090" y="837"/>
                    <a:pt x="1091" y="836"/>
                    <a:pt x="1093" y="835"/>
                  </a:cubicBezTo>
                  <a:lnTo>
                    <a:pt x="1097" y="833"/>
                  </a:lnTo>
                  <a:cubicBezTo>
                    <a:pt x="1099" y="832"/>
                    <a:pt x="1100" y="832"/>
                    <a:pt x="1102" y="832"/>
                  </a:cubicBezTo>
                  <a:lnTo>
                    <a:pt x="1107" y="833"/>
                  </a:lnTo>
                  <a:cubicBezTo>
                    <a:pt x="1108" y="833"/>
                    <a:pt x="1109" y="833"/>
                    <a:pt x="1109" y="833"/>
                  </a:cubicBezTo>
                  <a:lnTo>
                    <a:pt x="1118" y="837"/>
                  </a:lnTo>
                  <a:lnTo>
                    <a:pt x="1119" y="836"/>
                  </a:lnTo>
                  <a:lnTo>
                    <a:pt x="1132" y="830"/>
                  </a:lnTo>
                  <a:lnTo>
                    <a:pt x="1135" y="827"/>
                  </a:lnTo>
                  <a:lnTo>
                    <a:pt x="1145" y="807"/>
                  </a:lnTo>
                  <a:lnTo>
                    <a:pt x="1157" y="792"/>
                  </a:lnTo>
                  <a:cubicBezTo>
                    <a:pt x="1158" y="792"/>
                    <a:pt x="1158" y="791"/>
                    <a:pt x="1159" y="790"/>
                  </a:cubicBezTo>
                  <a:lnTo>
                    <a:pt x="1163" y="788"/>
                  </a:lnTo>
                  <a:cubicBezTo>
                    <a:pt x="1164" y="787"/>
                    <a:pt x="1166" y="787"/>
                    <a:pt x="1167" y="786"/>
                  </a:cubicBezTo>
                  <a:lnTo>
                    <a:pt x="1192" y="783"/>
                  </a:lnTo>
                  <a:cubicBezTo>
                    <a:pt x="1193" y="783"/>
                    <a:pt x="1194" y="783"/>
                    <a:pt x="1194" y="783"/>
                  </a:cubicBezTo>
                  <a:lnTo>
                    <a:pt x="1202" y="785"/>
                  </a:lnTo>
                  <a:cubicBezTo>
                    <a:pt x="1203" y="785"/>
                    <a:pt x="1204" y="785"/>
                    <a:pt x="1205" y="785"/>
                  </a:cubicBezTo>
                  <a:lnTo>
                    <a:pt x="1209" y="788"/>
                  </a:lnTo>
                  <a:lnTo>
                    <a:pt x="1223" y="799"/>
                  </a:lnTo>
                  <a:lnTo>
                    <a:pt x="1234" y="788"/>
                  </a:lnTo>
                  <a:cubicBezTo>
                    <a:pt x="1235" y="786"/>
                    <a:pt x="1238" y="785"/>
                    <a:pt x="1240" y="785"/>
                  </a:cubicBezTo>
                  <a:lnTo>
                    <a:pt x="1240" y="785"/>
                  </a:lnTo>
                  <a:cubicBezTo>
                    <a:pt x="1242" y="785"/>
                    <a:pt x="1244" y="786"/>
                    <a:pt x="1246" y="788"/>
                  </a:cubicBezTo>
                  <a:lnTo>
                    <a:pt x="1250" y="792"/>
                  </a:lnTo>
                  <a:lnTo>
                    <a:pt x="1255" y="795"/>
                  </a:lnTo>
                  <a:lnTo>
                    <a:pt x="1260" y="796"/>
                  </a:lnTo>
                  <a:lnTo>
                    <a:pt x="1281" y="798"/>
                  </a:lnTo>
                  <a:lnTo>
                    <a:pt x="1283" y="791"/>
                  </a:lnTo>
                  <a:lnTo>
                    <a:pt x="1284" y="776"/>
                  </a:lnTo>
                  <a:cubicBezTo>
                    <a:pt x="1284" y="775"/>
                    <a:pt x="1284" y="774"/>
                    <a:pt x="1285" y="774"/>
                  </a:cubicBezTo>
                  <a:lnTo>
                    <a:pt x="1290" y="758"/>
                  </a:lnTo>
                  <a:cubicBezTo>
                    <a:pt x="1291" y="757"/>
                    <a:pt x="1292" y="755"/>
                    <a:pt x="1293" y="754"/>
                  </a:cubicBezTo>
                  <a:lnTo>
                    <a:pt x="1311" y="743"/>
                  </a:lnTo>
                  <a:lnTo>
                    <a:pt x="1316" y="734"/>
                  </a:lnTo>
                  <a:lnTo>
                    <a:pt x="1316" y="728"/>
                  </a:lnTo>
                  <a:cubicBezTo>
                    <a:pt x="1317" y="726"/>
                    <a:pt x="1317" y="724"/>
                    <a:pt x="1319" y="723"/>
                  </a:cubicBezTo>
                  <a:lnTo>
                    <a:pt x="1325" y="716"/>
                  </a:lnTo>
                  <a:lnTo>
                    <a:pt x="1337" y="707"/>
                  </a:lnTo>
                  <a:lnTo>
                    <a:pt x="1343" y="695"/>
                  </a:lnTo>
                  <a:cubicBezTo>
                    <a:pt x="1343" y="695"/>
                    <a:pt x="1343" y="694"/>
                    <a:pt x="1344" y="693"/>
                  </a:cubicBezTo>
                  <a:lnTo>
                    <a:pt x="1347" y="690"/>
                  </a:lnTo>
                  <a:cubicBezTo>
                    <a:pt x="1348" y="690"/>
                    <a:pt x="1348" y="689"/>
                    <a:pt x="1349" y="689"/>
                  </a:cubicBezTo>
                  <a:lnTo>
                    <a:pt x="1352" y="687"/>
                  </a:lnTo>
                  <a:cubicBezTo>
                    <a:pt x="1352" y="687"/>
                    <a:pt x="1353" y="687"/>
                    <a:pt x="1354" y="687"/>
                  </a:cubicBezTo>
                  <a:lnTo>
                    <a:pt x="1362" y="685"/>
                  </a:lnTo>
                  <a:lnTo>
                    <a:pt x="1376" y="676"/>
                  </a:lnTo>
                  <a:lnTo>
                    <a:pt x="1377" y="675"/>
                  </a:lnTo>
                  <a:lnTo>
                    <a:pt x="1386" y="672"/>
                  </a:lnTo>
                  <a:cubicBezTo>
                    <a:pt x="1387" y="671"/>
                    <a:pt x="1388" y="671"/>
                    <a:pt x="1390" y="671"/>
                  </a:cubicBezTo>
                  <a:lnTo>
                    <a:pt x="1390" y="671"/>
                  </a:lnTo>
                  <a:cubicBezTo>
                    <a:pt x="1391" y="672"/>
                    <a:pt x="1392" y="672"/>
                    <a:pt x="1393" y="672"/>
                  </a:cubicBezTo>
                  <a:lnTo>
                    <a:pt x="1399" y="646"/>
                  </a:lnTo>
                  <a:lnTo>
                    <a:pt x="1401" y="643"/>
                  </a:lnTo>
                  <a:lnTo>
                    <a:pt x="1402" y="639"/>
                  </a:lnTo>
                  <a:lnTo>
                    <a:pt x="1401" y="637"/>
                  </a:lnTo>
                  <a:lnTo>
                    <a:pt x="1394" y="614"/>
                  </a:lnTo>
                  <a:lnTo>
                    <a:pt x="1392" y="606"/>
                  </a:lnTo>
                  <a:lnTo>
                    <a:pt x="1391" y="597"/>
                  </a:lnTo>
                  <a:lnTo>
                    <a:pt x="1392" y="584"/>
                  </a:lnTo>
                  <a:lnTo>
                    <a:pt x="1390" y="581"/>
                  </a:lnTo>
                  <a:lnTo>
                    <a:pt x="1379" y="565"/>
                  </a:lnTo>
                  <a:cubicBezTo>
                    <a:pt x="1378" y="564"/>
                    <a:pt x="1378" y="564"/>
                    <a:pt x="1378" y="563"/>
                  </a:cubicBezTo>
                  <a:lnTo>
                    <a:pt x="1377" y="559"/>
                  </a:lnTo>
                  <a:cubicBezTo>
                    <a:pt x="1377" y="558"/>
                    <a:pt x="1377" y="557"/>
                    <a:pt x="1378" y="556"/>
                  </a:cubicBezTo>
                  <a:lnTo>
                    <a:pt x="1379" y="552"/>
                  </a:lnTo>
                  <a:cubicBezTo>
                    <a:pt x="1379" y="550"/>
                    <a:pt x="1380" y="549"/>
                    <a:pt x="1381" y="548"/>
                  </a:cubicBezTo>
                  <a:lnTo>
                    <a:pt x="1384" y="545"/>
                  </a:lnTo>
                  <a:lnTo>
                    <a:pt x="1383" y="545"/>
                  </a:lnTo>
                  <a:lnTo>
                    <a:pt x="1369" y="539"/>
                  </a:lnTo>
                  <a:cubicBezTo>
                    <a:pt x="1368" y="538"/>
                    <a:pt x="1367" y="537"/>
                    <a:pt x="1367" y="537"/>
                  </a:cubicBezTo>
                  <a:lnTo>
                    <a:pt x="1363" y="533"/>
                  </a:lnTo>
                  <a:cubicBezTo>
                    <a:pt x="1363" y="532"/>
                    <a:pt x="1362" y="532"/>
                    <a:pt x="1362" y="531"/>
                  </a:cubicBezTo>
                  <a:lnTo>
                    <a:pt x="1359" y="525"/>
                  </a:lnTo>
                  <a:cubicBezTo>
                    <a:pt x="1359" y="524"/>
                    <a:pt x="1359" y="524"/>
                    <a:pt x="1359" y="523"/>
                  </a:cubicBezTo>
                  <a:lnTo>
                    <a:pt x="1358" y="515"/>
                  </a:lnTo>
                  <a:lnTo>
                    <a:pt x="1357" y="497"/>
                  </a:lnTo>
                  <a:lnTo>
                    <a:pt x="1339" y="485"/>
                  </a:lnTo>
                  <a:cubicBezTo>
                    <a:pt x="1339" y="484"/>
                    <a:pt x="1338" y="483"/>
                    <a:pt x="1337" y="482"/>
                  </a:cubicBezTo>
                  <a:lnTo>
                    <a:pt x="1334" y="476"/>
                  </a:lnTo>
                  <a:cubicBezTo>
                    <a:pt x="1333" y="474"/>
                    <a:pt x="1332" y="472"/>
                    <a:pt x="1333" y="470"/>
                  </a:cubicBezTo>
                  <a:lnTo>
                    <a:pt x="1335" y="464"/>
                  </a:lnTo>
                  <a:lnTo>
                    <a:pt x="1343" y="449"/>
                  </a:lnTo>
                  <a:lnTo>
                    <a:pt x="1341" y="448"/>
                  </a:lnTo>
                  <a:lnTo>
                    <a:pt x="1330" y="436"/>
                  </a:lnTo>
                  <a:lnTo>
                    <a:pt x="1325" y="435"/>
                  </a:lnTo>
                  <a:lnTo>
                    <a:pt x="1319" y="437"/>
                  </a:lnTo>
                  <a:lnTo>
                    <a:pt x="1305" y="445"/>
                  </a:lnTo>
                  <a:cubicBezTo>
                    <a:pt x="1303" y="446"/>
                    <a:pt x="1301" y="446"/>
                    <a:pt x="1299" y="446"/>
                  </a:cubicBezTo>
                  <a:lnTo>
                    <a:pt x="1292" y="444"/>
                  </a:lnTo>
                  <a:cubicBezTo>
                    <a:pt x="1290" y="443"/>
                    <a:pt x="1288" y="442"/>
                    <a:pt x="1287" y="440"/>
                  </a:cubicBezTo>
                  <a:cubicBezTo>
                    <a:pt x="1286" y="438"/>
                    <a:pt x="1286" y="436"/>
                    <a:pt x="1287" y="434"/>
                  </a:cubicBezTo>
                  <a:lnTo>
                    <a:pt x="1291" y="421"/>
                  </a:lnTo>
                  <a:lnTo>
                    <a:pt x="1304" y="390"/>
                  </a:lnTo>
                  <a:lnTo>
                    <a:pt x="1305" y="380"/>
                  </a:lnTo>
                  <a:lnTo>
                    <a:pt x="1307" y="375"/>
                  </a:lnTo>
                  <a:lnTo>
                    <a:pt x="1310" y="365"/>
                  </a:lnTo>
                  <a:lnTo>
                    <a:pt x="1310" y="360"/>
                  </a:lnTo>
                  <a:lnTo>
                    <a:pt x="1304" y="357"/>
                  </a:lnTo>
                  <a:cubicBezTo>
                    <a:pt x="1302" y="356"/>
                    <a:pt x="1301" y="355"/>
                    <a:pt x="1300" y="353"/>
                  </a:cubicBezTo>
                  <a:lnTo>
                    <a:pt x="1298" y="346"/>
                  </a:lnTo>
                  <a:cubicBezTo>
                    <a:pt x="1296" y="344"/>
                    <a:pt x="1297" y="341"/>
                    <a:pt x="1298" y="339"/>
                  </a:cubicBezTo>
                  <a:lnTo>
                    <a:pt x="1302" y="333"/>
                  </a:lnTo>
                  <a:cubicBezTo>
                    <a:pt x="1303" y="332"/>
                    <a:pt x="1304" y="331"/>
                    <a:pt x="1305" y="331"/>
                  </a:cubicBezTo>
                  <a:lnTo>
                    <a:pt x="1322" y="322"/>
                  </a:lnTo>
                  <a:lnTo>
                    <a:pt x="1325" y="319"/>
                  </a:lnTo>
                  <a:lnTo>
                    <a:pt x="1327" y="314"/>
                  </a:lnTo>
                  <a:lnTo>
                    <a:pt x="1328" y="304"/>
                  </a:lnTo>
                  <a:lnTo>
                    <a:pt x="1329" y="284"/>
                  </a:lnTo>
                  <a:lnTo>
                    <a:pt x="1327" y="276"/>
                  </a:lnTo>
                  <a:lnTo>
                    <a:pt x="1324" y="274"/>
                  </a:lnTo>
                  <a:lnTo>
                    <a:pt x="1306" y="262"/>
                  </a:lnTo>
                  <a:cubicBezTo>
                    <a:pt x="1305" y="262"/>
                    <a:pt x="1304" y="261"/>
                    <a:pt x="1304" y="261"/>
                  </a:cubicBezTo>
                  <a:lnTo>
                    <a:pt x="1292" y="247"/>
                  </a:lnTo>
                  <a:lnTo>
                    <a:pt x="1273" y="238"/>
                  </a:lnTo>
                  <a:cubicBezTo>
                    <a:pt x="1272" y="238"/>
                    <a:pt x="1271" y="237"/>
                    <a:pt x="1270" y="236"/>
                  </a:cubicBezTo>
                  <a:lnTo>
                    <a:pt x="1265" y="231"/>
                  </a:lnTo>
                  <a:cubicBezTo>
                    <a:pt x="1264" y="229"/>
                    <a:pt x="1263" y="227"/>
                    <a:pt x="1263" y="225"/>
                  </a:cubicBezTo>
                  <a:lnTo>
                    <a:pt x="1264" y="218"/>
                  </a:lnTo>
                  <a:lnTo>
                    <a:pt x="1266" y="211"/>
                  </a:lnTo>
                  <a:lnTo>
                    <a:pt x="1266" y="204"/>
                  </a:lnTo>
                  <a:lnTo>
                    <a:pt x="1266" y="198"/>
                  </a:lnTo>
                  <a:lnTo>
                    <a:pt x="1243" y="19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65" name="Freeform 350">
              <a:extLst>
                <a:ext uri="{FF2B5EF4-FFF2-40B4-BE49-F238E27FC236}">
                  <a16:creationId xmlns:a16="http://schemas.microsoft.com/office/drawing/2014/main" id="{7BF77A50-3444-4A42-A3D3-A61E61323C18}"/>
                </a:ext>
              </a:extLst>
            </p:cNvPr>
            <p:cNvSpPr>
              <a:spLocks noChangeArrowheads="1"/>
            </p:cNvSpPr>
            <p:nvPr/>
          </p:nvSpPr>
          <p:spPr bwMode="auto">
            <a:xfrm>
              <a:off x="8715375" y="4456113"/>
              <a:ext cx="215900" cy="139700"/>
            </a:xfrm>
            <a:custGeom>
              <a:avLst/>
              <a:gdLst>
                <a:gd name="T0" fmla="*/ 572 w 601"/>
                <a:gd name="T1" fmla="*/ 17 h 389"/>
                <a:gd name="T2" fmla="*/ 539 w 601"/>
                <a:gd name="T3" fmla="*/ 25 h 389"/>
                <a:gd name="T4" fmla="*/ 504 w 601"/>
                <a:gd name="T5" fmla="*/ 42 h 389"/>
                <a:gd name="T6" fmla="*/ 491 w 601"/>
                <a:gd name="T7" fmla="*/ 37 h 389"/>
                <a:gd name="T8" fmla="*/ 477 w 601"/>
                <a:gd name="T9" fmla="*/ 29 h 389"/>
                <a:gd name="T10" fmla="*/ 445 w 601"/>
                <a:gd name="T11" fmla="*/ 35 h 389"/>
                <a:gd name="T12" fmla="*/ 384 w 601"/>
                <a:gd name="T13" fmla="*/ 65 h 389"/>
                <a:gd name="T14" fmla="*/ 327 w 601"/>
                <a:gd name="T15" fmla="*/ 68 h 389"/>
                <a:gd name="T16" fmla="*/ 286 w 601"/>
                <a:gd name="T17" fmla="*/ 68 h 389"/>
                <a:gd name="T18" fmla="*/ 262 w 601"/>
                <a:gd name="T19" fmla="*/ 80 h 389"/>
                <a:gd name="T20" fmla="*/ 232 w 601"/>
                <a:gd name="T21" fmla="*/ 76 h 389"/>
                <a:gd name="T22" fmla="*/ 212 w 601"/>
                <a:gd name="T23" fmla="*/ 64 h 389"/>
                <a:gd name="T24" fmla="*/ 200 w 601"/>
                <a:gd name="T25" fmla="*/ 54 h 389"/>
                <a:gd name="T26" fmla="*/ 170 w 601"/>
                <a:gd name="T27" fmla="*/ 44 h 389"/>
                <a:gd name="T28" fmla="*/ 154 w 601"/>
                <a:gd name="T29" fmla="*/ 24 h 389"/>
                <a:gd name="T30" fmla="*/ 130 w 601"/>
                <a:gd name="T31" fmla="*/ 30 h 389"/>
                <a:gd name="T32" fmla="*/ 123 w 601"/>
                <a:gd name="T33" fmla="*/ 41 h 389"/>
                <a:gd name="T34" fmla="*/ 94 w 601"/>
                <a:gd name="T35" fmla="*/ 66 h 389"/>
                <a:gd name="T36" fmla="*/ 68 w 601"/>
                <a:gd name="T37" fmla="*/ 59 h 389"/>
                <a:gd name="T38" fmla="*/ 53 w 601"/>
                <a:gd name="T39" fmla="*/ 41 h 389"/>
                <a:gd name="T40" fmla="*/ 39 w 601"/>
                <a:gd name="T41" fmla="*/ 50 h 389"/>
                <a:gd name="T42" fmla="*/ 18 w 601"/>
                <a:gd name="T43" fmla="*/ 60 h 389"/>
                <a:gd name="T44" fmla="*/ 9 w 601"/>
                <a:gd name="T45" fmla="*/ 82 h 389"/>
                <a:gd name="T46" fmla="*/ 6 w 601"/>
                <a:gd name="T47" fmla="*/ 105 h 389"/>
                <a:gd name="T48" fmla="*/ 0 w 601"/>
                <a:gd name="T49" fmla="*/ 118 h 389"/>
                <a:gd name="T50" fmla="*/ 16 w 601"/>
                <a:gd name="T51" fmla="*/ 143 h 389"/>
                <a:gd name="T52" fmla="*/ 38 w 601"/>
                <a:gd name="T53" fmla="*/ 166 h 389"/>
                <a:gd name="T54" fmla="*/ 93 w 601"/>
                <a:gd name="T55" fmla="*/ 166 h 389"/>
                <a:gd name="T56" fmla="*/ 110 w 601"/>
                <a:gd name="T57" fmla="*/ 182 h 389"/>
                <a:gd name="T58" fmla="*/ 144 w 601"/>
                <a:gd name="T59" fmla="*/ 191 h 389"/>
                <a:gd name="T60" fmla="*/ 163 w 601"/>
                <a:gd name="T61" fmla="*/ 210 h 389"/>
                <a:gd name="T62" fmla="*/ 194 w 601"/>
                <a:gd name="T63" fmla="*/ 233 h 389"/>
                <a:gd name="T64" fmla="*/ 223 w 601"/>
                <a:gd name="T65" fmla="*/ 243 h 389"/>
                <a:gd name="T66" fmla="*/ 267 w 601"/>
                <a:gd name="T67" fmla="*/ 271 h 389"/>
                <a:gd name="T68" fmla="*/ 288 w 601"/>
                <a:gd name="T69" fmla="*/ 278 h 389"/>
                <a:gd name="T70" fmla="*/ 325 w 601"/>
                <a:gd name="T71" fmla="*/ 278 h 389"/>
                <a:gd name="T72" fmla="*/ 396 w 601"/>
                <a:gd name="T73" fmla="*/ 356 h 389"/>
                <a:gd name="T74" fmla="*/ 428 w 601"/>
                <a:gd name="T75" fmla="*/ 365 h 389"/>
                <a:gd name="T76" fmla="*/ 443 w 601"/>
                <a:gd name="T77" fmla="*/ 373 h 389"/>
                <a:gd name="T78" fmla="*/ 468 w 601"/>
                <a:gd name="T79" fmla="*/ 370 h 389"/>
                <a:gd name="T80" fmla="*/ 491 w 601"/>
                <a:gd name="T81" fmla="*/ 377 h 389"/>
                <a:gd name="T82" fmla="*/ 510 w 601"/>
                <a:gd name="T83" fmla="*/ 388 h 389"/>
                <a:gd name="T84" fmla="*/ 505 w 601"/>
                <a:gd name="T85" fmla="*/ 355 h 389"/>
                <a:gd name="T86" fmla="*/ 536 w 601"/>
                <a:gd name="T87" fmla="*/ 312 h 389"/>
                <a:gd name="T88" fmla="*/ 540 w 601"/>
                <a:gd name="T89" fmla="*/ 301 h 389"/>
                <a:gd name="T90" fmla="*/ 537 w 601"/>
                <a:gd name="T91" fmla="*/ 291 h 389"/>
                <a:gd name="T92" fmla="*/ 524 w 601"/>
                <a:gd name="T93" fmla="*/ 274 h 389"/>
                <a:gd name="T94" fmla="*/ 524 w 601"/>
                <a:gd name="T95" fmla="*/ 248 h 389"/>
                <a:gd name="T96" fmla="*/ 502 w 601"/>
                <a:gd name="T97" fmla="*/ 226 h 389"/>
                <a:gd name="T98" fmla="*/ 517 w 601"/>
                <a:gd name="T99" fmla="*/ 169 h 389"/>
                <a:gd name="T100" fmla="*/ 525 w 601"/>
                <a:gd name="T101" fmla="*/ 133 h 389"/>
                <a:gd name="T102" fmla="*/ 534 w 601"/>
                <a:gd name="T103" fmla="*/ 111 h 389"/>
                <a:gd name="T104" fmla="*/ 593 w 601"/>
                <a:gd name="T105" fmla="*/ 20 h 389"/>
                <a:gd name="T106" fmla="*/ 600 w 601"/>
                <a:gd name="T107" fmla="*/ 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1" h="389">
                  <a:moveTo>
                    <a:pt x="589" y="6"/>
                  </a:moveTo>
                  <a:cubicBezTo>
                    <a:pt x="589" y="7"/>
                    <a:pt x="588" y="8"/>
                    <a:pt x="587" y="8"/>
                  </a:cubicBezTo>
                  <a:lnTo>
                    <a:pt x="579" y="12"/>
                  </a:lnTo>
                  <a:lnTo>
                    <a:pt x="574" y="16"/>
                  </a:lnTo>
                  <a:cubicBezTo>
                    <a:pt x="573" y="16"/>
                    <a:pt x="573" y="17"/>
                    <a:pt x="572" y="17"/>
                  </a:cubicBezTo>
                  <a:lnTo>
                    <a:pt x="557" y="22"/>
                  </a:lnTo>
                  <a:lnTo>
                    <a:pt x="550" y="24"/>
                  </a:lnTo>
                  <a:lnTo>
                    <a:pt x="541" y="23"/>
                  </a:lnTo>
                  <a:cubicBezTo>
                    <a:pt x="541" y="23"/>
                    <a:pt x="541" y="23"/>
                    <a:pt x="540" y="23"/>
                  </a:cubicBezTo>
                  <a:lnTo>
                    <a:pt x="539" y="25"/>
                  </a:lnTo>
                  <a:lnTo>
                    <a:pt x="533" y="33"/>
                  </a:lnTo>
                  <a:cubicBezTo>
                    <a:pt x="532" y="34"/>
                    <a:pt x="531" y="35"/>
                    <a:pt x="530" y="36"/>
                  </a:cubicBezTo>
                  <a:lnTo>
                    <a:pt x="512" y="43"/>
                  </a:lnTo>
                  <a:cubicBezTo>
                    <a:pt x="511" y="43"/>
                    <a:pt x="509" y="43"/>
                    <a:pt x="508" y="43"/>
                  </a:cubicBezTo>
                  <a:lnTo>
                    <a:pt x="504" y="42"/>
                  </a:lnTo>
                  <a:cubicBezTo>
                    <a:pt x="502" y="42"/>
                    <a:pt x="501" y="41"/>
                    <a:pt x="500" y="40"/>
                  </a:cubicBezTo>
                  <a:lnTo>
                    <a:pt x="498" y="38"/>
                  </a:lnTo>
                  <a:lnTo>
                    <a:pt x="498" y="37"/>
                  </a:lnTo>
                  <a:lnTo>
                    <a:pt x="494" y="37"/>
                  </a:lnTo>
                  <a:cubicBezTo>
                    <a:pt x="493" y="37"/>
                    <a:pt x="492" y="37"/>
                    <a:pt x="491" y="37"/>
                  </a:cubicBezTo>
                  <a:lnTo>
                    <a:pt x="486" y="35"/>
                  </a:lnTo>
                  <a:lnTo>
                    <a:pt x="486" y="35"/>
                  </a:lnTo>
                  <a:cubicBezTo>
                    <a:pt x="484" y="35"/>
                    <a:pt x="483" y="35"/>
                    <a:pt x="481" y="34"/>
                  </a:cubicBezTo>
                  <a:cubicBezTo>
                    <a:pt x="481" y="33"/>
                    <a:pt x="479" y="32"/>
                    <a:pt x="479" y="31"/>
                  </a:cubicBezTo>
                  <a:lnTo>
                    <a:pt x="477" y="29"/>
                  </a:lnTo>
                  <a:lnTo>
                    <a:pt x="475" y="29"/>
                  </a:lnTo>
                  <a:lnTo>
                    <a:pt x="472" y="30"/>
                  </a:lnTo>
                  <a:cubicBezTo>
                    <a:pt x="471" y="31"/>
                    <a:pt x="470" y="31"/>
                    <a:pt x="470" y="31"/>
                  </a:cubicBezTo>
                  <a:lnTo>
                    <a:pt x="449" y="35"/>
                  </a:lnTo>
                  <a:lnTo>
                    <a:pt x="445" y="35"/>
                  </a:lnTo>
                  <a:lnTo>
                    <a:pt x="433" y="48"/>
                  </a:lnTo>
                  <a:lnTo>
                    <a:pt x="425" y="53"/>
                  </a:lnTo>
                  <a:lnTo>
                    <a:pt x="400" y="63"/>
                  </a:lnTo>
                  <a:lnTo>
                    <a:pt x="389" y="65"/>
                  </a:lnTo>
                  <a:cubicBezTo>
                    <a:pt x="387" y="66"/>
                    <a:pt x="386" y="66"/>
                    <a:pt x="384" y="65"/>
                  </a:cubicBezTo>
                  <a:lnTo>
                    <a:pt x="381" y="64"/>
                  </a:lnTo>
                  <a:lnTo>
                    <a:pt x="376" y="67"/>
                  </a:lnTo>
                  <a:lnTo>
                    <a:pt x="364" y="70"/>
                  </a:lnTo>
                  <a:lnTo>
                    <a:pt x="351" y="71"/>
                  </a:lnTo>
                  <a:lnTo>
                    <a:pt x="327" y="68"/>
                  </a:lnTo>
                  <a:lnTo>
                    <a:pt x="318" y="70"/>
                  </a:lnTo>
                  <a:lnTo>
                    <a:pt x="312" y="69"/>
                  </a:lnTo>
                  <a:lnTo>
                    <a:pt x="302" y="64"/>
                  </a:lnTo>
                  <a:cubicBezTo>
                    <a:pt x="301" y="65"/>
                    <a:pt x="300" y="65"/>
                    <a:pt x="299" y="65"/>
                  </a:cubicBezTo>
                  <a:lnTo>
                    <a:pt x="286" y="68"/>
                  </a:lnTo>
                  <a:lnTo>
                    <a:pt x="282" y="72"/>
                  </a:lnTo>
                  <a:cubicBezTo>
                    <a:pt x="281" y="73"/>
                    <a:pt x="280" y="73"/>
                    <a:pt x="279" y="74"/>
                  </a:cubicBezTo>
                  <a:lnTo>
                    <a:pt x="272" y="75"/>
                  </a:lnTo>
                  <a:lnTo>
                    <a:pt x="264" y="79"/>
                  </a:lnTo>
                  <a:cubicBezTo>
                    <a:pt x="263" y="80"/>
                    <a:pt x="263" y="80"/>
                    <a:pt x="262" y="80"/>
                  </a:cubicBezTo>
                  <a:lnTo>
                    <a:pt x="258" y="81"/>
                  </a:lnTo>
                  <a:cubicBezTo>
                    <a:pt x="257" y="81"/>
                    <a:pt x="256" y="81"/>
                    <a:pt x="255" y="81"/>
                  </a:cubicBezTo>
                  <a:lnTo>
                    <a:pt x="242" y="80"/>
                  </a:lnTo>
                  <a:lnTo>
                    <a:pt x="239" y="80"/>
                  </a:lnTo>
                  <a:cubicBezTo>
                    <a:pt x="236" y="80"/>
                    <a:pt x="234" y="78"/>
                    <a:pt x="232" y="76"/>
                  </a:cubicBezTo>
                  <a:cubicBezTo>
                    <a:pt x="232" y="76"/>
                    <a:pt x="232" y="76"/>
                    <a:pt x="232" y="75"/>
                  </a:cubicBezTo>
                  <a:lnTo>
                    <a:pt x="227" y="75"/>
                  </a:lnTo>
                  <a:cubicBezTo>
                    <a:pt x="226" y="74"/>
                    <a:pt x="225" y="74"/>
                    <a:pt x="224" y="73"/>
                  </a:cubicBezTo>
                  <a:lnTo>
                    <a:pt x="219" y="70"/>
                  </a:lnTo>
                  <a:lnTo>
                    <a:pt x="212" y="64"/>
                  </a:lnTo>
                  <a:lnTo>
                    <a:pt x="207" y="62"/>
                  </a:lnTo>
                  <a:cubicBezTo>
                    <a:pt x="206" y="62"/>
                    <a:pt x="205" y="61"/>
                    <a:pt x="205" y="61"/>
                  </a:cubicBezTo>
                  <a:lnTo>
                    <a:pt x="203" y="59"/>
                  </a:lnTo>
                  <a:cubicBezTo>
                    <a:pt x="202" y="58"/>
                    <a:pt x="201" y="57"/>
                    <a:pt x="201" y="56"/>
                  </a:cubicBezTo>
                  <a:lnTo>
                    <a:pt x="200" y="54"/>
                  </a:lnTo>
                  <a:cubicBezTo>
                    <a:pt x="199" y="53"/>
                    <a:pt x="199" y="52"/>
                    <a:pt x="199" y="51"/>
                  </a:cubicBezTo>
                  <a:lnTo>
                    <a:pt x="199" y="49"/>
                  </a:lnTo>
                  <a:lnTo>
                    <a:pt x="199" y="48"/>
                  </a:lnTo>
                  <a:lnTo>
                    <a:pt x="178" y="49"/>
                  </a:lnTo>
                  <a:cubicBezTo>
                    <a:pt x="175" y="50"/>
                    <a:pt x="172" y="48"/>
                    <a:pt x="170" y="44"/>
                  </a:cubicBezTo>
                  <a:lnTo>
                    <a:pt x="166" y="34"/>
                  </a:lnTo>
                  <a:lnTo>
                    <a:pt x="166" y="28"/>
                  </a:lnTo>
                  <a:lnTo>
                    <a:pt x="161" y="24"/>
                  </a:lnTo>
                  <a:cubicBezTo>
                    <a:pt x="160" y="23"/>
                    <a:pt x="159" y="23"/>
                    <a:pt x="159" y="22"/>
                  </a:cubicBezTo>
                  <a:lnTo>
                    <a:pt x="154" y="24"/>
                  </a:lnTo>
                  <a:cubicBezTo>
                    <a:pt x="153" y="26"/>
                    <a:pt x="151" y="28"/>
                    <a:pt x="150" y="29"/>
                  </a:cubicBezTo>
                  <a:lnTo>
                    <a:pt x="145" y="31"/>
                  </a:lnTo>
                  <a:cubicBezTo>
                    <a:pt x="144" y="31"/>
                    <a:pt x="143" y="31"/>
                    <a:pt x="142" y="31"/>
                  </a:cubicBezTo>
                  <a:lnTo>
                    <a:pt x="142" y="31"/>
                  </a:lnTo>
                  <a:lnTo>
                    <a:pt x="130" y="30"/>
                  </a:lnTo>
                  <a:lnTo>
                    <a:pt x="126" y="29"/>
                  </a:lnTo>
                  <a:cubicBezTo>
                    <a:pt x="126" y="30"/>
                    <a:pt x="125" y="31"/>
                    <a:pt x="124" y="32"/>
                  </a:cubicBezTo>
                  <a:lnTo>
                    <a:pt x="122" y="34"/>
                  </a:lnTo>
                  <a:lnTo>
                    <a:pt x="122" y="35"/>
                  </a:lnTo>
                  <a:lnTo>
                    <a:pt x="123" y="41"/>
                  </a:lnTo>
                  <a:cubicBezTo>
                    <a:pt x="123" y="42"/>
                    <a:pt x="123" y="44"/>
                    <a:pt x="123" y="46"/>
                  </a:cubicBezTo>
                  <a:cubicBezTo>
                    <a:pt x="122" y="47"/>
                    <a:pt x="122" y="49"/>
                    <a:pt x="121" y="50"/>
                  </a:cubicBezTo>
                  <a:lnTo>
                    <a:pt x="119" y="51"/>
                  </a:lnTo>
                  <a:lnTo>
                    <a:pt x="111" y="58"/>
                  </a:lnTo>
                  <a:lnTo>
                    <a:pt x="94" y="66"/>
                  </a:lnTo>
                  <a:cubicBezTo>
                    <a:pt x="93" y="66"/>
                    <a:pt x="92" y="67"/>
                    <a:pt x="91" y="67"/>
                  </a:cubicBezTo>
                  <a:lnTo>
                    <a:pt x="83" y="68"/>
                  </a:lnTo>
                  <a:cubicBezTo>
                    <a:pt x="81" y="68"/>
                    <a:pt x="79" y="68"/>
                    <a:pt x="78" y="67"/>
                  </a:cubicBezTo>
                  <a:lnTo>
                    <a:pt x="72" y="63"/>
                  </a:lnTo>
                  <a:cubicBezTo>
                    <a:pt x="70" y="62"/>
                    <a:pt x="68" y="61"/>
                    <a:pt x="68" y="59"/>
                  </a:cubicBezTo>
                  <a:lnTo>
                    <a:pt x="64" y="57"/>
                  </a:lnTo>
                  <a:cubicBezTo>
                    <a:pt x="63" y="56"/>
                    <a:pt x="63" y="56"/>
                    <a:pt x="62" y="55"/>
                  </a:cubicBezTo>
                  <a:lnTo>
                    <a:pt x="60" y="53"/>
                  </a:lnTo>
                  <a:cubicBezTo>
                    <a:pt x="59" y="53"/>
                    <a:pt x="59" y="52"/>
                    <a:pt x="59" y="52"/>
                  </a:cubicBezTo>
                  <a:lnTo>
                    <a:pt x="53" y="41"/>
                  </a:lnTo>
                  <a:cubicBezTo>
                    <a:pt x="53" y="42"/>
                    <a:pt x="53" y="42"/>
                    <a:pt x="53" y="42"/>
                  </a:cubicBezTo>
                  <a:lnTo>
                    <a:pt x="49" y="45"/>
                  </a:lnTo>
                  <a:cubicBezTo>
                    <a:pt x="47" y="47"/>
                    <a:pt x="45" y="48"/>
                    <a:pt x="42" y="47"/>
                  </a:cubicBezTo>
                  <a:lnTo>
                    <a:pt x="40" y="47"/>
                  </a:lnTo>
                  <a:cubicBezTo>
                    <a:pt x="40" y="48"/>
                    <a:pt x="40" y="49"/>
                    <a:pt x="39" y="50"/>
                  </a:cubicBezTo>
                  <a:lnTo>
                    <a:pt x="37" y="52"/>
                  </a:lnTo>
                  <a:lnTo>
                    <a:pt x="29" y="58"/>
                  </a:lnTo>
                  <a:cubicBezTo>
                    <a:pt x="27" y="60"/>
                    <a:pt x="24" y="60"/>
                    <a:pt x="22" y="59"/>
                  </a:cubicBezTo>
                  <a:lnTo>
                    <a:pt x="20" y="58"/>
                  </a:lnTo>
                  <a:lnTo>
                    <a:pt x="18" y="60"/>
                  </a:lnTo>
                  <a:lnTo>
                    <a:pt x="14" y="64"/>
                  </a:lnTo>
                  <a:cubicBezTo>
                    <a:pt x="13" y="65"/>
                    <a:pt x="13" y="66"/>
                    <a:pt x="12" y="66"/>
                  </a:cubicBezTo>
                  <a:lnTo>
                    <a:pt x="12" y="68"/>
                  </a:lnTo>
                  <a:lnTo>
                    <a:pt x="9" y="80"/>
                  </a:lnTo>
                  <a:cubicBezTo>
                    <a:pt x="9" y="80"/>
                    <a:pt x="9" y="81"/>
                    <a:pt x="9" y="82"/>
                  </a:cubicBezTo>
                  <a:lnTo>
                    <a:pt x="5" y="90"/>
                  </a:lnTo>
                  <a:lnTo>
                    <a:pt x="6" y="91"/>
                  </a:lnTo>
                  <a:cubicBezTo>
                    <a:pt x="6" y="91"/>
                    <a:pt x="7" y="93"/>
                    <a:pt x="7" y="94"/>
                  </a:cubicBezTo>
                  <a:cubicBezTo>
                    <a:pt x="7" y="95"/>
                    <a:pt x="7" y="96"/>
                    <a:pt x="7" y="97"/>
                  </a:cubicBezTo>
                  <a:lnTo>
                    <a:pt x="6" y="105"/>
                  </a:lnTo>
                  <a:cubicBezTo>
                    <a:pt x="6" y="105"/>
                    <a:pt x="5" y="106"/>
                    <a:pt x="5" y="107"/>
                  </a:cubicBezTo>
                  <a:lnTo>
                    <a:pt x="4" y="110"/>
                  </a:lnTo>
                  <a:cubicBezTo>
                    <a:pt x="4" y="112"/>
                    <a:pt x="4" y="115"/>
                    <a:pt x="2" y="116"/>
                  </a:cubicBezTo>
                  <a:cubicBezTo>
                    <a:pt x="2" y="117"/>
                    <a:pt x="0" y="118"/>
                    <a:pt x="0" y="118"/>
                  </a:cubicBezTo>
                  <a:lnTo>
                    <a:pt x="0" y="118"/>
                  </a:lnTo>
                  <a:lnTo>
                    <a:pt x="2" y="122"/>
                  </a:lnTo>
                  <a:cubicBezTo>
                    <a:pt x="2" y="123"/>
                    <a:pt x="2" y="124"/>
                    <a:pt x="3" y="125"/>
                  </a:cubicBezTo>
                  <a:lnTo>
                    <a:pt x="6" y="137"/>
                  </a:lnTo>
                  <a:lnTo>
                    <a:pt x="10" y="143"/>
                  </a:lnTo>
                  <a:lnTo>
                    <a:pt x="16" y="143"/>
                  </a:lnTo>
                  <a:cubicBezTo>
                    <a:pt x="17" y="143"/>
                    <a:pt x="18" y="144"/>
                    <a:pt x="19" y="144"/>
                  </a:cubicBezTo>
                  <a:lnTo>
                    <a:pt x="22" y="146"/>
                  </a:lnTo>
                  <a:cubicBezTo>
                    <a:pt x="23" y="146"/>
                    <a:pt x="24" y="147"/>
                    <a:pt x="24" y="147"/>
                  </a:cubicBezTo>
                  <a:lnTo>
                    <a:pt x="28" y="151"/>
                  </a:lnTo>
                  <a:lnTo>
                    <a:pt x="38" y="166"/>
                  </a:lnTo>
                  <a:lnTo>
                    <a:pt x="43" y="167"/>
                  </a:lnTo>
                  <a:lnTo>
                    <a:pt x="57" y="164"/>
                  </a:lnTo>
                  <a:lnTo>
                    <a:pt x="74" y="163"/>
                  </a:lnTo>
                  <a:lnTo>
                    <a:pt x="91" y="165"/>
                  </a:lnTo>
                  <a:cubicBezTo>
                    <a:pt x="92" y="165"/>
                    <a:pt x="92" y="166"/>
                    <a:pt x="93" y="166"/>
                  </a:cubicBezTo>
                  <a:lnTo>
                    <a:pt x="99" y="169"/>
                  </a:lnTo>
                  <a:cubicBezTo>
                    <a:pt x="100" y="169"/>
                    <a:pt x="101" y="170"/>
                    <a:pt x="102" y="170"/>
                  </a:cubicBezTo>
                  <a:lnTo>
                    <a:pt x="107" y="176"/>
                  </a:lnTo>
                  <a:cubicBezTo>
                    <a:pt x="108" y="177"/>
                    <a:pt x="108" y="178"/>
                    <a:pt x="109" y="178"/>
                  </a:cubicBezTo>
                  <a:lnTo>
                    <a:pt x="110" y="182"/>
                  </a:lnTo>
                  <a:cubicBezTo>
                    <a:pt x="111" y="182"/>
                    <a:pt x="112" y="182"/>
                    <a:pt x="112" y="182"/>
                  </a:cubicBezTo>
                  <a:lnTo>
                    <a:pt x="136" y="185"/>
                  </a:lnTo>
                  <a:cubicBezTo>
                    <a:pt x="138" y="186"/>
                    <a:pt x="139" y="186"/>
                    <a:pt x="140" y="187"/>
                  </a:cubicBezTo>
                  <a:cubicBezTo>
                    <a:pt x="141" y="187"/>
                    <a:pt x="143" y="189"/>
                    <a:pt x="143" y="190"/>
                  </a:cubicBezTo>
                  <a:lnTo>
                    <a:pt x="144" y="191"/>
                  </a:lnTo>
                  <a:cubicBezTo>
                    <a:pt x="145" y="192"/>
                    <a:pt x="146" y="192"/>
                    <a:pt x="147" y="193"/>
                  </a:cubicBezTo>
                  <a:lnTo>
                    <a:pt x="153" y="199"/>
                  </a:lnTo>
                  <a:cubicBezTo>
                    <a:pt x="154" y="199"/>
                    <a:pt x="155" y="200"/>
                    <a:pt x="156" y="201"/>
                  </a:cubicBezTo>
                  <a:cubicBezTo>
                    <a:pt x="157" y="201"/>
                    <a:pt x="157" y="202"/>
                    <a:pt x="158" y="203"/>
                  </a:cubicBezTo>
                  <a:lnTo>
                    <a:pt x="163" y="210"/>
                  </a:lnTo>
                  <a:cubicBezTo>
                    <a:pt x="163" y="211"/>
                    <a:pt x="164" y="211"/>
                    <a:pt x="165" y="211"/>
                  </a:cubicBezTo>
                  <a:lnTo>
                    <a:pt x="166" y="213"/>
                  </a:lnTo>
                  <a:lnTo>
                    <a:pt x="171" y="217"/>
                  </a:lnTo>
                  <a:lnTo>
                    <a:pt x="178" y="221"/>
                  </a:lnTo>
                  <a:lnTo>
                    <a:pt x="194" y="233"/>
                  </a:lnTo>
                  <a:lnTo>
                    <a:pt x="199" y="234"/>
                  </a:lnTo>
                  <a:lnTo>
                    <a:pt x="207" y="236"/>
                  </a:lnTo>
                  <a:lnTo>
                    <a:pt x="215" y="238"/>
                  </a:lnTo>
                  <a:cubicBezTo>
                    <a:pt x="215" y="238"/>
                    <a:pt x="216" y="239"/>
                    <a:pt x="217" y="239"/>
                  </a:cubicBezTo>
                  <a:lnTo>
                    <a:pt x="223" y="243"/>
                  </a:lnTo>
                  <a:lnTo>
                    <a:pt x="240" y="260"/>
                  </a:lnTo>
                  <a:lnTo>
                    <a:pt x="246" y="264"/>
                  </a:lnTo>
                  <a:lnTo>
                    <a:pt x="251" y="266"/>
                  </a:lnTo>
                  <a:lnTo>
                    <a:pt x="258" y="267"/>
                  </a:lnTo>
                  <a:lnTo>
                    <a:pt x="267" y="271"/>
                  </a:lnTo>
                  <a:cubicBezTo>
                    <a:pt x="268" y="271"/>
                    <a:pt x="268" y="272"/>
                    <a:pt x="269" y="272"/>
                  </a:cubicBezTo>
                  <a:lnTo>
                    <a:pt x="279" y="280"/>
                  </a:lnTo>
                  <a:lnTo>
                    <a:pt x="284" y="281"/>
                  </a:lnTo>
                  <a:lnTo>
                    <a:pt x="286" y="279"/>
                  </a:lnTo>
                  <a:cubicBezTo>
                    <a:pt x="287" y="279"/>
                    <a:pt x="287" y="278"/>
                    <a:pt x="288" y="278"/>
                  </a:cubicBezTo>
                  <a:cubicBezTo>
                    <a:pt x="289" y="278"/>
                    <a:pt x="291" y="277"/>
                    <a:pt x="291" y="277"/>
                  </a:cubicBezTo>
                  <a:lnTo>
                    <a:pt x="313" y="276"/>
                  </a:lnTo>
                  <a:cubicBezTo>
                    <a:pt x="314" y="276"/>
                    <a:pt x="315" y="276"/>
                    <a:pt x="315" y="276"/>
                  </a:cubicBezTo>
                  <a:lnTo>
                    <a:pt x="323" y="277"/>
                  </a:lnTo>
                  <a:cubicBezTo>
                    <a:pt x="323" y="277"/>
                    <a:pt x="324" y="277"/>
                    <a:pt x="325" y="278"/>
                  </a:cubicBezTo>
                  <a:lnTo>
                    <a:pt x="341" y="285"/>
                  </a:lnTo>
                  <a:lnTo>
                    <a:pt x="355" y="295"/>
                  </a:lnTo>
                  <a:lnTo>
                    <a:pt x="374" y="313"/>
                  </a:lnTo>
                  <a:lnTo>
                    <a:pt x="380" y="321"/>
                  </a:lnTo>
                  <a:lnTo>
                    <a:pt x="396" y="356"/>
                  </a:lnTo>
                  <a:lnTo>
                    <a:pt x="407" y="358"/>
                  </a:lnTo>
                  <a:lnTo>
                    <a:pt x="409" y="358"/>
                  </a:lnTo>
                  <a:cubicBezTo>
                    <a:pt x="411" y="357"/>
                    <a:pt x="413" y="358"/>
                    <a:pt x="415" y="359"/>
                  </a:cubicBezTo>
                  <a:lnTo>
                    <a:pt x="418" y="361"/>
                  </a:lnTo>
                  <a:lnTo>
                    <a:pt x="428" y="365"/>
                  </a:lnTo>
                  <a:cubicBezTo>
                    <a:pt x="429" y="365"/>
                    <a:pt x="430" y="366"/>
                    <a:pt x="431" y="367"/>
                  </a:cubicBezTo>
                  <a:lnTo>
                    <a:pt x="433" y="369"/>
                  </a:lnTo>
                  <a:cubicBezTo>
                    <a:pt x="434" y="370"/>
                    <a:pt x="434" y="370"/>
                    <a:pt x="435" y="371"/>
                  </a:cubicBezTo>
                  <a:lnTo>
                    <a:pt x="435" y="372"/>
                  </a:lnTo>
                  <a:lnTo>
                    <a:pt x="443" y="373"/>
                  </a:lnTo>
                  <a:cubicBezTo>
                    <a:pt x="445" y="373"/>
                    <a:pt x="446" y="374"/>
                    <a:pt x="448" y="375"/>
                  </a:cubicBezTo>
                  <a:cubicBezTo>
                    <a:pt x="449" y="375"/>
                    <a:pt x="450" y="375"/>
                    <a:pt x="451" y="376"/>
                  </a:cubicBezTo>
                  <a:lnTo>
                    <a:pt x="459" y="372"/>
                  </a:lnTo>
                  <a:cubicBezTo>
                    <a:pt x="459" y="371"/>
                    <a:pt x="460" y="371"/>
                    <a:pt x="461" y="371"/>
                  </a:cubicBezTo>
                  <a:lnTo>
                    <a:pt x="468" y="370"/>
                  </a:lnTo>
                  <a:cubicBezTo>
                    <a:pt x="469" y="370"/>
                    <a:pt x="470" y="370"/>
                    <a:pt x="472" y="370"/>
                  </a:cubicBezTo>
                  <a:lnTo>
                    <a:pt x="479" y="373"/>
                  </a:lnTo>
                  <a:cubicBezTo>
                    <a:pt x="480" y="373"/>
                    <a:pt x="480" y="374"/>
                    <a:pt x="481" y="374"/>
                  </a:cubicBezTo>
                  <a:lnTo>
                    <a:pt x="487" y="379"/>
                  </a:lnTo>
                  <a:cubicBezTo>
                    <a:pt x="488" y="378"/>
                    <a:pt x="490" y="377"/>
                    <a:pt x="491" y="377"/>
                  </a:cubicBezTo>
                  <a:cubicBezTo>
                    <a:pt x="492" y="377"/>
                    <a:pt x="495" y="377"/>
                    <a:pt x="496" y="377"/>
                  </a:cubicBezTo>
                  <a:lnTo>
                    <a:pt x="502" y="380"/>
                  </a:lnTo>
                  <a:cubicBezTo>
                    <a:pt x="503" y="380"/>
                    <a:pt x="504" y="381"/>
                    <a:pt x="504" y="381"/>
                  </a:cubicBezTo>
                  <a:lnTo>
                    <a:pt x="509" y="387"/>
                  </a:lnTo>
                  <a:lnTo>
                    <a:pt x="510" y="388"/>
                  </a:lnTo>
                  <a:lnTo>
                    <a:pt x="507" y="376"/>
                  </a:lnTo>
                  <a:lnTo>
                    <a:pt x="504" y="369"/>
                  </a:lnTo>
                  <a:lnTo>
                    <a:pt x="503" y="363"/>
                  </a:lnTo>
                  <a:cubicBezTo>
                    <a:pt x="502" y="360"/>
                    <a:pt x="503" y="357"/>
                    <a:pt x="505" y="355"/>
                  </a:cubicBezTo>
                  <a:lnTo>
                    <a:pt x="505" y="355"/>
                  </a:lnTo>
                  <a:cubicBezTo>
                    <a:pt x="505" y="355"/>
                    <a:pt x="505" y="354"/>
                    <a:pt x="506" y="353"/>
                  </a:cubicBezTo>
                  <a:lnTo>
                    <a:pt x="516" y="328"/>
                  </a:lnTo>
                  <a:lnTo>
                    <a:pt x="520" y="322"/>
                  </a:lnTo>
                  <a:cubicBezTo>
                    <a:pt x="520" y="320"/>
                    <a:pt x="521" y="319"/>
                    <a:pt x="523" y="319"/>
                  </a:cubicBezTo>
                  <a:lnTo>
                    <a:pt x="536" y="312"/>
                  </a:lnTo>
                  <a:cubicBezTo>
                    <a:pt x="536" y="312"/>
                    <a:pt x="536" y="312"/>
                    <a:pt x="537" y="312"/>
                  </a:cubicBezTo>
                  <a:cubicBezTo>
                    <a:pt x="537" y="311"/>
                    <a:pt x="537" y="311"/>
                    <a:pt x="537" y="311"/>
                  </a:cubicBezTo>
                  <a:cubicBezTo>
                    <a:pt x="537" y="308"/>
                    <a:pt x="539" y="306"/>
                    <a:pt x="541" y="305"/>
                  </a:cubicBezTo>
                  <a:lnTo>
                    <a:pt x="541" y="305"/>
                  </a:lnTo>
                  <a:cubicBezTo>
                    <a:pt x="540" y="304"/>
                    <a:pt x="540" y="303"/>
                    <a:pt x="540" y="301"/>
                  </a:cubicBezTo>
                  <a:lnTo>
                    <a:pt x="539" y="298"/>
                  </a:lnTo>
                  <a:cubicBezTo>
                    <a:pt x="539" y="297"/>
                    <a:pt x="539" y="295"/>
                    <a:pt x="540" y="293"/>
                  </a:cubicBezTo>
                  <a:lnTo>
                    <a:pt x="541" y="293"/>
                  </a:lnTo>
                  <a:cubicBezTo>
                    <a:pt x="541" y="293"/>
                    <a:pt x="540" y="293"/>
                    <a:pt x="540" y="292"/>
                  </a:cubicBezTo>
                  <a:lnTo>
                    <a:pt x="537" y="291"/>
                  </a:lnTo>
                  <a:cubicBezTo>
                    <a:pt x="535" y="290"/>
                    <a:pt x="535" y="289"/>
                    <a:pt x="534" y="288"/>
                  </a:cubicBezTo>
                  <a:lnTo>
                    <a:pt x="531" y="284"/>
                  </a:lnTo>
                  <a:cubicBezTo>
                    <a:pt x="530" y="283"/>
                    <a:pt x="530" y="282"/>
                    <a:pt x="530" y="281"/>
                  </a:cubicBezTo>
                  <a:cubicBezTo>
                    <a:pt x="529" y="280"/>
                    <a:pt x="529" y="280"/>
                    <a:pt x="528" y="280"/>
                  </a:cubicBezTo>
                  <a:lnTo>
                    <a:pt x="524" y="274"/>
                  </a:lnTo>
                  <a:cubicBezTo>
                    <a:pt x="523" y="274"/>
                    <a:pt x="523" y="273"/>
                    <a:pt x="523" y="271"/>
                  </a:cubicBezTo>
                  <a:lnTo>
                    <a:pt x="520" y="264"/>
                  </a:lnTo>
                  <a:cubicBezTo>
                    <a:pt x="520" y="262"/>
                    <a:pt x="520" y="259"/>
                    <a:pt x="521" y="257"/>
                  </a:cubicBezTo>
                  <a:lnTo>
                    <a:pt x="522" y="256"/>
                  </a:lnTo>
                  <a:cubicBezTo>
                    <a:pt x="521" y="253"/>
                    <a:pt x="522" y="250"/>
                    <a:pt x="524" y="248"/>
                  </a:cubicBezTo>
                  <a:cubicBezTo>
                    <a:pt x="524" y="248"/>
                    <a:pt x="524" y="248"/>
                    <a:pt x="523" y="248"/>
                  </a:cubicBezTo>
                  <a:lnTo>
                    <a:pt x="510" y="241"/>
                  </a:lnTo>
                  <a:cubicBezTo>
                    <a:pt x="509" y="240"/>
                    <a:pt x="508" y="239"/>
                    <a:pt x="507" y="238"/>
                  </a:cubicBezTo>
                  <a:lnTo>
                    <a:pt x="506" y="236"/>
                  </a:lnTo>
                  <a:lnTo>
                    <a:pt x="502" y="226"/>
                  </a:lnTo>
                  <a:lnTo>
                    <a:pt x="502" y="200"/>
                  </a:lnTo>
                  <a:lnTo>
                    <a:pt x="503" y="189"/>
                  </a:lnTo>
                  <a:cubicBezTo>
                    <a:pt x="503" y="189"/>
                    <a:pt x="504" y="188"/>
                    <a:pt x="504" y="187"/>
                  </a:cubicBezTo>
                  <a:lnTo>
                    <a:pt x="508" y="181"/>
                  </a:lnTo>
                  <a:lnTo>
                    <a:pt x="517" y="169"/>
                  </a:lnTo>
                  <a:lnTo>
                    <a:pt x="524" y="142"/>
                  </a:lnTo>
                  <a:cubicBezTo>
                    <a:pt x="524" y="141"/>
                    <a:pt x="525" y="140"/>
                    <a:pt x="526" y="139"/>
                  </a:cubicBezTo>
                  <a:lnTo>
                    <a:pt x="527" y="138"/>
                  </a:lnTo>
                  <a:lnTo>
                    <a:pt x="526" y="135"/>
                  </a:lnTo>
                  <a:cubicBezTo>
                    <a:pt x="525" y="134"/>
                    <a:pt x="525" y="133"/>
                    <a:pt x="525" y="133"/>
                  </a:cubicBezTo>
                  <a:lnTo>
                    <a:pt x="525" y="130"/>
                  </a:lnTo>
                  <a:cubicBezTo>
                    <a:pt x="524" y="129"/>
                    <a:pt x="525" y="127"/>
                    <a:pt x="525" y="126"/>
                  </a:cubicBezTo>
                  <a:lnTo>
                    <a:pt x="526" y="123"/>
                  </a:lnTo>
                  <a:lnTo>
                    <a:pt x="533" y="113"/>
                  </a:lnTo>
                  <a:cubicBezTo>
                    <a:pt x="533" y="112"/>
                    <a:pt x="534" y="112"/>
                    <a:pt x="534" y="111"/>
                  </a:cubicBezTo>
                  <a:lnTo>
                    <a:pt x="538" y="108"/>
                  </a:lnTo>
                  <a:lnTo>
                    <a:pt x="561" y="68"/>
                  </a:lnTo>
                  <a:lnTo>
                    <a:pt x="582" y="42"/>
                  </a:lnTo>
                  <a:lnTo>
                    <a:pt x="587" y="30"/>
                  </a:lnTo>
                  <a:lnTo>
                    <a:pt x="593" y="20"/>
                  </a:lnTo>
                  <a:cubicBezTo>
                    <a:pt x="593" y="19"/>
                    <a:pt x="593" y="17"/>
                    <a:pt x="593" y="16"/>
                  </a:cubicBezTo>
                  <a:lnTo>
                    <a:pt x="595" y="8"/>
                  </a:lnTo>
                  <a:cubicBezTo>
                    <a:pt x="596" y="7"/>
                    <a:pt x="596" y="6"/>
                    <a:pt x="596" y="6"/>
                  </a:cubicBezTo>
                  <a:lnTo>
                    <a:pt x="599" y="2"/>
                  </a:lnTo>
                  <a:cubicBezTo>
                    <a:pt x="600" y="2"/>
                    <a:pt x="600" y="2"/>
                    <a:pt x="600" y="1"/>
                  </a:cubicBezTo>
                  <a:lnTo>
                    <a:pt x="596" y="0"/>
                  </a:lnTo>
                  <a:lnTo>
                    <a:pt x="589" y="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66" name="Freeform 351">
              <a:extLst>
                <a:ext uri="{FF2B5EF4-FFF2-40B4-BE49-F238E27FC236}">
                  <a16:creationId xmlns:a16="http://schemas.microsoft.com/office/drawing/2014/main" id="{AFE5432B-38B1-4213-80A7-273551501393}"/>
                </a:ext>
              </a:extLst>
            </p:cNvPr>
            <p:cNvSpPr>
              <a:spLocks noChangeArrowheads="1"/>
            </p:cNvSpPr>
            <p:nvPr/>
          </p:nvSpPr>
          <p:spPr bwMode="auto">
            <a:xfrm>
              <a:off x="8413750" y="4186238"/>
              <a:ext cx="112712" cy="211137"/>
            </a:xfrm>
            <a:custGeom>
              <a:avLst/>
              <a:gdLst>
                <a:gd name="T0" fmla="*/ 299 w 314"/>
                <a:gd name="T1" fmla="*/ 162 h 588"/>
                <a:gd name="T2" fmla="*/ 285 w 314"/>
                <a:gd name="T3" fmla="*/ 118 h 588"/>
                <a:gd name="T4" fmla="*/ 281 w 314"/>
                <a:gd name="T5" fmla="*/ 95 h 588"/>
                <a:gd name="T6" fmla="*/ 261 w 314"/>
                <a:gd name="T7" fmla="*/ 88 h 588"/>
                <a:gd name="T8" fmla="*/ 264 w 314"/>
                <a:gd name="T9" fmla="*/ 68 h 588"/>
                <a:gd name="T10" fmla="*/ 253 w 314"/>
                <a:gd name="T11" fmla="*/ 51 h 588"/>
                <a:gd name="T12" fmla="*/ 256 w 314"/>
                <a:gd name="T13" fmla="*/ 33 h 588"/>
                <a:gd name="T14" fmla="*/ 237 w 314"/>
                <a:gd name="T15" fmla="*/ 24 h 588"/>
                <a:gd name="T16" fmla="*/ 220 w 314"/>
                <a:gd name="T17" fmla="*/ 16 h 588"/>
                <a:gd name="T18" fmla="*/ 204 w 314"/>
                <a:gd name="T19" fmla="*/ 6 h 588"/>
                <a:gd name="T20" fmla="*/ 198 w 314"/>
                <a:gd name="T21" fmla="*/ 17 h 588"/>
                <a:gd name="T22" fmla="*/ 181 w 314"/>
                <a:gd name="T23" fmla="*/ 31 h 588"/>
                <a:gd name="T24" fmla="*/ 151 w 314"/>
                <a:gd name="T25" fmla="*/ 54 h 588"/>
                <a:gd name="T26" fmla="*/ 131 w 314"/>
                <a:gd name="T27" fmla="*/ 77 h 588"/>
                <a:gd name="T28" fmla="*/ 94 w 314"/>
                <a:gd name="T29" fmla="*/ 94 h 588"/>
                <a:gd name="T30" fmla="*/ 61 w 314"/>
                <a:gd name="T31" fmla="*/ 112 h 588"/>
                <a:gd name="T32" fmla="*/ 12 w 314"/>
                <a:gd name="T33" fmla="*/ 98 h 588"/>
                <a:gd name="T34" fmla="*/ 9 w 314"/>
                <a:gd name="T35" fmla="*/ 144 h 588"/>
                <a:gd name="T36" fmla="*/ 16 w 314"/>
                <a:gd name="T37" fmla="*/ 155 h 588"/>
                <a:gd name="T38" fmla="*/ 41 w 314"/>
                <a:gd name="T39" fmla="*/ 183 h 588"/>
                <a:gd name="T40" fmla="*/ 50 w 314"/>
                <a:gd name="T41" fmla="*/ 220 h 588"/>
                <a:gd name="T42" fmla="*/ 65 w 314"/>
                <a:gd name="T43" fmla="*/ 248 h 588"/>
                <a:gd name="T44" fmla="*/ 67 w 314"/>
                <a:gd name="T45" fmla="*/ 293 h 588"/>
                <a:gd name="T46" fmla="*/ 52 w 314"/>
                <a:gd name="T47" fmla="*/ 309 h 588"/>
                <a:gd name="T48" fmla="*/ 51 w 314"/>
                <a:gd name="T49" fmla="*/ 329 h 588"/>
                <a:gd name="T50" fmla="*/ 73 w 314"/>
                <a:gd name="T51" fmla="*/ 335 h 588"/>
                <a:gd name="T52" fmla="*/ 78 w 314"/>
                <a:gd name="T53" fmla="*/ 369 h 588"/>
                <a:gd name="T54" fmla="*/ 71 w 314"/>
                <a:gd name="T55" fmla="*/ 400 h 588"/>
                <a:gd name="T56" fmla="*/ 62 w 314"/>
                <a:gd name="T57" fmla="*/ 419 h 588"/>
                <a:gd name="T58" fmla="*/ 51 w 314"/>
                <a:gd name="T59" fmla="*/ 459 h 588"/>
                <a:gd name="T60" fmla="*/ 54 w 314"/>
                <a:gd name="T61" fmla="*/ 483 h 588"/>
                <a:gd name="T62" fmla="*/ 46 w 314"/>
                <a:gd name="T63" fmla="*/ 510 h 588"/>
                <a:gd name="T64" fmla="*/ 57 w 314"/>
                <a:gd name="T65" fmla="*/ 524 h 588"/>
                <a:gd name="T66" fmla="*/ 70 w 314"/>
                <a:gd name="T67" fmla="*/ 540 h 588"/>
                <a:gd name="T68" fmla="*/ 93 w 314"/>
                <a:gd name="T69" fmla="*/ 580 h 588"/>
                <a:gd name="T70" fmla="*/ 112 w 314"/>
                <a:gd name="T71" fmla="*/ 577 h 588"/>
                <a:gd name="T72" fmla="*/ 135 w 314"/>
                <a:gd name="T73" fmla="*/ 584 h 588"/>
                <a:gd name="T74" fmla="*/ 158 w 314"/>
                <a:gd name="T75" fmla="*/ 552 h 588"/>
                <a:gd name="T76" fmla="*/ 162 w 314"/>
                <a:gd name="T77" fmla="*/ 516 h 588"/>
                <a:gd name="T78" fmla="*/ 164 w 314"/>
                <a:gd name="T79" fmla="*/ 493 h 588"/>
                <a:gd name="T80" fmla="*/ 189 w 314"/>
                <a:gd name="T81" fmla="*/ 510 h 588"/>
                <a:gd name="T82" fmla="*/ 217 w 314"/>
                <a:gd name="T83" fmla="*/ 503 h 588"/>
                <a:gd name="T84" fmla="*/ 237 w 314"/>
                <a:gd name="T85" fmla="*/ 517 h 588"/>
                <a:gd name="T86" fmla="*/ 258 w 314"/>
                <a:gd name="T87" fmla="*/ 526 h 588"/>
                <a:gd name="T88" fmla="*/ 263 w 314"/>
                <a:gd name="T89" fmla="*/ 509 h 588"/>
                <a:gd name="T90" fmla="*/ 270 w 314"/>
                <a:gd name="T91" fmla="*/ 486 h 588"/>
                <a:gd name="T92" fmla="*/ 275 w 314"/>
                <a:gd name="T93" fmla="*/ 439 h 588"/>
                <a:gd name="T94" fmla="*/ 284 w 314"/>
                <a:gd name="T95" fmla="*/ 386 h 588"/>
                <a:gd name="T96" fmla="*/ 286 w 314"/>
                <a:gd name="T97" fmla="*/ 346 h 588"/>
                <a:gd name="T98" fmla="*/ 286 w 314"/>
                <a:gd name="T99" fmla="*/ 324 h 588"/>
                <a:gd name="T100" fmla="*/ 286 w 314"/>
                <a:gd name="T101" fmla="*/ 289 h 588"/>
                <a:gd name="T102" fmla="*/ 274 w 314"/>
                <a:gd name="T103" fmla="*/ 245 h 588"/>
                <a:gd name="T104" fmla="*/ 295 w 314"/>
                <a:gd name="T105" fmla="*/ 214 h 588"/>
                <a:gd name="T106" fmla="*/ 309 w 314"/>
                <a:gd name="T107" fmla="*/ 179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4" h="588">
                  <a:moveTo>
                    <a:pt x="307" y="175"/>
                  </a:moveTo>
                  <a:lnTo>
                    <a:pt x="306" y="173"/>
                  </a:lnTo>
                  <a:lnTo>
                    <a:pt x="306" y="172"/>
                  </a:lnTo>
                  <a:lnTo>
                    <a:pt x="306" y="172"/>
                  </a:lnTo>
                  <a:cubicBezTo>
                    <a:pt x="305" y="171"/>
                    <a:pt x="302" y="169"/>
                    <a:pt x="302" y="168"/>
                  </a:cubicBezTo>
                  <a:lnTo>
                    <a:pt x="299" y="162"/>
                  </a:lnTo>
                  <a:lnTo>
                    <a:pt x="298" y="142"/>
                  </a:lnTo>
                  <a:lnTo>
                    <a:pt x="292" y="132"/>
                  </a:lnTo>
                  <a:cubicBezTo>
                    <a:pt x="292" y="132"/>
                    <a:pt x="292" y="131"/>
                    <a:pt x="292" y="130"/>
                  </a:cubicBezTo>
                  <a:lnTo>
                    <a:pt x="291" y="124"/>
                  </a:lnTo>
                  <a:lnTo>
                    <a:pt x="287" y="120"/>
                  </a:lnTo>
                  <a:cubicBezTo>
                    <a:pt x="286" y="119"/>
                    <a:pt x="285" y="119"/>
                    <a:pt x="285" y="118"/>
                  </a:cubicBezTo>
                  <a:lnTo>
                    <a:pt x="283" y="115"/>
                  </a:lnTo>
                  <a:cubicBezTo>
                    <a:pt x="281" y="113"/>
                    <a:pt x="280" y="110"/>
                    <a:pt x="281" y="108"/>
                  </a:cubicBezTo>
                  <a:lnTo>
                    <a:pt x="282" y="105"/>
                  </a:lnTo>
                  <a:cubicBezTo>
                    <a:pt x="282" y="104"/>
                    <a:pt x="283" y="102"/>
                    <a:pt x="285" y="101"/>
                  </a:cubicBezTo>
                  <a:cubicBezTo>
                    <a:pt x="284" y="101"/>
                    <a:pt x="283" y="100"/>
                    <a:pt x="283" y="100"/>
                  </a:cubicBezTo>
                  <a:cubicBezTo>
                    <a:pt x="282" y="99"/>
                    <a:pt x="281" y="97"/>
                    <a:pt x="281" y="95"/>
                  </a:cubicBezTo>
                  <a:lnTo>
                    <a:pt x="276" y="93"/>
                  </a:lnTo>
                  <a:cubicBezTo>
                    <a:pt x="275" y="92"/>
                    <a:pt x="274" y="92"/>
                    <a:pt x="273" y="90"/>
                  </a:cubicBezTo>
                  <a:cubicBezTo>
                    <a:pt x="272" y="91"/>
                    <a:pt x="270" y="91"/>
                    <a:pt x="269" y="90"/>
                  </a:cubicBezTo>
                  <a:cubicBezTo>
                    <a:pt x="268" y="90"/>
                    <a:pt x="267" y="89"/>
                    <a:pt x="266" y="89"/>
                  </a:cubicBezTo>
                  <a:lnTo>
                    <a:pt x="265" y="88"/>
                  </a:lnTo>
                  <a:cubicBezTo>
                    <a:pt x="264" y="88"/>
                    <a:pt x="263" y="88"/>
                    <a:pt x="261" y="88"/>
                  </a:cubicBezTo>
                  <a:cubicBezTo>
                    <a:pt x="258" y="88"/>
                    <a:pt x="254" y="87"/>
                    <a:pt x="253" y="84"/>
                  </a:cubicBezTo>
                  <a:lnTo>
                    <a:pt x="251" y="81"/>
                  </a:lnTo>
                  <a:cubicBezTo>
                    <a:pt x="250" y="79"/>
                    <a:pt x="250" y="76"/>
                    <a:pt x="251" y="74"/>
                  </a:cubicBezTo>
                  <a:cubicBezTo>
                    <a:pt x="252" y="72"/>
                    <a:pt x="253" y="71"/>
                    <a:pt x="254" y="71"/>
                  </a:cubicBezTo>
                  <a:cubicBezTo>
                    <a:pt x="256" y="69"/>
                    <a:pt x="258" y="67"/>
                    <a:pt x="261" y="67"/>
                  </a:cubicBezTo>
                  <a:lnTo>
                    <a:pt x="264" y="68"/>
                  </a:lnTo>
                  <a:lnTo>
                    <a:pt x="264" y="67"/>
                  </a:lnTo>
                  <a:lnTo>
                    <a:pt x="266" y="63"/>
                  </a:lnTo>
                  <a:cubicBezTo>
                    <a:pt x="265" y="63"/>
                    <a:pt x="264" y="63"/>
                    <a:pt x="264" y="62"/>
                  </a:cubicBezTo>
                  <a:lnTo>
                    <a:pt x="260" y="62"/>
                  </a:lnTo>
                  <a:cubicBezTo>
                    <a:pt x="257" y="62"/>
                    <a:pt x="254" y="62"/>
                    <a:pt x="253" y="59"/>
                  </a:cubicBezTo>
                  <a:cubicBezTo>
                    <a:pt x="251" y="57"/>
                    <a:pt x="252" y="53"/>
                    <a:pt x="253" y="51"/>
                  </a:cubicBezTo>
                  <a:lnTo>
                    <a:pt x="254" y="47"/>
                  </a:lnTo>
                  <a:lnTo>
                    <a:pt x="257" y="33"/>
                  </a:lnTo>
                  <a:cubicBezTo>
                    <a:pt x="258" y="32"/>
                    <a:pt x="258" y="32"/>
                    <a:pt x="258" y="31"/>
                  </a:cubicBezTo>
                  <a:lnTo>
                    <a:pt x="258" y="31"/>
                  </a:lnTo>
                  <a:lnTo>
                    <a:pt x="257" y="32"/>
                  </a:lnTo>
                  <a:lnTo>
                    <a:pt x="256" y="33"/>
                  </a:lnTo>
                  <a:lnTo>
                    <a:pt x="254" y="38"/>
                  </a:lnTo>
                  <a:cubicBezTo>
                    <a:pt x="252" y="41"/>
                    <a:pt x="249" y="43"/>
                    <a:pt x="246" y="43"/>
                  </a:cubicBezTo>
                  <a:cubicBezTo>
                    <a:pt x="242" y="42"/>
                    <a:pt x="239" y="40"/>
                    <a:pt x="239" y="36"/>
                  </a:cubicBezTo>
                  <a:lnTo>
                    <a:pt x="237" y="26"/>
                  </a:lnTo>
                  <a:lnTo>
                    <a:pt x="237" y="26"/>
                  </a:lnTo>
                  <a:lnTo>
                    <a:pt x="237" y="24"/>
                  </a:lnTo>
                  <a:cubicBezTo>
                    <a:pt x="234" y="23"/>
                    <a:pt x="233" y="22"/>
                    <a:pt x="232" y="19"/>
                  </a:cubicBezTo>
                  <a:lnTo>
                    <a:pt x="232" y="19"/>
                  </a:lnTo>
                  <a:cubicBezTo>
                    <a:pt x="231" y="18"/>
                    <a:pt x="231" y="18"/>
                    <a:pt x="230" y="17"/>
                  </a:cubicBezTo>
                  <a:lnTo>
                    <a:pt x="229" y="17"/>
                  </a:lnTo>
                  <a:cubicBezTo>
                    <a:pt x="229" y="17"/>
                    <a:pt x="229" y="17"/>
                    <a:pt x="228" y="17"/>
                  </a:cubicBezTo>
                  <a:cubicBezTo>
                    <a:pt x="226" y="18"/>
                    <a:pt x="223" y="18"/>
                    <a:pt x="220" y="16"/>
                  </a:cubicBezTo>
                  <a:lnTo>
                    <a:pt x="219" y="16"/>
                  </a:lnTo>
                  <a:lnTo>
                    <a:pt x="217" y="16"/>
                  </a:lnTo>
                  <a:cubicBezTo>
                    <a:pt x="216" y="16"/>
                    <a:pt x="215" y="16"/>
                    <a:pt x="214" y="16"/>
                  </a:cubicBezTo>
                  <a:cubicBezTo>
                    <a:pt x="212" y="16"/>
                    <a:pt x="210" y="15"/>
                    <a:pt x="209" y="14"/>
                  </a:cubicBezTo>
                  <a:lnTo>
                    <a:pt x="207" y="12"/>
                  </a:lnTo>
                  <a:cubicBezTo>
                    <a:pt x="205" y="11"/>
                    <a:pt x="204" y="9"/>
                    <a:pt x="204" y="6"/>
                  </a:cubicBezTo>
                  <a:lnTo>
                    <a:pt x="204" y="2"/>
                  </a:lnTo>
                  <a:cubicBezTo>
                    <a:pt x="203" y="1"/>
                    <a:pt x="202" y="1"/>
                    <a:pt x="202" y="0"/>
                  </a:cubicBezTo>
                  <a:lnTo>
                    <a:pt x="200" y="2"/>
                  </a:lnTo>
                  <a:lnTo>
                    <a:pt x="200" y="11"/>
                  </a:lnTo>
                  <a:cubicBezTo>
                    <a:pt x="200" y="12"/>
                    <a:pt x="200" y="12"/>
                    <a:pt x="199" y="13"/>
                  </a:cubicBezTo>
                  <a:lnTo>
                    <a:pt x="198" y="17"/>
                  </a:lnTo>
                  <a:cubicBezTo>
                    <a:pt x="198" y="18"/>
                    <a:pt x="198" y="19"/>
                    <a:pt x="197" y="20"/>
                  </a:cubicBezTo>
                  <a:lnTo>
                    <a:pt x="194" y="24"/>
                  </a:lnTo>
                  <a:cubicBezTo>
                    <a:pt x="192" y="26"/>
                    <a:pt x="190" y="27"/>
                    <a:pt x="188" y="27"/>
                  </a:cubicBezTo>
                  <a:lnTo>
                    <a:pt x="187" y="28"/>
                  </a:lnTo>
                  <a:cubicBezTo>
                    <a:pt x="186" y="29"/>
                    <a:pt x="185" y="30"/>
                    <a:pt x="184" y="30"/>
                  </a:cubicBezTo>
                  <a:lnTo>
                    <a:pt x="181" y="31"/>
                  </a:lnTo>
                  <a:lnTo>
                    <a:pt x="167" y="33"/>
                  </a:lnTo>
                  <a:lnTo>
                    <a:pt x="165" y="37"/>
                  </a:lnTo>
                  <a:lnTo>
                    <a:pt x="157" y="46"/>
                  </a:lnTo>
                  <a:cubicBezTo>
                    <a:pt x="157" y="47"/>
                    <a:pt x="156" y="47"/>
                    <a:pt x="156" y="47"/>
                  </a:cubicBezTo>
                  <a:lnTo>
                    <a:pt x="154" y="48"/>
                  </a:lnTo>
                  <a:lnTo>
                    <a:pt x="151" y="54"/>
                  </a:lnTo>
                  <a:cubicBezTo>
                    <a:pt x="150" y="55"/>
                    <a:pt x="150" y="55"/>
                    <a:pt x="149" y="56"/>
                  </a:cubicBezTo>
                  <a:lnTo>
                    <a:pt x="145" y="58"/>
                  </a:lnTo>
                  <a:cubicBezTo>
                    <a:pt x="144" y="59"/>
                    <a:pt x="144" y="60"/>
                    <a:pt x="143" y="60"/>
                  </a:cubicBezTo>
                  <a:lnTo>
                    <a:pt x="142" y="62"/>
                  </a:lnTo>
                  <a:lnTo>
                    <a:pt x="135" y="72"/>
                  </a:lnTo>
                  <a:lnTo>
                    <a:pt x="131" y="77"/>
                  </a:lnTo>
                  <a:lnTo>
                    <a:pt x="118" y="87"/>
                  </a:lnTo>
                  <a:cubicBezTo>
                    <a:pt x="116" y="89"/>
                    <a:pt x="113" y="89"/>
                    <a:pt x="110" y="88"/>
                  </a:cubicBezTo>
                  <a:lnTo>
                    <a:pt x="106" y="87"/>
                  </a:lnTo>
                  <a:lnTo>
                    <a:pt x="105" y="87"/>
                  </a:lnTo>
                  <a:lnTo>
                    <a:pt x="96" y="92"/>
                  </a:lnTo>
                  <a:cubicBezTo>
                    <a:pt x="95" y="92"/>
                    <a:pt x="95" y="93"/>
                    <a:pt x="94" y="94"/>
                  </a:cubicBezTo>
                  <a:lnTo>
                    <a:pt x="91" y="98"/>
                  </a:lnTo>
                  <a:lnTo>
                    <a:pt x="86" y="102"/>
                  </a:lnTo>
                  <a:cubicBezTo>
                    <a:pt x="86" y="103"/>
                    <a:pt x="85" y="103"/>
                    <a:pt x="84" y="104"/>
                  </a:cubicBezTo>
                  <a:lnTo>
                    <a:pt x="69" y="110"/>
                  </a:lnTo>
                  <a:lnTo>
                    <a:pt x="63" y="112"/>
                  </a:lnTo>
                  <a:cubicBezTo>
                    <a:pt x="63" y="112"/>
                    <a:pt x="62" y="112"/>
                    <a:pt x="61" y="112"/>
                  </a:cubicBezTo>
                  <a:lnTo>
                    <a:pt x="57" y="111"/>
                  </a:lnTo>
                  <a:lnTo>
                    <a:pt x="44" y="108"/>
                  </a:lnTo>
                  <a:lnTo>
                    <a:pt x="24" y="105"/>
                  </a:lnTo>
                  <a:cubicBezTo>
                    <a:pt x="23" y="105"/>
                    <a:pt x="22" y="104"/>
                    <a:pt x="21" y="104"/>
                  </a:cubicBezTo>
                  <a:lnTo>
                    <a:pt x="14" y="100"/>
                  </a:lnTo>
                  <a:cubicBezTo>
                    <a:pt x="14" y="99"/>
                    <a:pt x="13" y="99"/>
                    <a:pt x="12" y="98"/>
                  </a:cubicBezTo>
                  <a:lnTo>
                    <a:pt x="12" y="98"/>
                  </a:lnTo>
                  <a:lnTo>
                    <a:pt x="0" y="125"/>
                  </a:lnTo>
                  <a:lnTo>
                    <a:pt x="3" y="129"/>
                  </a:lnTo>
                  <a:cubicBezTo>
                    <a:pt x="4" y="129"/>
                    <a:pt x="5" y="130"/>
                    <a:pt x="6" y="131"/>
                  </a:cubicBezTo>
                  <a:cubicBezTo>
                    <a:pt x="9" y="133"/>
                    <a:pt x="11" y="137"/>
                    <a:pt x="11" y="140"/>
                  </a:cubicBezTo>
                  <a:cubicBezTo>
                    <a:pt x="10" y="141"/>
                    <a:pt x="10" y="143"/>
                    <a:pt x="9" y="144"/>
                  </a:cubicBezTo>
                  <a:lnTo>
                    <a:pt x="9" y="144"/>
                  </a:lnTo>
                  <a:lnTo>
                    <a:pt x="8" y="148"/>
                  </a:lnTo>
                  <a:cubicBezTo>
                    <a:pt x="8" y="149"/>
                    <a:pt x="8" y="149"/>
                    <a:pt x="8" y="150"/>
                  </a:cubicBezTo>
                  <a:lnTo>
                    <a:pt x="9" y="151"/>
                  </a:lnTo>
                  <a:cubicBezTo>
                    <a:pt x="11" y="151"/>
                    <a:pt x="13" y="153"/>
                    <a:pt x="14" y="155"/>
                  </a:cubicBezTo>
                  <a:cubicBezTo>
                    <a:pt x="15" y="155"/>
                    <a:pt x="15" y="155"/>
                    <a:pt x="16" y="155"/>
                  </a:cubicBezTo>
                  <a:lnTo>
                    <a:pt x="21" y="155"/>
                  </a:lnTo>
                  <a:cubicBezTo>
                    <a:pt x="23" y="154"/>
                    <a:pt x="25" y="155"/>
                    <a:pt x="27" y="157"/>
                  </a:cubicBezTo>
                  <a:lnTo>
                    <a:pt x="31" y="162"/>
                  </a:lnTo>
                  <a:cubicBezTo>
                    <a:pt x="32" y="163"/>
                    <a:pt x="33" y="164"/>
                    <a:pt x="33" y="165"/>
                  </a:cubicBezTo>
                  <a:lnTo>
                    <a:pt x="37" y="180"/>
                  </a:lnTo>
                  <a:lnTo>
                    <a:pt x="41" y="183"/>
                  </a:lnTo>
                  <a:cubicBezTo>
                    <a:pt x="42" y="184"/>
                    <a:pt x="42" y="185"/>
                    <a:pt x="43" y="186"/>
                  </a:cubicBezTo>
                  <a:lnTo>
                    <a:pt x="46" y="192"/>
                  </a:lnTo>
                  <a:lnTo>
                    <a:pt x="49" y="205"/>
                  </a:lnTo>
                  <a:cubicBezTo>
                    <a:pt x="49" y="206"/>
                    <a:pt x="49" y="207"/>
                    <a:pt x="49" y="208"/>
                  </a:cubicBezTo>
                  <a:lnTo>
                    <a:pt x="47" y="219"/>
                  </a:lnTo>
                  <a:cubicBezTo>
                    <a:pt x="48" y="219"/>
                    <a:pt x="49" y="219"/>
                    <a:pt x="50" y="220"/>
                  </a:cubicBezTo>
                  <a:lnTo>
                    <a:pt x="55" y="224"/>
                  </a:lnTo>
                  <a:lnTo>
                    <a:pt x="60" y="229"/>
                  </a:lnTo>
                  <a:cubicBezTo>
                    <a:pt x="61" y="230"/>
                    <a:pt x="62" y="230"/>
                    <a:pt x="62" y="231"/>
                  </a:cubicBezTo>
                  <a:lnTo>
                    <a:pt x="65" y="237"/>
                  </a:lnTo>
                  <a:cubicBezTo>
                    <a:pt x="65" y="238"/>
                    <a:pt x="65" y="239"/>
                    <a:pt x="65" y="240"/>
                  </a:cubicBezTo>
                  <a:lnTo>
                    <a:pt x="65" y="248"/>
                  </a:lnTo>
                  <a:cubicBezTo>
                    <a:pt x="65" y="248"/>
                    <a:pt x="65" y="249"/>
                    <a:pt x="65" y="250"/>
                  </a:cubicBezTo>
                  <a:lnTo>
                    <a:pt x="62" y="261"/>
                  </a:lnTo>
                  <a:lnTo>
                    <a:pt x="63" y="275"/>
                  </a:lnTo>
                  <a:lnTo>
                    <a:pt x="68" y="286"/>
                  </a:lnTo>
                  <a:cubicBezTo>
                    <a:pt x="68" y="287"/>
                    <a:pt x="68" y="288"/>
                    <a:pt x="68" y="289"/>
                  </a:cubicBezTo>
                  <a:lnTo>
                    <a:pt x="67" y="293"/>
                  </a:lnTo>
                  <a:cubicBezTo>
                    <a:pt x="67" y="294"/>
                    <a:pt x="67" y="294"/>
                    <a:pt x="67" y="295"/>
                  </a:cubicBezTo>
                  <a:lnTo>
                    <a:pt x="62" y="303"/>
                  </a:lnTo>
                  <a:cubicBezTo>
                    <a:pt x="62" y="304"/>
                    <a:pt x="61" y="305"/>
                    <a:pt x="60" y="305"/>
                  </a:cubicBezTo>
                  <a:lnTo>
                    <a:pt x="59" y="307"/>
                  </a:lnTo>
                  <a:cubicBezTo>
                    <a:pt x="58" y="307"/>
                    <a:pt x="57" y="308"/>
                    <a:pt x="56" y="308"/>
                  </a:cubicBezTo>
                  <a:lnTo>
                    <a:pt x="52" y="309"/>
                  </a:lnTo>
                  <a:lnTo>
                    <a:pt x="52" y="309"/>
                  </a:lnTo>
                  <a:lnTo>
                    <a:pt x="52" y="309"/>
                  </a:lnTo>
                  <a:lnTo>
                    <a:pt x="52" y="312"/>
                  </a:lnTo>
                  <a:cubicBezTo>
                    <a:pt x="52" y="313"/>
                    <a:pt x="51" y="314"/>
                    <a:pt x="51" y="315"/>
                  </a:cubicBezTo>
                  <a:lnTo>
                    <a:pt x="49" y="321"/>
                  </a:lnTo>
                  <a:lnTo>
                    <a:pt x="51" y="329"/>
                  </a:lnTo>
                  <a:cubicBezTo>
                    <a:pt x="51" y="329"/>
                    <a:pt x="51" y="329"/>
                    <a:pt x="51" y="330"/>
                  </a:cubicBezTo>
                  <a:cubicBezTo>
                    <a:pt x="52" y="329"/>
                    <a:pt x="54" y="329"/>
                    <a:pt x="55" y="329"/>
                  </a:cubicBezTo>
                  <a:lnTo>
                    <a:pt x="61" y="329"/>
                  </a:lnTo>
                  <a:cubicBezTo>
                    <a:pt x="63" y="329"/>
                    <a:pt x="64" y="329"/>
                    <a:pt x="65" y="330"/>
                  </a:cubicBezTo>
                  <a:lnTo>
                    <a:pt x="71" y="334"/>
                  </a:lnTo>
                  <a:cubicBezTo>
                    <a:pt x="71" y="334"/>
                    <a:pt x="72" y="335"/>
                    <a:pt x="73" y="335"/>
                  </a:cubicBezTo>
                  <a:lnTo>
                    <a:pt x="77" y="340"/>
                  </a:lnTo>
                  <a:cubicBezTo>
                    <a:pt x="77" y="341"/>
                    <a:pt x="78" y="342"/>
                    <a:pt x="78" y="342"/>
                  </a:cubicBezTo>
                  <a:lnTo>
                    <a:pt x="80" y="346"/>
                  </a:lnTo>
                  <a:cubicBezTo>
                    <a:pt x="80" y="347"/>
                    <a:pt x="80" y="348"/>
                    <a:pt x="80" y="348"/>
                  </a:cubicBezTo>
                  <a:lnTo>
                    <a:pt x="81" y="351"/>
                  </a:lnTo>
                  <a:lnTo>
                    <a:pt x="78" y="369"/>
                  </a:lnTo>
                  <a:cubicBezTo>
                    <a:pt x="79" y="370"/>
                    <a:pt x="79" y="372"/>
                    <a:pt x="78" y="374"/>
                  </a:cubicBezTo>
                  <a:lnTo>
                    <a:pt x="72" y="381"/>
                  </a:lnTo>
                  <a:lnTo>
                    <a:pt x="77" y="383"/>
                  </a:lnTo>
                  <a:cubicBezTo>
                    <a:pt x="81" y="384"/>
                    <a:pt x="83" y="388"/>
                    <a:pt x="83" y="391"/>
                  </a:cubicBezTo>
                  <a:cubicBezTo>
                    <a:pt x="83" y="395"/>
                    <a:pt x="80" y="397"/>
                    <a:pt x="77" y="398"/>
                  </a:cubicBezTo>
                  <a:lnTo>
                    <a:pt x="71" y="400"/>
                  </a:lnTo>
                  <a:cubicBezTo>
                    <a:pt x="70" y="400"/>
                    <a:pt x="68" y="400"/>
                    <a:pt x="67" y="399"/>
                  </a:cubicBezTo>
                  <a:lnTo>
                    <a:pt x="63" y="398"/>
                  </a:lnTo>
                  <a:cubicBezTo>
                    <a:pt x="62" y="397"/>
                    <a:pt x="61" y="397"/>
                    <a:pt x="60" y="396"/>
                  </a:cubicBezTo>
                  <a:lnTo>
                    <a:pt x="60" y="401"/>
                  </a:lnTo>
                  <a:lnTo>
                    <a:pt x="63" y="416"/>
                  </a:lnTo>
                  <a:cubicBezTo>
                    <a:pt x="63" y="417"/>
                    <a:pt x="63" y="418"/>
                    <a:pt x="62" y="419"/>
                  </a:cubicBezTo>
                  <a:cubicBezTo>
                    <a:pt x="63" y="421"/>
                    <a:pt x="63" y="424"/>
                    <a:pt x="62" y="425"/>
                  </a:cubicBezTo>
                  <a:lnTo>
                    <a:pt x="54" y="443"/>
                  </a:lnTo>
                  <a:lnTo>
                    <a:pt x="49" y="450"/>
                  </a:lnTo>
                  <a:lnTo>
                    <a:pt x="51" y="454"/>
                  </a:lnTo>
                  <a:cubicBezTo>
                    <a:pt x="51" y="455"/>
                    <a:pt x="51" y="456"/>
                    <a:pt x="51" y="457"/>
                  </a:cubicBezTo>
                  <a:lnTo>
                    <a:pt x="51" y="459"/>
                  </a:lnTo>
                  <a:cubicBezTo>
                    <a:pt x="51" y="460"/>
                    <a:pt x="51" y="461"/>
                    <a:pt x="51" y="461"/>
                  </a:cubicBezTo>
                  <a:lnTo>
                    <a:pt x="51" y="465"/>
                  </a:lnTo>
                  <a:cubicBezTo>
                    <a:pt x="50" y="466"/>
                    <a:pt x="50" y="467"/>
                    <a:pt x="50" y="467"/>
                  </a:cubicBezTo>
                  <a:lnTo>
                    <a:pt x="46" y="472"/>
                  </a:lnTo>
                  <a:lnTo>
                    <a:pt x="51" y="476"/>
                  </a:lnTo>
                  <a:cubicBezTo>
                    <a:pt x="53" y="477"/>
                    <a:pt x="54" y="480"/>
                    <a:pt x="54" y="483"/>
                  </a:cubicBezTo>
                  <a:lnTo>
                    <a:pt x="54" y="484"/>
                  </a:lnTo>
                  <a:lnTo>
                    <a:pt x="56" y="487"/>
                  </a:lnTo>
                  <a:cubicBezTo>
                    <a:pt x="57" y="489"/>
                    <a:pt x="57" y="491"/>
                    <a:pt x="56" y="493"/>
                  </a:cubicBezTo>
                  <a:lnTo>
                    <a:pt x="55" y="498"/>
                  </a:lnTo>
                  <a:cubicBezTo>
                    <a:pt x="55" y="499"/>
                    <a:pt x="55" y="500"/>
                    <a:pt x="54" y="501"/>
                  </a:cubicBezTo>
                  <a:lnTo>
                    <a:pt x="46" y="510"/>
                  </a:lnTo>
                  <a:cubicBezTo>
                    <a:pt x="48" y="511"/>
                    <a:pt x="50" y="513"/>
                    <a:pt x="50" y="515"/>
                  </a:cubicBezTo>
                  <a:lnTo>
                    <a:pt x="50" y="516"/>
                  </a:lnTo>
                  <a:lnTo>
                    <a:pt x="52" y="517"/>
                  </a:lnTo>
                  <a:cubicBezTo>
                    <a:pt x="53" y="517"/>
                    <a:pt x="54" y="518"/>
                    <a:pt x="54" y="519"/>
                  </a:cubicBezTo>
                  <a:lnTo>
                    <a:pt x="56" y="521"/>
                  </a:lnTo>
                  <a:cubicBezTo>
                    <a:pt x="56" y="522"/>
                    <a:pt x="57" y="523"/>
                    <a:pt x="57" y="524"/>
                  </a:cubicBezTo>
                  <a:lnTo>
                    <a:pt x="58" y="529"/>
                  </a:lnTo>
                  <a:lnTo>
                    <a:pt x="59" y="530"/>
                  </a:lnTo>
                  <a:cubicBezTo>
                    <a:pt x="61" y="531"/>
                    <a:pt x="62" y="532"/>
                    <a:pt x="62" y="533"/>
                  </a:cubicBezTo>
                  <a:lnTo>
                    <a:pt x="64" y="536"/>
                  </a:lnTo>
                  <a:cubicBezTo>
                    <a:pt x="65" y="536"/>
                    <a:pt x="66" y="537"/>
                    <a:pt x="67" y="538"/>
                  </a:cubicBezTo>
                  <a:lnTo>
                    <a:pt x="70" y="540"/>
                  </a:lnTo>
                  <a:cubicBezTo>
                    <a:pt x="72" y="541"/>
                    <a:pt x="73" y="543"/>
                    <a:pt x="73" y="545"/>
                  </a:cubicBezTo>
                  <a:cubicBezTo>
                    <a:pt x="77" y="545"/>
                    <a:pt x="81" y="548"/>
                    <a:pt x="81" y="551"/>
                  </a:cubicBezTo>
                  <a:lnTo>
                    <a:pt x="85" y="568"/>
                  </a:lnTo>
                  <a:cubicBezTo>
                    <a:pt x="87" y="569"/>
                    <a:pt x="88" y="570"/>
                    <a:pt x="89" y="572"/>
                  </a:cubicBezTo>
                  <a:lnTo>
                    <a:pt x="92" y="576"/>
                  </a:lnTo>
                  <a:cubicBezTo>
                    <a:pt x="92" y="577"/>
                    <a:pt x="93" y="579"/>
                    <a:pt x="93" y="580"/>
                  </a:cubicBezTo>
                  <a:lnTo>
                    <a:pt x="93" y="581"/>
                  </a:lnTo>
                  <a:lnTo>
                    <a:pt x="95" y="579"/>
                  </a:lnTo>
                  <a:lnTo>
                    <a:pt x="101" y="577"/>
                  </a:lnTo>
                  <a:cubicBezTo>
                    <a:pt x="102" y="576"/>
                    <a:pt x="104" y="576"/>
                    <a:pt x="105" y="576"/>
                  </a:cubicBezTo>
                  <a:lnTo>
                    <a:pt x="110" y="576"/>
                  </a:lnTo>
                  <a:cubicBezTo>
                    <a:pt x="111" y="577"/>
                    <a:pt x="111" y="577"/>
                    <a:pt x="112" y="577"/>
                  </a:cubicBezTo>
                  <a:lnTo>
                    <a:pt x="121" y="583"/>
                  </a:lnTo>
                  <a:lnTo>
                    <a:pt x="122" y="583"/>
                  </a:lnTo>
                  <a:cubicBezTo>
                    <a:pt x="124" y="583"/>
                    <a:pt x="126" y="583"/>
                    <a:pt x="127" y="585"/>
                  </a:cubicBezTo>
                  <a:lnTo>
                    <a:pt x="129" y="587"/>
                  </a:lnTo>
                  <a:cubicBezTo>
                    <a:pt x="130" y="587"/>
                    <a:pt x="130" y="587"/>
                    <a:pt x="130" y="587"/>
                  </a:cubicBezTo>
                  <a:cubicBezTo>
                    <a:pt x="131" y="586"/>
                    <a:pt x="133" y="585"/>
                    <a:pt x="135" y="584"/>
                  </a:cubicBezTo>
                  <a:lnTo>
                    <a:pt x="153" y="565"/>
                  </a:lnTo>
                  <a:cubicBezTo>
                    <a:pt x="154" y="563"/>
                    <a:pt x="155" y="562"/>
                    <a:pt x="157" y="561"/>
                  </a:cubicBezTo>
                  <a:lnTo>
                    <a:pt x="158" y="558"/>
                  </a:lnTo>
                  <a:cubicBezTo>
                    <a:pt x="158" y="557"/>
                    <a:pt x="158" y="556"/>
                    <a:pt x="158" y="555"/>
                  </a:cubicBezTo>
                  <a:lnTo>
                    <a:pt x="159" y="554"/>
                  </a:lnTo>
                  <a:cubicBezTo>
                    <a:pt x="159" y="553"/>
                    <a:pt x="158" y="553"/>
                    <a:pt x="158" y="552"/>
                  </a:cubicBezTo>
                  <a:lnTo>
                    <a:pt x="156" y="543"/>
                  </a:lnTo>
                  <a:lnTo>
                    <a:pt x="155" y="537"/>
                  </a:lnTo>
                  <a:lnTo>
                    <a:pt x="155" y="530"/>
                  </a:lnTo>
                  <a:lnTo>
                    <a:pt x="157" y="523"/>
                  </a:lnTo>
                  <a:cubicBezTo>
                    <a:pt x="157" y="522"/>
                    <a:pt x="158" y="522"/>
                    <a:pt x="158" y="521"/>
                  </a:cubicBezTo>
                  <a:lnTo>
                    <a:pt x="162" y="516"/>
                  </a:lnTo>
                  <a:cubicBezTo>
                    <a:pt x="161" y="516"/>
                    <a:pt x="161" y="515"/>
                    <a:pt x="160" y="514"/>
                  </a:cubicBezTo>
                  <a:cubicBezTo>
                    <a:pt x="160" y="514"/>
                    <a:pt x="159" y="514"/>
                    <a:pt x="159" y="513"/>
                  </a:cubicBezTo>
                  <a:cubicBezTo>
                    <a:pt x="158" y="512"/>
                    <a:pt x="156" y="509"/>
                    <a:pt x="156" y="507"/>
                  </a:cubicBezTo>
                  <a:cubicBezTo>
                    <a:pt x="154" y="505"/>
                    <a:pt x="154" y="502"/>
                    <a:pt x="154" y="499"/>
                  </a:cubicBezTo>
                  <a:cubicBezTo>
                    <a:pt x="155" y="496"/>
                    <a:pt x="158" y="493"/>
                    <a:pt x="161" y="493"/>
                  </a:cubicBezTo>
                  <a:lnTo>
                    <a:pt x="164" y="493"/>
                  </a:lnTo>
                  <a:cubicBezTo>
                    <a:pt x="164" y="493"/>
                    <a:pt x="165" y="493"/>
                    <a:pt x="166" y="493"/>
                  </a:cubicBezTo>
                  <a:lnTo>
                    <a:pt x="169" y="493"/>
                  </a:lnTo>
                  <a:cubicBezTo>
                    <a:pt x="170" y="494"/>
                    <a:pt x="172" y="494"/>
                    <a:pt x="173" y="495"/>
                  </a:cubicBezTo>
                  <a:lnTo>
                    <a:pt x="174" y="497"/>
                  </a:lnTo>
                  <a:cubicBezTo>
                    <a:pt x="176" y="497"/>
                    <a:pt x="178" y="498"/>
                    <a:pt x="180" y="500"/>
                  </a:cubicBezTo>
                  <a:lnTo>
                    <a:pt x="189" y="510"/>
                  </a:lnTo>
                  <a:lnTo>
                    <a:pt x="192" y="506"/>
                  </a:lnTo>
                  <a:cubicBezTo>
                    <a:pt x="193" y="505"/>
                    <a:pt x="194" y="505"/>
                    <a:pt x="195" y="504"/>
                  </a:cubicBezTo>
                  <a:lnTo>
                    <a:pt x="199" y="503"/>
                  </a:lnTo>
                  <a:cubicBezTo>
                    <a:pt x="200" y="502"/>
                    <a:pt x="201" y="502"/>
                    <a:pt x="203" y="502"/>
                  </a:cubicBezTo>
                  <a:lnTo>
                    <a:pt x="214" y="504"/>
                  </a:lnTo>
                  <a:cubicBezTo>
                    <a:pt x="215" y="504"/>
                    <a:pt x="216" y="503"/>
                    <a:pt x="217" y="503"/>
                  </a:cubicBezTo>
                  <a:cubicBezTo>
                    <a:pt x="219" y="503"/>
                    <a:pt x="221" y="505"/>
                    <a:pt x="223" y="506"/>
                  </a:cubicBezTo>
                  <a:lnTo>
                    <a:pt x="227" y="509"/>
                  </a:lnTo>
                  <a:lnTo>
                    <a:pt x="227" y="509"/>
                  </a:lnTo>
                  <a:cubicBezTo>
                    <a:pt x="228" y="509"/>
                    <a:pt x="229" y="509"/>
                    <a:pt x="230" y="510"/>
                  </a:cubicBezTo>
                  <a:lnTo>
                    <a:pt x="233" y="512"/>
                  </a:lnTo>
                  <a:lnTo>
                    <a:pt x="237" y="517"/>
                  </a:lnTo>
                  <a:cubicBezTo>
                    <a:pt x="238" y="517"/>
                    <a:pt x="239" y="518"/>
                    <a:pt x="240" y="518"/>
                  </a:cubicBezTo>
                  <a:lnTo>
                    <a:pt x="244" y="524"/>
                  </a:lnTo>
                  <a:lnTo>
                    <a:pt x="249" y="526"/>
                  </a:lnTo>
                  <a:lnTo>
                    <a:pt x="251" y="525"/>
                  </a:lnTo>
                  <a:cubicBezTo>
                    <a:pt x="252" y="525"/>
                    <a:pt x="254" y="525"/>
                    <a:pt x="255" y="525"/>
                  </a:cubicBezTo>
                  <a:lnTo>
                    <a:pt x="258" y="526"/>
                  </a:lnTo>
                  <a:cubicBezTo>
                    <a:pt x="259" y="526"/>
                    <a:pt x="260" y="526"/>
                    <a:pt x="261" y="527"/>
                  </a:cubicBezTo>
                  <a:lnTo>
                    <a:pt x="263" y="526"/>
                  </a:lnTo>
                  <a:lnTo>
                    <a:pt x="264" y="522"/>
                  </a:lnTo>
                  <a:cubicBezTo>
                    <a:pt x="264" y="521"/>
                    <a:pt x="264" y="521"/>
                    <a:pt x="263" y="520"/>
                  </a:cubicBezTo>
                  <a:cubicBezTo>
                    <a:pt x="262" y="518"/>
                    <a:pt x="262" y="514"/>
                    <a:pt x="263" y="512"/>
                  </a:cubicBezTo>
                  <a:lnTo>
                    <a:pt x="263" y="509"/>
                  </a:lnTo>
                  <a:cubicBezTo>
                    <a:pt x="262" y="507"/>
                    <a:pt x="263" y="506"/>
                    <a:pt x="263" y="504"/>
                  </a:cubicBezTo>
                  <a:lnTo>
                    <a:pt x="266" y="497"/>
                  </a:lnTo>
                  <a:cubicBezTo>
                    <a:pt x="266" y="496"/>
                    <a:pt x="267" y="496"/>
                    <a:pt x="267" y="495"/>
                  </a:cubicBezTo>
                  <a:lnTo>
                    <a:pt x="271" y="490"/>
                  </a:lnTo>
                  <a:lnTo>
                    <a:pt x="271" y="490"/>
                  </a:lnTo>
                  <a:cubicBezTo>
                    <a:pt x="270" y="489"/>
                    <a:pt x="270" y="488"/>
                    <a:pt x="270" y="486"/>
                  </a:cubicBezTo>
                  <a:lnTo>
                    <a:pt x="269" y="483"/>
                  </a:lnTo>
                  <a:lnTo>
                    <a:pt x="269" y="477"/>
                  </a:lnTo>
                  <a:lnTo>
                    <a:pt x="272" y="465"/>
                  </a:lnTo>
                  <a:lnTo>
                    <a:pt x="277" y="448"/>
                  </a:lnTo>
                  <a:lnTo>
                    <a:pt x="276" y="446"/>
                  </a:lnTo>
                  <a:cubicBezTo>
                    <a:pt x="275" y="444"/>
                    <a:pt x="274" y="441"/>
                    <a:pt x="275" y="439"/>
                  </a:cubicBezTo>
                  <a:lnTo>
                    <a:pt x="280" y="422"/>
                  </a:lnTo>
                  <a:lnTo>
                    <a:pt x="280" y="417"/>
                  </a:lnTo>
                  <a:lnTo>
                    <a:pt x="279" y="407"/>
                  </a:lnTo>
                  <a:lnTo>
                    <a:pt x="282" y="392"/>
                  </a:lnTo>
                  <a:cubicBezTo>
                    <a:pt x="282" y="391"/>
                    <a:pt x="282" y="391"/>
                    <a:pt x="282" y="390"/>
                  </a:cubicBezTo>
                  <a:lnTo>
                    <a:pt x="284" y="386"/>
                  </a:lnTo>
                  <a:lnTo>
                    <a:pt x="282" y="374"/>
                  </a:lnTo>
                  <a:lnTo>
                    <a:pt x="284" y="359"/>
                  </a:lnTo>
                  <a:lnTo>
                    <a:pt x="286" y="353"/>
                  </a:lnTo>
                  <a:cubicBezTo>
                    <a:pt x="286" y="353"/>
                    <a:pt x="286" y="353"/>
                    <a:pt x="286" y="352"/>
                  </a:cubicBezTo>
                  <a:cubicBezTo>
                    <a:pt x="285" y="351"/>
                    <a:pt x="285" y="350"/>
                    <a:pt x="285" y="349"/>
                  </a:cubicBezTo>
                  <a:cubicBezTo>
                    <a:pt x="285" y="348"/>
                    <a:pt x="285" y="347"/>
                    <a:pt x="286" y="346"/>
                  </a:cubicBezTo>
                  <a:cubicBezTo>
                    <a:pt x="285" y="346"/>
                    <a:pt x="285" y="345"/>
                    <a:pt x="285" y="344"/>
                  </a:cubicBezTo>
                  <a:lnTo>
                    <a:pt x="285" y="341"/>
                  </a:lnTo>
                  <a:cubicBezTo>
                    <a:pt x="285" y="341"/>
                    <a:pt x="286" y="340"/>
                    <a:pt x="286" y="339"/>
                  </a:cubicBezTo>
                  <a:lnTo>
                    <a:pt x="288" y="333"/>
                  </a:lnTo>
                  <a:lnTo>
                    <a:pt x="286" y="327"/>
                  </a:lnTo>
                  <a:cubicBezTo>
                    <a:pt x="286" y="326"/>
                    <a:pt x="286" y="325"/>
                    <a:pt x="286" y="324"/>
                  </a:cubicBezTo>
                  <a:lnTo>
                    <a:pt x="287" y="315"/>
                  </a:lnTo>
                  <a:lnTo>
                    <a:pt x="294" y="297"/>
                  </a:lnTo>
                  <a:lnTo>
                    <a:pt x="294" y="297"/>
                  </a:lnTo>
                  <a:cubicBezTo>
                    <a:pt x="293" y="296"/>
                    <a:pt x="292" y="296"/>
                    <a:pt x="292" y="295"/>
                  </a:cubicBezTo>
                  <a:lnTo>
                    <a:pt x="288" y="290"/>
                  </a:lnTo>
                  <a:lnTo>
                    <a:pt x="286" y="289"/>
                  </a:lnTo>
                  <a:cubicBezTo>
                    <a:pt x="285" y="288"/>
                    <a:pt x="284" y="287"/>
                    <a:pt x="283" y="286"/>
                  </a:cubicBezTo>
                  <a:lnTo>
                    <a:pt x="281" y="282"/>
                  </a:lnTo>
                  <a:lnTo>
                    <a:pt x="275" y="264"/>
                  </a:lnTo>
                  <a:lnTo>
                    <a:pt x="274" y="252"/>
                  </a:lnTo>
                  <a:lnTo>
                    <a:pt x="274" y="247"/>
                  </a:lnTo>
                  <a:cubicBezTo>
                    <a:pt x="274" y="247"/>
                    <a:pt x="274" y="246"/>
                    <a:pt x="274" y="245"/>
                  </a:cubicBezTo>
                  <a:lnTo>
                    <a:pt x="276" y="240"/>
                  </a:lnTo>
                  <a:lnTo>
                    <a:pt x="279" y="235"/>
                  </a:lnTo>
                  <a:cubicBezTo>
                    <a:pt x="279" y="235"/>
                    <a:pt x="280" y="234"/>
                    <a:pt x="281" y="234"/>
                  </a:cubicBezTo>
                  <a:lnTo>
                    <a:pt x="286" y="228"/>
                  </a:lnTo>
                  <a:lnTo>
                    <a:pt x="292" y="217"/>
                  </a:lnTo>
                  <a:cubicBezTo>
                    <a:pt x="293" y="216"/>
                    <a:pt x="294" y="215"/>
                    <a:pt x="295" y="214"/>
                  </a:cubicBezTo>
                  <a:lnTo>
                    <a:pt x="301" y="212"/>
                  </a:lnTo>
                  <a:lnTo>
                    <a:pt x="304" y="203"/>
                  </a:lnTo>
                  <a:lnTo>
                    <a:pt x="310" y="193"/>
                  </a:lnTo>
                  <a:lnTo>
                    <a:pt x="311" y="185"/>
                  </a:lnTo>
                  <a:lnTo>
                    <a:pt x="313" y="182"/>
                  </a:lnTo>
                  <a:lnTo>
                    <a:pt x="309" y="179"/>
                  </a:lnTo>
                  <a:cubicBezTo>
                    <a:pt x="308" y="177"/>
                    <a:pt x="308" y="176"/>
                    <a:pt x="307" y="17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67" name="Freeform 352">
              <a:extLst>
                <a:ext uri="{FF2B5EF4-FFF2-40B4-BE49-F238E27FC236}">
                  <a16:creationId xmlns:a16="http://schemas.microsoft.com/office/drawing/2014/main" id="{F1EF04A5-A2E7-4D42-8EB3-E56F61247DCC}"/>
                </a:ext>
              </a:extLst>
            </p:cNvPr>
            <p:cNvSpPr>
              <a:spLocks noChangeArrowheads="1"/>
            </p:cNvSpPr>
            <p:nvPr/>
          </p:nvSpPr>
          <p:spPr bwMode="auto">
            <a:xfrm>
              <a:off x="8305800" y="3616325"/>
              <a:ext cx="831850" cy="868363"/>
            </a:xfrm>
            <a:custGeom>
              <a:avLst/>
              <a:gdLst>
                <a:gd name="T0" fmla="*/ 2185 w 2311"/>
                <a:gd name="T1" fmla="*/ 1729 h 2413"/>
                <a:gd name="T2" fmla="*/ 1842 w 2311"/>
                <a:gd name="T3" fmla="*/ 1546 h 2413"/>
                <a:gd name="T4" fmla="*/ 1850 w 2311"/>
                <a:gd name="T5" fmla="*/ 1414 h 2413"/>
                <a:gd name="T6" fmla="*/ 1583 w 2311"/>
                <a:gd name="T7" fmla="*/ 1370 h 2413"/>
                <a:gd name="T8" fmla="*/ 1396 w 2311"/>
                <a:gd name="T9" fmla="*/ 1086 h 2413"/>
                <a:gd name="T10" fmla="*/ 1191 w 2311"/>
                <a:gd name="T11" fmla="*/ 865 h 2413"/>
                <a:gd name="T12" fmla="*/ 1086 w 2311"/>
                <a:gd name="T13" fmla="*/ 670 h 2413"/>
                <a:gd name="T14" fmla="*/ 1125 w 2311"/>
                <a:gd name="T15" fmla="*/ 579 h 2413"/>
                <a:gd name="T16" fmla="*/ 1080 w 2311"/>
                <a:gd name="T17" fmla="*/ 515 h 2413"/>
                <a:gd name="T18" fmla="*/ 1100 w 2311"/>
                <a:gd name="T19" fmla="*/ 435 h 2413"/>
                <a:gd name="T20" fmla="*/ 1250 w 2311"/>
                <a:gd name="T21" fmla="*/ 390 h 2413"/>
                <a:gd name="T22" fmla="*/ 1331 w 2311"/>
                <a:gd name="T23" fmla="*/ 372 h 2413"/>
                <a:gd name="T24" fmla="*/ 1333 w 2311"/>
                <a:gd name="T25" fmla="*/ 275 h 2413"/>
                <a:gd name="T26" fmla="*/ 1324 w 2311"/>
                <a:gd name="T27" fmla="*/ 190 h 2413"/>
                <a:gd name="T28" fmla="*/ 1203 w 2311"/>
                <a:gd name="T29" fmla="*/ 133 h 2413"/>
                <a:gd name="T30" fmla="*/ 1090 w 2311"/>
                <a:gd name="T31" fmla="*/ 58 h 2413"/>
                <a:gd name="T32" fmla="*/ 1000 w 2311"/>
                <a:gd name="T33" fmla="*/ 29 h 2413"/>
                <a:gd name="T34" fmla="*/ 868 w 2311"/>
                <a:gd name="T35" fmla="*/ 64 h 2413"/>
                <a:gd name="T36" fmla="*/ 795 w 2311"/>
                <a:gd name="T37" fmla="*/ 84 h 2413"/>
                <a:gd name="T38" fmla="*/ 744 w 2311"/>
                <a:gd name="T39" fmla="*/ 113 h 2413"/>
                <a:gd name="T40" fmla="*/ 691 w 2311"/>
                <a:gd name="T41" fmla="*/ 130 h 2413"/>
                <a:gd name="T42" fmla="*/ 686 w 2311"/>
                <a:gd name="T43" fmla="*/ 237 h 2413"/>
                <a:gd name="T44" fmla="*/ 560 w 2311"/>
                <a:gd name="T45" fmla="*/ 222 h 2413"/>
                <a:gd name="T46" fmla="*/ 520 w 2311"/>
                <a:gd name="T47" fmla="*/ 204 h 2413"/>
                <a:gd name="T48" fmla="*/ 465 w 2311"/>
                <a:gd name="T49" fmla="*/ 309 h 2413"/>
                <a:gd name="T50" fmla="*/ 413 w 2311"/>
                <a:gd name="T51" fmla="*/ 301 h 2413"/>
                <a:gd name="T52" fmla="*/ 338 w 2311"/>
                <a:gd name="T53" fmla="*/ 221 h 2413"/>
                <a:gd name="T54" fmla="*/ 292 w 2311"/>
                <a:gd name="T55" fmla="*/ 266 h 2413"/>
                <a:gd name="T56" fmla="*/ 217 w 2311"/>
                <a:gd name="T57" fmla="*/ 329 h 2413"/>
                <a:gd name="T58" fmla="*/ 74 w 2311"/>
                <a:gd name="T59" fmla="*/ 334 h 2413"/>
                <a:gd name="T60" fmla="*/ 68 w 2311"/>
                <a:gd name="T61" fmla="*/ 397 h 2413"/>
                <a:gd name="T62" fmla="*/ 89 w 2311"/>
                <a:gd name="T63" fmla="*/ 514 h 2413"/>
                <a:gd name="T64" fmla="*/ 4 w 2311"/>
                <a:gd name="T65" fmla="*/ 559 h 2413"/>
                <a:gd name="T66" fmla="*/ 77 w 2311"/>
                <a:gd name="T67" fmla="*/ 636 h 2413"/>
                <a:gd name="T68" fmla="*/ 59 w 2311"/>
                <a:gd name="T69" fmla="*/ 764 h 2413"/>
                <a:gd name="T70" fmla="*/ 207 w 2311"/>
                <a:gd name="T71" fmla="*/ 817 h 2413"/>
                <a:gd name="T72" fmla="*/ 267 w 2311"/>
                <a:gd name="T73" fmla="*/ 872 h 2413"/>
                <a:gd name="T74" fmla="*/ 340 w 2311"/>
                <a:gd name="T75" fmla="*/ 780 h 2413"/>
                <a:gd name="T76" fmla="*/ 441 w 2311"/>
                <a:gd name="T77" fmla="*/ 730 h 2413"/>
                <a:gd name="T78" fmla="*/ 578 w 2311"/>
                <a:gd name="T79" fmla="*/ 795 h 2413"/>
                <a:gd name="T80" fmla="*/ 682 w 2311"/>
                <a:gd name="T81" fmla="*/ 841 h 2413"/>
                <a:gd name="T82" fmla="*/ 757 w 2311"/>
                <a:gd name="T83" fmla="*/ 1123 h 2413"/>
                <a:gd name="T84" fmla="*/ 864 w 2311"/>
                <a:gd name="T85" fmla="*/ 1205 h 2413"/>
                <a:gd name="T86" fmla="*/ 957 w 2311"/>
                <a:gd name="T87" fmla="*/ 1283 h 2413"/>
                <a:gd name="T88" fmla="*/ 1101 w 2311"/>
                <a:gd name="T89" fmla="*/ 1445 h 2413"/>
                <a:gd name="T90" fmla="*/ 1278 w 2311"/>
                <a:gd name="T91" fmla="*/ 1562 h 2413"/>
                <a:gd name="T92" fmla="*/ 1454 w 2311"/>
                <a:gd name="T93" fmla="*/ 1678 h 2413"/>
                <a:gd name="T94" fmla="*/ 1536 w 2311"/>
                <a:gd name="T95" fmla="*/ 1730 h 2413"/>
                <a:gd name="T96" fmla="*/ 1627 w 2311"/>
                <a:gd name="T97" fmla="*/ 1828 h 2413"/>
                <a:gd name="T98" fmla="*/ 1715 w 2311"/>
                <a:gd name="T99" fmla="*/ 1887 h 2413"/>
                <a:gd name="T100" fmla="*/ 1792 w 2311"/>
                <a:gd name="T101" fmla="*/ 1947 h 2413"/>
                <a:gd name="T102" fmla="*/ 1874 w 2311"/>
                <a:gd name="T103" fmla="*/ 2210 h 2413"/>
                <a:gd name="T104" fmla="*/ 1797 w 2311"/>
                <a:gd name="T105" fmla="*/ 2329 h 2413"/>
                <a:gd name="T106" fmla="*/ 1837 w 2311"/>
                <a:gd name="T107" fmla="*/ 2408 h 2413"/>
                <a:gd name="T108" fmla="*/ 1935 w 2311"/>
                <a:gd name="T109" fmla="*/ 2197 h 2413"/>
                <a:gd name="T110" fmla="*/ 2038 w 2311"/>
                <a:gd name="T111" fmla="*/ 2121 h 2413"/>
                <a:gd name="T112" fmla="*/ 1939 w 2311"/>
                <a:gd name="T113" fmla="*/ 1998 h 2413"/>
                <a:gd name="T114" fmla="*/ 1944 w 2311"/>
                <a:gd name="T115" fmla="*/ 1866 h 2413"/>
                <a:gd name="T116" fmla="*/ 2086 w 2311"/>
                <a:gd name="T117" fmla="*/ 1764 h 2413"/>
                <a:gd name="T118" fmla="*/ 2208 w 2311"/>
                <a:gd name="T119" fmla="*/ 1837 h 2413"/>
                <a:gd name="T120" fmla="*/ 2278 w 2311"/>
                <a:gd name="T121" fmla="*/ 1935 h 2413"/>
                <a:gd name="T122" fmla="*/ 1113 w 2311"/>
                <a:gd name="T123" fmla="*/ 873 h 2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1" h="2413">
                  <a:moveTo>
                    <a:pt x="2308" y="1865"/>
                  </a:moveTo>
                  <a:lnTo>
                    <a:pt x="2307" y="1863"/>
                  </a:lnTo>
                  <a:lnTo>
                    <a:pt x="2295" y="1833"/>
                  </a:lnTo>
                  <a:lnTo>
                    <a:pt x="2283" y="1817"/>
                  </a:lnTo>
                  <a:lnTo>
                    <a:pt x="2281" y="1816"/>
                  </a:lnTo>
                  <a:cubicBezTo>
                    <a:pt x="2280" y="1816"/>
                    <a:pt x="2279" y="1815"/>
                    <a:pt x="2278" y="1814"/>
                  </a:cubicBezTo>
                  <a:lnTo>
                    <a:pt x="2270" y="1802"/>
                  </a:lnTo>
                  <a:lnTo>
                    <a:pt x="2262" y="1794"/>
                  </a:lnTo>
                  <a:lnTo>
                    <a:pt x="2258" y="1788"/>
                  </a:lnTo>
                  <a:lnTo>
                    <a:pt x="2257" y="1788"/>
                  </a:lnTo>
                  <a:cubicBezTo>
                    <a:pt x="2256" y="1788"/>
                    <a:pt x="2255" y="1787"/>
                    <a:pt x="2254" y="1787"/>
                  </a:cubicBezTo>
                  <a:lnTo>
                    <a:pt x="2236" y="1777"/>
                  </a:lnTo>
                  <a:lnTo>
                    <a:pt x="2219" y="1763"/>
                  </a:lnTo>
                  <a:cubicBezTo>
                    <a:pt x="2217" y="1761"/>
                    <a:pt x="2216" y="1758"/>
                    <a:pt x="2216" y="1756"/>
                  </a:cubicBezTo>
                  <a:lnTo>
                    <a:pt x="2217" y="1747"/>
                  </a:lnTo>
                  <a:lnTo>
                    <a:pt x="2214" y="1745"/>
                  </a:lnTo>
                  <a:cubicBezTo>
                    <a:pt x="2214" y="1744"/>
                    <a:pt x="2213" y="1743"/>
                    <a:pt x="2212" y="1741"/>
                  </a:cubicBezTo>
                  <a:lnTo>
                    <a:pt x="2212" y="1741"/>
                  </a:lnTo>
                  <a:cubicBezTo>
                    <a:pt x="2212" y="1741"/>
                    <a:pt x="2212" y="1741"/>
                    <a:pt x="2210" y="1741"/>
                  </a:cubicBezTo>
                  <a:lnTo>
                    <a:pt x="2208" y="1741"/>
                  </a:lnTo>
                  <a:cubicBezTo>
                    <a:pt x="2206" y="1741"/>
                    <a:pt x="2204" y="1741"/>
                    <a:pt x="2202" y="1739"/>
                  </a:cubicBezTo>
                  <a:cubicBezTo>
                    <a:pt x="2201" y="1738"/>
                    <a:pt x="2200" y="1735"/>
                    <a:pt x="2200" y="1733"/>
                  </a:cubicBezTo>
                  <a:lnTo>
                    <a:pt x="2200" y="1732"/>
                  </a:lnTo>
                  <a:lnTo>
                    <a:pt x="2199" y="1732"/>
                  </a:lnTo>
                  <a:lnTo>
                    <a:pt x="2185" y="1729"/>
                  </a:lnTo>
                  <a:cubicBezTo>
                    <a:pt x="2184" y="1729"/>
                    <a:pt x="2183" y="1728"/>
                    <a:pt x="2182" y="1728"/>
                  </a:cubicBezTo>
                  <a:lnTo>
                    <a:pt x="2163" y="1714"/>
                  </a:lnTo>
                  <a:lnTo>
                    <a:pt x="2142" y="1705"/>
                  </a:lnTo>
                  <a:lnTo>
                    <a:pt x="2127" y="1701"/>
                  </a:lnTo>
                  <a:cubicBezTo>
                    <a:pt x="2126" y="1701"/>
                    <a:pt x="2125" y="1701"/>
                    <a:pt x="2124" y="1700"/>
                  </a:cubicBezTo>
                  <a:lnTo>
                    <a:pt x="2111" y="1693"/>
                  </a:lnTo>
                  <a:cubicBezTo>
                    <a:pt x="2110" y="1693"/>
                    <a:pt x="2109" y="1692"/>
                    <a:pt x="2109" y="1692"/>
                  </a:cubicBezTo>
                  <a:lnTo>
                    <a:pt x="2096" y="1679"/>
                  </a:lnTo>
                  <a:lnTo>
                    <a:pt x="2085" y="1672"/>
                  </a:lnTo>
                  <a:cubicBezTo>
                    <a:pt x="2084" y="1672"/>
                    <a:pt x="2083" y="1671"/>
                    <a:pt x="2083" y="1670"/>
                  </a:cubicBezTo>
                  <a:lnTo>
                    <a:pt x="2075" y="1659"/>
                  </a:lnTo>
                  <a:lnTo>
                    <a:pt x="2070" y="1653"/>
                  </a:lnTo>
                  <a:lnTo>
                    <a:pt x="2056" y="1644"/>
                  </a:lnTo>
                  <a:lnTo>
                    <a:pt x="2029" y="1628"/>
                  </a:lnTo>
                  <a:lnTo>
                    <a:pt x="1996" y="1618"/>
                  </a:lnTo>
                  <a:cubicBezTo>
                    <a:pt x="1995" y="1618"/>
                    <a:pt x="1994" y="1617"/>
                    <a:pt x="1993" y="1616"/>
                  </a:cubicBezTo>
                  <a:cubicBezTo>
                    <a:pt x="1991" y="1616"/>
                    <a:pt x="1988" y="1615"/>
                    <a:pt x="1987" y="1614"/>
                  </a:cubicBezTo>
                  <a:lnTo>
                    <a:pt x="1984" y="1612"/>
                  </a:lnTo>
                  <a:lnTo>
                    <a:pt x="1939" y="1597"/>
                  </a:lnTo>
                  <a:cubicBezTo>
                    <a:pt x="1939" y="1596"/>
                    <a:pt x="1938" y="1596"/>
                    <a:pt x="1937" y="1596"/>
                  </a:cubicBezTo>
                  <a:lnTo>
                    <a:pt x="1924" y="1585"/>
                  </a:lnTo>
                  <a:lnTo>
                    <a:pt x="1914" y="1582"/>
                  </a:lnTo>
                  <a:lnTo>
                    <a:pt x="1881" y="1565"/>
                  </a:lnTo>
                  <a:lnTo>
                    <a:pt x="1845" y="1548"/>
                  </a:lnTo>
                  <a:cubicBezTo>
                    <a:pt x="1844" y="1548"/>
                    <a:pt x="1843" y="1547"/>
                    <a:pt x="1842" y="1546"/>
                  </a:cubicBezTo>
                  <a:lnTo>
                    <a:pt x="1839" y="1543"/>
                  </a:lnTo>
                  <a:lnTo>
                    <a:pt x="1828" y="1539"/>
                  </a:lnTo>
                  <a:cubicBezTo>
                    <a:pt x="1827" y="1539"/>
                    <a:pt x="1826" y="1539"/>
                    <a:pt x="1825" y="1538"/>
                  </a:cubicBezTo>
                  <a:lnTo>
                    <a:pt x="1814" y="1530"/>
                  </a:lnTo>
                  <a:lnTo>
                    <a:pt x="1807" y="1524"/>
                  </a:lnTo>
                  <a:lnTo>
                    <a:pt x="1802" y="1517"/>
                  </a:lnTo>
                  <a:cubicBezTo>
                    <a:pt x="1801" y="1516"/>
                    <a:pt x="1801" y="1516"/>
                    <a:pt x="1801" y="1515"/>
                  </a:cubicBezTo>
                  <a:lnTo>
                    <a:pt x="1798" y="1506"/>
                  </a:lnTo>
                  <a:lnTo>
                    <a:pt x="1797" y="1494"/>
                  </a:lnTo>
                  <a:cubicBezTo>
                    <a:pt x="1796" y="1493"/>
                    <a:pt x="1796" y="1492"/>
                    <a:pt x="1797" y="1492"/>
                  </a:cubicBezTo>
                  <a:lnTo>
                    <a:pt x="1798" y="1482"/>
                  </a:lnTo>
                  <a:cubicBezTo>
                    <a:pt x="1799" y="1481"/>
                    <a:pt x="1799" y="1479"/>
                    <a:pt x="1800" y="1478"/>
                  </a:cubicBezTo>
                  <a:lnTo>
                    <a:pt x="1805" y="1472"/>
                  </a:lnTo>
                  <a:cubicBezTo>
                    <a:pt x="1805" y="1471"/>
                    <a:pt x="1806" y="1470"/>
                    <a:pt x="1807" y="1469"/>
                  </a:cubicBezTo>
                  <a:lnTo>
                    <a:pt x="1827" y="1459"/>
                  </a:lnTo>
                  <a:lnTo>
                    <a:pt x="1833" y="1454"/>
                  </a:lnTo>
                  <a:lnTo>
                    <a:pt x="1837" y="1449"/>
                  </a:lnTo>
                  <a:lnTo>
                    <a:pt x="1841" y="1445"/>
                  </a:lnTo>
                  <a:cubicBezTo>
                    <a:pt x="1842" y="1444"/>
                    <a:pt x="1843" y="1444"/>
                    <a:pt x="1844" y="1443"/>
                  </a:cubicBezTo>
                  <a:lnTo>
                    <a:pt x="1850" y="1441"/>
                  </a:lnTo>
                  <a:lnTo>
                    <a:pt x="1856" y="1435"/>
                  </a:lnTo>
                  <a:lnTo>
                    <a:pt x="1856" y="1432"/>
                  </a:lnTo>
                  <a:lnTo>
                    <a:pt x="1855" y="1429"/>
                  </a:lnTo>
                  <a:lnTo>
                    <a:pt x="1853" y="1417"/>
                  </a:lnTo>
                  <a:cubicBezTo>
                    <a:pt x="1852" y="1416"/>
                    <a:pt x="1851" y="1415"/>
                    <a:pt x="1850" y="1414"/>
                  </a:cubicBezTo>
                  <a:lnTo>
                    <a:pt x="1848" y="1410"/>
                  </a:lnTo>
                  <a:lnTo>
                    <a:pt x="1845" y="1409"/>
                  </a:lnTo>
                  <a:cubicBezTo>
                    <a:pt x="1845" y="1409"/>
                    <a:pt x="1844" y="1409"/>
                    <a:pt x="1843" y="1408"/>
                  </a:cubicBezTo>
                  <a:lnTo>
                    <a:pt x="1831" y="1405"/>
                  </a:lnTo>
                  <a:lnTo>
                    <a:pt x="1783" y="1411"/>
                  </a:lnTo>
                  <a:lnTo>
                    <a:pt x="1749" y="1409"/>
                  </a:lnTo>
                  <a:lnTo>
                    <a:pt x="1719" y="1415"/>
                  </a:lnTo>
                  <a:lnTo>
                    <a:pt x="1708" y="1414"/>
                  </a:lnTo>
                  <a:lnTo>
                    <a:pt x="1685" y="1409"/>
                  </a:lnTo>
                  <a:lnTo>
                    <a:pt x="1664" y="1409"/>
                  </a:lnTo>
                  <a:lnTo>
                    <a:pt x="1654" y="1407"/>
                  </a:lnTo>
                  <a:cubicBezTo>
                    <a:pt x="1653" y="1407"/>
                    <a:pt x="1652" y="1407"/>
                    <a:pt x="1652" y="1407"/>
                  </a:cubicBezTo>
                  <a:lnTo>
                    <a:pt x="1648" y="1405"/>
                  </a:lnTo>
                  <a:lnTo>
                    <a:pt x="1637" y="1398"/>
                  </a:lnTo>
                  <a:cubicBezTo>
                    <a:pt x="1637" y="1398"/>
                    <a:pt x="1636" y="1398"/>
                    <a:pt x="1635" y="1397"/>
                  </a:cubicBezTo>
                  <a:lnTo>
                    <a:pt x="1633" y="1396"/>
                  </a:lnTo>
                  <a:cubicBezTo>
                    <a:pt x="1633" y="1395"/>
                    <a:pt x="1632" y="1395"/>
                    <a:pt x="1632" y="1394"/>
                  </a:cubicBezTo>
                  <a:lnTo>
                    <a:pt x="1626" y="1387"/>
                  </a:lnTo>
                  <a:lnTo>
                    <a:pt x="1619" y="1384"/>
                  </a:lnTo>
                  <a:lnTo>
                    <a:pt x="1605" y="1382"/>
                  </a:lnTo>
                  <a:cubicBezTo>
                    <a:pt x="1604" y="1382"/>
                    <a:pt x="1603" y="1382"/>
                    <a:pt x="1603" y="1381"/>
                  </a:cubicBezTo>
                  <a:lnTo>
                    <a:pt x="1596" y="1378"/>
                  </a:lnTo>
                  <a:cubicBezTo>
                    <a:pt x="1595" y="1378"/>
                    <a:pt x="1594" y="1377"/>
                    <a:pt x="1594" y="1377"/>
                  </a:cubicBezTo>
                  <a:lnTo>
                    <a:pt x="1585" y="1370"/>
                  </a:lnTo>
                  <a:lnTo>
                    <a:pt x="1583" y="1370"/>
                  </a:lnTo>
                  <a:cubicBezTo>
                    <a:pt x="1583" y="1370"/>
                    <a:pt x="1581" y="1369"/>
                    <a:pt x="1580" y="1369"/>
                  </a:cubicBezTo>
                  <a:lnTo>
                    <a:pt x="1577" y="1367"/>
                  </a:lnTo>
                  <a:cubicBezTo>
                    <a:pt x="1576" y="1367"/>
                    <a:pt x="1574" y="1366"/>
                    <a:pt x="1574" y="1364"/>
                  </a:cubicBezTo>
                  <a:lnTo>
                    <a:pt x="1571" y="1360"/>
                  </a:lnTo>
                  <a:cubicBezTo>
                    <a:pt x="1571" y="1360"/>
                    <a:pt x="1571" y="1359"/>
                    <a:pt x="1571" y="1358"/>
                  </a:cubicBezTo>
                  <a:lnTo>
                    <a:pt x="1569" y="1353"/>
                  </a:lnTo>
                  <a:lnTo>
                    <a:pt x="1568" y="1341"/>
                  </a:lnTo>
                  <a:lnTo>
                    <a:pt x="1562" y="1340"/>
                  </a:lnTo>
                  <a:lnTo>
                    <a:pt x="1549" y="1335"/>
                  </a:lnTo>
                  <a:lnTo>
                    <a:pt x="1541" y="1330"/>
                  </a:lnTo>
                  <a:lnTo>
                    <a:pt x="1514" y="1304"/>
                  </a:lnTo>
                  <a:cubicBezTo>
                    <a:pt x="1513" y="1303"/>
                    <a:pt x="1513" y="1303"/>
                    <a:pt x="1513" y="1302"/>
                  </a:cubicBezTo>
                  <a:lnTo>
                    <a:pt x="1505" y="1290"/>
                  </a:lnTo>
                  <a:lnTo>
                    <a:pt x="1500" y="1285"/>
                  </a:lnTo>
                  <a:lnTo>
                    <a:pt x="1487" y="1276"/>
                  </a:lnTo>
                  <a:lnTo>
                    <a:pt x="1473" y="1265"/>
                  </a:lnTo>
                  <a:lnTo>
                    <a:pt x="1444" y="1230"/>
                  </a:lnTo>
                  <a:cubicBezTo>
                    <a:pt x="1444" y="1229"/>
                    <a:pt x="1443" y="1229"/>
                    <a:pt x="1443" y="1228"/>
                  </a:cubicBezTo>
                  <a:lnTo>
                    <a:pt x="1441" y="1221"/>
                  </a:lnTo>
                  <a:lnTo>
                    <a:pt x="1429" y="1203"/>
                  </a:lnTo>
                  <a:lnTo>
                    <a:pt x="1425" y="1193"/>
                  </a:lnTo>
                  <a:lnTo>
                    <a:pt x="1417" y="1175"/>
                  </a:lnTo>
                  <a:lnTo>
                    <a:pt x="1402" y="1118"/>
                  </a:lnTo>
                  <a:lnTo>
                    <a:pt x="1398" y="1095"/>
                  </a:lnTo>
                  <a:lnTo>
                    <a:pt x="1396" y="1086"/>
                  </a:lnTo>
                  <a:lnTo>
                    <a:pt x="1386" y="1067"/>
                  </a:lnTo>
                  <a:lnTo>
                    <a:pt x="1384" y="1056"/>
                  </a:lnTo>
                  <a:lnTo>
                    <a:pt x="1382" y="1052"/>
                  </a:lnTo>
                  <a:lnTo>
                    <a:pt x="1353" y="979"/>
                  </a:lnTo>
                  <a:cubicBezTo>
                    <a:pt x="1353" y="977"/>
                    <a:pt x="1352" y="975"/>
                    <a:pt x="1353" y="973"/>
                  </a:cubicBezTo>
                  <a:lnTo>
                    <a:pt x="1353" y="973"/>
                  </a:lnTo>
                  <a:lnTo>
                    <a:pt x="1351" y="973"/>
                  </a:lnTo>
                  <a:cubicBezTo>
                    <a:pt x="1350" y="972"/>
                    <a:pt x="1348" y="971"/>
                    <a:pt x="1347" y="970"/>
                  </a:cubicBezTo>
                  <a:lnTo>
                    <a:pt x="1345" y="968"/>
                  </a:lnTo>
                  <a:cubicBezTo>
                    <a:pt x="1345" y="968"/>
                    <a:pt x="1345" y="967"/>
                    <a:pt x="1344" y="966"/>
                  </a:cubicBezTo>
                  <a:lnTo>
                    <a:pt x="1339" y="959"/>
                  </a:lnTo>
                  <a:cubicBezTo>
                    <a:pt x="1339" y="960"/>
                    <a:pt x="1339" y="960"/>
                    <a:pt x="1339" y="960"/>
                  </a:cubicBezTo>
                  <a:lnTo>
                    <a:pt x="1337" y="961"/>
                  </a:lnTo>
                  <a:cubicBezTo>
                    <a:pt x="1334" y="963"/>
                    <a:pt x="1331" y="963"/>
                    <a:pt x="1329" y="961"/>
                  </a:cubicBezTo>
                  <a:lnTo>
                    <a:pt x="1323" y="958"/>
                  </a:lnTo>
                  <a:lnTo>
                    <a:pt x="1316" y="955"/>
                  </a:lnTo>
                  <a:cubicBezTo>
                    <a:pt x="1314" y="955"/>
                    <a:pt x="1313" y="954"/>
                    <a:pt x="1312" y="953"/>
                  </a:cubicBezTo>
                  <a:lnTo>
                    <a:pt x="1311" y="952"/>
                  </a:lnTo>
                  <a:lnTo>
                    <a:pt x="1309" y="951"/>
                  </a:lnTo>
                  <a:lnTo>
                    <a:pt x="1285" y="937"/>
                  </a:lnTo>
                  <a:lnTo>
                    <a:pt x="1221" y="879"/>
                  </a:lnTo>
                  <a:lnTo>
                    <a:pt x="1210" y="874"/>
                  </a:lnTo>
                  <a:cubicBezTo>
                    <a:pt x="1209" y="874"/>
                    <a:pt x="1209" y="874"/>
                    <a:pt x="1208" y="873"/>
                  </a:cubicBezTo>
                  <a:lnTo>
                    <a:pt x="1199" y="866"/>
                  </a:lnTo>
                  <a:lnTo>
                    <a:pt x="1191" y="865"/>
                  </a:lnTo>
                  <a:lnTo>
                    <a:pt x="1181" y="862"/>
                  </a:lnTo>
                  <a:lnTo>
                    <a:pt x="1176" y="859"/>
                  </a:lnTo>
                  <a:lnTo>
                    <a:pt x="1169" y="854"/>
                  </a:lnTo>
                  <a:lnTo>
                    <a:pt x="1162" y="847"/>
                  </a:lnTo>
                  <a:lnTo>
                    <a:pt x="1152" y="833"/>
                  </a:lnTo>
                  <a:lnTo>
                    <a:pt x="1149" y="832"/>
                  </a:lnTo>
                  <a:cubicBezTo>
                    <a:pt x="1148" y="831"/>
                    <a:pt x="1147" y="831"/>
                    <a:pt x="1147" y="830"/>
                  </a:cubicBezTo>
                  <a:lnTo>
                    <a:pt x="1139" y="825"/>
                  </a:lnTo>
                  <a:lnTo>
                    <a:pt x="1132" y="817"/>
                  </a:lnTo>
                  <a:lnTo>
                    <a:pt x="1128" y="809"/>
                  </a:lnTo>
                  <a:lnTo>
                    <a:pt x="1120" y="802"/>
                  </a:lnTo>
                  <a:lnTo>
                    <a:pt x="1114" y="794"/>
                  </a:lnTo>
                  <a:lnTo>
                    <a:pt x="1110" y="785"/>
                  </a:lnTo>
                  <a:lnTo>
                    <a:pt x="1104" y="767"/>
                  </a:lnTo>
                  <a:lnTo>
                    <a:pt x="1104" y="763"/>
                  </a:lnTo>
                  <a:lnTo>
                    <a:pt x="1102" y="760"/>
                  </a:lnTo>
                  <a:cubicBezTo>
                    <a:pt x="1101" y="759"/>
                    <a:pt x="1100" y="757"/>
                    <a:pt x="1100" y="757"/>
                  </a:cubicBezTo>
                  <a:lnTo>
                    <a:pt x="1099" y="753"/>
                  </a:lnTo>
                  <a:lnTo>
                    <a:pt x="1098" y="745"/>
                  </a:lnTo>
                  <a:lnTo>
                    <a:pt x="1092" y="719"/>
                  </a:lnTo>
                  <a:lnTo>
                    <a:pt x="1091" y="705"/>
                  </a:lnTo>
                  <a:lnTo>
                    <a:pt x="1092" y="686"/>
                  </a:lnTo>
                  <a:lnTo>
                    <a:pt x="1092" y="686"/>
                  </a:lnTo>
                  <a:cubicBezTo>
                    <a:pt x="1092" y="685"/>
                    <a:pt x="1091" y="684"/>
                    <a:pt x="1091" y="684"/>
                  </a:cubicBezTo>
                  <a:lnTo>
                    <a:pt x="1086" y="670"/>
                  </a:lnTo>
                  <a:lnTo>
                    <a:pt x="1085" y="656"/>
                  </a:lnTo>
                  <a:lnTo>
                    <a:pt x="1086" y="644"/>
                  </a:lnTo>
                  <a:lnTo>
                    <a:pt x="1090" y="630"/>
                  </a:lnTo>
                  <a:cubicBezTo>
                    <a:pt x="1089" y="629"/>
                    <a:pt x="1089" y="627"/>
                    <a:pt x="1089" y="626"/>
                  </a:cubicBezTo>
                  <a:cubicBezTo>
                    <a:pt x="1089" y="623"/>
                    <a:pt x="1090" y="620"/>
                    <a:pt x="1091" y="618"/>
                  </a:cubicBezTo>
                  <a:lnTo>
                    <a:pt x="1096" y="613"/>
                  </a:lnTo>
                  <a:cubicBezTo>
                    <a:pt x="1098" y="612"/>
                    <a:pt x="1100" y="611"/>
                    <a:pt x="1102" y="611"/>
                  </a:cubicBezTo>
                  <a:lnTo>
                    <a:pt x="1104" y="611"/>
                  </a:lnTo>
                  <a:cubicBezTo>
                    <a:pt x="1106" y="612"/>
                    <a:pt x="1107" y="612"/>
                    <a:pt x="1109" y="613"/>
                  </a:cubicBezTo>
                  <a:lnTo>
                    <a:pt x="1113" y="617"/>
                  </a:lnTo>
                  <a:cubicBezTo>
                    <a:pt x="1113" y="616"/>
                    <a:pt x="1113" y="616"/>
                    <a:pt x="1113" y="615"/>
                  </a:cubicBezTo>
                  <a:lnTo>
                    <a:pt x="1113" y="612"/>
                  </a:lnTo>
                  <a:cubicBezTo>
                    <a:pt x="1113" y="611"/>
                    <a:pt x="1114" y="610"/>
                    <a:pt x="1114" y="609"/>
                  </a:cubicBezTo>
                  <a:lnTo>
                    <a:pt x="1116" y="604"/>
                  </a:lnTo>
                  <a:cubicBezTo>
                    <a:pt x="1117" y="604"/>
                    <a:pt x="1117" y="602"/>
                    <a:pt x="1118" y="602"/>
                  </a:cubicBezTo>
                  <a:lnTo>
                    <a:pt x="1119" y="599"/>
                  </a:lnTo>
                  <a:cubicBezTo>
                    <a:pt x="1120" y="598"/>
                    <a:pt x="1121" y="598"/>
                    <a:pt x="1122" y="597"/>
                  </a:cubicBezTo>
                  <a:lnTo>
                    <a:pt x="1124" y="596"/>
                  </a:lnTo>
                  <a:cubicBezTo>
                    <a:pt x="1126" y="594"/>
                    <a:pt x="1129" y="594"/>
                    <a:pt x="1132" y="595"/>
                  </a:cubicBezTo>
                  <a:lnTo>
                    <a:pt x="1134" y="596"/>
                  </a:lnTo>
                  <a:cubicBezTo>
                    <a:pt x="1134" y="596"/>
                    <a:pt x="1134" y="596"/>
                    <a:pt x="1134" y="597"/>
                  </a:cubicBezTo>
                  <a:lnTo>
                    <a:pt x="1134" y="596"/>
                  </a:lnTo>
                  <a:cubicBezTo>
                    <a:pt x="1135" y="594"/>
                    <a:pt x="1137" y="592"/>
                    <a:pt x="1139" y="591"/>
                  </a:cubicBezTo>
                  <a:cubicBezTo>
                    <a:pt x="1137" y="591"/>
                    <a:pt x="1135" y="590"/>
                    <a:pt x="1134" y="588"/>
                  </a:cubicBezTo>
                  <a:lnTo>
                    <a:pt x="1125" y="579"/>
                  </a:lnTo>
                  <a:cubicBezTo>
                    <a:pt x="1125" y="579"/>
                    <a:pt x="1124" y="578"/>
                    <a:pt x="1123" y="577"/>
                  </a:cubicBezTo>
                  <a:lnTo>
                    <a:pt x="1123" y="578"/>
                  </a:lnTo>
                  <a:cubicBezTo>
                    <a:pt x="1122" y="580"/>
                    <a:pt x="1119" y="581"/>
                    <a:pt x="1117" y="581"/>
                  </a:cubicBezTo>
                  <a:lnTo>
                    <a:pt x="1117" y="581"/>
                  </a:lnTo>
                  <a:cubicBezTo>
                    <a:pt x="1114" y="581"/>
                    <a:pt x="1112" y="580"/>
                    <a:pt x="1110" y="578"/>
                  </a:cubicBezTo>
                  <a:lnTo>
                    <a:pt x="1108" y="574"/>
                  </a:lnTo>
                  <a:cubicBezTo>
                    <a:pt x="1106" y="572"/>
                    <a:pt x="1106" y="570"/>
                    <a:pt x="1106" y="568"/>
                  </a:cubicBezTo>
                  <a:cubicBezTo>
                    <a:pt x="1106" y="566"/>
                    <a:pt x="1107" y="565"/>
                    <a:pt x="1108" y="564"/>
                  </a:cubicBezTo>
                  <a:lnTo>
                    <a:pt x="1107" y="562"/>
                  </a:lnTo>
                  <a:lnTo>
                    <a:pt x="1105" y="563"/>
                  </a:lnTo>
                  <a:cubicBezTo>
                    <a:pt x="1102" y="563"/>
                    <a:pt x="1100" y="562"/>
                    <a:pt x="1098" y="559"/>
                  </a:cubicBezTo>
                  <a:lnTo>
                    <a:pt x="1096" y="556"/>
                  </a:lnTo>
                  <a:cubicBezTo>
                    <a:pt x="1095" y="555"/>
                    <a:pt x="1095" y="553"/>
                    <a:pt x="1095" y="552"/>
                  </a:cubicBezTo>
                  <a:lnTo>
                    <a:pt x="1095" y="547"/>
                  </a:lnTo>
                  <a:cubicBezTo>
                    <a:pt x="1095" y="546"/>
                    <a:pt x="1095" y="545"/>
                    <a:pt x="1095" y="545"/>
                  </a:cubicBezTo>
                  <a:lnTo>
                    <a:pt x="1097" y="538"/>
                  </a:lnTo>
                  <a:cubicBezTo>
                    <a:pt x="1098" y="537"/>
                    <a:pt x="1098" y="536"/>
                    <a:pt x="1100" y="535"/>
                  </a:cubicBezTo>
                  <a:lnTo>
                    <a:pt x="1099" y="529"/>
                  </a:lnTo>
                  <a:cubicBezTo>
                    <a:pt x="1098" y="530"/>
                    <a:pt x="1097" y="530"/>
                    <a:pt x="1097" y="530"/>
                  </a:cubicBezTo>
                  <a:lnTo>
                    <a:pt x="1093" y="530"/>
                  </a:lnTo>
                  <a:cubicBezTo>
                    <a:pt x="1091" y="530"/>
                    <a:pt x="1090" y="529"/>
                    <a:pt x="1089" y="529"/>
                  </a:cubicBezTo>
                  <a:lnTo>
                    <a:pt x="1085" y="527"/>
                  </a:lnTo>
                  <a:cubicBezTo>
                    <a:pt x="1084" y="526"/>
                    <a:pt x="1083" y="525"/>
                    <a:pt x="1083" y="524"/>
                  </a:cubicBezTo>
                  <a:lnTo>
                    <a:pt x="1081" y="520"/>
                  </a:lnTo>
                  <a:cubicBezTo>
                    <a:pt x="1080" y="519"/>
                    <a:pt x="1080" y="517"/>
                    <a:pt x="1080" y="515"/>
                  </a:cubicBezTo>
                  <a:cubicBezTo>
                    <a:pt x="1080" y="515"/>
                    <a:pt x="1080" y="515"/>
                    <a:pt x="1079" y="514"/>
                  </a:cubicBezTo>
                  <a:lnTo>
                    <a:pt x="1079" y="513"/>
                  </a:lnTo>
                  <a:cubicBezTo>
                    <a:pt x="1078" y="513"/>
                    <a:pt x="1077" y="513"/>
                    <a:pt x="1076" y="512"/>
                  </a:cubicBezTo>
                  <a:lnTo>
                    <a:pt x="1074" y="511"/>
                  </a:lnTo>
                  <a:cubicBezTo>
                    <a:pt x="1072" y="510"/>
                    <a:pt x="1071" y="508"/>
                    <a:pt x="1070" y="506"/>
                  </a:cubicBezTo>
                  <a:lnTo>
                    <a:pt x="1068" y="501"/>
                  </a:lnTo>
                  <a:cubicBezTo>
                    <a:pt x="1066" y="499"/>
                    <a:pt x="1065" y="497"/>
                    <a:pt x="1066" y="494"/>
                  </a:cubicBezTo>
                  <a:lnTo>
                    <a:pt x="1067" y="488"/>
                  </a:lnTo>
                  <a:cubicBezTo>
                    <a:pt x="1067" y="486"/>
                    <a:pt x="1069" y="484"/>
                    <a:pt x="1071" y="482"/>
                  </a:cubicBezTo>
                  <a:cubicBezTo>
                    <a:pt x="1074" y="481"/>
                    <a:pt x="1078" y="481"/>
                    <a:pt x="1081" y="482"/>
                  </a:cubicBezTo>
                  <a:lnTo>
                    <a:pt x="1081" y="482"/>
                  </a:lnTo>
                  <a:lnTo>
                    <a:pt x="1081" y="482"/>
                  </a:lnTo>
                  <a:cubicBezTo>
                    <a:pt x="1080" y="479"/>
                    <a:pt x="1080" y="476"/>
                    <a:pt x="1082" y="473"/>
                  </a:cubicBezTo>
                  <a:cubicBezTo>
                    <a:pt x="1083" y="472"/>
                    <a:pt x="1084" y="472"/>
                    <a:pt x="1085" y="471"/>
                  </a:cubicBezTo>
                  <a:lnTo>
                    <a:pt x="1085" y="468"/>
                  </a:lnTo>
                  <a:lnTo>
                    <a:pt x="1086" y="468"/>
                  </a:lnTo>
                  <a:cubicBezTo>
                    <a:pt x="1085" y="467"/>
                    <a:pt x="1085" y="467"/>
                    <a:pt x="1085" y="467"/>
                  </a:cubicBezTo>
                  <a:lnTo>
                    <a:pt x="1085" y="464"/>
                  </a:lnTo>
                  <a:cubicBezTo>
                    <a:pt x="1085" y="463"/>
                    <a:pt x="1085" y="462"/>
                    <a:pt x="1085" y="460"/>
                  </a:cubicBezTo>
                  <a:lnTo>
                    <a:pt x="1086" y="458"/>
                  </a:lnTo>
                  <a:cubicBezTo>
                    <a:pt x="1086" y="457"/>
                    <a:pt x="1086" y="457"/>
                    <a:pt x="1086" y="457"/>
                  </a:cubicBezTo>
                  <a:cubicBezTo>
                    <a:pt x="1086" y="456"/>
                    <a:pt x="1086" y="453"/>
                    <a:pt x="1087" y="452"/>
                  </a:cubicBezTo>
                  <a:lnTo>
                    <a:pt x="1091" y="444"/>
                  </a:lnTo>
                  <a:cubicBezTo>
                    <a:pt x="1091" y="444"/>
                    <a:pt x="1092" y="443"/>
                    <a:pt x="1092" y="442"/>
                  </a:cubicBezTo>
                  <a:lnTo>
                    <a:pt x="1100" y="435"/>
                  </a:lnTo>
                  <a:lnTo>
                    <a:pt x="1101" y="434"/>
                  </a:lnTo>
                  <a:lnTo>
                    <a:pt x="1109" y="430"/>
                  </a:lnTo>
                  <a:cubicBezTo>
                    <a:pt x="1110" y="429"/>
                    <a:pt x="1111" y="429"/>
                    <a:pt x="1112" y="429"/>
                  </a:cubicBezTo>
                  <a:cubicBezTo>
                    <a:pt x="1112" y="428"/>
                    <a:pt x="1112" y="428"/>
                    <a:pt x="1113" y="428"/>
                  </a:cubicBezTo>
                  <a:lnTo>
                    <a:pt x="1115" y="423"/>
                  </a:lnTo>
                  <a:cubicBezTo>
                    <a:pt x="1117" y="420"/>
                    <a:pt x="1120" y="419"/>
                    <a:pt x="1123" y="419"/>
                  </a:cubicBezTo>
                  <a:cubicBezTo>
                    <a:pt x="1125" y="419"/>
                    <a:pt x="1126" y="420"/>
                    <a:pt x="1127" y="421"/>
                  </a:cubicBezTo>
                  <a:lnTo>
                    <a:pt x="1128" y="420"/>
                  </a:lnTo>
                  <a:cubicBezTo>
                    <a:pt x="1128" y="420"/>
                    <a:pt x="1128" y="419"/>
                    <a:pt x="1129" y="418"/>
                  </a:cubicBezTo>
                  <a:lnTo>
                    <a:pt x="1134" y="414"/>
                  </a:lnTo>
                  <a:lnTo>
                    <a:pt x="1140" y="410"/>
                  </a:lnTo>
                  <a:cubicBezTo>
                    <a:pt x="1142" y="409"/>
                    <a:pt x="1145" y="409"/>
                    <a:pt x="1147" y="410"/>
                  </a:cubicBezTo>
                  <a:cubicBezTo>
                    <a:pt x="1149" y="411"/>
                    <a:pt x="1151" y="413"/>
                    <a:pt x="1152" y="416"/>
                  </a:cubicBezTo>
                  <a:lnTo>
                    <a:pt x="1152" y="417"/>
                  </a:lnTo>
                  <a:lnTo>
                    <a:pt x="1155" y="416"/>
                  </a:lnTo>
                  <a:cubicBezTo>
                    <a:pt x="1158" y="415"/>
                    <a:pt x="1162" y="415"/>
                    <a:pt x="1164" y="418"/>
                  </a:cubicBezTo>
                  <a:cubicBezTo>
                    <a:pt x="1166" y="420"/>
                    <a:pt x="1167" y="423"/>
                    <a:pt x="1166" y="426"/>
                  </a:cubicBezTo>
                  <a:lnTo>
                    <a:pt x="1164" y="430"/>
                  </a:lnTo>
                  <a:lnTo>
                    <a:pt x="1164" y="430"/>
                  </a:lnTo>
                  <a:lnTo>
                    <a:pt x="1194" y="416"/>
                  </a:lnTo>
                  <a:lnTo>
                    <a:pt x="1225" y="395"/>
                  </a:lnTo>
                  <a:cubicBezTo>
                    <a:pt x="1226" y="395"/>
                    <a:pt x="1227" y="394"/>
                    <a:pt x="1227" y="394"/>
                  </a:cubicBezTo>
                  <a:lnTo>
                    <a:pt x="1235" y="392"/>
                  </a:lnTo>
                  <a:lnTo>
                    <a:pt x="1252" y="391"/>
                  </a:lnTo>
                  <a:lnTo>
                    <a:pt x="1250" y="390"/>
                  </a:lnTo>
                  <a:cubicBezTo>
                    <a:pt x="1249" y="389"/>
                    <a:pt x="1248" y="387"/>
                    <a:pt x="1247" y="385"/>
                  </a:cubicBezTo>
                  <a:lnTo>
                    <a:pt x="1246" y="380"/>
                  </a:lnTo>
                  <a:cubicBezTo>
                    <a:pt x="1246" y="378"/>
                    <a:pt x="1246" y="376"/>
                    <a:pt x="1247" y="374"/>
                  </a:cubicBezTo>
                  <a:lnTo>
                    <a:pt x="1249" y="370"/>
                  </a:lnTo>
                  <a:cubicBezTo>
                    <a:pt x="1250" y="369"/>
                    <a:pt x="1251" y="368"/>
                    <a:pt x="1252" y="368"/>
                  </a:cubicBezTo>
                  <a:lnTo>
                    <a:pt x="1253" y="367"/>
                  </a:lnTo>
                  <a:cubicBezTo>
                    <a:pt x="1253" y="366"/>
                    <a:pt x="1253" y="365"/>
                    <a:pt x="1254" y="364"/>
                  </a:cubicBezTo>
                  <a:lnTo>
                    <a:pt x="1254" y="362"/>
                  </a:lnTo>
                  <a:cubicBezTo>
                    <a:pt x="1255" y="360"/>
                    <a:pt x="1256" y="358"/>
                    <a:pt x="1257" y="357"/>
                  </a:cubicBezTo>
                  <a:lnTo>
                    <a:pt x="1259" y="356"/>
                  </a:lnTo>
                  <a:cubicBezTo>
                    <a:pt x="1261" y="354"/>
                    <a:pt x="1264" y="354"/>
                    <a:pt x="1266" y="354"/>
                  </a:cubicBezTo>
                  <a:lnTo>
                    <a:pt x="1269" y="355"/>
                  </a:lnTo>
                  <a:cubicBezTo>
                    <a:pt x="1269" y="355"/>
                    <a:pt x="1269" y="356"/>
                    <a:pt x="1270" y="356"/>
                  </a:cubicBezTo>
                  <a:cubicBezTo>
                    <a:pt x="1270" y="356"/>
                    <a:pt x="1270" y="355"/>
                    <a:pt x="1271" y="355"/>
                  </a:cubicBezTo>
                  <a:lnTo>
                    <a:pt x="1281" y="352"/>
                  </a:lnTo>
                  <a:cubicBezTo>
                    <a:pt x="1283" y="352"/>
                    <a:pt x="1285" y="352"/>
                    <a:pt x="1287" y="353"/>
                  </a:cubicBezTo>
                  <a:cubicBezTo>
                    <a:pt x="1287" y="354"/>
                    <a:pt x="1289" y="355"/>
                    <a:pt x="1289" y="355"/>
                  </a:cubicBezTo>
                  <a:lnTo>
                    <a:pt x="1293" y="359"/>
                  </a:lnTo>
                  <a:lnTo>
                    <a:pt x="1309" y="363"/>
                  </a:lnTo>
                  <a:lnTo>
                    <a:pt x="1310" y="362"/>
                  </a:lnTo>
                  <a:cubicBezTo>
                    <a:pt x="1313" y="361"/>
                    <a:pt x="1317" y="362"/>
                    <a:pt x="1319" y="366"/>
                  </a:cubicBezTo>
                  <a:lnTo>
                    <a:pt x="1320" y="367"/>
                  </a:lnTo>
                  <a:lnTo>
                    <a:pt x="1325" y="367"/>
                  </a:lnTo>
                  <a:cubicBezTo>
                    <a:pt x="1327" y="368"/>
                    <a:pt x="1329" y="370"/>
                    <a:pt x="1330" y="372"/>
                  </a:cubicBezTo>
                  <a:lnTo>
                    <a:pt x="1331" y="372"/>
                  </a:lnTo>
                  <a:cubicBezTo>
                    <a:pt x="1331" y="372"/>
                    <a:pt x="1332" y="371"/>
                    <a:pt x="1333" y="371"/>
                  </a:cubicBezTo>
                  <a:lnTo>
                    <a:pt x="1335" y="371"/>
                  </a:lnTo>
                  <a:cubicBezTo>
                    <a:pt x="1335" y="370"/>
                    <a:pt x="1335" y="370"/>
                    <a:pt x="1335" y="370"/>
                  </a:cubicBezTo>
                  <a:lnTo>
                    <a:pt x="1335" y="366"/>
                  </a:lnTo>
                  <a:cubicBezTo>
                    <a:pt x="1335" y="365"/>
                    <a:pt x="1335" y="364"/>
                    <a:pt x="1335" y="363"/>
                  </a:cubicBezTo>
                  <a:lnTo>
                    <a:pt x="1337" y="357"/>
                  </a:lnTo>
                  <a:cubicBezTo>
                    <a:pt x="1338" y="355"/>
                    <a:pt x="1338" y="354"/>
                    <a:pt x="1339" y="353"/>
                  </a:cubicBezTo>
                  <a:lnTo>
                    <a:pt x="1343" y="350"/>
                  </a:lnTo>
                  <a:cubicBezTo>
                    <a:pt x="1343" y="350"/>
                    <a:pt x="1343" y="350"/>
                    <a:pt x="1344" y="349"/>
                  </a:cubicBezTo>
                  <a:lnTo>
                    <a:pt x="1344" y="349"/>
                  </a:lnTo>
                  <a:cubicBezTo>
                    <a:pt x="1343" y="348"/>
                    <a:pt x="1343" y="346"/>
                    <a:pt x="1343" y="345"/>
                  </a:cubicBezTo>
                  <a:lnTo>
                    <a:pt x="1344" y="336"/>
                  </a:lnTo>
                  <a:cubicBezTo>
                    <a:pt x="1344" y="335"/>
                    <a:pt x="1344" y="334"/>
                    <a:pt x="1344" y="333"/>
                  </a:cubicBezTo>
                  <a:lnTo>
                    <a:pt x="1353" y="312"/>
                  </a:lnTo>
                  <a:lnTo>
                    <a:pt x="1349" y="314"/>
                  </a:lnTo>
                  <a:cubicBezTo>
                    <a:pt x="1348" y="314"/>
                    <a:pt x="1347" y="315"/>
                    <a:pt x="1346" y="315"/>
                  </a:cubicBezTo>
                  <a:lnTo>
                    <a:pt x="1340" y="315"/>
                  </a:lnTo>
                  <a:cubicBezTo>
                    <a:pt x="1338" y="316"/>
                    <a:pt x="1335" y="314"/>
                    <a:pt x="1334" y="312"/>
                  </a:cubicBezTo>
                  <a:lnTo>
                    <a:pt x="1328" y="306"/>
                  </a:lnTo>
                  <a:cubicBezTo>
                    <a:pt x="1328" y="306"/>
                    <a:pt x="1328" y="305"/>
                    <a:pt x="1327" y="305"/>
                  </a:cubicBezTo>
                  <a:lnTo>
                    <a:pt x="1324" y="301"/>
                  </a:lnTo>
                  <a:cubicBezTo>
                    <a:pt x="1322" y="298"/>
                    <a:pt x="1322" y="293"/>
                    <a:pt x="1325" y="290"/>
                  </a:cubicBezTo>
                  <a:lnTo>
                    <a:pt x="1327" y="288"/>
                  </a:lnTo>
                  <a:cubicBezTo>
                    <a:pt x="1326" y="286"/>
                    <a:pt x="1326" y="283"/>
                    <a:pt x="1328" y="281"/>
                  </a:cubicBezTo>
                  <a:lnTo>
                    <a:pt x="1333" y="275"/>
                  </a:lnTo>
                  <a:cubicBezTo>
                    <a:pt x="1333" y="274"/>
                    <a:pt x="1333" y="274"/>
                    <a:pt x="1334" y="273"/>
                  </a:cubicBezTo>
                  <a:lnTo>
                    <a:pt x="1354" y="258"/>
                  </a:lnTo>
                  <a:lnTo>
                    <a:pt x="1356" y="255"/>
                  </a:lnTo>
                  <a:lnTo>
                    <a:pt x="1355" y="255"/>
                  </a:lnTo>
                  <a:cubicBezTo>
                    <a:pt x="1355" y="255"/>
                    <a:pt x="1354" y="255"/>
                    <a:pt x="1353" y="255"/>
                  </a:cubicBezTo>
                  <a:lnTo>
                    <a:pt x="1348" y="254"/>
                  </a:lnTo>
                  <a:cubicBezTo>
                    <a:pt x="1347" y="254"/>
                    <a:pt x="1345" y="253"/>
                    <a:pt x="1344" y="252"/>
                  </a:cubicBezTo>
                  <a:lnTo>
                    <a:pt x="1337" y="245"/>
                  </a:lnTo>
                  <a:lnTo>
                    <a:pt x="1333" y="245"/>
                  </a:lnTo>
                  <a:cubicBezTo>
                    <a:pt x="1332" y="245"/>
                    <a:pt x="1332" y="244"/>
                    <a:pt x="1331" y="244"/>
                  </a:cubicBezTo>
                  <a:cubicBezTo>
                    <a:pt x="1330" y="245"/>
                    <a:pt x="1329" y="246"/>
                    <a:pt x="1327" y="247"/>
                  </a:cubicBezTo>
                  <a:lnTo>
                    <a:pt x="1322" y="247"/>
                  </a:lnTo>
                  <a:cubicBezTo>
                    <a:pt x="1318" y="248"/>
                    <a:pt x="1315" y="247"/>
                    <a:pt x="1314" y="244"/>
                  </a:cubicBezTo>
                  <a:lnTo>
                    <a:pt x="1312" y="242"/>
                  </a:lnTo>
                  <a:cubicBezTo>
                    <a:pt x="1311" y="241"/>
                    <a:pt x="1311" y="240"/>
                    <a:pt x="1311" y="239"/>
                  </a:cubicBezTo>
                  <a:lnTo>
                    <a:pt x="1310" y="236"/>
                  </a:lnTo>
                  <a:lnTo>
                    <a:pt x="1309" y="234"/>
                  </a:lnTo>
                  <a:cubicBezTo>
                    <a:pt x="1309" y="234"/>
                    <a:pt x="1308" y="232"/>
                    <a:pt x="1307" y="231"/>
                  </a:cubicBezTo>
                  <a:lnTo>
                    <a:pt x="1305" y="220"/>
                  </a:lnTo>
                  <a:cubicBezTo>
                    <a:pt x="1303" y="216"/>
                    <a:pt x="1304" y="212"/>
                    <a:pt x="1307" y="210"/>
                  </a:cubicBezTo>
                  <a:lnTo>
                    <a:pt x="1311" y="207"/>
                  </a:lnTo>
                  <a:lnTo>
                    <a:pt x="1316" y="198"/>
                  </a:lnTo>
                  <a:cubicBezTo>
                    <a:pt x="1316" y="197"/>
                    <a:pt x="1316" y="196"/>
                    <a:pt x="1317" y="196"/>
                  </a:cubicBezTo>
                  <a:lnTo>
                    <a:pt x="1319" y="193"/>
                  </a:lnTo>
                  <a:cubicBezTo>
                    <a:pt x="1320" y="192"/>
                    <a:pt x="1322" y="191"/>
                    <a:pt x="1324" y="190"/>
                  </a:cubicBezTo>
                  <a:lnTo>
                    <a:pt x="1327" y="190"/>
                  </a:lnTo>
                  <a:lnTo>
                    <a:pt x="1330" y="187"/>
                  </a:lnTo>
                  <a:lnTo>
                    <a:pt x="1339" y="182"/>
                  </a:lnTo>
                  <a:lnTo>
                    <a:pt x="1352" y="168"/>
                  </a:lnTo>
                  <a:cubicBezTo>
                    <a:pt x="1353" y="166"/>
                    <a:pt x="1355" y="166"/>
                    <a:pt x="1356" y="165"/>
                  </a:cubicBezTo>
                  <a:lnTo>
                    <a:pt x="1363" y="165"/>
                  </a:lnTo>
                  <a:lnTo>
                    <a:pt x="1367" y="165"/>
                  </a:lnTo>
                  <a:lnTo>
                    <a:pt x="1367" y="164"/>
                  </a:lnTo>
                  <a:lnTo>
                    <a:pt x="1367" y="159"/>
                  </a:lnTo>
                  <a:lnTo>
                    <a:pt x="1346" y="152"/>
                  </a:lnTo>
                  <a:lnTo>
                    <a:pt x="1339" y="152"/>
                  </a:lnTo>
                  <a:cubicBezTo>
                    <a:pt x="1337" y="152"/>
                    <a:pt x="1336" y="151"/>
                    <a:pt x="1335" y="150"/>
                  </a:cubicBezTo>
                  <a:cubicBezTo>
                    <a:pt x="1334" y="150"/>
                    <a:pt x="1332" y="149"/>
                    <a:pt x="1332" y="148"/>
                  </a:cubicBezTo>
                  <a:lnTo>
                    <a:pt x="1331" y="147"/>
                  </a:lnTo>
                  <a:lnTo>
                    <a:pt x="1322" y="148"/>
                  </a:lnTo>
                  <a:lnTo>
                    <a:pt x="1314" y="147"/>
                  </a:lnTo>
                  <a:lnTo>
                    <a:pt x="1295" y="151"/>
                  </a:lnTo>
                  <a:cubicBezTo>
                    <a:pt x="1294" y="151"/>
                    <a:pt x="1294" y="151"/>
                    <a:pt x="1293" y="151"/>
                  </a:cubicBezTo>
                  <a:lnTo>
                    <a:pt x="1285" y="150"/>
                  </a:lnTo>
                  <a:cubicBezTo>
                    <a:pt x="1284" y="150"/>
                    <a:pt x="1283" y="150"/>
                    <a:pt x="1283" y="150"/>
                  </a:cubicBezTo>
                  <a:lnTo>
                    <a:pt x="1278" y="148"/>
                  </a:lnTo>
                  <a:lnTo>
                    <a:pt x="1266" y="141"/>
                  </a:lnTo>
                  <a:lnTo>
                    <a:pt x="1251" y="137"/>
                  </a:lnTo>
                  <a:lnTo>
                    <a:pt x="1207" y="134"/>
                  </a:lnTo>
                  <a:cubicBezTo>
                    <a:pt x="1205" y="134"/>
                    <a:pt x="1204" y="133"/>
                    <a:pt x="1203" y="133"/>
                  </a:cubicBezTo>
                  <a:lnTo>
                    <a:pt x="1189" y="125"/>
                  </a:lnTo>
                  <a:lnTo>
                    <a:pt x="1188" y="125"/>
                  </a:lnTo>
                  <a:cubicBezTo>
                    <a:pt x="1187" y="126"/>
                    <a:pt x="1186" y="126"/>
                    <a:pt x="1185" y="126"/>
                  </a:cubicBezTo>
                  <a:cubicBezTo>
                    <a:pt x="1183" y="126"/>
                    <a:pt x="1181" y="126"/>
                    <a:pt x="1180" y="125"/>
                  </a:cubicBezTo>
                  <a:cubicBezTo>
                    <a:pt x="1179" y="125"/>
                    <a:pt x="1177" y="124"/>
                    <a:pt x="1176" y="124"/>
                  </a:cubicBezTo>
                  <a:lnTo>
                    <a:pt x="1174" y="122"/>
                  </a:lnTo>
                  <a:lnTo>
                    <a:pt x="1165" y="121"/>
                  </a:lnTo>
                  <a:lnTo>
                    <a:pt x="1156" y="122"/>
                  </a:lnTo>
                  <a:lnTo>
                    <a:pt x="1151" y="122"/>
                  </a:lnTo>
                  <a:cubicBezTo>
                    <a:pt x="1150" y="122"/>
                    <a:pt x="1149" y="122"/>
                    <a:pt x="1148" y="121"/>
                  </a:cubicBezTo>
                  <a:lnTo>
                    <a:pt x="1140" y="116"/>
                  </a:lnTo>
                  <a:lnTo>
                    <a:pt x="1131" y="114"/>
                  </a:lnTo>
                  <a:lnTo>
                    <a:pt x="1121" y="111"/>
                  </a:lnTo>
                  <a:cubicBezTo>
                    <a:pt x="1120" y="110"/>
                    <a:pt x="1119" y="110"/>
                    <a:pt x="1119" y="109"/>
                  </a:cubicBezTo>
                  <a:lnTo>
                    <a:pt x="1112" y="103"/>
                  </a:lnTo>
                  <a:cubicBezTo>
                    <a:pt x="1111" y="102"/>
                    <a:pt x="1110" y="101"/>
                    <a:pt x="1110" y="100"/>
                  </a:cubicBezTo>
                  <a:lnTo>
                    <a:pt x="1105" y="87"/>
                  </a:lnTo>
                  <a:lnTo>
                    <a:pt x="1103" y="87"/>
                  </a:lnTo>
                  <a:lnTo>
                    <a:pt x="1094" y="83"/>
                  </a:lnTo>
                  <a:lnTo>
                    <a:pt x="1092" y="81"/>
                  </a:lnTo>
                  <a:cubicBezTo>
                    <a:pt x="1091" y="80"/>
                    <a:pt x="1090" y="79"/>
                    <a:pt x="1090" y="77"/>
                  </a:cubicBezTo>
                  <a:cubicBezTo>
                    <a:pt x="1089" y="76"/>
                    <a:pt x="1089" y="74"/>
                    <a:pt x="1089" y="73"/>
                  </a:cubicBezTo>
                  <a:lnTo>
                    <a:pt x="1090" y="65"/>
                  </a:lnTo>
                  <a:lnTo>
                    <a:pt x="1091" y="62"/>
                  </a:lnTo>
                  <a:lnTo>
                    <a:pt x="1090" y="58"/>
                  </a:lnTo>
                  <a:lnTo>
                    <a:pt x="1085" y="58"/>
                  </a:lnTo>
                  <a:cubicBezTo>
                    <a:pt x="1084" y="58"/>
                    <a:pt x="1084" y="58"/>
                    <a:pt x="1083" y="58"/>
                  </a:cubicBezTo>
                  <a:lnTo>
                    <a:pt x="1080" y="57"/>
                  </a:lnTo>
                  <a:cubicBezTo>
                    <a:pt x="1079" y="56"/>
                    <a:pt x="1078" y="55"/>
                    <a:pt x="1077" y="54"/>
                  </a:cubicBezTo>
                  <a:lnTo>
                    <a:pt x="1075" y="52"/>
                  </a:lnTo>
                  <a:lnTo>
                    <a:pt x="1074" y="50"/>
                  </a:lnTo>
                  <a:lnTo>
                    <a:pt x="1067" y="48"/>
                  </a:lnTo>
                  <a:cubicBezTo>
                    <a:pt x="1064" y="47"/>
                    <a:pt x="1062" y="45"/>
                    <a:pt x="1062" y="43"/>
                  </a:cubicBezTo>
                  <a:cubicBezTo>
                    <a:pt x="1061" y="40"/>
                    <a:pt x="1062" y="37"/>
                    <a:pt x="1064" y="36"/>
                  </a:cubicBezTo>
                  <a:lnTo>
                    <a:pt x="1062" y="33"/>
                  </a:lnTo>
                  <a:lnTo>
                    <a:pt x="1059" y="20"/>
                  </a:lnTo>
                  <a:cubicBezTo>
                    <a:pt x="1058" y="18"/>
                    <a:pt x="1058" y="16"/>
                    <a:pt x="1059" y="14"/>
                  </a:cubicBezTo>
                  <a:lnTo>
                    <a:pt x="1061" y="9"/>
                  </a:lnTo>
                  <a:cubicBezTo>
                    <a:pt x="1062" y="7"/>
                    <a:pt x="1063" y="6"/>
                    <a:pt x="1065" y="5"/>
                  </a:cubicBezTo>
                  <a:lnTo>
                    <a:pt x="1074" y="0"/>
                  </a:lnTo>
                  <a:lnTo>
                    <a:pt x="1070" y="1"/>
                  </a:lnTo>
                  <a:lnTo>
                    <a:pt x="1051" y="10"/>
                  </a:lnTo>
                  <a:cubicBezTo>
                    <a:pt x="1050" y="11"/>
                    <a:pt x="1049" y="11"/>
                    <a:pt x="1048" y="11"/>
                  </a:cubicBezTo>
                  <a:lnTo>
                    <a:pt x="1035" y="12"/>
                  </a:lnTo>
                  <a:lnTo>
                    <a:pt x="1028" y="14"/>
                  </a:lnTo>
                  <a:lnTo>
                    <a:pt x="1021" y="18"/>
                  </a:lnTo>
                  <a:lnTo>
                    <a:pt x="1015" y="23"/>
                  </a:lnTo>
                  <a:cubicBezTo>
                    <a:pt x="1014" y="24"/>
                    <a:pt x="1013" y="24"/>
                    <a:pt x="1011" y="25"/>
                  </a:cubicBezTo>
                  <a:lnTo>
                    <a:pt x="1003" y="26"/>
                  </a:lnTo>
                  <a:lnTo>
                    <a:pt x="1000" y="29"/>
                  </a:lnTo>
                  <a:cubicBezTo>
                    <a:pt x="999" y="30"/>
                    <a:pt x="998" y="30"/>
                    <a:pt x="997" y="31"/>
                  </a:cubicBezTo>
                  <a:lnTo>
                    <a:pt x="995" y="31"/>
                  </a:lnTo>
                  <a:cubicBezTo>
                    <a:pt x="993" y="31"/>
                    <a:pt x="991" y="31"/>
                    <a:pt x="990" y="31"/>
                  </a:cubicBezTo>
                  <a:lnTo>
                    <a:pt x="986" y="29"/>
                  </a:lnTo>
                  <a:cubicBezTo>
                    <a:pt x="986" y="29"/>
                    <a:pt x="985" y="29"/>
                    <a:pt x="984" y="28"/>
                  </a:cubicBezTo>
                  <a:lnTo>
                    <a:pt x="979" y="25"/>
                  </a:lnTo>
                  <a:cubicBezTo>
                    <a:pt x="978" y="25"/>
                    <a:pt x="977" y="25"/>
                    <a:pt x="977" y="25"/>
                  </a:cubicBezTo>
                  <a:cubicBezTo>
                    <a:pt x="976" y="25"/>
                    <a:pt x="974" y="25"/>
                    <a:pt x="974" y="24"/>
                  </a:cubicBezTo>
                  <a:lnTo>
                    <a:pt x="974" y="24"/>
                  </a:lnTo>
                  <a:lnTo>
                    <a:pt x="965" y="23"/>
                  </a:lnTo>
                  <a:lnTo>
                    <a:pt x="957" y="25"/>
                  </a:lnTo>
                  <a:cubicBezTo>
                    <a:pt x="957" y="25"/>
                    <a:pt x="956" y="26"/>
                    <a:pt x="955" y="26"/>
                  </a:cubicBezTo>
                  <a:cubicBezTo>
                    <a:pt x="954" y="26"/>
                    <a:pt x="951" y="26"/>
                    <a:pt x="950" y="26"/>
                  </a:cubicBezTo>
                  <a:cubicBezTo>
                    <a:pt x="949" y="26"/>
                    <a:pt x="947" y="25"/>
                    <a:pt x="946" y="25"/>
                  </a:cubicBezTo>
                  <a:cubicBezTo>
                    <a:pt x="945" y="24"/>
                    <a:pt x="943" y="23"/>
                    <a:pt x="942" y="22"/>
                  </a:cubicBezTo>
                  <a:lnTo>
                    <a:pt x="935" y="29"/>
                  </a:lnTo>
                  <a:cubicBezTo>
                    <a:pt x="933" y="31"/>
                    <a:pt x="931" y="31"/>
                    <a:pt x="929" y="31"/>
                  </a:cubicBezTo>
                  <a:lnTo>
                    <a:pt x="923" y="31"/>
                  </a:lnTo>
                  <a:cubicBezTo>
                    <a:pt x="922" y="31"/>
                    <a:pt x="921" y="31"/>
                    <a:pt x="920" y="30"/>
                  </a:cubicBezTo>
                  <a:lnTo>
                    <a:pt x="910" y="27"/>
                  </a:lnTo>
                  <a:lnTo>
                    <a:pt x="898" y="29"/>
                  </a:lnTo>
                  <a:lnTo>
                    <a:pt x="884" y="34"/>
                  </a:lnTo>
                  <a:lnTo>
                    <a:pt x="873" y="47"/>
                  </a:lnTo>
                  <a:lnTo>
                    <a:pt x="871" y="55"/>
                  </a:lnTo>
                  <a:lnTo>
                    <a:pt x="868" y="64"/>
                  </a:lnTo>
                  <a:lnTo>
                    <a:pt x="868" y="66"/>
                  </a:lnTo>
                  <a:cubicBezTo>
                    <a:pt x="868" y="66"/>
                    <a:pt x="868" y="67"/>
                    <a:pt x="868" y="68"/>
                  </a:cubicBezTo>
                  <a:cubicBezTo>
                    <a:pt x="867" y="69"/>
                    <a:pt x="866" y="72"/>
                    <a:pt x="865" y="73"/>
                  </a:cubicBezTo>
                  <a:cubicBezTo>
                    <a:pt x="865" y="74"/>
                    <a:pt x="863" y="75"/>
                    <a:pt x="862" y="76"/>
                  </a:cubicBezTo>
                  <a:lnTo>
                    <a:pt x="861" y="76"/>
                  </a:lnTo>
                  <a:lnTo>
                    <a:pt x="858" y="82"/>
                  </a:lnTo>
                  <a:lnTo>
                    <a:pt x="854" y="86"/>
                  </a:lnTo>
                  <a:cubicBezTo>
                    <a:pt x="853" y="88"/>
                    <a:pt x="851" y="88"/>
                    <a:pt x="850" y="89"/>
                  </a:cubicBezTo>
                  <a:lnTo>
                    <a:pt x="847" y="89"/>
                  </a:lnTo>
                  <a:cubicBezTo>
                    <a:pt x="846" y="89"/>
                    <a:pt x="844" y="89"/>
                    <a:pt x="843" y="89"/>
                  </a:cubicBezTo>
                  <a:lnTo>
                    <a:pt x="840" y="88"/>
                  </a:lnTo>
                  <a:lnTo>
                    <a:pt x="835" y="87"/>
                  </a:lnTo>
                  <a:lnTo>
                    <a:pt x="828" y="90"/>
                  </a:lnTo>
                  <a:cubicBezTo>
                    <a:pt x="828" y="90"/>
                    <a:pt x="827" y="90"/>
                    <a:pt x="826" y="90"/>
                  </a:cubicBezTo>
                  <a:cubicBezTo>
                    <a:pt x="825" y="90"/>
                    <a:pt x="822" y="90"/>
                    <a:pt x="821" y="89"/>
                  </a:cubicBezTo>
                  <a:lnTo>
                    <a:pt x="819" y="89"/>
                  </a:lnTo>
                  <a:cubicBezTo>
                    <a:pt x="818" y="88"/>
                    <a:pt x="817" y="88"/>
                    <a:pt x="817" y="87"/>
                  </a:cubicBezTo>
                  <a:lnTo>
                    <a:pt x="815" y="86"/>
                  </a:lnTo>
                  <a:lnTo>
                    <a:pt x="813" y="86"/>
                  </a:lnTo>
                  <a:cubicBezTo>
                    <a:pt x="812" y="86"/>
                    <a:pt x="811" y="87"/>
                    <a:pt x="811" y="87"/>
                  </a:cubicBezTo>
                  <a:cubicBezTo>
                    <a:pt x="809" y="87"/>
                    <a:pt x="806" y="86"/>
                    <a:pt x="805" y="85"/>
                  </a:cubicBezTo>
                  <a:lnTo>
                    <a:pt x="801" y="83"/>
                  </a:lnTo>
                  <a:lnTo>
                    <a:pt x="799" y="83"/>
                  </a:lnTo>
                  <a:cubicBezTo>
                    <a:pt x="799" y="84"/>
                    <a:pt x="798" y="84"/>
                    <a:pt x="797" y="84"/>
                  </a:cubicBezTo>
                  <a:lnTo>
                    <a:pt x="795" y="84"/>
                  </a:lnTo>
                  <a:cubicBezTo>
                    <a:pt x="792" y="84"/>
                    <a:pt x="789" y="82"/>
                    <a:pt x="788" y="79"/>
                  </a:cubicBezTo>
                  <a:lnTo>
                    <a:pt x="787" y="77"/>
                  </a:lnTo>
                  <a:cubicBezTo>
                    <a:pt x="785" y="74"/>
                    <a:pt x="786" y="71"/>
                    <a:pt x="787" y="69"/>
                  </a:cubicBezTo>
                  <a:cubicBezTo>
                    <a:pt x="787" y="69"/>
                    <a:pt x="788" y="68"/>
                    <a:pt x="788" y="67"/>
                  </a:cubicBezTo>
                  <a:lnTo>
                    <a:pt x="780" y="62"/>
                  </a:lnTo>
                  <a:lnTo>
                    <a:pt x="778" y="62"/>
                  </a:lnTo>
                  <a:lnTo>
                    <a:pt x="759" y="67"/>
                  </a:lnTo>
                  <a:cubicBezTo>
                    <a:pt x="758" y="68"/>
                    <a:pt x="757" y="68"/>
                    <a:pt x="756" y="68"/>
                  </a:cubicBezTo>
                  <a:lnTo>
                    <a:pt x="748" y="67"/>
                  </a:lnTo>
                  <a:lnTo>
                    <a:pt x="748" y="68"/>
                  </a:lnTo>
                  <a:cubicBezTo>
                    <a:pt x="748" y="68"/>
                    <a:pt x="748" y="69"/>
                    <a:pt x="747" y="70"/>
                  </a:cubicBezTo>
                  <a:lnTo>
                    <a:pt x="743" y="75"/>
                  </a:lnTo>
                  <a:lnTo>
                    <a:pt x="745" y="84"/>
                  </a:lnTo>
                  <a:cubicBezTo>
                    <a:pt x="746" y="86"/>
                    <a:pt x="745" y="87"/>
                    <a:pt x="744" y="89"/>
                  </a:cubicBezTo>
                  <a:lnTo>
                    <a:pt x="742" y="93"/>
                  </a:lnTo>
                  <a:cubicBezTo>
                    <a:pt x="741" y="94"/>
                    <a:pt x="740" y="94"/>
                    <a:pt x="739" y="95"/>
                  </a:cubicBezTo>
                  <a:lnTo>
                    <a:pt x="739" y="95"/>
                  </a:lnTo>
                  <a:lnTo>
                    <a:pt x="739" y="96"/>
                  </a:lnTo>
                  <a:lnTo>
                    <a:pt x="739" y="101"/>
                  </a:lnTo>
                  <a:cubicBezTo>
                    <a:pt x="739" y="102"/>
                    <a:pt x="738" y="103"/>
                    <a:pt x="738" y="104"/>
                  </a:cubicBezTo>
                  <a:lnTo>
                    <a:pt x="736" y="108"/>
                  </a:lnTo>
                  <a:cubicBezTo>
                    <a:pt x="735" y="108"/>
                    <a:pt x="735" y="109"/>
                    <a:pt x="734" y="109"/>
                  </a:cubicBezTo>
                  <a:lnTo>
                    <a:pt x="735" y="110"/>
                  </a:lnTo>
                  <a:lnTo>
                    <a:pt x="740" y="111"/>
                  </a:lnTo>
                  <a:cubicBezTo>
                    <a:pt x="742" y="111"/>
                    <a:pt x="743" y="112"/>
                    <a:pt x="744" y="113"/>
                  </a:cubicBezTo>
                  <a:lnTo>
                    <a:pt x="749" y="116"/>
                  </a:lnTo>
                  <a:cubicBezTo>
                    <a:pt x="750" y="117"/>
                    <a:pt x="751" y="118"/>
                    <a:pt x="751" y="120"/>
                  </a:cubicBezTo>
                  <a:lnTo>
                    <a:pt x="753" y="126"/>
                  </a:lnTo>
                  <a:cubicBezTo>
                    <a:pt x="753" y="126"/>
                    <a:pt x="753" y="127"/>
                    <a:pt x="753" y="128"/>
                  </a:cubicBezTo>
                  <a:lnTo>
                    <a:pt x="753" y="135"/>
                  </a:lnTo>
                  <a:lnTo>
                    <a:pt x="751" y="144"/>
                  </a:lnTo>
                  <a:cubicBezTo>
                    <a:pt x="751" y="145"/>
                    <a:pt x="750" y="145"/>
                    <a:pt x="750" y="146"/>
                  </a:cubicBezTo>
                  <a:lnTo>
                    <a:pt x="747" y="151"/>
                  </a:lnTo>
                  <a:cubicBezTo>
                    <a:pt x="746" y="153"/>
                    <a:pt x="744" y="154"/>
                    <a:pt x="742" y="154"/>
                  </a:cubicBezTo>
                  <a:lnTo>
                    <a:pt x="738" y="155"/>
                  </a:lnTo>
                  <a:cubicBezTo>
                    <a:pt x="737" y="155"/>
                    <a:pt x="736" y="155"/>
                    <a:pt x="735" y="155"/>
                  </a:cubicBezTo>
                  <a:lnTo>
                    <a:pt x="722" y="152"/>
                  </a:lnTo>
                  <a:lnTo>
                    <a:pt x="717" y="152"/>
                  </a:lnTo>
                  <a:cubicBezTo>
                    <a:pt x="716" y="152"/>
                    <a:pt x="715" y="152"/>
                    <a:pt x="715" y="152"/>
                  </a:cubicBezTo>
                  <a:lnTo>
                    <a:pt x="712" y="152"/>
                  </a:lnTo>
                  <a:cubicBezTo>
                    <a:pt x="712" y="151"/>
                    <a:pt x="711" y="151"/>
                    <a:pt x="710" y="151"/>
                  </a:cubicBezTo>
                  <a:lnTo>
                    <a:pt x="708" y="150"/>
                  </a:lnTo>
                  <a:cubicBezTo>
                    <a:pt x="707" y="150"/>
                    <a:pt x="706" y="149"/>
                    <a:pt x="706" y="148"/>
                  </a:cubicBezTo>
                  <a:cubicBezTo>
                    <a:pt x="705" y="148"/>
                    <a:pt x="704" y="146"/>
                    <a:pt x="704" y="146"/>
                  </a:cubicBezTo>
                  <a:lnTo>
                    <a:pt x="703" y="146"/>
                  </a:lnTo>
                  <a:lnTo>
                    <a:pt x="697" y="143"/>
                  </a:lnTo>
                  <a:cubicBezTo>
                    <a:pt x="694" y="143"/>
                    <a:pt x="693" y="140"/>
                    <a:pt x="692" y="138"/>
                  </a:cubicBezTo>
                  <a:lnTo>
                    <a:pt x="691" y="135"/>
                  </a:lnTo>
                  <a:cubicBezTo>
                    <a:pt x="691" y="134"/>
                    <a:pt x="691" y="133"/>
                    <a:pt x="691" y="131"/>
                  </a:cubicBezTo>
                  <a:lnTo>
                    <a:pt x="691" y="130"/>
                  </a:lnTo>
                  <a:lnTo>
                    <a:pt x="677" y="134"/>
                  </a:lnTo>
                  <a:lnTo>
                    <a:pt x="675" y="141"/>
                  </a:lnTo>
                  <a:cubicBezTo>
                    <a:pt x="675" y="142"/>
                    <a:pt x="675" y="143"/>
                    <a:pt x="674" y="144"/>
                  </a:cubicBezTo>
                  <a:lnTo>
                    <a:pt x="668" y="151"/>
                  </a:lnTo>
                  <a:lnTo>
                    <a:pt x="668" y="156"/>
                  </a:lnTo>
                  <a:cubicBezTo>
                    <a:pt x="668" y="157"/>
                    <a:pt x="668" y="158"/>
                    <a:pt x="667" y="158"/>
                  </a:cubicBezTo>
                  <a:lnTo>
                    <a:pt x="667" y="160"/>
                  </a:lnTo>
                  <a:lnTo>
                    <a:pt x="667" y="160"/>
                  </a:lnTo>
                  <a:cubicBezTo>
                    <a:pt x="670" y="163"/>
                    <a:pt x="671" y="167"/>
                    <a:pt x="669" y="171"/>
                  </a:cubicBezTo>
                  <a:lnTo>
                    <a:pt x="671" y="171"/>
                  </a:lnTo>
                  <a:lnTo>
                    <a:pt x="683" y="174"/>
                  </a:lnTo>
                  <a:cubicBezTo>
                    <a:pt x="685" y="175"/>
                    <a:pt x="686" y="176"/>
                    <a:pt x="687" y="178"/>
                  </a:cubicBezTo>
                  <a:lnTo>
                    <a:pt x="688" y="181"/>
                  </a:lnTo>
                  <a:cubicBezTo>
                    <a:pt x="689" y="183"/>
                    <a:pt x="689" y="185"/>
                    <a:pt x="689" y="187"/>
                  </a:cubicBezTo>
                  <a:lnTo>
                    <a:pt x="687" y="193"/>
                  </a:lnTo>
                  <a:cubicBezTo>
                    <a:pt x="687" y="194"/>
                    <a:pt x="687" y="195"/>
                    <a:pt x="686" y="196"/>
                  </a:cubicBezTo>
                  <a:lnTo>
                    <a:pt x="685" y="198"/>
                  </a:lnTo>
                  <a:lnTo>
                    <a:pt x="680" y="204"/>
                  </a:lnTo>
                  <a:lnTo>
                    <a:pt x="680" y="206"/>
                  </a:lnTo>
                  <a:lnTo>
                    <a:pt x="688" y="214"/>
                  </a:lnTo>
                  <a:cubicBezTo>
                    <a:pt x="689" y="214"/>
                    <a:pt x="689" y="215"/>
                    <a:pt x="689" y="216"/>
                  </a:cubicBezTo>
                  <a:lnTo>
                    <a:pt x="692" y="221"/>
                  </a:lnTo>
                  <a:cubicBezTo>
                    <a:pt x="693" y="223"/>
                    <a:pt x="693" y="226"/>
                    <a:pt x="692" y="228"/>
                  </a:cubicBezTo>
                  <a:lnTo>
                    <a:pt x="689" y="233"/>
                  </a:lnTo>
                  <a:cubicBezTo>
                    <a:pt x="689" y="235"/>
                    <a:pt x="688" y="236"/>
                    <a:pt x="686" y="237"/>
                  </a:cubicBezTo>
                  <a:lnTo>
                    <a:pt x="681" y="240"/>
                  </a:lnTo>
                  <a:lnTo>
                    <a:pt x="671" y="244"/>
                  </a:lnTo>
                  <a:cubicBezTo>
                    <a:pt x="670" y="244"/>
                    <a:pt x="669" y="244"/>
                    <a:pt x="668" y="244"/>
                  </a:cubicBezTo>
                  <a:lnTo>
                    <a:pt x="662" y="244"/>
                  </a:lnTo>
                  <a:cubicBezTo>
                    <a:pt x="658" y="244"/>
                    <a:pt x="654" y="241"/>
                    <a:pt x="654" y="236"/>
                  </a:cubicBezTo>
                  <a:lnTo>
                    <a:pt x="653" y="230"/>
                  </a:lnTo>
                  <a:lnTo>
                    <a:pt x="647" y="224"/>
                  </a:lnTo>
                  <a:lnTo>
                    <a:pt x="643" y="219"/>
                  </a:lnTo>
                  <a:cubicBezTo>
                    <a:pt x="642" y="218"/>
                    <a:pt x="642" y="217"/>
                    <a:pt x="641" y="216"/>
                  </a:cubicBezTo>
                  <a:lnTo>
                    <a:pt x="640" y="203"/>
                  </a:lnTo>
                  <a:lnTo>
                    <a:pt x="636" y="201"/>
                  </a:lnTo>
                  <a:lnTo>
                    <a:pt x="633" y="201"/>
                  </a:lnTo>
                  <a:lnTo>
                    <a:pt x="628" y="203"/>
                  </a:lnTo>
                  <a:lnTo>
                    <a:pt x="611" y="210"/>
                  </a:lnTo>
                  <a:cubicBezTo>
                    <a:pt x="609" y="211"/>
                    <a:pt x="608" y="211"/>
                    <a:pt x="607" y="211"/>
                  </a:cubicBezTo>
                  <a:lnTo>
                    <a:pt x="605" y="210"/>
                  </a:lnTo>
                  <a:lnTo>
                    <a:pt x="605" y="211"/>
                  </a:lnTo>
                  <a:cubicBezTo>
                    <a:pt x="605" y="212"/>
                    <a:pt x="604" y="214"/>
                    <a:pt x="603" y="215"/>
                  </a:cubicBezTo>
                  <a:lnTo>
                    <a:pt x="600" y="219"/>
                  </a:lnTo>
                  <a:cubicBezTo>
                    <a:pt x="599" y="220"/>
                    <a:pt x="598" y="221"/>
                    <a:pt x="597" y="222"/>
                  </a:cubicBezTo>
                  <a:lnTo>
                    <a:pt x="593" y="224"/>
                  </a:lnTo>
                  <a:cubicBezTo>
                    <a:pt x="592" y="224"/>
                    <a:pt x="591" y="224"/>
                    <a:pt x="590" y="224"/>
                  </a:cubicBezTo>
                  <a:lnTo>
                    <a:pt x="568" y="224"/>
                  </a:lnTo>
                  <a:cubicBezTo>
                    <a:pt x="567" y="224"/>
                    <a:pt x="566" y="224"/>
                    <a:pt x="565" y="223"/>
                  </a:cubicBezTo>
                  <a:lnTo>
                    <a:pt x="560" y="222"/>
                  </a:lnTo>
                  <a:lnTo>
                    <a:pt x="554" y="218"/>
                  </a:lnTo>
                  <a:cubicBezTo>
                    <a:pt x="554" y="217"/>
                    <a:pt x="553" y="217"/>
                    <a:pt x="552" y="216"/>
                  </a:cubicBezTo>
                  <a:lnTo>
                    <a:pt x="550" y="213"/>
                  </a:lnTo>
                  <a:cubicBezTo>
                    <a:pt x="550" y="212"/>
                    <a:pt x="549" y="211"/>
                    <a:pt x="549" y="211"/>
                  </a:cubicBezTo>
                  <a:lnTo>
                    <a:pt x="546" y="203"/>
                  </a:lnTo>
                  <a:lnTo>
                    <a:pt x="543" y="201"/>
                  </a:lnTo>
                  <a:cubicBezTo>
                    <a:pt x="542" y="201"/>
                    <a:pt x="541" y="200"/>
                    <a:pt x="541" y="200"/>
                  </a:cubicBezTo>
                  <a:cubicBezTo>
                    <a:pt x="540" y="199"/>
                    <a:pt x="538" y="196"/>
                    <a:pt x="537" y="194"/>
                  </a:cubicBezTo>
                  <a:cubicBezTo>
                    <a:pt x="537" y="194"/>
                    <a:pt x="537" y="191"/>
                    <a:pt x="537" y="190"/>
                  </a:cubicBezTo>
                  <a:lnTo>
                    <a:pt x="537" y="186"/>
                  </a:lnTo>
                  <a:lnTo>
                    <a:pt x="536" y="174"/>
                  </a:lnTo>
                  <a:lnTo>
                    <a:pt x="536" y="174"/>
                  </a:lnTo>
                  <a:cubicBezTo>
                    <a:pt x="534" y="175"/>
                    <a:pt x="532" y="175"/>
                    <a:pt x="530" y="174"/>
                  </a:cubicBezTo>
                  <a:cubicBezTo>
                    <a:pt x="529" y="174"/>
                    <a:pt x="527" y="173"/>
                    <a:pt x="526" y="172"/>
                  </a:cubicBezTo>
                  <a:lnTo>
                    <a:pt x="521" y="167"/>
                  </a:lnTo>
                  <a:cubicBezTo>
                    <a:pt x="521" y="167"/>
                    <a:pt x="520" y="166"/>
                    <a:pt x="520" y="165"/>
                  </a:cubicBezTo>
                  <a:lnTo>
                    <a:pt x="516" y="166"/>
                  </a:lnTo>
                  <a:lnTo>
                    <a:pt x="513" y="174"/>
                  </a:lnTo>
                  <a:lnTo>
                    <a:pt x="514" y="174"/>
                  </a:lnTo>
                  <a:cubicBezTo>
                    <a:pt x="516" y="176"/>
                    <a:pt x="517" y="178"/>
                    <a:pt x="517" y="180"/>
                  </a:cubicBezTo>
                  <a:lnTo>
                    <a:pt x="517" y="183"/>
                  </a:lnTo>
                  <a:cubicBezTo>
                    <a:pt x="518" y="183"/>
                    <a:pt x="518" y="184"/>
                    <a:pt x="517" y="185"/>
                  </a:cubicBezTo>
                  <a:lnTo>
                    <a:pt x="517" y="188"/>
                  </a:lnTo>
                  <a:lnTo>
                    <a:pt x="517" y="190"/>
                  </a:lnTo>
                  <a:lnTo>
                    <a:pt x="520" y="204"/>
                  </a:lnTo>
                  <a:cubicBezTo>
                    <a:pt x="520" y="205"/>
                    <a:pt x="520" y="206"/>
                    <a:pt x="520" y="206"/>
                  </a:cubicBezTo>
                  <a:lnTo>
                    <a:pt x="519" y="213"/>
                  </a:lnTo>
                  <a:cubicBezTo>
                    <a:pt x="518" y="213"/>
                    <a:pt x="518" y="214"/>
                    <a:pt x="518" y="215"/>
                  </a:cubicBezTo>
                  <a:lnTo>
                    <a:pt x="512" y="227"/>
                  </a:lnTo>
                  <a:lnTo>
                    <a:pt x="510" y="235"/>
                  </a:lnTo>
                  <a:cubicBezTo>
                    <a:pt x="510" y="236"/>
                    <a:pt x="509" y="237"/>
                    <a:pt x="509" y="237"/>
                  </a:cubicBezTo>
                  <a:lnTo>
                    <a:pt x="507" y="240"/>
                  </a:lnTo>
                  <a:cubicBezTo>
                    <a:pt x="507" y="241"/>
                    <a:pt x="506" y="241"/>
                    <a:pt x="506" y="242"/>
                  </a:cubicBezTo>
                  <a:lnTo>
                    <a:pt x="504" y="244"/>
                  </a:lnTo>
                  <a:cubicBezTo>
                    <a:pt x="503" y="245"/>
                    <a:pt x="502" y="245"/>
                    <a:pt x="502" y="245"/>
                  </a:cubicBezTo>
                  <a:lnTo>
                    <a:pt x="500" y="247"/>
                  </a:lnTo>
                  <a:lnTo>
                    <a:pt x="497" y="253"/>
                  </a:lnTo>
                  <a:cubicBezTo>
                    <a:pt x="497" y="254"/>
                    <a:pt x="496" y="256"/>
                    <a:pt x="495" y="256"/>
                  </a:cubicBezTo>
                  <a:lnTo>
                    <a:pt x="482" y="265"/>
                  </a:lnTo>
                  <a:lnTo>
                    <a:pt x="480" y="269"/>
                  </a:lnTo>
                  <a:lnTo>
                    <a:pt x="480" y="274"/>
                  </a:lnTo>
                  <a:lnTo>
                    <a:pt x="479" y="280"/>
                  </a:lnTo>
                  <a:cubicBezTo>
                    <a:pt x="479" y="281"/>
                    <a:pt x="479" y="281"/>
                    <a:pt x="478" y="282"/>
                  </a:cubicBezTo>
                  <a:lnTo>
                    <a:pt x="477" y="285"/>
                  </a:lnTo>
                  <a:cubicBezTo>
                    <a:pt x="476" y="286"/>
                    <a:pt x="475" y="287"/>
                    <a:pt x="474" y="288"/>
                  </a:cubicBezTo>
                  <a:lnTo>
                    <a:pt x="467" y="291"/>
                  </a:lnTo>
                  <a:lnTo>
                    <a:pt x="469" y="298"/>
                  </a:lnTo>
                  <a:cubicBezTo>
                    <a:pt x="470" y="301"/>
                    <a:pt x="469" y="304"/>
                    <a:pt x="467" y="306"/>
                  </a:cubicBezTo>
                  <a:lnTo>
                    <a:pt x="464" y="308"/>
                  </a:lnTo>
                  <a:lnTo>
                    <a:pt x="465" y="309"/>
                  </a:lnTo>
                  <a:lnTo>
                    <a:pt x="466" y="313"/>
                  </a:lnTo>
                  <a:lnTo>
                    <a:pt x="468" y="313"/>
                  </a:lnTo>
                  <a:cubicBezTo>
                    <a:pt x="469" y="313"/>
                    <a:pt x="470" y="314"/>
                    <a:pt x="471" y="314"/>
                  </a:cubicBezTo>
                  <a:lnTo>
                    <a:pt x="473" y="315"/>
                  </a:lnTo>
                  <a:cubicBezTo>
                    <a:pt x="474" y="316"/>
                    <a:pt x="475" y="317"/>
                    <a:pt x="476" y="319"/>
                  </a:cubicBezTo>
                  <a:lnTo>
                    <a:pt x="478" y="323"/>
                  </a:lnTo>
                  <a:cubicBezTo>
                    <a:pt x="478" y="325"/>
                    <a:pt x="479" y="326"/>
                    <a:pt x="478" y="328"/>
                  </a:cubicBezTo>
                  <a:lnTo>
                    <a:pt x="478" y="333"/>
                  </a:lnTo>
                  <a:cubicBezTo>
                    <a:pt x="478" y="333"/>
                    <a:pt x="477" y="334"/>
                    <a:pt x="477" y="335"/>
                  </a:cubicBezTo>
                  <a:lnTo>
                    <a:pt x="472" y="345"/>
                  </a:lnTo>
                  <a:lnTo>
                    <a:pt x="465" y="354"/>
                  </a:lnTo>
                  <a:cubicBezTo>
                    <a:pt x="463" y="356"/>
                    <a:pt x="460" y="357"/>
                    <a:pt x="457" y="356"/>
                  </a:cubicBezTo>
                  <a:lnTo>
                    <a:pt x="451" y="355"/>
                  </a:lnTo>
                  <a:lnTo>
                    <a:pt x="446" y="353"/>
                  </a:lnTo>
                  <a:lnTo>
                    <a:pt x="441" y="355"/>
                  </a:lnTo>
                  <a:cubicBezTo>
                    <a:pt x="438" y="355"/>
                    <a:pt x="436" y="355"/>
                    <a:pt x="433" y="353"/>
                  </a:cubicBezTo>
                  <a:cubicBezTo>
                    <a:pt x="431" y="351"/>
                    <a:pt x="430" y="348"/>
                    <a:pt x="431" y="346"/>
                  </a:cubicBezTo>
                  <a:lnTo>
                    <a:pt x="433" y="335"/>
                  </a:lnTo>
                  <a:lnTo>
                    <a:pt x="432" y="330"/>
                  </a:lnTo>
                  <a:lnTo>
                    <a:pt x="426" y="317"/>
                  </a:lnTo>
                  <a:lnTo>
                    <a:pt x="415" y="311"/>
                  </a:lnTo>
                  <a:lnTo>
                    <a:pt x="412" y="311"/>
                  </a:lnTo>
                  <a:cubicBezTo>
                    <a:pt x="410" y="311"/>
                    <a:pt x="407" y="309"/>
                    <a:pt x="406" y="307"/>
                  </a:cubicBezTo>
                  <a:cubicBezTo>
                    <a:pt x="405" y="305"/>
                    <a:pt x="405" y="302"/>
                    <a:pt x="406" y="300"/>
                  </a:cubicBezTo>
                  <a:lnTo>
                    <a:pt x="413" y="301"/>
                  </a:lnTo>
                  <a:lnTo>
                    <a:pt x="413" y="301"/>
                  </a:lnTo>
                  <a:lnTo>
                    <a:pt x="407" y="298"/>
                  </a:lnTo>
                  <a:lnTo>
                    <a:pt x="410" y="290"/>
                  </a:lnTo>
                  <a:cubicBezTo>
                    <a:pt x="410" y="289"/>
                    <a:pt x="411" y="288"/>
                    <a:pt x="411" y="288"/>
                  </a:cubicBezTo>
                  <a:lnTo>
                    <a:pt x="417" y="281"/>
                  </a:lnTo>
                  <a:lnTo>
                    <a:pt x="416" y="280"/>
                  </a:lnTo>
                  <a:lnTo>
                    <a:pt x="412" y="280"/>
                  </a:lnTo>
                  <a:lnTo>
                    <a:pt x="408" y="280"/>
                  </a:lnTo>
                  <a:cubicBezTo>
                    <a:pt x="406" y="280"/>
                    <a:pt x="405" y="279"/>
                    <a:pt x="404" y="278"/>
                  </a:cubicBezTo>
                  <a:lnTo>
                    <a:pt x="404" y="278"/>
                  </a:lnTo>
                  <a:cubicBezTo>
                    <a:pt x="403" y="278"/>
                    <a:pt x="403" y="278"/>
                    <a:pt x="403" y="278"/>
                  </a:cubicBezTo>
                  <a:cubicBezTo>
                    <a:pt x="401" y="279"/>
                    <a:pt x="400" y="280"/>
                    <a:pt x="398" y="280"/>
                  </a:cubicBezTo>
                  <a:lnTo>
                    <a:pt x="395" y="279"/>
                  </a:lnTo>
                  <a:cubicBezTo>
                    <a:pt x="393" y="279"/>
                    <a:pt x="392" y="279"/>
                    <a:pt x="391" y="278"/>
                  </a:cubicBezTo>
                  <a:lnTo>
                    <a:pt x="377" y="271"/>
                  </a:lnTo>
                  <a:cubicBezTo>
                    <a:pt x="376" y="270"/>
                    <a:pt x="374" y="269"/>
                    <a:pt x="374" y="268"/>
                  </a:cubicBezTo>
                  <a:lnTo>
                    <a:pt x="361" y="250"/>
                  </a:lnTo>
                  <a:lnTo>
                    <a:pt x="358" y="246"/>
                  </a:lnTo>
                  <a:lnTo>
                    <a:pt x="349" y="242"/>
                  </a:lnTo>
                  <a:cubicBezTo>
                    <a:pt x="348" y="242"/>
                    <a:pt x="347" y="242"/>
                    <a:pt x="347" y="241"/>
                  </a:cubicBezTo>
                  <a:lnTo>
                    <a:pt x="343" y="238"/>
                  </a:lnTo>
                  <a:cubicBezTo>
                    <a:pt x="342" y="237"/>
                    <a:pt x="342" y="236"/>
                    <a:pt x="341" y="235"/>
                  </a:cubicBezTo>
                  <a:lnTo>
                    <a:pt x="339" y="231"/>
                  </a:lnTo>
                  <a:cubicBezTo>
                    <a:pt x="339" y="230"/>
                    <a:pt x="338" y="229"/>
                    <a:pt x="338" y="228"/>
                  </a:cubicBezTo>
                  <a:lnTo>
                    <a:pt x="338" y="221"/>
                  </a:lnTo>
                  <a:lnTo>
                    <a:pt x="338" y="213"/>
                  </a:lnTo>
                  <a:lnTo>
                    <a:pt x="342" y="190"/>
                  </a:lnTo>
                  <a:lnTo>
                    <a:pt x="341" y="179"/>
                  </a:lnTo>
                  <a:lnTo>
                    <a:pt x="333" y="181"/>
                  </a:lnTo>
                  <a:lnTo>
                    <a:pt x="328" y="184"/>
                  </a:lnTo>
                  <a:cubicBezTo>
                    <a:pt x="329" y="184"/>
                    <a:pt x="329" y="185"/>
                    <a:pt x="329" y="186"/>
                  </a:cubicBezTo>
                  <a:lnTo>
                    <a:pt x="329" y="189"/>
                  </a:lnTo>
                  <a:cubicBezTo>
                    <a:pt x="329" y="190"/>
                    <a:pt x="329" y="191"/>
                    <a:pt x="328" y="192"/>
                  </a:cubicBezTo>
                  <a:lnTo>
                    <a:pt x="327" y="195"/>
                  </a:lnTo>
                  <a:cubicBezTo>
                    <a:pt x="327" y="196"/>
                    <a:pt x="326" y="196"/>
                    <a:pt x="326" y="197"/>
                  </a:cubicBezTo>
                  <a:lnTo>
                    <a:pt x="320" y="202"/>
                  </a:lnTo>
                  <a:lnTo>
                    <a:pt x="315" y="205"/>
                  </a:lnTo>
                  <a:lnTo>
                    <a:pt x="307" y="216"/>
                  </a:lnTo>
                  <a:cubicBezTo>
                    <a:pt x="306" y="217"/>
                    <a:pt x="306" y="217"/>
                    <a:pt x="305" y="218"/>
                  </a:cubicBezTo>
                  <a:lnTo>
                    <a:pt x="301" y="221"/>
                  </a:lnTo>
                  <a:cubicBezTo>
                    <a:pt x="300" y="221"/>
                    <a:pt x="299" y="222"/>
                    <a:pt x="298" y="222"/>
                  </a:cubicBezTo>
                  <a:lnTo>
                    <a:pt x="289" y="224"/>
                  </a:lnTo>
                  <a:lnTo>
                    <a:pt x="287" y="226"/>
                  </a:lnTo>
                  <a:lnTo>
                    <a:pt x="288" y="226"/>
                  </a:lnTo>
                  <a:cubicBezTo>
                    <a:pt x="288" y="227"/>
                    <a:pt x="289" y="227"/>
                    <a:pt x="289" y="228"/>
                  </a:cubicBezTo>
                  <a:lnTo>
                    <a:pt x="295" y="240"/>
                  </a:lnTo>
                  <a:cubicBezTo>
                    <a:pt x="296" y="241"/>
                    <a:pt x="296" y="242"/>
                    <a:pt x="296" y="243"/>
                  </a:cubicBezTo>
                  <a:lnTo>
                    <a:pt x="297" y="253"/>
                  </a:lnTo>
                  <a:cubicBezTo>
                    <a:pt x="297" y="254"/>
                    <a:pt x="296" y="256"/>
                    <a:pt x="296" y="257"/>
                  </a:cubicBezTo>
                  <a:lnTo>
                    <a:pt x="292" y="266"/>
                  </a:lnTo>
                  <a:cubicBezTo>
                    <a:pt x="291" y="267"/>
                    <a:pt x="290" y="268"/>
                    <a:pt x="290" y="269"/>
                  </a:cubicBezTo>
                  <a:lnTo>
                    <a:pt x="281" y="276"/>
                  </a:lnTo>
                  <a:cubicBezTo>
                    <a:pt x="280" y="277"/>
                    <a:pt x="279" y="277"/>
                    <a:pt x="278" y="278"/>
                  </a:cubicBezTo>
                  <a:lnTo>
                    <a:pt x="274" y="279"/>
                  </a:lnTo>
                  <a:lnTo>
                    <a:pt x="274" y="280"/>
                  </a:lnTo>
                  <a:lnTo>
                    <a:pt x="274" y="282"/>
                  </a:lnTo>
                  <a:lnTo>
                    <a:pt x="273" y="291"/>
                  </a:lnTo>
                  <a:cubicBezTo>
                    <a:pt x="273" y="292"/>
                    <a:pt x="272" y="293"/>
                    <a:pt x="272" y="294"/>
                  </a:cubicBezTo>
                  <a:lnTo>
                    <a:pt x="270" y="298"/>
                  </a:lnTo>
                  <a:cubicBezTo>
                    <a:pt x="270" y="299"/>
                    <a:pt x="269" y="299"/>
                    <a:pt x="269" y="300"/>
                  </a:cubicBezTo>
                  <a:lnTo>
                    <a:pt x="266" y="303"/>
                  </a:lnTo>
                  <a:cubicBezTo>
                    <a:pt x="266" y="304"/>
                    <a:pt x="264" y="305"/>
                    <a:pt x="264" y="306"/>
                  </a:cubicBezTo>
                  <a:cubicBezTo>
                    <a:pt x="263" y="306"/>
                    <a:pt x="262" y="307"/>
                    <a:pt x="261" y="307"/>
                  </a:cubicBezTo>
                  <a:cubicBezTo>
                    <a:pt x="261" y="307"/>
                    <a:pt x="259" y="308"/>
                    <a:pt x="258" y="308"/>
                  </a:cubicBezTo>
                  <a:lnTo>
                    <a:pt x="246" y="311"/>
                  </a:lnTo>
                  <a:lnTo>
                    <a:pt x="244" y="312"/>
                  </a:lnTo>
                  <a:lnTo>
                    <a:pt x="240" y="319"/>
                  </a:lnTo>
                  <a:cubicBezTo>
                    <a:pt x="241" y="320"/>
                    <a:pt x="240" y="323"/>
                    <a:pt x="240" y="324"/>
                  </a:cubicBezTo>
                  <a:cubicBezTo>
                    <a:pt x="239" y="325"/>
                    <a:pt x="237" y="327"/>
                    <a:pt x="236" y="328"/>
                  </a:cubicBezTo>
                  <a:lnTo>
                    <a:pt x="234" y="329"/>
                  </a:lnTo>
                  <a:cubicBezTo>
                    <a:pt x="232" y="330"/>
                    <a:pt x="231" y="330"/>
                    <a:pt x="229" y="330"/>
                  </a:cubicBezTo>
                  <a:cubicBezTo>
                    <a:pt x="229" y="330"/>
                    <a:pt x="227" y="330"/>
                    <a:pt x="226" y="330"/>
                  </a:cubicBezTo>
                  <a:lnTo>
                    <a:pt x="224" y="329"/>
                  </a:lnTo>
                  <a:lnTo>
                    <a:pt x="220" y="329"/>
                  </a:lnTo>
                  <a:cubicBezTo>
                    <a:pt x="219" y="329"/>
                    <a:pt x="218" y="329"/>
                    <a:pt x="217" y="329"/>
                  </a:cubicBezTo>
                  <a:lnTo>
                    <a:pt x="210" y="326"/>
                  </a:lnTo>
                  <a:lnTo>
                    <a:pt x="209" y="326"/>
                  </a:lnTo>
                  <a:cubicBezTo>
                    <a:pt x="207" y="327"/>
                    <a:pt x="204" y="327"/>
                    <a:pt x="203" y="327"/>
                  </a:cubicBezTo>
                  <a:lnTo>
                    <a:pt x="200" y="326"/>
                  </a:lnTo>
                  <a:cubicBezTo>
                    <a:pt x="198" y="325"/>
                    <a:pt x="196" y="323"/>
                    <a:pt x="195" y="321"/>
                  </a:cubicBezTo>
                  <a:lnTo>
                    <a:pt x="191" y="315"/>
                  </a:lnTo>
                  <a:lnTo>
                    <a:pt x="175" y="311"/>
                  </a:lnTo>
                  <a:lnTo>
                    <a:pt x="172" y="315"/>
                  </a:lnTo>
                  <a:cubicBezTo>
                    <a:pt x="171" y="317"/>
                    <a:pt x="169" y="318"/>
                    <a:pt x="167" y="318"/>
                  </a:cubicBezTo>
                  <a:lnTo>
                    <a:pt x="164" y="319"/>
                  </a:lnTo>
                  <a:lnTo>
                    <a:pt x="159" y="321"/>
                  </a:lnTo>
                  <a:lnTo>
                    <a:pt x="149" y="328"/>
                  </a:lnTo>
                  <a:cubicBezTo>
                    <a:pt x="148" y="329"/>
                    <a:pt x="148" y="329"/>
                    <a:pt x="147" y="329"/>
                  </a:cubicBezTo>
                  <a:lnTo>
                    <a:pt x="141" y="332"/>
                  </a:lnTo>
                  <a:cubicBezTo>
                    <a:pt x="139" y="332"/>
                    <a:pt x="138" y="332"/>
                    <a:pt x="137" y="332"/>
                  </a:cubicBezTo>
                  <a:lnTo>
                    <a:pt x="124" y="331"/>
                  </a:lnTo>
                  <a:lnTo>
                    <a:pt x="123" y="331"/>
                  </a:lnTo>
                  <a:lnTo>
                    <a:pt x="119" y="334"/>
                  </a:lnTo>
                  <a:lnTo>
                    <a:pt x="106" y="339"/>
                  </a:lnTo>
                  <a:lnTo>
                    <a:pt x="99" y="341"/>
                  </a:lnTo>
                  <a:lnTo>
                    <a:pt x="91" y="341"/>
                  </a:lnTo>
                  <a:lnTo>
                    <a:pt x="83" y="340"/>
                  </a:lnTo>
                  <a:cubicBezTo>
                    <a:pt x="82" y="340"/>
                    <a:pt x="81" y="339"/>
                    <a:pt x="81" y="339"/>
                  </a:cubicBezTo>
                  <a:lnTo>
                    <a:pt x="76" y="336"/>
                  </a:lnTo>
                  <a:cubicBezTo>
                    <a:pt x="76" y="336"/>
                    <a:pt x="75" y="335"/>
                    <a:pt x="74" y="334"/>
                  </a:cubicBezTo>
                  <a:lnTo>
                    <a:pt x="72" y="332"/>
                  </a:lnTo>
                  <a:lnTo>
                    <a:pt x="71" y="333"/>
                  </a:lnTo>
                  <a:lnTo>
                    <a:pt x="68" y="339"/>
                  </a:lnTo>
                  <a:cubicBezTo>
                    <a:pt x="68" y="340"/>
                    <a:pt x="67" y="340"/>
                    <a:pt x="66" y="341"/>
                  </a:cubicBezTo>
                  <a:lnTo>
                    <a:pt x="62" y="344"/>
                  </a:lnTo>
                  <a:lnTo>
                    <a:pt x="56" y="347"/>
                  </a:lnTo>
                  <a:lnTo>
                    <a:pt x="51" y="349"/>
                  </a:lnTo>
                  <a:cubicBezTo>
                    <a:pt x="50" y="349"/>
                    <a:pt x="50" y="350"/>
                    <a:pt x="49" y="350"/>
                  </a:cubicBezTo>
                  <a:lnTo>
                    <a:pt x="44" y="350"/>
                  </a:lnTo>
                  <a:cubicBezTo>
                    <a:pt x="43" y="350"/>
                    <a:pt x="43" y="350"/>
                    <a:pt x="43" y="350"/>
                  </a:cubicBezTo>
                  <a:cubicBezTo>
                    <a:pt x="42" y="351"/>
                    <a:pt x="40" y="352"/>
                    <a:pt x="38" y="352"/>
                  </a:cubicBezTo>
                  <a:lnTo>
                    <a:pt x="34" y="353"/>
                  </a:lnTo>
                  <a:lnTo>
                    <a:pt x="33" y="354"/>
                  </a:lnTo>
                  <a:lnTo>
                    <a:pt x="33" y="357"/>
                  </a:lnTo>
                  <a:lnTo>
                    <a:pt x="33" y="365"/>
                  </a:lnTo>
                  <a:lnTo>
                    <a:pt x="35" y="374"/>
                  </a:lnTo>
                  <a:lnTo>
                    <a:pt x="37" y="378"/>
                  </a:lnTo>
                  <a:lnTo>
                    <a:pt x="40" y="380"/>
                  </a:lnTo>
                  <a:lnTo>
                    <a:pt x="47" y="382"/>
                  </a:lnTo>
                  <a:cubicBezTo>
                    <a:pt x="48" y="382"/>
                    <a:pt x="49" y="383"/>
                    <a:pt x="50" y="383"/>
                  </a:cubicBezTo>
                  <a:lnTo>
                    <a:pt x="55" y="388"/>
                  </a:lnTo>
                  <a:lnTo>
                    <a:pt x="60" y="389"/>
                  </a:lnTo>
                  <a:cubicBezTo>
                    <a:pt x="61" y="390"/>
                    <a:pt x="62" y="390"/>
                    <a:pt x="62" y="391"/>
                  </a:cubicBezTo>
                  <a:lnTo>
                    <a:pt x="65" y="392"/>
                  </a:lnTo>
                  <a:cubicBezTo>
                    <a:pt x="66" y="393"/>
                    <a:pt x="67" y="395"/>
                    <a:pt x="68" y="397"/>
                  </a:cubicBezTo>
                  <a:lnTo>
                    <a:pt x="69" y="401"/>
                  </a:lnTo>
                  <a:cubicBezTo>
                    <a:pt x="69" y="402"/>
                    <a:pt x="69" y="404"/>
                    <a:pt x="69" y="405"/>
                  </a:cubicBezTo>
                  <a:cubicBezTo>
                    <a:pt x="69" y="405"/>
                    <a:pt x="68" y="407"/>
                    <a:pt x="68" y="408"/>
                  </a:cubicBezTo>
                  <a:lnTo>
                    <a:pt x="66" y="412"/>
                  </a:lnTo>
                  <a:lnTo>
                    <a:pt x="69" y="416"/>
                  </a:lnTo>
                  <a:cubicBezTo>
                    <a:pt x="69" y="417"/>
                    <a:pt x="69" y="418"/>
                    <a:pt x="69" y="419"/>
                  </a:cubicBezTo>
                  <a:lnTo>
                    <a:pt x="70" y="429"/>
                  </a:lnTo>
                  <a:lnTo>
                    <a:pt x="77" y="433"/>
                  </a:lnTo>
                  <a:lnTo>
                    <a:pt x="86" y="440"/>
                  </a:lnTo>
                  <a:cubicBezTo>
                    <a:pt x="87" y="440"/>
                    <a:pt x="88" y="441"/>
                    <a:pt x="88" y="442"/>
                  </a:cubicBezTo>
                  <a:lnTo>
                    <a:pt x="94" y="451"/>
                  </a:lnTo>
                  <a:lnTo>
                    <a:pt x="100" y="454"/>
                  </a:lnTo>
                  <a:cubicBezTo>
                    <a:pt x="101" y="454"/>
                    <a:pt x="103" y="456"/>
                    <a:pt x="104" y="456"/>
                  </a:cubicBezTo>
                  <a:cubicBezTo>
                    <a:pt x="106" y="458"/>
                    <a:pt x="107" y="460"/>
                    <a:pt x="107" y="463"/>
                  </a:cubicBezTo>
                  <a:lnTo>
                    <a:pt x="106" y="467"/>
                  </a:lnTo>
                  <a:cubicBezTo>
                    <a:pt x="106" y="467"/>
                    <a:pt x="106" y="468"/>
                    <a:pt x="106" y="469"/>
                  </a:cubicBezTo>
                  <a:lnTo>
                    <a:pt x="104" y="473"/>
                  </a:lnTo>
                  <a:lnTo>
                    <a:pt x="100" y="482"/>
                  </a:lnTo>
                  <a:lnTo>
                    <a:pt x="94" y="489"/>
                  </a:lnTo>
                  <a:lnTo>
                    <a:pt x="94" y="494"/>
                  </a:lnTo>
                  <a:lnTo>
                    <a:pt x="96" y="498"/>
                  </a:lnTo>
                  <a:cubicBezTo>
                    <a:pt x="96" y="498"/>
                    <a:pt x="96" y="499"/>
                    <a:pt x="96" y="500"/>
                  </a:cubicBezTo>
                  <a:lnTo>
                    <a:pt x="96" y="505"/>
                  </a:lnTo>
                  <a:cubicBezTo>
                    <a:pt x="96" y="507"/>
                    <a:pt x="95" y="509"/>
                    <a:pt x="94" y="511"/>
                  </a:cubicBezTo>
                  <a:lnTo>
                    <a:pt x="89" y="514"/>
                  </a:lnTo>
                  <a:lnTo>
                    <a:pt x="86" y="520"/>
                  </a:lnTo>
                  <a:cubicBezTo>
                    <a:pt x="86" y="520"/>
                    <a:pt x="86" y="521"/>
                    <a:pt x="85" y="522"/>
                  </a:cubicBezTo>
                  <a:cubicBezTo>
                    <a:pt x="83" y="524"/>
                    <a:pt x="78" y="526"/>
                    <a:pt x="75" y="525"/>
                  </a:cubicBezTo>
                  <a:cubicBezTo>
                    <a:pt x="74" y="524"/>
                    <a:pt x="72" y="523"/>
                    <a:pt x="71" y="522"/>
                  </a:cubicBezTo>
                  <a:lnTo>
                    <a:pt x="63" y="526"/>
                  </a:lnTo>
                  <a:lnTo>
                    <a:pt x="60" y="531"/>
                  </a:lnTo>
                  <a:cubicBezTo>
                    <a:pt x="60" y="531"/>
                    <a:pt x="59" y="532"/>
                    <a:pt x="59" y="533"/>
                  </a:cubicBezTo>
                  <a:lnTo>
                    <a:pt x="56" y="535"/>
                  </a:lnTo>
                  <a:cubicBezTo>
                    <a:pt x="55" y="536"/>
                    <a:pt x="54" y="537"/>
                    <a:pt x="52" y="537"/>
                  </a:cubicBezTo>
                  <a:cubicBezTo>
                    <a:pt x="52" y="537"/>
                    <a:pt x="52" y="537"/>
                    <a:pt x="51" y="537"/>
                  </a:cubicBezTo>
                  <a:lnTo>
                    <a:pt x="51" y="537"/>
                  </a:lnTo>
                  <a:cubicBezTo>
                    <a:pt x="51" y="540"/>
                    <a:pt x="49" y="543"/>
                    <a:pt x="47" y="545"/>
                  </a:cubicBezTo>
                  <a:lnTo>
                    <a:pt x="40" y="548"/>
                  </a:lnTo>
                  <a:cubicBezTo>
                    <a:pt x="38" y="549"/>
                    <a:pt x="36" y="549"/>
                    <a:pt x="34" y="548"/>
                  </a:cubicBezTo>
                  <a:lnTo>
                    <a:pt x="27" y="545"/>
                  </a:lnTo>
                  <a:lnTo>
                    <a:pt x="17" y="541"/>
                  </a:lnTo>
                  <a:lnTo>
                    <a:pt x="16" y="543"/>
                  </a:lnTo>
                  <a:cubicBezTo>
                    <a:pt x="15" y="543"/>
                    <a:pt x="13" y="544"/>
                    <a:pt x="13" y="544"/>
                  </a:cubicBezTo>
                  <a:cubicBezTo>
                    <a:pt x="12" y="545"/>
                    <a:pt x="11" y="545"/>
                    <a:pt x="10" y="545"/>
                  </a:cubicBezTo>
                  <a:cubicBezTo>
                    <a:pt x="10" y="545"/>
                    <a:pt x="8" y="546"/>
                    <a:pt x="7" y="546"/>
                  </a:cubicBezTo>
                  <a:lnTo>
                    <a:pt x="5" y="546"/>
                  </a:lnTo>
                  <a:lnTo>
                    <a:pt x="0" y="548"/>
                  </a:lnTo>
                  <a:lnTo>
                    <a:pt x="1" y="550"/>
                  </a:lnTo>
                  <a:cubicBezTo>
                    <a:pt x="3" y="551"/>
                    <a:pt x="4" y="553"/>
                    <a:pt x="4" y="555"/>
                  </a:cubicBezTo>
                  <a:cubicBezTo>
                    <a:pt x="4" y="555"/>
                    <a:pt x="4" y="558"/>
                    <a:pt x="4" y="559"/>
                  </a:cubicBezTo>
                  <a:lnTo>
                    <a:pt x="4" y="560"/>
                  </a:lnTo>
                  <a:lnTo>
                    <a:pt x="5" y="561"/>
                  </a:lnTo>
                  <a:lnTo>
                    <a:pt x="9" y="561"/>
                  </a:lnTo>
                  <a:cubicBezTo>
                    <a:pt x="10" y="561"/>
                    <a:pt x="12" y="562"/>
                    <a:pt x="13" y="563"/>
                  </a:cubicBezTo>
                  <a:lnTo>
                    <a:pt x="18" y="566"/>
                  </a:lnTo>
                  <a:cubicBezTo>
                    <a:pt x="20" y="568"/>
                    <a:pt x="21" y="569"/>
                    <a:pt x="21" y="572"/>
                  </a:cubicBezTo>
                  <a:lnTo>
                    <a:pt x="22" y="579"/>
                  </a:lnTo>
                  <a:lnTo>
                    <a:pt x="22" y="594"/>
                  </a:lnTo>
                  <a:lnTo>
                    <a:pt x="24" y="597"/>
                  </a:lnTo>
                  <a:lnTo>
                    <a:pt x="29" y="601"/>
                  </a:lnTo>
                  <a:lnTo>
                    <a:pt x="41" y="608"/>
                  </a:lnTo>
                  <a:lnTo>
                    <a:pt x="49" y="606"/>
                  </a:lnTo>
                  <a:cubicBezTo>
                    <a:pt x="50" y="606"/>
                    <a:pt x="51" y="606"/>
                    <a:pt x="51" y="606"/>
                  </a:cubicBezTo>
                  <a:lnTo>
                    <a:pt x="55" y="607"/>
                  </a:lnTo>
                  <a:cubicBezTo>
                    <a:pt x="56" y="607"/>
                    <a:pt x="56" y="607"/>
                    <a:pt x="57" y="607"/>
                  </a:cubicBezTo>
                  <a:lnTo>
                    <a:pt x="67" y="611"/>
                  </a:lnTo>
                  <a:cubicBezTo>
                    <a:pt x="68" y="612"/>
                    <a:pt x="69" y="612"/>
                    <a:pt x="70" y="613"/>
                  </a:cubicBezTo>
                  <a:lnTo>
                    <a:pt x="73" y="617"/>
                  </a:lnTo>
                  <a:cubicBezTo>
                    <a:pt x="74" y="618"/>
                    <a:pt x="75" y="619"/>
                    <a:pt x="75" y="620"/>
                  </a:cubicBezTo>
                  <a:cubicBezTo>
                    <a:pt x="75" y="620"/>
                    <a:pt x="76" y="621"/>
                    <a:pt x="76" y="622"/>
                  </a:cubicBezTo>
                  <a:cubicBezTo>
                    <a:pt x="76" y="623"/>
                    <a:pt x="77" y="625"/>
                    <a:pt x="77" y="626"/>
                  </a:cubicBezTo>
                  <a:cubicBezTo>
                    <a:pt x="77" y="627"/>
                    <a:pt x="76" y="628"/>
                    <a:pt x="76" y="628"/>
                  </a:cubicBezTo>
                  <a:cubicBezTo>
                    <a:pt x="76" y="630"/>
                    <a:pt x="76" y="631"/>
                    <a:pt x="75" y="632"/>
                  </a:cubicBezTo>
                  <a:lnTo>
                    <a:pt x="75" y="633"/>
                  </a:lnTo>
                  <a:lnTo>
                    <a:pt x="77" y="636"/>
                  </a:lnTo>
                  <a:lnTo>
                    <a:pt x="79" y="646"/>
                  </a:lnTo>
                  <a:lnTo>
                    <a:pt x="86" y="661"/>
                  </a:lnTo>
                  <a:cubicBezTo>
                    <a:pt x="86" y="663"/>
                    <a:pt x="86" y="666"/>
                    <a:pt x="84" y="668"/>
                  </a:cubicBezTo>
                  <a:cubicBezTo>
                    <a:pt x="83" y="670"/>
                    <a:pt x="81" y="671"/>
                    <a:pt x="78" y="671"/>
                  </a:cubicBezTo>
                  <a:lnTo>
                    <a:pt x="75" y="671"/>
                  </a:lnTo>
                  <a:cubicBezTo>
                    <a:pt x="74" y="671"/>
                    <a:pt x="73" y="671"/>
                    <a:pt x="72" y="671"/>
                  </a:cubicBezTo>
                  <a:lnTo>
                    <a:pt x="66" y="669"/>
                  </a:lnTo>
                  <a:lnTo>
                    <a:pt x="63" y="672"/>
                  </a:lnTo>
                  <a:lnTo>
                    <a:pt x="63" y="673"/>
                  </a:lnTo>
                  <a:lnTo>
                    <a:pt x="64" y="677"/>
                  </a:lnTo>
                  <a:cubicBezTo>
                    <a:pt x="65" y="680"/>
                    <a:pt x="64" y="684"/>
                    <a:pt x="61" y="686"/>
                  </a:cubicBezTo>
                  <a:lnTo>
                    <a:pt x="60" y="687"/>
                  </a:lnTo>
                  <a:lnTo>
                    <a:pt x="54" y="697"/>
                  </a:lnTo>
                  <a:cubicBezTo>
                    <a:pt x="53" y="698"/>
                    <a:pt x="53" y="699"/>
                    <a:pt x="52" y="699"/>
                  </a:cubicBezTo>
                  <a:lnTo>
                    <a:pt x="43" y="706"/>
                  </a:lnTo>
                  <a:lnTo>
                    <a:pt x="43" y="710"/>
                  </a:lnTo>
                  <a:lnTo>
                    <a:pt x="47" y="716"/>
                  </a:lnTo>
                  <a:lnTo>
                    <a:pt x="56" y="725"/>
                  </a:lnTo>
                  <a:cubicBezTo>
                    <a:pt x="58" y="727"/>
                    <a:pt x="59" y="729"/>
                    <a:pt x="59" y="732"/>
                  </a:cubicBezTo>
                  <a:cubicBezTo>
                    <a:pt x="59" y="734"/>
                    <a:pt x="57" y="737"/>
                    <a:pt x="55" y="738"/>
                  </a:cubicBezTo>
                  <a:lnTo>
                    <a:pt x="51" y="740"/>
                  </a:lnTo>
                  <a:lnTo>
                    <a:pt x="49" y="747"/>
                  </a:lnTo>
                  <a:cubicBezTo>
                    <a:pt x="49" y="747"/>
                    <a:pt x="49" y="747"/>
                    <a:pt x="49" y="748"/>
                  </a:cubicBezTo>
                  <a:lnTo>
                    <a:pt x="55" y="756"/>
                  </a:lnTo>
                  <a:lnTo>
                    <a:pt x="59" y="764"/>
                  </a:lnTo>
                  <a:lnTo>
                    <a:pt x="62" y="766"/>
                  </a:lnTo>
                  <a:lnTo>
                    <a:pt x="65" y="769"/>
                  </a:lnTo>
                  <a:cubicBezTo>
                    <a:pt x="66" y="770"/>
                    <a:pt x="66" y="770"/>
                    <a:pt x="67" y="771"/>
                  </a:cubicBezTo>
                  <a:lnTo>
                    <a:pt x="69" y="776"/>
                  </a:lnTo>
                  <a:lnTo>
                    <a:pt x="69" y="776"/>
                  </a:lnTo>
                  <a:lnTo>
                    <a:pt x="73" y="776"/>
                  </a:lnTo>
                  <a:cubicBezTo>
                    <a:pt x="74" y="776"/>
                    <a:pt x="75" y="776"/>
                    <a:pt x="76" y="776"/>
                  </a:cubicBezTo>
                  <a:lnTo>
                    <a:pt x="78" y="777"/>
                  </a:lnTo>
                  <a:lnTo>
                    <a:pt x="92" y="783"/>
                  </a:lnTo>
                  <a:lnTo>
                    <a:pt x="98" y="786"/>
                  </a:lnTo>
                  <a:lnTo>
                    <a:pt x="123" y="800"/>
                  </a:lnTo>
                  <a:lnTo>
                    <a:pt x="131" y="802"/>
                  </a:lnTo>
                  <a:cubicBezTo>
                    <a:pt x="132" y="803"/>
                    <a:pt x="133" y="804"/>
                    <a:pt x="134" y="805"/>
                  </a:cubicBezTo>
                  <a:lnTo>
                    <a:pt x="136" y="808"/>
                  </a:lnTo>
                  <a:lnTo>
                    <a:pt x="141" y="808"/>
                  </a:lnTo>
                  <a:lnTo>
                    <a:pt x="179" y="798"/>
                  </a:lnTo>
                  <a:lnTo>
                    <a:pt x="185" y="794"/>
                  </a:lnTo>
                  <a:cubicBezTo>
                    <a:pt x="187" y="793"/>
                    <a:pt x="189" y="792"/>
                    <a:pt x="191" y="793"/>
                  </a:cubicBezTo>
                  <a:lnTo>
                    <a:pt x="197" y="794"/>
                  </a:lnTo>
                  <a:cubicBezTo>
                    <a:pt x="199" y="794"/>
                    <a:pt x="201" y="796"/>
                    <a:pt x="202" y="798"/>
                  </a:cubicBezTo>
                  <a:cubicBezTo>
                    <a:pt x="203" y="800"/>
                    <a:pt x="204" y="802"/>
                    <a:pt x="203" y="804"/>
                  </a:cubicBezTo>
                  <a:lnTo>
                    <a:pt x="201" y="810"/>
                  </a:lnTo>
                  <a:lnTo>
                    <a:pt x="202" y="811"/>
                  </a:lnTo>
                  <a:lnTo>
                    <a:pt x="205" y="814"/>
                  </a:lnTo>
                  <a:cubicBezTo>
                    <a:pt x="206" y="815"/>
                    <a:pt x="206" y="816"/>
                    <a:pt x="207" y="817"/>
                  </a:cubicBezTo>
                  <a:lnTo>
                    <a:pt x="209" y="822"/>
                  </a:lnTo>
                  <a:cubicBezTo>
                    <a:pt x="210" y="823"/>
                    <a:pt x="211" y="826"/>
                    <a:pt x="211" y="827"/>
                  </a:cubicBezTo>
                  <a:lnTo>
                    <a:pt x="210" y="832"/>
                  </a:lnTo>
                  <a:cubicBezTo>
                    <a:pt x="210" y="834"/>
                    <a:pt x="210" y="835"/>
                    <a:pt x="209" y="836"/>
                  </a:cubicBezTo>
                  <a:lnTo>
                    <a:pt x="206" y="839"/>
                  </a:lnTo>
                  <a:cubicBezTo>
                    <a:pt x="206" y="840"/>
                    <a:pt x="205" y="840"/>
                    <a:pt x="205" y="841"/>
                  </a:cubicBezTo>
                  <a:lnTo>
                    <a:pt x="202" y="843"/>
                  </a:lnTo>
                  <a:lnTo>
                    <a:pt x="198" y="855"/>
                  </a:lnTo>
                  <a:cubicBezTo>
                    <a:pt x="198" y="855"/>
                    <a:pt x="197" y="856"/>
                    <a:pt x="197" y="857"/>
                  </a:cubicBezTo>
                  <a:lnTo>
                    <a:pt x="192" y="861"/>
                  </a:lnTo>
                  <a:lnTo>
                    <a:pt x="182" y="870"/>
                  </a:lnTo>
                  <a:lnTo>
                    <a:pt x="179" y="875"/>
                  </a:lnTo>
                  <a:lnTo>
                    <a:pt x="169" y="887"/>
                  </a:lnTo>
                  <a:lnTo>
                    <a:pt x="170" y="892"/>
                  </a:lnTo>
                  <a:lnTo>
                    <a:pt x="173" y="899"/>
                  </a:lnTo>
                  <a:cubicBezTo>
                    <a:pt x="173" y="899"/>
                    <a:pt x="173" y="899"/>
                    <a:pt x="173" y="900"/>
                  </a:cubicBezTo>
                  <a:lnTo>
                    <a:pt x="177" y="898"/>
                  </a:lnTo>
                  <a:cubicBezTo>
                    <a:pt x="177" y="898"/>
                    <a:pt x="178" y="898"/>
                    <a:pt x="179" y="898"/>
                  </a:cubicBezTo>
                  <a:lnTo>
                    <a:pt x="203" y="898"/>
                  </a:lnTo>
                  <a:lnTo>
                    <a:pt x="208" y="897"/>
                  </a:lnTo>
                  <a:lnTo>
                    <a:pt x="216" y="891"/>
                  </a:lnTo>
                  <a:cubicBezTo>
                    <a:pt x="217" y="891"/>
                    <a:pt x="218" y="890"/>
                    <a:pt x="219" y="890"/>
                  </a:cubicBezTo>
                  <a:lnTo>
                    <a:pt x="252" y="882"/>
                  </a:lnTo>
                  <a:lnTo>
                    <a:pt x="264" y="873"/>
                  </a:lnTo>
                  <a:cubicBezTo>
                    <a:pt x="265" y="873"/>
                    <a:pt x="266" y="873"/>
                    <a:pt x="267" y="872"/>
                  </a:cubicBezTo>
                  <a:lnTo>
                    <a:pt x="270" y="872"/>
                  </a:lnTo>
                  <a:cubicBezTo>
                    <a:pt x="270" y="871"/>
                    <a:pt x="271" y="870"/>
                    <a:pt x="271" y="869"/>
                  </a:cubicBezTo>
                  <a:cubicBezTo>
                    <a:pt x="272" y="869"/>
                    <a:pt x="273" y="867"/>
                    <a:pt x="274" y="866"/>
                  </a:cubicBezTo>
                  <a:cubicBezTo>
                    <a:pt x="274" y="866"/>
                    <a:pt x="276" y="864"/>
                    <a:pt x="277" y="864"/>
                  </a:cubicBezTo>
                  <a:lnTo>
                    <a:pt x="280" y="863"/>
                  </a:lnTo>
                  <a:lnTo>
                    <a:pt x="285" y="857"/>
                  </a:lnTo>
                  <a:lnTo>
                    <a:pt x="285" y="857"/>
                  </a:lnTo>
                  <a:cubicBezTo>
                    <a:pt x="284" y="855"/>
                    <a:pt x="284" y="853"/>
                    <a:pt x="285" y="851"/>
                  </a:cubicBezTo>
                  <a:lnTo>
                    <a:pt x="289" y="844"/>
                  </a:lnTo>
                  <a:cubicBezTo>
                    <a:pt x="289" y="844"/>
                    <a:pt x="289" y="843"/>
                    <a:pt x="290" y="842"/>
                  </a:cubicBezTo>
                  <a:lnTo>
                    <a:pt x="299" y="831"/>
                  </a:lnTo>
                  <a:lnTo>
                    <a:pt x="300" y="828"/>
                  </a:lnTo>
                  <a:lnTo>
                    <a:pt x="300" y="824"/>
                  </a:lnTo>
                  <a:cubicBezTo>
                    <a:pt x="300" y="823"/>
                    <a:pt x="300" y="822"/>
                    <a:pt x="300" y="821"/>
                  </a:cubicBezTo>
                  <a:lnTo>
                    <a:pt x="301" y="819"/>
                  </a:lnTo>
                  <a:cubicBezTo>
                    <a:pt x="301" y="818"/>
                    <a:pt x="301" y="818"/>
                    <a:pt x="302" y="817"/>
                  </a:cubicBezTo>
                  <a:lnTo>
                    <a:pt x="310" y="807"/>
                  </a:lnTo>
                  <a:lnTo>
                    <a:pt x="313" y="803"/>
                  </a:lnTo>
                  <a:lnTo>
                    <a:pt x="320" y="799"/>
                  </a:lnTo>
                  <a:lnTo>
                    <a:pt x="335" y="794"/>
                  </a:lnTo>
                  <a:lnTo>
                    <a:pt x="334" y="792"/>
                  </a:lnTo>
                  <a:cubicBezTo>
                    <a:pt x="334" y="791"/>
                    <a:pt x="334" y="790"/>
                    <a:pt x="335" y="789"/>
                  </a:cubicBezTo>
                  <a:lnTo>
                    <a:pt x="336" y="786"/>
                  </a:lnTo>
                  <a:cubicBezTo>
                    <a:pt x="336" y="784"/>
                    <a:pt x="337" y="783"/>
                    <a:pt x="338" y="782"/>
                  </a:cubicBezTo>
                  <a:cubicBezTo>
                    <a:pt x="338" y="782"/>
                    <a:pt x="340" y="781"/>
                    <a:pt x="340" y="780"/>
                  </a:cubicBezTo>
                  <a:lnTo>
                    <a:pt x="341" y="780"/>
                  </a:lnTo>
                  <a:lnTo>
                    <a:pt x="341" y="780"/>
                  </a:lnTo>
                  <a:cubicBezTo>
                    <a:pt x="341" y="779"/>
                    <a:pt x="342" y="777"/>
                    <a:pt x="342" y="777"/>
                  </a:cubicBezTo>
                  <a:lnTo>
                    <a:pt x="342" y="776"/>
                  </a:lnTo>
                  <a:lnTo>
                    <a:pt x="342" y="774"/>
                  </a:lnTo>
                  <a:cubicBezTo>
                    <a:pt x="341" y="772"/>
                    <a:pt x="342" y="770"/>
                    <a:pt x="343" y="768"/>
                  </a:cubicBezTo>
                  <a:lnTo>
                    <a:pt x="347" y="762"/>
                  </a:lnTo>
                  <a:cubicBezTo>
                    <a:pt x="348" y="762"/>
                    <a:pt x="349" y="761"/>
                    <a:pt x="349" y="760"/>
                  </a:cubicBezTo>
                  <a:lnTo>
                    <a:pt x="364" y="751"/>
                  </a:lnTo>
                  <a:lnTo>
                    <a:pt x="368" y="747"/>
                  </a:lnTo>
                  <a:cubicBezTo>
                    <a:pt x="368" y="746"/>
                    <a:pt x="369" y="746"/>
                    <a:pt x="370" y="745"/>
                  </a:cubicBezTo>
                  <a:lnTo>
                    <a:pt x="376" y="744"/>
                  </a:lnTo>
                  <a:lnTo>
                    <a:pt x="386" y="736"/>
                  </a:lnTo>
                  <a:cubicBezTo>
                    <a:pt x="387" y="735"/>
                    <a:pt x="388" y="735"/>
                    <a:pt x="390" y="734"/>
                  </a:cubicBezTo>
                  <a:cubicBezTo>
                    <a:pt x="390" y="734"/>
                    <a:pt x="391" y="734"/>
                    <a:pt x="392" y="734"/>
                  </a:cubicBezTo>
                  <a:lnTo>
                    <a:pt x="399" y="728"/>
                  </a:lnTo>
                  <a:lnTo>
                    <a:pt x="403" y="726"/>
                  </a:lnTo>
                  <a:cubicBezTo>
                    <a:pt x="404" y="726"/>
                    <a:pt x="405" y="725"/>
                    <a:pt x="405" y="725"/>
                  </a:cubicBezTo>
                  <a:lnTo>
                    <a:pt x="410" y="724"/>
                  </a:lnTo>
                  <a:cubicBezTo>
                    <a:pt x="411" y="724"/>
                    <a:pt x="412" y="724"/>
                    <a:pt x="413" y="724"/>
                  </a:cubicBezTo>
                  <a:lnTo>
                    <a:pt x="425" y="725"/>
                  </a:lnTo>
                  <a:cubicBezTo>
                    <a:pt x="428" y="725"/>
                    <a:pt x="430" y="727"/>
                    <a:pt x="431" y="729"/>
                  </a:cubicBezTo>
                  <a:lnTo>
                    <a:pt x="432" y="730"/>
                  </a:lnTo>
                  <a:lnTo>
                    <a:pt x="434" y="730"/>
                  </a:lnTo>
                  <a:lnTo>
                    <a:pt x="441" y="730"/>
                  </a:lnTo>
                  <a:cubicBezTo>
                    <a:pt x="443" y="730"/>
                    <a:pt x="446" y="730"/>
                    <a:pt x="447" y="731"/>
                  </a:cubicBezTo>
                  <a:lnTo>
                    <a:pt x="453" y="734"/>
                  </a:lnTo>
                  <a:lnTo>
                    <a:pt x="461" y="737"/>
                  </a:lnTo>
                  <a:lnTo>
                    <a:pt x="480" y="740"/>
                  </a:lnTo>
                  <a:cubicBezTo>
                    <a:pt x="480" y="740"/>
                    <a:pt x="481" y="741"/>
                    <a:pt x="482" y="741"/>
                  </a:cubicBezTo>
                  <a:lnTo>
                    <a:pt x="487" y="744"/>
                  </a:lnTo>
                  <a:cubicBezTo>
                    <a:pt x="489" y="744"/>
                    <a:pt x="490" y="746"/>
                    <a:pt x="491" y="747"/>
                  </a:cubicBezTo>
                  <a:lnTo>
                    <a:pt x="494" y="753"/>
                  </a:lnTo>
                  <a:lnTo>
                    <a:pt x="497" y="749"/>
                  </a:lnTo>
                  <a:cubicBezTo>
                    <a:pt x="498" y="747"/>
                    <a:pt x="500" y="746"/>
                    <a:pt x="502" y="746"/>
                  </a:cubicBezTo>
                  <a:cubicBezTo>
                    <a:pt x="504" y="745"/>
                    <a:pt x="506" y="746"/>
                    <a:pt x="508" y="747"/>
                  </a:cubicBezTo>
                  <a:lnTo>
                    <a:pt x="514" y="752"/>
                  </a:lnTo>
                  <a:lnTo>
                    <a:pt x="534" y="763"/>
                  </a:lnTo>
                  <a:cubicBezTo>
                    <a:pt x="536" y="764"/>
                    <a:pt x="538" y="766"/>
                    <a:pt x="538" y="768"/>
                  </a:cubicBezTo>
                  <a:lnTo>
                    <a:pt x="538" y="770"/>
                  </a:lnTo>
                  <a:lnTo>
                    <a:pt x="544" y="773"/>
                  </a:lnTo>
                  <a:cubicBezTo>
                    <a:pt x="546" y="773"/>
                    <a:pt x="547" y="775"/>
                    <a:pt x="548" y="776"/>
                  </a:cubicBezTo>
                  <a:lnTo>
                    <a:pt x="548" y="777"/>
                  </a:lnTo>
                  <a:lnTo>
                    <a:pt x="550" y="776"/>
                  </a:lnTo>
                  <a:cubicBezTo>
                    <a:pt x="552" y="775"/>
                    <a:pt x="554" y="775"/>
                    <a:pt x="556" y="776"/>
                  </a:cubicBezTo>
                  <a:cubicBezTo>
                    <a:pt x="558" y="777"/>
                    <a:pt x="560" y="779"/>
                    <a:pt x="561" y="781"/>
                  </a:cubicBezTo>
                  <a:lnTo>
                    <a:pt x="562" y="784"/>
                  </a:lnTo>
                  <a:lnTo>
                    <a:pt x="563" y="785"/>
                  </a:lnTo>
                  <a:lnTo>
                    <a:pt x="575" y="791"/>
                  </a:lnTo>
                  <a:cubicBezTo>
                    <a:pt x="576" y="792"/>
                    <a:pt x="577" y="793"/>
                    <a:pt x="578" y="795"/>
                  </a:cubicBezTo>
                  <a:lnTo>
                    <a:pt x="578" y="795"/>
                  </a:lnTo>
                  <a:cubicBezTo>
                    <a:pt x="579" y="796"/>
                    <a:pt x="579" y="796"/>
                    <a:pt x="579" y="796"/>
                  </a:cubicBezTo>
                  <a:lnTo>
                    <a:pt x="586" y="803"/>
                  </a:lnTo>
                  <a:lnTo>
                    <a:pt x="590" y="804"/>
                  </a:lnTo>
                  <a:cubicBezTo>
                    <a:pt x="592" y="804"/>
                    <a:pt x="593" y="804"/>
                    <a:pt x="594" y="805"/>
                  </a:cubicBezTo>
                  <a:lnTo>
                    <a:pt x="596" y="806"/>
                  </a:lnTo>
                  <a:lnTo>
                    <a:pt x="603" y="812"/>
                  </a:lnTo>
                  <a:cubicBezTo>
                    <a:pt x="604" y="812"/>
                    <a:pt x="604" y="813"/>
                    <a:pt x="605" y="813"/>
                  </a:cubicBezTo>
                  <a:lnTo>
                    <a:pt x="612" y="820"/>
                  </a:lnTo>
                  <a:cubicBezTo>
                    <a:pt x="612" y="819"/>
                    <a:pt x="612" y="818"/>
                    <a:pt x="613" y="817"/>
                  </a:cubicBezTo>
                  <a:cubicBezTo>
                    <a:pt x="614" y="815"/>
                    <a:pt x="616" y="813"/>
                    <a:pt x="619" y="813"/>
                  </a:cubicBezTo>
                  <a:lnTo>
                    <a:pt x="623" y="812"/>
                  </a:lnTo>
                  <a:cubicBezTo>
                    <a:pt x="625" y="812"/>
                    <a:pt x="627" y="813"/>
                    <a:pt x="629" y="814"/>
                  </a:cubicBezTo>
                  <a:lnTo>
                    <a:pt x="631" y="817"/>
                  </a:lnTo>
                  <a:cubicBezTo>
                    <a:pt x="634" y="816"/>
                    <a:pt x="636" y="817"/>
                    <a:pt x="638" y="819"/>
                  </a:cubicBezTo>
                  <a:lnTo>
                    <a:pt x="641" y="823"/>
                  </a:lnTo>
                  <a:lnTo>
                    <a:pt x="647" y="827"/>
                  </a:lnTo>
                  <a:cubicBezTo>
                    <a:pt x="649" y="826"/>
                    <a:pt x="652" y="825"/>
                    <a:pt x="654" y="826"/>
                  </a:cubicBezTo>
                  <a:lnTo>
                    <a:pt x="655" y="826"/>
                  </a:lnTo>
                  <a:lnTo>
                    <a:pt x="663" y="829"/>
                  </a:lnTo>
                  <a:cubicBezTo>
                    <a:pt x="664" y="829"/>
                    <a:pt x="665" y="830"/>
                    <a:pt x="665" y="830"/>
                  </a:cubicBezTo>
                  <a:lnTo>
                    <a:pt x="674" y="835"/>
                  </a:lnTo>
                  <a:cubicBezTo>
                    <a:pt x="675" y="836"/>
                    <a:pt x="676" y="836"/>
                    <a:pt x="677" y="837"/>
                  </a:cubicBezTo>
                  <a:lnTo>
                    <a:pt x="680" y="839"/>
                  </a:lnTo>
                  <a:cubicBezTo>
                    <a:pt x="680" y="840"/>
                    <a:pt x="681" y="840"/>
                    <a:pt x="682" y="841"/>
                  </a:cubicBezTo>
                  <a:lnTo>
                    <a:pt x="687" y="850"/>
                  </a:lnTo>
                  <a:lnTo>
                    <a:pt x="694" y="855"/>
                  </a:lnTo>
                  <a:cubicBezTo>
                    <a:pt x="695" y="856"/>
                    <a:pt x="696" y="857"/>
                    <a:pt x="696" y="858"/>
                  </a:cubicBezTo>
                  <a:lnTo>
                    <a:pt x="702" y="867"/>
                  </a:lnTo>
                  <a:lnTo>
                    <a:pt x="711" y="888"/>
                  </a:lnTo>
                  <a:lnTo>
                    <a:pt x="713" y="899"/>
                  </a:lnTo>
                  <a:lnTo>
                    <a:pt x="720" y="965"/>
                  </a:lnTo>
                  <a:lnTo>
                    <a:pt x="724" y="985"/>
                  </a:lnTo>
                  <a:lnTo>
                    <a:pt x="728" y="987"/>
                  </a:lnTo>
                  <a:cubicBezTo>
                    <a:pt x="729" y="987"/>
                    <a:pt x="730" y="988"/>
                    <a:pt x="730" y="989"/>
                  </a:cubicBezTo>
                  <a:lnTo>
                    <a:pt x="733" y="992"/>
                  </a:lnTo>
                  <a:lnTo>
                    <a:pt x="746" y="1010"/>
                  </a:lnTo>
                  <a:lnTo>
                    <a:pt x="765" y="1049"/>
                  </a:lnTo>
                  <a:lnTo>
                    <a:pt x="766" y="1057"/>
                  </a:lnTo>
                  <a:lnTo>
                    <a:pt x="767" y="1073"/>
                  </a:lnTo>
                  <a:lnTo>
                    <a:pt x="768" y="1076"/>
                  </a:lnTo>
                  <a:cubicBezTo>
                    <a:pt x="769" y="1078"/>
                    <a:pt x="769" y="1080"/>
                    <a:pt x="768" y="1082"/>
                  </a:cubicBezTo>
                  <a:lnTo>
                    <a:pt x="767" y="1084"/>
                  </a:lnTo>
                  <a:lnTo>
                    <a:pt x="767" y="1089"/>
                  </a:lnTo>
                  <a:lnTo>
                    <a:pt x="767" y="1095"/>
                  </a:lnTo>
                  <a:cubicBezTo>
                    <a:pt x="768" y="1097"/>
                    <a:pt x="767" y="1098"/>
                    <a:pt x="767" y="1099"/>
                  </a:cubicBezTo>
                  <a:lnTo>
                    <a:pt x="763" y="1114"/>
                  </a:lnTo>
                  <a:lnTo>
                    <a:pt x="759" y="1121"/>
                  </a:lnTo>
                  <a:cubicBezTo>
                    <a:pt x="759" y="1121"/>
                    <a:pt x="758" y="1122"/>
                    <a:pt x="757" y="1123"/>
                  </a:cubicBezTo>
                  <a:lnTo>
                    <a:pt x="757" y="1123"/>
                  </a:lnTo>
                  <a:lnTo>
                    <a:pt x="757" y="1124"/>
                  </a:lnTo>
                  <a:lnTo>
                    <a:pt x="757" y="1124"/>
                  </a:lnTo>
                  <a:lnTo>
                    <a:pt x="766" y="1121"/>
                  </a:lnTo>
                  <a:cubicBezTo>
                    <a:pt x="767" y="1121"/>
                    <a:pt x="767" y="1121"/>
                    <a:pt x="768" y="1121"/>
                  </a:cubicBezTo>
                  <a:lnTo>
                    <a:pt x="778" y="1121"/>
                  </a:lnTo>
                  <a:lnTo>
                    <a:pt x="789" y="1124"/>
                  </a:lnTo>
                  <a:lnTo>
                    <a:pt x="808" y="1133"/>
                  </a:lnTo>
                  <a:cubicBezTo>
                    <a:pt x="809" y="1134"/>
                    <a:pt x="809" y="1135"/>
                    <a:pt x="810" y="1135"/>
                  </a:cubicBezTo>
                  <a:lnTo>
                    <a:pt x="812" y="1138"/>
                  </a:lnTo>
                  <a:cubicBezTo>
                    <a:pt x="812" y="1139"/>
                    <a:pt x="813" y="1140"/>
                    <a:pt x="813" y="1141"/>
                  </a:cubicBezTo>
                  <a:lnTo>
                    <a:pt x="814" y="1144"/>
                  </a:lnTo>
                  <a:cubicBezTo>
                    <a:pt x="814" y="1146"/>
                    <a:pt x="814" y="1147"/>
                    <a:pt x="814" y="1149"/>
                  </a:cubicBezTo>
                  <a:cubicBezTo>
                    <a:pt x="813" y="1150"/>
                    <a:pt x="813" y="1151"/>
                    <a:pt x="812" y="1152"/>
                  </a:cubicBezTo>
                  <a:lnTo>
                    <a:pt x="812" y="1162"/>
                  </a:lnTo>
                  <a:cubicBezTo>
                    <a:pt x="812" y="1163"/>
                    <a:pt x="811" y="1164"/>
                    <a:pt x="811" y="1165"/>
                  </a:cubicBezTo>
                  <a:lnTo>
                    <a:pt x="810" y="1166"/>
                  </a:lnTo>
                  <a:lnTo>
                    <a:pt x="831" y="1173"/>
                  </a:lnTo>
                  <a:lnTo>
                    <a:pt x="842" y="1179"/>
                  </a:lnTo>
                  <a:cubicBezTo>
                    <a:pt x="843" y="1180"/>
                    <a:pt x="844" y="1180"/>
                    <a:pt x="844" y="1181"/>
                  </a:cubicBezTo>
                  <a:lnTo>
                    <a:pt x="849" y="1186"/>
                  </a:lnTo>
                  <a:cubicBezTo>
                    <a:pt x="850" y="1187"/>
                    <a:pt x="851" y="1188"/>
                    <a:pt x="851" y="1188"/>
                  </a:cubicBezTo>
                  <a:lnTo>
                    <a:pt x="853" y="1189"/>
                  </a:lnTo>
                  <a:cubicBezTo>
                    <a:pt x="854" y="1190"/>
                    <a:pt x="855" y="1192"/>
                    <a:pt x="855" y="1193"/>
                  </a:cubicBezTo>
                  <a:lnTo>
                    <a:pt x="857" y="1201"/>
                  </a:lnTo>
                  <a:lnTo>
                    <a:pt x="864" y="1205"/>
                  </a:lnTo>
                  <a:lnTo>
                    <a:pt x="870" y="1210"/>
                  </a:lnTo>
                  <a:cubicBezTo>
                    <a:pt x="871" y="1211"/>
                    <a:pt x="872" y="1213"/>
                    <a:pt x="873" y="1215"/>
                  </a:cubicBezTo>
                  <a:lnTo>
                    <a:pt x="873" y="1216"/>
                  </a:lnTo>
                  <a:cubicBezTo>
                    <a:pt x="874" y="1217"/>
                    <a:pt x="875" y="1218"/>
                    <a:pt x="876" y="1219"/>
                  </a:cubicBezTo>
                  <a:lnTo>
                    <a:pt x="879" y="1226"/>
                  </a:lnTo>
                  <a:lnTo>
                    <a:pt x="879" y="1226"/>
                  </a:lnTo>
                  <a:cubicBezTo>
                    <a:pt x="882" y="1226"/>
                    <a:pt x="887" y="1228"/>
                    <a:pt x="888" y="1232"/>
                  </a:cubicBezTo>
                  <a:lnTo>
                    <a:pt x="890" y="1236"/>
                  </a:lnTo>
                  <a:lnTo>
                    <a:pt x="893" y="1241"/>
                  </a:lnTo>
                  <a:cubicBezTo>
                    <a:pt x="894" y="1242"/>
                    <a:pt x="894" y="1243"/>
                    <a:pt x="894" y="1245"/>
                  </a:cubicBezTo>
                  <a:lnTo>
                    <a:pt x="894" y="1249"/>
                  </a:lnTo>
                  <a:lnTo>
                    <a:pt x="894" y="1256"/>
                  </a:lnTo>
                  <a:lnTo>
                    <a:pt x="893" y="1264"/>
                  </a:lnTo>
                  <a:cubicBezTo>
                    <a:pt x="893" y="1264"/>
                    <a:pt x="893" y="1263"/>
                    <a:pt x="894" y="1263"/>
                  </a:cubicBezTo>
                  <a:lnTo>
                    <a:pt x="898" y="1263"/>
                  </a:lnTo>
                  <a:lnTo>
                    <a:pt x="901" y="1264"/>
                  </a:lnTo>
                  <a:lnTo>
                    <a:pt x="915" y="1269"/>
                  </a:lnTo>
                  <a:cubicBezTo>
                    <a:pt x="916" y="1268"/>
                    <a:pt x="917" y="1268"/>
                    <a:pt x="918" y="1267"/>
                  </a:cubicBezTo>
                  <a:lnTo>
                    <a:pt x="920" y="1267"/>
                  </a:lnTo>
                  <a:lnTo>
                    <a:pt x="928" y="1269"/>
                  </a:lnTo>
                  <a:lnTo>
                    <a:pt x="931" y="1270"/>
                  </a:lnTo>
                  <a:cubicBezTo>
                    <a:pt x="932" y="1271"/>
                    <a:pt x="933" y="1272"/>
                    <a:pt x="934" y="1273"/>
                  </a:cubicBezTo>
                  <a:lnTo>
                    <a:pt x="934" y="1273"/>
                  </a:lnTo>
                  <a:lnTo>
                    <a:pt x="949" y="1281"/>
                  </a:lnTo>
                  <a:lnTo>
                    <a:pt x="957" y="1283"/>
                  </a:lnTo>
                  <a:cubicBezTo>
                    <a:pt x="958" y="1283"/>
                    <a:pt x="959" y="1284"/>
                    <a:pt x="960" y="1285"/>
                  </a:cubicBezTo>
                  <a:lnTo>
                    <a:pt x="983" y="1303"/>
                  </a:lnTo>
                  <a:cubicBezTo>
                    <a:pt x="984" y="1303"/>
                    <a:pt x="985" y="1304"/>
                    <a:pt x="985" y="1305"/>
                  </a:cubicBezTo>
                  <a:lnTo>
                    <a:pt x="990" y="1312"/>
                  </a:lnTo>
                  <a:lnTo>
                    <a:pt x="1002" y="1340"/>
                  </a:lnTo>
                  <a:lnTo>
                    <a:pt x="1003" y="1345"/>
                  </a:lnTo>
                  <a:lnTo>
                    <a:pt x="1010" y="1354"/>
                  </a:lnTo>
                  <a:cubicBezTo>
                    <a:pt x="1010" y="1355"/>
                    <a:pt x="1011" y="1355"/>
                    <a:pt x="1011" y="1356"/>
                  </a:cubicBezTo>
                  <a:lnTo>
                    <a:pt x="1017" y="1365"/>
                  </a:lnTo>
                  <a:lnTo>
                    <a:pt x="1029" y="1365"/>
                  </a:lnTo>
                  <a:cubicBezTo>
                    <a:pt x="1030" y="1365"/>
                    <a:pt x="1031" y="1365"/>
                    <a:pt x="1032" y="1365"/>
                  </a:cubicBezTo>
                  <a:lnTo>
                    <a:pt x="1040" y="1370"/>
                  </a:lnTo>
                  <a:lnTo>
                    <a:pt x="1046" y="1376"/>
                  </a:lnTo>
                  <a:lnTo>
                    <a:pt x="1050" y="1376"/>
                  </a:lnTo>
                  <a:cubicBezTo>
                    <a:pt x="1053" y="1377"/>
                    <a:pt x="1055" y="1378"/>
                    <a:pt x="1056" y="1380"/>
                  </a:cubicBezTo>
                  <a:lnTo>
                    <a:pt x="1057" y="1382"/>
                  </a:lnTo>
                  <a:cubicBezTo>
                    <a:pt x="1058" y="1383"/>
                    <a:pt x="1058" y="1384"/>
                    <a:pt x="1058" y="1384"/>
                  </a:cubicBezTo>
                  <a:lnTo>
                    <a:pt x="1059" y="1386"/>
                  </a:lnTo>
                  <a:lnTo>
                    <a:pt x="1079" y="1401"/>
                  </a:lnTo>
                  <a:cubicBezTo>
                    <a:pt x="1079" y="1402"/>
                    <a:pt x="1080" y="1402"/>
                    <a:pt x="1080" y="1403"/>
                  </a:cubicBezTo>
                  <a:lnTo>
                    <a:pt x="1085" y="1409"/>
                  </a:lnTo>
                  <a:lnTo>
                    <a:pt x="1093" y="1425"/>
                  </a:lnTo>
                  <a:lnTo>
                    <a:pt x="1094" y="1431"/>
                  </a:lnTo>
                  <a:lnTo>
                    <a:pt x="1096" y="1444"/>
                  </a:lnTo>
                  <a:lnTo>
                    <a:pt x="1101" y="1445"/>
                  </a:lnTo>
                  <a:cubicBezTo>
                    <a:pt x="1101" y="1445"/>
                    <a:pt x="1103" y="1446"/>
                    <a:pt x="1104" y="1446"/>
                  </a:cubicBezTo>
                  <a:cubicBezTo>
                    <a:pt x="1104" y="1447"/>
                    <a:pt x="1105" y="1447"/>
                    <a:pt x="1106" y="1448"/>
                  </a:cubicBezTo>
                  <a:lnTo>
                    <a:pt x="1108" y="1449"/>
                  </a:lnTo>
                  <a:lnTo>
                    <a:pt x="1111" y="1450"/>
                  </a:lnTo>
                  <a:cubicBezTo>
                    <a:pt x="1112" y="1451"/>
                    <a:pt x="1113" y="1451"/>
                    <a:pt x="1114" y="1452"/>
                  </a:cubicBezTo>
                  <a:lnTo>
                    <a:pt x="1117" y="1454"/>
                  </a:lnTo>
                  <a:lnTo>
                    <a:pt x="1138" y="1473"/>
                  </a:lnTo>
                  <a:lnTo>
                    <a:pt x="1158" y="1496"/>
                  </a:lnTo>
                  <a:lnTo>
                    <a:pt x="1170" y="1515"/>
                  </a:lnTo>
                  <a:cubicBezTo>
                    <a:pt x="1172" y="1514"/>
                    <a:pt x="1174" y="1514"/>
                    <a:pt x="1176" y="1515"/>
                  </a:cubicBezTo>
                  <a:lnTo>
                    <a:pt x="1181" y="1517"/>
                  </a:lnTo>
                  <a:lnTo>
                    <a:pt x="1196" y="1526"/>
                  </a:lnTo>
                  <a:lnTo>
                    <a:pt x="1210" y="1526"/>
                  </a:lnTo>
                  <a:cubicBezTo>
                    <a:pt x="1211" y="1526"/>
                    <a:pt x="1211" y="1526"/>
                    <a:pt x="1212" y="1527"/>
                  </a:cubicBezTo>
                  <a:lnTo>
                    <a:pt x="1216" y="1528"/>
                  </a:lnTo>
                  <a:lnTo>
                    <a:pt x="1224" y="1532"/>
                  </a:lnTo>
                  <a:lnTo>
                    <a:pt x="1231" y="1538"/>
                  </a:lnTo>
                  <a:lnTo>
                    <a:pt x="1246" y="1557"/>
                  </a:lnTo>
                  <a:lnTo>
                    <a:pt x="1255" y="1573"/>
                  </a:lnTo>
                  <a:cubicBezTo>
                    <a:pt x="1255" y="1574"/>
                    <a:pt x="1255" y="1574"/>
                    <a:pt x="1255" y="1575"/>
                  </a:cubicBezTo>
                  <a:lnTo>
                    <a:pt x="1255" y="1575"/>
                  </a:lnTo>
                  <a:lnTo>
                    <a:pt x="1257" y="1573"/>
                  </a:lnTo>
                  <a:cubicBezTo>
                    <a:pt x="1258" y="1572"/>
                    <a:pt x="1259" y="1571"/>
                    <a:pt x="1261" y="1570"/>
                  </a:cubicBezTo>
                  <a:lnTo>
                    <a:pt x="1267" y="1568"/>
                  </a:lnTo>
                  <a:lnTo>
                    <a:pt x="1278" y="1562"/>
                  </a:lnTo>
                  <a:lnTo>
                    <a:pt x="1295" y="1558"/>
                  </a:lnTo>
                  <a:lnTo>
                    <a:pt x="1304" y="1558"/>
                  </a:lnTo>
                  <a:cubicBezTo>
                    <a:pt x="1306" y="1558"/>
                    <a:pt x="1307" y="1559"/>
                    <a:pt x="1308" y="1559"/>
                  </a:cubicBezTo>
                  <a:lnTo>
                    <a:pt x="1338" y="1574"/>
                  </a:lnTo>
                  <a:cubicBezTo>
                    <a:pt x="1339" y="1574"/>
                    <a:pt x="1340" y="1575"/>
                    <a:pt x="1340" y="1575"/>
                  </a:cubicBezTo>
                  <a:cubicBezTo>
                    <a:pt x="1341" y="1575"/>
                    <a:pt x="1341" y="1575"/>
                    <a:pt x="1341" y="1575"/>
                  </a:cubicBezTo>
                  <a:cubicBezTo>
                    <a:pt x="1343" y="1575"/>
                    <a:pt x="1344" y="1576"/>
                    <a:pt x="1345" y="1576"/>
                  </a:cubicBezTo>
                  <a:cubicBezTo>
                    <a:pt x="1345" y="1575"/>
                    <a:pt x="1346" y="1575"/>
                    <a:pt x="1347" y="1574"/>
                  </a:cubicBezTo>
                  <a:lnTo>
                    <a:pt x="1353" y="1570"/>
                  </a:lnTo>
                  <a:cubicBezTo>
                    <a:pt x="1354" y="1570"/>
                    <a:pt x="1355" y="1569"/>
                    <a:pt x="1356" y="1569"/>
                  </a:cubicBezTo>
                  <a:lnTo>
                    <a:pt x="1368" y="1567"/>
                  </a:lnTo>
                  <a:cubicBezTo>
                    <a:pt x="1370" y="1567"/>
                    <a:pt x="1373" y="1568"/>
                    <a:pt x="1374" y="1569"/>
                  </a:cubicBezTo>
                  <a:lnTo>
                    <a:pt x="1377" y="1568"/>
                  </a:lnTo>
                  <a:cubicBezTo>
                    <a:pt x="1379" y="1568"/>
                    <a:pt x="1381" y="1568"/>
                    <a:pt x="1382" y="1569"/>
                  </a:cubicBezTo>
                  <a:lnTo>
                    <a:pt x="1385" y="1570"/>
                  </a:lnTo>
                  <a:cubicBezTo>
                    <a:pt x="1386" y="1570"/>
                    <a:pt x="1387" y="1571"/>
                    <a:pt x="1387" y="1571"/>
                  </a:cubicBezTo>
                  <a:lnTo>
                    <a:pt x="1401" y="1583"/>
                  </a:lnTo>
                  <a:lnTo>
                    <a:pt x="1414" y="1600"/>
                  </a:lnTo>
                  <a:lnTo>
                    <a:pt x="1426" y="1622"/>
                  </a:lnTo>
                  <a:cubicBezTo>
                    <a:pt x="1426" y="1623"/>
                    <a:pt x="1427" y="1624"/>
                    <a:pt x="1427" y="1625"/>
                  </a:cubicBezTo>
                  <a:lnTo>
                    <a:pt x="1429" y="1633"/>
                  </a:lnTo>
                  <a:lnTo>
                    <a:pt x="1434" y="1637"/>
                  </a:lnTo>
                  <a:cubicBezTo>
                    <a:pt x="1435" y="1638"/>
                    <a:pt x="1436" y="1639"/>
                    <a:pt x="1437" y="1640"/>
                  </a:cubicBezTo>
                  <a:lnTo>
                    <a:pt x="1448" y="1659"/>
                  </a:lnTo>
                  <a:lnTo>
                    <a:pt x="1454" y="1678"/>
                  </a:lnTo>
                  <a:cubicBezTo>
                    <a:pt x="1455" y="1677"/>
                    <a:pt x="1456" y="1677"/>
                    <a:pt x="1458" y="1678"/>
                  </a:cubicBezTo>
                  <a:lnTo>
                    <a:pt x="1470" y="1682"/>
                  </a:lnTo>
                  <a:cubicBezTo>
                    <a:pt x="1471" y="1682"/>
                    <a:pt x="1472" y="1683"/>
                    <a:pt x="1472" y="1683"/>
                  </a:cubicBezTo>
                  <a:lnTo>
                    <a:pt x="1474" y="1681"/>
                  </a:lnTo>
                  <a:cubicBezTo>
                    <a:pt x="1475" y="1680"/>
                    <a:pt x="1476" y="1679"/>
                    <a:pt x="1478" y="1678"/>
                  </a:cubicBezTo>
                  <a:lnTo>
                    <a:pt x="1482" y="1677"/>
                  </a:lnTo>
                  <a:lnTo>
                    <a:pt x="1489" y="1676"/>
                  </a:lnTo>
                  <a:lnTo>
                    <a:pt x="1495" y="1676"/>
                  </a:lnTo>
                  <a:cubicBezTo>
                    <a:pt x="1496" y="1676"/>
                    <a:pt x="1498" y="1677"/>
                    <a:pt x="1499" y="1678"/>
                  </a:cubicBezTo>
                  <a:lnTo>
                    <a:pt x="1502" y="1681"/>
                  </a:lnTo>
                  <a:lnTo>
                    <a:pt x="1516" y="1695"/>
                  </a:lnTo>
                  <a:lnTo>
                    <a:pt x="1517" y="1696"/>
                  </a:lnTo>
                  <a:lnTo>
                    <a:pt x="1520" y="1698"/>
                  </a:lnTo>
                  <a:lnTo>
                    <a:pt x="1521" y="1698"/>
                  </a:lnTo>
                  <a:cubicBezTo>
                    <a:pt x="1523" y="1697"/>
                    <a:pt x="1526" y="1698"/>
                    <a:pt x="1528" y="1699"/>
                  </a:cubicBezTo>
                  <a:lnTo>
                    <a:pt x="1531" y="1702"/>
                  </a:lnTo>
                  <a:cubicBezTo>
                    <a:pt x="1532" y="1703"/>
                    <a:pt x="1533" y="1703"/>
                    <a:pt x="1533" y="1704"/>
                  </a:cubicBezTo>
                  <a:lnTo>
                    <a:pt x="1536" y="1708"/>
                  </a:lnTo>
                  <a:cubicBezTo>
                    <a:pt x="1536" y="1709"/>
                    <a:pt x="1537" y="1709"/>
                    <a:pt x="1537" y="1711"/>
                  </a:cubicBezTo>
                  <a:lnTo>
                    <a:pt x="1538" y="1715"/>
                  </a:lnTo>
                  <a:cubicBezTo>
                    <a:pt x="1538" y="1716"/>
                    <a:pt x="1538" y="1717"/>
                    <a:pt x="1538" y="1718"/>
                  </a:cubicBezTo>
                  <a:lnTo>
                    <a:pt x="1537" y="1722"/>
                  </a:lnTo>
                  <a:cubicBezTo>
                    <a:pt x="1537" y="1725"/>
                    <a:pt x="1535" y="1728"/>
                    <a:pt x="1532" y="1729"/>
                  </a:cubicBezTo>
                  <a:lnTo>
                    <a:pt x="1531" y="1729"/>
                  </a:lnTo>
                  <a:cubicBezTo>
                    <a:pt x="1532" y="1729"/>
                    <a:pt x="1534" y="1729"/>
                    <a:pt x="1536" y="1730"/>
                  </a:cubicBezTo>
                  <a:lnTo>
                    <a:pt x="1543" y="1734"/>
                  </a:lnTo>
                  <a:lnTo>
                    <a:pt x="1544" y="1734"/>
                  </a:lnTo>
                  <a:lnTo>
                    <a:pt x="1551" y="1728"/>
                  </a:lnTo>
                  <a:cubicBezTo>
                    <a:pt x="1552" y="1727"/>
                    <a:pt x="1553" y="1727"/>
                    <a:pt x="1554" y="1726"/>
                  </a:cubicBezTo>
                  <a:lnTo>
                    <a:pt x="1556" y="1725"/>
                  </a:lnTo>
                  <a:cubicBezTo>
                    <a:pt x="1557" y="1725"/>
                    <a:pt x="1558" y="1725"/>
                    <a:pt x="1559" y="1725"/>
                  </a:cubicBezTo>
                  <a:lnTo>
                    <a:pt x="1568" y="1726"/>
                  </a:lnTo>
                  <a:lnTo>
                    <a:pt x="1572" y="1722"/>
                  </a:lnTo>
                  <a:cubicBezTo>
                    <a:pt x="1573" y="1722"/>
                    <a:pt x="1574" y="1721"/>
                    <a:pt x="1574" y="1721"/>
                  </a:cubicBezTo>
                  <a:lnTo>
                    <a:pt x="1581" y="1719"/>
                  </a:lnTo>
                  <a:cubicBezTo>
                    <a:pt x="1582" y="1718"/>
                    <a:pt x="1584" y="1718"/>
                    <a:pt x="1586" y="1718"/>
                  </a:cubicBezTo>
                  <a:lnTo>
                    <a:pt x="1592" y="1720"/>
                  </a:lnTo>
                  <a:cubicBezTo>
                    <a:pt x="1593" y="1720"/>
                    <a:pt x="1594" y="1721"/>
                    <a:pt x="1594" y="1721"/>
                  </a:cubicBezTo>
                  <a:lnTo>
                    <a:pt x="1606" y="1732"/>
                  </a:lnTo>
                  <a:lnTo>
                    <a:pt x="1611" y="1739"/>
                  </a:lnTo>
                  <a:lnTo>
                    <a:pt x="1617" y="1748"/>
                  </a:lnTo>
                  <a:lnTo>
                    <a:pt x="1639" y="1794"/>
                  </a:lnTo>
                  <a:cubicBezTo>
                    <a:pt x="1639" y="1795"/>
                    <a:pt x="1640" y="1796"/>
                    <a:pt x="1640" y="1797"/>
                  </a:cubicBezTo>
                  <a:lnTo>
                    <a:pt x="1640" y="1804"/>
                  </a:lnTo>
                  <a:cubicBezTo>
                    <a:pt x="1640" y="1806"/>
                    <a:pt x="1640" y="1807"/>
                    <a:pt x="1639" y="1808"/>
                  </a:cubicBezTo>
                  <a:lnTo>
                    <a:pt x="1638" y="1811"/>
                  </a:lnTo>
                  <a:cubicBezTo>
                    <a:pt x="1637" y="1813"/>
                    <a:pt x="1636" y="1814"/>
                    <a:pt x="1634" y="1815"/>
                  </a:cubicBezTo>
                  <a:lnTo>
                    <a:pt x="1628" y="1819"/>
                  </a:lnTo>
                  <a:cubicBezTo>
                    <a:pt x="1628" y="1820"/>
                    <a:pt x="1628" y="1821"/>
                    <a:pt x="1628" y="1823"/>
                  </a:cubicBezTo>
                  <a:lnTo>
                    <a:pt x="1627" y="1828"/>
                  </a:lnTo>
                  <a:cubicBezTo>
                    <a:pt x="1626" y="1829"/>
                    <a:pt x="1626" y="1830"/>
                    <a:pt x="1625" y="1831"/>
                  </a:cubicBezTo>
                  <a:lnTo>
                    <a:pt x="1624" y="1832"/>
                  </a:lnTo>
                  <a:cubicBezTo>
                    <a:pt x="1626" y="1832"/>
                    <a:pt x="1628" y="1833"/>
                    <a:pt x="1629" y="1834"/>
                  </a:cubicBezTo>
                  <a:lnTo>
                    <a:pt x="1632" y="1836"/>
                  </a:lnTo>
                  <a:lnTo>
                    <a:pt x="1636" y="1838"/>
                  </a:lnTo>
                  <a:cubicBezTo>
                    <a:pt x="1637" y="1838"/>
                    <a:pt x="1638" y="1839"/>
                    <a:pt x="1638" y="1840"/>
                  </a:cubicBezTo>
                  <a:lnTo>
                    <a:pt x="1642" y="1843"/>
                  </a:lnTo>
                  <a:cubicBezTo>
                    <a:pt x="1643" y="1844"/>
                    <a:pt x="1643" y="1845"/>
                    <a:pt x="1644" y="1846"/>
                  </a:cubicBezTo>
                  <a:lnTo>
                    <a:pt x="1645" y="1848"/>
                  </a:lnTo>
                  <a:lnTo>
                    <a:pt x="1653" y="1846"/>
                  </a:lnTo>
                  <a:cubicBezTo>
                    <a:pt x="1655" y="1846"/>
                    <a:pt x="1656" y="1846"/>
                    <a:pt x="1658" y="1847"/>
                  </a:cubicBezTo>
                  <a:lnTo>
                    <a:pt x="1660" y="1848"/>
                  </a:lnTo>
                  <a:cubicBezTo>
                    <a:pt x="1661" y="1849"/>
                    <a:pt x="1662" y="1849"/>
                    <a:pt x="1663" y="1850"/>
                  </a:cubicBezTo>
                  <a:lnTo>
                    <a:pt x="1677" y="1863"/>
                  </a:lnTo>
                  <a:lnTo>
                    <a:pt x="1682" y="1867"/>
                  </a:lnTo>
                  <a:cubicBezTo>
                    <a:pt x="1683" y="1867"/>
                    <a:pt x="1683" y="1868"/>
                    <a:pt x="1684" y="1868"/>
                  </a:cubicBezTo>
                  <a:lnTo>
                    <a:pt x="1689" y="1875"/>
                  </a:lnTo>
                  <a:cubicBezTo>
                    <a:pt x="1689" y="1875"/>
                    <a:pt x="1690" y="1876"/>
                    <a:pt x="1690" y="1877"/>
                  </a:cubicBezTo>
                  <a:lnTo>
                    <a:pt x="1692" y="1882"/>
                  </a:lnTo>
                  <a:lnTo>
                    <a:pt x="1692" y="1882"/>
                  </a:lnTo>
                  <a:lnTo>
                    <a:pt x="1695" y="1883"/>
                  </a:lnTo>
                  <a:cubicBezTo>
                    <a:pt x="1696" y="1883"/>
                    <a:pt x="1698" y="1884"/>
                    <a:pt x="1699" y="1886"/>
                  </a:cubicBezTo>
                  <a:lnTo>
                    <a:pt x="1704" y="1892"/>
                  </a:lnTo>
                  <a:lnTo>
                    <a:pt x="1710" y="1892"/>
                  </a:lnTo>
                  <a:lnTo>
                    <a:pt x="1715" y="1887"/>
                  </a:lnTo>
                  <a:cubicBezTo>
                    <a:pt x="1715" y="1886"/>
                    <a:pt x="1716" y="1885"/>
                    <a:pt x="1717" y="1885"/>
                  </a:cubicBezTo>
                  <a:lnTo>
                    <a:pt x="1722" y="1881"/>
                  </a:lnTo>
                  <a:lnTo>
                    <a:pt x="1725" y="1877"/>
                  </a:lnTo>
                  <a:cubicBezTo>
                    <a:pt x="1725" y="1876"/>
                    <a:pt x="1726" y="1876"/>
                    <a:pt x="1727" y="1875"/>
                  </a:cubicBezTo>
                  <a:lnTo>
                    <a:pt x="1732" y="1872"/>
                  </a:lnTo>
                  <a:cubicBezTo>
                    <a:pt x="1733" y="1871"/>
                    <a:pt x="1735" y="1871"/>
                    <a:pt x="1736" y="1871"/>
                  </a:cubicBezTo>
                  <a:lnTo>
                    <a:pt x="1749" y="1872"/>
                  </a:lnTo>
                  <a:lnTo>
                    <a:pt x="1750" y="1872"/>
                  </a:lnTo>
                  <a:cubicBezTo>
                    <a:pt x="1752" y="1871"/>
                    <a:pt x="1755" y="1871"/>
                    <a:pt x="1757" y="1872"/>
                  </a:cubicBezTo>
                  <a:cubicBezTo>
                    <a:pt x="1760" y="1874"/>
                    <a:pt x="1761" y="1876"/>
                    <a:pt x="1761" y="1879"/>
                  </a:cubicBezTo>
                  <a:lnTo>
                    <a:pt x="1761" y="1879"/>
                  </a:lnTo>
                  <a:lnTo>
                    <a:pt x="1764" y="1882"/>
                  </a:lnTo>
                  <a:cubicBezTo>
                    <a:pt x="1764" y="1882"/>
                    <a:pt x="1765" y="1883"/>
                    <a:pt x="1765" y="1884"/>
                  </a:cubicBezTo>
                  <a:lnTo>
                    <a:pt x="1771" y="1892"/>
                  </a:lnTo>
                  <a:lnTo>
                    <a:pt x="1776" y="1898"/>
                  </a:lnTo>
                  <a:lnTo>
                    <a:pt x="1780" y="1903"/>
                  </a:lnTo>
                  <a:cubicBezTo>
                    <a:pt x="1781" y="1904"/>
                    <a:pt x="1781" y="1905"/>
                    <a:pt x="1781" y="1906"/>
                  </a:cubicBezTo>
                  <a:lnTo>
                    <a:pt x="1783" y="1914"/>
                  </a:lnTo>
                  <a:lnTo>
                    <a:pt x="1789" y="1922"/>
                  </a:lnTo>
                  <a:cubicBezTo>
                    <a:pt x="1790" y="1923"/>
                    <a:pt x="1790" y="1924"/>
                    <a:pt x="1790" y="1925"/>
                  </a:cubicBezTo>
                  <a:lnTo>
                    <a:pt x="1792" y="1930"/>
                  </a:lnTo>
                  <a:cubicBezTo>
                    <a:pt x="1792" y="1932"/>
                    <a:pt x="1792" y="1933"/>
                    <a:pt x="1792" y="1934"/>
                  </a:cubicBezTo>
                  <a:lnTo>
                    <a:pt x="1790" y="1941"/>
                  </a:lnTo>
                  <a:cubicBezTo>
                    <a:pt x="1790" y="1941"/>
                    <a:pt x="1791" y="1941"/>
                    <a:pt x="1791" y="1942"/>
                  </a:cubicBezTo>
                  <a:lnTo>
                    <a:pt x="1792" y="1947"/>
                  </a:lnTo>
                  <a:cubicBezTo>
                    <a:pt x="1793" y="1948"/>
                    <a:pt x="1793" y="1949"/>
                    <a:pt x="1793" y="1949"/>
                  </a:cubicBezTo>
                  <a:lnTo>
                    <a:pt x="1798" y="1977"/>
                  </a:lnTo>
                  <a:lnTo>
                    <a:pt x="1801" y="1983"/>
                  </a:lnTo>
                  <a:cubicBezTo>
                    <a:pt x="1802" y="1983"/>
                    <a:pt x="1802" y="1984"/>
                    <a:pt x="1802" y="1985"/>
                  </a:cubicBezTo>
                  <a:lnTo>
                    <a:pt x="1809" y="2007"/>
                  </a:lnTo>
                  <a:lnTo>
                    <a:pt x="1813" y="2010"/>
                  </a:lnTo>
                  <a:lnTo>
                    <a:pt x="1819" y="2016"/>
                  </a:lnTo>
                  <a:cubicBezTo>
                    <a:pt x="1820" y="2017"/>
                    <a:pt x="1820" y="2018"/>
                    <a:pt x="1821" y="2018"/>
                  </a:cubicBezTo>
                  <a:lnTo>
                    <a:pt x="1825" y="2027"/>
                  </a:lnTo>
                  <a:lnTo>
                    <a:pt x="1832" y="2036"/>
                  </a:lnTo>
                  <a:cubicBezTo>
                    <a:pt x="1833" y="2037"/>
                    <a:pt x="1833" y="2038"/>
                    <a:pt x="1833" y="2039"/>
                  </a:cubicBezTo>
                  <a:lnTo>
                    <a:pt x="1841" y="2062"/>
                  </a:lnTo>
                  <a:lnTo>
                    <a:pt x="1843" y="2072"/>
                  </a:lnTo>
                  <a:lnTo>
                    <a:pt x="1851" y="2130"/>
                  </a:lnTo>
                  <a:lnTo>
                    <a:pt x="1863" y="2157"/>
                  </a:lnTo>
                  <a:lnTo>
                    <a:pt x="1865" y="2158"/>
                  </a:lnTo>
                  <a:cubicBezTo>
                    <a:pt x="1867" y="2158"/>
                    <a:pt x="1868" y="2158"/>
                    <a:pt x="1869" y="2159"/>
                  </a:cubicBezTo>
                  <a:lnTo>
                    <a:pt x="1872" y="2162"/>
                  </a:lnTo>
                  <a:cubicBezTo>
                    <a:pt x="1872" y="2162"/>
                    <a:pt x="1873" y="2163"/>
                    <a:pt x="1874" y="2164"/>
                  </a:cubicBezTo>
                  <a:lnTo>
                    <a:pt x="1876" y="2168"/>
                  </a:lnTo>
                  <a:cubicBezTo>
                    <a:pt x="1876" y="2169"/>
                    <a:pt x="1876" y="2169"/>
                    <a:pt x="1876" y="2170"/>
                  </a:cubicBezTo>
                  <a:lnTo>
                    <a:pt x="1877" y="2175"/>
                  </a:lnTo>
                  <a:lnTo>
                    <a:pt x="1878" y="2187"/>
                  </a:lnTo>
                  <a:lnTo>
                    <a:pt x="1877" y="2199"/>
                  </a:lnTo>
                  <a:lnTo>
                    <a:pt x="1874" y="2210"/>
                  </a:lnTo>
                  <a:cubicBezTo>
                    <a:pt x="1873" y="2210"/>
                    <a:pt x="1873" y="2211"/>
                    <a:pt x="1873" y="2211"/>
                  </a:cubicBezTo>
                  <a:lnTo>
                    <a:pt x="1868" y="2218"/>
                  </a:lnTo>
                  <a:cubicBezTo>
                    <a:pt x="1868" y="2219"/>
                    <a:pt x="1867" y="2220"/>
                    <a:pt x="1867" y="2220"/>
                  </a:cubicBezTo>
                  <a:lnTo>
                    <a:pt x="1857" y="2227"/>
                  </a:lnTo>
                  <a:cubicBezTo>
                    <a:pt x="1856" y="2228"/>
                    <a:pt x="1856" y="2228"/>
                    <a:pt x="1855" y="2228"/>
                  </a:cubicBezTo>
                  <a:lnTo>
                    <a:pt x="1852" y="2229"/>
                  </a:lnTo>
                  <a:cubicBezTo>
                    <a:pt x="1851" y="2229"/>
                    <a:pt x="1850" y="2229"/>
                    <a:pt x="1849" y="2229"/>
                  </a:cubicBezTo>
                  <a:lnTo>
                    <a:pt x="1835" y="2227"/>
                  </a:lnTo>
                  <a:lnTo>
                    <a:pt x="1829" y="2228"/>
                  </a:lnTo>
                  <a:lnTo>
                    <a:pt x="1824" y="2230"/>
                  </a:lnTo>
                  <a:lnTo>
                    <a:pt x="1812" y="2238"/>
                  </a:lnTo>
                  <a:lnTo>
                    <a:pt x="1811" y="2239"/>
                  </a:lnTo>
                  <a:lnTo>
                    <a:pt x="1803" y="2242"/>
                  </a:lnTo>
                  <a:lnTo>
                    <a:pt x="1803" y="2242"/>
                  </a:lnTo>
                  <a:cubicBezTo>
                    <a:pt x="1804" y="2242"/>
                    <a:pt x="1806" y="2243"/>
                    <a:pt x="1806" y="2244"/>
                  </a:cubicBezTo>
                  <a:lnTo>
                    <a:pt x="1813" y="2251"/>
                  </a:lnTo>
                  <a:cubicBezTo>
                    <a:pt x="1814" y="2252"/>
                    <a:pt x="1814" y="2253"/>
                    <a:pt x="1814" y="2253"/>
                  </a:cubicBezTo>
                  <a:lnTo>
                    <a:pt x="1818" y="2260"/>
                  </a:lnTo>
                  <a:cubicBezTo>
                    <a:pt x="1818" y="2261"/>
                    <a:pt x="1818" y="2262"/>
                    <a:pt x="1818" y="2263"/>
                  </a:cubicBezTo>
                  <a:lnTo>
                    <a:pt x="1819" y="2272"/>
                  </a:lnTo>
                  <a:cubicBezTo>
                    <a:pt x="1819" y="2272"/>
                    <a:pt x="1819" y="2273"/>
                    <a:pt x="1818" y="2274"/>
                  </a:cubicBezTo>
                  <a:lnTo>
                    <a:pt x="1816" y="2284"/>
                  </a:lnTo>
                  <a:lnTo>
                    <a:pt x="1801" y="2317"/>
                  </a:lnTo>
                  <a:lnTo>
                    <a:pt x="1798" y="2326"/>
                  </a:lnTo>
                  <a:cubicBezTo>
                    <a:pt x="1798" y="2327"/>
                    <a:pt x="1798" y="2329"/>
                    <a:pt x="1797" y="2329"/>
                  </a:cubicBezTo>
                  <a:cubicBezTo>
                    <a:pt x="1797" y="2330"/>
                    <a:pt x="1796" y="2331"/>
                    <a:pt x="1795" y="2332"/>
                  </a:cubicBezTo>
                  <a:lnTo>
                    <a:pt x="1794" y="2333"/>
                  </a:lnTo>
                  <a:cubicBezTo>
                    <a:pt x="1793" y="2334"/>
                    <a:pt x="1793" y="2335"/>
                    <a:pt x="1792" y="2335"/>
                  </a:cubicBezTo>
                  <a:lnTo>
                    <a:pt x="1791" y="2337"/>
                  </a:lnTo>
                  <a:cubicBezTo>
                    <a:pt x="1790" y="2338"/>
                    <a:pt x="1789" y="2339"/>
                    <a:pt x="1787" y="2339"/>
                  </a:cubicBezTo>
                  <a:lnTo>
                    <a:pt x="1763" y="2348"/>
                  </a:lnTo>
                  <a:lnTo>
                    <a:pt x="1766" y="2364"/>
                  </a:lnTo>
                  <a:cubicBezTo>
                    <a:pt x="1766" y="2365"/>
                    <a:pt x="1766" y="2366"/>
                    <a:pt x="1766" y="2367"/>
                  </a:cubicBezTo>
                  <a:lnTo>
                    <a:pt x="1764" y="2371"/>
                  </a:lnTo>
                  <a:cubicBezTo>
                    <a:pt x="1764" y="2372"/>
                    <a:pt x="1764" y="2373"/>
                    <a:pt x="1763" y="2373"/>
                  </a:cubicBezTo>
                  <a:lnTo>
                    <a:pt x="1761" y="2377"/>
                  </a:lnTo>
                  <a:lnTo>
                    <a:pt x="1762" y="2379"/>
                  </a:lnTo>
                  <a:lnTo>
                    <a:pt x="1767" y="2385"/>
                  </a:lnTo>
                  <a:cubicBezTo>
                    <a:pt x="1769" y="2389"/>
                    <a:pt x="1768" y="2393"/>
                    <a:pt x="1765" y="2395"/>
                  </a:cubicBezTo>
                  <a:lnTo>
                    <a:pt x="1764" y="2397"/>
                  </a:lnTo>
                  <a:lnTo>
                    <a:pt x="1764" y="2399"/>
                  </a:lnTo>
                  <a:lnTo>
                    <a:pt x="1770" y="2406"/>
                  </a:lnTo>
                  <a:lnTo>
                    <a:pt x="1781" y="2411"/>
                  </a:lnTo>
                  <a:lnTo>
                    <a:pt x="1815" y="2409"/>
                  </a:lnTo>
                  <a:lnTo>
                    <a:pt x="1815" y="2409"/>
                  </a:lnTo>
                  <a:cubicBezTo>
                    <a:pt x="1816" y="2409"/>
                    <a:pt x="1817" y="2409"/>
                    <a:pt x="1818" y="2409"/>
                  </a:cubicBezTo>
                  <a:lnTo>
                    <a:pt x="1826" y="2412"/>
                  </a:lnTo>
                  <a:lnTo>
                    <a:pt x="1826" y="2412"/>
                  </a:lnTo>
                  <a:cubicBezTo>
                    <a:pt x="1827" y="2411"/>
                    <a:pt x="1828" y="2411"/>
                    <a:pt x="1828" y="2411"/>
                  </a:cubicBezTo>
                  <a:lnTo>
                    <a:pt x="1837" y="2408"/>
                  </a:lnTo>
                  <a:lnTo>
                    <a:pt x="1841" y="2403"/>
                  </a:lnTo>
                  <a:lnTo>
                    <a:pt x="1844" y="2396"/>
                  </a:lnTo>
                  <a:lnTo>
                    <a:pt x="1849" y="2371"/>
                  </a:lnTo>
                  <a:lnTo>
                    <a:pt x="1853" y="2362"/>
                  </a:lnTo>
                  <a:cubicBezTo>
                    <a:pt x="1853" y="2361"/>
                    <a:pt x="1853" y="2360"/>
                    <a:pt x="1854" y="2360"/>
                  </a:cubicBezTo>
                  <a:lnTo>
                    <a:pt x="1880" y="2327"/>
                  </a:lnTo>
                  <a:lnTo>
                    <a:pt x="1888" y="2320"/>
                  </a:lnTo>
                  <a:cubicBezTo>
                    <a:pt x="1888" y="2319"/>
                    <a:pt x="1889" y="2319"/>
                    <a:pt x="1890" y="2319"/>
                  </a:cubicBezTo>
                  <a:lnTo>
                    <a:pt x="1914" y="2307"/>
                  </a:lnTo>
                  <a:lnTo>
                    <a:pt x="1919" y="2303"/>
                  </a:lnTo>
                  <a:cubicBezTo>
                    <a:pt x="1920" y="2302"/>
                    <a:pt x="1920" y="2302"/>
                    <a:pt x="1921" y="2301"/>
                  </a:cubicBezTo>
                  <a:lnTo>
                    <a:pt x="1922" y="2300"/>
                  </a:lnTo>
                  <a:lnTo>
                    <a:pt x="1930" y="2292"/>
                  </a:lnTo>
                  <a:lnTo>
                    <a:pt x="1932" y="2275"/>
                  </a:lnTo>
                  <a:lnTo>
                    <a:pt x="1932" y="2269"/>
                  </a:lnTo>
                  <a:lnTo>
                    <a:pt x="1928" y="2254"/>
                  </a:lnTo>
                  <a:lnTo>
                    <a:pt x="1926" y="2234"/>
                  </a:lnTo>
                  <a:lnTo>
                    <a:pt x="1926" y="2232"/>
                  </a:lnTo>
                  <a:cubicBezTo>
                    <a:pt x="1924" y="2231"/>
                    <a:pt x="1923" y="2228"/>
                    <a:pt x="1923" y="2225"/>
                  </a:cubicBezTo>
                  <a:lnTo>
                    <a:pt x="1924" y="2220"/>
                  </a:lnTo>
                  <a:cubicBezTo>
                    <a:pt x="1924" y="2219"/>
                    <a:pt x="1925" y="2218"/>
                    <a:pt x="1925" y="2217"/>
                  </a:cubicBezTo>
                  <a:lnTo>
                    <a:pt x="1930" y="2209"/>
                  </a:lnTo>
                  <a:lnTo>
                    <a:pt x="1931" y="2203"/>
                  </a:lnTo>
                  <a:cubicBezTo>
                    <a:pt x="1932" y="2202"/>
                    <a:pt x="1932" y="2201"/>
                    <a:pt x="1932" y="2201"/>
                  </a:cubicBezTo>
                  <a:lnTo>
                    <a:pt x="1935" y="2197"/>
                  </a:lnTo>
                  <a:lnTo>
                    <a:pt x="1941" y="2192"/>
                  </a:lnTo>
                  <a:cubicBezTo>
                    <a:pt x="1941" y="2191"/>
                    <a:pt x="1942" y="2191"/>
                    <a:pt x="1942" y="2190"/>
                  </a:cubicBezTo>
                  <a:lnTo>
                    <a:pt x="1955" y="2183"/>
                  </a:lnTo>
                  <a:cubicBezTo>
                    <a:pt x="1955" y="2182"/>
                    <a:pt x="1956" y="2181"/>
                    <a:pt x="1956" y="2181"/>
                  </a:cubicBezTo>
                  <a:lnTo>
                    <a:pt x="1964" y="2175"/>
                  </a:lnTo>
                  <a:lnTo>
                    <a:pt x="1987" y="2165"/>
                  </a:lnTo>
                  <a:lnTo>
                    <a:pt x="2013" y="2158"/>
                  </a:lnTo>
                  <a:lnTo>
                    <a:pt x="2020" y="2159"/>
                  </a:lnTo>
                  <a:cubicBezTo>
                    <a:pt x="2021" y="2159"/>
                    <a:pt x="2022" y="2160"/>
                    <a:pt x="2023" y="2160"/>
                  </a:cubicBezTo>
                  <a:lnTo>
                    <a:pt x="2026" y="2162"/>
                  </a:lnTo>
                  <a:cubicBezTo>
                    <a:pt x="2026" y="2163"/>
                    <a:pt x="2027" y="2163"/>
                    <a:pt x="2028" y="2164"/>
                  </a:cubicBezTo>
                  <a:lnTo>
                    <a:pt x="2028" y="2165"/>
                  </a:lnTo>
                  <a:lnTo>
                    <a:pt x="2034" y="2163"/>
                  </a:lnTo>
                  <a:cubicBezTo>
                    <a:pt x="2035" y="2163"/>
                    <a:pt x="2036" y="2163"/>
                    <a:pt x="2037" y="2163"/>
                  </a:cubicBezTo>
                  <a:lnTo>
                    <a:pt x="2041" y="2164"/>
                  </a:lnTo>
                  <a:cubicBezTo>
                    <a:pt x="2042" y="2163"/>
                    <a:pt x="2042" y="2163"/>
                    <a:pt x="2043" y="2162"/>
                  </a:cubicBezTo>
                  <a:lnTo>
                    <a:pt x="2048" y="2158"/>
                  </a:lnTo>
                  <a:lnTo>
                    <a:pt x="2048" y="2150"/>
                  </a:lnTo>
                  <a:cubicBezTo>
                    <a:pt x="2048" y="2149"/>
                    <a:pt x="2048" y="2148"/>
                    <a:pt x="2048" y="2147"/>
                  </a:cubicBezTo>
                  <a:cubicBezTo>
                    <a:pt x="2048" y="2147"/>
                    <a:pt x="2048" y="2147"/>
                    <a:pt x="2047" y="2147"/>
                  </a:cubicBezTo>
                  <a:cubicBezTo>
                    <a:pt x="2047" y="2146"/>
                    <a:pt x="2045" y="2144"/>
                    <a:pt x="2044" y="2143"/>
                  </a:cubicBezTo>
                  <a:lnTo>
                    <a:pt x="2044" y="2140"/>
                  </a:lnTo>
                  <a:lnTo>
                    <a:pt x="2039" y="2132"/>
                  </a:lnTo>
                  <a:cubicBezTo>
                    <a:pt x="2039" y="2131"/>
                    <a:pt x="2039" y="2130"/>
                    <a:pt x="2039" y="2129"/>
                  </a:cubicBezTo>
                  <a:lnTo>
                    <a:pt x="2038" y="2121"/>
                  </a:lnTo>
                  <a:cubicBezTo>
                    <a:pt x="2038" y="2121"/>
                    <a:pt x="2038" y="2120"/>
                    <a:pt x="2038" y="2119"/>
                  </a:cubicBezTo>
                  <a:lnTo>
                    <a:pt x="2043" y="2099"/>
                  </a:lnTo>
                  <a:lnTo>
                    <a:pt x="2043" y="2099"/>
                  </a:lnTo>
                  <a:lnTo>
                    <a:pt x="2038" y="2091"/>
                  </a:lnTo>
                  <a:cubicBezTo>
                    <a:pt x="2038" y="2090"/>
                    <a:pt x="2038" y="2089"/>
                    <a:pt x="2037" y="2089"/>
                  </a:cubicBezTo>
                  <a:lnTo>
                    <a:pt x="2037" y="2080"/>
                  </a:lnTo>
                  <a:lnTo>
                    <a:pt x="2038" y="2066"/>
                  </a:lnTo>
                  <a:cubicBezTo>
                    <a:pt x="2038" y="2065"/>
                    <a:pt x="2039" y="2064"/>
                    <a:pt x="2039" y="2063"/>
                  </a:cubicBezTo>
                  <a:lnTo>
                    <a:pt x="2042" y="2055"/>
                  </a:lnTo>
                  <a:lnTo>
                    <a:pt x="2036" y="2052"/>
                  </a:lnTo>
                  <a:lnTo>
                    <a:pt x="2029" y="2047"/>
                  </a:lnTo>
                  <a:lnTo>
                    <a:pt x="2019" y="2035"/>
                  </a:lnTo>
                  <a:lnTo>
                    <a:pt x="2011" y="2034"/>
                  </a:lnTo>
                  <a:cubicBezTo>
                    <a:pt x="2010" y="2033"/>
                    <a:pt x="2009" y="2033"/>
                    <a:pt x="2008" y="2032"/>
                  </a:cubicBezTo>
                  <a:lnTo>
                    <a:pt x="1999" y="2024"/>
                  </a:lnTo>
                  <a:lnTo>
                    <a:pt x="1989" y="2020"/>
                  </a:lnTo>
                  <a:cubicBezTo>
                    <a:pt x="1988" y="2019"/>
                    <a:pt x="1987" y="2018"/>
                    <a:pt x="1986" y="2018"/>
                  </a:cubicBezTo>
                  <a:lnTo>
                    <a:pt x="1985" y="2016"/>
                  </a:lnTo>
                  <a:cubicBezTo>
                    <a:pt x="1984" y="2015"/>
                    <a:pt x="1983" y="2014"/>
                    <a:pt x="1983" y="2013"/>
                  </a:cubicBezTo>
                  <a:lnTo>
                    <a:pt x="1982" y="2010"/>
                  </a:lnTo>
                  <a:lnTo>
                    <a:pt x="1976" y="2005"/>
                  </a:lnTo>
                  <a:lnTo>
                    <a:pt x="1972" y="2003"/>
                  </a:lnTo>
                  <a:lnTo>
                    <a:pt x="1949" y="2002"/>
                  </a:lnTo>
                  <a:cubicBezTo>
                    <a:pt x="1948" y="2002"/>
                    <a:pt x="1947" y="2002"/>
                    <a:pt x="1946" y="2001"/>
                  </a:cubicBezTo>
                  <a:lnTo>
                    <a:pt x="1939" y="1998"/>
                  </a:lnTo>
                  <a:lnTo>
                    <a:pt x="1929" y="1992"/>
                  </a:lnTo>
                  <a:cubicBezTo>
                    <a:pt x="1928" y="1991"/>
                    <a:pt x="1928" y="1991"/>
                    <a:pt x="1927" y="1990"/>
                  </a:cubicBezTo>
                  <a:lnTo>
                    <a:pt x="1921" y="1983"/>
                  </a:lnTo>
                  <a:cubicBezTo>
                    <a:pt x="1920" y="1981"/>
                    <a:pt x="1919" y="1978"/>
                    <a:pt x="1920" y="1975"/>
                  </a:cubicBezTo>
                  <a:lnTo>
                    <a:pt x="1921" y="1972"/>
                  </a:lnTo>
                  <a:lnTo>
                    <a:pt x="1919" y="1968"/>
                  </a:lnTo>
                  <a:cubicBezTo>
                    <a:pt x="1918" y="1968"/>
                    <a:pt x="1918" y="1967"/>
                    <a:pt x="1917" y="1966"/>
                  </a:cubicBezTo>
                  <a:lnTo>
                    <a:pt x="1915" y="1959"/>
                  </a:lnTo>
                  <a:cubicBezTo>
                    <a:pt x="1915" y="1958"/>
                    <a:pt x="1914" y="1957"/>
                    <a:pt x="1915" y="1956"/>
                  </a:cubicBezTo>
                  <a:lnTo>
                    <a:pt x="1915" y="1948"/>
                  </a:lnTo>
                  <a:cubicBezTo>
                    <a:pt x="1915" y="1947"/>
                    <a:pt x="1915" y="1946"/>
                    <a:pt x="1916" y="1946"/>
                  </a:cubicBezTo>
                  <a:lnTo>
                    <a:pt x="1919" y="1937"/>
                  </a:lnTo>
                  <a:lnTo>
                    <a:pt x="1926" y="1924"/>
                  </a:lnTo>
                  <a:cubicBezTo>
                    <a:pt x="1926" y="1924"/>
                    <a:pt x="1927" y="1923"/>
                    <a:pt x="1927" y="1922"/>
                  </a:cubicBezTo>
                  <a:lnTo>
                    <a:pt x="1936" y="1915"/>
                  </a:lnTo>
                  <a:lnTo>
                    <a:pt x="1938" y="1910"/>
                  </a:lnTo>
                  <a:cubicBezTo>
                    <a:pt x="1939" y="1909"/>
                    <a:pt x="1939" y="1908"/>
                    <a:pt x="1940" y="1908"/>
                  </a:cubicBezTo>
                  <a:lnTo>
                    <a:pt x="1941" y="1907"/>
                  </a:lnTo>
                  <a:lnTo>
                    <a:pt x="1939" y="1903"/>
                  </a:lnTo>
                  <a:lnTo>
                    <a:pt x="1936" y="1888"/>
                  </a:lnTo>
                  <a:cubicBezTo>
                    <a:pt x="1935" y="1888"/>
                    <a:pt x="1935" y="1887"/>
                    <a:pt x="1936" y="1886"/>
                  </a:cubicBezTo>
                  <a:lnTo>
                    <a:pt x="1937" y="1876"/>
                  </a:lnTo>
                  <a:cubicBezTo>
                    <a:pt x="1937" y="1875"/>
                    <a:pt x="1938" y="1874"/>
                    <a:pt x="1938" y="1873"/>
                  </a:cubicBezTo>
                  <a:lnTo>
                    <a:pt x="1942" y="1867"/>
                  </a:lnTo>
                  <a:cubicBezTo>
                    <a:pt x="1943" y="1867"/>
                    <a:pt x="1943" y="1866"/>
                    <a:pt x="1944" y="1866"/>
                  </a:cubicBezTo>
                  <a:lnTo>
                    <a:pt x="1953" y="1857"/>
                  </a:lnTo>
                  <a:lnTo>
                    <a:pt x="1960" y="1846"/>
                  </a:lnTo>
                  <a:cubicBezTo>
                    <a:pt x="1961" y="1845"/>
                    <a:pt x="1962" y="1844"/>
                    <a:pt x="1963" y="1843"/>
                  </a:cubicBezTo>
                  <a:lnTo>
                    <a:pt x="1964" y="1842"/>
                  </a:lnTo>
                  <a:lnTo>
                    <a:pt x="1968" y="1828"/>
                  </a:lnTo>
                  <a:lnTo>
                    <a:pt x="1973" y="1819"/>
                  </a:lnTo>
                  <a:lnTo>
                    <a:pt x="1999" y="1781"/>
                  </a:lnTo>
                  <a:lnTo>
                    <a:pt x="2012" y="1768"/>
                  </a:lnTo>
                  <a:cubicBezTo>
                    <a:pt x="2013" y="1767"/>
                    <a:pt x="2013" y="1767"/>
                    <a:pt x="2014" y="1766"/>
                  </a:cubicBezTo>
                  <a:lnTo>
                    <a:pt x="2029" y="1759"/>
                  </a:lnTo>
                  <a:cubicBezTo>
                    <a:pt x="2030" y="1759"/>
                    <a:pt x="2031" y="1759"/>
                    <a:pt x="2033" y="1759"/>
                  </a:cubicBezTo>
                  <a:lnTo>
                    <a:pt x="2047" y="1760"/>
                  </a:lnTo>
                  <a:cubicBezTo>
                    <a:pt x="2048" y="1760"/>
                    <a:pt x="2049" y="1760"/>
                    <a:pt x="2050" y="1760"/>
                  </a:cubicBezTo>
                  <a:lnTo>
                    <a:pt x="2053" y="1760"/>
                  </a:lnTo>
                  <a:cubicBezTo>
                    <a:pt x="2054" y="1760"/>
                    <a:pt x="2055" y="1761"/>
                    <a:pt x="2056" y="1761"/>
                  </a:cubicBezTo>
                  <a:lnTo>
                    <a:pt x="2058" y="1762"/>
                  </a:lnTo>
                  <a:cubicBezTo>
                    <a:pt x="2059" y="1762"/>
                    <a:pt x="2061" y="1764"/>
                    <a:pt x="2062" y="1765"/>
                  </a:cubicBezTo>
                  <a:lnTo>
                    <a:pt x="2062" y="1766"/>
                  </a:lnTo>
                  <a:lnTo>
                    <a:pt x="2063" y="1766"/>
                  </a:lnTo>
                  <a:lnTo>
                    <a:pt x="2068" y="1763"/>
                  </a:lnTo>
                  <a:cubicBezTo>
                    <a:pt x="2070" y="1763"/>
                    <a:pt x="2072" y="1763"/>
                    <a:pt x="2074" y="1763"/>
                  </a:cubicBezTo>
                  <a:lnTo>
                    <a:pt x="2077" y="1765"/>
                  </a:lnTo>
                  <a:lnTo>
                    <a:pt x="2079" y="1764"/>
                  </a:lnTo>
                  <a:cubicBezTo>
                    <a:pt x="2080" y="1764"/>
                    <a:pt x="2081" y="1764"/>
                    <a:pt x="2082" y="1764"/>
                  </a:cubicBezTo>
                  <a:lnTo>
                    <a:pt x="2086" y="1764"/>
                  </a:lnTo>
                  <a:cubicBezTo>
                    <a:pt x="2089" y="1764"/>
                    <a:pt x="2091" y="1765"/>
                    <a:pt x="2092" y="1767"/>
                  </a:cubicBezTo>
                  <a:cubicBezTo>
                    <a:pt x="2094" y="1769"/>
                    <a:pt x="2094" y="1772"/>
                    <a:pt x="2093" y="1774"/>
                  </a:cubicBezTo>
                  <a:lnTo>
                    <a:pt x="2092" y="1779"/>
                  </a:lnTo>
                  <a:cubicBezTo>
                    <a:pt x="2091" y="1781"/>
                    <a:pt x="2090" y="1782"/>
                    <a:pt x="2088" y="1783"/>
                  </a:cubicBezTo>
                  <a:lnTo>
                    <a:pt x="2084" y="1785"/>
                  </a:lnTo>
                  <a:cubicBezTo>
                    <a:pt x="2082" y="1786"/>
                    <a:pt x="2081" y="1787"/>
                    <a:pt x="2079" y="1786"/>
                  </a:cubicBezTo>
                  <a:lnTo>
                    <a:pt x="2078" y="1786"/>
                  </a:lnTo>
                  <a:lnTo>
                    <a:pt x="2078" y="1788"/>
                  </a:lnTo>
                  <a:cubicBezTo>
                    <a:pt x="2077" y="1790"/>
                    <a:pt x="2077" y="1791"/>
                    <a:pt x="2076" y="1792"/>
                  </a:cubicBezTo>
                  <a:lnTo>
                    <a:pt x="2083" y="1795"/>
                  </a:lnTo>
                  <a:lnTo>
                    <a:pt x="2096" y="1802"/>
                  </a:lnTo>
                  <a:cubicBezTo>
                    <a:pt x="2097" y="1802"/>
                    <a:pt x="2098" y="1802"/>
                    <a:pt x="2098" y="1803"/>
                  </a:cubicBezTo>
                  <a:cubicBezTo>
                    <a:pt x="2099" y="1803"/>
                    <a:pt x="2101" y="1804"/>
                    <a:pt x="2101" y="1805"/>
                  </a:cubicBezTo>
                  <a:lnTo>
                    <a:pt x="2103" y="1807"/>
                  </a:lnTo>
                  <a:lnTo>
                    <a:pt x="2106" y="1807"/>
                  </a:lnTo>
                  <a:lnTo>
                    <a:pt x="2109" y="1807"/>
                  </a:lnTo>
                  <a:cubicBezTo>
                    <a:pt x="2110" y="1807"/>
                    <a:pt x="2111" y="1807"/>
                    <a:pt x="2112" y="1808"/>
                  </a:cubicBezTo>
                  <a:lnTo>
                    <a:pt x="2124" y="1814"/>
                  </a:lnTo>
                  <a:lnTo>
                    <a:pt x="2189" y="1817"/>
                  </a:lnTo>
                  <a:cubicBezTo>
                    <a:pt x="2189" y="1817"/>
                    <a:pt x="2190" y="1817"/>
                    <a:pt x="2191" y="1818"/>
                  </a:cubicBezTo>
                  <a:lnTo>
                    <a:pt x="2194" y="1819"/>
                  </a:lnTo>
                  <a:cubicBezTo>
                    <a:pt x="2195" y="1819"/>
                    <a:pt x="2195" y="1819"/>
                    <a:pt x="2196" y="1820"/>
                  </a:cubicBezTo>
                  <a:lnTo>
                    <a:pt x="2206" y="1828"/>
                  </a:lnTo>
                  <a:cubicBezTo>
                    <a:pt x="2208" y="1829"/>
                    <a:pt x="2209" y="1832"/>
                    <a:pt x="2209" y="1834"/>
                  </a:cubicBezTo>
                  <a:cubicBezTo>
                    <a:pt x="2209" y="1835"/>
                    <a:pt x="2209" y="1836"/>
                    <a:pt x="2208" y="1837"/>
                  </a:cubicBezTo>
                  <a:lnTo>
                    <a:pt x="2209" y="1839"/>
                  </a:lnTo>
                  <a:lnTo>
                    <a:pt x="2210" y="1850"/>
                  </a:lnTo>
                  <a:lnTo>
                    <a:pt x="2212" y="1852"/>
                  </a:lnTo>
                  <a:lnTo>
                    <a:pt x="2217" y="1856"/>
                  </a:lnTo>
                  <a:lnTo>
                    <a:pt x="2223" y="1863"/>
                  </a:lnTo>
                  <a:cubicBezTo>
                    <a:pt x="2224" y="1864"/>
                    <a:pt x="2224" y="1864"/>
                    <a:pt x="2225" y="1865"/>
                  </a:cubicBezTo>
                  <a:lnTo>
                    <a:pt x="2227" y="1871"/>
                  </a:lnTo>
                  <a:cubicBezTo>
                    <a:pt x="2228" y="1873"/>
                    <a:pt x="2228" y="1875"/>
                    <a:pt x="2228" y="1877"/>
                  </a:cubicBezTo>
                  <a:lnTo>
                    <a:pt x="2226" y="1882"/>
                  </a:lnTo>
                  <a:cubicBezTo>
                    <a:pt x="2226" y="1883"/>
                    <a:pt x="2226" y="1883"/>
                    <a:pt x="2226" y="1883"/>
                  </a:cubicBezTo>
                  <a:lnTo>
                    <a:pt x="2227" y="1884"/>
                  </a:lnTo>
                  <a:cubicBezTo>
                    <a:pt x="2227" y="1885"/>
                    <a:pt x="2228" y="1886"/>
                    <a:pt x="2228" y="1887"/>
                  </a:cubicBezTo>
                  <a:lnTo>
                    <a:pt x="2230" y="1891"/>
                  </a:lnTo>
                  <a:cubicBezTo>
                    <a:pt x="2230" y="1892"/>
                    <a:pt x="2230" y="1893"/>
                    <a:pt x="2230" y="1894"/>
                  </a:cubicBezTo>
                  <a:lnTo>
                    <a:pt x="2230" y="1897"/>
                  </a:lnTo>
                  <a:cubicBezTo>
                    <a:pt x="2229" y="1899"/>
                    <a:pt x="2229" y="1900"/>
                    <a:pt x="2228" y="1901"/>
                  </a:cubicBezTo>
                  <a:lnTo>
                    <a:pt x="2239" y="1916"/>
                  </a:lnTo>
                  <a:cubicBezTo>
                    <a:pt x="2239" y="1916"/>
                    <a:pt x="2240" y="1917"/>
                    <a:pt x="2241" y="1917"/>
                  </a:cubicBezTo>
                  <a:lnTo>
                    <a:pt x="2248" y="1922"/>
                  </a:lnTo>
                  <a:lnTo>
                    <a:pt x="2254" y="1928"/>
                  </a:lnTo>
                  <a:lnTo>
                    <a:pt x="2263" y="1932"/>
                  </a:lnTo>
                  <a:lnTo>
                    <a:pt x="2270" y="1932"/>
                  </a:lnTo>
                  <a:cubicBezTo>
                    <a:pt x="2270" y="1932"/>
                    <a:pt x="2271" y="1932"/>
                    <a:pt x="2272" y="1933"/>
                  </a:cubicBezTo>
                  <a:lnTo>
                    <a:pt x="2275" y="1934"/>
                  </a:lnTo>
                  <a:cubicBezTo>
                    <a:pt x="2276" y="1934"/>
                    <a:pt x="2277" y="1935"/>
                    <a:pt x="2278" y="1935"/>
                  </a:cubicBezTo>
                  <a:lnTo>
                    <a:pt x="2285" y="1941"/>
                  </a:lnTo>
                  <a:lnTo>
                    <a:pt x="2288" y="1928"/>
                  </a:lnTo>
                  <a:lnTo>
                    <a:pt x="2287" y="1922"/>
                  </a:lnTo>
                  <a:cubicBezTo>
                    <a:pt x="2286" y="1921"/>
                    <a:pt x="2286" y="1920"/>
                    <a:pt x="2287" y="1919"/>
                  </a:cubicBezTo>
                  <a:lnTo>
                    <a:pt x="2290" y="1902"/>
                  </a:lnTo>
                  <a:lnTo>
                    <a:pt x="2295" y="1890"/>
                  </a:lnTo>
                  <a:cubicBezTo>
                    <a:pt x="2296" y="1889"/>
                    <a:pt x="2297" y="1888"/>
                    <a:pt x="2298" y="1887"/>
                  </a:cubicBezTo>
                  <a:lnTo>
                    <a:pt x="2305" y="1882"/>
                  </a:lnTo>
                  <a:lnTo>
                    <a:pt x="2306" y="1876"/>
                  </a:lnTo>
                  <a:cubicBezTo>
                    <a:pt x="2306" y="1874"/>
                    <a:pt x="2307" y="1872"/>
                    <a:pt x="2309" y="1871"/>
                  </a:cubicBezTo>
                  <a:lnTo>
                    <a:pt x="2310" y="1870"/>
                  </a:lnTo>
                  <a:cubicBezTo>
                    <a:pt x="2310" y="1869"/>
                    <a:pt x="2310" y="1868"/>
                    <a:pt x="2310" y="1866"/>
                  </a:cubicBezTo>
                  <a:cubicBezTo>
                    <a:pt x="2309" y="1866"/>
                    <a:pt x="2309" y="1865"/>
                    <a:pt x="2308" y="1865"/>
                  </a:cubicBezTo>
                  <a:close/>
                  <a:moveTo>
                    <a:pt x="1148" y="867"/>
                  </a:moveTo>
                  <a:cubicBezTo>
                    <a:pt x="1148" y="868"/>
                    <a:pt x="1148" y="869"/>
                    <a:pt x="1148" y="870"/>
                  </a:cubicBezTo>
                  <a:lnTo>
                    <a:pt x="1146" y="872"/>
                  </a:lnTo>
                  <a:cubicBezTo>
                    <a:pt x="1146" y="874"/>
                    <a:pt x="1146" y="875"/>
                    <a:pt x="1145" y="876"/>
                  </a:cubicBezTo>
                  <a:lnTo>
                    <a:pt x="1141" y="882"/>
                  </a:lnTo>
                  <a:cubicBezTo>
                    <a:pt x="1140" y="884"/>
                    <a:pt x="1138" y="885"/>
                    <a:pt x="1136" y="886"/>
                  </a:cubicBezTo>
                  <a:lnTo>
                    <a:pt x="1130" y="887"/>
                  </a:lnTo>
                  <a:cubicBezTo>
                    <a:pt x="1129" y="887"/>
                    <a:pt x="1129" y="887"/>
                    <a:pt x="1129" y="887"/>
                  </a:cubicBezTo>
                  <a:cubicBezTo>
                    <a:pt x="1127" y="887"/>
                    <a:pt x="1126" y="886"/>
                    <a:pt x="1125" y="886"/>
                  </a:cubicBezTo>
                  <a:lnTo>
                    <a:pt x="1119" y="883"/>
                  </a:lnTo>
                  <a:cubicBezTo>
                    <a:pt x="1117" y="882"/>
                    <a:pt x="1116" y="881"/>
                    <a:pt x="1115" y="879"/>
                  </a:cubicBezTo>
                  <a:lnTo>
                    <a:pt x="1113" y="873"/>
                  </a:lnTo>
                  <a:cubicBezTo>
                    <a:pt x="1112" y="872"/>
                    <a:pt x="1112" y="869"/>
                    <a:pt x="1112" y="868"/>
                  </a:cubicBezTo>
                  <a:lnTo>
                    <a:pt x="1114" y="861"/>
                  </a:lnTo>
                  <a:cubicBezTo>
                    <a:pt x="1115" y="860"/>
                    <a:pt x="1115" y="859"/>
                    <a:pt x="1116" y="858"/>
                  </a:cubicBezTo>
                  <a:lnTo>
                    <a:pt x="1121" y="853"/>
                  </a:lnTo>
                  <a:cubicBezTo>
                    <a:pt x="1122" y="852"/>
                    <a:pt x="1123" y="852"/>
                    <a:pt x="1123" y="851"/>
                  </a:cubicBezTo>
                  <a:lnTo>
                    <a:pt x="1130" y="848"/>
                  </a:lnTo>
                  <a:cubicBezTo>
                    <a:pt x="1130" y="848"/>
                    <a:pt x="1131" y="847"/>
                    <a:pt x="1132" y="847"/>
                  </a:cubicBezTo>
                  <a:lnTo>
                    <a:pt x="1137" y="846"/>
                  </a:lnTo>
                  <a:cubicBezTo>
                    <a:pt x="1141" y="846"/>
                    <a:pt x="1144" y="847"/>
                    <a:pt x="1146" y="850"/>
                  </a:cubicBezTo>
                  <a:lnTo>
                    <a:pt x="1147" y="853"/>
                  </a:lnTo>
                  <a:cubicBezTo>
                    <a:pt x="1148" y="854"/>
                    <a:pt x="1148" y="855"/>
                    <a:pt x="1148" y="856"/>
                  </a:cubicBezTo>
                  <a:lnTo>
                    <a:pt x="1149" y="860"/>
                  </a:lnTo>
                  <a:lnTo>
                    <a:pt x="1148" y="867"/>
                  </a:lnTo>
                  <a:close/>
                </a:path>
              </a:pathLst>
            </a:custGeom>
            <a:grpFill/>
            <a:ln w="9525" cap="rnd">
              <a:noFill/>
              <a:bevel/>
              <a:headEnd/>
              <a:tailEnd/>
            </a:ln>
            <a:effectLst/>
          </p:spPr>
          <p:txBody>
            <a:bodyPr wrap="none" anchor="ctr"/>
            <a:lstStyle/>
            <a:p>
              <a:endParaRPr lang="en-US" sz="422"/>
            </a:p>
          </p:txBody>
        </p:sp>
        <p:sp>
          <p:nvSpPr>
            <p:cNvPr id="368" name="Freeform 353">
              <a:extLst>
                <a:ext uri="{FF2B5EF4-FFF2-40B4-BE49-F238E27FC236}">
                  <a16:creationId xmlns:a16="http://schemas.microsoft.com/office/drawing/2014/main" id="{5803AC80-EC6D-4B11-8548-CFCA071B7C75}"/>
                </a:ext>
              </a:extLst>
            </p:cNvPr>
            <p:cNvSpPr>
              <a:spLocks noChangeArrowheads="1"/>
            </p:cNvSpPr>
            <p:nvPr/>
          </p:nvSpPr>
          <p:spPr bwMode="auto">
            <a:xfrm>
              <a:off x="8875712" y="4424363"/>
              <a:ext cx="20638" cy="25400"/>
            </a:xfrm>
            <a:custGeom>
              <a:avLst/>
              <a:gdLst>
                <a:gd name="T0" fmla="*/ 31 w 59"/>
                <a:gd name="T1" fmla="*/ 7 h 72"/>
                <a:gd name="T2" fmla="*/ 29 w 59"/>
                <a:gd name="T3" fmla="*/ 4 h 72"/>
                <a:gd name="T4" fmla="*/ 25 w 59"/>
                <a:gd name="T5" fmla="*/ 1 h 72"/>
                <a:gd name="T6" fmla="*/ 22 w 59"/>
                <a:gd name="T7" fmla="*/ 0 h 72"/>
                <a:gd name="T8" fmla="*/ 19 w 59"/>
                <a:gd name="T9" fmla="*/ 0 h 72"/>
                <a:gd name="T10" fmla="*/ 12 w 59"/>
                <a:gd name="T11" fmla="*/ 0 h 72"/>
                <a:gd name="T12" fmla="*/ 7 w 59"/>
                <a:gd name="T13" fmla="*/ 2 h 72"/>
                <a:gd name="T14" fmla="*/ 3 w 59"/>
                <a:gd name="T15" fmla="*/ 5 h 72"/>
                <a:gd name="T16" fmla="*/ 0 w 59"/>
                <a:gd name="T17" fmla="*/ 11 h 72"/>
                <a:gd name="T18" fmla="*/ 3 w 59"/>
                <a:gd name="T19" fmla="*/ 17 h 72"/>
                <a:gd name="T20" fmla="*/ 9 w 59"/>
                <a:gd name="T21" fmla="*/ 22 h 72"/>
                <a:gd name="T22" fmla="*/ 11 w 59"/>
                <a:gd name="T23" fmla="*/ 23 h 72"/>
                <a:gd name="T24" fmla="*/ 18 w 59"/>
                <a:gd name="T25" fmla="*/ 27 h 72"/>
                <a:gd name="T26" fmla="*/ 21 w 59"/>
                <a:gd name="T27" fmla="*/ 27 h 72"/>
                <a:gd name="T28" fmla="*/ 21 w 59"/>
                <a:gd name="T29" fmla="*/ 29 h 72"/>
                <a:gd name="T30" fmla="*/ 21 w 59"/>
                <a:gd name="T31" fmla="*/ 33 h 72"/>
                <a:gd name="T32" fmla="*/ 23 w 59"/>
                <a:gd name="T33" fmla="*/ 39 h 72"/>
                <a:gd name="T34" fmla="*/ 24 w 59"/>
                <a:gd name="T35" fmla="*/ 41 h 72"/>
                <a:gd name="T36" fmla="*/ 27 w 59"/>
                <a:gd name="T37" fmla="*/ 43 h 72"/>
                <a:gd name="T38" fmla="*/ 31 w 59"/>
                <a:gd name="T39" fmla="*/ 46 h 72"/>
                <a:gd name="T40" fmla="*/ 31 w 59"/>
                <a:gd name="T41" fmla="*/ 47 h 72"/>
                <a:gd name="T42" fmla="*/ 30 w 59"/>
                <a:gd name="T43" fmla="*/ 52 h 72"/>
                <a:gd name="T44" fmla="*/ 30 w 59"/>
                <a:gd name="T45" fmla="*/ 56 h 72"/>
                <a:gd name="T46" fmla="*/ 32 w 59"/>
                <a:gd name="T47" fmla="*/ 60 h 72"/>
                <a:gd name="T48" fmla="*/ 40 w 59"/>
                <a:gd name="T49" fmla="*/ 69 h 72"/>
                <a:gd name="T50" fmla="*/ 46 w 59"/>
                <a:gd name="T51" fmla="*/ 71 h 72"/>
                <a:gd name="T52" fmla="*/ 51 w 59"/>
                <a:gd name="T53" fmla="*/ 69 h 72"/>
                <a:gd name="T54" fmla="*/ 55 w 59"/>
                <a:gd name="T55" fmla="*/ 65 h 72"/>
                <a:gd name="T56" fmla="*/ 57 w 59"/>
                <a:gd name="T57" fmla="*/ 57 h 72"/>
                <a:gd name="T58" fmla="*/ 54 w 59"/>
                <a:gd name="T59" fmla="*/ 49 h 72"/>
                <a:gd name="T60" fmla="*/ 53 w 59"/>
                <a:gd name="T61" fmla="*/ 48 h 72"/>
                <a:gd name="T62" fmla="*/ 51 w 59"/>
                <a:gd name="T63" fmla="*/ 45 h 72"/>
                <a:gd name="T64" fmla="*/ 50 w 59"/>
                <a:gd name="T65" fmla="*/ 44 h 72"/>
                <a:gd name="T66" fmla="*/ 49 w 59"/>
                <a:gd name="T67" fmla="*/ 43 h 72"/>
                <a:gd name="T68" fmla="*/ 50 w 59"/>
                <a:gd name="T69" fmla="*/ 39 h 72"/>
                <a:gd name="T70" fmla="*/ 52 w 59"/>
                <a:gd name="T71" fmla="*/ 32 h 72"/>
                <a:gd name="T72" fmla="*/ 50 w 59"/>
                <a:gd name="T73" fmla="*/ 26 h 72"/>
                <a:gd name="T74" fmla="*/ 47 w 59"/>
                <a:gd name="T75" fmla="*/ 19 h 72"/>
                <a:gd name="T76" fmla="*/ 46 w 59"/>
                <a:gd name="T77" fmla="*/ 17 h 72"/>
                <a:gd name="T78" fmla="*/ 40 w 59"/>
                <a:gd name="T79" fmla="*/ 15 h 72"/>
                <a:gd name="T80" fmla="*/ 34 w 59"/>
                <a:gd name="T81" fmla="*/ 15 h 72"/>
                <a:gd name="T82" fmla="*/ 31 w 59"/>
                <a:gd name="T83" fmla="*/ 16 h 72"/>
                <a:gd name="T84" fmla="*/ 31 w 59"/>
                <a:gd name="T85" fmla="*/ 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9" h="72">
                  <a:moveTo>
                    <a:pt x="31" y="7"/>
                  </a:moveTo>
                  <a:lnTo>
                    <a:pt x="29" y="4"/>
                  </a:lnTo>
                  <a:cubicBezTo>
                    <a:pt x="28" y="3"/>
                    <a:pt x="26" y="2"/>
                    <a:pt x="25" y="1"/>
                  </a:cubicBezTo>
                  <a:lnTo>
                    <a:pt x="22" y="0"/>
                  </a:lnTo>
                  <a:cubicBezTo>
                    <a:pt x="21" y="0"/>
                    <a:pt x="20" y="0"/>
                    <a:pt x="19" y="0"/>
                  </a:cubicBezTo>
                  <a:lnTo>
                    <a:pt x="12" y="0"/>
                  </a:lnTo>
                  <a:cubicBezTo>
                    <a:pt x="10" y="0"/>
                    <a:pt x="9" y="1"/>
                    <a:pt x="7" y="2"/>
                  </a:cubicBezTo>
                  <a:lnTo>
                    <a:pt x="3" y="5"/>
                  </a:lnTo>
                  <a:cubicBezTo>
                    <a:pt x="1" y="6"/>
                    <a:pt x="0" y="9"/>
                    <a:pt x="0" y="11"/>
                  </a:cubicBezTo>
                  <a:cubicBezTo>
                    <a:pt x="0" y="14"/>
                    <a:pt x="1" y="16"/>
                    <a:pt x="3" y="17"/>
                  </a:cubicBezTo>
                  <a:lnTo>
                    <a:pt x="9" y="22"/>
                  </a:lnTo>
                  <a:cubicBezTo>
                    <a:pt x="9" y="23"/>
                    <a:pt x="10" y="23"/>
                    <a:pt x="11" y="23"/>
                  </a:cubicBezTo>
                  <a:lnTo>
                    <a:pt x="18" y="27"/>
                  </a:lnTo>
                  <a:cubicBezTo>
                    <a:pt x="19" y="27"/>
                    <a:pt x="20" y="27"/>
                    <a:pt x="21" y="27"/>
                  </a:cubicBezTo>
                  <a:cubicBezTo>
                    <a:pt x="21" y="28"/>
                    <a:pt x="21" y="28"/>
                    <a:pt x="21" y="29"/>
                  </a:cubicBezTo>
                  <a:lnTo>
                    <a:pt x="21" y="33"/>
                  </a:lnTo>
                  <a:cubicBezTo>
                    <a:pt x="21" y="35"/>
                    <a:pt x="21" y="37"/>
                    <a:pt x="23" y="39"/>
                  </a:cubicBezTo>
                  <a:lnTo>
                    <a:pt x="24" y="41"/>
                  </a:lnTo>
                  <a:cubicBezTo>
                    <a:pt x="25" y="41"/>
                    <a:pt x="26" y="42"/>
                    <a:pt x="27" y="43"/>
                  </a:cubicBezTo>
                  <a:lnTo>
                    <a:pt x="31" y="46"/>
                  </a:lnTo>
                  <a:lnTo>
                    <a:pt x="31" y="47"/>
                  </a:lnTo>
                  <a:cubicBezTo>
                    <a:pt x="30" y="49"/>
                    <a:pt x="30" y="50"/>
                    <a:pt x="30" y="52"/>
                  </a:cubicBezTo>
                  <a:lnTo>
                    <a:pt x="30" y="56"/>
                  </a:lnTo>
                  <a:cubicBezTo>
                    <a:pt x="31" y="57"/>
                    <a:pt x="31" y="59"/>
                    <a:pt x="32" y="60"/>
                  </a:cubicBezTo>
                  <a:lnTo>
                    <a:pt x="40" y="69"/>
                  </a:lnTo>
                  <a:cubicBezTo>
                    <a:pt x="42" y="70"/>
                    <a:pt x="44" y="71"/>
                    <a:pt x="46" y="71"/>
                  </a:cubicBezTo>
                  <a:cubicBezTo>
                    <a:pt x="48" y="71"/>
                    <a:pt x="49" y="70"/>
                    <a:pt x="51" y="69"/>
                  </a:cubicBezTo>
                  <a:lnTo>
                    <a:pt x="55" y="65"/>
                  </a:lnTo>
                  <a:cubicBezTo>
                    <a:pt x="58" y="63"/>
                    <a:pt x="58" y="60"/>
                    <a:pt x="57" y="57"/>
                  </a:cubicBezTo>
                  <a:lnTo>
                    <a:pt x="54" y="49"/>
                  </a:lnTo>
                  <a:cubicBezTo>
                    <a:pt x="54" y="49"/>
                    <a:pt x="54" y="48"/>
                    <a:pt x="53" y="48"/>
                  </a:cubicBezTo>
                  <a:lnTo>
                    <a:pt x="51" y="45"/>
                  </a:lnTo>
                  <a:cubicBezTo>
                    <a:pt x="50" y="45"/>
                    <a:pt x="50" y="44"/>
                    <a:pt x="50" y="44"/>
                  </a:cubicBezTo>
                  <a:lnTo>
                    <a:pt x="49" y="43"/>
                  </a:lnTo>
                  <a:cubicBezTo>
                    <a:pt x="50" y="41"/>
                    <a:pt x="50" y="40"/>
                    <a:pt x="50" y="39"/>
                  </a:cubicBezTo>
                  <a:cubicBezTo>
                    <a:pt x="51" y="37"/>
                    <a:pt x="52" y="34"/>
                    <a:pt x="52" y="32"/>
                  </a:cubicBezTo>
                  <a:cubicBezTo>
                    <a:pt x="52" y="30"/>
                    <a:pt x="51" y="28"/>
                    <a:pt x="50" y="26"/>
                  </a:cubicBezTo>
                  <a:cubicBezTo>
                    <a:pt x="50" y="24"/>
                    <a:pt x="49" y="21"/>
                    <a:pt x="47" y="19"/>
                  </a:cubicBezTo>
                  <a:lnTo>
                    <a:pt x="46" y="17"/>
                  </a:lnTo>
                  <a:cubicBezTo>
                    <a:pt x="44" y="16"/>
                    <a:pt x="42" y="15"/>
                    <a:pt x="40" y="15"/>
                  </a:cubicBezTo>
                  <a:lnTo>
                    <a:pt x="34" y="15"/>
                  </a:lnTo>
                  <a:cubicBezTo>
                    <a:pt x="33" y="15"/>
                    <a:pt x="32" y="15"/>
                    <a:pt x="31" y="16"/>
                  </a:cubicBezTo>
                  <a:cubicBezTo>
                    <a:pt x="33" y="13"/>
                    <a:pt x="33" y="10"/>
                    <a:pt x="31" y="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69" name="Freeform 354">
              <a:extLst>
                <a:ext uri="{FF2B5EF4-FFF2-40B4-BE49-F238E27FC236}">
                  <a16:creationId xmlns:a16="http://schemas.microsoft.com/office/drawing/2014/main" id="{C2ED16F5-AF68-42A3-8C48-90B1F34926EC}"/>
                </a:ext>
              </a:extLst>
            </p:cNvPr>
            <p:cNvSpPr>
              <a:spLocks noChangeArrowheads="1"/>
            </p:cNvSpPr>
            <p:nvPr/>
          </p:nvSpPr>
          <p:spPr bwMode="auto">
            <a:xfrm>
              <a:off x="8559800" y="4076700"/>
              <a:ext cx="7937" cy="7938"/>
            </a:xfrm>
            <a:custGeom>
              <a:avLst/>
              <a:gdLst>
                <a:gd name="T0" fmla="*/ 17 w 21"/>
                <a:gd name="T1" fmla="*/ 3 h 24"/>
                <a:gd name="T2" fmla="*/ 11 w 21"/>
                <a:gd name="T3" fmla="*/ 0 h 24"/>
                <a:gd name="T4" fmla="*/ 5 w 21"/>
                <a:gd name="T5" fmla="*/ 2 h 24"/>
                <a:gd name="T6" fmla="*/ 3 w 21"/>
                <a:gd name="T7" fmla="*/ 4 h 24"/>
                <a:gd name="T8" fmla="*/ 1 w 21"/>
                <a:gd name="T9" fmla="*/ 9 h 24"/>
                <a:gd name="T10" fmla="*/ 0 w 21"/>
                <a:gd name="T11" fmla="*/ 13 h 24"/>
                <a:gd name="T12" fmla="*/ 6 w 21"/>
                <a:gd name="T13" fmla="*/ 22 h 24"/>
                <a:gd name="T14" fmla="*/ 10 w 21"/>
                <a:gd name="T15" fmla="*/ 23 h 24"/>
                <a:gd name="T16" fmla="*/ 12 w 21"/>
                <a:gd name="T17" fmla="*/ 23 h 24"/>
                <a:gd name="T18" fmla="*/ 16 w 21"/>
                <a:gd name="T19" fmla="*/ 22 h 24"/>
                <a:gd name="T20" fmla="*/ 20 w 21"/>
                <a:gd name="T21" fmla="*/ 16 h 24"/>
                <a:gd name="T22" fmla="*/ 20 w 21"/>
                <a:gd name="T23" fmla="*/ 12 h 24"/>
                <a:gd name="T24" fmla="*/ 19 w 21"/>
                <a:gd name="T25" fmla="*/ 6 h 24"/>
                <a:gd name="T26" fmla="*/ 17 w 21"/>
                <a:gd name="T2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4">
                  <a:moveTo>
                    <a:pt x="17" y="3"/>
                  </a:moveTo>
                  <a:cubicBezTo>
                    <a:pt x="16" y="2"/>
                    <a:pt x="14" y="0"/>
                    <a:pt x="11" y="0"/>
                  </a:cubicBezTo>
                  <a:cubicBezTo>
                    <a:pt x="9" y="0"/>
                    <a:pt x="7" y="1"/>
                    <a:pt x="5" y="2"/>
                  </a:cubicBezTo>
                  <a:lnTo>
                    <a:pt x="3" y="4"/>
                  </a:lnTo>
                  <a:cubicBezTo>
                    <a:pt x="2" y="5"/>
                    <a:pt x="1" y="7"/>
                    <a:pt x="1" y="9"/>
                  </a:cubicBezTo>
                  <a:lnTo>
                    <a:pt x="0" y="13"/>
                  </a:lnTo>
                  <a:cubicBezTo>
                    <a:pt x="0" y="17"/>
                    <a:pt x="2" y="21"/>
                    <a:pt x="6" y="22"/>
                  </a:cubicBezTo>
                  <a:lnTo>
                    <a:pt x="10" y="23"/>
                  </a:lnTo>
                  <a:cubicBezTo>
                    <a:pt x="10" y="23"/>
                    <a:pt x="11" y="23"/>
                    <a:pt x="12" y="23"/>
                  </a:cubicBezTo>
                  <a:cubicBezTo>
                    <a:pt x="13" y="23"/>
                    <a:pt x="15" y="23"/>
                    <a:pt x="16" y="22"/>
                  </a:cubicBezTo>
                  <a:cubicBezTo>
                    <a:pt x="18" y="21"/>
                    <a:pt x="19" y="18"/>
                    <a:pt x="20" y="16"/>
                  </a:cubicBezTo>
                  <a:lnTo>
                    <a:pt x="20" y="12"/>
                  </a:lnTo>
                  <a:cubicBezTo>
                    <a:pt x="20" y="10"/>
                    <a:pt x="20" y="8"/>
                    <a:pt x="19" y="6"/>
                  </a:cubicBezTo>
                  <a:lnTo>
                    <a:pt x="17"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70" name="Freeform 355">
              <a:extLst>
                <a:ext uri="{FF2B5EF4-FFF2-40B4-BE49-F238E27FC236}">
                  <a16:creationId xmlns:a16="http://schemas.microsoft.com/office/drawing/2014/main" id="{8E7E030F-2FA5-42C1-906C-4518D3EEE2A0}"/>
                </a:ext>
              </a:extLst>
            </p:cNvPr>
            <p:cNvSpPr>
              <a:spLocks noChangeArrowheads="1"/>
            </p:cNvSpPr>
            <p:nvPr/>
          </p:nvSpPr>
          <p:spPr bwMode="auto">
            <a:xfrm>
              <a:off x="8674100" y="4578350"/>
              <a:ext cx="15875" cy="14288"/>
            </a:xfrm>
            <a:custGeom>
              <a:avLst/>
              <a:gdLst>
                <a:gd name="T0" fmla="*/ 40 w 43"/>
                <a:gd name="T1" fmla="*/ 16 h 41"/>
                <a:gd name="T2" fmla="*/ 36 w 43"/>
                <a:gd name="T3" fmla="*/ 11 h 41"/>
                <a:gd name="T4" fmla="*/ 29 w 43"/>
                <a:gd name="T5" fmla="*/ 4 h 41"/>
                <a:gd name="T6" fmla="*/ 22 w 43"/>
                <a:gd name="T7" fmla="*/ 1 h 41"/>
                <a:gd name="T8" fmla="*/ 20 w 43"/>
                <a:gd name="T9" fmla="*/ 2 h 41"/>
                <a:gd name="T10" fmla="*/ 17 w 43"/>
                <a:gd name="T11" fmla="*/ 0 h 41"/>
                <a:gd name="T12" fmla="*/ 11 w 43"/>
                <a:gd name="T13" fmla="*/ 0 h 41"/>
                <a:gd name="T14" fmla="*/ 8 w 43"/>
                <a:gd name="T15" fmla="*/ 2 h 41"/>
                <a:gd name="T16" fmla="*/ 6 w 43"/>
                <a:gd name="T17" fmla="*/ 3 h 41"/>
                <a:gd name="T18" fmla="*/ 3 w 43"/>
                <a:gd name="T19" fmla="*/ 5 h 41"/>
                <a:gd name="T20" fmla="*/ 0 w 43"/>
                <a:gd name="T21" fmla="*/ 12 h 41"/>
                <a:gd name="T22" fmla="*/ 2 w 43"/>
                <a:gd name="T23" fmla="*/ 18 h 41"/>
                <a:gd name="T24" fmla="*/ 3 w 43"/>
                <a:gd name="T25" fmla="*/ 23 h 41"/>
                <a:gd name="T26" fmla="*/ 5 w 43"/>
                <a:gd name="T27" fmla="*/ 26 h 41"/>
                <a:gd name="T28" fmla="*/ 10 w 43"/>
                <a:gd name="T29" fmla="*/ 32 h 41"/>
                <a:gd name="T30" fmla="*/ 11 w 43"/>
                <a:gd name="T31" fmla="*/ 33 h 41"/>
                <a:gd name="T32" fmla="*/ 18 w 43"/>
                <a:gd name="T33" fmla="*/ 38 h 41"/>
                <a:gd name="T34" fmla="*/ 22 w 43"/>
                <a:gd name="T35" fmla="*/ 39 h 41"/>
                <a:gd name="T36" fmla="*/ 29 w 43"/>
                <a:gd name="T37" fmla="*/ 40 h 41"/>
                <a:gd name="T38" fmla="*/ 30 w 43"/>
                <a:gd name="T39" fmla="*/ 40 h 41"/>
                <a:gd name="T40" fmla="*/ 36 w 43"/>
                <a:gd name="T41" fmla="*/ 37 h 41"/>
                <a:gd name="T42" fmla="*/ 41 w 43"/>
                <a:gd name="T43" fmla="*/ 30 h 41"/>
                <a:gd name="T44" fmla="*/ 42 w 43"/>
                <a:gd name="T45" fmla="*/ 25 h 41"/>
                <a:gd name="T46" fmla="*/ 42 w 43"/>
                <a:gd name="T47" fmla="*/ 20 h 41"/>
                <a:gd name="T48" fmla="*/ 40 w 43"/>
                <a:gd name="T49" fmla="*/ 1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1">
                  <a:moveTo>
                    <a:pt x="40" y="16"/>
                  </a:moveTo>
                  <a:lnTo>
                    <a:pt x="36" y="11"/>
                  </a:lnTo>
                  <a:lnTo>
                    <a:pt x="29" y="4"/>
                  </a:lnTo>
                  <a:cubicBezTo>
                    <a:pt x="27" y="2"/>
                    <a:pt x="25" y="1"/>
                    <a:pt x="22" y="1"/>
                  </a:cubicBezTo>
                  <a:cubicBezTo>
                    <a:pt x="21" y="2"/>
                    <a:pt x="21" y="2"/>
                    <a:pt x="20" y="2"/>
                  </a:cubicBezTo>
                  <a:cubicBezTo>
                    <a:pt x="19" y="1"/>
                    <a:pt x="18" y="1"/>
                    <a:pt x="17" y="0"/>
                  </a:cubicBezTo>
                  <a:cubicBezTo>
                    <a:pt x="16" y="0"/>
                    <a:pt x="13" y="0"/>
                    <a:pt x="11" y="0"/>
                  </a:cubicBezTo>
                  <a:cubicBezTo>
                    <a:pt x="10" y="0"/>
                    <a:pt x="9" y="1"/>
                    <a:pt x="8" y="2"/>
                  </a:cubicBezTo>
                  <a:cubicBezTo>
                    <a:pt x="7" y="2"/>
                    <a:pt x="6" y="2"/>
                    <a:pt x="6" y="3"/>
                  </a:cubicBezTo>
                  <a:lnTo>
                    <a:pt x="3" y="5"/>
                  </a:lnTo>
                  <a:cubicBezTo>
                    <a:pt x="1" y="7"/>
                    <a:pt x="0" y="9"/>
                    <a:pt x="0" y="12"/>
                  </a:cubicBezTo>
                  <a:lnTo>
                    <a:pt x="2" y="18"/>
                  </a:lnTo>
                  <a:lnTo>
                    <a:pt x="3" y="23"/>
                  </a:lnTo>
                  <a:cubicBezTo>
                    <a:pt x="4" y="23"/>
                    <a:pt x="5" y="25"/>
                    <a:pt x="5" y="26"/>
                  </a:cubicBezTo>
                  <a:lnTo>
                    <a:pt x="10" y="32"/>
                  </a:lnTo>
                  <a:lnTo>
                    <a:pt x="11" y="33"/>
                  </a:lnTo>
                  <a:lnTo>
                    <a:pt x="18" y="38"/>
                  </a:lnTo>
                  <a:cubicBezTo>
                    <a:pt x="19" y="39"/>
                    <a:pt x="20" y="39"/>
                    <a:pt x="22" y="39"/>
                  </a:cubicBezTo>
                  <a:lnTo>
                    <a:pt x="29" y="40"/>
                  </a:lnTo>
                  <a:cubicBezTo>
                    <a:pt x="29" y="40"/>
                    <a:pt x="29" y="40"/>
                    <a:pt x="30" y="40"/>
                  </a:cubicBezTo>
                  <a:cubicBezTo>
                    <a:pt x="32" y="40"/>
                    <a:pt x="35" y="39"/>
                    <a:pt x="36" y="37"/>
                  </a:cubicBezTo>
                  <a:lnTo>
                    <a:pt x="41" y="30"/>
                  </a:lnTo>
                  <a:cubicBezTo>
                    <a:pt x="42" y="29"/>
                    <a:pt x="42" y="27"/>
                    <a:pt x="42" y="25"/>
                  </a:cubicBezTo>
                  <a:lnTo>
                    <a:pt x="42" y="20"/>
                  </a:lnTo>
                  <a:cubicBezTo>
                    <a:pt x="42" y="18"/>
                    <a:pt x="41" y="17"/>
                    <a:pt x="40" y="1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71" name="Freeform 356">
              <a:extLst>
                <a:ext uri="{FF2B5EF4-FFF2-40B4-BE49-F238E27FC236}">
                  <a16:creationId xmlns:a16="http://schemas.microsoft.com/office/drawing/2014/main" id="{2996A712-BA8B-4BAF-B32E-2C32F49A19A9}"/>
                </a:ext>
              </a:extLst>
            </p:cNvPr>
            <p:cNvSpPr>
              <a:spLocks noChangeArrowheads="1"/>
            </p:cNvSpPr>
            <p:nvPr/>
          </p:nvSpPr>
          <p:spPr bwMode="auto">
            <a:xfrm>
              <a:off x="8523287" y="4006850"/>
              <a:ext cx="11113" cy="12700"/>
            </a:xfrm>
            <a:custGeom>
              <a:avLst/>
              <a:gdLst>
                <a:gd name="T0" fmla="*/ 26 w 31"/>
                <a:gd name="T1" fmla="*/ 7 h 36"/>
                <a:gd name="T2" fmla="*/ 25 w 31"/>
                <a:gd name="T3" fmla="*/ 6 h 36"/>
                <a:gd name="T4" fmla="*/ 22 w 31"/>
                <a:gd name="T5" fmla="*/ 3 h 36"/>
                <a:gd name="T6" fmla="*/ 12 w 31"/>
                <a:gd name="T7" fmla="*/ 2 h 36"/>
                <a:gd name="T8" fmla="*/ 9 w 31"/>
                <a:gd name="T9" fmla="*/ 4 h 36"/>
                <a:gd name="T10" fmla="*/ 5 w 31"/>
                <a:gd name="T11" fmla="*/ 8 h 36"/>
                <a:gd name="T12" fmla="*/ 1 w 31"/>
                <a:gd name="T13" fmla="*/ 18 h 36"/>
                <a:gd name="T14" fmla="*/ 1 w 31"/>
                <a:gd name="T15" fmla="*/ 26 h 36"/>
                <a:gd name="T16" fmla="*/ 5 w 31"/>
                <a:gd name="T17" fmla="*/ 31 h 36"/>
                <a:gd name="T18" fmla="*/ 12 w 31"/>
                <a:gd name="T19" fmla="*/ 35 h 36"/>
                <a:gd name="T20" fmla="*/ 12 w 31"/>
                <a:gd name="T21" fmla="*/ 35 h 36"/>
                <a:gd name="T22" fmla="*/ 16 w 31"/>
                <a:gd name="T23" fmla="*/ 35 h 36"/>
                <a:gd name="T24" fmla="*/ 22 w 31"/>
                <a:gd name="T25" fmla="*/ 32 h 36"/>
                <a:gd name="T26" fmla="*/ 26 w 31"/>
                <a:gd name="T27" fmla="*/ 28 h 36"/>
                <a:gd name="T28" fmla="*/ 27 w 31"/>
                <a:gd name="T29" fmla="*/ 26 h 36"/>
                <a:gd name="T30" fmla="*/ 29 w 31"/>
                <a:gd name="T31" fmla="*/ 21 h 36"/>
                <a:gd name="T32" fmla="*/ 30 w 31"/>
                <a:gd name="T33" fmla="*/ 14 h 36"/>
                <a:gd name="T34" fmla="*/ 28 w 31"/>
                <a:gd name="T35" fmla="*/ 11 h 36"/>
                <a:gd name="T36" fmla="*/ 26 w 31"/>
                <a:gd name="T37"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36">
                  <a:moveTo>
                    <a:pt x="26" y="7"/>
                  </a:moveTo>
                  <a:lnTo>
                    <a:pt x="25" y="6"/>
                  </a:lnTo>
                  <a:lnTo>
                    <a:pt x="22" y="3"/>
                  </a:lnTo>
                  <a:cubicBezTo>
                    <a:pt x="19" y="1"/>
                    <a:pt x="15" y="0"/>
                    <a:pt x="12" y="2"/>
                  </a:cubicBezTo>
                  <a:lnTo>
                    <a:pt x="9" y="4"/>
                  </a:lnTo>
                  <a:cubicBezTo>
                    <a:pt x="7" y="5"/>
                    <a:pt x="6" y="7"/>
                    <a:pt x="5" y="8"/>
                  </a:cubicBezTo>
                  <a:lnTo>
                    <a:pt x="1" y="18"/>
                  </a:lnTo>
                  <a:cubicBezTo>
                    <a:pt x="0" y="21"/>
                    <a:pt x="0" y="23"/>
                    <a:pt x="1" y="26"/>
                  </a:cubicBezTo>
                  <a:lnTo>
                    <a:pt x="5" y="31"/>
                  </a:lnTo>
                  <a:cubicBezTo>
                    <a:pt x="6" y="33"/>
                    <a:pt x="9" y="35"/>
                    <a:pt x="12" y="35"/>
                  </a:cubicBezTo>
                  <a:lnTo>
                    <a:pt x="12" y="35"/>
                  </a:lnTo>
                  <a:lnTo>
                    <a:pt x="16" y="35"/>
                  </a:lnTo>
                  <a:cubicBezTo>
                    <a:pt x="18" y="35"/>
                    <a:pt x="20" y="34"/>
                    <a:pt x="22" y="32"/>
                  </a:cubicBezTo>
                  <a:lnTo>
                    <a:pt x="26" y="28"/>
                  </a:lnTo>
                  <a:cubicBezTo>
                    <a:pt x="26" y="27"/>
                    <a:pt x="26" y="26"/>
                    <a:pt x="27" y="26"/>
                  </a:cubicBezTo>
                  <a:lnTo>
                    <a:pt x="29" y="21"/>
                  </a:lnTo>
                  <a:cubicBezTo>
                    <a:pt x="30" y="19"/>
                    <a:pt x="30" y="16"/>
                    <a:pt x="30" y="14"/>
                  </a:cubicBezTo>
                  <a:lnTo>
                    <a:pt x="28" y="11"/>
                  </a:lnTo>
                  <a:cubicBezTo>
                    <a:pt x="28" y="9"/>
                    <a:pt x="27" y="8"/>
                    <a:pt x="26" y="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72" name="Freeform 357">
              <a:extLst>
                <a:ext uri="{FF2B5EF4-FFF2-40B4-BE49-F238E27FC236}">
                  <a16:creationId xmlns:a16="http://schemas.microsoft.com/office/drawing/2014/main" id="{CDF2B76A-57FC-4827-B207-1E4DBEEA0D39}"/>
                </a:ext>
              </a:extLst>
            </p:cNvPr>
            <p:cNvSpPr>
              <a:spLocks noChangeArrowheads="1"/>
            </p:cNvSpPr>
            <p:nvPr/>
          </p:nvSpPr>
          <p:spPr bwMode="auto">
            <a:xfrm>
              <a:off x="8542337" y="4052888"/>
              <a:ext cx="9525" cy="9525"/>
            </a:xfrm>
            <a:custGeom>
              <a:avLst/>
              <a:gdLst>
                <a:gd name="T0" fmla="*/ 23 w 27"/>
                <a:gd name="T1" fmla="*/ 6 h 28"/>
                <a:gd name="T2" fmla="*/ 12 w 27"/>
                <a:gd name="T3" fmla="*/ 0 h 28"/>
                <a:gd name="T4" fmla="*/ 6 w 27"/>
                <a:gd name="T5" fmla="*/ 5 h 28"/>
                <a:gd name="T6" fmla="*/ 6 w 27"/>
                <a:gd name="T7" fmla="*/ 7 h 28"/>
                <a:gd name="T8" fmla="*/ 0 w 27"/>
                <a:gd name="T9" fmla="*/ 14 h 28"/>
                <a:gd name="T10" fmla="*/ 3 w 27"/>
                <a:gd name="T11" fmla="*/ 22 h 28"/>
                <a:gd name="T12" fmla="*/ 4 w 27"/>
                <a:gd name="T13" fmla="*/ 23 h 28"/>
                <a:gd name="T14" fmla="*/ 7 w 27"/>
                <a:gd name="T15" fmla="*/ 25 h 28"/>
                <a:gd name="T16" fmla="*/ 10 w 27"/>
                <a:gd name="T17" fmla="*/ 26 h 28"/>
                <a:gd name="T18" fmla="*/ 12 w 27"/>
                <a:gd name="T19" fmla="*/ 27 h 28"/>
                <a:gd name="T20" fmla="*/ 15 w 27"/>
                <a:gd name="T21" fmla="*/ 27 h 28"/>
                <a:gd name="T22" fmla="*/ 15 w 27"/>
                <a:gd name="T23" fmla="*/ 27 h 28"/>
                <a:gd name="T24" fmla="*/ 19 w 27"/>
                <a:gd name="T25" fmla="*/ 25 h 28"/>
                <a:gd name="T26" fmla="*/ 21 w 27"/>
                <a:gd name="T27" fmla="*/ 24 h 28"/>
                <a:gd name="T28" fmla="*/ 25 w 27"/>
                <a:gd name="T29" fmla="*/ 18 h 28"/>
                <a:gd name="T30" fmla="*/ 26 w 27"/>
                <a:gd name="T31" fmla="*/ 15 h 28"/>
                <a:gd name="T32" fmla="*/ 24 w 27"/>
                <a:gd name="T33" fmla="*/ 10 h 28"/>
                <a:gd name="T34" fmla="*/ 23 w 27"/>
                <a:gd name="T35"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8">
                  <a:moveTo>
                    <a:pt x="23" y="6"/>
                  </a:moveTo>
                  <a:cubicBezTo>
                    <a:pt x="22" y="1"/>
                    <a:pt x="17" y="0"/>
                    <a:pt x="12" y="0"/>
                  </a:cubicBezTo>
                  <a:cubicBezTo>
                    <a:pt x="10" y="1"/>
                    <a:pt x="7" y="2"/>
                    <a:pt x="6" y="5"/>
                  </a:cubicBezTo>
                  <a:lnTo>
                    <a:pt x="6" y="7"/>
                  </a:lnTo>
                  <a:cubicBezTo>
                    <a:pt x="3" y="8"/>
                    <a:pt x="1" y="12"/>
                    <a:pt x="0" y="14"/>
                  </a:cubicBezTo>
                  <a:cubicBezTo>
                    <a:pt x="0" y="17"/>
                    <a:pt x="1" y="20"/>
                    <a:pt x="3" y="22"/>
                  </a:cubicBezTo>
                  <a:lnTo>
                    <a:pt x="4" y="23"/>
                  </a:lnTo>
                  <a:cubicBezTo>
                    <a:pt x="5" y="24"/>
                    <a:pt x="6" y="25"/>
                    <a:pt x="7" y="25"/>
                  </a:cubicBezTo>
                  <a:lnTo>
                    <a:pt x="10" y="26"/>
                  </a:lnTo>
                  <a:cubicBezTo>
                    <a:pt x="11" y="26"/>
                    <a:pt x="11" y="26"/>
                    <a:pt x="12" y="27"/>
                  </a:cubicBezTo>
                  <a:lnTo>
                    <a:pt x="15" y="27"/>
                  </a:lnTo>
                  <a:lnTo>
                    <a:pt x="15" y="27"/>
                  </a:lnTo>
                  <a:cubicBezTo>
                    <a:pt x="17" y="27"/>
                    <a:pt x="18" y="26"/>
                    <a:pt x="19" y="25"/>
                  </a:cubicBezTo>
                  <a:lnTo>
                    <a:pt x="21" y="24"/>
                  </a:lnTo>
                  <a:cubicBezTo>
                    <a:pt x="23" y="23"/>
                    <a:pt x="25" y="20"/>
                    <a:pt x="25" y="18"/>
                  </a:cubicBezTo>
                  <a:cubicBezTo>
                    <a:pt x="26" y="17"/>
                    <a:pt x="26" y="15"/>
                    <a:pt x="26" y="15"/>
                  </a:cubicBezTo>
                  <a:cubicBezTo>
                    <a:pt x="26" y="13"/>
                    <a:pt x="25" y="11"/>
                    <a:pt x="24" y="10"/>
                  </a:cubicBezTo>
                  <a:lnTo>
                    <a:pt x="23" y="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73" name="Freeform 358">
              <a:extLst>
                <a:ext uri="{FF2B5EF4-FFF2-40B4-BE49-F238E27FC236}">
                  <a16:creationId xmlns:a16="http://schemas.microsoft.com/office/drawing/2014/main" id="{9E95654A-D1C0-49ED-B46A-7713D8213855}"/>
                </a:ext>
              </a:extLst>
            </p:cNvPr>
            <p:cNvSpPr>
              <a:spLocks noChangeArrowheads="1"/>
            </p:cNvSpPr>
            <p:nvPr/>
          </p:nvSpPr>
          <p:spPr bwMode="auto">
            <a:xfrm>
              <a:off x="8739187" y="4662488"/>
              <a:ext cx="7938" cy="7937"/>
            </a:xfrm>
            <a:custGeom>
              <a:avLst/>
              <a:gdLst>
                <a:gd name="T0" fmla="*/ 18 w 23"/>
                <a:gd name="T1" fmla="*/ 3 h 22"/>
                <a:gd name="T2" fmla="*/ 11 w 23"/>
                <a:gd name="T3" fmla="*/ 0 h 22"/>
                <a:gd name="T4" fmla="*/ 8 w 23"/>
                <a:gd name="T5" fmla="*/ 1 h 22"/>
                <a:gd name="T6" fmla="*/ 4 w 23"/>
                <a:gd name="T7" fmla="*/ 2 h 22"/>
                <a:gd name="T8" fmla="*/ 0 w 23"/>
                <a:gd name="T9" fmla="*/ 9 h 22"/>
                <a:gd name="T10" fmla="*/ 2 w 23"/>
                <a:gd name="T11" fmla="*/ 16 h 22"/>
                <a:gd name="T12" fmla="*/ 5 w 23"/>
                <a:gd name="T13" fmla="*/ 20 h 22"/>
                <a:gd name="T14" fmla="*/ 10 w 23"/>
                <a:gd name="T15" fmla="*/ 21 h 22"/>
                <a:gd name="T16" fmla="*/ 13 w 23"/>
                <a:gd name="T17" fmla="*/ 21 h 22"/>
                <a:gd name="T18" fmla="*/ 20 w 23"/>
                <a:gd name="T19" fmla="*/ 18 h 22"/>
                <a:gd name="T20" fmla="*/ 22 w 23"/>
                <a:gd name="T21" fmla="*/ 11 h 22"/>
                <a:gd name="T22" fmla="*/ 21 w 23"/>
                <a:gd name="T23" fmla="*/ 8 h 22"/>
                <a:gd name="T24" fmla="*/ 18 w 23"/>
                <a:gd name="T25"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22">
                  <a:moveTo>
                    <a:pt x="18" y="3"/>
                  </a:moveTo>
                  <a:cubicBezTo>
                    <a:pt x="16" y="1"/>
                    <a:pt x="13" y="0"/>
                    <a:pt x="11" y="0"/>
                  </a:cubicBezTo>
                  <a:cubicBezTo>
                    <a:pt x="10" y="0"/>
                    <a:pt x="9" y="1"/>
                    <a:pt x="8" y="1"/>
                  </a:cubicBezTo>
                  <a:cubicBezTo>
                    <a:pt x="7" y="1"/>
                    <a:pt x="5" y="2"/>
                    <a:pt x="4" y="2"/>
                  </a:cubicBezTo>
                  <a:cubicBezTo>
                    <a:pt x="2" y="4"/>
                    <a:pt x="0" y="7"/>
                    <a:pt x="0" y="9"/>
                  </a:cubicBezTo>
                  <a:cubicBezTo>
                    <a:pt x="0" y="11"/>
                    <a:pt x="1" y="15"/>
                    <a:pt x="2" y="16"/>
                  </a:cubicBezTo>
                  <a:cubicBezTo>
                    <a:pt x="3" y="17"/>
                    <a:pt x="5" y="19"/>
                    <a:pt x="5" y="20"/>
                  </a:cubicBezTo>
                  <a:cubicBezTo>
                    <a:pt x="7" y="21"/>
                    <a:pt x="8" y="21"/>
                    <a:pt x="10" y="21"/>
                  </a:cubicBezTo>
                  <a:lnTo>
                    <a:pt x="13" y="21"/>
                  </a:lnTo>
                  <a:cubicBezTo>
                    <a:pt x="15" y="21"/>
                    <a:pt x="18" y="19"/>
                    <a:pt x="20" y="18"/>
                  </a:cubicBezTo>
                  <a:cubicBezTo>
                    <a:pt x="22" y="16"/>
                    <a:pt x="22" y="13"/>
                    <a:pt x="22" y="11"/>
                  </a:cubicBezTo>
                  <a:lnTo>
                    <a:pt x="21" y="8"/>
                  </a:lnTo>
                  <a:cubicBezTo>
                    <a:pt x="21" y="7"/>
                    <a:pt x="19" y="4"/>
                    <a:pt x="18" y="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74" name="Freeform 359">
              <a:extLst>
                <a:ext uri="{FF2B5EF4-FFF2-40B4-BE49-F238E27FC236}">
                  <a16:creationId xmlns:a16="http://schemas.microsoft.com/office/drawing/2014/main" id="{29FDDD1C-045C-45AA-88E0-03F144CE96C7}"/>
                </a:ext>
              </a:extLst>
            </p:cNvPr>
            <p:cNvSpPr>
              <a:spLocks noChangeArrowheads="1"/>
            </p:cNvSpPr>
            <p:nvPr/>
          </p:nvSpPr>
          <p:spPr bwMode="auto">
            <a:xfrm>
              <a:off x="8715375" y="4692650"/>
              <a:ext cx="12700" cy="9525"/>
            </a:xfrm>
            <a:custGeom>
              <a:avLst/>
              <a:gdLst>
                <a:gd name="T0" fmla="*/ 35 w 37"/>
                <a:gd name="T1" fmla="*/ 9 h 25"/>
                <a:gd name="T2" fmla="*/ 32 w 37"/>
                <a:gd name="T3" fmla="*/ 4 h 25"/>
                <a:gd name="T4" fmla="*/ 29 w 37"/>
                <a:gd name="T5" fmla="*/ 3 h 25"/>
                <a:gd name="T6" fmla="*/ 26 w 37"/>
                <a:gd name="T7" fmla="*/ 2 h 25"/>
                <a:gd name="T8" fmla="*/ 10 w 37"/>
                <a:gd name="T9" fmla="*/ 0 h 25"/>
                <a:gd name="T10" fmla="*/ 10 w 37"/>
                <a:gd name="T11" fmla="*/ 0 h 25"/>
                <a:gd name="T12" fmla="*/ 4 w 37"/>
                <a:gd name="T13" fmla="*/ 3 h 25"/>
                <a:gd name="T14" fmla="*/ 1 w 37"/>
                <a:gd name="T15" fmla="*/ 10 h 25"/>
                <a:gd name="T16" fmla="*/ 5 w 37"/>
                <a:gd name="T17" fmla="*/ 17 h 25"/>
                <a:gd name="T18" fmla="*/ 19 w 37"/>
                <a:gd name="T19" fmla="*/ 22 h 25"/>
                <a:gd name="T20" fmla="*/ 19 w 37"/>
                <a:gd name="T21" fmla="*/ 23 h 25"/>
                <a:gd name="T22" fmla="*/ 21 w 37"/>
                <a:gd name="T23" fmla="*/ 23 h 25"/>
                <a:gd name="T24" fmla="*/ 23 w 37"/>
                <a:gd name="T25" fmla="*/ 24 h 25"/>
                <a:gd name="T26" fmla="*/ 25 w 37"/>
                <a:gd name="T27" fmla="*/ 24 h 25"/>
                <a:gd name="T28" fmla="*/ 28 w 37"/>
                <a:gd name="T29" fmla="*/ 24 h 25"/>
                <a:gd name="T30" fmla="*/ 30 w 37"/>
                <a:gd name="T31" fmla="*/ 23 h 25"/>
                <a:gd name="T32" fmla="*/ 35 w 37"/>
                <a:gd name="T33" fmla="*/ 17 h 25"/>
                <a:gd name="T34" fmla="*/ 35 w 37"/>
                <a:gd name="T35" fmla="*/ 15 h 25"/>
                <a:gd name="T36" fmla="*/ 35 w 37"/>
                <a:gd name="T37" fmla="*/ 12 h 25"/>
                <a:gd name="T38" fmla="*/ 35 w 37"/>
                <a:gd name="T39" fmla="*/ 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25">
                  <a:moveTo>
                    <a:pt x="35" y="9"/>
                  </a:moveTo>
                  <a:cubicBezTo>
                    <a:pt x="35" y="7"/>
                    <a:pt x="33" y="5"/>
                    <a:pt x="32" y="4"/>
                  </a:cubicBezTo>
                  <a:cubicBezTo>
                    <a:pt x="31" y="3"/>
                    <a:pt x="30" y="3"/>
                    <a:pt x="29" y="3"/>
                  </a:cubicBezTo>
                  <a:cubicBezTo>
                    <a:pt x="29" y="3"/>
                    <a:pt x="27" y="2"/>
                    <a:pt x="26" y="2"/>
                  </a:cubicBezTo>
                  <a:lnTo>
                    <a:pt x="10" y="0"/>
                  </a:lnTo>
                  <a:lnTo>
                    <a:pt x="10" y="0"/>
                  </a:lnTo>
                  <a:cubicBezTo>
                    <a:pt x="8" y="0"/>
                    <a:pt x="5" y="2"/>
                    <a:pt x="4" y="3"/>
                  </a:cubicBezTo>
                  <a:cubicBezTo>
                    <a:pt x="1" y="5"/>
                    <a:pt x="0" y="8"/>
                    <a:pt x="1" y="10"/>
                  </a:cubicBezTo>
                  <a:cubicBezTo>
                    <a:pt x="1" y="13"/>
                    <a:pt x="2" y="16"/>
                    <a:pt x="5" y="17"/>
                  </a:cubicBezTo>
                  <a:lnTo>
                    <a:pt x="19" y="22"/>
                  </a:lnTo>
                  <a:cubicBezTo>
                    <a:pt x="19" y="22"/>
                    <a:pt x="19" y="22"/>
                    <a:pt x="19" y="23"/>
                  </a:cubicBezTo>
                  <a:cubicBezTo>
                    <a:pt x="20" y="23"/>
                    <a:pt x="20" y="23"/>
                    <a:pt x="21" y="23"/>
                  </a:cubicBezTo>
                  <a:lnTo>
                    <a:pt x="23" y="24"/>
                  </a:lnTo>
                  <a:cubicBezTo>
                    <a:pt x="23" y="24"/>
                    <a:pt x="24" y="24"/>
                    <a:pt x="25" y="24"/>
                  </a:cubicBezTo>
                  <a:cubicBezTo>
                    <a:pt x="26" y="24"/>
                    <a:pt x="27" y="24"/>
                    <a:pt x="28" y="24"/>
                  </a:cubicBezTo>
                  <a:lnTo>
                    <a:pt x="30" y="23"/>
                  </a:lnTo>
                  <a:cubicBezTo>
                    <a:pt x="32" y="22"/>
                    <a:pt x="34" y="20"/>
                    <a:pt x="35" y="17"/>
                  </a:cubicBezTo>
                  <a:lnTo>
                    <a:pt x="35" y="15"/>
                  </a:lnTo>
                  <a:cubicBezTo>
                    <a:pt x="36" y="14"/>
                    <a:pt x="36" y="13"/>
                    <a:pt x="35" y="12"/>
                  </a:cubicBezTo>
                  <a:cubicBezTo>
                    <a:pt x="35" y="11"/>
                    <a:pt x="35" y="10"/>
                    <a:pt x="35" y="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75" name="Freeform 360">
              <a:extLst>
                <a:ext uri="{FF2B5EF4-FFF2-40B4-BE49-F238E27FC236}">
                  <a16:creationId xmlns:a16="http://schemas.microsoft.com/office/drawing/2014/main" id="{D92B5239-E21D-48C6-A360-30AC78023FA8}"/>
                </a:ext>
              </a:extLst>
            </p:cNvPr>
            <p:cNvSpPr>
              <a:spLocks noChangeArrowheads="1"/>
            </p:cNvSpPr>
            <p:nvPr/>
          </p:nvSpPr>
          <p:spPr bwMode="auto">
            <a:xfrm>
              <a:off x="8545512" y="4027488"/>
              <a:ext cx="30163" cy="22225"/>
            </a:xfrm>
            <a:custGeom>
              <a:avLst/>
              <a:gdLst>
                <a:gd name="T0" fmla="*/ 80 w 85"/>
                <a:gd name="T1" fmla="*/ 7 h 61"/>
                <a:gd name="T2" fmla="*/ 78 w 85"/>
                <a:gd name="T3" fmla="*/ 5 h 61"/>
                <a:gd name="T4" fmla="*/ 77 w 85"/>
                <a:gd name="T5" fmla="*/ 4 h 61"/>
                <a:gd name="T6" fmla="*/ 74 w 85"/>
                <a:gd name="T7" fmla="*/ 2 h 61"/>
                <a:gd name="T8" fmla="*/ 72 w 85"/>
                <a:gd name="T9" fmla="*/ 1 h 61"/>
                <a:gd name="T10" fmla="*/ 65 w 85"/>
                <a:gd name="T11" fmla="*/ 2 h 61"/>
                <a:gd name="T12" fmla="*/ 63 w 85"/>
                <a:gd name="T13" fmla="*/ 3 h 61"/>
                <a:gd name="T14" fmla="*/ 60 w 85"/>
                <a:gd name="T15" fmla="*/ 6 h 61"/>
                <a:gd name="T16" fmla="*/ 56 w 85"/>
                <a:gd name="T17" fmla="*/ 14 h 61"/>
                <a:gd name="T18" fmla="*/ 52 w 85"/>
                <a:gd name="T19" fmla="*/ 13 h 61"/>
                <a:gd name="T20" fmla="*/ 46 w 85"/>
                <a:gd name="T21" fmla="*/ 14 h 61"/>
                <a:gd name="T22" fmla="*/ 43 w 85"/>
                <a:gd name="T23" fmla="*/ 13 h 61"/>
                <a:gd name="T24" fmla="*/ 36 w 85"/>
                <a:gd name="T25" fmla="*/ 15 h 61"/>
                <a:gd name="T26" fmla="*/ 34 w 85"/>
                <a:gd name="T27" fmla="*/ 19 h 61"/>
                <a:gd name="T28" fmla="*/ 34 w 85"/>
                <a:gd name="T29" fmla="*/ 19 h 61"/>
                <a:gd name="T30" fmla="*/ 29 w 85"/>
                <a:gd name="T31" fmla="*/ 17 h 61"/>
                <a:gd name="T32" fmla="*/ 27 w 85"/>
                <a:gd name="T33" fmla="*/ 16 h 61"/>
                <a:gd name="T34" fmla="*/ 25 w 85"/>
                <a:gd name="T35" fmla="*/ 15 h 61"/>
                <a:gd name="T36" fmla="*/ 23 w 85"/>
                <a:gd name="T37" fmla="*/ 15 h 61"/>
                <a:gd name="T38" fmla="*/ 12 w 85"/>
                <a:gd name="T39" fmla="*/ 17 h 61"/>
                <a:gd name="T40" fmla="*/ 10 w 85"/>
                <a:gd name="T41" fmla="*/ 18 h 61"/>
                <a:gd name="T42" fmla="*/ 6 w 85"/>
                <a:gd name="T43" fmla="*/ 21 h 61"/>
                <a:gd name="T44" fmla="*/ 3 w 85"/>
                <a:gd name="T45" fmla="*/ 25 h 61"/>
                <a:gd name="T46" fmla="*/ 1 w 85"/>
                <a:gd name="T47" fmla="*/ 29 h 61"/>
                <a:gd name="T48" fmla="*/ 0 w 85"/>
                <a:gd name="T49" fmla="*/ 34 h 61"/>
                <a:gd name="T50" fmla="*/ 1 w 85"/>
                <a:gd name="T51" fmla="*/ 41 h 61"/>
                <a:gd name="T52" fmla="*/ 3 w 85"/>
                <a:gd name="T53" fmla="*/ 45 h 61"/>
                <a:gd name="T54" fmla="*/ 7 w 85"/>
                <a:gd name="T55" fmla="*/ 49 h 61"/>
                <a:gd name="T56" fmla="*/ 10 w 85"/>
                <a:gd name="T57" fmla="*/ 51 h 61"/>
                <a:gd name="T58" fmla="*/ 15 w 85"/>
                <a:gd name="T59" fmla="*/ 52 h 61"/>
                <a:gd name="T60" fmla="*/ 17 w 85"/>
                <a:gd name="T61" fmla="*/ 53 h 61"/>
                <a:gd name="T62" fmla="*/ 33 w 85"/>
                <a:gd name="T63" fmla="*/ 53 h 61"/>
                <a:gd name="T64" fmla="*/ 35 w 85"/>
                <a:gd name="T65" fmla="*/ 53 h 61"/>
                <a:gd name="T66" fmla="*/ 39 w 85"/>
                <a:gd name="T67" fmla="*/ 51 h 61"/>
                <a:gd name="T68" fmla="*/ 44 w 85"/>
                <a:gd name="T69" fmla="*/ 50 h 61"/>
                <a:gd name="T70" fmla="*/ 45 w 85"/>
                <a:gd name="T71" fmla="*/ 50 h 61"/>
                <a:gd name="T72" fmla="*/ 50 w 85"/>
                <a:gd name="T73" fmla="*/ 51 h 61"/>
                <a:gd name="T74" fmla="*/ 54 w 85"/>
                <a:gd name="T75" fmla="*/ 50 h 61"/>
                <a:gd name="T76" fmla="*/ 55 w 85"/>
                <a:gd name="T77" fmla="*/ 50 h 61"/>
                <a:gd name="T78" fmla="*/ 56 w 85"/>
                <a:gd name="T79" fmla="*/ 53 h 61"/>
                <a:gd name="T80" fmla="*/ 59 w 85"/>
                <a:gd name="T81" fmla="*/ 56 h 61"/>
                <a:gd name="T82" fmla="*/ 62 w 85"/>
                <a:gd name="T83" fmla="*/ 57 h 61"/>
                <a:gd name="T84" fmla="*/ 64 w 85"/>
                <a:gd name="T85" fmla="*/ 58 h 61"/>
                <a:gd name="T86" fmla="*/ 68 w 85"/>
                <a:gd name="T87" fmla="*/ 60 h 61"/>
                <a:gd name="T88" fmla="*/ 70 w 85"/>
                <a:gd name="T89" fmla="*/ 60 h 61"/>
                <a:gd name="T90" fmla="*/ 76 w 85"/>
                <a:gd name="T91" fmla="*/ 58 h 61"/>
                <a:gd name="T92" fmla="*/ 79 w 85"/>
                <a:gd name="T93" fmla="*/ 54 h 61"/>
                <a:gd name="T94" fmla="*/ 80 w 85"/>
                <a:gd name="T95" fmla="*/ 47 h 61"/>
                <a:gd name="T96" fmla="*/ 79 w 85"/>
                <a:gd name="T97" fmla="*/ 42 h 61"/>
                <a:gd name="T98" fmla="*/ 78 w 85"/>
                <a:gd name="T99" fmla="*/ 39 h 61"/>
                <a:gd name="T100" fmla="*/ 77 w 85"/>
                <a:gd name="T101" fmla="*/ 39 h 61"/>
                <a:gd name="T102" fmla="*/ 79 w 85"/>
                <a:gd name="T103" fmla="*/ 36 h 61"/>
                <a:gd name="T104" fmla="*/ 80 w 85"/>
                <a:gd name="T105" fmla="*/ 34 h 61"/>
                <a:gd name="T106" fmla="*/ 81 w 85"/>
                <a:gd name="T107" fmla="*/ 29 h 61"/>
                <a:gd name="T108" fmla="*/ 81 w 85"/>
                <a:gd name="T109" fmla="*/ 24 h 61"/>
                <a:gd name="T110" fmla="*/ 81 w 85"/>
                <a:gd name="T111" fmla="*/ 23 h 61"/>
                <a:gd name="T112" fmla="*/ 82 w 85"/>
                <a:gd name="T113" fmla="*/ 21 h 61"/>
                <a:gd name="T114" fmla="*/ 83 w 85"/>
                <a:gd name="T115" fmla="*/ 13 h 61"/>
                <a:gd name="T116" fmla="*/ 80 w 85"/>
                <a:gd name="T117" fmla="*/ 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 h="61">
                  <a:moveTo>
                    <a:pt x="80" y="7"/>
                  </a:moveTo>
                  <a:cubicBezTo>
                    <a:pt x="79" y="6"/>
                    <a:pt x="79" y="6"/>
                    <a:pt x="78" y="5"/>
                  </a:cubicBezTo>
                  <a:lnTo>
                    <a:pt x="77" y="4"/>
                  </a:lnTo>
                  <a:cubicBezTo>
                    <a:pt x="76" y="3"/>
                    <a:pt x="75" y="2"/>
                    <a:pt x="74" y="2"/>
                  </a:cubicBezTo>
                  <a:lnTo>
                    <a:pt x="72" y="1"/>
                  </a:lnTo>
                  <a:cubicBezTo>
                    <a:pt x="70" y="0"/>
                    <a:pt x="67" y="1"/>
                    <a:pt x="65" y="2"/>
                  </a:cubicBezTo>
                  <a:lnTo>
                    <a:pt x="63" y="3"/>
                  </a:lnTo>
                  <a:cubicBezTo>
                    <a:pt x="62" y="4"/>
                    <a:pt x="60" y="5"/>
                    <a:pt x="60" y="6"/>
                  </a:cubicBezTo>
                  <a:lnTo>
                    <a:pt x="56" y="14"/>
                  </a:lnTo>
                  <a:cubicBezTo>
                    <a:pt x="55" y="14"/>
                    <a:pt x="54" y="14"/>
                    <a:pt x="52" y="13"/>
                  </a:cubicBezTo>
                  <a:lnTo>
                    <a:pt x="46" y="14"/>
                  </a:lnTo>
                  <a:lnTo>
                    <a:pt x="43" y="13"/>
                  </a:lnTo>
                  <a:cubicBezTo>
                    <a:pt x="40" y="13"/>
                    <a:pt x="38" y="13"/>
                    <a:pt x="36" y="15"/>
                  </a:cubicBezTo>
                  <a:cubicBezTo>
                    <a:pt x="35" y="16"/>
                    <a:pt x="34" y="17"/>
                    <a:pt x="34" y="19"/>
                  </a:cubicBezTo>
                  <a:lnTo>
                    <a:pt x="34" y="19"/>
                  </a:lnTo>
                  <a:lnTo>
                    <a:pt x="29" y="17"/>
                  </a:lnTo>
                  <a:cubicBezTo>
                    <a:pt x="29" y="16"/>
                    <a:pt x="28" y="16"/>
                    <a:pt x="27" y="16"/>
                  </a:cubicBezTo>
                  <a:lnTo>
                    <a:pt x="25" y="15"/>
                  </a:lnTo>
                  <a:cubicBezTo>
                    <a:pt x="25" y="15"/>
                    <a:pt x="24" y="15"/>
                    <a:pt x="23" y="15"/>
                  </a:cubicBezTo>
                  <a:lnTo>
                    <a:pt x="12" y="17"/>
                  </a:lnTo>
                  <a:cubicBezTo>
                    <a:pt x="11" y="18"/>
                    <a:pt x="11" y="18"/>
                    <a:pt x="10" y="18"/>
                  </a:cubicBezTo>
                  <a:lnTo>
                    <a:pt x="6" y="21"/>
                  </a:lnTo>
                  <a:cubicBezTo>
                    <a:pt x="5" y="22"/>
                    <a:pt x="4" y="23"/>
                    <a:pt x="3" y="25"/>
                  </a:cubicBezTo>
                  <a:lnTo>
                    <a:pt x="1" y="29"/>
                  </a:lnTo>
                  <a:cubicBezTo>
                    <a:pt x="0" y="31"/>
                    <a:pt x="0" y="32"/>
                    <a:pt x="0" y="34"/>
                  </a:cubicBezTo>
                  <a:lnTo>
                    <a:pt x="1" y="41"/>
                  </a:lnTo>
                  <a:cubicBezTo>
                    <a:pt x="2" y="42"/>
                    <a:pt x="2" y="44"/>
                    <a:pt x="3" y="45"/>
                  </a:cubicBezTo>
                  <a:lnTo>
                    <a:pt x="7" y="49"/>
                  </a:lnTo>
                  <a:cubicBezTo>
                    <a:pt x="8" y="50"/>
                    <a:pt x="9" y="50"/>
                    <a:pt x="10" y="51"/>
                  </a:cubicBezTo>
                  <a:lnTo>
                    <a:pt x="15" y="52"/>
                  </a:lnTo>
                  <a:cubicBezTo>
                    <a:pt x="15" y="53"/>
                    <a:pt x="16" y="53"/>
                    <a:pt x="17" y="53"/>
                  </a:cubicBezTo>
                  <a:lnTo>
                    <a:pt x="33" y="53"/>
                  </a:lnTo>
                  <a:lnTo>
                    <a:pt x="35" y="53"/>
                  </a:lnTo>
                  <a:cubicBezTo>
                    <a:pt x="37" y="53"/>
                    <a:pt x="38" y="52"/>
                    <a:pt x="39" y="51"/>
                  </a:cubicBezTo>
                  <a:cubicBezTo>
                    <a:pt x="41" y="51"/>
                    <a:pt x="43" y="51"/>
                    <a:pt x="44" y="50"/>
                  </a:cubicBezTo>
                  <a:lnTo>
                    <a:pt x="45" y="50"/>
                  </a:lnTo>
                  <a:cubicBezTo>
                    <a:pt x="46" y="51"/>
                    <a:pt x="48" y="51"/>
                    <a:pt x="50" y="51"/>
                  </a:cubicBezTo>
                  <a:cubicBezTo>
                    <a:pt x="51" y="51"/>
                    <a:pt x="53" y="51"/>
                    <a:pt x="54" y="50"/>
                  </a:cubicBezTo>
                  <a:lnTo>
                    <a:pt x="55" y="50"/>
                  </a:lnTo>
                  <a:cubicBezTo>
                    <a:pt x="55" y="51"/>
                    <a:pt x="56" y="52"/>
                    <a:pt x="56" y="53"/>
                  </a:cubicBezTo>
                  <a:cubicBezTo>
                    <a:pt x="57" y="54"/>
                    <a:pt x="58" y="55"/>
                    <a:pt x="59" y="56"/>
                  </a:cubicBezTo>
                  <a:lnTo>
                    <a:pt x="62" y="57"/>
                  </a:lnTo>
                  <a:cubicBezTo>
                    <a:pt x="62" y="57"/>
                    <a:pt x="63" y="58"/>
                    <a:pt x="64" y="58"/>
                  </a:cubicBezTo>
                  <a:cubicBezTo>
                    <a:pt x="65" y="59"/>
                    <a:pt x="66" y="60"/>
                    <a:pt x="68" y="60"/>
                  </a:cubicBezTo>
                  <a:cubicBezTo>
                    <a:pt x="69" y="60"/>
                    <a:pt x="69" y="60"/>
                    <a:pt x="70" y="60"/>
                  </a:cubicBezTo>
                  <a:cubicBezTo>
                    <a:pt x="72" y="60"/>
                    <a:pt x="74" y="59"/>
                    <a:pt x="76" y="58"/>
                  </a:cubicBezTo>
                  <a:lnTo>
                    <a:pt x="79" y="54"/>
                  </a:lnTo>
                  <a:cubicBezTo>
                    <a:pt x="80" y="52"/>
                    <a:pt x="81" y="50"/>
                    <a:pt x="80" y="47"/>
                  </a:cubicBezTo>
                  <a:lnTo>
                    <a:pt x="79" y="42"/>
                  </a:lnTo>
                  <a:cubicBezTo>
                    <a:pt x="79" y="41"/>
                    <a:pt x="79" y="40"/>
                    <a:pt x="78" y="39"/>
                  </a:cubicBezTo>
                  <a:lnTo>
                    <a:pt x="77" y="39"/>
                  </a:lnTo>
                  <a:lnTo>
                    <a:pt x="79" y="36"/>
                  </a:lnTo>
                  <a:cubicBezTo>
                    <a:pt x="80" y="35"/>
                    <a:pt x="80" y="35"/>
                    <a:pt x="80" y="34"/>
                  </a:cubicBezTo>
                  <a:lnTo>
                    <a:pt x="81" y="29"/>
                  </a:lnTo>
                  <a:cubicBezTo>
                    <a:pt x="82" y="28"/>
                    <a:pt x="82" y="26"/>
                    <a:pt x="81" y="24"/>
                  </a:cubicBezTo>
                  <a:lnTo>
                    <a:pt x="81" y="23"/>
                  </a:lnTo>
                  <a:lnTo>
                    <a:pt x="82" y="21"/>
                  </a:lnTo>
                  <a:cubicBezTo>
                    <a:pt x="83" y="19"/>
                    <a:pt x="84" y="16"/>
                    <a:pt x="83" y="13"/>
                  </a:cubicBezTo>
                  <a:lnTo>
                    <a:pt x="80" y="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76" name="Freeform 361">
              <a:extLst>
                <a:ext uri="{FF2B5EF4-FFF2-40B4-BE49-F238E27FC236}">
                  <a16:creationId xmlns:a16="http://schemas.microsoft.com/office/drawing/2014/main" id="{0E6DDD90-747B-4EF2-B535-F1CCF5BAF3D4}"/>
                </a:ext>
              </a:extLst>
            </p:cNvPr>
            <p:cNvSpPr>
              <a:spLocks noChangeArrowheads="1"/>
            </p:cNvSpPr>
            <p:nvPr/>
          </p:nvSpPr>
          <p:spPr bwMode="auto">
            <a:xfrm>
              <a:off x="7140575" y="2854325"/>
              <a:ext cx="3175" cy="6350"/>
            </a:xfrm>
            <a:custGeom>
              <a:avLst/>
              <a:gdLst>
                <a:gd name="T0" fmla="*/ 0 w 11"/>
                <a:gd name="T1" fmla="*/ 12 h 17"/>
                <a:gd name="T2" fmla="*/ 0 w 11"/>
                <a:gd name="T3" fmla="*/ 16 h 17"/>
                <a:gd name="T4" fmla="*/ 3 w 11"/>
                <a:gd name="T5" fmla="*/ 15 h 17"/>
                <a:gd name="T6" fmla="*/ 10 w 11"/>
                <a:gd name="T7" fmla="*/ 11 h 17"/>
                <a:gd name="T8" fmla="*/ 8 w 11"/>
                <a:gd name="T9" fmla="*/ 6 h 17"/>
                <a:gd name="T10" fmla="*/ 8 w 11"/>
                <a:gd name="T11" fmla="*/ 3 h 17"/>
                <a:gd name="T12" fmla="*/ 5 w 11"/>
                <a:gd name="T13" fmla="*/ 2 h 17"/>
                <a:gd name="T14" fmla="*/ 4 w 11"/>
                <a:gd name="T15" fmla="*/ 0 h 17"/>
                <a:gd name="T16" fmla="*/ 4 w 11"/>
                <a:gd name="T17" fmla="*/ 1 h 17"/>
                <a:gd name="T18" fmla="*/ 4 w 11"/>
                <a:gd name="T19" fmla="*/ 3 h 17"/>
                <a:gd name="T20" fmla="*/ 1 w 11"/>
                <a:gd name="T21" fmla="*/ 11 h 17"/>
                <a:gd name="T22" fmla="*/ 0 w 11"/>
                <a:gd name="T23"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7">
                  <a:moveTo>
                    <a:pt x="0" y="12"/>
                  </a:moveTo>
                  <a:lnTo>
                    <a:pt x="0" y="16"/>
                  </a:lnTo>
                  <a:lnTo>
                    <a:pt x="3" y="15"/>
                  </a:lnTo>
                  <a:lnTo>
                    <a:pt x="10" y="11"/>
                  </a:lnTo>
                  <a:cubicBezTo>
                    <a:pt x="9" y="10"/>
                    <a:pt x="8" y="8"/>
                    <a:pt x="8" y="6"/>
                  </a:cubicBezTo>
                  <a:lnTo>
                    <a:pt x="8" y="3"/>
                  </a:lnTo>
                  <a:cubicBezTo>
                    <a:pt x="7" y="3"/>
                    <a:pt x="6" y="2"/>
                    <a:pt x="5" y="2"/>
                  </a:cubicBezTo>
                  <a:lnTo>
                    <a:pt x="4" y="0"/>
                  </a:lnTo>
                  <a:lnTo>
                    <a:pt x="4" y="1"/>
                  </a:lnTo>
                  <a:lnTo>
                    <a:pt x="4" y="3"/>
                  </a:lnTo>
                  <a:cubicBezTo>
                    <a:pt x="5" y="6"/>
                    <a:pt x="3" y="9"/>
                    <a:pt x="1" y="11"/>
                  </a:cubicBezTo>
                  <a:lnTo>
                    <a:pt x="0" y="1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77" name="Freeform 362">
              <a:extLst>
                <a:ext uri="{FF2B5EF4-FFF2-40B4-BE49-F238E27FC236}">
                  <a16:creationId xmlns:a16="http://schemas.microsoft.com/office/drawing/2014/main" id="{151F8B10-8B45-448C-B7CB-B6989A9B4517}"/>
                </a:ext>
              </a:extLst>
            </p:cNvPr>
            <p:cNvSpPr>
              <a:spLocks noChangeArrowheads="1"/>
            </p:cNvSpPr>
            <p:nvPr/>
          </p:nvSpPr>
          <p:spPr bwMode="auto">
            <a:xfrm>
              <a:off x="7221537" y="2682875"/>
              <a:ext cx="122238" cy="104775"/>
            </a:xfrm>
            <a:custGeom>
              <a:avLst/>
              <a:gdLst>
                <a:gd name="T0" fmla="*/ 155 w 341"/>
                <a:gd name="T1" fmla="*/ 64 h 291"/>
                <a:gd name="T2" fmla="*/ 137 w 341"/>
                <a:gd name="T3" fmla="*/ 65 h 291"/>
                <a:gd name="T4" fmla="*/ 112 w 341"/>
                <a:gd name="T5" fmla="*/ 83 h 291"/>
                <a:gd name="T6" fmla="*/ 93 w 341"/>
                <a:gd name="T7" fmla="*/ 79 h 291"/>
                <a:gd name="T8" fmla="*/ 90 w 341"/>
                <a:gd name="T9" fmla="*/ 103 h 291"/>
                <a:gd name="T10" fmla="*/ 75 w 341"/>
                <a:gd name="T11" fmla="*/ 112 h 291"/>
                <a:gd name="T12" fmla="*/ 68 w 341"/>
                <a:gd name="T13" fmla="*/ 122 h 291"/>
                <a:gd name="T14" fmla="*/ 79 w 341"/>
                <a:gd name="T15" fmla="*/ 141 h 291"/>
                <a:gd name="T16" fmla="*/ 86 w 341"/>
                <a:gd name="T17" fmla="*/ 166 h 291"/>
                <a:gd name="T18" fmla="*/ 77 w 341"/>
                <a:gd name="T19" fmla="*/ 182 h 291"/>
                <a:gd name="T20" fmla="*/ 60 w 341"/>
                <a:gd name="T21" fmla="*/ 182 h 291"/>
                <a:gd name="T22" fmla="*/ 58 w 341"/>
                <a:gd name="T23" fmla="*/ 207 h 291"/>
                <a:gd name="T24" fmla="*/ 21 w 341"/>
                <a:gd name="T25" fmla="*/ 204 h 291"/>
                <a:gd name="T26" fmla="*/ 3 w 341"/>
                <a:gd name="T27" fmla="*/ 221 h 291"/>
                <a:gd name="T28" fmla="*/ 12 w 341"/>
                <a:gd name="T29" fmla="*/ 231 h 291"/>
                <a:gd name="T30" fmla="*/ 31 w 341"/>
                <a:gd name="T31" fmla="*/ 239 h 291"/>
                <a:gd name="T32" fmla="*/ 45 w 341"/>
                <a:gd name="T33" fmla="*/ 234 h 291"/>
                <a:gd name="T34" fmla="*/ 62 w 341"/>
                <a:gd name="T35" fmla="*/ 230 h 291"/>
                <a:gd name="T36" fmla="*/ 76 w 341"/>
                <a:gd name="T37" fmla="*/ 236 h 291"/>
                <a:gd name="T38" fmla="*/ 95 w 341"/>
                <a:gd name="T39" fmla="*/ 235 h 291"/>
                <a:gd name="T40" fmla="*/ 127 w 341"/>
                <a:gd name="T41" fmla="*/ 232 h 291"/>
                <a:gd name="T42" fmla="*/ 117 w 341"/>
                <a:gd name="T43" fmla="*/ 259 h 291"/>
                <a:gd name="T44" fmla="*/ 107 w 341"/>
                <a:gd name="T45" fmla="*/ 276 h 291"/>
                <a:gd name="T46" fmla="*/ 123 w 341"/>
                <a:gd name="T47" fmla="*/ 286 h 291"/>
                <a:gd name="T48" fmla="*/ 146 w 341"/>
                <a:gd name="T49" fmla="*/ 264 h 291"/>
                <a:gd name="T50" fmla="*/ 176 w 341"/>
                <a:gd name="T51" fmla="*/ 250 h 291"/>
                <a:gd name="T52" fmla="*/ 161 w 341"/>
                <a:gd name="T53" fmla="*/ 241 h 291"/>
                <a:gd name="T54" fmla="*/ 153 w 341"/>
                <a:gd name="T55" fmla="*/ 226 h 291"/>
                <a:gd name="T56" fmla="*/ 175 w 341"/>
                <a:gd name="T57" fmla="*/ 200 h 291"/>
                <a:gd name="T58" fmla="*/ 198 w 341"/>
                <a:gd name="T59" fmla="*/ 206 h 291"/>
                <a:gd name="T60" fmla="*/ 223 w 341"/>
                <a:gd name="T61" fmla="*/ 196 h 291"/>
                <a:gd name="T62" fmla="*/ 242 w 341"/>
                <a:gd name="T63" fmla="*/ 165 h 291"/>
                <a:gd name="T64" fmla="*/ 246 w 341"/>
                <a:gd name="T65" fmla="*/ 135 h 291"/>
                <a:gd name="T66" fmla="*/ 251 w 341"/>
                <a:gd name="T67" fmla="*/ 120 h 291"/>
                <a:gd name="T68" fmla="*/ 265 w 341"/>
                <a:gd name="T69" fmla="*/ 97 h 291"/>
                <a:gd name="T70" fmla="*/ 285 w 341"/>
                <a:gd name="T71" fmla="*/ 87 h 291"/>
                <a:gd name="T72" fmla="*/ 321 w 341"/>
                <a:gd name="T73" fmla="*/ 48 h 291"/>
                <a:gd name="T74" fmla="*/ 328 w 341"/>
                <a:gd name="T75" fmla="*/ 33 h 291"/>
                <a:gd name="T76" fmla="*/ 306 w 341"/>
                <a:gd name="T77" fmla="*/ 23 h 291"/>
                <a:gd name="T78" fmla="*/ 283 w 341"/>
                <a:gd name="T79" fmla="*/ 5 h 291"/>
                <a:gd name="T80" fmla="*/ 285 w 341"/>
                <a:gd name="T81" fmla="*/ 31 h 291"/>
                <a:gd name="T82" fmla="*/ 267 w 341"/>
                <a:gd name="T83" fmla="*/ 23 h 291"/>
                <a:gd name="T84" fmla="*/ 252 w 341"/>
                <a:gd name="T85" fmla="*/ 26 h 291"/>
                <a:gd name="T86" fmla="*/ 244 w 341"/>
                <a:gd name="T87" fmla="*/ 39 h 291"/>
                <a:gd name="T88" fmla="*/ 247 w 341"/>
                <a:gd name="T89" fmla="*/ 51 h 291"/>
                <a:gd name="T90" fmla="*/ 256 w 341"/>
                <a:gd name="T91" fmla="*/ 81 h 291"/>
                <a:gd name="T92" fmla="*/ 257 w 341"/>
                <a:gd name="T93" fmla="*/ 102 h 291"/>
                <a:gd name="T94" fmla="*/ 215 w 341"/>
                <a:gd name="T95" fmla="*/ 138 h 291"/>
                <a:gd name="T96" fmla="*/ 198 w 341"/>
                <a:gd name="T97" fmla="*/ 130 h 291"/>
                <a:gd name="T98" fmla="*/ 214 w 341"/>
                <a:gd name="T99" fmla="*/ 110 h 291"/>
                <a:gd name="T100" fmla="*/ 220 w 341"/>
                <a:gd name="T101" fmla="*/ 87 h 291"/>
                <a:gd name="T102" fmla="*/ 227 w 341"/>
                <a:gd name="T103" fmla="*/ 74 h 291"/>
                <a:gd name="T104" fmla="*/ 218 w 341"/>
                <a:gd name="T105" fmla="*/ 60 h 291"/>
                <a:gd name="T106" fmla="*/ 216 w 341"/>
                <a:gd name="T107" fmla="*/ 72 h 291"/>
                <a:gd name="T108" fmla="*/ 194 w 341"/>
                <a:gd name="T109" fmla="*/ 83 h 291"/>
                <a:gd name="T110" fmla="*/ 193 w 341"/>
                <a:gd name="T111" fmla="*/ 66 h 291"/>
                <a:gd name="T112" fmla="*/ 182 w 341"/>
                <a:gd name="T113" fmla="*/ 70 h 291"/>
                <a:gd name="T114" fmla="*/ 167 w 341"/>
                <a:gd name="T115" fmla="*/ 7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1" h="291">
                  <a:moveTo>
                    <a:pt x="157" y="70"/>
                  </a:moveTo>
                  <a:lnTo>
                    <a:pt x="157" y="67"/>
                  </a:lnTo>
                  <a:cubicBezTo>
                    <a:pt x="157" y="67"/>
                    <a:pt x="157" y="67"/>
                    <a:pt x="157" y="66"/>
                  </a:cubicBezTo>
                  <a:cubicBezTo>
                    <a:pt x="157" y="66"/>
                    <a:pt x="156" y="65"/>
                    <a:pt x="156" y="64"/>
                  </a:cubicBezTo>
                  <a:lnTo>
                    <a:pt x="155" y="64"/>
                  </a:lnTo>
                  <a:cubicBezTo>
                    <a:pt x="154" y="64"/>
                    <a:pt x="152" y="64"/>
                    <a:pt x="151" y="63"/>
                  </a:cubicBezTo>
                  <a:lnTo>
                    <a:pt x="147" y="65"/>
                  </a:lnTo>
                  <a:cubicBezTo>
                    <a:pt x="145" y="66"/>
                    <a:pt x="142" y="66"/>
                    <a:pt x="139" y="65"/>
                  </a:cubicBezTo>
                  <a:cubicBezTo>
                    <a:pt x="139" y="65"/>
                    <a:pt x="139" y="64"/>
                    <a:pt x="138" y="64"/>
                  </a:cubicBezTo>
                  <a:lnTo>
                    <a:pt x="137" y="65"/>
                  </a:lnTo>
                  <a:lnTo>
                    <a:pt x="128" y="70"/>
                  </a:lnTo>
                  <a:lnTo>
                    <a:pt x="123" y="78"/>
                  </a:lnTo>
                  <a:cubicBezTo>
                    <a:pt x="122" y="78"/>
                    <a:pt x="122" y="79"/>
                    <a:pt x="121" y="79"/>
                  </a:cubicBezTo>
                  <a:lnTo>
                    <a:pt x="119" y="81"/>
                  </a:lnTo>
                  <a:cubicBezTo>
                    <a:pt x="117" y="83"/>
                    <a:pt x="115" y="83"/>
                    <a:pt x="112" y="83"/>
                  </a:cubicBezTo>
                  <a:cubicBezTo>
                    <a:pt x="110" y="82"/>
                    <a:pt x="108" y="81"/>
                    <a:pt x="107" y="79"/>
                  </a:cubicBezTo>
                  <a:cubicBezTo>
                    <a:pt x="106" y="78"/>
                    <a:pt x="106" y="77"/>
                    <a:pt x="105" y="75"/>
                  </a:cubicBezTo>
                  <a:cubicBezTo>
                    <a:pt x="104" y="75"/>
                    <a:pt x="102" y="75"/>
                    <a:pt x="101" y="75"/>
                  </a:cubicBezTo>
                  <a:lnTo>
                    <a:pt x="94" y="72"/>
                  </a:lnTo>
                  <a:lnTo>
                    <a:pt x="93" y="79"/>
                  </a:lnTo>
                  <a:cubicBezTo>
                    <a:pt x="92" y="80"/>
                    <a:pt x="91" y="81"/>
                    <a:pt x="90" y="82"/>
                  </a:cubicBezTo>
                  <a:lnTo>
                    <a:pt x="90" y="83"/>
                  </a:lnTo>
                  <a:lnTo>
                    <a:pt x="92" y="96"/>
                  </a:lnTo>
                  <a:cubicBezTo>
                    <a:pt x="93" y="98"/>
                    <a:pt x="92" y="101"/>
                    <a:pt x="91" y="103"/>
                  </a:cubicBezTo>
                  <a:lnTo>
                    <a:pt x="90" y="103"/>
                  </a:lnTo>
                  <a:lnTo>
                    <a:pt x="90" y="107"/>
                  </a:lnTo>
                  <a:cubicBezTo>
                    <a:pt x="89" y="108"/>
                    <a:pt x="89" y="110"/>
                    <a:pt x="88" y="111"/>
                  </a:cubicBezTo>
                  <a:cubicBezTo>
                    <a:pt x="87" y="112"/>
                    <a:pt x="84" y="114"/>
                    <a:pt x="82" y="114"/>
                  </a:cubicBezTo>
                  <a:cubicBezTo>
                    <a:pt x="80" y="115"/>
                    <a:pt x="77" y="114"/>
                    <a:pt x="75" y="113"/>
                  </a:cubicBezTo>
                  <a:lnTo>
                    <a:pt x="75" y="112"/>
                  </a:lnTo>
                  <a:lnTo>
                    <a:pt x="74" y="113"/>
                  </a:lnTo>
                  <a:cubicBezTo>
                    <a:pt x="74" y="114"/>
                    <a:pt x="73" y="114"/>
                    <a:pt x="73" y="115"/>
                  </a:cubicBezTo>
                  <a:lnTo>
                    <a:pt x="72" y="117"/>
                  </a:lnTo>
                  <a:lnTo>
                    <a:pt x="70" y="120"/>
                  </a:lnTo>
                  <a:cubicBezTo>
                    <a:pt x="70" y="121"/>
                    <a:pt x="69" y="122"/>
                    <a:pt x="68" y="122"/>
                  </a:cubicBezTo>
                  <a:lnTo>
                    <a:pt x="71" y="126"/>
                  </a:lnTo>
                  <a:lnTo>
                    <a:pt x="76" y="127"/>
                  </a:lnTo>
                  <a:cubicBezTo>
                    <a:pt x="78" y="129"/>
                    <a:pt x="80" y="131"/>
                    <a:pt x="81" y="134"/>
                  </a:cubicBezTo>
                  <a:cubicBezTo>
                    <a:pt x="81" y="137"/>
                    <a:pt x="80" y="139"/>
                    <a:pt x="78" y="141"/>
                  </a:cubicBezTo>
                  <a:lnTo>
                    <a:pt x="79" y="141"/>
                  </a:lnTo>
                  <a:lnTo>
                    <a:pt x="82" y="143"/>
                  </a:lnTo>
                  <a:cubicBezTo>
                    <a:pt x="84" y="144"/>
                    <a:pt x="85" y="145"/>
                    <a:pt x="86" y="147"/>
                  </a:cubicBezTo>
                  <a:lnTo>
                    <a:pt x="88" y="152"/>
                  </a:lnTo>
                  <a:cubicBezTo>
                    <a:pt x="91" y="154"/>
                    <a:pt x="92" y="157"/>
                    <a:pt x="91" y="160"/>
                  </a:cubicBezTo>
                  <a:cubicBezTo>
                    <a:pt x="90" y="163"/>
                    <a:pt x="88" y="165"/>
                    <a:pt x="86" y="166"/>
                  </a:cubicBezTo>
                  <a:cubicBezTo>
                    <a:pt x="88" y="167"/>
                    <a:pt x="89" y="170"/>
                    <a:pt x="89" y="172"/>
                  </a:cubicBezTo>
                  <a:lnTo>
                    <a:pt x="89" y="174"/>
                  </a:lnTo>
                  <a:cubicBezTo>
                    <a:pt x="89" y="177"/>
                    <a:pt x="88" y="179"/>
                    <a:pt x="86" y="180"/>
                  </a:cubicBezTo>
                  <a:cubicBezTo>
                    <a:pt x="85" y="182"/>
                    <a:pt x="82" y="182"/>
                    <a:pt x="81" y="182"/>
                  </a:cubicBezTo>
                  <a:lnTo>
                    <a:pt x="77" y="182"/>
                  </a:lnTo>
                  <a:cubicBezTo>
                    <a:pt x="76" y="182"/>
                    <a:pt x="75" y="182"/>
                    <a:pt x="74" y="182"/>
                  </a:cubicBezTo>
                  <a:lnTo>
                    <a:pt x="65" y="178"/>
                  </a:lnTo>
                  <a:lnTo>
                    <a:pt x="58" y="180"/>
                  </a:lnTo>
                  <a:lnTo>
                    <a:pt x="57" y="180"/>
                  </a:lnTo>
                  <a:cubicBezTo>
                    <a:pt x="58" y="180"/>
                    <a:pt x="59" y="181"/>
                    <a:pt x="60" y="182"/>
                  </a:cubicBezTo>
                  <a:lnTo>
                    <a:pt x="70" y="192"/>
                  </a:lnTo>
                  <a:cubicBezTo>
                    <a:pt x="72" y="194"/>
                    <a:pt x="73" y="196"/>
                    <a:pt x="72" y="199"/>
                  </a:cubicBezTo>
                  <a:cubicBezTo>
                    <a:pt x="72" y="201"/>
                    <a:pt x="70" y="204"/>
                    <a:pt x="68" y="205"/>
                  </a:cubicBezTo>
                  <a:lnTo>
                    <a:pt x="65" y="207"/>
                  </a:lnTo>
                  <a:cubicBezTo>
                    <a:pt x="63" y="208"/>
                    <a:pt x="60" y="208"/>
                    <a:pt x="58" y="207"/>
                  </a:cubicBezTo>
                  <a:cubicBezTo>
                    <a:pt x="57" y="208"/>
                    <a:pt x="56" y="208"/>
                    <a:pt x="55" y="208"/>
                  </a:cubicBezTo>
                  <a:lnTo>
                    <a:pt x="49" y="208"/>
                  </a:lnTo>
                  <a:cubicBezTo>
                    <a:pt x="49" y="208"/>
                    <a:pt x="48" y="207"/>
                    <a:pt x="47" y="207"/>
                  </a:cubicBezTo>
                  <a:lnTo>
                    <a:pt x="38" y="204"/>
                  </a:lnTo>
                  <a:lnTo>
                    <a:pt x="21" y="204"/>
                  </a:lnTo>
                  <a:lnTo>
                    <a:pt x="19" y="205"/>
                  </a:lnTo>
                  <a:lnTo>
                    <a:pt x="6" y="214"/>
                  </a:lnTo>
                  <a:lnTo>
                    <a:pt x="6" y="215"/>
                  </a:lnTo>
                  <a:cubicBezTo>
                    <a:pt x="6" y="217"/>
                    <a:pt x="6" y="218"/>
                    <a:pt x="5" y="218"/>
                  </a:cubicBezTo>
                  <a:lnTo>
                    <a:pt x="3" y="221"/>
                  </a:lnTo>
                  <a:cubicBezTo>
                    <a:pt x="3" y="222"/>
                    <a:pt x="2" y="223"/>
                    <a:pt x="0" y="224"/>
                  </a:cubicBezTo>
                  <a:lnTo>
                    <a:pt x="0" y="224"/>
                  </a:lnTo>
                  <a:cubicBezTo>
                    <a:pt x="0" y="225"/>
                    <a:pt x="0" y="225"/>
                    <a:pt x="0" y="225"/>
                  </a:cubicBezTo>
                  <a:lnTo>
                    <a:pt x="0" y="226"/>
                  </a:lnTo>
                  <a:lnTo>
                    <a:pt x="12" y="231"/>
                  </a:lnTo>
                  <a:cubicBezTo>
                    <a:pt x="13" y="231"/>
                    <a:pt x="14" y="232"/>
                    <a:pt x="15" y="233"/>
                  </a:cubicBezTo>
                  <a:lnTo>
                    <a:pt x="17" y="235"/>
                  </a:lnTo>
                  <a:cubicBezTo>
                    <a:pt x="17" y="236"/>
                    <a:pt x="18" y="237"/>
                    <a:pt x="18" y="238"/>
                  </a:cubicBezTo>
                  <a:lnTo>
                    <a:pt x="28" y="238"/>
                  </a:lnTo>
                  <a:cubicBezTo>
                    <a:pt x="29" y="238"/>
                    <a:pt x="30" y="238"/>
                    <a:pt x="31" y="239"/>
                  </a:cubicBezTo>
                  <a:cubicBezTo>
                    <a:pt x="32" y="238"/>
                    <a:pt x="32" y="238"/>
                    <a:pt x="33" y="237"/>
                  </a:cubicBezTo>
                  <a:lnTo>
                    <a:pt x="35" y="236"/>
                  </a:lnTo>
                  <a:cubicBezTo>
                    <a:pt x="36" y="236"/>
                    <a:pt x="37" y="236"/>
                    <a:pt x="38" y="236"/>
                  </a:cubicBezTo>
                  <a:lnTo>
                    <a:pt x="42" y="235"/>
                  </a:lnTo>
                  <a:cubicBezTo>
                    <a:pt x="42" y="234"/>
                    <a:pt x="43" y="234"/>
                    <a:pt x="45" y="234"/>
                  </a:cubicBezTo>
                  <a:cubicBezTo>
                    <a:pt x="46" y="233"/>
                    <a:pt x="49" y="233"/>
                    <a:pt x="50" y="234"/>
                  </a:cubicBezTo>
                  <a:cubicBezTo>
                    <a:pt x="51" y="234"/>
                    <a:pt x="52" y="234"/>
                    <a:pt x="53" y="235"/>
                  </a:cubicBezTo>
                  <a:lnTo>
                    <a:pt x="53" y="234"/>
                  </a:lnTo>
                  <a:cubicBezTo>
                    <a:pt x="55" y="232"/>
                    <a:pt x="57" y="230"/>
                    <a:pt x="60" y="230"/>
                  </a:cubicBezTo>
                  <a:lnTo>
                    <a:pt x="62" y="230"/>
                  </a:lnTo>
                  <a:cubicBezTo>
                    <a:pt x="65" y="230"/>
                    <a:pt x="67" y="231"/>
                    <a:pt x="68" y="233"/>
                  </a:cubicBezTo>
                  <a:cubicBezTo>
                    <a:pt x="69" y="234"/>
                    <a:pt x="70" y="235"/>
                    <a:pt x="70" y="236"/>
                  </a:cubicBezTo>
                  <a:cubicBezTo>
                    <a:pt x="71" y="236"/>
                    <a:pt x="72" y="237"/>
                    <a:pt x="72" y="238"/>
                  </a:cubicBezTo>
                  <a:lnTo>
                    <a:pt x="73" y="239"/>
                  </a:lnTo>
                  <a:lnTo>
                    <a:pt x="76" y="236"/>
                  </a:lnTo>
                  <a:cubicBezTo>
                    <a:pt x="77" y="235"/>
                    <a:pt x="78" y="234"/>
                    <a:pt x="79" y="233"/>
                  </a:cubicBezTo>
                  <a:lnTo>
                    <a:pt x="82" y="232"/>
                  </a:lnTo>
                  <a:cubicBezTo>
                    <a:pt x="84" y="231"/>
                    <a:pt x="86" y="231"/>
                    <a:pt x="88" y="231"/>
                  </a:cubicBezTo>
                  <a:lnTo>
                    <a:pt x="91" y="232"/>
                  </a:lnTo>
                  <a:cubicBezTo>
                    <a:pt x="92" y="233"/>
                    <a:pt x="94" y="234"/>
                    <a:pt x="95" y="235"/>
                  </a:cubicBezTo>
                  <a:cubicBezTo>
                    <a:pt x="95" y="235"/>
                    <a:pt x="96" y="235"/>
                    <a:pt x="97" y="235"/>
                  </a:cubicBezTo>
                  <a:lnTo>
                    <a:pt x="111" y="232"/>
                  </a:lnTo>
                  <a:lnTo>
                    <a:pt x="114" y="229"/>
                  </a:lnTo>
                  <a:cubicBezTo>
                    <a:pt x="116" y="227"/>
                    <a:pt x="119" y="226"/>
                    <a:pt x="121" y="227"/>
                  </a:cubicBezTo>
                  <a:cubicBezTo>
                    <a:pt x="124" y="227"/>
                    <a:pt x="126" y="229"/>
                    <a:pt x="127" y="232"/>
                  </a:cubicBezTo>
                  <a:cubicBezTo>
                    <a:pt x="128" y="234"/>
                    <a:pt x="129" y="237"/>
                    <a:pt x="128" y="239"/>
                  </a:cubicBezTo>
                  <a:lnTo>
                    <a:pt x="127" y="242"/>
                  </a:lnTo>
                  <a:lnTo>
                    <a:pt x="125" y="252"/>
                  </a:lnTo>
                  <a:cubicBezTo>
                    <a:pt x="125" y="256"/>
                    <a:pt x="121" y="259"/>
                    <a:pt x="117" y="259"/>
                  </a:cubicBezTo>
                  <a:lnTo>
                    <a:pt x="117" y="259"/>
                  </a:lnTo>
                  <a:cubicBezTo>
                    <a:pt x="117" y="259"/>
                    <a:pt x="117" y="260"/>
                    <a:pt x="116" y="260"/>
                  </a:cubicBezTo>
                  <a:lnTo>
                    <a:pt x="110" y="266"/>
                  </a:lnTo>
                  <a:lnTo>
                    <a:pt x="110" y="269"/>
                  </a:lnTo>
                  <a:cubicBezTo>
                    <a:pt x="110" y="271"/>
                    <a:pt x="109" y="274"/>
                    <a:pt x="107" y="275"/>
                  </a:cubicBezTo>
                  <a:lnTo>
                    <a:pt x="107" y="276"/>
                  </a:lnTo>
                  <a:cubicBezTo>
                    <a:pt x="109" y="277"/>
                    <a:pt x="111" y="280"/>
                    <a:pt x="111" y="283"/>
                  </a:cubicBezTo>
                  <a:lnTo>
                    <a:pt x="111" y="285"/>
                  </a:lnTo>
                  <a:cubicBezTo>
                    <a:pt x="111" y="287"/>
                    <a:pt x="111" y="289"/>
                    <a:pt x="110" y="290"/>
                  </a:cubicBezTo>
                  <a:lnTo>
                    <a:pt x="111" y="289"/>
                  </a:lnTo>
                  <a:lnTo>
                    <a:pt x="123" y="286"/>
                  </a:lnTo>
                  <a:lnTo>
                    <a:pt x="127" y="283"/>
                  </a:lnTo>
                  <a:lnTo>
                    <a:pt x="129" y="279"/>
                  </a:lnTo>
                  <a:lnTo>
                    <a:pt x="133" y="272"/>
                  </a:lnTo>
                  <a:lnTo>
                    <a:pt x="138" y="266"/>
                  </a:lnTo>
                  <a:cubicBezTo>
                    <a:pt x="140" y="264"/>
                    <a:pt x="143" y="263"/>
                    <a:pt x="146" y="264"/>
                  </a:cubicBezTo>
                  <a:lnTo>
                    <a:pt x="165" y="267"/>
                  </a:lnTo>
                  <a:lnTo>
                    <a:pt x="169" y="266"/>
                  </a:lnTo>
                  <a:lnTo>
                    <a:pt x="184" y="252"/>
                  </a:lnTo>
                  <a:lnTo>
                    <a:pt x="180" y="249"/>
                  </a:lnTo>
                  <a:cubicBezTo>
                    <a:pt x="179" y="250"/>
                    <a:pt x="177" y="250"/>
                    <a:pt x="176" y="250"/>
                  </a:cubicBezTo>
                  <a:cubicBezTo>
                    <a:pt x="173" y="250"/>
                    <a:pt x="170" y="249"/>
                    <a:pt x="168" y="247"/>
                  </a:cubicBezTo>
                  <a:lnTo>
                    <a:pt x="167" y="246"/>
                  </a:lnTo>
                  <a:cubicBezTo>
                    <a:pt x="166" y="245"/>
                    <a:pt x="166" y="244"/>
                    <a:pt x="166" y="244"/>
                  </a:cubicBezTo>
                  <a:lnTo>
                    <a:pt x="164" y="242"/>
                  </a:lnTo>
                  <a:cubicBezTo>
                    <a:pt x="163" y="241"/>
                    <a:pt x="162" y="241"/>
                    <a:pt x="161" y="241"/>
                  </a:cubicBezTo>
                  <a:lnTo>
                    <a:pt x="158" y="239"/>
                  </a:lnTo>
                  <a:cubicBezTo>
                    <a:pt x="157" y="238"/>
                    <a:pt x="156" y="237"/>
                    <a:pt x="155" y="235"/>
                  </a:cubicBezTo>
                  <a:lnTo>
                    <a:pt x="154" y="232"/>
                  </a:lnTo>
                  <a:cubicBezTo>
                    <a:pt x="153" y="230"/>
                    <a:pt x="153" y="228"/>
                    <a:pt x="153" y="226"/>
                  </a:cubicBezTo>
                  <a:lnTo>
                    <a:pt x="153" y="226"/>
                  </a:lnTo>
                  <a:cubicBezTo>
                    <a:pt x="151" y="224"/>
                    <a:pt x="150" y="222"/>
                    <a:pt x="150" y="219"/>
                  </a:cubicBezTo>
                  <a:cubicBezTo>
                    <a:pt x="150" y="216"/>
                    <a:pt x="152" y="214"/>
                    <a:pt x="154" y="213"/>
                  </a:cubicBezTo>
                  <a:lnTo>
                    <a:pt x="163" y="209"/>
                  </a:lnTo>
                  <a:lnTo>
                    <a:pt x="169" y="203"/>
                  </a:lnTo>
                  <a:cubicBezTo>
                    <a:pt x="170" y="201"/>
                    <a:pt x="173" y="200"/>
                    <a:pt x="175" y="200"/>
                  </a:cubicBezTo>
                  <a:lnTo>
                    <a:pt x="178" y="201"/>
                  </a:lnTo>
                  <a:cubicBezTo>
                    <a:pt x="179" y="201"/>
                    <a:pt x="181" y="201"/>
                    <a:pt x="182" y="203"/>
                  </a:cubicBezTo>
                  <a:lnTo>
                    <a:pt x="191" y="209"/>
                  </a:lnTo>
                  <a:lnTo>
                    <a:pt x="193" y="209"/>
                  </a:lnTo>
                  <a:lnTo>
                    <a:pt x="198" y="206"/>
                  </a:lnTo>
                  <a:lnTo>
                    <a:pt x="204" y="200"/>
                  </a:lnTo>
                  <a:lnTo>
                    <a:pt x="209" y="197"/>
                  </a:lnTo>
                  <a:cubicBezTo>
                    <a:pt x="211" y="196"/>
                    <a:pt x="213" y="195"/>
                    <a:pt x="215" y="196"/>
                  </a:cubicBezTo>
                  <a:lnTo>
                    <a:pt x="219" y="197"/>
                  </a:lnTo>
                  <a:lnTo>
                    <a:pt x="223" y="196"/>
                  </a:lnTo>
                  <a:lnTo>
                    <a:pt x="224" y="196"/>
                  </a:lnTo>
                  <a:lnTo>
                    <a:pt x="224" y="192"/>
                  </a:lnTo>
                  <a:lnTo>
                    <a:pt x="226" y="185"/>
                  </a:lnTo>
                  <a:cubicBezTo>
                    <a:pt x="226" y="184"/>
                    <a:pt x="227" y="183"/>
                    <a:pt x="227" y="182"/>
                  </a:cubicBezTo>
                  <a:lnTo>
                    <a:pt x="242" y="165"/>
                  </a:lnTo>
                  <a:lnTo>
                    <a:pt x="245" y="156"/>
                  </a:lnTo>
                  <a:lnTo>
                    <a:pt x="244" y="145"/>
                  </a:lnTo>
                  <a:cubicBezTo>
                    <a:pt x="244" y="144"/>
                    <a:pt x="244" y="144"/>
                    <a:pt x="244" y="143"/>
                  </a:cubicBezTo>
                  <a:lnTo>
                    <a:pt x="245" y="139"/>
                  </a:lnTo>
                  <a:cubicBezTo>
                    <a:pt x="245" y="138"/>
                    <a:pt x="246" y="136"/>
                    <a:pt x="246" y="135"/>
                  </a:cubicBezTo>
                  <a:lnTo>
                    <a:pt x="248" y="133"/>
                  </a:lnTo>
                  <a:cubicBezTo>
                    <a:pt x="249" y="132"/>
                    <a:pt x="250" y="131"/>
                    <a:pt x="251" y="131"/>
                  </a:cubicBezTo>
                  <a:lnTo>
                    <a:pt x="252" y="130"/>
                  </a:lnTo>
                  <a:lnTo>
                    <a:pt x="251" y="123"/>
                  </a:lnTo>
                  <a:cubicBezTo>
                    <a:pt x="251" y="122"/>
                    <a:pt x="251" y="121"/>
                    <a:pt x="251" y="120"/>
                  </a:cubicBezTo>
                  <a:lnTo>
                    <a:pt x="252" y="117"/>
                  </a:lnTo>
                  <a:cubicBezTo>
                    <a:pt x="252" y="117"/>
                    <a:pt x="252" y="117"/>
                    <a:pt x="253" y="117"/>
                  </a:cubicBezTo>
                  <a:cubicBezTo>
                    <a:pt x="253" y="115"/>
                    <a:pt x="253" y="113"/>
                    <a:pt x="254" y="112"/>
                  </a:cubicBezTo>
                  <a:lnTo>
                    <a:pt x="262" y="100"/>
                  </a:lnTo>
                  <a:lnTo>
                    <a:pt x="265" y="97"/>
                  </a:lnTo>
                  <a:cubicBezTo>
                    <a:pt x="267" y="96"/>
                    <a:pt x="268" y="96"/>
                    <a:pt x="269" y="95"/>
                  </a:cubicBezTo>
                  <a:lnTo>
                    <a:pt x="279" y="93"/>
                  </a:lnTo>
                  <a:lnTo>
                    <a:pt x="282" y="90"/>
                  </a:lnTo>
                  <a:cubicBezTo>
                    <a:pt x="282" y="89"/>
                    <a:pt x="284" y="88"/>
                    <a:pt x="285" y="87"/>
                  </a:cubicBezTo>
                  <a:lnTo>
                    <a:pt x="285" y="87"/>
                  </a:lnTo>
                  <a:lnTo>
                    <a:pt x="290" y="76"/>
                  </a:lnTo>
                  <a:lnTo>
                    <a:pt x="303" y="60"/>
                  </a:lnTo>
                  <a:cubicBezTo>
                    <a:pt x="304" y="59"/>
                    <a:pt x="305" y="58"/>
                    <a:pt x="306" y="58"/>
                  </a:cubicBezTo>
                  <a:lnTo>
                    <a:pt x="315" y="54"/>
                  </a:lnTo>
                  <a:lnTo>
                    <a:pt x="321" y="48"/>
                  </a:lnTo>
                  <a:lnTo>
                    <a:pt x="329" y="43"/>
                  </a:lnTo>
                  <a:lnTo>
                    <a:pt x="340" y="39"/>
                  </a:lnTo>
                  <a:lnTo>
                    <a:pt x="340" y="39"/>
                  </a:lnTo>
                  <a:lnTo>
                    <a:pt x="336" y="36"/>
                  </a:lnTo>
                  <a:lnTo>
                    <a:pt x="328" y="33"/>
                  </a:lnTo>
                  <a:lnTo>
                    <a:pt x="323" y="32"/>
                  </a:lnTo>
                  <a:cubicBezTo>
                    <a:pt x="322" y="32"/>
                    <a:pt x="322" y="32"/>
                    <a:pt x="321" y="31"/>
                  </a:cubicBezTo>
                  <a:lnTo>
                    <a:pt x="311" y="27"/>
                  </a:lnTo>
                  <a:cubicBezTo>
                    <a:pt x="310" y="26"/>
                    <a:pt x="310" y="26"/>
                    <a:pt x="309" y="25"/>
                  </a:cubicBezTo>
                  <a:lnTo>
                    <a:pt x="306" y="23"/>
                  </a:lnTo>
                  <a:cubicBezTo>
                    <a:pt x="306" y="22"/>
                    <a:pt x="305" y="22"/>
                    <a:pt x="305" y="21"/>
                  </a:cubicBezTo>
                  <a:lnTo>
                    <a:pt x="294" y="5"/>
                  </a:lnTo>
                  <a:lnTo>
                    <a:pt x="287" y="3"/>
                  </a:lnTo>
                  <a:lnTo>
                    <a:pt x="279" y="0"/>
                  </a:lnTo>
                  <a:lnTo>
                    <a:pt x="283" y="5"/>
                  </a:lnTo>
                  <a:lnTo>
                    <a:pt x="295" y="14"/>
                  </a:lnTo>
                  <a:cubicBezTo>
                    <a:pt x="296" y="16"/>
                    <a:pt x="297" y="18"/>
                    <a:pt x="297" y="20"/>
                  </a:cubicBezTo>
                  <a:cubicBezTo>
                    <a:pt x="296" y="23"/>
                    <a:pt x="296" y="25"/>
                    <a:pt x="294" y="27"/>
                  </a:cubicBezTo>
                  <a:lnTo>
                    <a:pt x="290" y="29"/>
                  </a:lnTo>
                  <a:cubicBezTo>
                    <a:pt x="289" y="30"/>
                    <a:pt x="287" y="31"/>
                    <a:pt x="285" y="31"/>
                  </a:cubicBezTo>
                  <a:lnTo>
                    <a:pt x="281" y="31"/>
                  </a:lnTo>
                  <a:cubicBezTo>
                    <a:pt x="280" y="31"/>
                    <a:pt x="279" y="31"/>
                    <a:pt x="278" y="30"/>
                  </a:cubicBezTo>
                  <a:lnTo>
                    <a:pt x="274" y="28"/>
                  </a:lnTo>
                  <a:lnTo>
                    <a:pt x="268" y="25"/>
                  </a:lnTo>
                  <a:cubicBezTo>
                    <a:pt x="268" y="24"/>
                    <a:pt x="268" y="24"/>
                    <a:pt x="267" y="23"/>
                  </a:cubicBezTo>
                  <a:lnTo>
                    <a:pt x="266" y="25"/>
                  </a:lnTo>
                  <a:cubicBezTo>
                    <a:pt x="265" y="26"/>
                    <a:pt x="263" y="27"/>
                    <a:pt x="261" y="27"/>
                  </a:cubicBezTo>
                  <a:lnTo>
                    <a:pt x="256" y="27"/>
                  </a:lnTo>
                  <a:cubicBezTo>
                    <a:pt x="255" y="27"/>
                    <a:pt x="253" y="27"/>
                    <a:pt x="252" y="26"/>
                  </a:cubicBezTo>
                  <a:lnTo>
                    <a:pt x="252" y="26"/>
                  </a:lnTo>
                  <a:lnTo>
                    <a:pt x="251" y="27"/>
                  </a:lnTo>
                  <a:cubicBezTo>
                    <a:pt x="250" y="28"/>
                    <a:pt x="248" y="28"/>
                    <a:pt x="247" y="28"/>
                  </a:cubicBezTo>
                  <a:lnTo>
                    <a:pt x="247" y="31"/>
                  </a:lnTo>
                  <a:cubicBezTo>
                    <a:pt x="247" y="32"/>
                    <a:pt x="246" y="32"/>
                    <a:pt x="246" y="33"/>
                  </a:cubicBezTo>
                  <a:lnTo>
                    <a:pt x="244" y="39"/>
                  </a:lnTo>
                  <a:cubicBezTo>
                    <a:pt x="244" y="40"/>
                    <a:pt x="243" y="41"/>
                    <a:pt x="242" y="42"/>
                  </a:cubicBezTo>
                  <a:lnTo>
                    <a:pt x="240" y="44"/>
                  </a:lnTo>
                  <a:lnTo>
                    <a:pt x="242" y="47"/>
                  </a:lnTo>
                  <a:lnTo>
                    <a:pt x="245" y="49"/>
                  </a:lnTo>
                  <a:cubicBezTo>
                    <a:pt x="246" y="50"/>
                    <a:pt x="246" y="51"/>
                    <a:pt x="247" y="51"/>
                  </a:cubicBezTo>
                  <a:lnTo>
                    <a:pt x="254" y="62"/>
                  </a:lnTo>
                  <a:cubicBezTo>
                    <a:pt x="256" y="64"/>
                    <a:pt x="257" y="66"/>
                    <a:pt x="257" y="68"/>
                  </a:cubicBezTo>
                  <a:lnTo>
                    <a:pt x="257" y="77"/>
                  </a:lnTo>
                  <a:cubicBezTo>
                    <a:pt x="257" y="78"/>
                    <a:pt x="257" y="79"/>
                    <a:pt x="257" y="80"/>
                  </a:cubicBezTo>
                  <a:lnTo>
                    <a:pt x="256" y="81"/>
                  </a:lnTo>
                  <a:cubicBezTo>
                    <a:pt x="257" y="83"/>
                    <a:pt x="258" y="84"/>
                    <a:pt x="259" y="86"/>
                  </a:cubicBezTo>
                  <a:lnTo>
                    <a:pt x="260" y="91"/>
                  </a:lnTo>
                  <a:cubicBezTo>
                    <a:pt x="260" y="92"/>
                    <a:pt x="260" y="93"/>
                    <a:pt x="259" y="94"/>
                  </a:cubicBezTo>
                  <a:lnTo>
                    <a:pt x="258" y="100"/>
                  </a:lnTo>
                  <a:cubicBezTo>
                    <a:pt x="258" y="101"/>
                    <a:pt x="258" y="101"/>
                    <a:pt x="257" y="102"/>
                  </a:cubicBezTo>
                  <a:lnTo>
                    <a:pt x="255" y="106"/>
                  </a:lnTo>
                  <a:cubicBezTo>
                    <a:pt x="254" y="108"/>
                    <a:pt x="253" y="109"/>
                    <a:pt x="251" y="109"/>
                  </a:cubicBezTo>
                  <a:lnTo>
                    <a:pt x="242" y="114"/>
                  </a:lnTo>
                  <a:cubicBezTo>
                    <a:pt x="241" y="116"/>
                    <a:pt x="239" y="118"/>
                    <a:pt x="236" y="118"/>
                  </a:cubicBezTo>
                  <a:lnTo>
                    <a:pt x="215" y="138"/>
                  </a:lnTo>
                  <a:cubicBezTo>
                    <a:pt x="214" y="138"/>
                    <a:pt x="213" y="139"/>
                    <a:pt x="213" y="139"/>
                  </a:cubicBezTo>
                  <a:lnTo>
                    <a:pt x="209" y="140"/>
                  </a:lnTo>
                  <a:cubicBezTo>
                    <a:pt x="206" y="141"/>
                    <a:pt x="204" y="141"/>
                    <a:pt x="202" y="139"/>
                  </a:cubicBezTo>
                  <a:cubicBezTo>
                    <a:pt x="200" y="138"/>
                    <a:pt x="198" y="135"/>
                    <a:pt x="198" y="133"/>
                  </a:cubicBezTo>
                  <a:lnTo>
                    <a:pt x="198" y="130"/>
                  </a:lnTo>
                  <a:cubicBezTo>
                    <a:pt x="198" y="128"/>
                    <a:pt x="199" y="126"/>
                    <a:pt x="201" y="124"/>
                  </a:cubicBezTo>
                  <a:lnTo>
                    <a:pt x="204" y="122"/>
                  </a:lnTo>
                  <a:lnTo>
                    <a:pt x="209" y="114"/>
                  </a:lnTo>
                  <a:cubicBezTo>
                    <a:pt x="210" y="113"/>
                    <a:pt x="210" y="113"/>
                    <a:pt x="211" y="112"/>
                  </a:cubicBezTo>
                  <a:lnTo>
                    <a:pt x="214" y="110"/>
                  </a:lnTo>
                  <a:cubicBezTo>
                    <a:pt x="212" y="110"/>
                    <a:pt x="211" y="109"/>
                    <a:pt x="209" y="108"/>
                  </a:cubicBezTo>
                  <a:cubicBezTo>
                    <a:pt x="207" y="107"/>
                    <a:pt x="206" y="105"/>
                    <a:pt x="206" y="102"/>
                  </a:cubicBezTo>
                  <a:lnTo>
                    <a:pt x="206" y="100"/>
                  </a:lnTo>
                  <a:cubicBezTo>
                    <a:pt x="206" y="97"/>
                    <a:pt x="208" y="95"/>
                    <a:pt x="210" y="93"/>
                  </a:cubicBezTo>
                  <a:lnTo>
                    <a:pt x="220" y="87"/>
                  </a:lnTo>
                  <a:lnTo>
                    <a:pt x="226" y="81"/>
                  </a:lnTo>
                  <a:cubicBezTo>
                    <a:pt x="226" y="80"/>
                    <a:pt x="227" y="79"/>
                    <a:pt x="228" y="79"/>
                  </a:cubicBezTo>
                  <a:lnTo>
                    <a:pt x="229" y="77"/>
                  </a:lnTo>
                  <a:lnTo>
                    <a:pt x="228" y="75"/>
                  </a:lnTo>
                  <a:lnTo>
                    <a:pt x="227" y="74"/>
                  </a:lnTo>
                  <a:cubicBezTo>
                    <a:pt x="226" y="74"/>
                    <a:pt x="225" y="73"/>
                    <a:pt x="225" y="72"/>
                  </a:cubicBezTo>
                  <a:lnTo>
                    <a:pt x="223" y="68"/>
                  </a:lnTo>
                  <a:lnTo>
                    <a:pt x="220" y="62"/>
                  </a:lnTo>
                  <a:cubicBezTo>
                    <a:pt x="220" y="62"/>
                    <a:pt x="220" y="61"/>
                    <a:pt x="220" y="60"/>
                  </a:cubicBezTo>
                  <a:lnTo>
                    <a:pt x="218" y="60"/>
                  </a:lnTo>
                  <a:cubicBezTo>
                    <a:pt x="218" y="59"/>
                    <a:pt x="217" y="59"/>
                    <a:pt x="217" y="58"/>
                  </a:cubicBezTo>
                  <a:lnTo>
                    <a:pt x="214" y="57"/>
                  </a:lnTo>
                  <a:lnTo>
                    <a:pt x="217" y="65"/>
                  </a:lnTo>
                  <a:cubicBezTo>
                    <a:pt x="217" y="67"/>
                    <a:pt x="217" y="68"/>
                    <a:pt x="217" y="69"/>
                  </a:cubicBezTo>
                  <a:lnTo>
                    <a:pt x="216" y="72"/>
                  </a:lnTo>
                  <a:cubicBezTo>
                    <a:pt x="216" y="73"/>
                    <a:pt x="215" y="73"/>
                    <a:pt x="215" y="74"/>
                  </a:cubicBezTo>
                  <a:lnTo>
                    <a:pt x="214" y="75"/>
                  </a:lnTo>
                  <a:lnTo>
                    <a:pt x="209" y="87"/>
                  </a:lnTo>
                  <a:cubicBezTo>
                    <a:pt x="208" y="90"/>
                    <a:pt x="204" y="92"/>
                    <a:pt x="200" y="91"/>
                  </a:cubicBezTo>
                  <a:cubicBezTo>
                    <a:pt x="196" y="90"/>
                    <a:pt x="194" y="87"/>
                    <a:pt x="194" y="83"/>
                  </a:cubicBezTo>
                  <a:lnTo>
                    <a:pt x="196" y="73"/>
                  </a:lnTo>
                  <a:lnTo>
                    <a:pt x="195" y="71"/>
                  </a:lnTo>
                  <a:lnTo>
                    <a:pt x="194" y="68"/>
                  </a:lnTo>
                  <a:lnTo>
                    <a:pt x="193" y="66"/>
                  </a:lnTo>
                  <a:lnTo>
                    <a:pt x="193" y="66"/>
                  </a:lnTo>
                  <a:lnTo>
                    <a:pt x="189" y="62"/>
                  </a:lnTo>
                  <a:cubicBezTo>
                    <a:pt x="188" y="63"/>
                    <a:pt x="187" y="64"/>
                    <a:pt x="185" y="64"/>
                  </a:cubicBezTo>
                  <a:lnTo>
                    <a:pt x="184" y="63"/>
                  </a:lnTo>
                  <a:cubicBezTo>
                    <a:pt x="184" y="64"/>
                    <a:pt x="184" y="64"/>
                    <a:pt x="184" y="64"/>
                  </a:cubicBezTo>
                  <a:lnTo>
                    <a:pt x="182" y="70"/>
                  </a:lnTo>
                  <a:cubicBezTo>
                    <a:pt x="181" y="71"/>
                    <a:pt x="181" y="71"/>
                    <a:pt x="181" y="72"/>
                  </a:cubicBezTo>
                  <a:lnTo>
                    <a:pt x="179" y="75"/>
                  </a:lnTo>
                  <a:cubicBezTo>
                    <a:pt x="177" y="76"/>
                    <a:pt x="175" y="78"/>
                    <a:pt x="173" y="78"/>
                  </a:cubicBezTo>
                  <a:cubicBezTo>
                    <a:pt x="172" y="78"/>
                    <a:pt x="169" y="78"/>
                    <a:pt x="168" y="78"/>
                  </a:cubicBezTo>
                  <a:lnTo>
                    <a:pt x="167" y="77"/>
                  </a:lnTo>
                  <a:lnTo>
                    <a:pt x="165" y="77"/>
                  </a:lnTo>
                  <a:cubicBezTo>
                    <a:pt x="163" y="77"/>
                    <a:pt x="161" y="77"/>
                    <a:pt x="159" y="75"/>
                  </a:cubicBezTo>
                  <a:cubicBezTo>
                    <a:pt x="158" y="74"/>
                    <a:pt x="157" y="72"/>
                    <a:pt x="157" y="7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78" name="Freeform 363">
              <a:extLst>
                <a:ext uri="{FF2B5EF4-FFF2-40B4-BE49-F238E27FC236}">
                  <a16:creationId xmlns:a16="http://schemas.microsoft.com/office/drawing/2014/main" id="{68E75808-2198-419F-9D97-C5FC4AF5C910}"/>
                </a:ext>
              </a:extLst>
            </p:cNvPr>
            <p:cNvSpPr>
              <a:spLocks noChangeArrowheads="1"/>
            </p:cNvSpPr>
            <p:nvPr/>
          </p:nvSpPr>
          <p:spPr bwMode="auto">
            <a:xfrm>
              <a:off x="7107237" y="2789238"/>
              <a:ext cx="304800" cy="344487"/>
            </a:xfrm>
            <a:custGeom>
              <a:avLst/>
              <a:gdLst>
                <a:gd name="T0" fmla="*/ 233 w 845"/>
                <a:gd name="T1" fmla="*/ 949 h 959"/>
                <a:gd name="T2" fmla="*/ 283 w 845"/>
                <a:gd name="T3" fmla="*/ 941 h 959"/>
                <a:gd name="T4" fmla="*/ 351 w 845"/>
                <a:gd name="T5" fmla="*/ 911 h 959"/>
                <a:gd name="T6" fmla="*/ 395 w 845"/>
                <a:gd name="T7" fmla="*/ 880 h 959"/>
                <a:gd name="T8" fmla="*/ 412 w 845"/>
                <a:gd name="T9" fmla="*/ 834 h 959"/>
                <a:gd name="T10" fmla="*/ 471 w 845"/>
                <a:gd name="T11" fmla="*/ 841 h 959"/>
                <a:gd name="T12" fmla="*/ 532 w 845"/>
                <a:gd name="T13" fmla="*/ 807 h 959"/>
                <a:gd name="T14" fmla="*/ 569 w 845"/>
                <a:gd name="T15" fmla="*/ 761 h 959"/>
                <a:gd name="T16" fmla="*/ 652 w 845"/>
                <a:gd name="T17" fmla="*/ 756 h 959"/>
                <a:gd name="T18" fmla="*/ 681 w 845"/>
                <a:gd name="T19" fmla="*/ 740 h 959"/>
                <a:gd name="T20" fmla="*/ 737 w 845"/>
                <a:gd name="T21" fmla="*/ 740 h 959"/>
                <a:gd name="T22" fmla="*/ 766 w 845"/>
                <a:gd name="T23" fmla="*/ 718 h 959"/>
                <a:gd name="T24" fmla="*/ 776 w 845"/>
                <a:gd name="T25" fmla="*/ 675 h 959"/>
                <a:gd name="T26" fmla="*/ 838 w 845"/>
                <a:gd name="T27" fmla="*/ 510 h 959"/>
                <a:gd name="T28" fmla="*/ 825 w 845"/>
                <a:gd name="T29" fmla="*/ 401 h 959"/>
                <a:gd name="T30" fmla="*/ 822 w 845"/>
                <a:gd name="T31" fmla="*/ 353 h 959"/>
                <a:gd name="T32" fmla="*/ 810 w 845"/>
                <a:gd name="T33" fmla="*/ 287 h 959"/>
                <a:gd name="T34" fmla="*/ 774 w 845"/>
                <a:gd name="T35" fmla="*/ 197 h 959"/>
                <a:gd name="T36" fmla="*/ 823 w 845"/>
                <a:gd name="T37" fmla="*/ 156 h 959"/>
                <a:gd name="T38" fmla="*/ 770 w 845"/>
                <a:gd name="T39" fmla="*/ 149 h 959"/>
                <a:gd name="T40" fmla="*/ 721 w 845"/>
                <a:gd name="T41" fmla="*/ 109 h 959"/>
                <a:gd name="T42" fmla="*/ 673 w 845"/>
                <a:gd name="T43" fmla="*/ 51 h 959"/>
                <a:gd name="T44" fmla="*/ 632 w 845"/>
                <a:gd name="T45" fmla="*/ 91 h 959"/>
                <a:gd name="T46" fmla="*/ 591 w 845"/>
                <a:gd name="T47" fmla="*/ 129 h 959"/>
                <a:gd name="T48" fmla="*/ 493 w 845"/>
                <a:gd name="T49" fmla="*/ 99 h 959"/>
                <a:gd name="T50" fmla="*/ 424 w 845"/>
                <a:gd name="T51" fmla="*/ 14 h 959"/>
                <a:gd name="T52" fmla="*/ 359 w 845"/>
                <a:gd name="T53" fmla="*/ 40 h 959"/>
                <a:gd name="T54" fmla="*/ 362 w 845"/>
                <a:gd name="T55" fmla="*/ 98 h 959"/>
                <a:gd name="T56" fmla="*/ 278 w 845"/>
                <a:gd name="T57" fmla="*/ 72 h 959"/>
                <a:gd name="T58" fmla="*/ 218 w 845"/>
                <a:gd name="T59" fmla="*/ 89 h 959"/>
                <a:gd name="T60" fmla="*/ 165 w 845"/>
                <a:gd name="T61" fmla="*/ 63 h 959"/>
                <a:gd name="T62" fmla="*/ 94 w 845"/>
                <a:gd name="T63" fmla="*/ 97 h 959"/>
                <a:gd name="T64" fmla="*/ 107 w 845"/>
                <a:gd name="T65" fmla="*/ 131 h 959"/>
                <a:gd name="T66" fmla="*/ 150 w 845"/>
                <a:gd name="T67" fmla="*/ 186 h 959"/>
                <a:gd name="T68" fmla="*/ 113 w 845"/>
                <a:gd name="T69" fmla="*/ 239 h 959"/>
                <a:gd name="T70" fmla="*/ 104 w 845"/>
                <a:gd name="T71" fmla="*/ 297 h 959"/>
                <a:gd name="T72" fmla="*/ 56 w 845"/>
                <a:gd name="T73" fmla="*/ 312 h 959"/>
                <a:gd name="T74" fmla="*/ 78 w 845"/>
                <a:gd name="T75" fmla="*/ 349 h 959"/>
                <a:gd name="T76" fmla="*/ 106 w 845"/>
                <a:gd name="T77" fmla="*/ 374 h 959"/>
                <a:gd name="T78" fmla="*/ 162 w 845"/>
                <a:gd name="T79" fmla="*/ 368 h 959"/>
                <a:gd name="T80" fmla="*/ 255 w 845"/>
                <a:gd name="T81" fmla="*/ 391 h 959"/>
                <a:gd name="T82" fmla="*/ 272 w 845"/>
                <a:gd name="T83" fmla="*/ 446 h 959"/>
                <a:gd name="T84" fmla="*/ 211 w 845"/>
                <a:gd name="T85" fmla="*/ 461 h 959"/>
                <a:gd name="T86" fmla="*/ 186 w 845"/>
                <a:gd name="T87" fmla="*/ 545 h 959"/>
                <a:gd name="T88" fmla="*/ 147 w 845"/>
                <a:gd name="T89" fmla="*/ 601 h 959"/>
                <a:gd name="T90" fmla="*/ 220 w 845"/>
                <a:gd name="T91" fmla="*/ 604 h 959"/>
                <a:gd name="T92" fmla="*/ 292 w 845"/>
                <a:gd name="T93" fmla="*/ 578 h 959"/>
                <a:gd name="T94" fmla="*/ 227 w 845"/>
                <a:gd name="T95" fmla="*/ 628 h 959"/>
                <a:gd name="T96" fmla="*/ 143 w 845"/>
                <a:gd name="T97" fmla="*/ 635 h 959"/>
                <a:gd name="T98" fmla="*/ 126 w 845"/>
                <a:gd name="T99" fmla="*/ 669 h 959"/>
                <a:gd name="T100" fmla="*/ 130 w 845"/>
                <a:gd name="T101" fmla="*/ 732 h 959"/>
                <a:gd name="T102" fmla="*/ 40 w 845"/>
                <a:gd name="T103" fmla="*/ 741 h 959"/>
                <a:gd name="T104" fmla="*/ 9 w 845"/>
                <a:gd name="T105" fmla="*/ 759 h 959"/>
                <a:gd name="T106" fmla="*/ 123 w 845"/>
                <a:gd name="T107" fmla="*/ 766 h 959"/>
                <a:gd name="T108" fmla="*/ 30 w 845"/>
                <a:gd name="T109" fmla="*/ 816 h 959"/>
                <a:gd name="T110" fmla="*/ 18 w 845"/>
                <a:gd name="T111" fmla="*/ 850 h 959"/>
                <a:gd name="T112" fmla="*/ 88 w 845"/>
                <a:gd name="T113" fmla="*/ 858 h 959"/>
                <a:gd name="T114" fmla="*/ 161 w 845"/>
                <a:gd name="T115" fmla="*/ 849 h 959"/>
                <a:gd name="T116" fmla="*/ 97 w 845"/>
                <a:gd name="T117" fmla="*/ 896 h 959"/>
                <a:gd name="T118" fmla="*/ 80 w 845"/>
                <a:gd name="T119" fmla="*/ 916 h 959"/>
                <a:gd name="T120" fmla="*/ 170 w 845"/>
                <a:gd name="T121" fmla="*/ 882 h 959"/>
                <a:gd name="T122" fmla="*/ 160 w 845"/>
                <a:gd name="T123" fmla="*/ 940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45" h="959">
                  <a:moveTo>
                    <a:pt x="185" y="939"/>
                  </a:moveTo>
                  <a:cubicBezTo>
                    <a:pt x="186" y="940"/>
                    <a:pt x="187" y="940"/>
                    <a:pt x="187" y="940"/>
                  </a:cubicBezTo>
                  <a:lnTo>
                    <a:pt x="191" y="942"/>
                  </a:lnTo>
                  <a:cubicBezTo>
                    <a:pt x="192" y="942"/>
                    <a:pt x="193" y="943"/>
                    <a:pt x="193" y="944"/>
                  </a:cubicBezTo>
                  <a:lnTo>
                    <a:pt x="195" y="946"/>
                  </a:lnTo>
                  <a:cubicBezTo>
                    <a:pt x="195" y="947"/>
                    <a:pt x="195" y="947"/>
                    <a:pt x="196" y="948"/>
                  </a:cubicBezTo>
                  <a:lnTo>
                    <a:pt x="197" y="946"/>
                  </a:lnTo>
                  <a:cubicBezTo>
                    <a:pt x="199" y="944"/>
                    <a:pt x="202" y="944"/>
                    <a:pt x="204" y="944"/>
                  </a:cubicBezTo>
                  <a:cubicBezTo>
                    <a:pt x="207" y="945"/>
                    <a:pt x="209" y="946"/>
                    <a:pt x="210" y="949"/>
                  </a:cubicBezTo>
                  <a:cubicBezTo>
                    <a:pt x="211" y="950"/>
                    <a:pt x="212" y="953"/>
                    <a:pt x="212" y="955"/>
                  </a:cubicBezTo>
                  <a:cubicBezTo>
                    <a:pt x="213" y="955"/>
                    <a:pt x="213" y="955"/>
                    <a:pt x="214" y="955"/>
                  </a:cubicBezTo>
                  <a:cubicBezTo>
                    <a:pt x="215" y="955"/>
                    <a:pt x="216" y="955"/>
                    <a:pt x="217" y="955"/>
                  </a:cubicBezTo>
                  <a:cubicBezTo>
                    <a:pt x="218" y="956"/>
                    <a:pt x="219" y="957"/>
                    <a:pt x="220" y="958"/>
                  </a:cubicBezTo>
                  <a:lnTo>
                    <a:pt x="220" y="958"/>
                  </a:lnTo>
                  <a:cubicBezTo>
                    <a:pt x="221" y="958"/>
                    <a:pt x="221" y="958"/>
                    <a:pt x="221" y="957"/>
                  </a:cubicBezTo>
                  <a:cubicBezTo>
                    <a:pt x="221" y="954"/>
                    <a:pt x="223" y="951"/>
                    <a:pt x="227" y="950"/>
                  </a:cubicBezTo>
                  <a:cubicBezTo>
                    <a:pt x="228" y="949"/>
                    <a:pt x="231" y="949"/>
                    <a:pt x="233" y="949"/>
                  </a:cubicBezTo>
                  <a:lnTo>
                    <a:pt x="236" y="950"/>
                  </a:lnTo>
                  <a:cubicBezTo>
                    <a:pt x="235" y="949"/>
                    <a:pt x="235" y="949"/>
                    <a:pt x="235" y="948"/>
                  </a:cubicBezTo>
                  <a:lnTo>
                    <a:pt x="235" y="946"/>
                  </a:lnTo>
                  <a:cubicBezTo>
                    <a:pt x="235" y="943"/>
                    <a:pt x="236" y="941"/>
                    <a:pt x="238" y="939"/>
                  </a:cubicBezTo>
                  <a:cubicBezTo>
                    <a:pt x="240" y="938"/>
                    <a:pt x="243" y="937"/>
                    <a:pt x="245" y="938"/>
                  </a:cubicBezTo>
                  <a:lnTo>
                    <a:pt x="248" y="938"/>
                  </a:lnTo>
                  <a:cubicBezTo>
                    <a:pt x="248" y="939"/>
                    <a:pt x="249" y="939"/>
                    <a:pt x="250" y="939"/>
                  </a:cubicBezTo>
                  <a:lnTo>
                    <a:pt x="253" y="941"/>
                  </a:lnTo>
                  <a:lnTo>
                    <a:pt x="262" y="939"/>
                  </a:lnTo>
                  <a:cubicBezTo>
                    <a:pt x="263" y="938"/>
                    <a:pt x="264" y="938"/>
                    <a:pt x="265" y="938"/>
                  </a:cubicBezTo>
                  <a:lnTo>
                    <a:pt x="267" y="937"/>
                  </a:lnTo>
                  <a:cubicBezTo>
                    <a:pt x="269" y="937"/>
                    <a:pt x="270" y="937"/>
                    <a:pt x="271" y="938"/>
                  </a:cubicBezTo>
                  <a:lnTo>
                    <a:pt x="273" y="939"/>
                  </a:lnTo>
                  <a:cubicBezTo>
                    <a:pt x="274" y="939"/>
                    <a:pt x="275" y="939"/>
                    <a:pt x="275" y="940"/>
                  </a:cubicBezTo>
                  <a:lnTo>
                    <a:pt x="279" y="943"/>
                  </a:lnTo>
                  <a:lnTo>
                    <a:pt x="279" y="943"/>
                  </a:lnTo>
                  <a:lnTo>
                    <a:pt x="283" y="941"/>
                  </a:lnTo>
                  <a:lnTo>
                    <a:pt x="285" y="936"/>
                  </a:lnTo>
                  <a:cubicBezTo>
                    <a:pt x="285" y="935"/>
                    <a:pt x="286" y="934"/>
                    <a:pt x="286" y="934"/>
                  </a:cubicBezTo>
                  <a:lnTo>
                    <a:pt x="289" y="930"/>
                  </a:lnTo>
                  <a:cubicBezTo>
                    <a:pt x="291" y="927"/>
                    <a:pt x="295" y="926"/>
                    <a:pt x="298" y="928"/>
                  </a:cubicBezTo>
                  <a:cubicBezTo>
                    <a:pt x="299" y="927"/>
                    <a:pt x="301" y="927"/>
                    <a:pt x="302" y="927"/>
                  </a:cubicBezTo>
                  <a:cubicBezTo>
                    <a:pt x="303" y="928"/>
                    <a:pt x="305" y="928"/>
                    <a:pt x="306" y="929"/>
                  </a:cubicBezTo>
                  <a:lnTo>
                    <a:pt x="307" y="929"/>
                  </a:lnTo>
                  <a:lnTo>
                    <a:pt x="312" y="929"/>
                  </a:lnTo>
                  <a:lnTo>
                    <a:pt x="311" y="928"/>
                  </a:lnTo>
                  <a:lnTo>
                    <a:pt x="308" y="925"/>
                  </a:lnTo>
                  <a:cubicBezTo>
                    <a:pt x="306" y="923"/>
                    <a:pt x="306" y="919"/>
                    <a:pt x="307" y="916"/>
                  </a:cubicBezTo>
                  <a:cubicBezTo>
                    <a:pt x="308" y="913"/>
                    <a:pt x="312" y="911"/>
                    <a:pt x="315" y="912"/>
                  </a:cubicBezTo>
                  <a:lnTo>
                    <a:pt x="337" y="914"/>
                  </a:lnTo>
                  <a:lnTo>
                    <a:pt x="345" y="912"/>
                  </a:lnTo>
                  <a:cubicBezTo>
                    <a:pt x="346" y="911"/>
                    <a:pt x="347" y="911"/>
                    <a:pt x="348" y="911"/>
                  </a:cubicBezTo>
                  <a:lnTo>
                    <a:pt x="351" y="912"/>
                  </a:lnTo>
                  <a:lnTo>
                    <a:pt x="351" y="911"/>
                  </a:lnTo>
                  <a:lnTo>
                    <a:pt x="351" y="910"/>
                  </a:lnTo>
                  <a:lnTo>
                    <a:pt x="349" y="909"/>
                  </a:lnTo>
                  <a:cubicBezTo>
                    <a:pt x="347" y="908"/>
                    <a:pt x="345" y="905"/>
                    <a:pt x="345" y="902"/>
                  </a:cubicBezTo>
                  <a:cubicBezTo>
                    <a:pt x="345" y="900"/>
                    <a:pt x="346" y="897"/>
                    <a:pt x="347" y="896"/>
                  </a:cubicBezTo>
                  <a:cubicBezTo>
                    <a:pt x="349" y="894"/>
                    <a:pt x="351" y="892"/>
                    <a:pt x="353" y="892"/>
                  </a:cubicBezTo>
                  <a:lnTo>
                    <a:pt x="353" y="892"/>
                  </a:lnTo>
                  <a:lnTo>
                    <a:pt x="362" y="893"/>
                  </a:lnTo>
                  <a:cubicBezTo>
                    <a:pt x="363" y="892"/>
                    <a:pt x="364" y="891"/>
                    <a:pt x="365" y="891"/>
                  </a:cubicBezTo>
                  <a:lnTo>
                    <a:pt x="367" y="890"/>
                  </a:lnTo>
                  <a:cubicBezTo>
                    <a:pt x="369" y="889"/>
                    <a:pt x="371" y="889"/>
                    <a:pt x="373" y="890"/>
                  </a:cubicBezTo>
                  <a:lnTo>
                    <a:pt x="376" y="891"/>
                  </a:lnTo>
                  <a:cubicBezTo>
                    <a:pt x="377" y="892"/>
                    <a:pt x="378" y="892"/>
                    <a:pt x="378" y="892"/>
                  </a:cubicBezTo>
                  <a:cubicBezTo>
                    <a:pt x="379" y="892"/>
                    <a:pt x="380" y="892"/>
                    <a:pt x="380" y="892"/>
                  </a:cubicBezTo>
                  <a:lnTo>
                    <a:pt x="389" y="889"/>
                  </a:lnTo>
                  <a:lnTo>
                    <a:pt x="390" y="887"/>
                  </a:lnTo>
                  <a:lnTo>
                    <a:pt x="395" y="881"/>
                  </a:lnTo>
                  <a:lnTo>
                    <a:pt x="395" y="880"/>
                  </a:lnTo>
                  <a:cubicBezTo>
                    <a:pt x="395" y="879"/>
                    <a:pt x="395" y="878"/>
                    <a:pt x="395" y="876"/>
                  </a:cubicBezTo>
                  <a:cubicBezTo>
                    <a:pt x="394" y="876"/>
                    <a:pt x="393" y="874"/>
                    <a:pt x="392" y="873"/>
                  </a:cubicBezTo>
                  <a:cubicBezTo>
                    <a:pt x="392" y="872"/>
                    <a:pt x="392" y="870"/>
                    <a:pt x="392" y="869"/>
                  </a:cubicBezTo>
                  <a:cubicBezTo>
                    <a:pt x="390" y="869"/>
                    <a:pt x="389" y="868"/>
                    <a:pt x="388" y="866"/>
                  </a:cubicBezTo>
                  <a:cubicBezTo>
                    <a:pt x="386" y="864"/>
                    <a:pt x="386" y="861"/>
                    <a:pt x="387" y="859"/>
                  </a:cubicBezTo>
                  <a:lnTo>
                    <a:pt x="388" y="855"/>
                  </a:lnTo>
                  <a:lnTo>
                    <a:pt x="384" y="855"/>
                  </a:lnTo>
                  <a:lnTo>
                    <a:pt x="375" y="852"/>
                  </a:lnTo>
                  <a:cubicBezTo>
                    <a:pt x="373" y="851"/>
                    <a:pt x="370" y="848"/>
                    <a:pt x="370" y="845"/>
                  </a:cubicBezTo>
                  <a:cubicBezTo>
                    <a:pt x="369" y="842"/>
                    <a:pt x="372" y="839"/>
                    <a:pt x="374" y="837"/>
                  </a:cubicBezTo>
                  <a:lnTo>
                    <a:pt x="378" y="835"/>
                  </a:lnTo>
                  <a:cubicBezTo>
                    <a:pt x="379" y="835"/>
                    <a:pt x="380" y="834"/>
                    <a:pt x="381" y="834"/>
                  </a:cubicBezTo>
                  <a:lnTo>
                    <a:pt x="385" y="833"/>
                  </a:lnTo>
                  <a:lnTo>
                    <a:pt x="393" y="834"/>
                  </a:lnTo>
                  <a:lnTo>
                    <a:pt x="403" y="831"/>
                  </a:lnTo>
                  <a:cubicBezTo>
                    <a:pt x="406" y="830"/>
                    <a:pt x="409" y="831"/>
                    <a:pt x="411" y="833"/>
                  </a:cubicBezTo>
                  <a:lnTo>
                    <a:pt x="412" y="834"/>
                  </a:lnTo>
                  <a:lnTo>
                    <a:pt x="414" y="834"/>
                  </a:lnTo>
                  <a:cubicBezTo>
                    <a:pt x="415" y="834"/>
                    <a:pt x="416" y="834"/>
                    <a:pt x="416" y="834"/>
                  </a:cubicBezTo>
                  <a:lnTo>
                    <a:pt x="420" y="835"/>
                  </a:lnTo>
                  <a:cubicBezTo>
                    <a:pt x="422" y="833"/>
                    <a:pt x="426" y="833"/>
                    <a:pt x="428" y="834"/>
                  </a:cubicBezTo>
                  <a:cubicBezTo>
                    <a:pt x="430" y="835"/>
                    <a:pt x="433" y="837"/>
                    <a:pt x="433" y="839"/>
                  </a:cubicBezTo>
                  <a:lnTo>
                    <a:pt x="434" y="842"/>
                  </a:lnTo>
                  <a:cubicBezTo>
                    <a:pt x="435" y="844"/>
                    <a:pt x="435" y="846"/>
                    <a:pt x="434" y="848"/>
                  </a:cubicBezTo>
                  <a:cubicBezTo>
                    <a:pt x="434" y="849"/>
                    <a:pt x="435" y="850"/>
                    <a:pt x="435" y="851"/>
                  </a:cubicBezTo>
                  <a:cubicBezTo>
                    <a:pt x="436" y="854"/>
                    <a:pt x="436" y="856"/>
                    <a:pt x="434" y="858"/>
                  </a:cubicBezTo>
                  <a:lnTo>
                    <a:pt x="430" y="862"/>
                  </a:lnTo>
                  <a:lnTo>
                    <a:pt x="434" y="862"/>
                  </a:lnTo>
                  <a:lnTo>
                    <a:pt x="441" y="859"/>
                  </a:lnTo>
                  <a:lnTo>
                    <a:pt x="450" y="857"/>
                  </a:lnTo>
                  <a:cubicBezTo>
                    <a:pt x="450" y="855"/>
                    <a:pt x="450" y="854"/>
                    <a:pt x="451" y="852"/>
                  </a:cubicBezTo>
                  <a:lnTo>
                    <a:pt x="454" y="849"/>
                  </a:lnTo>
                  <a:cubicBezTo>
                    <a:pt x="455" y="847"/>
                    <a:pt x="456" y="847"/>
                    <a:pt x="457" y="846"/>
                  </a:cubicBezTo>
                  <a:lnTo>
                    <a:pt x="471" y="841"/>
                  </a:lnTo>
                  <a:cubicBezTo>
                    <a:pt x="470" y="839"/>
                    <a:pt x="469" y="836"/>
                    <a:pt x="470" y="833"/>
                  </a:cubicBezTo>
                  <a:cubicBezTo>
                    <a:pt x="471" y="830"/>
                    <a:pt x="474" y="828"/>
                    <a:pt x="477" y="828"/>
                  </a:cubicBezTo>
                  <a:lnTo>
                    <a:pt x="480" y="827"/>
                  </a:lnTo>
                  <a:lnTo>
                    <a:pt x="483" y="822"/>
                  </a:lnTo>
                  <a:lnTo>
                    <a:pt x="483" y="815"/>
                  </a:lnTo>
                  <a:cubicBezTo>
                    <a:pt x="483" y="815"/>
                    <a:pt x="483" y="814"/>
                    <a:pt x="484" y="813"/>
                  </a:cubicBezTo>
                  <a:cubicBezTo>
                    <a:pt x="484" y="811"/>
                    <a:pt x="487" y="808"/>
                    <a:pt x="489" y="807"/>
                  </a:cubicBezTo>
                  <a:cubicBezTo>
                    <a:pt x="491" y="807"/>
                    <a:pt x="494" y="806"/>
                    <a:pt x="496" y="807"/>
                  </a:cubicBezTo>
                  <a:lnTo>
                    <a:pt x="498" y="809"/>
                  </a:lnTo>
                  <a:cubicBezTo>
                    <a:pt x="500" y="810"/>
                    <a:pt x="501" y="811"/>
                    <a:pt x="502" y="813"/>
                  </a:cubicBezTo>
                  <a:lnTo>
                    <a:pt x="502" y="815"/>
                  </a:lnTo>
                  <a:lnTo>
                    <a:pt x="511" y="816"/>
                  </a:lnTo>
                  <a:lnTo>
                    <a:pt x="512" y="813"/>
                  </a:lnTo>
                  <a:cubicBezTo>
                    <a:pt x="512" y="811"/>
                    <a:pt x="514" y="810"/>
                    <a:pt x="516" y="809"/>
                  </a:cubicBezTo>
                  <a:lnTo>
                    <a:pt x="520" y="807"/>
                  </a:lnTo>
                  <a:cubicBezTo>
                    <a:pt x="521" y="806"/>
                    <a:pt x="523" y="806"/>
                    <a:pt x="524" y="806"/>
                  </a:cubicBezTo>
                  <a:lnTo>
                    <a:pt x="532" y="807"/>
                  </a:lnTo>
                  <a:lnTo>
                    <a:pt x="534" y="805"/>
                  </a:lnTo>
                  <a:cubicBezTo>
                    <a:pt x="534" y="805"/>
                    <a:pt x="535" y="805"/>
                    <a:pt x="536" y="804"/>
                  </a:cubicBezTo>
                  <a:lnTo>
                    <a:pt x="536" y="798"/>
                  </a:lnTo>
                  <a:cubicBezTo>
                    <a:pt x="536" y="797"/>
                    <a:pt x="536" y="797"/>
                    <a:pt x="537" y="796"/>
                  </a:cubicBezTo>
                  <a:cubicBezTo>
                    <a:pt x="535" y="796"/>
                    <a:pt x="534" y="796"/>
                    <a:pt x="533" y="796"/>
                  </a:cubicBezTo>
                  <a:cubicBezTo>
                    <a:pt x="530" y="795"/>
                    <a:pt x="528" y="792"/>
                    <a:pt x="527" y="789"/>
                  </a:cubicBezTo>
                  <a:lnTo>
                    <a:pt x="527" y="784"/>
                  </a:lnTo>
                  <a:cubicBezTo>
                    <a:pt x="526" y="782"/>
                    <a:pt x="527" y="780"/>
                    <a:pt x="528" y="779"/>
                  </a:cubicBezTo>
                  <a:lnTo>
                    <a:pt x="530" y="775"/>
                  </a:lnTo>
                  <a:cubicBezTo>
                    <a:pt x="531" y="774"/>
                    <a:pt x="531" y="773"/>
                    <a:pt x="532" y="772"/>
                  </a:cubicBezTo>
                  <a:lnTo>
                    <a:pt x="536" y="769"/>
                  </a:lnTo>
                  <a:cubicBezTo>
                    <a:pt x="537" y="769"/>
                    <a:pt x="537" y="768"/>
                    <a:pt x="538" y="768"/>
                  </a:cubicBezTo>
                  <a:lnTo>
                    <a:pt x="542" y="767"/>
                  </a:lnTo>
                  <a:cubicBezTo>
                    <a:pt x="545" y="766"/>
                    <a:pt x="548" y="767"/>
                    <a:pt x="550" y="769"/>
                  </a:cubicBezTo>
                  <a:lnTo>
                    <a:pt x="550" y="769"/>
                  </a:lnTo>
                  <a:lnTo>
                    <a:pt x="556" y="768"/>
                  </a:lnTo>
                  <a:lnTo>
                    <a:pt x="569" y="761"/>
                  </a:lnTo>
                  <a:cubicBezTo>
                    <a:pt x="570" y="760"/>
                    <a:pt x="571" y="760"/>
                    <a:pt x="572" y="760"/>
                  </a:cubicBezTo>
                  <a:lnTo>
                    <a:pt x="609" y="756"/>
                  </a:lnTo>
                  <a:cubicBezTo>
                    <a:pt x="610" y="756"/>
                    <a:pt x="611" y="756"/>
                    <a:pt x="612" y="756"/>
                  </a:cubicBezTo>
                  <a:lnTo>
                    <a:pt x="619" y="758"/>
                  </a:lnTo>
                  <a:lnTo>
                    <a:pt x="620" y="757"/>
                  </a:lnTo>
                  <a:lnTo>
                    <a:pt x="622" y="754"/>
                  </a:lnTo>
                  <a:cubicBezTo>
                    <a:pt x="623" y="752"/>
                    <a:pt x="625" y="751"/>
                    <a:pt x="626" y="751"/>
                  </a:cubicBezTo>
                  <a:lnTo>
                    <a:pt x="628" y="750"/>
                  </a:lnTo>
                  <a:cubicBezTo>
                    <a:pt x="629" y="748"/>
                    <a:pt x="631" y="746"/>
                    <a:pt x="633" y="745"/>
                  </a:cubicBezTo>
                  <a:lnTo>
                    <a:pt x="636" y="745"/>
                  </a:lnTo>
                  <a:cubicBezTo>
                    <a:pt x="637" y="745"/>
                    <a:pt x="638" y="745"/>
                    <a:pt x="638" y="745"/>
                  </a:cubicBezTo>
                  <a:lnTo>
                    <a:pt x="641" y="745"/>
                  </a:lnTo>
                  <a:cubicBezTo>
                    <a:pt x="641" y="745"/>
                    <a:pt x="642" y="746"/>
                    <a:pt x="643" y="746"/>
                  </a:cubicBezTo>
                  <a:lnTo>
                    <a:pt x="647" y="748"/>
                  </a:lnTo>
                  <a:cubicBezTo>
                    <a:pt x="649" y="749"/>
                    <a:pt x="651" y="751"/>
                    <a:pt x="652" y="753"/>
                  </a:cubicBezTo>
                  <a:cubicBezTo>
                    <a:pt x="652" y="754"/>
                    <a:pt x="652" y="755"/>
                    <a:pt x="652" y="756"/>
                  </a:cubicBezTo>
                  <a:lnTo>
                    <a:pt x="652" y="756"/>
                  </a:lnTo>
                  <a:lnTo>
                    <a:pt x="655" y="752"/>
                  </a:lnTo>
                  <a:cubicBezTo>
                    <a:pt x="654" y="751"/>
                    <a:pt x="654" y="751"/>
                    <a:pt x="654" y="750"/>
                  </a:cubicBezTo>
                  <a:lnTo>
                    <a:pt x="654" y="747"/>
                  </a:lnTo>
                  <a:cubicBezTo>
                    <a:pt x="653" y="746"/>
                    <a:pt x="653" y="744"/>
                    <a:pt x="654" y="743"/>
                  </a:cubicBezTo>
                  <a:lnTo>
                    <a:pt x="656" y="737"/>
                  </a:lnTo>
                  <a:lnTo>
                    <a:pt x="653" y="733"/>
                  </a:lnTo>
                  <a:lnTo>
                    <a:pt x="653" y="731"/>
                  </a:lnTo>
                  <a:cubicBezTo>
                    <a:pt x="652" y="730"/>
                    <a:pt x="652" y="729"/>
                    <a:pt x="652" y="728"/>
                  </a:cubicBezTo>
                  <a:lnTo>
                    <a:pt x="651" y="717"/>
                  </a:lnTo>
                  <a:cubicBezTo>
                    <a:pt x="650" y="713"/>
                    <a:pt x="652" y="710"/>
                    <a:pt x="655" y="708"/>
                  </a:cubicBezTo>
                  <a:cubicBezTo>
                    <a:pt x="659" y="707"/>
                    <a:pt x="663" y="708"/>
                    <a:pt x="665" y="711"/>
                  </a:cubicBezTo>
                  <a:lnTo>
                    <a:pt x="667" y="714"/>
                  </a:lnTo>
                  <a:cubicBezTo>
                    <a:pt x="668" y="715"/>
                    <a:pt x="668" y="716"/>
                    <a:pt x="669" y="717"/>
                  </a:cubicBezTo>
                  <a:lnTo>
                    <a:pt x="672" y="725"/>
                  </a:lnTo>
                  <a:cubicBezTo>
                    <a:pt x="673" y="726"/>
                    <a:pt x="673" y="726"/>
                    <a:pt x="674" y="727"/>
                  </a:cubicBezTo>
                  <a:lnTo>
                    <a:pt x="680" y="737"/>
                  </a:lnTo>
                  <a:lnTo>
                    <a:pt x="681" y="740"/>
                  </a:lnTo>
                  <a:cubicBezTo>
                    <a:pt x="681" y="739"/>
                    <a:pt x="681" y="739"/>
                    <a:pt x="682" y="738"/>
                  </a:cubicBezTo>
                  <a:lnTo>
                    <a:pt x="682" y="737"/>
                  </a:lnTo>
                  <a:lnTo>
                    <a:pt x="682" y="737"/>
                  </a:lnTo>
                  <a:lnTo>
                    <a:pt x="681" y="734"/>
                  </a:lnTo>
                  <a:cubicBezTo>
                    <a:pt x="681" y="732"/>
                    <a:pt x="682" y="730"/>
                    <a:pt x="683" y="729"/>
                  </a:cubicBezTo>
                  <a:lnTo>
                    <a:pt x="684" y="727"/>
                  </a:lnTo>
                  <a:cubicBezTo>
                    <a:pt x="686" y="724"/>
                    <a:pt x="690" y="722"/>
                    <a:pt x="694" y="724"/>
                  </a:cubicBezTo>
                  <a:lnTo>
                    <a:pt x="694" y="724"/>
                  </a:lnTo>
                  <a:lnTo>
                    <a:pt x="697" y="720"/>
                  </a:lnTo>
                  <a:cubicBezTo>
                    <a:pt x="700" y="717"/>
                    <a:pt x="703" y="716"/>
                    <a:pt x="707" y="717"/>
                  </a:cubicBezTo>
                  <a:cubicBezTo>
                    <a:pt x="710" y="718"/>
                    <a:pt x="712" y="722"/>
                    <a:pt x="712" y="725"/>
                  </a:cubicBezTo>
                  <a:lnTo>
                    <a:pt x="712" y="730"/>
                  </a:lnTo>
                  <a:cubicBezTo>
                    <a:pt x="712" y="731"/>
                    <a:pt x="712" y="731"/>
                    <a:pt x="712" y="731"/>
                  </a:cubicBezTo>
                  <a:lnTo>
                    <a:pt x="712" y="731"/>
                  </a:lnTo>
                  <a:cubicBezTo>
                    <a:pt x="713" y="731"/>
                    <a:pt x="715" y="731"/>
                    <a:pt x="716" y="731"/>
                  </a:cubicBezTo>
                  <a:lnTo>
                    <a:pt x="735" y="738"/>
                  </a:lnTo>
                  <a:cubicBezTo>
                    <a:pt x="736" y="739"/>
                    <a:pt x="737" y="739"/>
                    <a:pt x="737" y="740"/>
                  </a:cubicBezTo>
                  <a:lnTo>
                    <a:pt x="740" y="742"/>
                  </a:lnTo>
                  <a:lnTo>
                    <a:pt x="744" y="739"/>
                  </a:lnTo>
                  <a:cubicBezTo>
                    <a:pt x="745" y="739"/>
                    <a:pt x="746" y="739"/>
                    <a:pt x="747" y="738"/>
                  </a:cubicBezTo>
                  <a:lnTo>
                    <a:pt x="756" y="735"/>
                  </a:lnTo>
                  <a:cubicBezTo>
                    <a:pt x="758" y="735"/>
                    <a:pt x="759" y="734"/>
                    <a:pt x="761" y="734"/>
                  </a:cubicBezTo>
                  <a:cubicBezTo>
                    <a:pt x="763" y="734"/>
                    <a:pt x="767" y="735"/>
                    <a:pt x="768" y="736"/>
                  </a:cubicBezTo>
                  <a:lnTo>
                    <a:pt x="769" y="736"/>
                  </a:lnTo>
                  <a:lnTo>
                    <a:pt x="769" y="736"/>
                  </a:lnTo>
                  <a:cubicBezTo>
                    <a:pt x="769" y="735"/>
                    <a:pt x="770" y="734"/>
                    <a:pt x="772" y="734"/>
                  </a:cubicBezTo>
                  <a:cubicBezTo>
                    <a:pt x="773" y="733"/>
                    <a:pt x="776" y="732"/>
                    <a:pt x="777" y="732"/>
                  </a:cubicBezTo>
                  <a:lnTo>
                    <a:pt x="780" y="732"/>
                  </a:lnTo>
                  <a:cubicBezTo>
                    <a:pt x="780" y="733"/>
                    <a:pt x="781" y="733"/>
                    <a:pt x="782" y="733"/>
                  </a:cubicBezTo>
                  <a:lnTo>
                    <a:pt x="775" y="727"/>
                  </a:lnTo>
                  <a:cubicBezTo>
                    <a:pt x="775" y="726"/>
                    <a:pt x="774" y="726"/>
                    <a:pt x="774" y="725"/>
                  </a:cubicBezTo>
                  <a:lnTo>
                    <a:pt x="773" y="724"/>
                  </a:lnTo>
                  <a:lnTo>
                    <a:pt x="772" y="724"/>
                  </a:lnTo>
                  <a:cubicBezTo>
                    <a:pt x="769" y="723"/>
                    <a:pt x="767" y="721"/>
                    <a:pt x="766" y="718"/>
                  </a:cubicBezTo>
                  <a:lnTo>
                    <a:pt x="765" y="717"/>
                  </a:lnTo>
                  <a:lnTo>
                    <a:pt x="763" y="716"/>
                  </a:lnTo>
                  <a:cubicBezTo>
                    <a:pt x="760" y="716"/>
                    <a:pt x="758" y="714"/>
                    <a:pt x="757" y="712"/>
                  </a:cubicBezTo>
                  <a:cubicBezTo>
                    <a:pt x="756" y="710"/>
                    <a:pt x="756" y="708"/>
                    <a:pt x="757" y="706"/>
                  </a:cubicBezTo>
                  <a:lnTo>
                    <a:pt x="757" y="705"/>
                  </a:lnTo>
                  <a:lnTo>
                    <a:pt x="755" y="702"/>
                  </a:lnTo>
                  <a:lnTo>
                    <a:pt x="753" y="701"/>
                  </a:lnTo>
                  <a:cubicBezTo>
                    <a:pt x="750" y="700"/>
                    <a:pt x="748" y="697"/>
                    <a:pt x="748" y="694"/>
                  </a:cubicBezTo>
                  <a:cubicBezTo>
                    <a:pt x="748" y="692"/>
                    <a:pt x="749" y="688"/>
                    <a:pt x="750" y="686"/>
                  </a:cubicBezTo>
                  <a:lnTo>
                    <a:pt x="754" y="683"/>
                  </a:lnTo>
                  <a:cubicBezTo>
                    <a:pt x="755" y="683"/>
                    <a:pt x="757" y="681"/>
                    <a:pt x="757" y="681"/>
                  </a:cubicBezTo>
                  <a:cubicBezTo>
                    <a:pt x="760" y="680"/>
                    <a:pt x="764" y="680"/>
                    <a:pt x="767" y="682"/>
                  </a:cubicBezTo>
                  <a:cubicBezTo>
                    <a:pt x="768" y="683"/>
                    <a:pt x="769" y="685"/>
                    <a:pt x="770" y="686"/>
                  </a:cubicBezTo>
                  <a:lnTo>
                    <a:pt x="774" y="686"/>
                  </a:lnTo>
                  <a:lnTo>
                    <a:pt x="774" y="682"/>
                  </a:lnTo>
                  <a:cubicBezTo>
                    <a:pt x="774" y="681"/>
                    <a:pt x="774" y="681"/>
                    <a:pt x="774" y="680"/>
                  </a:cubicBezTo>
                  <a:lnTo>
                    <a:pt x="776" y="675"/>
                  </a:lnTo>
                  <a:lnTo>
                    <a:pt x="785" y="660"/>
                  </a:lnTo>
                  <a:cubicBezTo>
                    <a:pt x="785" y="659"/>
                    <a:pt x="786" y="659"/>
                    <a:pt x="787" y="658"/>
                  </a:cubicBezTo>
                  <a:lnTo>
                    <a:pt x="789" y="657"/>
                  </a:lnTo>
                  <a:lnTo>
                    <a:pt x="792" y="654"/>
                  </a:lnTo>
                  <a:lnTo>
                    <a:pt x="804" y="632"/>
                  </a:lnTo>
                  <a:lnTo>
                    <a:pt x="805" y="620"/>
                  </a:lnTo>
                  <a:lnTo>
                    <a:pt x="802" y="601"/>
                  </a:lnTo>
                  <a:lnTo>
                    <a:pt x="803" y="594"/>
                  </a:lnTo>
                  <a:cubicBezTo>
                    <a:pt x="803" y="593"/>
                    <a:pt x="804" y="592"/>
                    <a:pt x="804" y="591"/>
                  </a:cubicBezTo>
                  <a:lnTo>
                    <a:pt x="816" y="568"/>
                  </a:lnTo>
                  <a:lnTo>
                    <a:pt x="815" y="563"/>
                  </a:lnTo>
                  <a:cubicBezTo>
                    <a:pt x="815" y="562"/>
                    <a:pt x="815" y="561"/>
                    <a:pt x="816" y="560"/>
                  </a:cubicBezTo>
                  <a:lnTo>
                    <a:pt x="823" y="539"/>
                  </a:lnTo>
                  <a:lnTo>
                    <a:pt x="826" y="534"/>
                  </a:lnTo>
                  <a:lnTo>
                    <a:pt x="831" y="529"/>
                  </a:lnTo>
                  <a:cubicBezTo>
                    <a:pt x="831" y="528"/>
                    <a:pt x="831" y="527"/>
                    <a:pt x="832" y="525"/>
                  </a:cubicBezTo>
                  <a:lnTo>
                    <a:pt x="838" y="510"/>
                  </a:lnTo>
                  <a:cubicBezTo>
                    <a:pt x="839" y="509"/>
                    <a:pt x="839" y="508"/>
                    <a:pt x="840" y="508"/>
                  </a:cubicBezTo>
                  <a:lnTo>
                    <a:pt x="842" y="505"/>
                  </a:lnTo>
                  <a:lnTo>
                    <a:pt x="843" y="501"/>
                  </a:lnTo>
                  <a:cubicBezTo>
                    <a:pt x="843" y="500"/>
                    <a:pt x="844" y="500"/>
                    <a:pt x="844" y="499"/>
                  </a:cubicBezTo>
                  <a:lnTo>
                    <a:pt x="840" y="494"/>
                  </a:lnTo>
                  <a:lnTo>
                    <a:pt x="836" y="488"/>
                  </a:lnTo>
                  <a:cubicBezTo>
                    <a:pt x="835" y="486"/>
                    <a:pt x="835" y="485"/>
                    <a:pt x="835" y="483"/>
                  </a:cubicBezTo>
                  <a:lnTo>
                    <a:pt x="839" y="458"/>
                  </a:lnTo>
                  <a:lnTo>
                    <a:pt x="838" y="455"/>
                  </a:lnTo>
                  <a:cubicBezTo>
                    <a:pt x="838" y="453"/>
                    <a:pt x="838" y="452"/>
                    <a:pt x="838" y="451"/>
                  </a:cubicBezTo>
                  <a:lnTo>
                    <a:pt x="831" y="438"/>
                  </a:lnTo>
                  <a:cubicBezTo>
                    <a:pt x="830" y="436"/>
                    <a:pt x="830" y="434"/>
                    <a:pt x="830" y="431"/>
                  </a:cubicBezTo>
                  <a:lnTo>
                    <a:pt x="831" y="428"/>
                  </a:lnTo>
                  <a:lnTo>
                    <a:pt x="827" y="421"/>
                  </a:lnTo>
                  <a:cubicBezTo>
                    <a:pt x="827" y="421"/>
                    <a:pt x="826" y="420"/>
                    <a:pt x="826" y="419"/>
                  </a:cubicBezTo>
                  <a:lnTo>
                    <a:pt x="824" y="409"/>
                  </a:lnTo>
                  <a:lnTo>
                    <a:pt x="825" y="401"/>
                  </a:lnTo>
                  <a:cubicBezTo>
                    <a:pt x="825" y="400"/>
                    <a:pt x="825" y="399"/>
                    <a:pt x="825" y="399"/>
                  </a:cubicBezTo>
                  <a:lnTo>
                    <a:pt x="825" y="398"/>
                  </a:lnTo>
                  <a:lnTo>
                    <a:pt x="821" y="398"/>
                  </a:lnTo>
                  <a:cubicBezTo>
                    <a:pt x="820" y="397"/>
                    <a:pt x="819" y="397"/>
                    <a:pt x="818" y="396"/>
                  </a:cubicBezTo>
                  <a:lnTo>
                    <a:pt x="815" y="393"/>
                  </a:lnTo>
                  <a:cubicBezTo>
                    <a:pt x="815" y="393"/>
                    <a:pt x="814" y="393"/>
                    <a:pt x="814" y="392"/>
                  </a:cubicBezTo>
                  <a:lnTo>
                    <a:pt x="810" y="386"/>
                  </a:lnTo>
                  <a:lnTo>
                    <a:pt x="806" y="382"/>
                  </a:lnTo>
                  <a:cubicBezTo>
                    <a:pt x="806" y="382"/>
                    <a:pt x="805" y="381"/>
                    <a:pt x="805" y="380"/>
                  </a:cubicBezTo>
                  <a:lnTo>
                    <a:pt x="803" y="378"/>
                  </a:lnTo>
                  <a:cubicBezTo>
                    <a:pt x="803" y="376"/>
                    <a:pt x="802" y="375"/>
                    <a:pt x="803" y="373"/>
                  </a:cubicBezTo>
                  <a:lnTo>
                    <a:pt x="803" y="369"/>
                  </a:lnTo>
                  <a:cubicBezTo>
                    <a:pt x="804" y="367"/>
                    <a:pt x="805" y="366"/>
                    <a:pt x="806" y="364"/>
                  </a:cubicBezTo>
                  <a:lnTo>
                    <a:pt x="818" y="355"/>
                  </a:lnTo>
                  <a:cubicBezTo>
                    <a:pt x="818" y="355"/>
                    <a:pt x="819" y="354"/>
                    <a:pt x="820" y="354"/>
                  </a:cubicBezTo>
                  <a:lnTo>
                    <a:pt x="821" y="354"/>
                  </a:lnTo>
                  <a:cubicBezTo>
                    <a:pt x="822" y="353"/>
                    <a:pt x="822" y="353"/>
                    <a:pt x="822" y="353"/>
                  </a:cubicBezTo>
                  <a:cubicBezTo>
                    <a:pt x="822" y="353"/>
                    <a:pt x="822" y="352"/>
                    <a:pt x="821" y="352"/>
                  </a:cubicBezTo>
                  <a:lnTo>
                    <a:pt x="821" y="349"/>
                  </a:lnTo>
                  <a:lnTo>
                    <a:pt x="812" y="344"/>
                  </a:lnTo>
                  <a:cubicBezTo>
                    <a:pt x="809" y="343"/>
                    <a:pt x="808" y="341"/>
                    <a:pt x="807" y="338"/>
                  </a:cubicBezTo>
                  <a:cubicBezTo>
                    <a:pt x="807" y="335"/>
                    <a:pt x="808" y="332"/>
                    <a:pt x="810" y="331"/>
                  </a:cubicBezTo>
                  <a:lnTo>
                    <a:pt x="813" y="328"/>
                  </a:lnTo>
                  <a:cubicBezTo>
                    <a:pt x="814" y="328"/>
                    <a:pt x="815" y="327"/>
                    <a:pt x="816" y="327"/>
                  </a:cubicBezTo>
                  <a:lnTo>
                    <a:pt x="820" y="325"/>
                  </a:lnTo>
                  <a:cubicBezTo>
                    <a:pt x="821" y="325"/>
                    <a:pt x="822" y="325"/>
                    <a:pt x="824" y="325"/>
                  </a:cubicBezTo>
                  <a:lnTo>
                    <a:pt x="824" y="325"/>
                  </a:lnTo>
                  <a:lnTo>
                    <a:pt x="830" y="310"/>
                  </a:lnTo>
                  <a:lnTo>
                    <a:pt x="829" y="304"/>
                  </a:lnTo>
                  <a:lnTo>
                    <a:pt x="827" y="302"/>
                  </a:lnTo>
                  <a:lnTo>
                    <a:pt x="822" y="300"/>
                  </a:lnTo>
                  <a:lnTo>
                    <a:pt x="815" y="296"/>
                  </a:lnTo>
                  <a:cubicBezTo>
                    <a:pt x="814" y="295"/>
                    <a:pt x="813" y="294"/>
                    <a:pt x="813" y="293"/>
                  </a:cubicBezTo>
                  <a:lnTo>
                    <a:pt x="810" y="287"/>
                  </a:lnTo>
                  <a:lnTo>
                    <a:pt x="804" y="282"/>
                  </a:lnTo>
                  <a:cubicBezTo>
                    <a:pt x="803" y="281"/>
                    <a:pt x="803" y="280"/>
                    <a:pt x="802" y="279"/>
                  </a:cubicBezTo>
                  <a:lnTo>
                    <a:pt x="799" y="270"/>
                  </a:lnTo>
                  <a:lnTo>
                    <a:pt x="798" y="265"/>
                  </a:lnTo>
                  <a:lnTo>
                    <a:pt x="797" y="241"/>
                  </a:lnTo>
                  <a:lnTo>
                    <a:pt x="798" y="230"/>
                  </a:lnTo>
                  <a:cubicBezTo>
                    <a:pt x="798" y="229"/>
                    <a:pt x="798" y="228"/>
                    <a:pt x="799" y="227"/>
                  </a:cubicBezTo>
                  <a:cubicBezTo>
                    <a:pt x="798" y="227"/>
                    <a:pt x="798" y="227"/>
                    <a:pt x="798" y="226"/>
                  </a:cubicBezTo>
                  <a:lnTo>
                    <a:pt x="796" y="221"/>
                  </a:lnTo>
                  <a:cubicBezTo>
                    <a:pt x="795" y="220"/>
                    <a:pt x="795" y="219"/>
                    <a:pt x="795" y="218"/>
                  </a:cubicBezTo>
                  <a:lnTo>
                    <a:pt x="795" y="212"/>
                  </a:lnTo>
                  <a:cubicBezTo>
                    <a:pt x="795" y="211"/>
                    <a:pt x="796" y="211"/>
                    <a:pt x="796" y="211"/>
                  </a:cubicBezTo>
                  <a:lnTo>
                    <a:pt x="790" y="210"/>
                  </a:lnTo>
                  <a:cubicBezTo>
                    <a:pt x="789" y="210"/>
                    <a:pt x="788" y="209"/>
                    <a:pt x="787" y="209"/>
                  </a:cubicBezTo>
                  <a:lnTo>
                    <a:pt x="781" y="206"/>
                  </a:lnTo>
                  <a:cubicBezTo>
                    <a:pt x="780" y="205"/>
                    <a:pt x="779" y="204"/>
                    <a:pt x="778" y="203"/>
                  </a:cubicBezTo>
                  <a:lnTo>
                    <a:pt x="774" y="197"/>
                  </a:lnTo>
                  <a:cubicBezTo>
                    <a:pt x="773" y="196"/>
                    <a:pt x="773" y="195"/>
                    <a:pt x="772" y="194"/>
                  </a:cubicBezTo>
                  <a:lnTo>
                    <a:pt x="771" y="188"/>
                  </a:lnTo>
                  <a:lnTo>
                    <a:pt x="771" y="181"/>
                  </a:lnTo>
                  <a:lnTo>
                    <a:pt x="774" y="164"/>
                  </a:lnTo>
                  <a:cubicBezTo>
                    <a:pt x="774" y="163"/>
                    <a:pt x="774" y="162"/>
                    <a:pt x="775" y="162"/>
                  </a:cubicBezTo>
                  <a:lnTo>
                    <a:pt x="776" y="160"/>
                  </a:lnTo>
                  <a:cubicBezTo>
                    <a:pt x="775" y="159"/>
                    <a:pt x="775" y="158"/>
                    <a:pt x="775" y="156"/>
                  </a:cubicBezTo>
                  <a:lnTo>
                    <a:pt x="775" y="154"/>
                  </a:lnTo>
                  <a:cubicBezTo>
                    <a:pt x="775" y="152"/>
                    <a:pt x="776" y="149"/>
                    <a:pt x="778" y="148"/>
                  </a:cubicBezTo>
                  <a:cubicBezTo>
                    <a:pt x="779" y="146"/>
                    <a:pt x="782" y="146"/>
                    <a:pt x="784" y="146"/>
                  </a:cubicBezTo>
                  <a:lnTo>
                    <a:pt x="794" y="147"/>
                  </a:lnTo>
                  <a:cubicBezTo>
                    <a:pt x="795" y="148"/>
                    <a:pt x="796" y="148"/>
                    <a:pt x="796" y="148"/>
                  </a:cubicBezTo>
                  <a:lnTo>
                    <a:pt x="808" y="153"/>
                  </a:lnTo>
                  <a:lnTo>
                    <a:pt x="808" y="153"/>
                  </a:lnTo>
                  <a:cubicBezTo>
                    <a:pt x="811" y="152"/>
                    <a:pt x="813" y="153"/>
                    <a:pt x="815" y="155"/>
                  </a:cubicBezTo>
                  <a:lnTo>
                    <a:pt x="821" y="159"/>
                  </a:lnTo>
                  <a:lnTo>
                    <a:pt x="823" y="156"/>
                  </a:lnTo>
                  <a:lnTo>
                    <a:pt x="823" y="156"/>
                  </a:lnTo>
                  <a:lnTo>
                    <a:pt x="820" y="155"/>
                  </a:lnTo>
                  <a:cubicBezTo>
                    <a:pt x="819" y="155"/>
                    <a:pt x="817" y="154"/>
                    <a:pt x="816" y="153"/>
                  </a:cubicBezTo>
                  <a:cubicBezTo>
                    <a:pt x="815" y="153"/>
                    <a:pt x="813" y="151"/>
                    <a:pt x="813" y="150"/>
                  </a:cubicBezTo>
                  <a:lnTo>
                    <a:pt x="811" y="147"/>
                  </a:lnTo>
                  <a:lnTo>
                    <a:pt x="809" y="146"/>
                  </a:lnTo>
                  <a:cubicBezTo>
                    <a:pt x="808" y="146"/>
                    <a:pt x="808" y="145"/>
                    <a:pt x="807" y="145"/>
                  </a:cubicBezTo>
                  <a:lnTo>
                    <a:pt x="795" y="133"/>
                  </a:lnTo>
                  <a:lnTo>
                    <a:pt x="795" y="133"/>
                  </a:lnTo>
                  <a:lnTo>
                    <a:pt x="791" y="135"/>
                  </a:lnTo>
                  <a:cubicBezTo>
                    <a:pt x="790" y="135"/>
                    <a:pt x="790" y="135"/>
                    <a:pt x="789" y="135"/>
                  </a:cubicBezTo>
                  <a:cubicBezTo>
                    <a:pt x="789" y="135"/>
                    <a:pt x="789" y="136"/>
                    <a:pt x="789" y="137"/>
                  </a:cubicBezTo>
                  <a:lnTo>
                    <a:pt x="788" y="140"/>
                  </a:lnTo>
                  <a:cubicBezTo>
                    <a:pt x="788" y="141"/>
                    <a:pt x="787" y="142"/>
                    <a:pt x="786" y="143"/>
                  </a:cubicBezTo>
                  <a:cubicBezTo>
                    <a:pt x="785" y="144"/>
                    <a:pt x="782" y="146"/>
                    <a:pt x="781" y="146"/>
                  </a:cubicBezTo>
                  <a:lnTo>
                    <a:pt x="772" y="148"/>
                  </a:lnTo>
                  <a:cubicBezTo>
                    <a:pt x="772" y="149"/>
                    <a:pt x="770" y="149"/>
                    <a:pt x="770" y="149"/>
                  </a:cubicBezTo>
                  <a:cubicBezTo>
                    <a:pt x="768" y="149"/>
                    <a:pt x="765" y="148"/>
                    <a:pt x="764" y="148"/>
                  </a:cubicBezTo>
                  <a:cubicBezTo>
                    <a:pt x="763" y="147"/>
                    <a:pt x="761" y="146"/>
                    <a:pt x="761" y="145"/>
                  </a:cubicBezTo>
                  <a:lnTo>
                    <a:pt x="761" y="145"/>
                  </a:lnTo>
                  <a:lnTo>
                    <a:pt x="746" y="151"/>
                  </a:lnTo>
                  <a:cubicBezTo>
                    <a:pt x="744" y="151"/>
                    <a:pt x="743" y="151"/>
                    <a:pt x="742" y="151"/>
                  </a:cubicBezTo>
                  <a:cubicBezTo>
                    <a:pt x="741" y="151"/>
                    <a:pt x="741" y="151"/>
                    <a:pt x="740" y="151"/>
                  </a:cubicBezTo>
                  <a:cubicBezTo>
                    <a:pt x="740" y="152"/>
                    <a:pt x="739" y="153"/>
                    <a:pt x="738" y="153"/>
                  </a:cubicBezTo>
                  <a:cubicBezTo>
                    <a:pt x="735" y="155"/>
                    <a:pt x="731" y="155"/>
                    <a:pt x="729" y="154"/>
                  </a:cubicBezTo>
                  <a:lnTo>
                    <a:pt x="726" y="153"/>
                  </a:lnTo>
                  <a:cubicBezTo>
                    <a:pt x="725" y="152"/>
                    <a:pt x="724" y="151"/>
                    <a:pt x="724" y="150"/>
                  </a:cubicBezTo>
                  <a:lnTo>
                    <a:pt x="717" y="143"/>
                  </a:lnTo>
                  <a:cubicBezTo>
                    <a:pt x="714" y="141"/>
                    <a:pt x="713" y="137"/>
                    <a:pt x="714" y="134"/>
                  </a:cubicBezTo>
                  <a:lnTo>
                    <a:pt x="717" y="127"/>
                  </a:lnTo>
                  <a:lnTo>
                    <a:pt x="716" y="125"/>
                  </a:lnTo>
                  <a:cubicBezTo>
                    <a:pt x="714" y="122"/>
                    <a:pt x="714" y="119"/>
                    <a:pt x="716" y="116"/>
                  </a:cubicBezTo>
                  <a:lnTo>
                    <a:pt x="720" y="112"/>
                  </a:lnTo>
                  <a:lnTo>
                    <a:pt x="721" y="109"/>
                  </a:lnTo>
                  <a:lnTo>
                    <a:pt x="720" y="107"/>
                  </a:lnTo>
                  <a:lnTo>
                    <a:pt x="717" y="103"/>
                  </a:lnTo>
                  <a:lnTo>
                    <a:pt x="716" y="104"/>
                  </a:lnTo>
                  <a:cubicBezTo>
                    <a:pt x="714" y="105"/>
                    <a:pt x="712" y="106"/>
                    <a:pt x="709" y="106"/>
                  </a:cubicBezTo>
                  <a:lnTo>
                    <a:pt x="707" y="106"/>
                  </a:lnTo>
                  <a:cubicBezTo>
                    <a:pt x="705" y="106"/>
                    <a:pt x="704" y="105"/>
                    <a:pt x="703" y="105"/>
                  </a:cubicBezTo>
                  <a:lnTo>
                    <a:pt x="694" y="98"/>
                  </a:lnTo>
                  <a:lnTo>
                    <a:pt x="689" y="93"/>
                  </a:lnTo>
                  <a:lnTo>
                    <a:pt x="685" y="86"/>
                  </a:lnTo>
                  <a:lnTo>
                    <a:pt x="682" y="77"/>
                  </a:lnTo>
                  <a:lnTo>
                    <a:pt x="677" y="74"/>
                  </a:lnTo>
                  <a:cubicBezTo>
                    <a:pt x="674" y="73"/>
                    <a:pt x="673" y="70"/>
                    <a:pt x="673" y="67"/>
                  </a:cubicBezTo>
                  <a:cubicBezTo>
                    <a:pt x="673" y="64"/>
                    <a:pt x="674" y="61"/>
                    <a:pt x="677" y="60"/>
                  </a:cubicBezTo>
                  <a:lnTo>
                    <a:pt x="677" y="60"/>
                  </a:lnTo>
                  <a:lnTo>
                    <a:pt x="677" y="59"/>
                  </a:lnTo>
                  <a:lnTo>
                    <a:pt x="675" y="51"/>
                  </a:lnTo>
                  <a:cubicBezTo>
                    <a:pt x="674" y="51"/>
                    <a:pt x="674" y="51"/>
                    <a:pt x="673" y="51"/>
                  </a:cubicBezTo>
                  <a:cubicBezTo>
                    <a:pt x="672" y="50"/>
                    <a:pt x="669" y="47"/>
                    <a:pt x="668" y="45"/>
                  </a:cubicBezTo>
                  <a:lnTo>
                    <a:pt x="667" y="40"/>
                  </a:lnTo>
                  <a:lnTo>
                    <a:pt x="653" y="30"/>
                  </a:lnTo>
                  <a:lnTo>
                    <a:pt x="651" y="30"/>
                  </a:lnTo>
                  <a:lnTo>
                    <a:pt x="648" y="33"/>
                  </a:lnTo>
                  <a:lnTo>
                    <a:pt x="639" y="47"/>
                  </a:lnTo>
                  <a:cubicBezTo>
                    <a:pt x="639" y="48"/>
                    <a:pt x="638" y="48"/>
                    <a:pt x="638" y="49"/>
                  </a:cubicBezTo>
                  <a:lnTo>
                    <a:pt x="631" y="54"/>
                  </a:lnTo>
                  <a:cubicBezTo>
                    <a:pt x="631" y="54"/>
                    <a:pt x="630" y="55"/>
                    <a:pt x="629" y="55"/>
                  </a:cubicBezTo>
                  <a:cubicBezTo>
                    <a:pt x="629" y="56"/>
                    <a:pt x="629" y="57"/>
                    <a:pt x="629" y="57"/>
                  </a:cubicBezTo>
                  <a:lnTo>
                    <a:pt x="628" y="58"/>
                  </a:lnTo>
                  <a:cubicBezTo>
                    <a:pt x="631" y="60"/>
                    <a:pt x="632" y="63"/>
                    <a:pt x="631" y="67"/>
                  </a:cubicBezTo>
                  <a:lnTo>
                    <a:pt x="634" y="69"/>
                  </a:lnTo>
                  <a:cubicBezTo>
                    <a:pt x="637" y="72"/>
                    <a:pt x="638" y="77"/>
                    <a:pt x="636" y="80"/>
                  </a:cubicBezTo>
                  <a:lnTo>
                    <a:pt x="635" y="81"/>
                  </a:lnTo>
                  <a:lnTo>
                    <a:pt x="635" y="83"/>
                  </a:lnTo>
                  <a:cubicBezTo>
                    <a:pt x="636" y="86"/>
                    <a:pt x="635" y="89"/>
                    <a:pt x="632" y="91"/>
                  </a:cubicBezTo>
                  <a:lnTo>
                    <a:pt x="628" y="94"/>
                  </a:lnTo>
                  <a:cubicBezTo>
                    <a:pt x="627" y="95"/>
                    <a:pt x="626" y="95"/>
                    <a:pt x="626" y="95"/>
                  </a:cubicBezTo>
                  <a:lnTo>
                    <a:pt x="616" y="98"/>
                  </a:lnTo>
                  <a:cubicBezTo>
                    <a:pt x="617" y="99"/>
                    <a:pt x="617" y="100"/>
                    <a:pt x="617" y="101"/>
                  </a:cubicBezTo>
                  <a:cubicBezTo>
                    <a:pt x="618" y="104"/>
                    <a:pt x="617" y="108"/>
                    <a:pt x="615" y="110"/>
                  </a:cubicBezTo>
                  <a:lnTo>
                    <a:pt x="615" y="110"/>
                  </a:lnTo>
                  <a:lnTo>
                    <a:pt x="614" y="114"/>
                  </a:lnTo>
                  <a:cubicBezTo>
                    <a:pt x="614" y="114"/>
                    <a:pt x="614" y="115"/>
                    <a:pt x="613" y="116"/>
                  </a:cubicBezTo>
                  <a:lnTo>
                    <a:pt x="612" y="119"/>
                  </a:lnTo>
                  <a:cubicBezTo>
                    <a:pt x="612" y="120"/>
                    <a:pt x="611" y="120"/>
                    <a:pt x="611" y="121"/>
                  </a:cubicBezTo>
                  <a:lnTo>
                    <a:pt x="609" y="123"/>
                  </a:lnTo>
                  <a:cubicBezTo>
                    <a:pt x="608" y="123"/>
                    <a:pt x="607" y="124"/>
                    <a:pt x="607" y="124"/>
                  </a:cubicBezTo>
                  <a:lnTo>
                    <a:pt x="604" y="126"/>
                  </a:lnTo>
                  <a:lnTo>
                    <a:pt x="603" y="126"/>
                  </a:lnTo>
                  <a:cubicBezTo>
                    <a:pt x="602" y="128"/>
                    <a:pt x="600" y="129"/>
                    <a:pt x="598" y="129"/>
                  </a:cubicBezTo>
                  <a:lnTo>
                    <a:pt x="595" y="129"/>
                  </a:lnTo>
                  <a:cubicBezTo>
                    <a:pt x="593" y="130"/>
                    <a:pt x="592" y="129"/>
                    <a:pt x="591" y="129"/>
                  </a:cubicBezTo>
                  <a:lnTo>
                    <a:pt x="584" y="127"/>
                  </a:lnTo>
                  <a:lnTo>
                    <a:pt x="583" y="127"/>
                  </a:lnTo>
                  <a:cubicBezTo>
                    <a:pt x="582" y="127"/>
                    <a:pt x="581" y="127"/>
                    <a:pt x="579" y="127"/>
                  </a:cubicBezTo>
                  <a:cubicBezTo>
                    <a:pt x="577" y="126"/>
                    <a:pt x="574" y="124"/>
                    <a:pt x="573" y="122"/>
                  </a:cubicBezTo>
                  <a:cubicBezTo>
                    <a:pt x="573" y="122"/>
                    <a:pt x="572" y="122"/>
                    <a:pt x="571" y="121"/>
                  </a:cubicBezTo>
                  <a:lnTo>
                    <a:pt x="569" y="123"/>
                  </a:lnTo>
                  <a:cubicBezTo>
                    <a:pt x="568" y="124"/>
                    <a:pt x="567" y="124"/>
                    <a:pt x="565" y="125"/>
                  </a:cubicBezTo>
                  <a:lnTo>
                    <a:pt x="561" y="126"/>
                  </a:lnTo>
                  <a:cubicBezTo>
                    <a:pt x="560" y="126"/>
                    <a:pt x="559" y="126"/>
                    <a:pt x="558" y="125"/>
                  </a:cubicBezTo>
                  <a:lnTo>
                    <a:pt x="537" y="121"/>
                  </a:lnTo>
                  <a:cubicBezTo>
                    <a:pt x="536" y="120"/>
                    <a:pt x="535" y="120"/>
                    <a:pt x="534" y="119"/>
                  </a:cubicBezTo>
                  <a:lnTo>
                    <a:pt x="532" y="117"/>
                  </a:lnTo>
                  <a:cubicBezTo>
                    <a:pt x="530" y="116"/>
                    <a:pt x="529" y="115"/>
                    <a:pt x="529" y="113"/>
                  </a:cubicBezTo>
                  <a:lnTo>
                    <a:pt x="528" y="108"/>
                  </a:lnTo>
                  <a:lnTo>
                    <a:pt x="515" y="100"/>
                  </a:lnTo>
                  <a:lnTo>
                    <a:pt x="505" y="101"/>
                  </a:lnTo>
                  <a:lnTo>
                    <a:pt x="493" y="99"/>
                  </a:lnTo>
                  <a:cubicBezTo>
                    <a:pt x="492" y="99"/>
                    <a:pt x="491" y="99"/>
                    <a:pt x="490" y="98"/>
                  </a:cubicBezTo>
                  <a:lnTo>
                    <a:pt x="486" y="96"/>
                  </a:lnTo>
                  <a:cubicBezTo>
                    <a:pt x="485" y="95"/>
                    <a:pt x="484" y="94"/>
                    <a:pt x="483" y="92"/>
                  </a:cubicBezTo>
                  <a:lnTo>
                    <a:pt x="481" y="87"/>
                  </a:lnTo>
                  <a:cubicBezTo>
                    <a:pt x="480" y="86"/>
                    <a:pt x="480" y="85"/>
                    <a:pt x="480" y="84"/>
                  </a:cubicBezTo>
                  <a:lnTo>
                    <a:pt x="479" y="69"/>
                  </a:lnTo>
                  <a:lnTo>
                    <a:pt x="474" y="68"/>
                  </a:lnTo>
                  <a:cubicBezTo>
                    <a:pt x="473" y="68"/>
                    <a:pt x="471" y="67"/>
                    <a:pt x="471" y="67"/>
                  </a:cubicBezTo>
                  <a:cubicBezTo>
                    <a:pt x="469" y="67"/>
                    <a:pt x="467" y="65"/>
                    <a:pt x="466" y="64"/>
                  </a:cubicBezTo>
                  <a:lnTo>
                    <a:pt x="462" y="60"/>
                  </a:lnTo>
                  <a:lnTo>
                    <a:pt x="456" y="48"/>
                  </a:lnTo>
                  <a:cubicBezTo>
                    <a:pt x="455" y="48"/>
                    <a:pt x="453" y="48"/>
                    <a:pt x="452" y="47"/>
                  </a:cubicBezTo>
                  <a:lnTo>
                    <a:pt x="447" y="44"/>
                  </a:lnTo>
                  <a:cubicBezTo>
                    <a:pt x="447" y="44"/>
                    <a:pt x="446" y="43"/>
                    <a:pt x="445" y="43"/>
                  </a:cubicBezTo>
                  <a:lnTo>
                    <a:pt x="441" y="38"/>
                  </a:lnTo>
                  <a:lnTo>
                    <a:pt x="425" y="17"/>
                  </a:lnTo>
                  <a:cubicBezTo>
                    <a:pt x="424" y="16"/>
                    <a:pt x="424" y="15"/>
                    <a:pt x="424" y="14"/>
                  </a:cubicBezTo>
                  <a:lnTo>
                    <a:pt x="423" y="11"/>
                  </a:lnTo>
                  <a:cubicBezTo>
                    <a:pt x="421" y="9"/>
                    <a:pt x="420" y="7"/>
                    <a:pt x="420" y="4"/>
                  </a:cubicBezTo>
                  <a:cubicBezTo>
                    <a:pt x="420" y="3"/>
                    <a:pt x="421" y="1"/>
                    <a:pt x="422" y="0"/>
                  </a:cubicBezTo>
                  <a:cubicBezTo>
                    <a:pt x="422" y="0"/>
                    <a:pt x="422" y="0"/>
                    <a:pt x="423" y="0"/>
                  </a:cubicBezTo>
                  <a:lnTo>
                    <a:pt x="418" y="0"/>
                  </a:lnTo>
                  <a:lnTo>
                    <a:pt x="411" y="6"/>
                  </a:lnTo>
                  <a:cubicBezTo>
                    <a:pt x="410" y="6"/>
                    <a:pt x="409" y="7"/>
                    <a:pt x="408" y="7"/>
                  </a:cubicBezTo>
                  <a:lnTo>
                    <a:pt x="389" y="11"/>
                  </a:lnTo>
                  <a:lnTo>
                    <a:pt x="380" y="16"/>
                  </a:lnTo>
                  <a:cubicBezTo>
                    <a:pt x="379" y="17"/>
                    <a:pt x="378" y="18"/>
                    <a:pt x="377" y="18"/>
                  </a:cubicBezTo>
                  <a:cubicBezTo>
                    <a:pt x="377" y="19"/>
                    <a:pt x="376" y="21"/>
                    <a:pt x="375" y="22"/>
                  </a:cubicBezTo>
                  <a:cubicBezTo>
                    <a:pt x="374" y="22"/>
                    <a:pt x="372" y="24"/>
                    <a:pt x="371" y="24"/>
                  </a:cubicBezTo>
                  <a:lnTo>
                    <a:pt x="369" y="25"/>
                  </a:lnTo>
                  <a:lnTo>
                    <a:pt x="350" y="39"/>
                  </a:lnTo>
                  <a:lnTo>
                    <a:pt x="352" y="39"/>
                  </a:lnTo>
                  <a:cubicBezTo>
                    <a:pt x="353" y="39"/>
                    <a:pt x="354" y="39"/>
                    <a:pt x="354" y="39"/>
                  </a:cubicBezTo>
                  <a:lnTo>
                    <a:pt x="359" y="40"/>
                  </a:lnTo>
                  <a:cubicBezTo>
                    <a:pt x="359" y="40"/>
                    <a:pt x="360" y="41"/>
                    <a:pt x="361" y="41"/>
                  </a:cubicBezTo>
                  <a:lnTo>
                    <a:pt x="365" y="44"/>
                  </a:lnTo>
                  <a:cubicBezTo>
                    <a:pt x="366" y="45"/>
                    <a:pt x="367" y="46"/>
                    <a:pt x="368" y="47"/>
                  </a:cubicBezTo>
                  <a:lnTo>
                    <a:pt x="369" y="50"/>
                  </a:lnTo>
                  <a:cubicBezTo>
                    <a:pt x="370" y="52"/>
                    <a:pt x="370" y="54"/>
                    <a:pt x="370" y="55"/>
                  </a:cubicBezTo>
                  <a:lnTo>
                    <a:pt x="372" y="57"/>
                  </a:lnTo>
                  <a:lnTo>
                    <a:pt x="377" y="62"/>
                  </a:lnTo>
                  <a:cubicBezTo>
                    <a:pt x="379" y="65"/>
                    <a:pt x="379" y="69"/>
                    <a:pt x="377" y="71"/>
                  </a:cubicBezTo>
                  <a:cubicBezTo>
                    <a:pt x="375" y="74"/>
                    <a:pt x="372" y="76"/>
                    <a:pt x="369" y="75"/>
                  </a:cubicBezTo>
                  <a:lnTo>
                    <a:pt x="359" y="73"/>
                  </a:lnTo>
                  <a:cubicBezTo>
                    <a:pt x="358" y="74"/>
                    <a:pt x="358" y="74"/>
                    <a:pt x="358" y="74"/>
                  </a:cubicBezTo>
                  <a:lnTo>
                    <a:pt x="359" y="78"/>
                  </a:lnTo>
                  <a:lnTo>
                    <a:pt x="366" y="81"/>
                  </a:lnTo>
                  <a:cubicBezTo>
                    <a:pt x="369" y="82"/>
                    <a:pt x="370" y="85"/>
                    <a:pt x="370" y="88"/>
                  </a:cubicBezTo>
                  <a:lnTo>
                    <a:pt x="370" y="90"/>
                  </a:lnTo>
                  <a:cubicBezTo>
                    <a:pt x="370" y="92"/>
                    <a:pt x="369" y="94"/>
                    <a:pt x="368" y="96"/>
                  </a:cubicBezTo>
                  <a:cubicBezTo>
                    <a:pt x="366" y="97"/>
                    <a:pt x="364" y="98"/>
                    <a:pt x="362" y="98"/>
                  </a:cubicBezTo>
                  <a:lnTo>
                    <a:pt x="357" y="98"/>
                  </a:lnTo>
                  <a:lnTo>
                    <a:pt x="355" y="99"/>
                  </a:lnTo>
                  <a:cubicBezTo>
                    <a:pt x="353" y="100"/>
                    <a:pt x="351" y="101"/>
                    <a:pt x="349" y="101"/>
                  </a:cubicBezTo>
                  <a:cubicBezTo>
                    <a:pt x="347" y="100"/>
                    <a:pt x="345" y="99"/>
                    <a:pt x="343" y="97"/>
                  </a:cubicBezTo>
                  <a:lnTo>
                    <a:pt x="340" y="91"/>
                  </a:lnTo>
                  <a:lnTo>
                    <a:pt x="335" y="89"/>
                  </a:lnTo>
                  <a:cubicBezTo>
                    <a:pt x="333" y="89"/>
                    <a:pt x="332" y="87"/>
                    <a:pt x="331" y="85"/>
                  </a:cubicBezTo>
                  <a:lnTo>
                    <a:pt x="329" y="77"/>
                  </a:lnTo>
                  <a:lnTo>
                    <a:pt x="320" y="79"/>
                  </a:lnTo>
                  <a:cubicBezTo>
                    <a:pt x="317" y="80"/>
                    <a:pt x="315" y="79"/>
                    <a:pt x="313" y="78"/>
                  </a:cubicBezTo>
                  <a:lnTo>
                    <a:pt x="313" y="77"/>
                  </a:lnTo>
                  <a:cubicBezTo>
                    <a:pt x="312" y="78"/>
                    <a:pt x="311" y="78"/>
                    <a:pt x="311" y="78"/>
                  </a:cubicBezTo>
                  <a:lnTo>
                    <a:pt x="307" y="79"/>
                  </a:lnTo>
                  <a:cubicBezTo>
                    <a:pt x="306" y="80"/>
                    <a:pt x="305" y="80"/>
                    <a:pt x="304" y="80"/>
                  </a:cubicBezTo>
                  <a:lnTo>
                    <a:pt x="290" y="79"/>
                  </a:lnTo>
                  <a:cubicBezTo>
                    <a:pt x="289" y="78"/>
                    <a:pt x="288" y="78"/>
                    <a:pt x="287" y="77"/>
                  </a:cubicBezTo>
                  <a:lnTo>
                    <a:pt x="278" y="72"/>
                  </a:lnTo>
                  <a:cubicBezTo>
                    <a:pt x="276" y="73"/>
                    <a:pt x="274" y="73"/>
                    <a:pt x="273" y="73"/>
                  </a:cubicBezTo>
                  <a:lnTo>
                    <a:pt x="263" y="70"/>
                  </a:lnTo>
                  <a:lnTo>
                    <a:pt x="261" y="71"/>
                  </a:lnTo>
                  <a:lnTo>
                    <a:pt x="260" y="78"/>
                  </a:lnTo>
                  <a:cubicBezTo>
                    <a:pt x="260" y="79"/>
                    <a:pt x="260" y="80"/>
                    <a:pt x="259" y="81"/>
                  </a:cubicBezTo>
                  <a:lnTo>
                    <a:pt x="256" y="87"/>
                  </a:lnTo>
                  <a:cubicBezTo>
                    <a:pt x="256" y="88"/>
                    <a:pt x="255" y="89"/>
                    <a:pt x="255" y="89"/>
                  </a:cubicBezTo>
                  <a:lnTo>
                    <a:pt x="250" y="94"/>
                  </a:lnTo>
                  <a:cubicBezTo>
                    <a:pt x="250" y="94"/>
                    <a:pt x="250" y="94"/>
                    <a:pt x="249" y="95"/>
                  </a:cubicBezTo>
                  <a:lnTo>
                    <a:pt x="249" y="95"/>
                  </a:lnTo>
                  <a:lnTo>
                    <a:pt x="248" y="111"/>
                  </a:lnTo>
                  <a:cubicBezTo>
                    <a:pt x="248" y="115"/>
                    <a:pt x="245" y="119"/>
                    <a:pt x="240" y="119"/>
                  </a:cubicBezTo>
                  <a:cubicBezTo>
                    <a:pt x="236" y="119"/>
                    <a:pt x="231" y="115"/>
                    <a:pt x="231" y="111"/>
                  </a:cubicBezTo>
                  <a:lnTo>
                    <a:pt x="230" y="102"/>
                  </a:lnTo>
                  <a:lnTo>
                    <a:pt x="229" y="101"/>
                  </a:lnTo>
                  <a:lnTo>
                    <a:pt x="220" y="93"/>
                  </a:lnTo>
                  <a:cubicBezTo>
                    <a:pt x="219" y="92"/>
                    <a:pt x="218" y="90"/>
                    <a:pt x="218" y="89"/>
                  </a:cubicBezTo>
                  <a:lnTo>
                    <a:pt x="217" y="86"/>
                  </a:lnTo>
                  <a:cubicBezTo>
                    <a:pt x="216" y="84"/>
                    <a:pt x="216" y="82"/>
                    <a:pt x="217" y="81"/>
                  </a:cubicBezTo>
                  <a:cubicBezTo>
                    <a:pt x="216" y="79"/>
                    <a:pt x="216" y="78"/>
                    <a:pt x="216" y="76"/>
                  </a:cubicBezTo>
                  <a:lnTo>
                    <a:pt x="216" y="75"/>
                  </a:lnTo>
                  <a:cubicBezTo>
                    <a:pt x="214" y="74"/>
                    <a:pt x="213" y="73"/>
                    <a:pt x="212" y="72"/>
                  </a:cubicBezTo>
                  <a:cubicBezTo>
                    <a:pt x="211" y="71"/>
                    <a:pt x="210" y="69"/>
                    <a:pt x="209" y="68"/>
                  </a:cubicBezTo>
                  <a:lnTo>
                    <a:pt x="209" y="65"/>
                  </a:lnTo>
                  <a:lnTo>
                    <a:pt x="203" y="62"/>
                  </a:lnTo>
                  <a:lnTo>
                    <a:pt x="197" y="67"/>
                  </a:lnTo>
                  <a:lnTo>
                    <a:pt x="194" y="68"/>
                  </a:lnTo>
                  <a:cubicBezTo>
                    <a:pt x="192" y="68"/>
                    <a:pt x="191" y="68"/>
                    <a:pt x="190" y="68"/>
                  </a:cubicBezTo>
                  <a:lnTo>
                    <a:pt x="175" y="66"/>
                  </a:lnTo>
                  <a:cubicBezTo>
                    <a:pt x="173" y="66"/>
                    <a:pt x="172" y="65"/>
                    <a:pt x="171" y="64"/>
                  </a:cubicBezTo>
                  <a:cubicBezTo>
                    <a:pt x="171" y="64"/>
                    <a:pt x="169" y="63"/>
                    <a:pt x="168" y="62"/>
                  </a:cubicBezTo>
                  <a:lnTo>
                    <a:pt x="168" y="62"/>
                  </a:lnTo>
                  <a:lnTo>
                    <a:pt x="167" y="63"/>
                  </a:lnTo>
                  <a:cubicBezTo>
                    <a:pt x="167" y="63"/>
                    <a:pt x="166" y="63"/>
                    <a:pt x="165" y="63"/>
                  </a:cubicBezTo>
                  <a:lnTo>
                    <a:pt x="163" y="64"/>
                  </a:lnTo>
                  <a:lnTo>
                    <a:pt x="125" y="61"/>
                  </a:lnTo>
                  <a:cubicBezTo>
                    <a:pt x="126" y="63"/>
                    <a:pt x="127" y="65"/>
                    <a:pt x="126" y="68"/>
                  </a:cubicBezTo>
                  <a:cubicBezTo>
                    <a:pt x="125" y="69"/>
                    <a:pt x="125" y="70"/>
                    <a:pt x="124" y="70"/>
                  </a:cubicBezTo>
                  <a:lnTo>
                    <a:pt x="124" y="71"/>
                  </a:lnTo>
                  <a:cubicBezTo>
                    <a:pt x="126" y="74"/>
                    <a:pt x="125" y="77"/>
                    <a:pt x="123" y="79"/>
                  </a:cubicBezTo>
                  <a:cubicBezTo>
                    <a:pt x="121" y="81"/>
                    <a:pt x="118" y="82"/>
                    <a:pt x="116" y="82"/>
                  </a:cubicBezTo>
                  <a:lnTo>
                    <a:pt x="111" y="81"/>
                  </a:lnTo>
                  <a:cubicBezTo>
                    <a:pt x="110" y="81"/>
                    <a:pt x="109" y="81"/>
                    <a:pt x="108" y="80"/>
                  </a:cubicBezTo>
                  <a:lnTo>
                    <a:pt x="103" y="76"/>
                  </a:lnTo>
                  <a:lnTo>
                    <a:pt x="103" y="78"/>
                  </a:lnTo>
                  <a:lnTo>
                    <a:pt x="104" y="79"/>
                  </a:lnTo>
                  <a:cubicBezTo>
                    <a:pt x="105" y="81"/>
                    <a:pt x="105" y="83"/>
                    <a:pt x="105" y="85"/>
                  </a:cubicBezTo>
                  <a:cubicBezTo>
                    <a:pt x="104" y="87"/>
                    <a:pt x="103" y="89"/>
                    <a:pt x="101" y="90"/>
                  </a:cubicBezTo>
                  <a:lnTo>
                    <a:pt x="100" y="91"/>
                  </a:lnTo>
                  <a:lnTo>
                    <a:pt x="98" y="93"/>
                  </a:lnTo>
                  <a:lnTo>
                    <a:pt x="94" y="97"/>
                  </a:lnTo>
                  <a:cubicBezTo>
                    <a:pt x="93" y="98"/>
                    <a:pt x="92" y="98"/>
                    <a:pt x="91" y="99"/>
                  </a:cubicBezTo>
                  <a:lnTo>
                    <a:pt x="91" y="100"/>
                  </a:lnTo>
                  <a:lnTo>
                    <a:pt x="90" y="103"/>
                  </a:lnTo>
                  <a:cubicBezTo>
                    <a:pt x="89" y="103"/>
                    <a:pt x="89" y="103"/>
                    <a:pt x="89" y="103"/>
                  </a:cubicBezTo>
                  <a:lnTo>
                    <a:pt x="91" y="107"/>
                  </a:lnTo>
                  <a:cubicBezTo>
                    <a:pt x="93" y="108"/>
                    <a:pt x="93" y="111"/>
                    <a:pt x="92" y="113"/>
                  </a:cubicBezTo>
                  <a:lnTo>
                    <a:pt x="94" y="114"/>
                  </a:lnTo>
                  <a:lnTo>
                    <a:pt x="94" y="114"/>
                  </a:lnTo>
                  <a:lnTo>
                    <a:pt x="97" y="113"/>
                  </a:lnTo>
                  <a:cubicBezTo>
                    <a:pt x="98" y="112"/>
                    <a:pt x="99" y="112"/>
                    <a:pt x="100" y="112"/>
                  </a:cubicBezTo>
                  <a:lnTo>
                    <a:pt x="102" y="112"/>
                  </a:lnTo>
                  <a:cubicBezTo>
                    <a:pt x="104" y="112"/>
                    <a:pt x="105" y="113"/>
                    <a:pt x="107" y="114"/>
                  </a:cubicBezTo>
                  <a:lnTo>
                    <a:pt x="109" y="116"/>
                  </a:lnTo>
                  <a:cubicBezTo>
                    <a:pt x="110" y="117"/>
                    <a:pt x="111" y="120"/>
                    <a:pt x="111" y="122"/>
                  </a:cubicBezTo>
                  <a:cubicBezTo>
                    <a:pt x="111" y="124"/>
                    <a:pt x="110" y="127"/>
                    <a:pt x="109" y="128"/>
                  </a:cubicBezTo>
                  <a:lnTo>
                    <a:pt x="107" y="129"/>
                  </a:lnTo>
                  <a:cubicBezTo>
                    <a:pt x="107" y="130"/>
                    <a:pt x="107" y="130"/>
                    <a:pt x="107" y="131"/>
                  </a:cubicBezTo>
                  <a:cubicBezTo>
                    <a:pt x="107" y="132"/>
                    <a:pt x="106" y="133"/>
                    <a:pt x="106" y="134"/>
                  </a:cubicBezTo>
                  <a:cubicBezTo>
                    <a:pt x="106" y="136"/>
                    <a:pt x="106" y="139"/>
                    <a:pt x="104" y="140"/>
                  </a:cubicBezTo>
                  <a:lnTo>
                    <a:pt x="102" y="143"/>
                  </a:lnTo>
                  <a:cubicBezTo>
                    <a:pt x="101" y="145"/>
                    <a:pt x="100" y="146"/>
                    <a:pt x="98" y="146"/>
                  </a:cubicBezTo>
                  <a:lnTo>
                    <a:pt x="100" y="150"/>
                  </a:lnTo>
                  <a:cubicBezTo>
                    <a:pt x="102" y="151"/>
                    <a:pt x="105" y="152"/>
                    <a:pt x="106" y="154"/>
                  </a:cubicBezTo>
                  <a:cubicBezTo>
                    <a:pt x="107" y="156"/>
                    <a:pt x="108" y="159"/>
                    <a:pt x="108" y="160"/>
                  </a:cubicBezTo>
                  <a:lnTo>
                    <a:pt x="108" y="162"/>
                  </a:lnTo>
                  <a:lnTo>
                    <a:pt x="109" y="163"/>
                  </a:lnTo>
                  <a:cubicBezTo>
                    <a:pt x="111" y="163"/>
                    <a:pt x="112" y="164"/>
                    <a:pt x="113" y="165"/>
                  </a:cubicBezTo>
                  <a:lnTo>
                    <a:pt x="119" y="171"/>
                  </a:lnTo>
                  <a:cubicBezTo>
                    <a:pt x="121" y="173"/>
                    <a:pt x="121" y="176"/>
                    <a:pt x="121" y="178"/>
                  </a:cubicBezTo>
                  <a:lnTo>
                    <a:pt x="120" y="181"/>
                  </a:lnTo>
                  <a:lnTo>
                    <a:pt x="120" y="185"/>
                  </a:lnTo>
                  <a:lnTo>
                    <a:pt x="146" y="185"/>
                  </a:lnTo>
                  <a:cubicBezTo>
                    <a:pt x="147" y="185"/>
                    <a:pt x="148" y="185"/>
                    <a:pt x="149" y="185"/>
                  </a:cubicBezTo>
                  <a:lnTo>
                    <a:pt x="150" y="186"/>
                  </a:lnTo>
                  <a:cubicBezTo>
                    <a:pt x="151" y="186"/>
                    <a:pt x="151" y="186"/>
                    <a:pt x="151" y="186"/>
                  </a:cubicBezTo>
                  <a:cubicBezTo>
                    <a:pt x="151" y="186"/>
                    <a:pt x="152" y="185"/>
                    <a:pt x="153" y="185"/>
                  </a:cubicBezTo>
                  <a:cubicBezTo>
                    <a:pt x="156" y="185"/>
                    <a:pt x="159" y="185"/>
                    <a:pt x="161" y="187"/>
                  </a:cubicBezTo>
                  <a:cubicBezTo>
                    <a:pt x="162" y="189"/>
                    <a:pt x="164" y="191"/>
                    <a:pt x="164" y="194"/>
                  </a:cubicBezTo>
                  <a:lnTo>
                    <a:pt x="163" y="199"/>
                  </a:lnTo>
                  <a:cubicBezTo>
                    <a:pt x="163" y="200"/>
                    <a:pt x="164" y="201"/>
                    <a:pt x="164" y="202"/>
                  </a:cubicBezTo>
                  <a:cubicBezTo>
                    <a:pt x="165" y="205"/>
                    <a:pt x="165" y="208"/>
                    <a:pt x="162" y="210"/>
                  </a:cubicBezTo>
                  <a:lnTo>
                    <a:pt x="157" y="214"/>
                  </a:lnTo>
                  <a:cubicBezTo>
                    <a:pt x="157" y="215"/>
                    <a:pt x="157" y="215"/>
                    <a:pt x="157" y="215"/>
                  </a:cubicBezTo>
                  <a:lnTo>
                    <a:pt x="157" y="216"/>
                  </a:lnTo>
                  <a:cubicBezTo>
                    <a:pt x="161" y="217"/>
                    <a:pt x="164" y="220"/>
                    <a:pt x="164" y="224"/>
                  </a:cubicBezTo>
                  <a:lnTo>
                    <a:pt x="164" y="227"/>
                  </a:lnTo>
                  <a:cubicBezTo>
                    <a:pt x="164" y="231"/>
                    <a:pt x="161" y="234"/>
                    <a:pt x="157" y="235"/>
                  </a:cubicBezTo>
                  <a:lnTo>
                    <a:pt x="121" y="241"/>
                  </a:lnTo>
                  <a:cubicBezTo>
                    <a:pt x="119" y="241"/>
                    <a:pt x="118" y="241"/>
                    <a:pt x="116" y="241"/>
                  </a:cubicBezTo>
                  <a:lnTo>
                    <a:pt x="113" y="239"/>
                  </a:lnTo>
                  <a:lnTo>
                    <a:pt x="113" y="239"/>
                  </a:lnTo>
                  <a:lnTo>
                    <a:pt x="111" y="240"/>
                  </a:lnTo>
                  <a:lnTo>
                    <a:pt x="104" y="241"/>
                  </a:lnTo>
                  <a:lnTo>
                    <a:pt x="98" y="243"/>
                  </a:lnTo>
                  <a:cubicBezTo>
                    <a:pt x="99" y="244"/>
                    <a:pt x="98" y="245"/>
                    <a:pt x="98" y="246"/>
                  </a:cubicBezTo>
                  <a:lnTo>
                    <a:pt x="94" y="261"/>
                  </a:lnTo>
                  <a:lnTo>
                    <a:pt x="96" y="271"/>
                  </a:lnTo>
                  <a:lnTo>
                    <a:pt x="109" y="279"/>
                  </a:lnTo>
                  <a:lnTo>
                    <a:pt x="114" y="281"/>
                  </a:lnTo>
                  <a:lnTo>
                    <a:pt x="126" y="280"/>
                  </a:lnTo>
                  <a:cubicBezTo>
                    <a:pt x="128" y="280"/>
                    <a:pt x="129" y="280"/>
                    <a:pt x="131" y="281"/>
                  </a:cubicBezTo>
                  <a:lnTo>
                    <a:pt x="134" y="283"/>
                  </a:lnTo>
                  <a:cubicBezTo>
                    <a:pt x="137" y="284"/>
                    <a:pt x="138" y="287"/>
                    <a:pt x="138" y="290"/>
                  </a:cubicBezTo>
                  <a:lnTo>
                    <a:pt x="138" y="292"/>
                  </a:lnTo>
                  <a:cubicBezTo>
                    <a:pt x="138" y="294"/>
                    <a:pt x="137" y="297"/>
                    <a:pt x="136" y="298"/>
                  </a:cubicBezTo>
                  <a:cubicBezTo>
                    <a:pt x="134" y="300"/>
                    <a:pt x="132" y="300"/>
                    <a:pt x="130" y="300"/>
                  </a:cubicBezTo>
                  <a:lnTo>
                    <a:pt x="114" y="299"/>
                  </a:lnTo>
                  <a:lnTo>
                    <a:pt x="104" y="297"/>
                  </a:lnTo>
                  <a:cubicBezTo>
                    <a:pt x="103" y="297"/>
                    <a:pt x="102" y="296"/>
                    <a:pt x="101" y="296"/>
                  </a:cubicBezTo>
                  <a:lnTo>
                    <a:pt x="98" y="294"/>
                  </a:lnTo>
                  <a:lnTo>
                    <a:pt x="94" y="296"/>
                  </a:lnTo>
                  <a:cubicBezTo>
                    <a:pt x="94" y="297"/>
                    <a:pt x="93" y="297"/>
                    <a:pt x="92" y="297"/>
                  </a:cubicBezTo>
                  <a:lnTo>
                    <a:pt x="87" y="299"/>
                  </a:lnTo>
                  <a:cubicBezTo>
                    <a:pt x="86" y="299"/>
                    <a:pt x="85" y="299"/>
                    <a:pt x="84" y="299"/>
                  </a:cubicBezTo>
                  <a:lnTo>
                    <a:pt x="83" y="299"/>
                  </a:lnTo>
                  <a:cubicBezTo>
                    <a:pt x="84" y="300"/>
                    <a:pt x="85" y="302"/>
                    <a:pt x="85" y="303"/>
                  </a:cubicBezTo>
                  <a:cubicBezTo>
                    <a:pt x="85" y="306"/>
                    <a:pt x="83" y="309"/>
                    <a:pt x="81" y="310"/>
                  </a:cubicBezTo>
                  <a:lnTo>
                    <a:pt x="80" y="311"/>
                  </a:lnTo>
                  <a:lnTo>
                    <a:pt x="78" y="313"/>
                  </a:lnTo>
                  <a:cubicBezTo>
                    <a:pt x="78" y="315"/>
                    <a:pt x="77" y="315"/>
                    <a:pt x="75" y="316"/>
                  </a:cubicBezTo>
                  <a:lnTo>
                    <a:pt x="73" y="317"/>
                  </a:lnTo>
                  <a:cubicBezTo>
                    <a:pt x="70" y="319"/>
                    <a:pt x="65" y="317"/>
                    <a:pt x="63" y="314"/>
                  </a:cubicBezTo>
                  <a:lnTo>
                    <a:pt x="61" y="310"/>
                  </a:lnTo>
                  <a:lnTo>
                    <a:pt x="57" y="309"/>
                  </a:lnTo>
                  <a:cubicBezTo>
                    <a:pt x="57" y="310"/>
                    <a:pt x="56" y="312"/>
                    <a:pt x="56" y="312"/>
                  </a:cubicBezTo>
                  <a:cubicBezTo>
                    <a:pt x="55" y="313"/>
                    <a:pt x="54" y="314"/>
                    <a:pt x="53" y="315"/>
                  </a:cubicBezTo>
                  <a:lnTo>
                    <a:pt x="55" y="319"/>
                  </a:lnTo>
                  <a:lnTo>
                    <a:pt x="61" y="322"/>
                  </a:lnTo>
                  <a:lnTo>
                    <a:pt x="65" y="322"/>
                  </a:lnTo>
                  <a:lnTo>
                    <a:pt x="68" y="322"/>
                  </a:lnTo>
                  <a:cubicBezTo>
                    <a:pt x="71" y="322"/>
                    <a:pt x="73" y="323"/>
                    <a:pt x="75" y="325"/>
                  </a:cubicBezTo>
                  <a:cubicBezTo>
                    <a:pt x="77" y="328"/>
                    <a:pt x="77" y="331"/>
                    <a:pt x="76" y="333"/>
                  </a:cubicBezTo>
                  <a:lnTo>
                    <a:pt x="74" y="337"/>
                  </a:lnTo>
                  <a:cubicBezTo>
                    <a:pt x="73" y="339"/>
                    <a:pt x="71" y="341"/>
                    <a:pt x="68" y="342"/>
                  </a:cubicBezTo>
                  <a:cubicBezTo>
                    <a:pt x="68" y="343"/>
                    <a:pt x="67" y="344"/>
                    <a:pt x="66" y="345"/>
                  </a:cubicBezTo>
                  <a:lnTo>
                    <a:pt x="65" y="346"/>
                  </a:lnTo>
                  <a:cubicBezTo>
                    <a:pt x="66" y="347"/>
                    <a:pt x="67" y="348"/>
                    <a:pt x="68" y="349"/>
                  </a:cubicBezTo>
                  <a:lnTo>
                    <a:pt x="72" y="355"/>
                  </a:lnTo>
                  <a:lnTo>
                    <a:pt x="78" y="355"/>
                  </a:lnTo>
                  <a:lnTo>
                    <a:pt x="78" y="355"/>
                  </a:lnTo>
                  <a:cubicBezTo>
                    <a:pt x="77" y="354"/>
                    <a:pt x="77" y="353"/>
                    <a:pt x="78" y="352"/>
                  </a:cubicBezTo>
                  <a:lnTo>
                    <a:pt x="78" y="349"/>
                  </a:lnTo>
                  <a:cubicBezTo>
                    <a:pt x="78" y="347"/>
                    <a:pt x="79" y="346"/>
                    <a:pt x="80" y="345"/>
                  </a:cubicBezTo>
                  <a:lnTo>
                    <a:pt x="83" y="342"/>
                  </a:lnTo>
                  <a:cubicBezTo>
                    <a:pt x="84" y="341"/>
                    <a:pt x="87" y="340"/>
                    <a:pt x="89" y="340"/>
                  </a:cubicBezTo>
                  <a:cubicBezTo>
                    <a:pt x="90" y="340"/>
                    <a:pt x="91" y="341"/>
                    <a:pt x="92" y="341"/>
                  </a:cubicBezTo>
                  <a:lnTo>
                    <a:pt x="92" y="341"/>
                  </a:lnTo>
                  <a:cubicBezTo>
                    <a:pt x="94" y="339"/>
                    <a:pt x="95" y="338"/>
                    <a:pt x="97" y="338"/>
                  </a:cubicBezTo>
                  <a:lnTo>
                    <a:pt x="100" y="338"/>
                  </a:lnTo>
                  <a:cubicBezTo>
                    <a:pt x="102" y="337"/>
                    <a:pt x="105" y="338"/>
                    <a:pt x="107" y="341"/>
                  </a:cubicBezTo>
                  <a:cubicBezTo>
                    <a:pt x="108" y="341"/>
                    <a:pt x="108" y="342"/>
                    <a:pt x="108" y="342"/>
                  </a:cubicBezTo>
                  <a:lnTo>
                    <a:pt x="110" y="342"/>
                  </a:lnTo>
                  <a:cubicBezTo>
                    <a:pt x="115" y="342"/>
                    <a:pt x="118" y="346"/>
                    <a:pt x="118" y="350"/>
                  </a:cubicBezTo>
                  <a:lnTo>
                    <a:pt x="118" y="351"/>
                  </a:lnTo>
                  <a:cubicBezTo>
                    <a:pt x="120" y="352"/>
                    <a:pt x="121" y="355"/>
                    <a:pt x="121" y="357"/>
                  </a:cubicBezTo>
                  <a:lnTo>
                    <a:pt x="121" y="359"/>
                  </a:lnTo>
                  <a:cubicBezTo>
                    <a:pt x="121" y="361"/>
                    <a:pt x="120" y="363"/>
                    <a:pt x="118" y="365"/>
                  </a:cubicBezTo>
                  <a:lnTo>
                    <a:pt x="115" y="368"/>
                  </a:lnTo>
                  <a:lnTo>
                    <a:pt x="106" y="374"/>
                  </a:lnTo>
                  <a:cubicBezTo>
                    <a:pt x="106" y="374"/>
                    <a:pt x="106" y="374"/>
                    <a:pt x="105" y="374"/>
                  </a:cubicBezTo>
                  <a:cubicBezTo>
                    <a:pt x="106" y="375"/>
                    <a:pt x="106" y="375"/>
                    <a:pt x="107" y="376"/>
                  </a:cubicBezTo>
                  <a:lnTo>
                    <a:pt x="112" y="380"/>
                  </a:lnTo>
                  <a:lnTo>
                    <a:pt x="116" y="378"/>
                  </a:lnTo>
                  <a:lnTo>
                    <a:pt x="118" y="376"/>
                  </a:lnTo>
                  <a:lnTo>
                    <a:pt x="126" y="360"/>
                  </a:lnTo>
                  <a:cubicBezTo>
                    <a:pt x="127" y="359"/>
                    <a:pt x="128" y="358"/>
                    <a:pt x="129" y="357"/>
                  </a:cubicBezTo>
                  <a:lnTo>
                    <a:pt x="130" y="357"/>
                  </a:lnTo>
                  <a:lnTo>
                    <a:pt x="131" y="355"/>
                  </a:lnTo>
                  <a:cubicBezTo>
                    <a:pt x="131" y="355"/>
                    <a:pt x="133" y="354"/>
                    <a:pt x="133" y="353"/>
                  </a:cubicBezTo>
                  <a:cubicBezTo>
                    <a:pt x="136" y="351"/>
                    <a:pt x="140" y="350"/>
                    <a:pt x="143" y="352"/>
                  </a:cubicBezTo>
                  <a:cubicBezTo>
                    <a:pt x="144" y="353"/>
                    <a:pt x="145" y="353"/>
                    <a:pt x="145" y="354"/>
                  </a:cubicBezTo>
                  <a:cubicBezTo>
                    <a:pt x="146" y="354"/>
                    <a:pt x="146" y="354"/>
                    <a:pt x="147" y="354"/>
                  </a:cubicBezTo>
                  <a:lnTo>
                    <a:pt x="150" y="353"/>
                  </a:lnTo>
                  <a:lnTo>
                    <a:pt x="159" y="353"/>
                  </a:lnTo>
                  <a:cubicBezTo>
                    <a:pt x="162" y="354"/>
                    <a:pt x="165" y="357"/>
                    <a:pt x="166" y="360"/>
                  </a:cubicBezTo>
                  <a:cubicBezTo>
                    <a:pt x="167" y="364"/>
                    <a:pt x="165" y="367"/>
                    <a:pt x="162" y="368"/>
                  </a:cubicBezTo>
                  <a:lnTo>
                    <a:pt x="161" y="369"/>
                  </a:lnTo>
                  <a:lnTo>
                    <a:pt x="162" y="370"/>
                  </a:lnTo>
                  <a:cubicBezTo>
                    <a:pt x="165" y="372"/>
                    <a:pt x="165" y="376"/>
                    <a:pt x="164" y="379"/>
                  </a:cubicBezTo>
                  <a:cubicBezTo>
                    <a:pt x="164" y="380"/>
                    <a:pt x="163" y="382"/>
                    <a:pt x="162" y="382"/>
                  </a:cubicBezTo>
                  <a:lnTo>
                    <a:pt x="162" y="384"/>
                  </a:lnTo>
                  <a:lnTo>
                    <a:pt x="161" y="385"/>
                  </a:lnTo>
                  <a:cubicBezTo>
                    <a:pt x="163" y="386"/>
                    <a:pt x="165" y="387"/>
                    <a:pt x="165" y="389"/>
                  </a:cubicBezTo>
                  <a:lnTo>
                    <a:pt x="167" y="393"/>
                  </a:lnTo>
                  <a:cubicBezTo>
                    <a:pt x="168" y="396"/>
                    <a:pt x="167" y="398"/>
                    <a:pt x="166" y="401"/>
                  </a:cubicBezTo>
                  <a:lnTo>
                    <a:pt x="166" y="401"/>
                  </a:lnTo>
                  <a:lnTo>
                    <a:pt x="168" y="405"/>
                  </a:lnTo>
                  <a:lnTo>
                    <a:pt x="175" y="404"/>
                  </a:lnTo>
                  <a:lnTo>
                    <a:pt x="177" y="403"/>
                  </a:lnTo>
                  <a:lnTo>
                    <a:pt x="184" y="399"/>
                  </a:lnTo>
                  <a:cubicBezTo>
                    <a:pt x="185" y="399"/>
                    <a:pt x="186" y="398"/>
                    <a:pt x="187" y="398"/>
                  </a:cubicBezTo>
                  <a:lnTo>
                    <a:pt x="249" y="393"/>
                  </a:lnTo>
                  <a:lnTo>
                    <a:pt x="255" y="391"/>
                  </a:lnTo>
                  <a:lnTo>
                    <a:pt x="261" y="389"/>
                  </a:lnTo>
                  <a:cubicBezTo>
                    <a:pt x="262" y="389"/>
                    <a:pt x="262" y="389"/>
                    <a:pt x="263" y="389"/>
                  </a:cubicBezTo>
                  <a:lnTo>
                    <a:pt x="279" y="392"/>
                  </a:lnTo>
                  <a:cubicBezTo>
                    <a:pt x="283" y="392"/>
                    <a:pt x="286" y="396"/>
                    <a:pt x="286" y="399"/>
                  </a:cubicBezTo>
                  <a:lnTo>
                    <a:pt x="286" y="402"/>
                  </a:lnTo>
                  <a:cubicBezTo>
                    <a:pt x="286" y="404"/>
                    <a:pt x="285" y="406"/>
                    <a:pt x="283" y="407"/>
                  </a:cubicBezTo>
                  <a:cubicBezTo>
                    <a:pt x="284" y="407"/>
                    <a:pt x="284" y="407"/>
                    <a:pt x="285" y="407"/>
                  </a:cubicBezTo>
                  <a:lnTo>
                    <a:pt x="287" y="407"/>
                  </a:lnTo>
                  <a:cubicBezTo>
                    <a:pt x="290" y="407"/>
                    <a:pt x="293" y="409"/>
                    <a:pt x="295" y="412"/>
                  </a:cubicBezTo>
                  <a:cubicBezTo>
                    <a:pt x="296" y="416"/>
                    <a:pt x="295" y="419"/>
                    <a:pt x="292" y="421"/>
                  </a:cubicBezTo>
                  <a:lnTo>
                    <a:pt x="284" y="428"/>
                  </a:lnTo>
                  <a:lnTo>
                    <a:pt x="285" y="430"/>
                  </a:lnTo>
                  <a:lnTo>
                    <a:pt x="287" y="437"/>
                  </a:lnTo>
                  <a:cubicBezTo>
                    <a:pt x="287" y="440"/>
                    <a:pt x="287" y="443"/>
                    <a:pt x="285" y="445"/>
                  </a:cubicBezTo>
                  <a:cubicBezTo>
                    <a:pt x="283" y="447"/>
                    <a:pt x="280" y="448"/>
                    <a:pt x="277" y="447"/>
                  </a:cubicBezTo>
                  <a:lnTo>
                    <a:pt x="274" y="447"/>
                  </a:lnTo>
                  <a:cubicBezTo>
                    <a:pt x="273" y="446"/>
                    <a:pt x="273" y="446"/>
                    <a:pt x="272" y="446"/>
                  </a:cubicBezTo>
                  <a:lnTo>
                    <a:pt x="271" y="445"/>
                  </a:lnTo>
                  <a:lnTo>
                    <a:pt x="271" y="445"/>
                  </a:lnTo>
                  <a:cubicBezTo>
                    <a:pt x="269" y="447"/>
                    <a:pt x="267" y="448"/>
                    <a:pt x="265" y="447"/>
                  </a:cubicBezTo>
                  <a:lnTo>
                    <a:pt x="261" y="447"/>
                  </a:lnTo>
                  <a:cubicBezTo>
                    <a:pt x="261" y="447"/>
                    <a:pt x="261" y="447"/>
                    <a:pt x="260" y="447"/>
                  </a:cubicBezTo>
                  <a:lnTo>
                    <a:pt x="260" y="449"/>
                  </a:lnTo>
                  <a:cubicBezTo>
                    <a:pt x="260" y="452"/>
                    <a:pt x="258" y="454"/>
                    <a:pt x="256" y="455"/>
                  </a:cubicBezTo>
                  <a:cubicBezTo>
                    <a:pt x="253" y="457"/>
                    <a:pt x="250" y="456"/>
                    <a:pt x="248" y="455"/>
                  </a:cubicBezTo>
                  <a:lnTo>
                    <a:pt x="246" y="454"/>
                  </a:lnTo>
                  <a:lnTo>
                    <a:pt x="238" y="458"/>
                  </a:lnTo>
                  <a:cubicBezTo>
                    <a:pt x="236" y="459"/>
                    <a:pt x="234" y="459"/>
                    <a:pt x="232" y="458"/>
                  </a:cubicBezTo>
                  <a:lnTo>
                    <a:pt x="228" y="456"/>
                  </a:lnTo>
                  <a:cubicBezTo>
                    <a:pt x="227" y="456"/>
                    <a:pt x="226" y="455"/>
                    <a:pt x="226" y="455"/>
                  </a:cubicBezTo>
                  <a:lnTo>
                    <a:pt x="218" y="447"/>
                  </a:lnTo>
                  <a:lnTo>
                    <a:pt x="217" y="449"/>
                  </a:lnTo>
                  <a:lnTo>
                    <a:pt x="215" y="455"/>
                  </a:lnTo>
                  <a:lnTo>
                    <a:pt x="211" y="461"/>
                  </a:lnTo>
                  <a:lnTo>
                    <a:pt x="206" y="466"/>
                  </a:lnTo>
                  <a:lnTo>
                    <a:pt x="198" y="482"/>
                  </a:lnTo>
                  <a:cubicBezTo>
                    <a:pt x="199" y="485"/>
                    <a:pt x="198" y="488"/>
                    <a:pt x="195" y="490"/>
                  </a:cubicBezTo>
                  <a:lnTo>
                    <a:pt x="193" y="493"/>
                  </a:lnTo>
                  <a:lnTo>
                    <a:pt x="189" y="500"/>
                  </a:lnTo>
                  <a:lnTo>
                    <a:pt x="193" y="500"/>
                  </a:lnTo>
                  <a:cubicBezTo>
                    <a:pt x="194" y="500"/>
                    <a:pt x="195" y="500"/>
                    <a:pt x="196" y="500"/>
                  </a:cubicBezTo>
                  <a:lnTo>
                    <a:pt x="200" y="501"/>
                  </a:lnTo>
                  <a:cubicBezTo>
                    <a:pt x="202" y="502"/>
                    <a:pt x="204" y="503"/>
                    <a:pt x="205" y="505"/>
                  </a:cubicBezTo>
                  <a:cubicBezTo>
                    <a:pt x="206" y="507"/>
                    <a:pt x="206" y="509"/>
                    <a:pt x="205" y="512"/>
                  </a:cubicBezTo>
                  <a:lnTo>
                    <a:pt x="203" y="518"/>
                  </a:lnTo>
                  <a:cubicBezTo>
                    <a:pt x="203" y="519"/>
                    <a:pt x="202" y="520"/>
                    <a:pt x="201" y="521"/>
                  </a:cubicBezTo>
                  <a:lnTo>
                    <a:pt x="191" y="532"/>
                  </a:lnTo>
                  <a:lnTo>
                    <a:pt x="191" y="533"/>
                  </a:lnTo>
                  <a:cubicBezTo>
                    <a:pt x="191" y="536"/>
                    <a:pt x="190" y="538"/>
                    <a:pt x="188" y="540"/>
                  </a:cubicBezTo>
                  <a:lnTo>
                    <a:pt x="188" y="540"/>
                  </a:lnTo>
                  <a:lnTo>
                    <a:pt x="186" y="545"/>
                  </a:lnTo>
                  <a:lnTo>
                    <a:pt x="180" y="554"/>
                  </a:lnTo>
                  <a:lnTo>
                    <a:pt x="180" y="555"/>
                  </a:lnTo>
                  <a:lnTo>
                    <a:pt x="180" y="556"/>
                  </a:lnTo>
                  <a:cubicBezTo>
                    <a:pt x="180" y="558"/>
                    <a:pt x="180" y="560"/>
                    <a:pt x="179" y="561"/>
                  </a:cubicBezTo>
                  <a:lnTo>
                    <a:pt x="177" y="569"/>
                  </a:lnTo>
                  <a:cubicBezTo>
                    <a:pt x="177" y="571"/>
                    <a:pt x="176" y="573"/>
                    <a:pt x="174" y="574"/>
                  </a:cubicBezTo>
                  <a:lnTo>
                    <a:pt x="172" y="575"/>
                  </a:lnTo>
                  <a:cubicBezTo>
                    <a:pt x="171" y="576"/>
                    <a:pt x="170" y="576"/>
                    <a:pt x="169" y="577"/>
                  </a:cubicBezTo>
                  <a:lnTo>
                    <a:pt x="161" y="579"/>
                  </a:lnTo>
                  <a:cubicBezTo>
                    <a:pt x="160" y="579"/>
                    <a:pt x="159" y="579"/>
                    <a:pt x="159" y="579"/>
                  </a:cubicBezTo>
                  <a:lnTo>
                    <a:pt x="154" y="578"/>
                  </a:lnTo>
                  <a:lnTo>
                    <a:pt x="153" y="579"/>
                  </a:lnTo>
                  <a:cubicBezTo>
                    <a:pt x="154" y="581"/>
                    <a:pt x="153" y="584"/>
                    <a:pt x="151" y="586"/>
                  </a:cubicBezTo>
                  <a:lnTo>
                    <a:pt x="129" y="607"/>
                  </a:lnTo>
                  <a:lnTo>
                    <a:pt x="132" y="605"/>
                  </a:lnTo>
                  <a:lnTo>
                    <a:pt x="142" y="603"/>
                  </a:lnTo>
                  <a:lnTo>
                    <a:pt x="147" y="601"/>
                  </a:lnTo>
                  <a:cubicBezTo>
                    <a:pt x="146" y="600"/>
                    <a:pt x="145" y="599"/>
                    <a:pt x="145" y="597"/>
                  </a:cubicBezTo>
                  <a:lnTo>
                    <a:pt x="145" y="595"/>
                  </a:lnTo>
                  <a:cubicBezTo>
                    <a:pt x="145" y="591"/>
                    <a:pt x="149" y="587"/>
                    <a:pt x="153" y="587"/>
                  </a:cubicBezTo>
                  <a:lnTo>
                    <a:pt x="160" y="587"/>
                  </a:lnTo>
                  <a:cubicBezTo>
                    <a:pt x="163" y="587"/>
                    <a:pt x="164" y="588"/>
                    <a:pt x="166" y="589"/>
                  </a:cubicBezTo>
                  <a:lnTo>
                    <a:pt x="168" y="591"/>
                  </a:lnTo>
                  <a:cubicBezTo>
                    <a:pt x="170" y="593"/>
                    <a:pt x="171" y="595"/>
                    <a:pt x="171" y="597"/>
                  </a:cubicBezTo>
                  <a:lnTo>
                    <a:pt x="172" y="598"/>
                  </a:lnTo>
                  <a:cubicBezTo>
                    <a:pt x="174" y="598"/>
                    <a:pt x="176" y="599"/>
                    <a:pt x="177" y="601"/>
                  </a:cubicBezTo>
                  <a:lnTo>
                    <a:pt x="181" y="604"/>
                  </a:lnTo>
                  <a:lnTo>
                    <a:pt x="184" y="605"/>
                  </a:lnTo>
                  <a:lnTo>
                    <a:pt x="190" y="604"/>
                  </a:lnTo>
                  <a:lnTo>
                    <a:pt x="203" y="600"/>
                  </a:lnTo>
                  <a:lnTo>
                    <a:pt x="208" y="597"/>
                  </a:lnTo>
                  <a:cubicBezTo>
                    <a:pt x="211" y="595"/>
                    <a:pt x="214" y="595"/>
                    <a:pt x="216" y="597"/>
                  </a:cubicBezTo>
                  <a:cubicBezTo>
                    <a:pt x="219" y="598"/>
                    <a:pt x="220" y="601"/>
                    <a:pt x="220" y="604"/>
                  </a:cubicBezTo>
                  <a:lnTo>
                    <a:pt x="220" y="604"/>
                  </a:lnTo>
                  <a:lnTo>
                    <a:pt x="233" y="603"/>
                  </a:lnTo>
                  <a:lnTo>
                    <a:pt x="249" y="581"/>
                  </a:lnTo>
                  <a:lnTo>
                    <a:pt x="254" y="568"/>
                  </a:lnTo>
                  <a:cubicBezTo>
                    <a:pt x="255" y="566"/>
                    <a:pt x="255" y="565"/>
                    <a:pt x="257" y="563"/>
                  </a:cubicBezTo>
                  <a:lnTo>
                    <a:pt x="261" y="559"/>
                  </a:lnTo>
                  <a:cubicBezTo>
                    <a:pt x="262" y="558"/>
                    <a:pt x="262" y="558"/>
                    <a:pt x="263" y="558"/>
                  </a:cubicBezTo>
                  <a:lnTo>
                    <a:pt x="269" y="554"/>
                  </a:lnTo>
                  <a:lnTo>
                    <a:pt x="276" y="552"/>
                  </a:lnTo>
                  <a:cubicBezTo>
                    <a:pt x="279" y="551"/>
                    <a:pt x="283" y="553"/>
                    <a:pt x="285" y="556"/>
                  </a:cubicBezTo>
                  <a:cubicBezTo>
                    <a:pt x="287" y="559"/>
                    <a:pt x="287" y="562"/>
                    <a:pt x="284" y="565"/>
                  </a:cubicBezTo>
                  <a:lnTo>
                    <a:pt x="283" y="567"/>
                  </a:lnTo>
                  <a:cubicBezTo>
                    <a:pt x="283" y="567"/>
                    <a:pt x="284" y="568"/>
                    <a:pt x="284" y="569"/>
                  </a:cubicBezTo>
                  <a:lnTo>
                    <a:pt x="284" y="572"/>
                  </a:lnTo>
                  <a:lnTo>
                    <a:pt x="284" y="576"/>
                  </a:lnTo>
                  <a:lnTo>
                    <a:pt x="285" y="578"/>
                  </a:lnTo>
                  <a:cubicBezTo>
                    <a:pt x="285" y="578"/>
                    <a:pt x="285" y="579"/>
                    <a:pt x="285" y="580"/>
                  </a:cubicBezTo>
                  <a:lnTo>
                    <a:pt x="292" y="578"/>
                  </a:lnTo>
                  <a:cubicBezTo>
                    <a:pt x="293" y="578"/>
                    <a:pt x="294" y="578"/>
                    <a:pt x="294" y="579"/>
                  </a:cubicBezTo>
                  <a:lnTo>
                    <a:pt x="301" y="580"/>
                  </a:lnTo>
                  <a:lnTo>
                    <a:pt x="316" y="585"/>
                  </a:lnTo>
                  <a:cubicBezTo>
                    <a:pt x="320" y="585"/>
                    <a:pt x="323" y="588"/>
                    <a:pt x="323" y="592"/>
                  </a:cubicBezTo>
                  <a:cubicBezTo>
                    <a:pt x="324" y="596"/>
                    <a:pt x="322" y="599"/>
                    <a:pt x="318" y="601"/>
                  </a:cubicBezTo>
                  <a:lnTo>
                    <a:pt x="312" y="603"/>
                  </a:lnTo>
                  <a:lnTo>
                    <a:pt x="278" y="608"/>
                  </a:lnTo>
                  <a:lnTo>
                    <a:pt x="275" y="613"/>
                  </a:lnTo>
                  <a:cubicBezTo>
                    <a:pt x="275" y="614"/>
                    <a:pt x="273" y="615"/>
                    <a:pt x="272" y="616"/>
                  </a:cubicBezTo>
                  <a:lnTo>
                    <a:pt x="269" y="617"/>
                  </a:lnTo>
                  <a:lnTo>
                    <a:pt x="263" y="618"/>
                  </a:lnTo>
                  <a:cubicBezTo>
                    <a:pt x="262" y="619"/>
                    <a:pt x="261" y="619"/>
                    <a:pt x="260" y="618"/>
                  </a:cubicBezTo>
                  <a:lnTo>
                    <a:pt x="257" y="618"/>
                  </a:lnTo>
                  <a:cubicBezTo>
                    <a:pt x="256" y="617"/>
                    <a:pt x="255" y="617"/>
                    <a:pt x="254" y="617"/>
                  </a:cubicBezTo>
                  <a:lnTo>
                    <a:pt x="231" y="625"/>
                  </a:lnTo>
                  <a:lnTo>
                    <a:pt x="230" y="627"/>
                  </a:lnTo>
                  <a:cubicBezTo>
                    <a:pt x="229" y="627"/>
                    <a:pt x="228" y="628"/>
                    <a:pt x="227" y="628"/>
                  </a:cubicBezTo>
                  <a:lnTo>
                    <a:pt x="224" y="630"/>
                  </a:lnTo>
                  <a:lnTo>
                    <a:pt x="215" y="632"/>
                  </a:lnTo>
                  <a:lnTo>
                    <a:pt x="203" y="631"/>
                  </a:lnTo>
                  <a:lnTo>
                    <a:pt x="202" y="632"/>
                  </a:lnTo>
                  <a:cubicBezTo>
                    <a:pt x="200" y="633"/>
                    <a:pt x="198" y="633"/>
                    <a:pt x="196" y="633"/>
                  </a:cubicBezTo>
                  <a:lnTo>
                    <a:pt x="183" y="632"/>
                  </a:lnTo>
                  <a:cubicBezTo>
                    <a:pt x="183" y="633"/>
                    <a:pt x="182" y="633"/>
                    <a:pt x="182" y="633"/>
                  </a:cubicBezTo>
                  <a:lnTo>
                    <a:pt x="180" y="635"/>
                  </a:lnTo>
                  <a:cubicBezTo>
                    <a:pt x="178" y="637"/>
                    <a:pt x="175" y="637"/>
                    <a:pt x="172" y="636"/>
                  </a:cubicBezTo>
                  <a:lnTo>
                    <a:pt x="171" y="636"/>
                  </a:lnTo>
                  <a:cubicBezTo>
                    <a:pt x="170" y="635"/>
                    <a:pt x="169" y="635"/>
                    <a:pt x="168" y="634"/>
                  </a:cubicBezTo>
                  <a:lnTo>
                    <a:pt x="168" y="634"/>
                  </a:lnTo>
                  <a:lnTo>
                    <a:pt x="154" y="634"/>
                  </a:lnTo>
                  <a:cubicBezTo>
                    <a:pt x="153" y="634"/>
                    <a:pt x="153" y="634"/>
                    <a:pt x="152" y="634"/>
                  </a:cubicBezTo>
                  <a:lnTo>
                    <a:pt x="147" y="632"/>
                  </a:lnTo>
                  <a:cubicBezTo>
                    <a:pt x="147" y="633"/>
                    <a:pt x="146" y="633"/>
                    <a:pt x="146" y="634"/>
                  </a:cubicBezTo>
                  <a:cubicBezTo>
                    <a:pt x="145" y="634"/>
                    <a:pt x="144" y="634"/>
                    <a:pt x="143" y="635"/>
                  </a:cubicBezTo>
                  <a:lnTo>
                    <a:pt x="143" y="635"/>
                  </a:lnTo>
                  <a:lnTo>
                    <a:pt x="143" y="637"/>
                  </a:lnTo>
                  <a:cubicBezTo>
                    <a:pt x="143" y="638"/>
                    <a:pt x="143" y="638"/>
                    <a:pt x="143" y="639"/>
                  </a:cubicBezTo>
                  <a:cubicBezTo>
                    <a:pt x="143" y="640"/>
                    <a:pt x="143" y="642"/>
                    <a:pt x="142" y="643"/>
                  </a:cubicBezTo>
                  <a:lnTo>
                    <a:pt x="142" y="643"/>
                  </a:lnTo>
                  <a:cubicBezTo>
                    <a:pt x="143" y="643"/>
                    <a:pt x="144" y="644"/>
                    <a:pt x="145" y="645"/>
                  </a:cubicBezTo>
                  <a:lnTo>
                    <a:pt x="147" y="647"/>
                  </a:lnTo>
                  <a:cubicBezTo>
                    <a:pt x="149" y="648"/>
                    <a:pt x="149" y="650"/>
                    <a:pt x="150" y="651"/>
                  </a:cubicBezTo>
                  <a:lnTo>
                    <a:pt x="151" y="656"/>
                  </a:lnTo>
                  <a:cubicBezTo>
                    <a:pt x="151" y="659"/>
                    <a:pt x="150" y="662"/>
                    <a:pt x="147" y="663"/>
                  </a:cubicBezTo>
                  <a:cubicBezTo>
                    <a:pt x="145" y="665"/>
                    <a:pt x="142" y="666"/>
                    <a:pt x="139" y="664"/>
                  </a:cubicBezTo>
                  <a:lnTo>
                    <a:pt x="136" y="662"/>
                  </a:lnTo>
                  <a:lnTo>
                    <a:pt x="132" y="662"/>
                  </a:lnTo>
                  <a:lnTo>
                    <a:pt x="132" y="662"/>
                  </a:lnTo>
                  <a:lnTo>
                    <a:pt x="130" y="665"/>
                  </a:lnTo>
                  <a:cubicBezTo>
                    <a:pt x="129" y="665"/>
                    <a:pt x="129" y="666"/>
                    <a:pt x="128" y="666"/>
                  </a:cubicBezTo>
                  <a:lnTo>
                    <a:pt x="126" y="669"/>
                  </a:lnTo>
                  <a:cubicBezTo>
                    <a:pt x="125" y="669"/>
                    <a:pt x="124" y="669"/>
                    <a:pt x="124" y="670"/>
                  </a:cubicBezTo>
                  <a:lnTo>
                    <a:pt x="105" y="679"/>
                  </a:lnTo>
                  <a:cubicBezTo>
                    <a:pt x="105" y="679"/>
                    <a:pt x="106" y="679"/>
                    <a:pt x="106" y="680"/>
                  </a:cubicBezTo>
                  <a:lnTo>
                    <a:pt x="109" y="683"/>
                  </a:lnTo>
                  <a:cubicBezTo>
                    <a:pt x="111" y="684"/>
                    <a:pt x="112" y="687"/>
                    <a:pt x="112" y="689"/>
                  </a:cubicBezTo>
                  <a:lnTo>
                    <a:pt x="111" y="703"/>
                  </a:lnTo>
                  <a:lnTo>
                    <a:pt x="113" y="706"/>
                  </a:lnTo>
                  <a:cubicBezTo>
                    <a:pt x="113" y="708"/>
                    <a:pt x="113" y="711"/>
                    <a:pt x="113" y="713"/>
                  </a:cubicBezTo>
                  <a:cubicBezTo>
                    <a:pt x="112" y="713"/>
                    <a:pt x="112" y="714"/>
                    <a:pt x="112" y="714"/>
                  </a:cubicBezTo>
                  <a:cubicBezTo>
                    <a:pt x="112" y="715"/>
                    <a:pt x="112" y="716"/>
                    <a:pt x="112" y="716"/>
                  </a:cubicBezTo>
                  <a:lnTo>
                    <a:pt x="113" y="717"/>
                  </a:lnTo>
                  <a:lnTo>
                    <a:pt x="117" y="717"/>
                  </a:lnTo>
                  <a:cubicBezTo>
                    <a:pt x="118" y="717"/>
                    <a:pt x="118" y="717"/>
                    <a:pt x="119" y="717"/>
                  </a:cubicBezTo>
                  <a:lnTo>
                    <a:pt x="122" y="718"/>
                  </a:lnTo>
                  <a:cubicBezTo>
                    <a:pt x="123" y="719"/>
                    <a:pt x="124" y="719"/>
                    <a:pt x="125" y="720"/>
                  </a:cubicBezTo>
                  <a:lnTo>
                    <a:pt x="128" y="723"/>
                  </a:lnTo>
                  <a:cubicBezTo>
                    <a:pt x="130" y="726"/>
                    <a:pt x="131" y="729"/>
                    <a:pt x="130" y="732"/>
                  </a:cubicBezTo>
                  <a:cubicBezTo>
                    <a:pt x="129" y="735"/>
                    <a:pt x="127" y="737"/>
                    <a:pt x="124" y="737"/>
                  </a:cubicBezTo>
                  <a:lnTo>
                    <a:pt x="110" y="739"/>
                  </a:lnTo>
                  <a:cubicBezTo>
                    <a:pt x="108" y="739"/>
                    <a:pt x="106" y="739"/>
                    <a:pt x="105" y="738"/>
                  </a:cubicBezTo>
                  <a:cubicBezTo>
                    <a:pt x="104" y="739"/>
                    <a:pt x="104" y="739"/>
                    <a:pt x="103" y="739"/>
                  </a:cubicBezTo>
                  <a:lnTo>
                    <a:pt x="100" y="741"/>
                  </a:lnTo>
                  <a:cubicBezTo>
                    <a:pt x="99" y="742"/>
                    <a:pt x="98" y="742"/>
                    <a:pt x="96" y="742"/>
                  </a:cubicBezTo>
                  <a:lnTo>
                    <a:pt x="88" y="742"/>
                  </a:lnTo>
                  <a:lnTo>
                    <a:pt x="80" y="740"/>
                  </a:lnTo>
                  <a:lnTo>
                    <a:pt x="71" y="737"/>
                  </a:lnTo>
                  <a:cubicBezTo>
                    <a:pt x="70" y="737"/>
                    <a:pt x="69" y="736"/>
                    <a:pt x="68" y="736"/>
                  </a:cubicBezTo>
                  <a:lnTo>
                    <a:pt x="65" y="734"/>
                  </a:lnTo>
                  <a:lnTo>
                    <a:pt x="64" y="733"/>
                  </a:lnTo>
                  <a:lnTo>
                    <a:pt x="63" y="733"/>
                  </a:lnTo>
                  <a:cubicBezTo>
                    <a:pt x="63" y="734"/>
                    <a:pt x="62" y="735"/>
                    <a:pt x="61" y="735"/>
                  </a:cubicBezTo>
                  <a:lnTo>
                    <a:pt x="56" y="738"/>
                  </a:lnTo>
                  <a:cubicBezTo>
                    <a:pt x="55" y="739"/>
                    <a:pt x="54" y="739"/>
                    <a:pt x="53" y="739"/>
                  </a:cubicBezTo>
                  <a:lnTo>
                    <a:pt x="40" y="741"/>
                  </a:lnTo>
                  <a:cubicBezTo>
                    <a:pt x="36" y="742"/>
                    <a:pt x="32" y="739"/>
                    <a:pt x="31" y="735"/>
                  </a:cubicBezTo>
                  <a:cubicBezTo>
                    <a:pt x="31" y="734"/>
                    <a:pt x="30" y="731"/>
                    <a:pt x="30" y="730"/>
                  </a:cubicBezTo>
                  <a:lnTo>
                    <a:pt x="31" y="727"/>
                  </a:lnTo>
                  <a:lnTo>
                    <a:pt x="21" y="730"/>
                  </a:lnTo>
                  <a:lnTo>
                    <a:pt x="14" y="739"/>
                  </a:lnTo>
                  <a:cubicBezTo>
                    <a:pt x="13" y="740"/>
                    <a:pt x="12" y="741"/>
                    <a:pt x="10" y="741"/>
                  </a:cubicBezTo>
                  <a:lnTo>
                    <a:pt x="9" y="741"/>
                  </a:lnTo>
                  <a:cubicBezTo>
                    <a:pt x="9" y="744"/>
                    <a:pt x="8" y="746"/>
                    <a:pt x="7" y="747"/>
                  </a:cubicBezTo>
                  <a:lnTo>
                    <a:pt x="7" y="747"/>
                  </a:lnTo>
                  <a:cubicBezTo>
                    <a:pt x="7" y="749"/>
                    <a:pt x="7" y="750"/>
                    <a:pt x="7" y="751"/>
                  </a:cubicBezTo>
                  <a:lnTo>
                    <a:pt x="6" y="754"/>
                  </a:lnTo>
                  <a:cubicBezTo>
                    <a:pt x="6" y="756"/>
                    <a:pt x="5" y="758"/>
                    <a:pt x="3" y="759"/>
                  </a:cubicBezTo>
                  <a:lnTo>
                    <a:pt x="1" y="760"/>
                  </a:lnTo>
                  <a:lnTo>
                    <a:pt x="0" y="760"/>
                  </a:lnTo>
                  <a:lnTo>
                    <a:pt x="4" y="760"/>
                  </a:lnTo>
                  <a:cubicBezTo>
                    <a:pt x="5" y="760"/>
                    <a:pt x="5" y="760"/>
                    <a:pt x="6" y="761"/>
                  </a:cubicBezTo>
                  <a:cubicBezTo>
                    <a:pt x="7" y="760"/>
                    <a:pt x="8" y="759"/>
                    <a:pt x="9" y="759"/>
                  </a:cubicBezTo>
                  <a:lnTo>
                    <a:pt x="14" y="757"/>
                  </a:lnTo>
                  <a:cubicBezTo>
                    <a:pt x="15" y="757"/>
                    <a:pt x="16" y="756"/>
                    <a:pt x="17" y="757"/>
                  </a:cubicBezTo>
                  <a:lnTo>
                    <a:pt x="20" y="757"/>
                  </a:lnTo>
                  <a:cubicBezTo>
                    <a:pt x="22" y="757"/>
                    <a:pt x="23" y="758"/>
                    <a:pt x="25" y="759"/>
                  </a:cubicBezTo>
                  <a:lnTo>
                    <a:pt x="25" y="759"/>
                  </a:lnTo>
                  <a:lnTo>
                    <a:pt x="26" y="759"/>
                  </a:lnTo>
                  <a:cubicBezTo>
                    <a:pt x="29" y="758"/>
                    <a:pt x="32" y="758"/>
                    <a:pt x="34" y="760"/>
                  </a:cubicBezTo>
                  <a:lnTo>
                    <a:pt x="36" y="762"/>
                  </a:lnTo>
                  <a:lnTo>
                    <a:pt x="37" y="763"/>
                  </a:lnTo>
                  <a:cubicBezTo>
                    <a:pt x="37" y="763"/>
                    <a:pt x="37" y="762"/>
                    <a:pt x="38" y="762"/>
                  </a:cubicBezTo>
                  <a:lnTo>
                    <a:pt x="64" y="756"/>
                  </a:lnTo>
                  <a:cubicBezTo>
                    <a:pt x="65" y="756"/>
                    <a:pt x="65" y="755"/>
                    <a:pt x="66" y="756"/>
                  </a:cubicBezTo>
                  <a:lnTo>
                    <a:pt x="74" y="756"/>
                  </a:lnTo>
                  <a:cubicBezTo>
                    <a:pt x="75" y="755"/>
                    <a:pt x="77" y="754"/>
                    <a:pt x="79" y="754"/>
                  </a:cubicBezTo>
                  <a:lnTo>
                    <a:pt x="118" y="752"/>
                  </a:lnTo>
                  <a:cubicBezTo>
                    <a:pt x="122" y="752"/>
                    <a:pt x="125" y="754"/>
                    <a:pt x="126" y="757"/>
                  </a:cubicBezTo>
                  <a:cubicBezTo>
                    <a:pt x="127" y="760"/>
                    <a:pt x="126" y="764"/>
                    <a:pt x="123" y="766"/>
                  </a:cubicBezTo>
                  <a:cubicBezTo>
                    <a:pt x="124" y="767"/>
                    <a:pt x="124" y="769"/>
                    <a:pt x="123" y="770"/>
                  </a:cubicBezTo>
                  <a:cubicBezTo>
                    <a:pt x="122" y="773"/>
                    <a:pt x="120" y="776"/>
                    <a:pt x="117" y="776"/>
                  </a:cubicBezTo>
                  <a:lnTo>
                    <a:pt x="102" y="778"/>
                  </a:lnTo>
                  <a:lnTo>
                    <a:pt x="95" y="778"/>
                  </a:lnTo>
                  <a:lnTo>
                    <a:pt x="93" y="785"/>
                  </a:lnTo>
                  <a:lnTo>
                    <a:pt x="93" y="786"/>
                  </a:lnTo>
                  <a:cubicBezTo>
                    <a:pt x="94" y="788"/>
                    <a:pt x="93" y="791"/>
                    <a:pt x="92" y="793"/>
                  </a:cubicBezTo>
                  <a:cubicBezTo>
                    <a:pt x="91" y="795"/>
                    <a:pt x="88" y="796"/>
                    <a:pt x="86" y="796"/>
                  </a:cubicBezTo>
                  <a:lnTo>
                    <a:pt x="83" y="796"/>
                  </a:lnTo>
                  <a:cubicBezTo>
                    <a:pt x="83" y="796"/>
                    <a:pt x="82" y="796"/>
                    <a:pt x="81" y="796"/>
                  </a:cubicBezTo>
                  <a:lnTo>
                    <a:pt x="79" y="795"/>
                  </a:lnTo>
                  <a:cubicBezTo>
                    <a:pt x="78" y="796"/>
                    <a:pt x="77" y="796"/>
                    <a:pt x="77" y="797"/>
                  </a:cubicBezTo>
                  <a:lnTo>
                    <a:pt x="69" y="802"/>
                  </a:lnTo>
                  <a:cubicBezTo>
                    <a:pt x="68" y="802"/>
                    <a:pt x="67" y="802"/>
                    <a:pt x="66" y="802"/>
                  </a:cubicBezTo>
                  <a:lnTo>
                    <a:pt x="48" y="807"/>
                  </a:lnTo>
                  <a:lnTo>
                    <a:pt x="33" y="815"/>
                  </a:lnTo>
                  <a:cubicBezTo>
                    <a:pt x="32" y="815"/>
                    <a:pt x="31" y="816"/>
                    <a:pt x="30" y="816"/>
                  </a:cubicBezTo>
                  <a:lnTo>
                    <a:pt x="29" y="816"/>
                  </a:lnTo>
                  <a:cubicBezTo>
                    <a:pt x="29" y="819"/>
                    <a:pt x="27" y="822"/>
                    <a:pt x="25" y="823"/>
                  </a:cubicBezTo>
                  <a:lnTo>
                    <a:pt x="24" y="823"/>
                  </a:lnTo>
                  <a:lnTo>
                    <a:pt x="25" y="824"/>
                  </a:lnTo>
                  <a:cubicBezTo>
                    <a:pt x="26" y="825"/>
                    <a:pt x="27" y="826"/>
                    <a:pt x="28" y="827"/>
                  </a:cubicBezTo>
                  <a:cubicBezTo>
                    <a:pt x="29" y="828"/>
                    <a:pt x="30" y="830"/>
                    <a:pt x="30" y="832"/>
                  </a:cubicBezTo>
                  <a:lnTo>
                    <a:pt x="30" y="834"/>
                  </a:lnTo>
                  <a:cubicBezTo>
                    <a:pt x="30" y="835"/>
                    <a:pt x="30" y="836"/>
                    <a:pt x="30" y="837"/>
                  </a:cubicBezTo>
                  <a:lnTo>
                    <a:pt x="29" y="839"/>
                  </a:lnTo>
                  <a:cubicBezTo>
                    <a:pt x="29" y="841"/>
                    <a:pt x="27" y="842"/>
                    <a:pt x="26" y="843"/>
                  </a:cubicBezTo>
                  <a:cubicBezTo>
                    <a:pt x="24" y="844"/>
                    <a:pt x="21" y="846"/>
                    <a:pt x="20" y="846"/>
                  </a:cubicBezTo>
                  <a:lnTo>
                    <a:pt x="18" y="846"/>
                  </a:lnTo>
                  <a:lnTo>
                    <a:pt x="7" y="850"/>
                  </a:lnTo>
                  <a:cubicBezTo>
                    <a:pt x="9" y="850"/>
                    <a:pt x="11" y="852"/>
                    <a:pt x="12" y="855"/>
                  </a:cubicBezTo>
                  <a:lnTo>
                    <a:pt x="13" y="857"/>
                  </a:lnTo>
                  <a:lnTo>
                    <a:pt x="16" y="852"/>
                  </a:lnTo>
                  <a:cubicBezTo>
                    <a:pt x="17" y="851"/>
                    <a:pt x="17" y="851"/>
                    <a:pt x="18" y="850"/>
                  </a:cubicBezTo>
                  <a:lnTo>
                    <a:pt x="20" y="848"/>
                  </a:lnTo>
                  <a:cubicBezTo>
                    <a:pt x="23" y="847"/>
                    <a:pt x="26" y="846"/>
                    <a:pt x="29" y="848"/>
                  </a:cubicBezTo>
                  <a:lnTo>
                    <a:pt x="37" y="851"/>
                  </a:lnTo>
                  <a:cubicBezTo>
                    <a:pt x="38" y="852"/>
                    <a:pt x="40" y="854"/>
                    <a:pt x="41" y="856"/>
                  </a:cubicBezTo>
                  <a:lnTo>
                    <a:pt x="44" y="864"/>
                  </a:lnTo>
                  <a:cubicBezTo>
                    <a:pt x="45" y="865"/>
                    <a:pt x="45" y="867"/>
                    <a:pt x="44" y="868"/>
                  </a:cubicBezTo>
                  <a:lnTo>
                    <a:pt x="43" y="875"/>
                  </a:lnTo>
                  <a:lnTo>
                    <a:pt x="49" y="878"/>
                  </a:lnTo>
                  <a:lnTo>
                    <a:pt x="50" y="878"/>
                  </a:lnTo>
                  <a:lnTo>
                    <a:pt x="54" y="875"/>
                  </a:lnTo>
                  <a:lnTo>
                    <a:pt x="58" y="871"/>
                  </a:lnTo>
                  <a:cubicBezTo>
                    <a:pt x="60" y="868"/>
                    <a:pt x="64" y="868"/>
                    <a:pt x="67" y="869"/>
                  </a:cubicBezTo>
                  <a:lnTo>
                    <a:pt x="68" y="870"/>
                  </a:lnTo>
                  <a:lnTo>
                    <a:pt x="76" y="864"/>
                  </a:lnTo>
                  <a:cubicBezTo>
                    <a:pt x="77" y="863"/>
                    <a:pt x="77" y="863"/>
                    <a:pt x="78" y="862"/>
                  </a:cubicBezTo>
                  <a:lnTo>
                    <a:pt x="86" y="860"/>
                  </a:lnTo>
                  <a:cubicBezTo>
                    <a:pt x="86" y="860"/>
                    <a:pt x="87" y="859"/>
                    <a:pt x="88" y="858"/>
                  </a:cubicBezTo>
                  <a:lnTo>
                    <a:pt x="89" y="857"/>
                  </a:lnTo>
                  <a:cubicBezTo>
                    <a:pt x="91" y="856"/>
                    <a:pt x="92" y="855"/>
                    <a:pt x="94" y="855"/>
                  </a:cubicBezTo>
                  <a:lnTo>
                    <a:pt x="97" y="855"/>
                  </a:lnTo>
                  <a:cubicBezTo>
                    <a:pt x="98" y="855"/>
                    <a:pt x="99" y="856"/>
                    <a:pt x="100" y="856"/>
                  </a:cubicBezTo>
                  <a:lnTo>
                    <a:pt x="100" y="856"/>
                  </a:lnTo>
                  <a:lnTo>
                    <a:pt x="103" y="855"/>
                  </a:lnTo>
                  <a:cubicBezTo>
                    <a:pt x="104" y="855"/>
                    <a:pt x="105" y="854"/>
                    <a:pt x="105" y="854"/>
                  </a:cubicBezTo>
                  <a:lnTo>
                    <a:pt x="105" y="854"/>
                  </a:lnTo>
                  <a:lnTo>
                    <a:pt x="108" y="854"/>
                  </a:lnTo>
                  <a:lnTo>
                    <a:pt x="108" y="853"/>
                  </a:lnTo>
                  <a:cubicBezTo>
                    <a:pt x="109" y="853"/>
                    <a:pt x="110" y="852"/>
                    <a:pt x="111" y="852"/>
                  </a:cubicBezTo>
                  <a:lnTo>
                    <a:pt x="114" y="849"/>
                  </a:lnTo>
                  <a:lnTo>
                    <a:pt x="136" y="841"/>
                  </a:lnTo>
                  <a:lnTo>
                    <a:pt x="152" y="838"/>
                  </a:lnTo>
                  <a:cubicBezTo>
                    <a:pt x="154" y="838"/>
                    <a:pt x="157" y="839"/>
                    <a:pt x="158" y="840"/>
                  </a:cubicBezTo>
                  <a:cubicBezTo>
                    <a:pt x="160" y="842"/>
                    <a:pt x="161" y="844"/>
                    <a:pt x="161" y="846"/>
                  </a:cubicBezTo>
                  <a:lnTo>
                    <a:pt x="161" y="849"/>
                  </a:lnTo>
                  <a:cubicBezTo>
                    <a:pt x="161" y="852"/>
                    <a:pt x="159" y="855"/>
                    <a:pt x="156" y="856"/>
                  </a:cubicBezTo>
                  <a:lnTo>
                    <a:pt x="149" y="858"/>
                  </a:lnTo>
                  <a:lnTo>
                    <a:pt x="139" y="864"/>
                  </a:lnTo>
                  <a:lnTo>
                    <a:pt x="132" y="867"/>
                  </a:lnTo>
                  <a:cubicBezTo>
                    <a:pt x="131" y="867"/>
                    <a:pt x="130" y="867"/>
                    <a:pt x="129" y="867"/>
                  </a:cubicBezTo>
                  <a:lnTo>
                    <a:pt x="127" y="867"/>
                  </a:lnTo>
                  <a:lnTo>
                    <a:pt x="126" y="869"/>
                  </a:lnTo>
                  <a:cubicBezTo>
                    <a:pt x="126" y="870"/>
                    <a:pt x="125" y="871"/>
                    <a:pt x="123" y="872"/>
                  </a:cubicBezTo>
                  <a:lnTo>
                    <a:pt x="120" y="875"/>
                  </a:lnTo>
                  <a:cubicBezTo>
                    <a:pt x="121" y="876"/>
                    <a:pt x="121" y="877"/>
                    <a:pt x="121" y="879"/>
                  </a:cubicBezTo>
                  <a:lnTo>
                    <a:pt x="121" y="881"/>
                  </a:lnTo>
                  <a:cubicBezTo>
                    <a:pt x="121" y="885"/>
                    <a:pt x="118" y="889"/>
                    <a:pt x="113" y="889"/>
                  </a:cubicBezTo>
                  <a:lnTo>
                    <a:pt x="106" y="889"/>
                  </a:lnTo>
                  <a:lnTo>
                    <a:pt x="106" y="889"/>
                  </a:lnTo>
                  <a:lnTo>
                    <a:pt x="104" y="892"/>
                  </a:lnTo>
                  <a:cubicBezTo>
                    <a:pt x="103" y="893"/>
                    <a:pt x="102" y="894"/>
                    <a:pt x="101" y="894"/>
                  </a:cubicBezTo>
                  <a:lnTo>
                    <a:pt x="97" y="896"/>
                  </a:lnTo>
                  <a:cubicBezTo>
                    <a:pt x="97" y="896"/>
                    <a:pt x="96" y="897"/>
                    <a:pt x="95" y="897"/>
                  </a:cubicBezTo>
                  <a:lnTo>
                    <a:pt x="92" y="897"/>
                  </a:lnTo>
                  <a:cubicBezTo>
                    <a:pt x="90" y="898"/>
                    <a:pt x="89" y="898"/>
                    <a:pt x="88" y="897"/>
                  </a:cubicBezTo>
                  <a:lnTo>
                    <a:pt x="88" y="898"/>
                  </a:lnTo>
                  <a:lnTo>
                    <a:pt x="88" y="900"/>
                  </a:lnTo>
                  <a:cubicBezTo>
                    <a:pt x="88" y="903"/>
                    <a:pt x="87" y="905"/>
                    <a:pt x="85" y="906"/>
                  </a:cubicBezTo>
                  <a:lnTo>
                    <a:pt x="76" y="915"/>
                  </a:lnTo>
                  <a:cubicBezTo>
                    <a:pt x="75" y="916"/>
                    <a:pt x="75" y="916"/>
                    <a:pt x="74" y="917"/>
                  </a:cubicBezTo>
                  <a:lnTo>
                    <a:pt x="69" y="918"/>
                  </a:lnTo>
                  <a:cubicBezTo>
                    <a:pt x="69" y="919"/>
                    <a:pt x="68" y="919"/>
                    <a:pt x="67" y="919"/>
                  </a:cubicBezTo>
                  <a:cubicBezTo>
                    <a:pt x="67" y="919"/>
                    <a:pt x="67" y="919"/>
                    <a:pt x="67" y="920"/>
                  </a:cubicBezTo>
                  <a:cubicBezTo>
                    <a:pt x="67" y="921"/>
                    <a:pt x="68" y="922"/>
                    <a:pt x="68" y="923"/>
                  </a:cubicBezTo>
                  <a:cubicBezTo>
                    <a:pt x="68" y="923"/>
                    <a:pt x="68" y="923"/>
                    <a:pt x="68" y="924"/>
                  </a:cubicBezTo>
                  <a:lnTo>
                    <a:pt x="68" y="924"/>
                  </a:lnTo>
                  <a:lnTo>
                    <a:pt x="77" y="921"/>
                  </a:lnTo>
                  <a:cubicBezTo>
                    <a:pt x="77" y="920"/>
                    <a:pt x="77" y="920"/>
                    <a:pt x="77" y="920"/>
                  </a:cubicBezTo>
                  <a:cubicBezTo>
                    <a:pt x="78" y="919"/>
                    <a:pt x="79" y="917"/>
                    <a:pt x="80" y="916"/>
                  </a:cubicBezTo>
                  <a:lnTo>
                    <a:pt x="83" y="914"/>
                  </a:lnTo>
                  <a:lnTo>
                    <a:pt x="93" y="909"/>
                  </a:lnTo>
                  <a:cubicBezTo>
                    <a:pt x="93" y="909"/>
                    <a:pt x="94" y="908"/>
                    <a:pt x="95" y="908"/>
                  </a:cubicBezTo>
                  <a:lnTo>
                    <a:pt x="118" y="905"/>
                  </a:lnTo>
                  <a:lnTo>
                    <a:pt x="124" y="902"/>
                  </a:lnTo>
                  <a:cubicBezTo>
                    <a:pt x="125" y="902"/>
                    <a:pt x="126" y="902"/>
                    <a:pt x="127" y="902"/>
                  </a:cubicBezTo>
                  <a:lnTo>
                    <a:pt x="141" y="900"/>
                  </a:lnTo>
                  <a:lnTo>
                    <a:pt x="144" y="898"/>
                  </a:lnTo>
                  <a:lnTo>
                    <a:pt x="150" y="892"/>
                  </a:lnTo>
                  <a:lnTo>
                    <a:pt x="150" y="890"/>
                  </a:lnTo>
                  <a:lnTo>
                    <a:pt x="150" y="888"/>
                  </a:lnTo>
                  <a:lnTo>
                    <a:pt x="150" y="885"/>
                  </a:lnTo>
                  <a:cubicBezTo>
                    <a:pt x="149" y="882"/>
                    <a:pt x="150" y="879"/>
                    <a:pt x="152" y="877"/>
                  </a:cubicBezTo>
                  <a:cubicBezTo>
                    <a:pt x="154" y="875"/>
                    <a:pt x="157" y="874"/>
                    <a:pt x="160" y="875"/>
                  </a:cubicBezTo>
                  <a:lnTo>
                    <a:pt x="165" y="878"/>
                  </a:lnTo>
                  <a:lnTo>
                    <a:pt x="168" y="880"/>
                  </a:lnTo>
                  <a:lnTo>
                    <a:pt x="170" y="882"/>
                  </a:lnTo>
                  <a:cubicBezTo>
                    <a:pt x="171" y="883"/>
                    <a:pt x="172" y="885"/>
                    <a:pt x="172" y="886"/>
                  </a:cubicBezTo>
                  <a:cubicBezTo>
                    <a:pt x="172" y="887"/>
                    <a:pt x="172" y="888"/>
                    <a:pt x="172" y="888"/>
                  </a:cubicBezTo>
                  <a:lnTo>
                    <a:pt x="173" y="888"/>
                  </a:lnTo>
                  <a:cubicBezTo>
                    <a:pt x="176" y="886"/>
                    <a:pt x="179" y="886"/>
                    <a:pt x="181" y="888"/>
                  </a:cubicBezTo>
                  <a:lnTo>
                    <a:pt x="184" y="889"/>
                  </a:lnTo>
                  <a:cubicBezTo>
                    <a:pt x="187" y="890"/>
                    <a:pt x="188" y="893"/>
                    <a:pt x="188" y="896"/>
                  </a:cubicBezTo>
                  <a:cubicBezTo>
                    <a:pt x="188" y="898"/>
                    <a:pt x="188" y="902"/>
                    <a:pt x="186" y="903"/>
                  </a:cubicBezTo>
                  <a:lnTo>
                    <a:pt x="186" y="904"/>
                  </a:lnTo>
                  <a:cubicBezTo>
                    <a:pt x="186" y="904"/>
                    <a:pt x="186" y="904"/>
                    <a:pt x="185" y="905"/>
                  </a:cubicBezTo>
                  <a:lnTo>
                    <a:pt x="185" y="908"/>
                  </a:lnTo>
                  <a:cubicBezTo>
                    <a:pt x="185" y="911"/>
                    <a:pt x="183" y="913"/>
                    <a:pt x="180" y="915"/>
                  </a:cubicBezTo>
                  <a:lnTo>
                    <a:pt x="175" y="917"/>
                  </a:lnTo>
                  <a:lnTo>
                    <a:pt x="167" y="919"/>
                  </a:lnTo>
                  <a:lnTo>
                    <a:pt x="161" y="922"/>
                  </a:lnTo>
                  <a:cubicBezTo>
                    <a:pt x="164" y="923"/>
                    <a:pt x="167" y="925"/>
                    <a:pt x="168" y="928"/>
                  </a:cubicBezTo>
                  <a:cubicBezTo>
                    <a:pt x="169" y="932"/>
                    <a:pt x="167" y="935"/>
                    <a:pt x="164" y="937"/>
                  </a:cubicBezTo>
                  <a:lnTo>
                    <a:pt x="160" y="940"/>
                  </a:lnTo>
                  <a:lnTo>
                    <a:pt x="150" y="945"/>
                  </a:lnTo>
                  <a:lnTo>
                    <a:pt x="144" y="953"/>
                  </a:lnTo>
                  <a:lnTo>
                    <a:pt x="145" y="953"/>
                  </a:lnTo>
                  <a:cubicBezTo>
                    <a:pt x="146" y="954"/>
                    <a:pt x="147" y="955"/>
                    <a:pt x="148" y="956"/>
                  </a:cubicBezTo>
                  <a:lnTo>
                    <a:pt x="148" y="956"/>
                  </a:lnTo>
                  <a:cubicBezTo>
                    <a:pt x="149" y="955"/>
                    <a:pt x="151" y="955"/>
                    <a:pt x="152" y="955"/>
                  </a:cubicBezTo>
                  <a:lnTo>
                    <a:pt x="152" y="954"/>
                  </a:lnTo>
                  <a:cubicBezTo>
                    <a:pt x="153" y="952"/>
                    <a:pt x="156" y="950"/>
                    <a:pt x="158" y="949"/>
                  </a:cubicBezTo>
                  <a:lnTo>
                    <a:pt x="170" y="947"/>
                  </a:lnTo>
                  <a:cubicBezTo>
                    <a:pt x="170" y="944"/>
                    <a:pt x="172" y="942"/>
                    <a:pt x="174" y="940"/>
                  </a:cubicBezTo>
                  <a:lnTo>
                    <a:pt x="177" y="939"/>
                  </a:lnTo>
                  <a:cubicBezTo>
                    <a:pt x="178" y="938"/>
                    <a:pt x="180" y="938"/>
                    <a:pt x="181" y="939"/>
                  </a:cubicBezTo>
                  <a:lnTo>
                    <a:pt x="185" y="93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79" name="Freeform 364">
              <a:extLst>
                <a:ext uri="{FF2B5EF4-FFF2-40B4-BE49-F238E27FC236}">
                  <a16:creationId xmlns:a16="http://schemas.microsoft.com/office/drawing/2014/main" id="{DC267924-B62E-4637-A753-C94C0F71F65F}"/>
                </a:ext>
              </a:extLst>
            </p:cNvPr>
            <p:cNvSpPr>
              <a:spLocks noChangeArrowheads="1"/>
            </p:cNvSpPr>
            <p:nvPr/>
          </p:nvSpPr>
          <p:spPr bwMode="auto">
            <a:xfrm>
              <a:off x="7127875" y="2846388"/>
              <a:ext cx="6350" cy="9525"/>
            </a:xfrm>
            <a:custGeom>
              <a:avLst/>
              <a:gdLst>
                <a:gd name="T0" fmla="*/ 7 w 19"/>
                <a:gd name="T1" fmla="*/ 5 h 25"/>
                <a:gd name="T2" fmla="*/ 9 w 19"/>
                <a:gd name="T3" fmla="*/ 8 h 25"/>
                <a:gd name="T4" fmla="*/ 10 w 19"/>
                <a:gd name="T5" fmla="*/ 12 h 25"/>
                <a:gd name="T6" fmla="*/ 11 w 19"/>
                <a:gd name="T7" fmla="*/ 15 h 25"/>
                <a:gd name="T8" fmla="*/ 10 w 19"/>
                <a:gd name="T9" fmla="*/ 20 h 25"/>
                <a:gd name="T10" fmla="*/ 10 w 19"/>
                <a:gd name="T11" fmla="*/ 20 h 25"/>
                <a:gd name="T12" fmla="*/ 15 w 19"/>
                <a:gd name="T13" fmla="*/ 22 h 25"/>
                <a:gd name="T14" fmla="*/ 17 w 19"/>
                <a:gd name="T15" fmla="*/ 24 h 25"/>
                <a:gd name="T16" fmla="*/ 18 w 19"/>
                <a:gd name="T17" fmla="*/ 22 h 25"/>
                <a:gd name="T18" fmla="*/ 16 w 19"/>
                <a:gd name="T19" fmla="*/ 22 h 25"/>
                <a:gd name="T20" fmla="*/ 12 w 19"/>
                <a:gd name="T21" fmla="*/ 15 h 25"/>
                <a:gd name="T22" fmla="*/ 12 w 19"/>
                <a:gd name="T23" fmla="*/ 12 h 25"/>
                <a:gd name="T24" fmla="*/ 14 w 19"/>
                <a:gd name="T25" fmla="*/ 8 h 25"/>
                <a:gd name="T26" fmla="*/ 14 w 19"/>
                <a:gd name="T27" fmla="*/ 6 h 25"/>
                <a:gd name="T28" fmla="*/ 14 w 19"/>
                <a:gd name="T29" fmla="*/ 4 h 25"/>
                <a:gd name="T30" fmla="*/ 14 w 19"/>
                <a:gd name="T31" fmla="*/ 0 h 25"/>
                <a:gd name="T32" fmla="*/ 3 w 19"/>
                <a:gd name="T33" fmla="*/ 0 h 25"/>
                <a:gd name="T34" fmla="*/ 0 w 19"/>
                <a:gd name="T35" fmla="*/ 2 h 25"/>
                <a:gd name="T36" fmla="*/ 3 w 19"/>
                <a:gd name="T37" fmla="*/ 2 h 25"/>
                <a:gd name="T38" fmla="*/ 7 w 19"/>
                <a:gd name="T39"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 h="25">
                  <a:moveTo>
                    <a:pt x="7" y="5"/>
                  </a:moveTo>
                  <a:lnTo>
                    <a:pt x="9" y="8"/>
                  </a:lnTo>
                  <a:cubicBezTo>
                    <a:pt x="10" y="10"/>
                    <a:pt x="10" y="11"/>
                    <a:pt x="10" y="12"/>
                  </a:cubicBezTo>
                  <a:lnTo>
                    <a:pt x="11" y="15"/>
                  </a:lnTo>
                  <a:lnTo>
                    <a:pt x="10" y="20"/>
                  </a:lnTo>
                  <a:lnTo>
                    <a:pt x="10" y="20"/>
                  </a:lnTo>
                  <a:cubicBezTo>
                    <a:pt x="12" y="20"/>
                    <a:pt x="14" y="21"/>
                    <a:pt x="15" y="22"/>
                  </a:cubicBezTo>
                  <a:lnTo>
                    <a:pt x="17" y="24"/>
                  </a:lnTo>
                  <a:lnTo>
                    <a:pt x="18" y="22"/>
                  </a:lnTo>
                  <a:cubicBezTo>
                    <a:pt x="17" y="22"/>
                    <a:pt x="17" y="22"/>
                    <a:pt x="16" y="22"/>
                  </a:cubicBezTo>
                  <a:cubicBezTo>
                    <a:pt x="14" y="20"/>
                    <a:pt x="12" y="17"/>
                    <a:pt x="12" y="15"/>
                  </a:cubicBezTo>
                  <a:lnTo>
                    <a:pt x="12" y="12"/>
                  </a:lnTo>
                  <a:cubicBezTo>
                    <a:pt x="12" y="11"/>
                    <a:pt x="13" y="9"/>
                    <a:pt x="14" y="8"/>
                  </a:cubicBezTo>
                  <a:lnTo>
                    <a:pt x="14" y="6"/>
                  </a:lnTo>
                  <a:lnTo>
                    <a:pt x="14" y="4"/>
                  </a:lnTo>
                  <a:cubicBezTo>
                    <a:pt x="13" y="3"/>
                    <a:pt x="14" y="2"/>
                    <a:pt x="14" y="0"/>
                  </a:cubicBezTo>
                  <a:lnTo>
                    <a:pt x="3" y="0"/>
                  </a:lnTo>
                  <a:lnTo>
                    <a:pt x="0" y="2"/>
                  </a:lnTo>
                  <a:lnTo>
                    <a:pt x="3" y="2"/>
                  </a:lnTo>
                  <a:cubicBezTo>
                    <a:pt x="4" y="3"/>
                    <a:pt x="6" y="4"/>
                    <a:pt x="7" y="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80" name="Freeform 365">
              <a:extLst>
                <a:ext uri="{FF2B5EF4-FFF2-40B4-BE49-F238E27FC236}">
                  <a16:creationId xmlns:a16="http://schemas.microsoft.com/office/drawing/2014/main" id="{9860E9E5-7C48-4EA5-9EE8-B95BC4573C8A}"/>
                </a:ext>
              </a:extLst>
            </p:cNvPr>
            <p:cNvSpPr>
              <a:spLocks noChangeArrowheads="1"/>
            </p:cNvSpPr>
            <p:nvPr/>
          </p:nvSpPr>
          <p:spPr bwMode="auto">
            <a:xfrm>
              <a:off x="6115050" y="1046163"/>
              <a:ext cx="769937" cy="517525"/>
            </a:xfrm>
            <a:custGeom>
              <a:avLst/>
              <a:gdLst>
                <a:gd name="T0" fmla="*/ 1943 w 2138"/>
                <a:gd name="T1" fmla="*/ 822 h 1436"/>
                <a:gd name="T2" fmla="*/ 2034 w 2138"/>
                <a:gd name="T3" fmla="*/ 747 h 1436"/>
                <a:gd name="T4" fmla="*/ 2119 w 2138"/>
                <a:gd name="T5" fmla="*/ 701 h 1436"/>
                <a:gd name="T6" fmla="*/ 2063 w 2138"/>
                <a:gd name="T7" fmla="*/ 620 h 1436"/>
                <a:gd name="T8" fmla="*/ 2106 w 2138"/>
                <a:gd name="T9" fmla="*/ 525 h 1436"/>
                <a:gd name="T10" fmla="*/ 1953 w 2138"/>
                <a:gd name="T11" fmla="*/ 479 h 1436"/>
                <a:gd name="T12" fmla="*/ 1879 w 2138"/>
                <a:gd name="T13" fmla="*/ 347 h 1436"/>
                <a:gd name="T14" fmla="*/ 1820 w 2138"/>
                <a:gd name="T15" fmla="*/ 211 h 1436"/>
                <a:gd name="T16" fmla="*/ 1820 w 2138"/>
                <a:gd name="T17" fmla="*/ 131 h 1436"/>
                <a:gd name="T18" fmla="*/ 1708 w 2138"/>
                <a:gd name="T19" fmla="*/ 75 h 1436"/>
                <a:gd name="T20" fmla="*/ 1584 w 2138"/>
                <a:gd name="T21" fmla="*/ 14 h 1436"/>
                <a:gd name="T22" fmla="*/ 1581 w 2138"/>
                <a:gd name="T23" fmla="*/ 179 h 1436"/>
                <a:gd name="T24" fmla="*/ 1437 w 2138"/>
                <a:gd name="T25" fmla="*/ 159 h 1436"/>
                <a:gd name="T26" fmla="*/ 1362 w 2138"/>
                <a:gd name="T27" fmla="*/ 286 h 1436"/>
                <a:gd name="T28" fmla="*/ 1217 w 2138"/>
                <a:gd name="T29" fmla="*/ 242 h 1436"/>
                <a:gd name="T30" fmla="*/ 1260 w 2138"/>
                <a:gd name="T31" fmla="*/ 425 h 1436"/>
                <a:gd name="T32" fmla="*/ 1144 w 2138"/>
                <a:gd name="T33" fmla="*/ 216 h 1436"/>
                <a:gd name="T34" fmla="*/ 1044 w 2138"/>
                <a:gd name="T35" fmla="*/ 220 h 1436"/>
                <a:gd name="T36" fmla="*/ 954 w 2138"/>
                <a:gd name="T37" fmla="*/ 384 h 1436"/>
                <a:gd name="T38" fmla="*/ 828 w 2138"/>
                <a:gd name="T39" fmla="*/ 210 h 1436"/>
                <a:gd name="T40" fmla="*/ 808 w 2138"/>
                <a:gd name="T41" fmla="*/ 456 h 1436"/>
                <a:gd name="T42" fmla="*/ 721 w 2138"/>
                <a:gd name="T43" fmla="*/ 431 h 1436"/>
                <a:gd name="T44" fmla="*/ 650 w 2138"/>
                <a:gd name="T45" fmla="*/ 641 h 1436"/>
                <a:gd name="T46" fmla="*/ 576 w 2138"/>
                <a:gd name="T47" fmla="*/ 458 h 1436"/>
                <a:gd name="T48" fmla="*/ 567 w 2138"/>
                <a:gd name="T49" fmla="*/ 387 h 1436"/>
                <a:gd name="T50" fmla="*/ 583 w 2138"/>
                <a:gd name="T51" fmla="*/ 255 h 1436"/>
                <a:gd name="T52" fmla="*/ 501 w 2138"/>
                <a:gd name="T53" fmla="*/ 160 h 1436"/>
                <a:gd name="T54" fmla="*/ 404 w 2138"/>
                <a:gd name="T55" fmla="*/ 58 h 1436"/>
                <a:gd name="T56" fmla="*/ 265 w 2138"/>
                <a:gd name="T57" fmla="*/ 88 h 1436"/>
                <a:gd name="T58" fmla="*/ 386 w 2138"/>
                <a:gd name="T59" fmla="*/ 116 h 1436"/>
                <a:gd name="T60" fmla="*/ 406 w 2138"/>
                <a:gd name="T61" fmla="*/ 221 h 1436"/>
                <a:gd name="T62" fmla="*/ 358 w 2138"/>
                <a:gd name="T63" fmla="*/ 292 h 1436"/>
                <a:gd name="T64" fmla="*/ 282 w 2138"/>
                <a:gd name="T65" fmla="*/ 217 h 1436"/>
                <a:gd name="T66" fmla="*/ 220 w 2138"/>
                <a:gd name="T67" fmla="*/ 251 h 1436"/>
                <a:gd name="T68" fmla="*/ 236 w 2138"/>
                <a:gd name="T69" fmla="*/ 338 h 1436"/>
                <a:gd name="T70" fmla="*/ 239 w 2138"/>
                <a:gd name="T71" fmla="*/ 385 h 1436"/>
                <a:gd name="T72" fmla="*/ 169 w 2138"/>
                <a:gd name="T73" fmla="*/ 412 h 1436"/>
                <a:gd name="T74" fmla="*/ 104 w 2138"/>
                <a:gd name="T75" fmla="*/ 484 h 1436"/>
                <a:gd name="T76" fmla="*/ 106 w 2138"/>
                <a:gd name="T77" fmla="*/ 527 h 1436"/>
                <a:gd name="T78" fmla="*/ 287 w 2138"/>
                <a:gd name="T79" fmla="*/ 458 h 1436"/>
                <a:gd name="T80" fmla="*/ 384 w 2138"/>
                <a:gd name="T81" fmla="*/ 424 h 1436"/>
                <a:gd name="T82" fmla="*/ 488 w 2138"/>
                <a:gd name="T83" fmla="*/ 479 h 1436"/>
                <a:gd name="T84" fmla="*/ 391 w 2138"/>
                <a:gd name="T85" fmla="*/ 626 h 1436"/>
                <a:gd name="T86" fmla="*/ 478 w 2138"/>
                <a:gd name="T87" fmla="*/ 716 h 1436"/>
                <a:gd name="T88" fmla="*/ 288 w 2138"/>
                <a:gd name="T89" fmla="*/ 726 h 1436"/>
                <a:gd name="T90" fmla="*/ 91 w 2138"/>
                <a:gd name="T91" fmla="*/ 781 h 1436"/>
                <a:gd name="T92" fmla="*/ 363 w 2138"/>
                <a:gd name="T93" fmla="*/ 814 h 1436"/>
                <a:gd name="T94" fmla="*/ 429 w 2138"/>
                <a:gd name="T95" fmla="*/ 868 h 1436"/>
                <a:gd name="T96" fmla="*/ 478 w 2138"/>
                <a:gd name="T97" fmla="*/ 913 h 1436"/>
                <a:gd name="T98" fmla="*/ 559 w 2138"/>
                <a:gd name="T99" fmla="*/ 924 h 1436"/>
                <a:gd name="T100" fmla="*/ 495 w 2138"/>
                <a:gd name="T101" fmla="*/ 1029 h 1436"/>
                <a:gd name="T102" fmla="*/ 529 w 2138"/>
                <a:gd name="T103" fmla="*/ 1070 h 1436"/>
                <a:gd name="T104" fmla="*/ 488 w 2138"/>
                <a:gd name="T105" fmla="*/ 1155 h 1436"/>
                <a:gd name="T106" fmla="*/ 366 w 2138"/>
                <a:gd name="T107" fmla="*/ 1194 h 1436"/>
                <a:gd name="T108" fmla="*/ 600 w 2138"/>
                <a:gd name="T109" fmla="*/ 1236 h 1436"/>
                <a:gd name="T110" fmla="*/ 730 w 2138"/>
                <a:gd name="T111" fmla="*/ 1245 h 1436"/>
                <a:gd name="T112" fmla="*/ 789 w 2138"/>
                <a:gd name="T113" fmla="*/ 1288 h 1436"/>
                <a:gd name="T114" fmla="*/ 937 w 2138"/>
                <a:gd name="T115" fmla="*/ 1381 h 1436"/>
                <a:gd name="T116" fmla="*/ 1275 w 2138"/>
                <a:gd name="T117" fmla="*/ 1373 h 1436"/>
                <a:gd name="T118" fmla="*/ 1354 w 2138"/>
                <a:gd name="T119" fmla="*/ 1263 h 1436"/>
                <a:gd name="T120" fmla="*/ 1566 w 2138"/>
                <a:gd name="T121" fmla="*/ 1202 h 1436"/>
                <a:gd name="T122" fmla="*/ 1771 w 2138"/>
                <a:gd name="T123" fmla="*/ 1039 h 1436"/>
                <a:gd name="T124" fmla="*/ 1863 w 2138"/>
                <a:gd name="T125" fmla="*/ 1049 h 1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38" h="1436">
                  <a:moveTo>
                    <a:pt x="1941" y="963"/>
                  </a:moveTo>
                  <a:cubicBezTo>
                    <a:pt x="1941" y="963"/>
                    <a:pt x="1941" y="962"/>
                    <a:pt x="1941" y="961"/>
                  </a:cubicBezTo>
                  <a:lnTo>
                    <a:pt x="1948" y="948"/>
                  </a:lnTo>
                  <a:lnTo>
                    <a:pt x="1948" y="938"/>
                  </a:lnTo>
                  <a:lnTo>
                    <a:pt x="1948" y="938"/>
                  </a:lnTo>
                  <a:cubicBezTo>
                    <a:pt x="1946" y="938"/>
                    <a:pt x="1945" y="938"/>
                    <a:pt x="1944" y="937"/>
                  </a:cubicBezTo>
                  <a:lnTo>
                    <a:pt x="1939" y="934"/>
                  </a:lnTo>
                  <a:cubicBezTo>
                    <a:pt x="1938" y="933"/>
                    <a:pt x="1937" y="932"/>
                    <a:pt x="1937" y="930"/>
                  </a:cubicBezTo>
                  <a:lnTo>
                    <a:pt x="1936" y="930"/>
                  </a:lnTo>
                  <a:cubicBezTo>
                    <a:pt x="1935" y="929"/>
                    <a:pt x="1934" y="928"/>
                    <a:pt x="1934" y="927"/>
                  </a:cubicBezTo>
                  <a:lnTo>
                    <a:pt x="1930" y="922"/>
                  </a:lnTo>
                  <a:cubicBezTo>
                    <a:pt x="1929" y="922"/>
                    <a:pt x="1929" y="921"/>
                    <a:pt x="1929" y="920"/>
                  </a:cubicBezTo>
                  <a:lnTo>
                    <a:pt x="1926" y="914"/>
                  </a:lnTo>
                  <a:cubicBezTo>
                    <a:pt x="1925" y="912"/>
                    <a:pt x="1926" y="909"/>
                    <a:pt x="1927" y="906"/>
                  </a:cubicBezTo>
                  <a:lnTo>
                    <a:pt x="1930" y="903"/>
                  </a:lnTo>
                  <a:cubicBezTo>
                    <a:pt x="1931" y="902"/>
                    <a:pt x="1934" y="900"/>
                    <a:pt x="1936" y="900"/>
                  </a:cubicBezTo>
                  <a:lnTo>
                    <a:pt x="1960" y="899"/>
                  </a:lnTo>
                  <a:lnTo>
                    <a:pt x="1957" y="895"/>
                  </a:lnTo>
                  <a:lnTo>
                    <a:pt x="1951" y="892"/>
                  </a:lnTo>
                  <a:cubicBezTo>
                    <a:pt x="1950" y="891"/>
                    <a:pt x="1949" y="890"/>
                    <a:pt x="1948" y="889"/>
                  </a:cubicBezTo>
                  <a:lnTo>
                    <a:pt x="1945" y="886"/>
                  </a:lnTo>
                  <a:cubicBezTo>
                    <a:pt x="1944" y="884"/>
                    <a:pt x="1943" y="882"/>
                    <a:pt x="1943" y="880"/>
                  </a:cubicBezTo>
                  <a:cubicBezTo>
                    <a:pt x="1944" y="878"/>
                    <a:pt x="1945" y="876"/>
                    <a:pt x="1946" y="874"/>
                  </a:cubicBezTo>
                  <a:lnTo>
                    <a:pt x="1957" y="866"/>
                  </a:lnTo>
                  <a:cubicBezTo>
                    <a:pt x="1959" y="865"/>
                    <a:pt x="1961" y="864"/>
                    <a:pt x="1964" y="865"/>
                  </a:cubicBezTo>
                  <a:lnTo>
                    <a:pt x="1971" y="867"/>
                  </a:lnTo>
                  <a:lnTo>
                    <a:pt x="1968" y="863"/>
                  </a:lnTo>
                  <a:lnTo>
                    <a:pt x="1965" y="855"/>
                  </a:lnTo>
                  <a:cubicBezTo>
                    <a:pt x="1965" y="854"/>
                    <a:pt x="1965" y="853"/>
                    <a:pt x="1965" y="852"/>
                  </a:cubicBezTo>
                  <a:lnTo>
                    <a:pt x="1965" y="849"/>
                  </a:lnTo>
                  <a:lnTo>
                    <a:pt x="1956" y="844"/>
                  </a:lnTo>
                  <a:cubicBezTo>
                    <a:pt x="1955" y="844"/>
                    <a:pt x="1954" y="843"/>
                    <a:pt x="1954" y="842"/>
                  </a:cubicBezTo>
                  <a:lnTo>
                    <a:pt x="1950" y="838"/>
                  </a:lnTo>
                  <a:cubicBezTo>
                    <a:pt x="1949" y="837"/>
                    <a:pt x="1949" y="834"/>
                    <a:pt x="1949" y="832"/>
                  </a:cubicBezTo>
                  <a:lnTo>
                    <a:pt x="1950" y="826"/>
                  </a:lnTo>
                  <a:cubicBezTo>
                    <a:pt x="1949" y="826"/>
                    <a:pt x="1949" y="826"/>
                    <a:pt x="1948" y="825"/>
                  </a:cubicBezTo>
                  <a:lnTo>
                    <a:pt x="1946" y="825"/>
                  </a:lnTo>
                  <a:cubicBezTo>
                    <a:pt x="1945" y="824"/>
                    <a:pt x="1944" y="823"/>
                    <a:pt x="1943" y="822"/>
                  </a:cubicBezTo>
                  <a:lnTo>
                    <a:pt x="1941" y="819"/>
                  </a:lnTo>
                  <a:cubicBezTo>
                    <a:pt x="1939" y="817"/>
                    <a:pt x="1939" y="813"/>
                    <a:pt x="1941" y="810"/>
                  </a:cubicBezTo>
                  <a:cubicBezTo>
                    <a:pt x="1943" y="807"/>
                    <a:pt x="1946" y="806"/>
                    <a:pt x="1949" y="807"/>
                  </a:cubicBezTo>
                  <a:lnTo>
                    <a:pt x="1965" y="810"/>
                  </a:lnTo>
                  <a:cubicBezTo>
                    <a:pt x="1966" y="810"/>
                    <a:pt x="1967" y="811"/>
                    <a:pt x="1968" y="812"/>
                  </a:cubicBezTo>
                  <a:lnTo>
                    <a:pt x="1971" y="814"/>
                  </a:lnTo>
                  <a:cubicBezTo>
                    <a:pt x="1972" y="815"/>
                    <a:pt x="1972" y="816"/>
                    <a:pt x="1973" y="817"/>
                  </a:cubicBezTo>
                  <a:lnTo>
                    <a:pt x="1978" y="826"/>
                  </a:lnTo>
                  <a:lnTo>
                    <a:pt x="1982" y="831"/>
                  </a:lnTo>
                  <a:cubicBezTo>
                    <a:pt x="1983" y="831"/>
                    <a:pt x="1983" y="832"/>
                    <a:pt x="1984" y="834"/>
                  </a:cubicBezTo>
                  <a:lnTo>
                    <a:pt x="1989" y="851"/>
                  </a:lnTo>
                  <a:lnTo>
                    <a:pt x="1991" y="852"/>
                  </a:lnTo>
                  <a:lnTo>
                    <a:pt x="1995" y="853"/>
                  </a:lnTo>
                  <a:lnTo>
                    <a:pt x="2035" y="845"/>
                  </a:lnTo>
                  <a:lnTo>
                    <a:pt x="2040" y="840"/>
                  </a:lnTo>
                  <a:lnTo>
                    <a:pt x="2032" y="829"/>
                  </a:lnTo>
                  <a:cubicBezTo>
                    <a:pt x="2031" y="828"/>
                    <a:pt x="2031" y="826"/>
                    <a:pt x="2031" y="824"/>
                  </a:cubicBezTo>
                  <a:lnTo>
                    <a:pt x="2031" y="821"/>
                  </a:lnTo>
                  <a:cubicBezTo>
                    <a:pt x="2031" y="818"/>
                    <a:pt x="2032" y="815"/>
                    <a:pt x="2034" y="814"/>
                  </a:cubicBezTo>
                  <a:lnTo>
                    <a:pt x="2038" y="811"/>
                  </a:lnTo>
                  <a:cubicBezTo>
                    <a:pt x="2040" y="807"/>
                    <a:pt x="2045" y="806"/>
                    <a:pt x="2048" y="807"/>
                  </a:cubicBezTo>
                  <a:lnTo>
                    <a:pt x="2053" y="809"/>
                  </a:lnTo>
                  <a:lnTo>
                    <a:pt x="2058" y="809"/>
                  </a:lnTo>
                  <a:lnTo>
                    <a:pt x="2052" y="806"/>
                  </a:lnTo>
                  <a:cubicBezTo>
                    <a:pt x="2049" y="805"/>
                    <a:pt x="2047" y="802"/>
                    <a:pt x="2047" y="800"/>
                  </a:cubicBezTo>
                  <a:cubicBezTo>
                    <a:pt x="2046" y="797"/>
                    <a:pt x="2047" y="795"/>
                    <a:pt x="2049" y="793"/>
                  </a:cubicBezTo>
                  <a:lnTo>
                    <a:pt x="2055" y="788"/>
                  </a:lnTo>
                  <a:cubicBezTo>
                    <a:pt x="2057" y="786"/>
                    <a:pt x="2061" y="785"/>
                    <a:pt x="2063" y="786"/>
                  </a:cubicBezTo>
                  <a:lnTo>
                    <a:pt x="2079" y="793"/>
                  </a:lnTo>
                  <a:lnTo>
                    <a:pt x="2082" y="789"/>
                  </a:lnTo>
                  <a:cubicBezTo>
                    <a:pt x="2083" y="788"/>
                    <a:pt x="2083" y="788"/>
                    <a:pt x="2084" y="787"/>
                  </a:cubicBezTo>
                  <a:lnTo>
                    <a:pt x="2083" y="785"/>
                  </a:lnTo>
                  <a:lnTo>
                    <a:pt x="2073" y="777"/>
                  </a:lnTo>
                  <a:lnTo>
                    <a:pt x="2047" y="771"/>
                  </a:lnTo>
                  <a:cubicBezTo>
                    <a:pt x="2046" y="770"/>
                    <a:pt x="2045" y="770"/>
                    <a:pt x="2044" y="769"/>
                  </a:cubicBezTo>
                  <a:lnTo>
                    <a:pt x="2033" y="761"/>
                  </a:lnTo>
                  <a:cubicBezTo>
                    <a:pt x="2030" y="759"/>
                    <a:pt x="2029" y="757"/>
                    <a:pt x="2029" y="754"/>
                  </a:cubicBezTo>
                  <a:cubicBezTo>
                    <a:pt x="2030" y="751"/>
                    <a:pt x="2031" y="749"/>
                    <a:pt x="2034" y="747"/>
                  </a:cubicBezTo>
                  <a:lnTo>
                    <a:pt x="2037" y="746"/>
                  </a:lnTo>
                  <a:cubicBezTo>
                    <a:pt x="2039" y="745"/>
                    <a:pt x="2042" y="745"/>
                    <a:pt x="2044" y="745"/>
                  </a:cubicBezTo>
                  <a:lnTo>
                    <a:pt x="2054" y="750"/>
                  </a:lnTo>
                  <a:lnTo>
                    <a:pt x="2071" y="747"/>
                  </a:lnTo>
                  <a:cubicBezTo>
                    <a:pt x="2072" y="746"/>
                    <a:pt x="2074" y="747"/>
                    <a:pt x="2076" y="747"/>
                  </a:cubicBezTo>
                  <a:lnTo>
                    <a:pt x="2080" y="749"/>
                  </a:lnTo>
                  <a:cubicBezTo>
                    <a:pt x="2079" y="749"/>
                    <a:pt x="2078" y="748"/>
                    <a:pt x="2078" y="748"/>
                  </a:cubicBezTo>
                  <a:lnTo>
                    <a:pt x="2066" y="736"/>
                  </a:lnTo>
                  <a:cubicBezTo>
                    <a:pt x="2065" y="735"/>
                    <a:pt x="2065" y="734"/>
                    <a:pt x="2064" y="733"/>
                  </a:cubicBezTo>
                  <a:lnTo>
                    <a:pt x="2064" y="729"/>
                  </a:lnTo>
                  <a:lnTo>
                    <a:pt x="2061" y="724"/>
                  </a:lnTo>
                  <a:lnTo>
                    <a:pt x="2002" y="719"/>
                  </a:lnTo>
                  <a:cubicBezTo>
                    <a:pt x="1998" y="718"/>
                    <a:pt x="1994" y="715"/>
                    <a:pt x="1994" y="711"/>
                  </a:cubicBezTo>
                  <a:lnTo>
                    <a:pt x="1994" y="707"/>
                  </a:lnTo>
                  <a:cubicBezTo>
                    <a:pt x="1994" y="703"/>
                    <a:pt x="1998" y="699"/>
                    <a:pt x="2002" y="699"/>
                  </a:cubicBezTo>
                  <a:lnTo>
                    <a:pt x="2038" y="698"/>
                  </a:lnTo>
                  <a:lnTo>
                    <a:pt x="2038" y="698"/>
                  </a:lnTo>
                  <a:lnTo>
                    <a:pt x="2036" y="694"/>
                  </a:lnTo>
                  <a:cubicBezTo>
                    <a:pt x="2035" y="693"/>
                    <a:pt x="2035" y="693"/>
                    <a:pt x="2035" y="692"/>
                  </a:cubicBezTo>
                  <a:lnTo>
                    <a:pt x="2034" y="687"/>
                  </a:lnTo>
                  <a:cubicBezTo>
                    <a:pt x="2033" y="684"/>
                    <a:pt x="2034" y="681"/>
                    <a:pt x="2036" y="679"/>
                  </a:cubicBezTo>
                  <a:cubicBezTo>
                    <a:pt x="2038" y="677"/>
                    <a:pt x="2042" y="677"/>
                    <a:pt x="2044" y="678"/>
                  </a:cubicBezTo>
                  <a:lnTo>
                    <a:pt x="2050" y="680"/>
                  </a:lnTo>
                  <a:cubicBezTo>
                    <a:pt x="2051" y="681"/>
                    <a:pt x="2052" y="681"/>
                    <a:pt x="2053" y="682"/>
                  </a:cubicBezTo>
                  <a:lnTo>
                    <a:pt x="2063" y="691"/>
                  </a:lnTo>
                  <a:lnTo>
                    <a:pt x="2071" y="694"/>
                  </a:lnTo>
                  <a:cubicBezTo>
                    <a:pt x="2072" y="694"/>
                    <a:pt x="2073" y="695"/>
                    <a:pt x="2073" y="695"/>
                  </a:cubicBezTo>
                  <a:lnTo>
                    <a:pt x="2081" y="700"/>
                  </a:lnTo>
                  <a:cubicBezTo>
                    <a:pt x="2082" y="700"/>
                    <a:pt x="2083" y="700"/>
                    <a:pt x="2083" y="701"/>
                  </a:cubicBezTo>
                  <a:lnTo>
                    <a:pt x="2086" y="704"/>
                  </a:lnTo>
                  <a:cubicBezTo>
                    <a:pt x="2087" y="705"/>
                    <a:pt x="2088" y="706"/>
                    <a:pt x="2089" y="707"/>
                  </a:cubicBezTo>
                  <a:lnTo>
                    <a:pt x="2093" y="720"/>
                  </a:lnTo>
                  <a:lnTo>
                    <a:pt x="2102" y="718"/>
                  </a:lnTo>
                  <a:cubicBezTo>
                    <a:pt x="2103" y="718"/>
                    <a:pt x="2104" y="718"/>
                    <a:pt x="2105" y="718"/>
                  </a:cubicBezTo>
                  <a:lnTo>
                    <a:pt x="2116" y="721"/>
                  </a:lnTo>
                  <a:lnTo>
                    <a:pt x="2120" y="716"/>
                  </a:lnTo>
                  <a:lnTo>
                    <a:pt x="2117" y="711"/>
                  </a:lnTo>
                  <a:cubicBezTo>
                    <a:pt x="2116" y="708"/>
                    <a:pt x="2116" y="704"/>
                    <a:pt x="2119" y="701"/>
                  </a:cubicBezTo>
                  <a:lnTo>
                    <a:pt x="2123" y="698"/>
                  </a:lnTo>
                  <a:cubicBezTo>
                    <a:pt x="2124" y="697"/>
                    <a:pt x="2125" y="697"/>
                    <a:pt x="2126" y="696"/>
                  </a:cubicBezTo>
                  <a:lnTo>
                    <a:pt x="2134" y="693"/>
                  </a:lnTo>
                  <a:lnTo>
                    <a:pt x="2137" y="686"/>
                  </a:lnTo>
                  <a:lnTo>
                    <a:pt x="2136" y="685"/>
                  </a:lnTo>
                  <a:cubicBezTo>
                    <a:pt x="2134" y="684"/>
                    <a:pt x="2133" y="681"/>
                    <a:pt x="2133" y="679"/>
                  </a:cubicBezTo>
                  <a:lnTo>
                    <a:pt x="2133" y="672"/>
                  </a:lnTo>
                  <a:lnTo>
                    <a:pt x="2133" y="672"/>
                  </a:lnTo>
                  <a:lnTo>
                    <a:pt x="2133" y="672"/>
                  </a:lnTo>
                  <a:lnTo>
                    <a:pt x="2130" y="677"/>
                  </a:lnTo>
                  <a:cubicBezTo>
                    <a:pt x="2130" y="679"/>
                    <a:pt x="2129" y="680"/>
                    <a:pt x="2128" y="680"/>
                  </a:cubicBezTo>
                  <a:lnTo>
                    <a:pt x="2126" y="682"/>
                  </a:lnTo>
                  <a:cubicBezTo>
                    <a:pt x="2123" y="684"/>
                    <a:pt x="2118" y="684"/>
                    <a:pt x="2115" y="681"/>
                  </a:cubicBezTo>
                  <a:cubicBezTo>
                    <a:pt x="2115" y="680"/>
                    <a:pt x="2114" y="679"/>
                    <a:pt x="2113" y="678"/>
                  </a:cubicBezTo>
                  <a:lnTo>
                    <a:pt x="2113" y="677"/>
                  </a:lnTo>
                  <a:lnTo>
                    <a:pt x="2110" y="677"/>
                  </a:lnTo>
                  <a:cubicBezTo>
                    <a:pt x="2107" y="677"/>
                    <a:pt x="2104" y="676"/>
                    <a:pt x="2103" y="673"/>
                  </a:cubicBezTo>
                  <a:cubicBezTo>
                    <a:pt x="2102" y="671"/>
                    <a:pt x="2101" y="669"/>
                    <a:pt x="2102" y="667"/>
                  </a:cubicBezTo>
                  <a:lnTo>
                    <a:pt x="2099" y="668"/>
                  </a:lnTo>
                  <a:cubicBezTo>
                    <a:pt x="2097" y="668"/>
                    <a:pt x="2095" y="667"/>
                    <a:pt x="2093" y="666"/>
                  </a:cubicBezTo>
                  <a:cubicBezTo>
                    <a:pt x="2091" y="664"/>
                    <a:pt x="2090" y="662"/>
                    <a:pt x="2090" y="660"/>
                  </a:cubicBezTo>
                  <a:lnTo>
                    <a:pt x="2090" y="656"/>
                  </a:lnTo>
                  <a:cubicBezTo>
                    <a:pt x="2090" y="653"/>
                    <a:pt x="2092" y="650"/>
                    <a:pt x="2095" y="649"/>
                  </a:cubicBezTo>
                  <a:lnTo>
                    <a:pt x="2101" y="646"/>
                  </a:lnTo>
                  <a:cubicBezTo>
                    <a:pt x="2102" y="646"/>
                    <a:pt x="2102" y="646"/>
                    <a:pt x="2103" y="646"/>
                  </a:cubicBezTo>
                  <a:lnTo>
                    <a:pt x="2111" y="644"/>
                  </a:lnTo>
                  <a:cubicBezTo>
                    <a:pt x="2111" y="644"/>
                    <a:pt x="2111" y="643"/>
                    <a:pt x="2111" y="642"/>
                  </a:cubicBezTo>
                  <a:lnTo>
                    <a:pt x="2111" y="639"/>
                  </a:lnTo>
                  <a:lnTo>
                    <a:pt x="2102" y="642"/>
                  </a:lnTo>
                  <a:cubicBezTo>
                    <a:pt x="2102" y="642"/>
                    <a:pt x="2101" y="642"/>
                    <a:pt x="2100" y="642"/>
                  </a:cubicBezTo>
                  <a:lnTo>
                    <a:pt x="2071" y="639"/>
                  </a:lnTo>
                  <a:lnTo>
                    <a:pt x="2049" y="643"/>
                  </a:lnTo>
                  <a:cubicBezTo>
                    <a:pt x="2047" y="644"/>
                    <a:pt x="2044" y="643"/>
                    <a:pt x="2043" y="642"/>
                  </a:cubicBezTo>
                  <a:lnTo>
                    <a:pt x="2037" y="637"/>
                  </a:lnTo>
                  <a:cubicBezTo>
                    <a:pt x="2034" y="635"/>
                    <a:pt x="2033" y="631"/>
                    <a:pt x="2034" y="628"/>
                  </a:cubicBezTo>
                  <a:cubicBezTo>
                    <a:pt x="2035" y="625"/>
                    <a:pt x="2038" y="623"/>
                    <a:pt x="2042" y="623"/>
                  </a:cubicBezTo>
                  <a:lnTo>
                    <a:pt x="2054" y="623"/>
                  </a:lnTo>
                  <a:lnTo>
                    <a:pt x="2063" y="620"/>
                  </a:lnTo>
                  <a:lnTo>
                    <a:pt x="2091" y="620"/>
                  </a:lnTo>
                  <a:lnTo>
                    <a:pt x="2114" y="613"/>
                  </a:lnTo>
                  <a:lnTo>
                    <a:pt x="2121" y="602"/>
                  </a:lnTo>
                  <a:cubicBezTo>
                    <a:pt x="2122" y="601"/>
                    <a:pt x="2122" y="600"/>
                    <a:pt x="2123" y="600"/>
                  </a:cubicBezTo>
                  <a:lnTo>
                    <a:pt x="2123" y="600"/>
                  </a:lnTo>
                  <a:lnTo>
                    <a:pt x="2123" y="599"/>
                  </a:lnTo>
                  <a:lnTo>
                    <a:pt x="2119" y="595"/>
                  </a:lnTo>
                  <a:lnTo>
                    <a:pt x="2109" y="589"/>
                  </a:lnTo>
                  <a:lnTo>
                    <a:pt x="2092" y="594"/>
                  </a:lnTo>
                  <a:cubicBezTo>
                    <a:pt x="2092" y="594"/>
                    <a:pt x="2091" y="594"/>
                    <a:pt x="2090" y="594"/>
                  </a:cubicBezTo>
                  <a:lnTo>
                    <a:pt x="2082" y="593"/>
                  </a:lnTo>
                  <a:lnTo>
                    <a:pt x="2053" y="604"/>
                  </a:lnTo>
                  <a:cubicBezTo>
                    <a:pt x="2049" y="606"/>
                    <a:pt x="2045" y="604"/>
                    <a:pt x="2043" y="601"/>
                  </a:cubicBezTo>
                  <a:lnTo>
                    <a:pt x="2040" y="597"/>
                  </a:lnTo>
                  <a:cubicBezTo>
                    <a:pt x="2039" y="595"/>
                    <a:pt x="2039" y="593"/>
                    <a:pt x="2039" y="591"/>
                  </a:cubicBezTo>
                  <a:cubicBezTo>
                    <a:pt x="2039" y="589"/>
                    <a:pt x="2041" y="587"/>
                    <a:pt x="2042" y="586"/>
                  </a:cubicBezTo>
                  <a:lnTo>
                    <a:pt x="2048" y="582"/>
                  </a:lnTo>
                  <a:cubicBezTo>
                    <a:pt x="2048" y="582"/>
                    <a:pt x="2049" y="581"/>
                    <a:pt x="2050" y="581"/>
                  </a:cubicBezTo>
                  <a:lnTo>
                    <a:pt x="2065" y="578"/>
                  </a:lnTo>
                  <a:lnTo>
                    <a:pt x="2072" y="574"/>
                  </a:lnTo>
                  <a:cubicBezTo>
                    <a:pt x="2073" y="574"/>
                    <a:pt x="2073" y="573"/>
                    <a:pt x="2074" y="573"/>
                  </a:cubicBezTo>
                  <a:lnTo>
                    <a:pt x="2078" y="572"/>
                  </a:lnTo>
                  <a:cubicBezTo>
                    <a:pt x="2079" y="572"/>
                    <a:pt x="2080" y="572"/>
                    <a:pt x="2081" y="572"/>
                  </a:cubicBezTo>
                  <a:lnTo>
                    <a:pt x="2089" y="571"/>
                  </a:lnTo>
                  <a:lnTo>
                    <a:pt x="2092" y="569"/>
                  </a:lnTo>
                  <a:lnTo>
                    <a:pt x="2082" y="566"/>
                  </a:lnTo>
                  <a:cubicBezTo>
                    <a:pt x="2082" y="565"/>
                    <a:pt x="2081" y="565"/>
                    <a:pt x="2080" y="564"/>
                  </a:cubicBezTo>
                  <a:lnTo>
                    <a:pt x="2075" y="560"/>
                  </a:lnTo>
                  <a:cubicBezTo>
                    <a:pt x="2073" y="558"/>
                    <a:pt x="2072" y="556"/>
                    <a:pt x="2072" y="553"/>
                  </a:cubicBezTo>
                  <a:cubicBezTo>
                    <a:pt x="2073" y="551"/>
                    <a:pt x="2074" y="548"/>
                    <a:pt x="2076" y="547"/>
                  </a:cubicBezTo>
                  <a:lnTo>
                    <a:pt x="2084" y="543"/>
                  </a:lnTo>
                  <a:cubicBezTo>
                    <a:pt x="2086" y="542"/>
                    <a:pt x="2088" y="542"/>
                    <a:pt x="2089" y="542"/>
                  </a:cubicBezTo>
                  <a:lnTo>
                    <a:pt x="2104" y="544"/>
                  </a:lnTo>
                  <a:lnTo>
                    <a:pt x="2104" y="544"/>
                  </a:lnTo>
                  <a:lnTo>
                    <a:pt x="2104" y="543"/>
                  </a:lnTo>
                  <a:lnTo>
                    <a:pt x="2105" y="537"/>
                  </a:lnTo>
                  <a:lnTo>
                    <a:pt x="2105" y="536"/>
                  </a:lnTo>
                  <a:cubicBezTo>
                    <a:pt x="2102" y="533"/>
                    <a:pt x="2103" y="528"/>
                    <a:pt x="2106" y="525"/>
                  </a:cubicBezTo>
                  <a:lnTo>
                    <a:pt x="2111" y="522"/>
                  </a:lnTo>
                  <a:lnTo>
                    <a:pt x="2111" y="521"/>
                  </a:lnTo>
                  <a:lnTo>
                    <a:pt x="2108" y="511"/>
                  </a:lnTo>
                  <a:cubicBezTo>
                    <a:pt x="2108" y="509"/>
                    <a:pt x="2108" y="507"/>
                    <a:pt x="2109" y="506"/>
                  </a:cubicBezTo>
                  <a:lnTo>
                    <a:pt x="2111" y="501"/>
                  </a:lnTo>
                  <a:lnTo>
                    <a:pt x="2115" y="496"/>
                  </a:lnTo>
                  <a:lnTo>
                    <a:pt x="2117" y="492"/>
                  </a:lnTo>
                  <a:lnTo>
                    <a:pt x="2116" y="485"/>
                  </a:lnTo>
                  <a:lnTo>
                    <a:pt x="2113" y="482"/>
                  </a:lnTo>
                  <a:cubicBezTo>
                    <a:pt x="2112" y="482"/>
                    <a:pt x="2111" y="482"/>
                    <a:pt x="2110" y="482"/>
                  </a:cubicBezTo>
                  <a:cubicBezTo>
                    <a:pt x="2107" y="481"/>
                    <a:pt x="2104" y="478"/>
                    <a:pt x="2103" y="475"/>
                  </a:cubicBezTo>
                  <a:lnTo>
                    <a:pt x="2103" y="474"/>
                  </a:lnTo>
                  <a:lnTo>
                    <a:pt x="2096" y="484"/>
                  </a:lnTo>
                  <a:cubicBezTo>
                    <a:pt x="2095" y="486"/>
                    <a:pt x="2093" y="488"/>
                    <a:pt x="2091" y="488"/>
                  </a:cubicBezTo>
                  <a:cubicBezTo>
                    <a:pt x="2088" y="488"/>
                    <a:pt x="2086" y="487"/>
                    <a:pt x="2084" y="486"/>
                  </a:cubicBezTo>
                  <a:lnTo>
                    <a:pt x="2081" y="483"/>
                  </a:lnTo>
                  <a:lnTo>
                    <a:pt x="2078" y="478"/>
                  </a:lnTo>
                  <a:lnTo>
                    <a:pt x="2076" y="474"/>
                  </a:lnTo>
                  <a:cubicBezTo>
                    <a:pt x="2075" y="472"/>
                    <a:pt x="2075" y="471"/>
                    <a:pt x="2075" y="469"/>
                  </a:cubicBezTo>
                  <a:lnTo>
                    <a:pt x="2076" y="462"/>
                  </a:lnTo>
                  <a:lnTo>
                    <a:pt x="2074" y="462"/>
                  </a:lnTo>
                  <a:cubicBezTo>
                    <a:pt x="2072" y="462"/>
                    <a:pt x="2070" y="461"/>
                    <a:pt x="2068" y="460"/>
                  </a:cubicBezTo>
                  <a:cubicBezTo>
                    <a:pt x="2067" y="458"/>
                    <a:pt x="2066" y="456"/>
                    <a:pt x="2066" y="454"/>
                  </a:cubicBezTo>
                  <a:lnTo>
                    <a:pt x="2066" y="451"/>
                  </a:lnTo>
                  <a:cubicBezTo>
                    <a:pt x="2066" y="448"/>
                    <a:pt x="2067" y="446"/>
                    <a:pt x="2069" y="444"/>
                  </a:cubicBezTo>
                  <a:lnTo>
                    <a:pt x="2069" y="442"/>
                  </a:lnTo>
                  <a:lnTo>
                    <a:pt x="2050" y="447"/>
                  </a:lnTo>
                  <a:cubicBezTo>
                    <a:pt x="2049" y="447"/>
                    <a:pt x="2048" y="447"/>
                    <a:pt x="2047" y="447"/>
                  </a:cubicBezTo>
                  <a:lnTo>
                    <a:pt x="2041" y="446"/>
                  </a:lnTo>
                  <a:cubicBezTo>
                    <a:pt x="2040" y="446"/>
                    <a:pt x="2039" y="445"/>
                    <a:pt x="2039" y="445"/>
                  </a:cubicBezTo>
                  <a:lnTo>
                    <a:pt x="2017" y="432"/>
                  </a:lnTo>
                  <a:cubicBezTo>
                    <a:pt x="2017" y="433"/>
                    <a:pt x="2017" y="433"/>
                    <a:pt x="2016" y="434"/>
                  </a:cubicBezTo>
                  <a:cubicBezTo>
                    <a:pt x="2013" y="437"/>
                    <a:pt x="2009" y="437"/>
                    <a:pt x="2006" y="435"/>
                  </a:cubicBezTo>
                  <a:lnTo>
                    <a:pt x="1991" y="424"/>
                  </a:lnTo>
                  <a:lnTo>
                    <a:pt x="1968" y="459"/>
                  </a:lnTo>
                  <a:lnTo>
                    <a:pt x="1962" y="470"/>
                  </a:lnTo>
                  <a:lnTo>
                    <a:pt x="1955" y="478"/>
                  </a:lnTo>
                  <a:cubicBezTo>
                    <a:pt x="1954" y="478"/>
                    <a:pt x="1954" y="479"/>
                    <a:pt x="1953" y="479"/>
                  </a:cubicBezTo>
                  <a:lnTo>
                    <a:pt x="1952" y="480"/>
                  </a:lnTo>
                  <a:lnTo>
                    <a:pt x="1948" y="489"/>
                  </a:lnTo>
                  <a:lnTo>
                    <a:pt x="1945" y="494"/>
                  </a:lnTo>
                  <a:cubicBezTo>
                    <a:pt x="1943" y="497"/>
                    <a:pt x="1939" y="498"/>
                    <a:pt x="1935" y="497"/>
                  </a:cubicBezTo>
                  <a:cubicBezTo>
                    <a:pt x="1932" y="496"/>
                    <a:pt x="1930" y="492"/>
                    <a:pt x="1930" y="489"/>
                  </a:cubicBezTo>
                  <a:lnTo>
                    <a:pt x="1931" y="481"/>
                  </a:lnTo>
                  <a:lnTo>
                    <a:pt x="1934" y="472"/>
                  </a:lnTo>
                  <a:lnTo>
                    <a:pt x="1937" y="465"/>
                  </a:lnTo>
                  <a:lnTo>
                    <a:pt x="1952" y="447"/>
                  </a:lnTo>
                  <a:lnTo>
                    <a:pt x="1956" y="438"/>
                  </a:lnTo>
                  <a:cubicBezTo>
                    <a:pt x="1956" y="437"/>
                    <a:pt x="1957" y="436"/>
                    <a:pt x="1957" y="436"/>
                  </a:cubicBezTo>
                  <a:lnTo>
                    <a:pt x="1966" y="425"/>
                  </a:lnTo>
                  <a:lnTo>
                    <a:pt x="1971" y="414"/>
                  </a:lnTo>
                  <a:cubicBezTo>
                    <a:pt x="1971" y="412"/>
                    <a:pt x="1972" y="411"/>
                    <a:pt x="1973" y="410"/>
                  </a:cubicBezTo>
                  <a:lnTo>
                    <a:pt x="1979" y="406"/>
                  </a:lnTo>
                  <a:lnTo>
                    <a:pt x="1979" y="406"/>
                  </a:lnTo>
                  <a:lnTo>
                    <a:pt x="1969" y="399"/>
                  </a:lnTo>
                  <a:cubicBezTo>
                    <a:pt x="1969" y="398"/>
                    <a:pt x="1968" y="398"/>
                    <a:pt x="1968" y="397"/>
                  </a:cubicBezTo>
                  <a:cubicBezTo>
                    <a:pt x="1967" y="397"/>
                    <a:pt x="1966" y="395"/>
                    <a:pt x="1966" y="395"/>
                  </a:cubicBezTo>
                  <a:cubicBezTo>
                    <a:pt x="1966" y="394"/>
                    <a:pt x="1965" y="393"/>
                    <a:pt x="1965" y="392"/>
                  </a:cubicBezTo>
                  <a:lnTo>
                    <a:pt x="1963" y="388"/>
                  </a:lnTo>
                  <a:lnTo>
                    <a:pt x="1962" y="382"/>
                  </a:lnTo>
                  <a:cubicBezTo>
                    <a:pt x="1962" y="380"/>
                    <a:pt x="1963" y="378"/>
                    <a:pt x="1965" y="376"/>
                  </a:cubicBezTo>
                  <a:lnTo>
                    <a:pt x="1968" y="372"/>
                  </a:lnTo>
                  <a:lnTo>
                    <a:pt x="1974" y="359"/>
                  </a:lnTo>
                  <a:lnTo>
                    <a:pt x="1972" y="359"/>
                  </a:lnTo>
                  <a:lnTo>
                    <a:pt x="1958" y="367"/>
                  </a:lnTo>
                  <a:lnTo>
                    <a:pt x="1915" y="379"/>
                  </a:lnTo>
                  <a:lnTo>
                    <a:pt x="1901" y="387"/>
                  </a:lnTo>
                  <a:lnTo>
                    <a:pt x="1892" y="390"/>
                  </a:lnTo>
                  <a:cubicBezTo>
                    <a:pt x="1890" y="391"/>
                    <a:pt x="1888" y="391"/>
                    <a:pt x="1886" y="390"/>
                  </a:cubicBezTo>
                  <a:lnTo>
                    <a:pt x="1879" y="386"/>
                  </a:lnTo>
                  <a:cubicBezTo>
                    <a:pt x="1876" y="384"/>
                    <a:pt x="1874" y="381"/>
                    <a:pt x="1875" y="377"/>
                  </a:cubicBezTo>
                  <a:lnTo>
                    <a:pt x="1876" y="375"/>
                  </a:lnTo>
                  <a:lnTo>
                    <a:pt x="1874" y="375"/>
                  </a:lnTo>
                  <a:cubicBezTo>
                    <a:pt x="1871" y="375"/>
                    <a:pt x="1868" y="373"/>
                    <a:pt x="1867" y="370"/>
                  </a:cubicBezTo>
                  <a:cubicBezTo>
                    <a:pt x="1865" y="367"/>
                    <a:pt x="1866" y="364"/>
                    <a:pt x="1868" y="361"/>
                  </a:cubicBezTo>
                  <a:lnTo>
                    <a:pt x="1879" y="347"/>
                  </a:lnTo>
                  <a:lnTo>
                    <a:pt x="1879" y="341"/>
                  </a:lnTo>
                  <a:cubicBezTo>
                    <a:pt x="1879" y="339"/>
                    <a:pt x="1880" y="337"/>
                    <a:pt x="1881" y="336"/>
                  </a:cubicBezTo>
                  <a:lnTo>
                    <a:pt x="1885" y="330"/>
                  </a:lnTo>
                  <a:cubicBezTo>
                    <a:pt x="1886" y="329"/>
                    <a:pt x="1886" y="329"/>
                    <a:pt x="1887" y="328"/>
                  </a:cubicBezTo>
                  <a:lnTo>
                    <a:pt x="1900" y="318"/>
                  </a:lnTo>
                  <a:lnTo>
                    <a:pt x="1914" y="301"/>
                  </a:lnTo>
                  <a:lnTo>
                    <a:pt x="1918" y="288"/>
                  </a:lnTo>
                  <a:lnTo>
                    <a:pt x="1918" y="284"/>
                  </a:lnTo>
                  <a:lnTo>
                    <a:pt x="1918" y="281"/>
                  </a:lnTo>
                  <a:cubicBezTo>
                    <a:pt x="1918" y="280"/>
                    <a:pt x="1918" y="279"/>
                    <a:pt x="1919" y="278"/>
                  </a:cubicBezTo>
                  <a:lnTo>
                    <a:pt x="1920" y="276"/>
                  </a:lnTo>
                  <a:cubicBezTo>
                    <a:pt x="1920" y="275"/>
                    <a:pt x="1921" y="275"/>
                    <a:pt x="1921" y="274"/>
                  </a:cubicBezTo>
                  <a:lnTo>
                    <a:pt x="1922" y="273"/>
                  </a:lnTo>
                  <a:lnTo>
                    <a:pt x="1922" y="270"/>
                  </a:lnTo>
                  <a:lnTo>
                    <a:pt x="1920" y="258"/>
                  </a:lnTo>
                  <a:cubicBezTo>
                    <a:pt x="1919" y="258"/>
                    <a:pt x="1919" y="258"/>
                    <a:pt x="1919" y="258"/>
                  </a:cubicBezTo>
                  <a:lnTo>
                    <a:pt x="1916" y="256"/>
                  </a:lnTo>
                  <a:cubicBezTo>
                    <a:pt x="1914" y="255"/>
                    <a:pt x="1913" y="253"/>
                    <a:pt x="1913" y="251"/>
                  </a:cubicBezTo>
                  <a:lnTo>
                    <a:pt x="1912" y="245"/>
                  </a:lnTo>
                  <a:lnTo>
                    <a:pt x="1910" y="235"/>
                  </a:lnTo>
                  <a:lnTo>
                    <a:pt x="1909" y="230"/>
                  </a:lnTo>
                  <a:lnTo>
                    <a:pt x="1906" y="227"/>
                  </a:lnTo>
                  <a:lnTo>
                    <a:pt x="1901" y="228"/>
                  </a:lnTo>
                  <a:lnTo>
                    <a:pt x="1887" y="241"/>
                  </a:lnTo>
                  <a:cubicBezTo>
                    <a:pt x="1885" y="242"/>
                    <a:pt x="1884" y="242"/>
                    <a:pt x="1882" y="243"/>
                  </a:cubicBezTo>
                  <a:lnTo>
                    <a:pt x="1873" y="243"/>
                  </a:lnTo>
                  <a:cubicBezTo>
                    <a:pt x="1872" y="243"/>
                    <a:pt x="1870" y="243"/>
                    <a:pt x="1869" y="243"/>
                  </a:cubicBezTo>
                  <a:lnTo>
                    <a:pt x="1858" y="237"/>
                  </a:lnTo>
                  <a:lnTo>
                    <a:pt x="1837" y="237"/>
                  </a:lnTo>
                  <a:cubicBezTo>
                    <a:pt x="1836" y="237"/>
                    <a:pt x="1834" y="236"/>
                    <a:pt x="1833" y="235"/>
                  </a:cubicBezTo>
                  <a:lnTo>
                    <a:pt x="1829" y="232"/>
                  </a:lnTo>
                  <a:cubicBezTo>
                    <a:pt x="1827" y="230"/>
                    <a:pt x="1825" y="228"/>
                    <a:pt x="1826" y="225"/>
                  </a:cubicBezTo>
                  <a:cubicBezTo>
                    <a:pt x="1826" y="223"/>
                    <a:pt x="1827" y="220"/>
                    <a:pt x="1829" y="219"/>
                  </a:cubicBezTo>
                  <a:lnTo>
                    <a:pt x="1833" y="215"/>
                  </a:lnTo>
                  <a:lnTo>
                    <a:pt x="1833" y="213"/>
                  </a:lnTo>
                  <a:lnTo>
                    <a:pt x="1826" y="213"/>
                  </a:lnTo>
                  <a:cubicBezTo>
                    <a:pt x="1825" y="213"/>
                    <a:pt x="1824" y="213"/>
                    <a:pt x="1823" y="212"/>
                  </a:cubicBezTo>
                  <a:lnTo>
                    <a:pt x="1820" y="211"/>
                  </a:lnTo>
                  <a:lnTo>
                    <a:pt x="1812" y="205"/>
                  </a:lnTo>
                  <a:cubicBezTo>
                    <a:pt x="1810" y="203"/>
                    <a:pt x="1809" y="200"/>
                    <a:pt x="1810" y="196"/>
                  </a:cubicBezTo>
                  <a:lnTo>
                    <a:pt x="1813" y="186"/>
                  </a:lnTo>
                  <a:cubicBezTo>
                    <a:pt x="1814" y="184"/>
                    <a:pt x="1815" y="183"/>
                    <a:pt x="1816" y="182"/>
                  </a:cubicBezTo>
                  <a:lnTo>
                    <a:pt x="1821" y="178"/>
                  </a:lnTo>
                  <a:cubicBezTo>
                    <a:pt x="1822" y="176"/>
                    <a:pt x="1824" y="176"/>
                    <a:pt x="1826" y="176"/>
                  </a:cubicBezTo>
                  <a:lnTo>
                    <a:pt x="1837" y="175"/>
                  </a:lnTo>
                  <a:lnTo>
                    <a:pt x="1854" y="156"/>
                  </a:lnTo>
                  <a:lnTo>
                    <a:pt x="1857" y="147"/>
                  </a:lnTo>
                  <a:lnTo>
                    <a:pt x="1852" y="137"/>
                  </a:lnTo>
                  <a:cubicBezTo>
                    <a:pt x="1851" y="135"/>
                    <a:pt x="1850" y="134"/>
                    <a:pt x="1850" y="133"/>
                  </a:cubicBezTo>
                  <a:lnTo>
                    <a:pt x="1849" y="132"/>
                  </a:lnTo>
                  <a:lnTo>
                    <a:pt x="1847" y="130"/>
                  </a:lnTo>
                  <a:cubicBezTo>
                    <a:pt x="1844" y="130"/>
                    <a:pt x="1843" y="128"/>
                    <a:pt x="1842" y="126"/>
                  </a:cubicBezTo>
                  <a:cubicBezTo>
                    <a:pt x="1841" y="124"/>
                    <a:pt x="1841" y="121"/>
                    <a:pt x="1842" y="119"/>
                  </a:cubicBezTo>
                  <a:lnTo>
                    <a:pt x="1847" y="111"/>
                  </a:lnTo>
                  <a:cubicBezTo>
                    <a:pt x="1848" y="110"/>
                    <a:pt x="1848" y="109"/>
                    <a:pt x="1849" y="108"/>
                  </a:cubicBezTo>
                  <a:lnTo>
                    <a:pt x="1855" y="103"/>
                  </a:lnTo>
                  <a:cubicBezTo>
                    <a:pt x="1856" y="102"/>
                    <a:pt x="1857" y="102"/>
                    <a:pt x="1858" y="102"/>
                  </a:cubicBezTo>
                  <a:lnTo>
                    <a:pt x="1875" y="97"/>
                  </a:lnTo>
                  <a:lnTo>
                    <a:pt x="1889" y="87"/>
                  </a:lnTo>
                  <a:lnTo>
                    <a:pt x="1901" y="81"/>
                  </a:lnTo>
                  <a:cubicBezTo>
                    <a:pt x="1900" y="81"/>
                    <a:pt x="1898" y="81"/>
                    <a:pt x="1897" y="80"/>
                  </a:cubicBezTo>
                  <a:lnTo>
                    <a:pt x="1892" y="78"/>
                  </a:lnTo>
                  <a:lnTo>
                    <a:pt x="1891" y="77"/>
                  </a:lnTo>
                  <a:lnTo>
                    <a:pt x="1883" y="71"/>
                  </a:lnTo>
                  <a:lnTo>
                    <a:pt x="1870" y="74"/>
                  </a:lnTo>
                  <a:lnTo>
                    <a:pt x="1866" y="76"/>
                  </a:lnTo>
                  <a:lnTo>
                    <a:pt x="1861" y="83"/>
                  </a:lnTo>
                  <a:lnTo>
                    <a:pt x="1858" y="87"/>
                  </a:lnTo>
                  <a:lnTo>
                    <a:pt x="1857" y="93"/>
                  </a:lnTo>
                  <a:lnTo>
                    <a:pt x="1855" y="100"/>
                  </a:lnTo>
                  <a:cubicBezTo>
                    <a:pt x="1854" y="101"/>
                    <a:pt x="1853" y="103"/>
                    <a:pt x="1852" y="104"/>
                  </a:cubicBezTo>
                  <a:lnTo>
                    <a:pt x="1840" y="112"/>
                  </a:lnTo>
                  <a:lnTo>
                    <a:pt x="1840" y="115"/>
                  </a:lnTo>
                  <a:lnTo>
                    <a:pt x="1839" y="120"/>
                  </a:lnTo>
                  <a:cubicBezTo>
                    <a:pt x="1838" y="123"/>
                    <a:pt x="1836" y="125"/>
                    <a:pt x="1834" y="126"/>
                  </a:cubicBezTo>
                  <a:lnTo>
                    <a:pt x="1820" y="131"/>
                  </a:lnTo>
                  <a:cubicBezTo>
                    <a:pt x="1819" y="131"/>
                    <a:pt x="1818" y="131"/>
                    <a:pt x="1817" y="131"/>
                  </a:cubicBezTo>
                  <a:lnTo>
                    <a:pt x="1794" y="132"/>
                  </a:lnTo>
                  <a:lnTo>
                    <a:pt x="1796" y="147"/>
                  </a:lnTo>
                  <a:lnTo>
                    <a:pt x="1795" y="158"/>
                  </a:lnTo>
                  <a:lnTo>
                    <a:pt x="1793" y="166"/>
                  </a:lnTo>
                  <a:lnTo>
                    <a:pt x="1790" y="174"/>
                  </a:lnTo>
                  <a:cubicBezTo>
                    <a:pt x="1790" y="174"/>
                    <a:pt x="1790" y="174"/>
                    <a:pt x="1790" y="175"/>
                  </a:cubicBezTo>
                  <a:cubicBezTo>
                    <a:pt x="1790" y="177"/>
                    <a:pt x="1790" y="180"/>
                    <a:pt x="1788" y="182"/>
                  </a:cubicBezTo>
                  <a:lnTo>
                    <a:pt x="1783" y="186"/>
                  </a:lnTo>
                  <a:cubicBezTo>
                    <a:pt x="1780" y="189"/>
                    <a:pt x="1775" y="189"/>
                    <a:pt x="1772" y="186"/>
                  </a:cubicBezTo>
                  <a:lnTo>
                    <a:pt x="1768" y="182"/>
                  </a:lnTo>
                  <a:lnTo>
                    <a:pt x="1764" y="175"/>
                  </a:lnTo>
                  <a:lnTo>
                    <a:pt x="1759" y="171"/>
                  </a:lnTo>
                  <a:lnTo>
                    <a:pt x="1753" y="164"/>
                  </a:lnTo>
                  <a:lnTo>
                    <a:pt x="1749" y="163"/>
                  </a:lnTo>
                  <a:cubicBezTo>
                    <a:pt x="1748" y="162"/>
                    <a:pt x="1747" y="161"/>
                    <a:pt x="1746" y="160"/>
                  </a:cubicBezTo>
                  <a:lnTo>
                    <a:pt x="1744" y="157"/>
                  </a:lnTo>
                  <a:cubicBezTo>
                    <a:pt x="1743" y="156"/>
                    <a:pt x="1743" y="155"/>
                    <a:pt x="1743" y="155"/>
                  </a:cubicBezTo>
                  <a:lnTo>
                    <a:pt x="1742" y="153"/>
                  </a:lnTo>
                  <a:cubicBezTo>
                    <a:pt x="1741" y="153"/>
                    <a:pt x="1739" y="151"/>
                    <a:pt x="1738" y="150"/>
                  </a:cubicBezTo>
                  <a:lnTo>
                    <a:pt x="1738" y="149"/>
                  </a:lnTo>
                  <a:lnTo>
                    <a:pt x="1736" y="150"/>
                  </a:lnTo>
                  <a:cubicBezTo>
                    <a:pt x="1735" y="151"/>
                    <a:pt x="1734" y="151"/>
                    <a:pt x="1732" y="151"/>
                  </a:cubicBezTo>
                  <a:lnTo>
                    <a:pt x="1718" y="150"/>
                  </a:lnTo>
                  <a:cubicBezTo>
                    <a:pt x="1716" y="150"/>
                    <a:pt x="1715" y="149"/>
                    <a:pt x="1713" y="148"/>
                  </a:cubicBezTo>
                  <a:lnTo>
                    <a:pt x="1710" y="146"/>
                  </a:lnTo>
                  <a:cubicBezTo>
                    <a:pt x="1708" y="144"/>
                    <a:pt x="1707" y="141"/>
                    <a:pt x="1708" y="138"/>
                  </a:cubicBezTo>
                  <a:lnTo>
                    <a:pt x="1709" y="130"/>
                  </a:lnTo>
                  <a:lnTo>
                    <a:pt x="1707" y="129"/>
                  </a:lnTo>
                  <a:cubicBezTo>
                    <a:pt x="1707" y="128"/>
                    <a:pt x="1706" y="128"/>
                    <a:pt x="1705" y="127"/>
                  </a:cubicBezTo>
                  <a:cubicBezTo>
                    <a:pt x="1704" y="128"/>
                    <a:pt x="1703" y="128"/>
                    <a:pt x="1702" y="128"/>
                  </a:cubicBezTo>
                  <a:cubicBezTo>
                    <a:pt x="1699" y="127"/>
                    <a:pt x="1697" y="125"/>
                    <a:pt x="1696" y="123"/>
                  </a:cubicBezTo>
                  <a:lnTo>
                    <a:pt x="1693" y="116"/>
                  </a:lnTo>
                  <a:cubicBezTo>
                    <a:pt x="1692" y="112"/>
                    <a:pt x="1693" y="109"/>
                    <a:pt x="1695" y="107"/>
                  </a:cubicBezTo>
                  <a:lnTo>
                    <a:pt x="1701" y="102"/>
                  </a:lnTo>
                  <a:lnTo>
                    <a:pt x="1705" y="97"/>
                  </a:lnTo>
                  <a:lnTo>
                    <a:pt x="1711" y="85"/>
                  </a:lnTo>
                  <a:lnTo>
                    <a:pt x="1708" y="75"/>
                  </a:lnTo>
                  <a:cubicBezTo>
                    <a:pt x="1707" y="74"/>
                    <a:pt x="1707" y="74"/>
                    <a:pt x="1707" y="73"/>
                  </a:cubicBezTo>
                  <a:lnTo>
                    <a:pt x="1706" y="64"/>
                  </a:lnTo>
                  <a:lnTo>
                    <a:pt x="1689" y="64"/>
                  </a:lnTo>
                  <a:cubicBezTo>
                    <a:pt x="1686" y="64"/>
                    <a:pt x="1684" y="63"/>
                    <a:pt x="1683" y="61"/>
                  </a:cubicBezTo>
                  <a:cubicBezTo>
                    <a:pt x="1681" y="60"/>
                    <a:pt x="1680" y="57"/>
                    <a:pt x="1681" y="55"/>
                  </a:cubicBezTo>
                  <a:lnTo>
                    <a:pt x="1681" y="55"/>
                  </a:lnTo>
                  <a:lnTo>
                    <a:pt x="1679" y="54"/>
                  </a:lnTo>
                  <a:lnTo>
                    <a:pt x="1673" y="56"/>
                  </a:lnTo>
                  <a:cubicBezTo>
                    <a:pt x="1672" y="56"/>
                    <a:pt x="1671" y="56"/>
                    <a:pt x="1669" y="56"/>
                  </a:cubicBezTo>
                  <a:lnTo>
                    <a:pt x="1667" y="55"/>
                  </a:lnTo>
                  <a:cubicBezTo>
                    <a:pt x="1664" y="54"/>
                    <a:pt x="1662" y="52"/>
                    <a:pt x="1661" y="50"/>
                  </a:cubicBezTo>
                  <a:cubicBezTo>
                    <a:pt x="1660" y="47"/>
                    <a:pt x="1661" y="46"/>
                    <a:pt x="1662" y="44"/>
                  </a:cubicBezTo>
                  <a:lnTo>
                    <a:pt x="1662" y="43"/>
                  </a:lnTo>
                  <a:lnTo>
                    <a:pt x="1661" y="41"/>
                  </a:lnTo>
                  <a:cubicBezTo>
                    <a:pt x="1659" y="38"/>
                    <a:pt x="1659" y="34"/>
                    <a:pt x="1661" y="31"/>
                  </a:cubicBezTo>
                  <a:cubicBezTo>
                    <a:pt x="1660" y="30"/>
                    <a:pt x="1660" y="29"/>
                    <a:pt x="1660" y="28"/>
                  </a:cubicBezTo>
                  <a:lnTo>
                    <a:pt x="1662" y="21"/>
                  </a:lnTo>
                  <a:cubicBezTo>
                    <a:pt x="1662" y="19"/>
                    <a:pt x="1663" y="18"/>
                    <a:pt x="1663" y="17"/>
                  </a:cubicBezTo>
                  <a:lnTo>
                    <a:pt x="1664" y="16"/>
                  </a:lnTo>
                  <a:cubicBezTo>
                    <a:pt x="1664" y="15"/>
                    <a:pt x="1663" y="15"/>
                    <a:pt x="1663" y="14"/>
                  </a:cubicBezTo>
                  <a:lnTo>
                    <a:pt x="1650" y="2"/>
                  </a:lnTo>
                  <a:lnTo>
                    <a:pt x="1645" y="4"/>
                  </a:lnTo>
                  <a:cubicBezTo>
                    <a:pt x="1642" y="5"/>
                    <a:pt x="1640" y="6"/>
                    <a:pt x="1637" y="5"/>
                  </a:cubicBezTo>
                  <a:lnTo>
                    <a:pt x="1626" y="0"/>
                  </a:lnTo>
                  <a:lnTo>
                    <a:pt x="1626" y="1"/>
                  </a:lnTo>
                  <a:lnTo>
                    <a:pt x="1624" y="7"/>
                  </a:lnTo>
                  <a:cubicBezTo>
                    <a:pt x="1624" y="9"/>
                    <a:pt x="1624" y="10"/>
                    <a:pt x="1623" y="11"/>
                  </a:cubicBezTo>
                  <a:lnTo>
                    <a:pt x="1621" y="14"/>
                  </a:lnTo>
                  <a:cubicBezTo>
                    <a:pt x="1619" y="17"/>
                    <a:pt x="1615" y="18"/>
                    <a:pt x="1612" y="17"/>
                  </a:cubicBezTo>
                  <a:cubicBezTo>
                    <a:pt x="1612" y="20"/>
                    <a:pt x="1610" y="22"/>
                    <a:pt x="1607" y="24"/>
                  </a:cubicBezTo>
                  <a:lnTo>
                    <a:pt x="1602" y="26"/>
                  </a:lnTo>
                  <a:lnTo>
                    <a:pt x="1601" y="26"/>
                  </a:lnTo>
                  <a:lnTo>
                    <a:pt x="1597" y="27"/>
                  </a:lnTo>
                  <a:cubicBezTo>
                    <a:pt x="1594" y="28"/>
                    <a:pt x="1592" y="27"/>
                    <a:pt x="1590" y="25"/>
                  </a:cubicBezTo>
                  <a:lnTo>
                    <a:pt x="1587" y="22"/>
                  </a:lnTo>
                  <a:cubicBezTo>
                    <a:pt x="1585" y="20"/>
                    <a:pt x="1584" y="18"/>
                    <a:pt x="1584" y="15"/>
                  </a:cubicBezTo>
                  <a:lnTo>
                    <a:pt x="1584" y="14"/>
                  </a:lnTo>
                  <a:lnTo>
                    <a:pt x="1584" y="14"/>
                  </a:lnTo>
                  <a:lnTo>
                    <a:pt x="1583" y="14"/>
                  </a:lnTo>
                  <a:lnTo>
                    <a:pt x="1584" y="18"/>
                  </a:lnTo>
                  <a:cubicBezTo>
                    <a:pt x="1584" y="21"/>
                    <a:pt x="1583" y="25"/>
                    <a:pt x="1580" y="26"/>
                  </a:cubicBezTo>
                  <a:cubicBezTo>
                    <a:pt x="1577" y="28"/>
                    <a:pt x="1573" y="27"/>
                    <a:pt x="1571" y="25"/>
                  </a:cubicBezTo>
                  <a:lnTo>
                    <a:pt x="1569" y="24"/>
                  </a:lnTo>
                  <a:cubicBezTo>
                    <a:pt x="1568" y="23"/>
                    <a:pt x="1567" y="22"/>
                    <a:pt x="1567" y="21"/>
                  </a:cubicBezTo>
                  <a:lnTo>
                    <a:pt x="1566" y="19"/>
                  </a:lnTo>
                  <a:cubicBezTo>
                    <a:pt x="1565" y="21"/>
                    <a:pt x="1564" y="22"/>
                    <a:pt x="1562" y="23"/>
                  </a:cubicBezTo>
                  <a:cubicBezTo>
                    <a:pt x="1561" y="24"/>
                    <a:pt x="1559" y="24"/>
                    <a:pt x="1558" y="24"/>
                  </a:cubicBezTo>
                  <a:lnTo>
                    <a:pt x="1561" y="38"/>
                  </a:lnTo>
                  <a:lnTo>
                    <a:pt x="1564" y="42"/>
                  </a:lnTo>
                  <a:cubicBezTo>
                    <a:pt x="1565" y="43"/>
                    <a:pt x="1565" y="45"/>
                    <a:pt x="1565" y="46"/>
                  </a:cubicBezTo>
                  <a:lnTo>
                    <a:pt x="1565" y="50"/>
                  </a:lnTo>
                  <a:cubicBezTo>
                    <a:pt x="1565" y="52"/>
                    <a:pt x="1564" y="53"/>
                    <a:pt x="1563" y="55"/>
                  </a:cubicBezTo>
                  <a:cubicBezTo>
                    <a:pt x="1565" y="57"/>
                    <a:pt x="1565" y="60"/>
                    <a:pt x="1564" y="63"/>
                  </a:cubicBezTo>
                  <a:lnTo>
                    <a:pt x="1564" y="63"/>
                  </a:lnTo>
                  <a:cubicBezTo>
                    <a:pt x="1565" y="64"/>
                    <a:pt x="1565" y="66"/>
                    <a:pt x="1565" y="68"/>
                  </a:cubicBezTo>
                  <a:lnTo>
                    <a:pt x="1564" y="74"/>
                  </a:lnTo>
                  <a:lnTo>
                    <a:pt x="1568" y="77"/>
                  </a:lnTo>
                  <a:cubicBezTo>
                    <a:pt x="1569" y="78"/>
                    <a:pt x="1570" y="80"/>
                    <a:pt x="1570" y="82"/>
                  </a:cubicBezTo>
                  <a:lnTo>
                    <a:pt x="1571" y="91"/>
                  </a:lnTo>
                  <a:lnTo>
                    <a:pt x="1571" y="91"/>
                  </a:lnTo>
                  <a:cubicBezTo>
                    <a:pt x="1572" y="91"/>
                    <a:pt x="1573" y="93"/>
                    <a:pt x="1574" y="93"/>
                  </a:cubicBezTo>
                  <a:cubicBezTo>
                    <a:pt x="1574" y="94"/>
                    <a:pt x="1575" y="96"/>
                    <a:pt x="1575" y="96"/>
                  </a:cubicBezTo>
                  <a:lnTo>
                    <a:pt x="1582" y="112"/>
                  </a:lnTo>
                  <a:lnTo>
                    <a:pt x="1582" y="121"/>
                  </a:lnTo>
                  <a:lnTo>
                    <a:pt x="1582" y="127"/>
                  </a:lnTo>
                  <a:lnTo>
                    <a:pt x="1579" y="137"/>
                  </a:lnTo>
                  <a:lnTo>
                    <a:pt x="1579" y="138"/>
                  </a:lnTo>
                  <a:lnTo>
                    <a:pt x="1578" y="140"/>
                  </a:lnTo>
                  <a:cubicBezTo>
                    <a:pt x="1578" y="142"/>
                    <a:pt x="1577" y="144"/>
                    <a:pt x="1576" y="146"/>
                  </a:cubicBezTo>
                  <a:lnTo>
                    <a:pt x="1573" y="148"/>
                  </a:lnTo>
                  <a:lnTo>
                    <a:pt x="1571" y="152"/>
                  </a:lnTo>
                  <a:lnTo>
                    <a:pt x="1569" y="160"/>
                  </a:lnTo>
                  <a:lnTo>
                    <a:pt x="1570" y="163"/>
                  </a:lnTo>
                  <a:lnTo>
                    <a:pt x="1573" y="168"/>
                  </a:lnTo>
                  <a:lnTo>
                    <a:pt x="1579" y="174"/>
                  </a:lnTo>
                  <a:cubicBezTo>
                    <a:pt x="1580" y="175"/>
                    <a:pt x="1581" y="177"/>
                    <a:pt x="1581" y="179"/>
                  </a:cubicBezTo>
                  <a:lnTo>
                    <a:pt x="1581" y="183"/>
                  </a:lnTo>
                  <a:cubicBezTo>
                    <a:pt x="1581" y="185"/>
                    <a:pt x="1580" y="187"/>
                    <a:pt x="1578" y="189"/>
                  </a:cubicBezTo>
                  <a:cubicBezTo>
                    <a:pt x="1577" y="190"/>
                    <a:pt x="1574" y="191"/>
                    <a:pt x="1572" y="191"/>
                  </a:cubicBezTo>
                  <a:lnTo>
                    <a:pt x="1567" y="190"/>
                  </a:lnTo>
                  <a:cubicBezTo>
                    <a:pt x="1564" y="190"/>
                    <a:pt x="1562" y="188"/>
                    <a:pt x="1561" y="186"/>
                  </a:cubicBezTo>
                  <a:lnTo>
                    <a:pt x="1553" y="174"/>
                  </a:lnTo>
                  <a:lnTo>
                    <a:pt x="1537" y="180"/>
                  </a:lnTo>
                  <a:cubicBezTo>
                    <a:pt x="1536" y="180"/>
                    <a:pt x="1535" y="181"/>
                    <a:pt x="1535" y="181"/>
                  </a:cubicBezTo>
                  <a:lnTo>
                    <a:pt x="1536" y="188"/>
                  </a:lnTo>
                  <a:lnTo>
                    <a:pt x="1539" y="193"/>
                  </a:lnTo>
                  <a:lnTo>
                    <a:pt x="1544" y="196"/>
                  </a:lnTo>
                  <a:cubicBezTo>
                    <a:pt x="1546" y="198"/>
                    <a:pt x="1548" y="200"/>
                    <a:pt x="1548" y="203"/>
                  </a:cubicBezTo>
                  <a:lnTo>
                    <a:pt x="1548" y="206"/>
                  </a:lnTo>
                  <a:cubicBezTo>
                    <a:pt x="1548" y="208"/>
                    <a:pt x="1547" y="210"/>
                    <a:pt x="1545" y="212"/>
                  </a:cubicBezTo>
                  <a:cubicBezTo>
                    <a:pt x="1543" y="213"/>
                    <a:pt x="1540" y="214"/>
                    <a:pt x="1538" y="213"/>
                  </a:cubicBezTo>
                  <a:lnTo>
                    <a:pt x="1531" y="212"/>
                  </a:lnTo>
                  <a:cubicBezTo>
                    <a:pt x="1529" y="211"/>
                    <a:pt x="1527" y="210"/>
                    <a:pt x="1526" y="208"/>
                  </a:cubicBezTo>
                  <a:lnTo>
                    <a:pt x="1520" y="196"/>
                  </a:lnTo>
                  <a:lnTo>
                    <a:pt x="1518" y="201"/>
                  </a:lnTo>
                  <a:cubicBezTo>
                    <a:pt x="1517" y="203"/>
                    <a:pt x="1516" y="204"/>
                    <a:pt x="1514" y="205"/>
                  </a:cubicBezTo>
                  <a:cubicBezTo>
                    <a:pt x="1510" y="207"/>
                    <a:pt x="1504" y="206"/>
                    <a:pt x="1502" y="202"/>
                  </a:cubicBezTo>
                  <a:lnTo>
                    <a:pt x="1499" y="196"/>
                  </a:lnTo>
                  <a:cubicBezTo>
                    <a:pt x="1497" y="195"/>
                    <a:pt x="1496" y="194"/>
                    <a:pt x="1496" y="192"/>
                  </a:cubicBezTo>
                  <a:lnTo>
                    <a:pt x="1488" y="195"/>
                  </a:lnTo>
                  <a:cubicBezTo>
                    <a:pt x="1488" y="197"/>
                    <a:pt x="1488" y="200"/>
                    <a:pt x="1487" y="201"/>
                  </a:cubicBezTo>
                  <a:lnTo>
                    <a:pt x="1484" y="204"/>
                  </a:lnTo>
                  <a:cubicBezTo>
                    <a:pt x="1483" y="205"/>
                    <a:pt x="1482" y="206"/>
                    <a:pt x="1480" y="207"/>
                  </a:cubicBezTo>
                  <a:lnTo>
                    <a:pt x="1477" y="207"/>
                  </a:lnTo>
                  <a:cubicBezTo>
                    <a:pt x="1476" y="207"/>
                    <a:pt x="1474" y="207"/>
                    <a:pt x="1473" y="207"/>
                  </a:cubicBezTo>
                  <a:lnTo>
                    <a:pt x="1470" y="206"/>
                  </a:lnTo>
                  <a:cubicBezTo>
                    <a:pt x="1469" y="205"/>
                    <a:pt x="1469" y="205"/>
                    <a:pt x="1468" y="204"/>
                  </a:cubicBezTo>
                  <a:lnTo>
                    <a:pt x="1466" y="202"/>
                  </a:lnTo>
                  <a:cubicBezTo>
                    <a:pt x="1464" y="201"/>
                    <a:pt x="1463" y="198"/>
                    <a:pt x="1463" y="196"/>
                  </a:cubicBezTo>
                  <a:lnTo>
                    <a:pt x="1463" y="193"/>
                  </a:lnTo>
                  <a:cubicBezTo>
                    <a:pt x="1463" y="191"/>
                    <a:pt x="1464" y="188"/>
                    <a:pt x="1466" y="187"/>
                  </a:cubicBezTo>
                  <a:lnTo>
                    <a:pt x="1456" y="162"/>
                  </a:lnTo>
                  <a:lnTo>
                    <a:pt x="1454" y="161"/>
                  </a:lnTo>
                  <a:lnTo>
                    <a:pt x="1437" y="159"/>
                  </a:lnTo>
                  <a:cubicBezTo>
                    <a:pt x="1436" y="160"/>
                    <a:pt x="1435" y="161"/>
                    <a:pt x="1433" y="162"/>
                  </a:cubicBezTo>
                  <a:lnTo>
                    <a:pt x="1423" y="166"/>
                  </a:lnTo>
                  <a:lnTo>
                    <a:pt x="1417" y="173"/>
                  </a:lnTo>
                  <a:cubicBezTo>
                    <a:pt x="1418" y="173"/>
                    <a:pt x="1418" y="174"/>
                    <a:pt x="1418" y="174"/>
                  </a:cubicBezTo>
                  <a:lnTo>
                    <a:pt x="1419" y="177"/>
                  </a:lnTo>
                  <a:cubicBezTo>
                    <a:pt x="1419" y="177"/>
                    <a:pt x="1419" y="178"/>
                    <a:pt x="1419" y="179"/>
                  </a:cubicBezTo>
                  <a:lnTo>
                    <a:pt x="1419" y="185"/>
                  </a:lnTo>
                  <a:lnTo>
                    <a:pt x="1417" y="192"/>
                  </a:lnTo>
                  <a:cubicBezTo>
                    <a:pt x="1417" y="193"/>
                    <a:pt x="1417" y="194"/>
                    <a:pt x="1416" y="195"/>
                  </a:cubicBezTo>
                  <a:lnTo>
                    <a:pt x="1414" y="198"/>
                  </a:lnTo>
                  <a:cubicBezTo>
                    <a:pt x="1413" y="199"/>
                    <a:pt x="1412" y="200"/>
                    <a:pt x="1410" y="200"/>
                  </a:cubicBezTo>
                  <a:lnTo>
                    <a:pt x="1407" y="202"/>
                  </a:lnTo>
                  <a:lnTo>
                    <a:pt x="1402" y="206"/>
                  </a:lnTo>
                  <a:lnTo>
                    <a:pt x="1399" y="210"/>
                  </a:lnTo>
                  <a:lnTo>
                    <a:pt x="1397" y="214"/>
                  </a:lnTo>
                  <a:lnTo>
                    <a:pt x="1397" y="219"/>
                  </a:lnTo>
                  <a:lnTo>
                    <a:pt x="1398" y="226"/>
                  </a:lnTo>
                  <a:lnTo>
                    <a:pt x="1397" y="229"/>
                  </a:lnTo>
                  <a:lnTo>
                    <a:pt x="1394" y="239"/>
                  </a:lnTo>
                  <a:lnTo>
                    <a:pt x="1392" y="241"/>
                  </a:lnTo>
                  <a:lnTo>
                    <a:pt x="1393" y="244"/>
                  </a:lnTo>
                  <a:cubicBezTo>
                    <a:pt x="1393" y="245"/>
                    <a:pt x="1393" y="246"/>
                    <a:pt x="1393" y="247"/>
                  </a:cubicBezTo>
                  <a:lnTo>
                    <a:pt x="1391" y="252"/>
                  </a:lnTo>
                  <a:cubicBezTo>
                    <a:pt x="1391" y="252"/>
                    <a:pt x="1391" y="253"/>
                    <a:pt x="1390" y="254"/>
                  </a:cubicBezTo>
                  <a:lnTo>
                    <a:pt x="1388" y="258"/>
                  </a:lnTo>
                  <a:lnTo>
                    <a:pt x="1388" y="258"/>
                  </a:lnTo>
                  <a:cubicBezTo>
                    <a:pt x="1388" y="259"/>
                    <a:pt x="1388" y="259"/>
                    <a:pt x="1388" y="260"/>
                  </a:cubicBezTo>
                  <a:lnTo>
                    <a:pt x="1389" y="263"/>
                  </a:lnTo>
                  <a:cubicBezTo>
                    <a:pt x="1389" y="264"/>
                    <a:pt x="1389" y="264"/>
                    <a:pt x="1389" y="265"/>
                  </a:cubicBezTo>
                  <a:lnTo>
                    <a:pt x="1389" y="269"/>
                  </a:lnTo>
                  <a:lnTo>
                    <a:pt x="1388" y="274"/>
                  </a:lnTo>
                  <a:cubicBezTo>
                    <a:pt x="1386" y="281"/>
                    <a:pt x="1373" y="281"/>
                    <a:pt x="1371" y="274"/>
                  </a:cubicBezTo>
                  <a:lnTo>
                    <a:pt x="1368" y="265"/>
                  </a:lnTo>
                  <a:lnTo>
                    <a:pt x="1366" y="268"/>
                  </a:lnTo>
                  <a:lnTo>
                    <a:pt x="1358" y="272"/>
                  </a:lnTo>
                  <a:lnTo>
                    <a:pt x="1360" y="276"/>
                  </a:lnTo>
                  <a:lnTo>
                    <a:pt x="1362" y="284"/>
                  </a:lnTo>
                  <a:cubicBezTo>
                    <a:pt x="1362" y="285"/>
                    <a:pt x="1362" y="286"/>
                    <a:pt x="1362" y="286"/>
                  </a:cubicBezTo>
                  <a:lnTo>
                    <a:pt x="1361" y="296"/>
                  </a:lnTo>
                  <a:cubicBezTo>
                    <a:pt x="1361" y="299"/>
                    <a:pt x="1358" y="302"/>
                    <a:pt x="1355" y="303"/>
                  </a:cubicBezTo>
                  <a:cubicBezTo>
                    <a:pt x="1351" y="303"/>
                    <a:pt x="1348" y="301"/>
                    <a:pt x="1346" y="298"/>
                  </a:cubicBezTo>
                  <a:lnTo>
                    <a:pt x="1343" y="292"/>
                  </a:lnTo>
                  <a:lnTo>
                    <a:pt x="1336" y="271"/>
                  </a:lnTo>
                  <a:lnTo>
                    <a:pt x="1330" y="260"/>
                  </a:lnTo>
                  <a:lnTo>
                    <a:pt x="1324" y="256"/>
                  </a:lnTo>
                  <a:cubicBezTo>
                    <a:pt x="1323" y="255"/>
                    <a:pt x="1322" y="253"/>
                    <a:pt x="1322" y="252"/>
                  </a:cubicBezTo>
                  <a:lnTo>
                    <a:pt x="1319" y="246"/>
                  </a:lnTo>
                  <a:lnTo>
                    <a:pt x="1316" y="231"/>
                  </a:lnTo>
                  <a:lnTo>
                    <a:pt x="1314" y="227"/>
                  </a:lnTo>
                  <a:lnTo>
                    <a:pt x="1306" y="215"/>
                  </a:lnTo>
                  <a:lnTo>
                    <a:pt x="1304" y="214"/>
                  </a:lnTo>
                  <a:cubicBezTo>
                    <a:pt x="1302" y="214"/>
                    <a:pt x="1302" y="213"/>
                    <a:pt x="1301" y="212"/>
                  </a:cubicBezTo>
                  <a:lnTo>
                    <a:pt x="1296" y="205"/>
                  </a:lnTo>
                  <a:lnTo>
                    <a:pt x="1291" y="205"/>
                  </a:lnTo>
                  <a:cubicBezTo>
                    <a:pt x="1289" y="205"/>
                    <a:pt x="1288" y="205"/>
                    <a:pt x="1286" y="204"/>
                  </a:cubicBezTo>
                  <a:lnTo>
                    <a:pt x="1284" y="203"/>
                  </a:lnTo>
                  <a:cubicBezTo>
                    <a:pt x="1282" y="203"/>
                    <a:pt x="1281" y="201"/>
                    <a:pt x="1280" y="200"/>
                  </a:cubicBezTo>
                  <a:lnTo>
                    <a:pt x="1279" y="196"/>
                  </a:lnTo>
                  <a:lnTo>
                    <a:pt x="1276" y="185"/>
                  </a:lnTo>
                  <a:lnTo>
                    <a:pt x="1273" y="184"/>
                  </a:lnTo>
                  <a:lnTo>
                    <a:pt x="1257" y="188"/>
                  </a:lnTo>
                  <a:cubicBezTo>
                    <a:pt x="1255" y="189"/>
                    <a:pt x="1253" y="189"/>
                    <a:pt x="1251" y="188"/>
                  </a:cubicBezTo>
                  <a:lnTo>
                    <a:pt x="1243" y="183"/>
                  </a:lnTo>
                  <a:cubicBezTo>
                    <a:pt x="1242" y="183"/>
                    <a:pt x="1241" y="182"/>
                    <a:pt x="1240" y="181"/>
                  </a:cubicBezTo>
                  <a:lnTo>
                    <a:pt x="1238" y="181"/>
                  </a:lnTo>
                  <a:cubicBezTo>
                    <a:pt x="1237" y="181"/>
                    <a:pt x="1236" y="181"/>
                    <a:pt x="1235" y="180"/>
                  </a:cubicBezTo>
                  <a:lnTo>
                    <a:pt x="1232" y="180"/>
                  </a:lnTo>
                  <a:cubicBezTo>
                    <a:pt x="1231" y="179"/>
                    <a:pt x="1230" y="179"/>
                    <a:pt x="1229" y="178"/>
                  </a:cubicBezTo>
                  <a:lnTo>
                    <a:pt x="1225" y="174"/>
                  </a:lnTo>
                  <a:lnTo>
                    <a:pt x="1213" y="173"/>
                  </a:lnTo>
                  <a:lnTo>
                    <a:pt x="1210" y="182"/>
                  </a:lnTo>
                  <a:lnTo>
                    <a:pt x="1209" y="203"/>
                  </a:lnTo>
                  <a:lnTo>
                    <a:pt x="1211" y="223"/>
                  </a:lnTo>
                  <a:lnTo>
                    <a:pt x="1216" y="236"/>
                  </a:lnTo>
                  <a:cubicBezTo>
                    <a:pt x="1216" y="237"/>
                    <a:pt x="1217" y="238"/>
                    <a:pt x="1217" y="239"/>
                  </a:cubicBezTo>
                  <a:lnTo>
                    <a:pt x="1217" y="242"/>
                  </a:lnTo>
                  <a:cubicBezTo>
                    <a:pt x="1217" y="243"/>
                    <a:pt x="1216" y="244"/>
                    <a:pt x="1216" y="245"/>
                  </a:cubicBezTo>
                  <a:lnTo>
                    <a:pt x="1217" y="246"/>
                  </a:lnTo>
                  <a:lnTo>
                    <a:pt x="1220" y="255"/>
                  </a:lnTo>
                  <a:lnTo>
                    <a:pt x="1224" y="257"/>
                  </a:lnTo>
                  <a:cubicBezTo>
                    <a:pt x="1225" y="258"/>
                    <a:pt x="1226" y="259"/>
                    <a:pt x="1226" y="260"/>
                  </a:cubicBezTo>
                  <a:lnTo>
                    <a:pt x="1229" y="265"/>
                  </a:lnTo>
                  <a:cubicBezTo>
                    <a:pt x="1229" y="266"/>
                    <a:pt x="1230" y="267"/>
                    <a:pt x="1230" y="268"/>
                  </a:cubicBezTo>
                  <a:lnTo>
                    <a:pt x="1230" y="274"/>
                  </a:lnTo>
                  <a:cubicBezTo>
                    <a:pt x="1231" y="275"/>
                    <a:pt x="1230" y="276"/>
                    <a:pt x="1230" y="277"/>
                  </a:cubicBezTo>
                  <a:lnTo>
                    <a:pt x="1229" y="281"/>
                  </a:lnTo>
                  <a:lnTo>
                    <a:pt x="1230" y="282"/>
                  </a:lnTo>
                  <a:cubicBezTo>
                    <a:pt x="1232" y="281"/>
                    <a:pt x="1235" y="280"/>
                    <a:pt x="1238" y="281"/>
                  </a:cubicBezTo>
                  <a:cubicBezTo>
                    <a:pt x="1239" y="282"/>
                    <a:pt x="1242" y="283"/>
                    <a:pt x="1243" y="285"/>
                  </a:cubicBezTo>
                  <a:cubicBezTo>
                    <a:pt x="1243" y="285"/>
                    <a:pt x="1243" y="286"/>
                    <a:pt x="1244" y="287"/>
                  </a:cubicBezTo>
                  <a:lnTo>
                    <a:pt x="1244" y="288"/>
                  </a:lnTo>
                  <a:cubicBezTo>
                    <a:pt x="1245" y="288"/>
                    <a:pt x="1245" y="289"/>
                    <a:pt x="1245" y="290"/>
                  </a:cubicBezTo>
                  <a:lnTo>
                    <a:pt x="1247" y="294"/>
                  </a:lnTo>
                  <a:cubicBezTo>
                    <a:pt x="1250" y="295"/>
                    <a:pt x="1253" y="297"/>
                    <a:pt x="1253" y="299"/>
                  </a:cubicBezTo>
                  <a:cubicBezTo>
                    <a:pt x="1254" y="300"/>
                    <a:pt x="1254" y="302"/>
                    <a:pt x="1254" y="303"/>
                  </a:cubicBezTo>
                  <a:lnTo>
                    <a:pt x="1254" y="310"/>
                  </a:lnTo>
                  <a:lnTo>
                    <a:pt x="1260" y="332"/>
                  </a:lnTo>
                  <a:lnTo>
                    <a:pt x="1261" y="341"/>
                  </a:lnTo>
                  <a:lnTo>
                    <a:pt x="1259" y="351"/>
                  </a:lnTo>
                  <a:cubicBezTo>
                    <a:pt x="1259" y="352"/>
                    <a:pt x="1259" y="353"/>
                    <a:pt x="1258" y="354"/>
                  </a:cubicBezTo>
                  <a:cubicBezTo>
                    <a:pt x="1258" y="355"/>
                    <a:pt x="1256" y="357"/>
                    <a:pt x="1256" y="358"/>
                  </a:cubicBezTo>
                  <a:lnTo>
                    <a:pt x="1254" y="360"/>
                  </a:lnTo>
                  <a:lnTo>
                    <a:pt x="1253" y="363"/>
                  </a:lnTo>
                  <a:lnTo>
                    <a:pt x="1254" y="373"/>
                  </a:lnTo>
                  <a:cubicBezTo>
                    <a:pt x="1254" y="373"/>
                    <a:pt x="1254" y="374"/>
                    <a:pt x="1254" y="375"/>
                  </a:cubicBezTo>
                  <a:lnTo>
                    <a:pt x="1252" y="381"/>
                  </a:lnTo>
                  <a:lnTo>
                    <a:pt x="1252" y="383"/>
                  </a:lnTo>
                  <a:lnTo>
                    <a:pt x="1257" y="388"/>
                  </a:lnTo>
                  <a:cubicBezTo>
                    <a:pt x="1258" y="388"/>
                    <a:pt x="1259" y="389"/>
                    <a:pt x="1259" y="390"/>
                  </a:cubicBezTo>
                  <a:lnTo>
                    <a:pt x="1261" y="396"/>
                  </a:lnTo>
                  <a:lnTo>
                    <a:pt x="1263" y="406"/>
                  </a:lnTo>
                  <a:lnTo>
                    <a:pt x="1263" y="416"/>
                  </a:lnTo>
                  <a:cubicBezTo>
                    <a:pt x="1263" y="417"/>
                    <a:pt x="1263" y="418"/>
                    <a:pt x="1263" y="419"/>
                  </a:cubicBezTo>
                  <a:lnTo>
                    <a:pt x="1260" y="425"/>
                  </a:lnTo>
                  <a:cubicBezTo>
                    <a:pt x="1259" y="429"/>
                    <a:pt x="1254" y="431"/>
                    <a:pt x="1250" y="429"/>
                  </a:cubicBezTo>
                  <a:lnTo>
                    <a:pt x="1247" y="428"/>
                  </a:lnTo>
                  <a:cubicBezTo>
                    <a:pt x="1245" y="427"/>
                    <a:pt x="1243" y="426"/>
                    <a:pt x="1242" y="423"/>
                  </a:cubicBezTo>
                  <a:lnTo>
                    <a:pt x="1240" y="417"/>
                  </a:lnTo>
                  <a:lnTo>
                    <a:pt x="1238" y="406"/>
                  </a:lnTo>
                  <a:cubicBezTo>
                    <a:pt x="1238" y="406"/>
                    <a:pt x="1238" y="405"/>
                    <a:pt x="1238" y="404"/>
                  </a:cubicBezTo>
                  <a:lnTo>
                    <a:pt x="1239" y="402"/>
                  </a:lnTo>
                  <a:lnTo>
                    <a:pt x="1232" y="395"/>
                  </a:lnTo>
                  <a:lnTo>
                    <a:pt x="1226" y="386"/>
                  </a:lnTo>
                  <a:cubicBezTo>
                    <a:pt x="1224" y="385"/>
                    <a:pt x="1223" y="383"/>
                    <a:pt x="1223" y="381"/>
                  </a:cubicBezTo>
                  <a:lnTo>
                    <a:pt x="1222" y="378"/>
                  </a:lnTo>
                  <a:lnTo>
                    <a:pt x="1221" y="355"/>
                  </a:lnTo>
                  <a:lnTo>
                    <a:pt x="1218" y="348"/>
                  </a:lnTo>
                  <a:cubicBezTo>
                    <a:pt x="1218" y="347"/>
                    <a:pt x="1218" y="346"/>
                    <a:pt x="1218" y="346"/>
                  </a:cubicBezTo>
                  <a:lnTo>
                    <a:pt x="1217" y="340"/>
                  </a:lnTo>
                  <a:lnTo>
                    <a:pt x="1217" y="326"/>
                  </a:lnTo>
                  <a:lnTo>
                    <a:pt x="1216" y="322"/>
                  </a:lnTo>
                  <a:cubicBezTo>
                    <a:pt x="1215" y="323"/>
                    <a:pt x="1214" y="322"/>
                    <a:pt x="1213" y="322"/>
                  </a:cubicBezTo>
                  <a:cubicBezTo>
                    <a:pt x="1211" y="321"/>
                    <a:pt x="1208" y="319"/>
                    <a:pt x="1207" y="317"/>
                  </a:cubicBezTo>
                  <a:cubicBezTo>
                    <a:pt x="1207" y="316"/>
                    <a:pt x="1206" y="314"/>
                    <a:pt x="1206" y="314"/>
                  </a:cubicBezTo>
                  <a:lnTo>
                    <a:pt x="1202" y="298"/>
                  </a:lnTo>
                  <a:lnTo>
                    <a:pt x="1200" y="296"/>
                  </a:lnTo>
                  <a:cubicBezTo>
                    <a:pt x="1199" y="295"/>
                    <a:pt x="1198" y="294"/>
                    <a:pt x="1197" y="293"/>
                  </a:cubicBezTo>
                  <a:lnTo>
                    <a:pt x="1193" y="284"/>
                  </a:lnTo>
                  <a:lnTo>
                    <a:pt x="1182" y="282"/>
                  </a:lnTo>
                  <a:cubicBezTo>
                    <a:pt x="1180" y="282"/>
                    <a:pt x="1179" y="282"/>
                    <a:pt x="1178" y="281"/>
                  </a:cubicBezTo>
                  <a:lnTo>
                    <a:pt x="1171" y="276"/>
                  </a:lnTo>
                  <a:lnTo>
                    <a:pt x="1158" y="273"/>
                  </a:lnTo>
                  <a:cubicBezTo>
                    <a:pt x="1155" y="272"/>
                    <a:pt x="1152" y="269"/>
                    <a:pt x="1152" y="266"/>
                  </a:cubicBezTo>
                  <a:lnTo>
                    <a:pt x="1151" y="262"/>
                  </a:lnTo>
                  <a:cubicBezTo>
                    <a:pt x="1151" y="262"/>
                    <a:pt x="1151" y="261"/>
                    <a:pt x="1151" y="260"/>
                  </a:cubicBezTo>
                  <a:lnTo>
                    <a:pt x="1156" y="239"/>
                  </a:lnTo>
                  <a:lnTo>
                    <a:pt x="1155" y="233"/>
                  </a:lnTo>
                  <a:lnTo>
                    <a:pt x="1151" y="217"/>
                  </a:lnTo>
                  <a:lnTo>
                    <a:pt x="1149" y="214"/>
                  </a:lnTo>
                  <a:cubicBezTo>
                    <a:pt x="1149" y="214"/>
                    <a:pt x="1149" y="214"/>
                    <a:pt x="1148" y="214"/>
                  </a:cubicBezTo>
                  <a:lnTo>
                    <a:pt x="1146" y="215"/>
                  </a:lnTo>
                  <a:cubicBezTo>
                    <a:pt x="1145" y="216"/>
                    <a:pt x="1145" y="216"/>
                    <a:pt x="1144" y="216"/>
                  </a:cubicBezTo>
                  <a:lnTo>
                    <a:pt x="1141" y="217"/>
                  </a:lnTo>
                  <a:cubicBezTo>
                    <a:pt x="1140" y="217"/>
                    <a:pt x="1139" y="218"/>
                    <a:pt x="1138" y="217"/>
                  </a:cubicBezTo>
                  <a:lnTo>
                    <a:pt x="1136" y="217"/>
                  </a:lnTo>
                  <a:cubicBezTo>
                    <a:pt x="1133" y="217"/>
                    <a:pt x="1130" y="215"/>
                    <a:pt x="1129" y="213"/>
                  </a:cubicBezTo>
                  <a:cubicBezTo>
                    <a:pt x="1127" y="210"/>
                    <a:pt x="1128" y="208"/>
                    <a:pt x="1129" y="206"/>
                  </a:cubicBezTo>
                  <a:lnTo>
                    <a:pt x="1135" y="191"/>
                  </a:lnTo>
                  <a:lnTo>
                    <a:pt x="1133" y="189"/>
                  </a:lnTo>
                  <a:cubicBezTo>
                    <a:pt x="1133" y="188"/>
                    <a:pt x="1132" y="188"/>
                    <a:pt x="1132" y="187"/>
                  </a:cubicBezTo>
                  <a:lnTo>
                    <a:pt x="1126" y="179"/>
                  </a:lnTo>
                  <a:lnTo>
                    <a:pt x="1116" y="190"/>
                  </a:lnTo>
                  <a:cubicBezTo>
                    <a:pt x="1114" y="191"/>
                    <a:pt x="1113" y="192"/>
                    <a:pt x="1111" y="192"/>
                  </a:cubicBezTo>
                  <a:lnTo>
                    <a:pt x="1108" y="192"/>
                  </a:lnTo>
                  <a:cubicBezTo>
                    <a:pt x="1106" y="193"/>
                    <a:pt x="1104" y="192"/>
                    <a:pt x="1102" y="190"/>
                  </a:cubicBezTo>
                  <a:cubicBezTo>
                    <a:pt x="1101" y="188"/>
                    <a:pt x="1100" y="186"/>
                    <a:pt x="1100" y="184"/>
                  </a:cubicBezTo>
                  <a:lnTo>
                    <a:pt x="1101" y="177"/>
                  </a:lnTo>
                  <a:lnTo>
                    <a:pt x="1104" y="164"/>
                  </a:lnTo>
                  <a:lnTo>
                    <a:pt x="1104" y="164"/>
                  </a:lnTo>
                  <a:cubicBezTo>
                    <a:pt x="1104" y="165"/>
                    <a:pt x="1104" y="166"/>
                    <a:pt x="1103" y="166"/>
                  </a:cubicBezTo>
                  <a:lnTo>
                    <a:pt x="1096" y="182"/>
                  </a:lnTo>
                  <a:cubicBezTo>
                    <a:pt x="1095" y="183"/>
                    <a:pt x="1094" y="185"/>
                    <a:pt x="1092" y="185"/>
                  </a:cubicBezTo>
                  <a:lnTo>
                    <a:pt x="1088" y="187"/>
                  </a:lnTo>
                  <a:cubicBezTo>
                    <a:pt x="1086" y="188"/>
                    <a:pt x="1083" y="187"/>
                    <a:pt x="1081" y="186"/>
                  </a:cubicBezTo>
                  <a:cubicBezTo>
                    <a:pt x="1078" y="184"/>
                    <a:pt x="1077" y="181"/>
                    <a:pt x="1077" y="179"/>
                  </a:cubicBezTo>
                  <a:lnTo>
                    <a:pt x="1078" y="170"/>
                  </a:lnTo>
                  <a:lnTo>
                    <a:pt x="1067" y="174"/>
                  </a:lnTo>
                  <a:lnTo>
                    <a:pt x="1062" y="180"/>
                  </a:lnTo>
                  <a:lnTo>
                    <a:pt x="1059" y="194"/>
                  </a:lnTo>
                  <a:cubicBezTo>
                    <a:pt x="1059" y="195"/>
                    <a:pt x="1058" y="196"/>
                    <a:pt x="1058" y="197"/>
                  </a:cubicBezTo>
                  <a:cubicBezTo>
                    <a:pt x="1060" y="198"/>
                    <a:pt x="1061" y="200"/>
                    <a:pt x="1061" y="203"/>
                  </a:cubicBezTo>
                  <a:lnTo>
                    <a:pt x="1061" y="206"/>
                  </a:lnTo>
                  <a:cubicBezTo>
                    <a:pt x="1061" y="207"/>
                    <a:pt x="1061" y="208"/>
                    <a:pt x="1061" y="209"/>
                  </a:cubicBezTo>
                  <a:lnTo>
                    <a:pt x="1064" y="213"/>
                  </a:lnTo>
                  <a:cubicBezTo>
                    <a:pt x="1066" y="216"/>
                    <a:pt x="1067" y="220"/>
                    <a:pt x="1065" y="223"/>
                  </a:cubicBezTo>
                  <a:cubicBezTo>
                    <a:pt x="1064" y="226"/>
                    <a:pt x="1060" y="228"/>
                    <a:pt x="1056" y="227"/>
                  </a:cubicBezTo>
                  <a:lnTo>
                    <a:pt x="1052" y="226"/>
                  </a:lnTo>
                  <a:cubicBezTo>
                    <a:pt x="1051" y="225"/>
                    <a:pt x="1050" y="225"/>
                    <a:pt x="1048" y="223"/>
                  </a:cubicBezTo>
                  <a:lnTo>
                    <a:pt x="1045" y="219"/>
                  </a:lnTo>
                  <a:cubicBezTo>
                    <a:pt x="1044" y="219"/>
                    <a:pt x="1044" y="220"/>
                    <a:pt x="1044" y="220"/>
                  </a:cubicBezTo>
                  <a:cubicBezTo>
                    <a:pt x="1042" y="221"/>
                    <a:pt x="1040" y="222"/>
                    <a:pt x="1037" y="222"/>
                  </a:cubicBezTo>
                  <a:lnTo>
                    <a:pt x="1032" y="221"/>
                  </a:lnTo>
                  <a:cubicBezTo>
                    <a:pt x="1031" y="221"/>
                    <a:pt x="1030" y="220"/>
                    <a:pt x="1029" y="219"/>
                  </a:cubicBezTo>
                  <a:lnTo>
                    <a:pt x="1023" y="214"/>
                  </a:lnTo>
                  <a:lnTo>
                    <a:pt x="1001" y="218"/>
                  </a:lnTo>
                  <a:lnTo>
                    <a:pt x="993" y="223"/>
                  </a:lnTo>
                  <a:lnTo>
                    <a:pt x="989" y="227"/>
                  </a:lnTo>
                  <a:lnTo>
                    <a:pt x="994" y="243"/>
                  </a:lnTo>
                  <a:lnTo>
                    <a:pt x="995" y="244"/>
                  </a:lnTo>
                  <a:cubicBezTo>
                    <a:pt x="997" y="247"/>
                    <a:pt x="997" y="250"/>
                    <a:pt x="996" y="253"/>
                  </a:cubicBezTo>
                  <a:lnTo>
                    <a:pt x="993" y="258"/>
                  </a:lnTo>
                  <a:cubicBezTo>
                    <a:pt x="992" y="259"/>
                    <a:pt x="992" y="260"/>
                    <a:pt x="992" y="260"/>
                  </a:cubicBezTo>
                  <a:lnTo>
                    <a:pt x="988" y="264"/>
                  </a:lnTo>
                  <a:cubicBezTo>
                    <a:pt x="987" y="265"/>
                    <a:pt x="987" y="265"/>
                    <a:pt x="986" y="265"/>
                  </a:cubicBezTo>
                  <a:lnTo>
                    <a:pt x="982" y="268"/>
                  </a:lnTo>
                  <a:cubicBezTo>
                    <a:pt x="982" y="268"/>
                    <a:pt x="981" y="269"/>
                    <a:pt x="980" y="269"/>
                  </a:cubicBezTo>
                  <a:lnTo>
                    <a:pt x="978" y="269"/>
                  </a:lnTo>
                  <a:lnTo>
                    <a:pt x="978" y="272"/>
                  </a:lnTo>
                  <a:lnTo>
                    <a:pt x="987" y="283"/>
                  </a:lnTo>
                  <a:cubicBezTo>
                    <a:pt x="988" y="284"/>
                    <a:pt x="989" y="286"/>
                    <a:pt x="989" y="287"/>
                  </a:cubicBezTo>
                  <a:lnTo>
                    <a:pt x="990" y="290"/>
                  </a:lnTo>
                  <a:lnTo>
                    <a:pt x="995" y="305"/>
                  </a:lnTo>
                  <a:lnTo>
                    <a:pt x="998" y="318"/>
                  </a:lnTo>
                  <a:lnTo>
                    <a:pt x="999" y="330"/>
                  </a:lnTo>
                  <a:lnTo>
                    <a:pt x="999" y="343"/>
                  </a:lnTo>
                  <a:lnTo>
                    <a:pt x="996" y="372"/>
                  </a:lnTo>
                  <a:lnTo>
                    <a:pt x="994" y="379"/>
                  </a:lnTo>
                  <a:cubicBezTo>
                    <a:pt x="993" y="380"/>
                    <a:pt x="993" y="381"/>
                    <a:pt x="992" y="382"/>
                  </a:cubicBezTo>
                  <a:lnTo>
                    <a:pt x="990" y="385"/>
                  </a:lnTo>
                  <a:cubicBezTo>
                    <a:pt x="990" y="385"/>
                    <a:pt x="989" y="386"/>
                    <a:pt x="988" y="387"/>
                  </a:cubicBezTo>
                  <a:lnTo>
                    <a:pt x="985" y="389"/>
                  </a:lnTo>
                  <a:cubicBezTo>
                    <a:pt x="983" y="390"/>
                    <a:pt x="981" y="390"/>
                    <a:pt x="980" y="390"/>
                  </a:cubicBezTo>
                  <a:cubicBezTo>
                    <a:pt x="976" y="390"/>
                    <a:pt x="971" y="387"/>
                    <a:pt x="971" y="384"/>
                  </a:cubicBezTo>
                  <a:lnTo>
                    <a:pt x="970" y="380"/>
                  </a:lnTo>
                  <a:lnTo>
                    <a:pt x="969" y="379"/>
                  </a:lnTo>
                  <a:lnTo>
                    <a:pt x="968" y="381"/>
                  </a:lnTo>
                  <a:cubicBezTo>
                    <a:pt x="968" y="384"/>
                    <a:pt x="966" y="387"/>
                    <a:pt x="962" y="388"/>
                  </a:cubicBezTo>
                  <a:cubicBezTo>
                    <a:pt x="959" y="388"/>
                    <a:pt x="956" y="387"/>
                    <a:pt x="954" y="384"/>
                  </a:cubicBezTo>
                  <a:lnTo>
                    <a:pt x="951" y="381"/>
                  </a:lnTo>
                  <a:lnTo>
                    <a:pt x="944" y="379"/>
                  </a:lnTo>
                  <a:cubicBezTo>
                    <a:pt x="943" y="378"/>
                    <a:pt x="941" y="377"/>
                    <a:pt x="940" y="376"/>
                  </a:cubicBezTo>
                  <a:lnTo>
                    <a:pt x="936" y="370"/>
                  </a:lnTo>
                  <a:cubicBezTo>
                    <a:pt x="935" y="369"/>
                    <a:pt x="935" y="368"/>
                    <a:pt x="935" y="367"/>
                  </a:cubicBezTo>
                  <a:lnTo>
                    <a:pt x="933" y="362"/>
                  </a:lnTo>
                  <a:lnTo>
                    <a:pt x="930" y="340"/>
                  </a:lnTo>
                  <a:lnTo>
                    <a:pt x="926" y="331"/>
                  </a:lnTo>
                  <a:lnTo>
                    <a:pt x="925" y="322"/>
                  </a:lnTo>
                  <a:cubicBezTo>
                    <a:pt x="923" y="321"/>
                    <a:pt x="922" y="320"/>
                    <a:pt x="921" y="319"/>
                  </a:cubicBezTo>
                  <a:lnTo>
                    <a:pt x="920" y="317"/>
                  </a:lnTo>
                  <a:lnTo>
                    <a:pt x="919" y="317"/>
                  </a:lnTo>
                  <a:cubicBezTo>
                    <a:pt x="918" y="316"/>
                    <a:pt x="916" y="316"/>
                    <a:pt x="915" y="315"/>
                  </a:cubicBezTo>
                  <a:lnTo>
                    <a:pt x="909" y="311"/>
                  </a:lnTo>
                  <a:lnTo>
                    <a:pt x="900" y="309"/>
                  </a:lnTo>
                  <a:cubicBezTo>
                    <a:pt x="898" y="309"/>
                    <a:pt x="897" y="308"/>
                    <a:pt x="896" y="307"/>
                  </a:cubicBezTo>
                  <a:lnTo>
                    <a:pt x="892" y="304"/>
                  </a:lnTo>
                  <a:cubicBezTo>
                    <a:pt x="890" y="302"/>
                    <a:pt x="889" y="300"/>
                    <a:pt x="890" y="298"/>
                  </a:cubicBezTo>
                  <a:lnTo>
                    <a:pt x="890" y="291"/>
                  </a:lnTo>
                  <a:lnTo>
                    <a:pt x="887" y="287"/>
                  </a:lnTo>
                  <a:lnTo>
                    <a:pt x="884" y="284"/>
                  </a:lnTo>
                  <a:lnTo>
                    <a:pt x="879" y="276"/>
                  </a:lnTo>
                  <a:cubicBezTo>
                    <a:pt x="877" y="273"/>
                    <a:pt x="877" y="271"/>
                    <a:pt x="878" y="268"/>
                  </a:cubicBezTo>
                  <a:lnTo>
                    <a:pt x="879" y="267"/>
                  </a:lnTo>
                  <a:cubicBezTo>
                    <a:pt x="879" y="266"/>
                    <a:pt x="878" y="266"/>
                    <a:pt x="878" y="266"/>
                  </a:cubicBezTo>
                  <a:lnTo>
                    <a:pt x="875" y="254"/>
                  </a:lnTo>
                  <a:lnTo>
                    <a:pt x="868" y="240"/>
                  </a:lnTo>
                  <a:lnTo>
                    <a:pt x="861" y="222"/>
                  </a:lnTo>
                  <a:cubicBezTo>
                    <a:pt x="859" y="220"/>
                    <a:pt x="859" y="218"/>
                    <a:pt x="859" y="216"/>
                  </a:cubicBezTo>
                  <a:lnTo>
                    <a:pt x="854" y="212"/>
                  </a:lnTo>
                  <a:cubicBezTo>
                    <a:pt x="853" y="211"/>
                    <a:pt x="853" y="210"/>
                    <a:pt x="852" y="209"/>
                  </a:cubicBezTo>
                  <a:lnTo>
                    <a:pt x="850" y="203"/>
                  </a:lnTo>
                  <a:cubicBezTo>
                    <a:pt x="849" y="202"/>
                    <a:pt x="849" y="202"/>
                    <a:pt x="849" y="201"/>
                  </a:cubicBezTo>
                  <a:lnTo>
                    <a:pt x="847" y="201"/>
                  </a:lnTo>
                  <a:lnTo>
                    <a:pt x="839" y="199"/>
                  </a:lnTo>
                  <a:lnTo>
                    <a:pt x="834" y="205"/>
                  </a:lnTo>
                  <a:cubicBezTo>
                    <a:pt x="833" y="206"/>
                    <a:pt x="833" y="207"/>
                    <a:pt x="832" y="207"/>
                  </a:cubicBezTo>
                  <a:lnTo>
                    <a:pt x="828" y="210"/>
                  </a:lnTo>
                  <a:cubicBezTo>
                    <a:pt x="826" y="210"/>
                    <a:pt x="825" y="211"/>
                    <a:pt x="823" y="211"/>
                  </a:cubicBezTo>
                  <a:lnTo>
                    <a:pt x="818" y="210"/>
                  </a:lnTo>
                  <a:lnTo>
                    <a:pt x="815" y="214"/>
                  </a:lnTo>
                  <a:cubicBezTo>
                    <a:pt x="814" y="215"/>
                    <a:pt x="813" y="215"/>
                    <a:pt x="812" y="216"/>
                  </a:cubicBezTo>
                  <a:lnTo>
                    <a:pt x="810" y="217"/>
                  </a:lnTo>
                  <a:cubicBezTo>
                    <a:pt x="809" y="217"/>
                    <a:pt x="807" y="217"/>
                    <a:pt x="806" y="217"/>
                  </a:cubicBezTo>
                  <a:lnTo>
                    <a:pt x="801" y="216"/>
                  </a:lnTo>
                  <a:cubicBezTo>
                    <a:pt x="801" y="217"/>
                    <a:pt x="801" y="219"/>
                    <a:pt x="801" y="220"/>
                  </a:cubicBezTo>
                  <a:lnTo>
                    <a:pt x="800" y="227"/>
                  </a:lnTo>
                  <a:lnTo>
                    <a:pt x="796" y="238"/>
                  </a:lnTo>
                  <a:lnTo>
                    <a:pt x="799" y="244"/>
                  </a:lnTo>
                  <a:lnTo>
                    <a:pt x="802" y="251"/>
                  </a:lnTo>
                  <a:lnTo>
                    <a:pt x="804" y="261"/>
                  </a:lnTo>
                  <a:lnTo>
                    <a:pt x="806" y="280"/>
                  </a:lnTo>
                  <a:lnTo>
                    <a:pt x="813" y="296"/>
                  </a:lnTo>
                  <a:lnTo>
                    <a:pt x="819" y="313"/>
                  </a:lnTo>
                  <a:lnTo>
                    <a:pt x="821" y="328"/>
                  </a:lnTo>
                  <a:cubicBezTo>
                    <a:pt x="821" y="330"/>
                    <a:pt x="820" y="333"/>
                    <a:pt x="818" y="335"/>
                  </a:cubicBezTo>
                  <a:lnTo>
                    <a:pt x="817" y="336"/>
                  </a:lnTo>
                  <a:lnTo>
                    <a:pt x="818" y="337"/>
                  </a:lnTo>
                  <a:lnTo>
                    <a:pt x="824" y="348"/>
                  </a:lnTo>
                  <a:lnTo>
                    <a:pt x="829" y="360"/>
                  </a:lnTo>
                  <a:lnTo>
                    <a:pt x="830" y="374"/>
                  </a:lnTo>
                  <a:lnTo>
                    <a:pt x="829" y="391"/>
                  </a:lnTo>
                  <a:lnTo>
                    <a:pt x="826" y="397"/>
                  </a:lnTo>
                  <a:cubicBezTo>
                    <a:pt x="826" y="398"/>
                    <a:pt x="825" y="400"/>
                    <a:pt x="824" y="401"/>
                  </a:cubicBezTo>
                  <a:lnTo>
                    <a:pt x="822" y="402"/>
                  </a:lnTo>
                  <a:lnTo>
                    <a:pt x="823" y="405"/>
                  </a:lnTo>
                  <a:cubicBezTo>
                    <a:pt x="826" y="405"/>
                    <a:pt x="829" y="408"/>
                    <a:pt x="829" y="412"/>
                  </a:cubicBezTo>
                  <a:cubicBezTo>
                    <a:pt x="829" y="415"/>
                    <a:pt x="827" y="419"/>
                    <a:pt x="823" y="420"/>
                  </a:cubicBezTo>
                  <a:lnTo>
                    <a:pt x="819" y="421"/>
                  </a:lnTo>
                  <a:cubicBezTo>
                    <a:pt x="819" y="421"/>
                    <a:pt x="819" y="422"/>
                    <a:pt x="818" y="422"/>
                  </a:cubicBezTo>
                  <a:lnTo>
                    <a:pt x="818" y="427"/>
                  </a:lnTo>
                  <a:lnTo>
                    <a:pt x="817" y="432"/>
                  </a:lnTo>
                  <a:cubicBezTo>
                    <a:pt x="817" y="433"/>
                    <a:pt x="817" y="433"/>
                    <a:pt x="817" y="434"/>
                  </a:cubicBezTo>
                  <a:lnTo>
                    <a:pt x="814" y="440"/>
                  </a:lnTo>
                  <a:lnTo>
                    <a:pt x="807" y="451"/>
                  </a:lnTo>
                  <a:lnTo>
                    <a:pt x="808" y="456"/>
                  </a:lnTo>
                  <a:cubicBezTo>
                    <a:pt x="809" y="457"/>
                    <a:pt x="809" y="459"/>
                    <a:pt x="808" y="460"/>
                  </a:cubicBezTo>
                  <a:lnTo>
                    <a:pt x="806" y="470"/>
                  </a:lnTo>
                  <a:lnTo>
                    <a:pt x="806" y="476"/>
                  </a:lnTo>
                  <a:cubicBezTo>
                    <a:pt x="807" y="480"/>
                    <a:pt x="804" y="484"/>
                    <a:pt x="800" y="485"/>
                  </a:cubicBezTo>
                  <a:cubicBezTo>
                    <a:pt x="798" y="485"/>
                    <a:pt x="797" y="485"/>
                    <a:pt x="795" y="484"/>
                  </a:cubicBezTo>
                  <a:lnTo>
                    <a:pt x="795" y="486"/>
                  </a:lnTo>
                  <a:lnTo>
                    <a:pt x="793" y="492"/>
                  </a:lnTo>
                  <a:cubicBezTo>
                    <a:pt x="792" y="494"/>
                    <a:pt x="791" y="495"/>
                    <a:pt x="790" y="496"/>
                  </a:cubicBezTo>
                  <a:lnTo>
                    <a:pt x="786" y="499"/>
                  </a:lnTo>
                  <a:cubicBezTo>
                    <a:pt x="785" y="500"/>
                    <a:pt x="783" y="501"/>
                    <a:pt x="782" y="501"/>
                  </a:cubicBezTo>
                  <a:lnTo>
                    <a:pt x="780" y="501"/>
                  </a:lnTo>
                  <a:cubicBezTo>
                    <a:pt x="779" y="501"/>
                    <a:pt x="778" y="501"/>
                    <a:pt x="777" y="501"/>
                  </a:cubicBezTo>
                  <a:lnTo>
                    <a:pt x="775" y="501"/>
                  </a:lnTo>
                  <a:cubicBezTo>
                    <a:pt x="774" y="501"/>
                    <a:pt x="773" y="500"/>
                    <a:pt x="772" y="500"/>
                  </a:cubicBezTo>
                  <a:lnTo>
                    <a:pt x="766" y="496"/>
                  </a:lnTo>
                  <a:lnTo>
                    <a:pt x="765" y="495"/>
                  </a:lnTo>
                  <a:lnTo>
                    <a:pt x="763" y="492"/>
                  </a:lnTo>
                  <a:cubicBezTo>
                    <a:pt x="762" y="491"/>
                    <a:pt x="762" y="490"/>
                    <a:pt x="762" y="490"/>
                  </a:cubicBezTo>
                  <a:lnTo>
                    <a:pt x="758" y="481"/>
                  </a:lnTo>
                  <a:cubicBezTo>
                    <a:pt x="758" y="481"/>
                    <a:pt x="757" y="481"/>
                    <a:pt x="756" y="480"/>
                  </a:cubicBezTo>
                  <a:cubicBezTo>
                    <a:pt x="755" y="479"/>
                    <a:pt x="754" y="478"/>
                    <a:pt x="753" y="476"/>
                  </a:cubicBezTo>
                  <a:lnTo>
                    <a:pt x="753" y="477"/>
                  </a:lnTo>
                  <a:cubicBezTo>
                    <a:pt x="749" y="478"/>
                    <a:pt x="744" y="476"/>
                    <a:pt x="742" y="472"/>
                  </a:cubicBezTo>
                  <a:lnTo>
                    <a:pt x="740" y="467"/>
                  </a:lnTo>
                  <a:cubicBezTo>
                    <a:pt x="740" y="466"/>
                    <a:pt x="739" y="465"/>
                    <a:pt x="740" y="464"/>
                  </a:cubicBezTo>
                  <a:lnTo>
                    <a:pt x="740" y="456"/>
                  </a:lnTo>
                  <a:cubicBezTo>
                    <a:pt x="740" y="455"/>
                    <a:pt x="740" y="454"/>
                    <a:pt x="740" y="454"/>
                  </a:cubicBezTo>
                  <a:lnTo>
                    <a:pt x="742" y="448"/>
                  </a:lnTo>
                  <a:lnTo>
                    <a:pt x="741" y="443"/>
                  </a:lnTo>
                  <a:lnTo>
                    <a:pt x="741" y="431"/>
                  </a:lnTo>
                  <a:lnTo>
                    <a:pt x="742" y="412"/>
                  </a:lnTo>
                  <a:lnTo>
                    <a:pt x="742" y="412"/>
                  </a:lnTo>
                  <a:cubicBezTo>
                    <a:pt x="742" y="411"/>
                    <a:pt x="742" y="411"/>
                    <a:pt x="742" y="411"/>
                  </a:cubicBezTo>
                  <a:lnTo>
                    <a:pt x="740" y="412"/>
                  </a:lnTo>
                  <a:cubicBezTo>
                    <a:pt x="740" y="413"/>
                    <a:pt x="739" y="413"/>
                    <a:pt x="738" y="414"/>
                  </a:cubicBezTo>
                  <a:lnTo>
                    <a:pt x="734" y="415"/>
                  </a:lnTo>
                  <a:lnTo>
                    <a:pt x="723" y="430"/>
                  </a:lnTo>
                  <a:cubicBezTo>
                    <a:pt x="722" y="430"/>
                    <a:pt x="722" y="431"/>
                    <a:pt x="721" y="431"/>
                  </a:cubicBezTo>
                  <a:lnTo>
                    <a:pt x="701" y="448"/>
                  </a:lnTo>
                  <a:lnTo>
                    <a:pt x="696" y="459"/>
                  </a:lnTo>
                  <a:lnTo>
                    <a:pt x="692" y="476"/>
                  </a:lnTo>
                  <a:lnTo>
                    <a:pt x="689" y="483"/>
                  </a:lnTo>
                  <a:lnTo>
                    <a:pt x="689" y="488"/>
                  </a:lnTo>
                  <a:lnTo>
                    <a:pt x="690" y="505"/>
                  </a:lnTo>
                  <a:lnTo>
                    <a:pt x="691" y="519"/>
                  </a:lnTo>
                  <a:lnTo>
                    <a:pt x="695" y="534"/>
                  </a:lnTo>
                  <a:lnTo>
                    <a:pt x="699" y="547"/>
                  </a:lnTo>
                  <a:lnTo>
                    <a:pt x="704" y="557"/>
                  </a:lnTo>
                  <a:cubicBezTo>
                    <a:pt x="705" y="559"/>
                    <a:pt x="705" y="561"/>
                    <a:pt x="704" y="563"/>
                  </a:cubicBezTo>
                  <a:lnTo>
                    <a:pt x="702" y="567"/>
                  </a:lnTo>
                  <a:cubicBezTo>
                    <a:pt x="701" y="569"/>
                    <a:pt x="699" y="571"/>
                    <a:pt x="697" y="572"/>
                  </a:cubicBezTo>
                  <a:cubicBezTo>
                    <a:pt x="694" y="572"/>
                    <a:pt x="692" y="572"/>
                    <a:pt x="690" y="570"/>
                  </a:cubicBezTo>
                  <a:lnTo>
                    <a:pt x="688" y="569"/>
                  </a:lnTo>
                  <a:lnTo>
                    <a:pt x="683" y="567"/>
                  </a:lnTo>
                  <a:cubicBezTo>
                    <a:pt x="681" y="566"/>
                    <a:pt x="679" y="564"/>
                    <a:pt x="678" y="562"/>
                  </a:cubicBezTo>
                  <a:lnTo>
                    <a:pt x="676" y="555"/>
                  </a:lnTo>
                  <a:lnTo>
                    <a:pt x="671" y="545"/>
                  </a:lnTo>
                  <a:lnTo>
                    <a:pt x="669" y="539"/>
                  </a:lnTo>
                  <a:lnTo>
                    <a:pt x="672" y="573"/>
                  </a:lnTo>
                  <a:lnTo>
                    <a:pt x="671" y="581"/>
                  </a:lnTo>
                  <a:cubicBezTo>
                    <a:pt x="671" y="582"/>
                    <a:pt x="670" y="583"/>
                    <a:pt x="670" y="584"/>
                  </a:cubicBezTo>
                  <a:lnTo>
                    <a:pt x="666" y="590"/>
                  </a:lnTo>
                  <a:lnTo>
                    <a:pt x="667" y="591"/>
                  </a:lnTo>
                  <a:cubicBezTo>
                    <a:pt x="667" y="594"/>
                    <a:pt x="667" y="596"/>
                    <a:pt x="665" y="598"/>
                  </a:cubicBezTo>
                  <a:lnTo>
                    <a:pt x="664" y="600"/>
                  </a:lnTo>
                  <a:lnTo>
                    <a:pt x="670" y="617"/>
                  </a:lnTo>
                  <a:lnTo>
                    <a:pt x="671" y="626"/>
                  </a:lnTo>
                  <a:lnTo>
                    <a:pt x="673" y="636"/>
                  </a:lnTo>
                  <a:cubicBezTo>
                    <a:pt x="674" y="637"/>
                    <a:pt x="674" y="638"/>
                    <a:pt x="673" y="639"/>
                  </a:cubicBezTo>
                  <a:lnTo>
                    <a:pt x="672" y="646"/>
                  </a:lnTo>
                  <a:cubicBezTo>
                    <a:pt x="671" y="648"/>
                    <a:pt x="670" y="649"/>
                    <a:pt x="669" y="650"/>
                  </a:cubicBezTo>
                  <a:lnTo>
                    <a:pt x="667" y="652"/>
                  </a:lnTo>
                  <a:cubicBezTo>
                    <a:pt x="664" y="654"/>
                    <a:pt x="658" y="655"/>
                    <a:pt x="655" y="653"/>
                  </a:cubicBezTo>
                  <a:lnTo>
                    <a:pt x="652" y="650"/>
                  </a:lnTo>
                  <a:cubicBezTo>
                    <a:pt x="650" y="648"/>
                    <a:pt x="650" y="646"/>
                    <a:pt x="650" y="644"/>
                  </a:cubicBezTo>
                  <a:lnTo>
                    <a:pt x="650" y="641"/>
                  </a:lnTo>
                  <a:lnTo>
                    <a:pt x="651" y="633"/>
                  </a:lnTo>
                  <a:lnTo>
                    <a:pt x="649" y="625"/>
                  </a:lnTo>
                  <a:lnTo>
                    <a:pt x="647" y="621"/>
                  </a:lnTo>
                  <a:lnTo>
                    <a:pt x="643" y="617"/>
                  </a:lnTo>
                  <a:cubicBezTo>
                    <a:pt x="642" y="615"/>
                    <a:pt x="641" y="612"/>
                    <a:pt x="642" y="609"/>
                  </a:cubicBezTo>
                  <a:lnTo>
                    <a:pt x="642" y="609"/>
                  </a:lnTo>
                  <a:lnTo>
                    <a:pt x="641" y="608"/>
                  </a:lnTo>
                  <a:lnTo>
                    <a:pt x="633" y="582"/>
                  </a:lnTo>
                  <a:cubicBezTo>
                    <a:pt x="633" y="581"/>
                    <a:pt x="633" y="580"/>
                    <a:pt x="633" y="580"/>
                  </a:cubicBezTo>
                  <a:lnTo>
                    <a:pt x="632" y="575"/>
                  </a:lnTo>
                  <a:lnTo>
                    <a:pt x="633" y="565"/>
                  </a:lnTo>
                  <a:lnTo>
                    <a:pt x="632" y="542"/>
                  </a:lnTo>
                  <a:lnTo>
                    <a:pt x="632" y="538"/>
                  </a:lnTo>
                  <a:cubicBezTo>
                    <a:pt x="630" y="536"/>
                    <a:pt x="629" y="533"/>
                    <a:pt x="630" y="530"/>
                  </a:cubicBezTo>
                  <a:lnTo>
                    <a:pt x="631" y="525"/>
                  </a:lnTo>
                  <a:lnTo>
                    <a:pt x="630" y="524"/>
                  </a:lnTo>
                  <a:lnTo>
                    <a:pt x="624" y="518"/>
                  </a:lnTo>
                  <a:cubicBezTo>
                    <a:pt x="623" y="518"/>
                    <a:pt x="623" y="517"/>
                    <a:pt x="622" y="516"/>
                  </a:cubicBezTo>
                  <a:lnTo>
                    <a:pt x="617" y="508"/>
                  </a:lnTo>
                  <a:lnTo>
                    <a:pt x="617" y="508"/>
                  </a:lnTo>
                  <a:lnTo>
                    <a:pt x="610" y="514"/>
                  </a:lnTo>
                  <a:cubicBezTo>
                    <a:pt x="609" y="515"/>
                    <a:pt x="609" y="515"/>
                    <a:pt x="608" y="515"/>
                  </a:cubicBezTo>
                  <a:lnTo>
                    <a:pt x="588" y="523"/>
                  </a:lnTo>
                  <a:cubicBezTo>
                    <a:pt x="585" y="524"/>
                    <a:pt x="583" y="524"/>
                    <a:pt x="580" y="522"/>
                  </a:cubicBezTo>
                  <a:cubicBezTo>
                    <a:pt x="578" y="521"/>
                    <a:pt x="577" y="518"/>
                    <a:pt x="577" y="516"/>
                  </a:cubicBezTo>
                  <a:lnTo>
                    <a:pt x="577" y="512"/>
                  </a:lnTo>
                  <a:cubicBezTo>
                    <a:pt x="577" y="509"/>
                    <a:pt x="579" y="506"/>
                    <a:pt x="582" y="505"/>
                  </a:cubicBezTo>
                  <a:lnTo>
                    <a:pt x="590" y="502"/>
                  </a:lnTo>
                  <a:lnTo>
                    <a:pt x="600" y="491"/>
                  </a:lnTo>
                  <a:lnTo>
                    <a:pt x="608" y="477"/>
                  </a:lnTo>
                  <a:lnTo>
                    <a:pt x="612" y="463"/>
                  </a:lnTo>
                  <a:lnTo>
                    <a:pt x="609" y="452"/>
                  </a:lnTo>
                  <a:lnTo>
                    <a:pt x="609" y="452"/>
                  </a:lnTo>
                  <a:lnTo>
                    <a:pt x="599" y="462"/>
                  </a:lnTo>
                  <a:lnTo>
                    <a:pt x="588" y="468"/>
                  </a:lnTo>
                  <a:cubicBezTo>
                    <a:pt x="585" y="469"/>
                    <a:pt x="582" y="469"/>
                    <a:pt x="580" y="468"/>
                  </a:cubicBezTo>
                  <a:cubicBezTo>
                    <a:pt x="577" y="466"/>
                    <a:pt x="576" y="464"/>
                    <a:pt x="576" y="461"/>
                  </a:cubicBezTo>
                  <a:lnTo>
                    <a:pt x="576" y="458"/>
                  </a:lnTo>
                  <a:cubicBezTo>
                    <a:pt x="576" y="456"/>
                    <a:pt x="576" y="454"/>
                    <a:pt x="578" y="452"/>
                  </a:cubicBezTo>
                  <a:lnTo>
                    <a:pt x="582" y="448"/>
                  </a:lnTo>
                  <a:lnTo>
                    <a:pt x="591" y="432"/>
                  </a:lnTo>
                  <a:lnTo>
                    <a:pt x="590" y="431"/>
                  </a:lnTo>
                  <a:lnTo>
                    <a:pt x="559" y="432"/>
                  </a:lnTo>
                  <a:cubicBezTo>
                    <a:pt x="557" y="432"/>
                    <a:pt x="555" y="431"/>
                    <a:pt x="554" y="430"/>
                  </a:cubicBezTo>
                  <a:lnTo>
                    <a:pt x="550" y="426"/>
                  </a:lnTo>
                  <a:lnTo>
                    <a:pt x="548" y="424"/>
                  </a:lnTo>
                  <a:lnTo>
                    <a:pt x="547" y="423"/>
                  </a:lnTo>
                  <a:cubicBezTo>
                    <a:pt x="546" y="423"/>
                    <a:pt x="546" y="422"/>
                    <a:pt x="545" y="422"/>
                  </a:cubicBezTo>
                  <a:lnTo>
                    <a:pt x="543" y="418"/>
                  </a:lnTo>
                  <a:cubicBezTo>
                    <a:pt x="543" y="417"/>
                    <a:pt x="542" y="416"/>
                    <a:pt x="542" y="415"/>
                  </a:cubicBezTo>
                  <a:lnTo>
                    <a:pt x="540" y="407"/>
                  </a:lnTo>
                  <a:lnTo>
                    <a:pt x="538" y="405"/>
                  </a:lnTo>
                  <a:cubicBezTo>
                    <a:pt x="535" y="402"/>
                    <a:pt x="535" y="398"/>
                    <a:pt x="537" y="395"/>
                  </a:cubicBezTo>
                  <a:lnTo>
                    <a:pt x="540" y="390"/>
                  </a:lnTo>
                  <a:lnTo>
                    <a:pt x="540" y="387"/>
                  </a:lnTo>
                  <a:lnTo>
                    <a:pt x="540" y="387"/>
                  </a:lnTo>
                  <a:cubicBezTo>
                    <a:pt x="540" y="386"/>
                    <a:pt x="540" y="386"/>
                    <a:pt x="540" y="386"/>
                  </a:cubicBezTo>
                  <a:lnTo>
                    <a:pt x="536" y="378"/>
                  </a:lnTo>
                  <a:cubicBezTo>
                    <a:pt x="535" y="378"/>
                    <a:pt x="535" y="378"/>
                    <a:pt x="535" y="378"/>
                  </a:cubicBezTo>
                  <a:lnTo>
                    <a:pt x="534" y="376"/>
                  </a:lnTo>
                  <a:lnTo>
                    <a:pt x="525" y="371"/>
                  </a:lnTo>
                  <a:cubicBezTo>
                    <a:pt x="522" y="371"/>
                    <a:pt x="519" y="368"/>
                    <a:pt x="518" y="365"/>
                  </a:cubicBezTo>
                  <a:cubicBezTo>
                    <a:pt x="518" y="362"/>
                    <a:pt x="519" y="358"/>
                    <a:pt x="522" y="357"/>
                  </a:cubicBezTo>
                  <a:lnTo>
                    <a:pt x="528" y="353"/>
                  </a:lnTo>
                  <a:cubicBezTo>
                    <a:pt x="529" y="352"/>
                    <a:pt x="530" y="352"/>
                    <a:pt x="532" y="352"/>
                  </a:cubicBezTo>
                  <a:lnTo>
                    <a:pt x="538" y="352"/>
                  </a:lnTo>
                  <a:cubicBezTo>
                    <a:pt x="539" y="352"/>
                    <a:pt x="541" y="352"/>
                    <a:pt x="542" y="353"/>
                  </a:cubicBezTo>
                  <a:lnTo>
                    <a:pt x="548" y="356"/>
                  </a:lnTo>
                  <a:cubicBezTo>
                    <a:pt x="549" y="357"/>
                    <a:pt x="550" y="357"/>
                    <a:pt x="551" y="358"/>
                  </a:cubicBezTo>
                  <a:lnTo>
                    <a:pt x="555" y="365"/>
                  </a:lnTo>
                  <a:cubicBezTo>
                    <a:pt x="556" y="366"/>
                    <a:pt x="557" y="368"/>
                    <a:pt x="557" y="369"/>
                  </a:cubicBezTo>
                  <a:lnTo>
                    <a:pt x="557" y="372"/>
                  </a:lnTo>
                  <a:lnTo>
                    <a:pt x="561" y="381"/>
                  </a:lnTo>
                  <a:lnTo>
                    <a:pt x="564" y="383"/>
                  </a:lnTo>
                  <a:cubicBezTo>
                    <a:pt x="565" y="384"/>
                    <a:pt x="565" y="384"/>
                    <a:pt x="566" y="385"/>
                  </a:cubicBezTo>
                  <a:lnTo>
                    <a:pt x="567" y="387"/>
                  </a:lnTo>
                  <a:lnTo>
                    <a:pt x="569" y="391"/>
                  </a:lnTo>
                  <a:lnTo>
                    <a:pt x="589" y="392"/>
                  </a:lnTo>
                  <a:lnTo>
                    <a:pt x="592" y="390"/>
                  </a:lnTo>
                  <a:lnTo>
                    <a:pt x="602" y="378"/>
                  </a:lnTo>
                  <a:lnTo>
                    <a:pt x="596" y="374"/>
                  </a:lnTo>
                  <a:lnTo>
                    <a:pt x="591" y="375"/>
                  </a:lnTo>
                  <a:cubicBezTo>
                    <a:pt x="590" y="375"/>
                    <a:pt x="589" y="375"/>
                    <a:pt x="589" y="375"/>
                  </a:cubicBezTo>
                  <a:lnTo>
                    <a:pt x="584" y="375"/>
                  </a:lnTo>
                  <a:cubicBezTo>
                    <a:pt x="580" y="375"/>
                    <a:pt x="577" y="371"/>
                    <a:pt x="577" y="367"/>
                  </a:cubicBezTo>
                  <a:lnTo>
                    <a:pt x="577" y="363"/>
                  </a:lnTo>
                  <a:cubicBezTo>
                    <a:pt x="577" y="360"/>
                    <a:pt x="579" y="357"/>
                    <a:pt x="582" y="356"/>
                  </a:cubicBezTo>
                  <a:lnTo>
                    <a:pt x="601" y="349"/>
                  </a:lnTo>
                  <a:lnTo>
                    <a:pt x="604" y="345"/>
                  </a:lnTo>
                  <a:lnTo>
                    <a:pt x="607" y="340"/>
                  </a:lnTo>
                  <a:lnTo>
                    <a:pt x="615" y="321"/>
                  </a:lnTo>
                  <a:lnTo>
                    <a:pt x="610" y="318"/>
                  </a:lnTo>
                  <a:cubicBezTo>
                    <a:pt x="608" y="316"/>
                    <a:pt x="606" y="314"/>
                    <a:pt x="607" y="311"/>
                  </a:cubicBezTo>
                  <a:cubicBezTo>
                    <a:pt x="607" y="308"/>
                    <a:pt x="608" y="306"/>
                    <a:pt x="610" y="304"/>
                  </a:cubicBezTo>
                  <a:lnTo>
                    <a:pt x="614" y="302"/>
                  </a:lnTo>
                  <a:lnTo>
                    <a:pt x="615" y="300"/>
                  </a:lnTo>
                  <a:lnTo>
                    <a:pt x="614" y="294"/>
                  </a:lnTo>
                  <a:lnTo>
                    <a:pt x="612" y="288"/>
                  </a:lnTo>
                  <a:lnTo>
                    <a:pt x="595" y="293"/>
                  </a:lnTo>
                  <a:cubicBezTo>
                    <a:pt x="593" y="293"/>
                    <a:pt x="590" y="293"/>
                    <a:pt x="588" y="291"/>
                  </a:cubicBezTo>
                  <a:cubicBezTo>
                    <a:pt x="586" y="290"/>
                    <a:pt x="585" y="288"/>
                    <a:pt x="585" y="285"/>
                  </a:cubicBezTo>
                  <a:lnTo>
                    <a:pt x="585" y="282"/>
                  </a:lnTo>
                  <a:cubicBezTo>
                    <a:pt x="585" y="281"/>
                    <a:pt x="585" y="280"/>
                    <a:pt x="586" y="279"/>
                  </a:cubicBezTo>
                  <a:lnTo>
                    <a:pt x="582" y="279"/>
                  </a:lnTo>
                  <a:lnTo>
                    <a:pt x="573" y="285"/>
                  </a:lnTo>
                  <a:cubicBezTo>
                    <a:pt x="572" y="285"/>
                    <a:pt x="571" y="285"/>
                    <a:pt x="570" y="286"/>
                  </a:cubicBezTo>
                  <a:lnTo>
                    <a:pt x="564" y="286"/>
                  </a:lnTo>
                  <a:cubicBezTo>
                    <a:pt x="561" y="287"/>
                    <a:pt x="558" y="285"/>
                    <a:pt x="556" y="282"/>
                  </a:cubicBezTo>
                  <a:lnTo>
                    <a:pt x="553" y="275"/>
                  </a:lnTo>
                  <a:cubicBezTo>
                    <a:pt x="551" y="273"/>
                    <a:pt x="551" y="270"/>
                    <a:pt x="553" y="268"/>
                  </a:cubicBezTo>
                  <a:cubicBezTo>
                    <a:pt x="554" y="265"/>
                    <a:pt x="557" y="263"/>
                    <a:pt x="560" y="264"/>
                  </a:cubicBezTo>
                  <a:lnTo>
                    <a:pt x="561" y="264"/>
                  </a:lnTo>
                  <a:lnTo>
                    <a:pt x="579" y="258"/>
                  </a:lnTo>
                  <a:lnTo>
                    <a:pt x="583" y="255"/>
                  </a:lnTo>
                  <a:cubicBezTo>
                    <a:pt x="585" y="254"/>
                    <a:pt x="586" y="253"/>
                    <a:pt x="588" y="253"/>
                  </a:cubicBezTo>
                  <a:lnTo>
                    <a:pt x="606" y="252"/>
                  </a:lnTo>
                  <a:lnTo>
                    <a:pt x="604" y="249"/>
                  </a:lnTo>
                  <a:lnTo>
                    <a:pt x="600" y="247"/>
                  </a:lnTo>
                  <a:lnTo>
                    <a:pt x="581" y="252"/>
                  </a:lnTo>
                  <a:cubicBezTo>
                    <a:pt x="578" y="253"/>
                    <a:pt x="576" y="252"/>
                    <a:pt x="574" y="251"/>
                  </a:cubicBezTo>
                  <a:lnTo>
                    <a:pt x="569" y="247"/>
                  </a:lnTo>
                  <a:cubicBezTo>
                    <a:pt x="568" y="246"/>
                    <a:pt x="567" y="245"/>
                    <a:pt x="567" y="244"/>
                  </a:cubicBezTo>
                  <a:lnTo>
                    <a:pt x="564" y="239"/>
                  </a:lnTo>
                  <a:lnTo>
                    <a:pt x="563" y="240"/>
                  </a:lnTo>
                  <a:cubicBezTo>
                    <a:pt x="563" y="241"/>
                    <a:pt x="562" y="241"/>
                    <a:pt x="562" y="242"/>
                  </a:cubicBezTo>
                  <a:lnTo>
                    <a:pt x="555" y="248"/>
                  </a:lnTo>
                  <a:cubicBezTo>
                    <a:pt x="554" y="249"/>
                    <a:pt x="553" y="249"/>
                    <a:pt x="552" y="249"/>
                  </a:cubicBezTo>
                  <a:lnTo>
                    <a:pt x="550" y="250"/>
                  </a:lnTo>
                  <a:cubicBezTo>
                    <a:pt x="547" y="251"/>
                    <a:pt x="544" y="250"/>
                    <a:pt x="542" y="248"/>
                  </a:cubicBezTo>
                  <a:cubicBezTo>
                    <a:pt x="540" y="246"/>
                    <a:pt x="539" y="243"/>
                    <a:pt x="540" y="240"/>
                  </a:cubicBezTo>
                  <a:lnTo>
                    <a:pt x="545" y="226"/>
                  </a:lnTo>
                  <a:lnTo>
                    <a:pt x="542" y="227"/>
                  </a:lnTo>
                  <a:cubicBezTo>
                    <a:pt x="540" y="227"/>
                    <a:pt x="537" y="226"/>
                    <a:pt x="535" y="225"/>
                  </a:cubicBezTo>
                  <a:lnTo>
                    <a:pt x="533" y="222"/>
                  </a:lnTo>
                  <a:cubicBezTo>
                    <a:pt x="532" y="222"/>
                    <a:pt x="531" y="221"/>
                    <a:pt x="531" y="219"/>
                  </a:cubicBezTo>
                  <a:lnTo>
                    <a:pt x="530" y="216"/>
                  </a:lnTo>
                  <a:cubicBezTo>
                    <a:pt x="529" y="216"/>
                    <a:pt x="529" y="215"/>
                    <a:pt x="529" y="214"/>
                  </a:cubicBezTo>
                  <a:lnTo>
                    <a:pt x="528" y="198"/>
                  </a:lnTo>
                  <a:lnTo>
                    <a:pt x="528" y="197"/>
                  </a:lnTo>
                  <a:lnTo>
                    <a:pt x="525" y="188"/>
                  </a:lnTo>
                  <a:cubicBezTo>
                    <a:pt x="524" y="185"/>
                    <a:pt x="525" y="182"/>
                    <a:pt x="527" y="180"/>
                  </a:cubicBezTo>
                  <a:lnTo>
                    <a:pt x="528" y="179"/>
                  </a:lnTo>
                  <a:lnTo>
                    <a:pt x="526" y="176"/>
                  </a:lnTo>
                  <a:cubicBezTo>
                    <a:pt x="523" y="174"/>
                    <a:pt x="522" y="171"/>
                    <a:pt x="522" y="168"/>
                  </a:cubicBezTo>
                  <a:lnTo>
                    <a:pt x="522" y="167"/>
                  </a:lnTo>
                  <a:lnTo>
                    <a:pt x="519" y="166"/>
                  </a:lnTo>
                  <a:lnTo>
                    <a:pt x="518" y="166"/>
                  </a:lnTo>
                  <a:cubicBezTo>
                    <a:pt x="516" y="167"/>
                    <a:pt x="514" y="168"/>
                    <a:pt x="513" y="168"/>
                  </a:cubicBezTo>
                  <a:cubicBezTo>
                    <a:pt x="511" y="168"/>
                    <a:pt x="507" y="167"/>
                    <a:pt x="506" y="166"/>
                  </a:cubicBezTo>
                  <a:lnTo>
                    <a:pt x="505" y="164"/>
                  </a:lnTo>
                  <a:cubicBezTo>
                    <a:pt x="504" y="164"/>
                    <a:pt x="504" y="163"/>
                    <a:pt x="503" y="163"/>
                  </a:cubicBezTo>
                  <a:lnTo>
                    <a:pt x="501" y="160"/>
                  </a:lnTo>
                  <a:lnTo>
                    <a:pt x="496" y="155"/>
                  </a:lnTo>
                  <a:lnTo>
                    <a:pt x="495" y="156"/>
                  </a:lnTo>
                  <a:lnTo>
                    <a:pt x="494" y="157"/>
                  </a:lnTo>
                  <a:lnTo>
                    <a:pt x="491" y="158"/>
                  </a:lnTo>
                  <a:cubicBezTo>
                    <a:pt x="488" y="160"/>
                    <a:pt x="485" y="160"/>
                    <a:pt x="483" y="158"/>
                  </a:cubicBezTo>
                  <a:lnTo>
                    <a:pt x="480" y="156"/>
                  </a:lnTo>
                  <a:cubicBezTo>
                    <a:pt x="478" y="155"/>
                    <a:pt x="477" y="153"/>
                    <a:pt x="477" y="150"/>
                  </a:cubicBezTo>
                  <a:cubicBezTo>
                    <a:pt x="477" y="148"/>
                    <a:pt x="478" y="145"/>
                    <a:pt x="480" y="144"/>
                  </a:cubicBezTo>
                  <a:lnTo>
                    <a:pt x="488" y="136"/>
                  </a:lnTo>
                  <a:lnTo>
                    <a:pt x="485" y="131"/>
                  </a:lnTo>
                  <a:cubicBezTo>
                    <a:pt x="484" y="131"/>
                    <a:pt x="482" y="131"/>
                    <a:pt x="480" y="131"/>
                  </a:cubicBezTo>
                  <a:lnTo>
                    <a:pt x="479" y="130"/>
                  </a:lnTo>
                  <a:lnTo>
                    <a:pt x="467" y="131"/>
                  </a:lnTo>
                  <a:cubicBezTo>
                    <a:pt x="465" y="131"/>
                    <a:pt x="463" y="131"/>
                    <a:pt x="462" y="130"/>
                  </a:cubicBezTo>
                  <a:cubicBezTo>
                    <a:pt x="461" y="130"/>
                    <a:pt x="460" y="131"/>
                    <a:pt x="460" y="131"/>
                  </a:cubicBezTo>
                  <a:cubicBezTo>
                    <a:pt x="457" y="132"/>
                    <a:pt x="455" y="131"/>
                    <a:pt x="453" y="130"/>
                  </a:cubicBezTo>
                  <a:lnTo>
                    <a:pt x="451" y="128"/>
                  </a:lnTo>
                  <a:cubicBezTo>
                    <a:pt x="450" y="127"/>
                    <a:pt x="449" y="127"/>
                    <a:pt x="449" y="126"/>
                  </a:cubicBezTo>
                  <a:lnTo>
                    <a:pt x="446" y="129"/>
                  </a:lnTo>
                  <a:cubicBezTo>
                    <a:pt x="445" y="130"/>
                    <a:pt x="443" y="131"/>
                    <a:pt x="440" y="131"/>
                  </a:cubicBezTo>
                  <a:cubicBezTo>
                    <a:pt x="438" y="131"/>
                    <a:pt x="435" y="130"/>
                    <a:pt x="434" y="128"/>
                  </a:cubicBezTo>
                  <a:lnTo>
                    <a:pt x="431" y="125"/>
                  </a:lnTo>
                  <a:cubicBezTo>
                    <a:pt x="430" y="123"/>
                    <a:pt x="430" y="122"/>
                    <a:pt x="430" y="120"/>
                  </a:cubicBezTo>
                  <a:lnTo>
                    <a:pt x="430" y="116"/>
                  </a:lnTo>
                  <a:cubicBezTo>
                    <a:pt x="430" y="114"/>
                    <a:pt x="430" y="112"/>
                    <a:pt x="432" y="111"/>
                  </a:cubicBezTo>
                  <a:lnTo>
                    <a:pt x="432" y="111"/>
                  </a:lnTo>
                  <a:lnTo>
                    <a:pt x="430" y="106"/>
                  </a:lnTo>
                  <a:cubicBezTo>
                    <a:pt x="430" y="105"/>
                    <a:pt x="430" y="104"/>
                    <a:pt x="430" y="103"/>
                  </a:cubicBezTo>
                  <a:lnTo>
                    <a:pt x="430" y="98"/>
                  </a:lnTo>
                  <a:lnTo>
                    <a:pt x="430" y="94"/>
                  </a:lnTo>
                  <a:lnTo>
                    <a:pt x="429" y="93"/>
                  </a:lnTo>
                  <a:lnTo>
                    <a:pt x="426" y="90"/>
                  </a:lnTo>
                  <a:cubicBezTo>
                    <a:pt x="424" y="87"/>
                    <a:pt x="424" y="84"/>
                    <a:pt x="425" y="81"/>
                  </a:cubicBezTo>
                  <a:lnTo>
                    <a:pt x="426" y="80"/>
                  </a:lnTo>
                  <a:lnTo>
                    <a:pt x="424" y="77"/>
                  </a:lnTo>
                  <a:lnTo>
                    <a:pt x="410" y="69"/>
                  </a:lnTo>
                  <a:cubicBezTo>
                    <a:pt x="409" y="68"/>
                    <a:pt x="408" y="67"/>
                    <a:pt x="407" y="65"/>
                  </a:cubicBezTo>
                  <a:lnTo>
                    <a:pt x="404" y="58"/>
                  </a:lnTo>
                  <a:cubicBezTo>
                    <a:pt x="403" y="57"/>
                    <a:pt x="403" y="57"/>
                    <a:pt x="403" y="56"/>
                  </a:cubicBezTo>
                  <a:lnTo>
                    <a:pt x="402" y="53"/>
                  </a:lnTo>
                  <a:lnTo>
                    <a:pt x="401" y="53"/>
                  </a:lnTo>
                  <a:lnTo>
                    <a:pt x="398" y="54"/>
                  </a:lnTo>
                  <a:cubicBezTo>
                    <a:pt x="396" y="54"/>
                    <a:pt x="394" y="54"/>
                    <a:pt x="393" y="53"/>
                  </a:cubicBezTo>
                  <a:lnTo>
                    <a:pt x="379" y="47"/>
                  </a:lnTo>
                  <a:cubicBezTo>
                    <a:pt x="378" y="46"/>
                    <a:pt x="377" y="45"/>
                    <a:pt x="377" y="45"/>
                  </a:cubicBezTo>
                  <a:lnTo>
                    <a:pt x="371" y="38"/>
                  </a:lnTo>
                  <a:cubicBezTo>
                    <a:pt x="371" y="40"/>
                    <a:pt x="370" y="42"/>
                    <a:pt x="369" y="43"/>
                  </a:cubicBezTo>
                  <a:lnTo>
                    <a:pt x="364" y="46"/>
                  </a:lnTo>
                  <a:lnTo>
                    <a:pt x="358" y="54"/>
                  </a:lnTo>
                  <a:cubicBezTo>
                    <a:pt x="357" y="55"/>
                    <a:pt x="355" y="56"/>
                    <a:pt x="353" y="57"/>
                  </a:cubicBezTo>
                  <a:lnTo>
                    <a:pt x="348" y="58"/>
                  </a:lnTo>
                  <a:cubicBezTo>
                    <a:pt x="346" y="58"/>
                    <a:pt x="344" y="58"/>
                    <a:pt x="342" y="56"/>
                  </a:cubicBezTo>
                  <a:lnTo>
                    <a:pt x="338" y="54"/>
                  </a:lnTo>
                  <a:cubicBezTo>
                    <a:pt x="337" y="53"/>
                    <a:pt x="337" y="53"/>
                    <a:pt x="336" y="52"/>
                  </a:cubicBezTo>
                  <a:lnTo>
                    <a:pt x="331" y="45"/>
                  </a:lnTo>
                  <a:lnTo>
                    <a:pt x="324" y="42"/>
                  </a:lnTo>
                  <a:cubicBezTo>
                    <a:pt x="323" y="42"/>
                    <a:pt x="322" y="41"/>
                    <a:pt x="321" y="41"/>
                  </a:cubicBezTo>
                  <a:lnTo>
                    <a:pt x="322" y="43"/>
                  </a:lnTo>
                  <a:cubicBezTo>
                    <a:pt x="322" y="44"/>
                    <a:pt x="322" y="46"/>
                    <a:pt x="321" y="47"/>
                  </a:cubicBezTo>
                  <a:lnTo>
                    <a:pt x="319" y="51"/>
                  </a:lnTo>
                  <a:cubicBezTo>
                    <a:pt x="317" y="54"/>
                    <a:pt x="314" y="56"/>
                    <a:pt x="310" y="55"/>
                  </a:cubicBezTo>
                  <a:lnTo>
                    <a:pt x="306" y="54"/>
                  </a:lnTo>
                  <a:cubicBezTo>
                    <a:pt x="304" y="54"/>
                    <a:pt x="302" y="52"/>
                    <a:pt x="301" y="50"/>
                  </a:cubicBezTo>
                  <a:lnTo>
                    <a:pt x="298" y="45"/>
                  </a:lnTo>
                  <a:lnTo>
                    <a:pt x="292" y="46"/>
                  </a:lnTo>
                  <a:lnTo>
                    <a:pt x="293" y="48"/>
                  </a:lnTo>
                  <a:cubicBezTo>
                    <a:pt x="293" y="51"/>
                    <a:pt x="292" y="54"/>
                    <a:pt x="290" y="56"/>
                  </a:cubicBezTo>
                  <a:cubicBezTo>
                    <a:pt x="289" y="56"/>
                    <a:pt x="288" y="57"/>
                    <a:pt x="288" y="57"/>
                  </a:cubicBezTo>
                  <a:cubicBezTo>
                    <a:pt x="288" y="58"/>
                    <a:pt x="289" y="58"/>
                    <a:pt x="289" y="59"/>
                  </a:cubicBezTo>
                  <a:cubicBezTo>
                    <a:pt x="290" y="61"/>
                    <a:pt x="291" y="63"/>
                    <a:pt x="290" y="65"/>
                  </a:cubicBezTo>
                  <a:lnTo>
                    <a:pt x="286" y="80"/>
                  </a:lnTo>
                  <a:cubicBezTo>
                    <a:pt x="285" y="83"/>
                    <a:pt x="282" y="86"/>
                    <a:pt x="279" y="86"/>
                  </a:cubicBezTo>
                  <a:lnTo>
                    <a:pt x="271" y="87"/>
                  </a:lnTo>
                  <a:cubicBezTo>
                    <a:pt x="270" y="88"/>
                    <a:pt x="268" y="87"/>
                    <a:pt x="267" y="87"/>
                  </a:cubicBezTo>
                  <a:lnTo>
                    <a:pt x="263" y="86"/>
                  </a:lnTo>
                  <a:lnTo>
                    <a:pt x="265" y="88"/>
                  </a:lnTo>
                  <a:lnTo>
                    <a:pt x="271" y="91"/>
                  </a:lnTo>
                  <a:lnTo>
                    <a:pt x="296" y="98"/>
                  </a:lnTo>
                  <a:lnTo>
                    <a:pt x="298" y="96"/>
                  </a:lnTo>
                  <a:lnTo>
                    <a:pt x="299" y="95"/>
                  </a:lnTo>
                  <a:lnTo>
                    <a:pt x="310" y="77"/>
                  </a:lnTo>
                  <a:lnTo>
                    <a:pt x="314" y="73"/>
                  </a:lnTo>
                  <a:cubicBezTo>
                    <a:pt x="315" y="72"/>
                    <a:pt x="316" y="72"/>
                    <a:pt x="317" y="72"/>
                  </a:cubicBezTo>
                  <a:lnTo>
                    <a:pt x="323" y="69"/>
                  </a:lnTo>
                  <a:cubicBezTo>
                    <a:pt x="326" y="68"/>
                    <a:pt x="329" y="68"/>
                    <a:pt x="331" y="70"/>
                  </a:cubicBezTo>
                  <a:cubicBezTo>
                    <a:pt x="333" y="71"/>
                    <a:pt x="334" y="74"/>
                    <a:pt x="334" y="76"/>
                  </a:cubicBezTo>
                  <a:lnTo>
                    <a:pt x="334" y="80"/>
                  </a:lnTo>
                  <a:cubicBezTo>
                    <a:pt x="334" y="82"/>
                    <a:pt x="334" y="83"/>
                    <a:pt x="333" y="85"/>
                  </a:cubicBezTo>
                  <a:lnTo>
                    <a:pt x="331" y="87"/>
                  </a:lnTo>
                  <a:lnTo>
                    <a:pt x="343" y="74"/>
                  </a:lnTo>
                  <a:lnTo>
                    <a:pt x="351" y="68"/>
                  </a:lnTo>
                  <a:cubicBezTo>
                    <a:pt x="352" y="68"/>
                    <a:pt x="353" y="67"/>
                    <a:pt x="354" y="67"/>
                  </a:cubicBezTo>
                  <a:lnTo>
                    <a:pt x="362" y="65"/>
                  </a:lnTo>
                  <a:cubicBezTo>
                    <a:pt x="366" y="64"/>
                    <a:pt x="370" y="67"/>
                    <a:pt x="372" y="70"/>
                  </a:cubicBezTo>
                  <a:cubicBezTo>
                    <a:pt x="373" y="74"/>
                    <a:pt x="371" y="79"/>
                    <a:pt x="367" y="80"/>
                  </a:cubicBezTo>
                  <a:lnTo>
                    <a:pt x="359" y="85"/>
                  </a:lnTo>
                  <a:lnTo>
                    <a:pt x="357" y="98"/>
                  </a:lnTo>
                  <a:cubicBezTo>
                    <a:pt x="357" y="99"/>
                    <a:pt x="356" y="100"/>
                    <a:pt x="355" y="101"/>
                  </a:cubicBezTo>
                  <a:lnTo>
                    <a:pt x="353" y="104"/>
                  </a:lnTo>
                  <a:lnTo>
                    <a:pt x="355" y="105"/>
                  </a:lnTo>
                  <a:lnTo>
                    <a:pt x="364" y="104"/>
                  </a:lnTo>
                  <a:lnTo>
                    <a:pt x="371" y="100"/>
                  </a:lnTo>
                  <a:lnTo>
                    <a:pt x="378" y="93"/>
                  </a:lnTo>
                  <a:cubicBezTo>
                    <a:pt x="379" y="92"/>
                    <a:pt x="380" y="91"/>
                    <a:pt x="381" y="90"/>
                  </a:cubicBezTo>
                  <a:lnTo>
                    <a:pt x="384" y="90"/>
                  </a:lnTo>
                  <a:cubicBezTo>
                    <a:pt x="386" y="89"/>
                    <a:pt x="388" y="89"/>
                    <a:pt x="390" y="90"/>
                  </a:cubicBezTo>
                  <a:lnTo>
                    <a:pt x="395" y="93"/>
                  </a:lnTo>
                  <a:cubicBezTo>
                    <a:pt x="397" y="94"/>
                    <a:pt x="399" y="97"/>
                    <a:pt x="399" y="100"/>
                  </a:cubicBezTo>
                  <a:lnTo>
                    <a:pt x="399" y="103"/>
                  </a:lnTo>
                  <a:cubicBezTo>
                    <a:pt x="399" y="105"/>
                    <a:pt x="397" y="107"/>
                    <a:pt x="396" y="109"/>
                  </a:cubicBezTo>
                  <a:cubicBezTo>
                    <a:pt x="394" y="110"/>
                    <a:pt x="393" y="111"/>
                    <a:pt x="391" y="111"/>
                  </a:cubicBezTo>
                  <a:lnTo>
                    <a:pt x="389" y="111"/>
                  </a:lnTo>
                  <a:lnTo>
                    <a:pt x="388" y="113"/>
                  </a:lnTo>
                  <a:lnTo>
                    <a:pt x="386" y="116"/>
                  </a:lnTo>
                  <a:lnTo>
                    <a:pt x="410" y="112"/>
                  </a:lnTo>
                  <a:cubicBezTo>
                    <a:pt x="413" y="111"/>
                    <a:pt x="417" y="113"/>
                    <a:pt x="418" y="116"/>
                  </a:cubicBezTo>
                  <a:cubicBezTo>
                    <a:pt x="420" y="120"/>
                    <a:pt x="419" y="124"/>
                    <a:pt x="416" y="126"/>
                  </a:cubicBezTo>
                  <a:lnTo>
                    <a:pt x="411" y="130"/>
                  </a:lnTo>
                  <a:cubicBezTo>
                    <a:pt x="410" y="131"/>
                    <a:pt x="409" y="131"/>
                    <a:pt x="407" y="131"/>
                  </a:cubicBezTo>
                  <a:lnTo>
                    <a:pt x="400" y="132"/>
                  </a:lnTo>
                  <a:lnTo>
                    <a:pt x="393" y="138"/>
                  </a:lnTo>
                  <a:cubicBezTo>
                    <a:pt x="392" y="138"/>
                    <a:pt x="391" y="139"/>
                    <a:pt x="390" y="139"/>
                  </a:cubicBezTo>
                  <a:lnTo>
                    <a:pt x="385" y="140"/>
                  </a:lnTo>
                  <a:lnTo>
                    <a:pt x="385" y="140"/>
                  </a:lnTo>
                  <a:cubicBezTo>
                    <a:pt x="386" y="143"/>
                    <a:pt x="385" y="146"/>
                    <a:pt x="383" y="148"/>
                  </a:cubicBezTo>
                  <a:lnTo>
                    <a:pt x="380" y="151"/>
                  </a:lnTo>
                  <a:cubicBezTo>
                    <a:pt x="379" y="153"/>
                    <a:pt x="375" y="154"/>
                    <a:pt x="373" y="154"/>
                  </a:cubicBezTo>
                  <a:lnTo>
                    <a:pt x="370" y="153"/>
                  </a:lnTo>
                  <a:cubicBezTo>
                    <a:pt x="368" y="153"/>
                    <a:pt x="367" y="152"/>
                    <a:pt x="366" y="151"/>
                  </a:cubicBezTo>
                  <a:lnTo>
                    <a:pt x="361" y="145"/>
                  </a:lnTo>
                  <a:cubicBezTo>
                    <a:pt x="360" y="145"/>
                    <a:pt x="360" y="144"/>
                    <a:pt x="359" y="143"/>
                  </a:cubicBezTo>
                  <a:lnTo>
                    <a:pt x="358" y="141"/>
                  </a:lnTo>
                  <a:lnTo>
                    <a:pt x="357" y="141"/>
                  </a:lnTo>
                  <a:cubicBezTo>
                    <a:pt x="356" y="141"/>
                    <a:pt x="355" y="141"/>
                    <a:pt x="354" y="140"/>
                  </a:cubicBezTo>
                  <a:lnTo>
                    <a:pt x="331" y="134"/>
                  </a:lnTo>
                  <a:lnTo>
                    <a:pt x="301" y="143"/>
                  </a:lnTo>
                  <a:lnTo>
                    <a:pt x="307" y="157"/>
                  </a:lnTo>
                  <a:lnTo>
                    <a:pt x="318" y="169"/>
                  </a:lnTo>
                  <a:lnTo>
                    <a:pt x="363" y="189"/>
                  </a:lnTo>
                  <a:cubicBezTo>
                    <a:pt x="364" y="189"/>
                    <a:pt x="365" y="190"/>
                    <a:pt x="366" y="191"/>
                  </a:cubicBezTo>
                  <a:lnTo>
                    <a:pt x="376" y="201"/>
                  </a:lnTo>
                  <a:lnTo>
                    <a:pt x="387" y="207"/>
                  </a:lnTo>
                  <a:lnTo>
                    <a:pt x="389" y="205"/>
                  </a:lnTo>
                  <a:cubicBezTo>
                    <a:pt x="389" y="204"/>
                    <a:pt x="390" y="204"/>
                    <a:pt x="391" y="204"/>
                  </a:cubicBezTo>
                  <a:lnTo>
                    <a:pt x="400" y="199"/>
                  </a:lnTo>
                  <a:cubicBezTo>
                    <a:pt x="401" y="198"/>
                    <a:pt x="403" y="198"/>
                    <a:pt x="404" y="198"/>
                  </a:cubicBezTo>
                  <a:lnTo>
                    <a:pt x="408" y="198"/>
                  </a:lnTo>
                  <a:cubicBezTo>
                    <a:pt x="410" y="198"/>
                    <a:pt x="413" y="199"/>
                    <a:pt x="414" y="201"/>
                  </a:cubicBezTo>
                  <a:cubicBezTo>
                    <a:pt x="416" y="203"/>
                    <a:pt x="416" y="206"/>
                    <a:pt x="416" y="208"/>
                  </a:cubicBezTo>
                  <a:lnTo>
                    <a:pt x="413" y="215"/>
                  </a:lnTo>
                  <a:cubicBezTo>
                    <a:pt x="413" y="217"/>
                    <a:pt x="411" y="218"/>
                    <a:pt x="409" y="219"/>
                  </a:cubicBezTo>
                  <a:lnTo>
                    <a:pt x="406" y="221"/>
                  </a:lnTo>
                  <a:cubicBezTo>
                    <a:pt x="405" y="222"/>
                    <a:pt x="404" y="222"/>
                    <a:pt x="403" y="222"/>
                  </a:cubicBezTo>
                  <a:lnTo>
                    <a:pt x="400" y="222"/>
                  </a:lnTo>
                  <a:lnTo>
                    <a:pt x="400" y="224"/>
                  </a:lnTo>
                  <a:lnTo>
                    <a:pt x="397" y="235"/>
                  </a:lnTo>
                  <a:lnTo>
                    <a:pt x="398" y="235"/>
                  </a:lnTo>
                  <a:lnTo>
                    <a:pt x="402" y="240"/>
                  </a:lnTo>
                  <a:lnTo>
                    <a:pt x="407" y="248"/>
                  </a:lnTo>
                  <a:lnTo>
                    <a:pt x="410" y="255"/>
                  </a:lnTo>
                  <a:lnTo>
                    <a:pt x="415" y="283"/>
                  </a:lnTo>
                  <a:lnTo>
                    <a:pt x="418" y="286"/>
                  </a:lnTo>
                  <a:cubicBezTo>
                    <a:pt x="419" y="287"/>
                    <a:pt x="420" y="289"/>
                    <a:pt x="420" y="291"/>
                  </a:cubicBezTo>
                  <a:lnTo>
                    <a:pt x="420" y="295"/>
                  </a:lnTo>
                  <a:cubicBezTo>
                    <a:pt x="420" y="297"/>
                    <a:pt x="419" y="299"/>
                    <a:pt x="417" y="301"/>
                  </a:cubicBezTo>
                  <a:lnTo>
                    <a:pt x="413" y="304"/>
                  </a:lnTo>
                  <a:lnTo>
                    <a:pt x="406" y="329"/>
                  </a:lnTo>
                  <a:cubicBezTo>
                    <a:pt x="405" y="331"/>
                    <a:pt x="404" y="332"/>
                    <a:pt x="402" y="333"/>
                  </a:cubicBezTo>
                  <a:lnTo>
                    <a:pt x="395" y="338"/>
                  </a:lnTo>
                  <a:cubicBezTo>
                    <a:pt x="392" y="339"/>
                    <a:pt x="389" y="339"/>
                    <a:pt x="387" y="338"/>
                  </a:cubicBezTo>
                  <a:cubicBezTo>
                    <a:pt x="384" y="336"/>
                    <a:pt x="383" y="333"/>
                    <a:pt x="383" y="331"/>
                  </a:cubicBezTo>
                  <a:lnTo>
                    <a:pt x="383" y="328"/>
                  </a:lnTo>
                  <a:cubicBezTo>
                    <a:pt x="383" y="327"/>
                    <a:pt x="383" y="326"/>
                    <a:pt x="383" y="325"/>
                  </a:cubicBezTo>
                  <a:lnTo>
                    <a:pt x="385" y="320"/>
                  </a:lnTo>
                  <a:lnTo>
                    <a:pt x="391" y="304"/>
                  </a:lnTo>
                  <a:lnTo>
                    <a:pt x="391" y="304"/>
                  </a:lnTo>
                  <a:lnTo>
                    <a:pt x="388" y="302"/>
                  </a:lnTo>
                  <a:cubicBezTo>
                    <a:pt x="386" y="300"/>
                    <a:pt x="385" y="298"/>
                    <a:pt x="385" y="295"/>
                  </a:cubicBezTo>
                  <a:lnTo>
                    <a:pt x="386" y="289"/>
                  </a:lnTo>
                  <a:cubicBezTo>
                    <a:pt x="385" y="288"/>
                    <a:pt x="383" y="287"/>
                    <a:pt x="382" y="285"/>
                  </a:cubicBezTo>
                  <a:lnTo>
                    <a:pt x="382" y="285"/>
                  </a:lnTo>
                  <a:lnTo>
                    <a:pt x="371" y="316"/>
                  </a:lnTo>
                  <a:lnTo>
                    <a:pt x="366" y="333"/>
                  </a:lnTo>
                  <a:cubicBezTo>
                    <a:pt x="366" y="336"/>
                    <a:pt x="363" y="338"/>
                    <a:pt x="361" y="339"/>
                  </a:cubicBezTo>
                  <a:lnTo>
                    <a:pt x="358" y="340"/>
                  </a:lnTo>
                  <a:cubicBezTo>
                    <a:pt x="354" y="341"/>
                    <a:pt x="350" y="339"/>
                    <a:pt x="348" y="335"/>
                  </a:cubicBezTo>
                  <a:lnTo>
                    <a:pt x="347" y="331"/>
                  </a:lnTo>
                  <a:cubicBezTo>
                    <a:pt x="346" y="329"/>
                    <a:pt x="346" y="328"/>
                    <a:pt x="347" y="326"/>
                  </a:cubicBezTo>
                  <a:lnTo>
                    <a:pt x="349" y="318"/>
                  </a:lnTo>
                  <a:lnTo>
                    <a:pt x="358" y="292"/>
                  </a:lnTo>
                  <a:cubicBezTo>
                    <a:pt x="357" y="289"/>
                    <a:pt x="357" y="286"/>
                    <a:pt x="359" y="284"/>
                  </a:cubicBezTo>
                  <a:lnTo>
                    <a:pt x="359" y="283"/>
                  </a:lnTo>
                  <a:lnTo>
                    <a:pt x="361" y="275"/>
                  </a:lnTo>
                  <a:lnTo>
                    <a:pt x="362" y="266"/>
                  </a:lnTo>
                  <a:lnTo>
                    <a:pt x="355" y="253"/>
                  </a:lnTo>
                  <a:lnTo>
                    <a:pt x="346" y="242"/>
                  </a:lnTo>
                  <a:cubicBezTo>
                    <a:pt x="345" y="242"/>
                    <a:pt x="345" y="241"/>
                    <a:pt x="345" y="240"/>
                  </a:cubicBezTo>
                  <a:lnTo>
                    <a:pt x="343" y="233"/>
                  </a:lnTo>
                  <a:lnTo>
                    <a:pt x="340" y="233"/>
                  </a:lnTo>
                  <a:lnTo>
                    <a:pt x="339" y="239"/>
                  </a:lnTo>
                  <a:lnTo>
                    <a:pt x="337" y="261"/>
                  </a:lnTo>
                  <a:lnTo>
                    <a:pt x="337" y="271"/>
                  </a:lnTo>
                  <a:cubicBezTo>
                    <a:pt x="337" y="272"/>
                    <a:pt x="337" y="273"/>
                    <a:pt x="337" y="274"/>
                  </a:cubicBezTo>
                  <a:lnTo>
                    <a:pt x="330" y="297"/>
                  </a:lnTo>
                  <a:cubicBezTo>
                    <a:pt x="329" y="301"/>
                    <a:pt x="326" y="303"/>
                    <a:pt x="322" y="303"/>
                  </a:cubicBezTo>
                  <a:cubicBezTo>
                    <a:pt x="318" y="303"/>
                    <a:pt x="315" y="300"/>
                    <a:pt x="314" y="296"/>
                  </a:cubicBezTo>
                  <a:lnTo>
                    <a:pt x="313" y="289"/>
                  </a:lnTo>
                  <a:cubicBezTo>
                    <a:pt x="313" y="288"/>
                    <a:pt x="313" y="288"/>
                    <a:pt x="313" y="287"/>
                  </a:cubicBezTo>
                  <a:lnTo>
                    <a:pt x="314" y="282"/>
                  </a:lnTo>
                  <a:cubicBezTo>
                    <a:pt x="314" y="283"/>
                    <a:pt x="314" y="283"/>
                    <a:pt x="313" y="283"/>
                  </a:cubicBezTo>
                  <a:lnTo>
                    <a:pt x="310" y="285"/>
                  </a:lnTo>
                  <a:cubicBezTo>
                    <a:pt x="309" y="285"/>
                    <a:pt x="308" y="286"/>
                    <a:pt x="307" y="286"/>
                  </a:cubicBezTo>
                  <a:lnTo>
                    <a:pt x="299" y="286"/>
                  </a:lnTo>
                  <a:cubicBezTo>
                    <a:pt x="295" y="287"/>
                    <a:pt x="292" y="284"/>
                    <a:pt x="291" y="281"/>
                  </a:cubicBezTo>
                  <a:cubicBezTo>
                    <a:pt x="290" y="277"/>
                    <a:pt x="291" y="274"/>
                    <a:pt x="294" y="272"/>
                  </a:cubicBezTo>
                  <a:lnTo>
                    <a:pt x="299" y="268"/>
                  </a:lnTo>
                  <a:lnTo>
                    <a:pt x="305" y="257"/>
                  </a:lnTo>
                  <a:cubicBezTo>
                    <a:pt x="304" y="257"/>
                    <a:pt x="303" y="256"/>
                    <a:pt x="302" y="256"/>
                  </a:cubicBezTo>
                  <a:cubicBezTo>
                    <a:pt x="301" y="255"/>
                    <a:pt x="300" y="254"/>
                    <a:pt x="299" y="252"/>
                  </a:cubicBezTo>
                  <a:lnTo>
                    <a:pt x="299" y="253"/>
                  </a:lnTo>
                  <a:lnTo>
                    <a:pt x="284" y="273"/>
                  </a:lnTo>
                  <a:cubicBezTo>
                    <a:pt x="281" y="277"/>
                    <a:pt x="273" y="278"/>
                    <a:pt x="269" y="273"/>
                  </a:cubicBezTo>
                  <a:cubicBezTo>
                    <a:pt x="268" y="271"/>
                    <a:pt x="267" y="268"/>
                    <a:pt x="268" y="266"/>
                  </a:cubicBezTo>
                  <a:lnTo>
                    <a:pt x="270" y="261"/>
                  </a:lnTo>
                  <a:lnTo>
                    <a:pt x="279" y="243"/>
                  </a:lnTo>
                  <a:cubicBezTo>
                    <a:pt x="279" y="243"/>
                    <a:pt x="280" y="242"/>
                    <a:pt x="281" y="241"/>
                  </a:cubicBezTo>
                  <a:lnTo>
                    <a:pt x="284" y="235"/>
                  </a:lnTo>
                  <a:lnTo>
                    <a:pt x="282" y="217"/>
                  </a:lnTo>
                  <a:lnTo>
                    <a:pt x="279" y="211"/>
                  </a:lnTo>
                  <a:lnTo>
                    <a:pt x="273" y="220"/>
                  </a:lnTo>
                  <a:cubicBezTo>
                    <a:pt x="271" y="223"/>
                    <a:pt x="268" y="225"/>
                    <a:pt x="264" y="224"/>
                  </a:cubicBezTo>
                  <a:cubicBezTo>
                    <a:pt x="261" y="223"/>
                    <a:pt x="259" y="220"/>
                    <a:pt x="258" y="217"/>
                  </a:cubicBezTo>
                  <a:lnTo>
                    <a:pt x="257" y="207"/>
                  </a:lnTo>
                  <a:lnTo>
                    <a:pt x="257" y="200"/>
                  </a:lnTo>
                  <a:lnTo>
                    <a:pt x="255" y="193"/>
                  </a:lnTo>
                  <a:lnTo>
                    <a:pt x="250" y="187"/>
                  </a:lnTo>
                  <a:lnTo>
                    <a:pt x="246" y="186"/>
                  </a:lnTo>
                  <a:cubicBezTo>
                    <a:pt x="245" y="185"/>
                    <a:pt x="244" y="185"/>
                    <a:pt x="243" y="184"/>
                  </a:cubicBezTo>
                  <a:lnTo>
                    <a:pt x="224" y="170"/>
                  </a:lnTo>
                  <a:lnTo>
                    <a:pt x="200" y="163"/>
                  </a:lnTo>
                  <a:cubicBezTo>
                    <a:pt x="200" y="165"/>
                    <a:pt x="199" y="167"/>
                    <a:pt x="197" y="169"/>
                  </a:cubicBezTo>
                  <a:lnTo>
                    <a:pt x="194" y="172"/>
                  </a:lnTo>
                  <a:cubicBezTo>
                    <a:pt x="193" y="173"/>
                    <a:pt x="191" y="173"/>
                    <a:pt x="189" y="174"/>
                  </a:cubicBezTo>
                  <a:lnTo>
                    <a:pt x="182" y="174"/>
                  </a:lnTo>
                  <a:lnTo>
                    <a:pt x="179" y="178"/>
                  </a:lnTo>
                  <a:lnTo>
                    <a:pt x="193" y="178"/>
                  </a:lnTo>
                  <a:cubicBezTo>
                    <a:pt x="194" y="178"/>
                    <a:pt x="196" y="178"/>
                    <a:pt x="197" y="179"/>
                  </a:cubicBezTo>
                  <a:lnTo>
                    <a:pt x="202" y="182"/>
                  </a:lnTo>
                  <a:cubicBezTo>
                    <a:pt x="203" y="182"/>
                    <a:pt x="204" y="183"/>
                    <a:pt x="204" y="184"/>
                  </a:cubicBezTo>
                  <a:lnTo>
                    <a:pt x="211" y="196"/>
                  </a:lnTo>
                  <a:lnTo>
                    <a:pt x="215" y="200"/>
                  </a:lnTo>
                  <a:cubicBezTo>
                    <a:pt x="218" y="203"/>
                    <a:pt x="219" y="208"/>
                    <a:pt x="216" y="211"/>
                  </a:cubicBezTo>
                  <a:cubicBezTo>
                    <a:pt x="213" y="214"/>
                    <a:pt x="208" y="215"/>
                    <a:pt x="205" y="212"/>
                  </a:cubicBezTo>
                  <a:lnTo>
                    <a:pt x="189" y="199"/>
                  </a:lnTo>
                  <a:lnTo>
                    <a:pt x="179" y="197"/>
                  </a:lnTo>
                  <a:lnTo>
                    <a:pt x="167" y="198"/>
                  </a:lnTo>
                  <a:lnTo>
                    <a:pt x="169" y="201"/>
                  </a:lnTo>
                  <a:lnTo>
                    <a:pt x="179" y="210"/>
                  </a:lnTo>
                  <a:lnTo>
                    <a:pt x="186" y="218"/>
                  </a:lnTo>
                  <a:lnTo>
                    <a:pt x="189" y="219"/>
                  </a:lnTo>
                  <a:lnTo>
                    <a:pt x="202" y="224"/>
                  </a:lnTo>
                  <a:cubicBezTo>
                    <a:pt x="203" y="225"/>
                    <a:pt x="204" y="225"/>
                    <a:pt x="205" y="226"/>
                  </a:cubicBezTo>
                  <a:lnTo>
                    <a:pt x="209" y="229"/>
                  </a:lnTo>
                  <a:cubicBezTo>
                    <a:pt x="210" y="230"/>
                    <a:pt x="211" y="231"/>
                    <a:pt x="212" y="232"/>
                  </a:cubicBezTo>
                  <a:lnTo>
                    <a:pt x="218" y="247"/>
                  </a:lnTo>
                  <a:lnTo>
                    <a:pt x="220" y="251"/>
                  </a:lnTo>
                  <a:cubicBezTo>
                    <a:pt x="221" y="252"/>
                    <a:pt x="222" y="254"/>
                    <a:pt x="222" y="255"/>
                  </a:cubicBezTo>
                  <a:lnTo>
                    <a:pt x="222" y="258"/>
                  </a:lnTo>
                  <a:cubicBezTo>
                    <a:pt x="222" y="261"/>
                    <a:pt x="220" y="264"/>
                    <a:pt x="218" y="265"/>
                  </a:cubicBezTo>
                  <a:cubicBezTo>
                    <a:pt x="216" y="267"/>
                    <a:pt x="213" y="267"/>
                    <a:pt x="211" y="266"/>
                  </a:cubicBezTo>
                  <a:lnTo>
                    <a:pt x="207" y="264"/>
                  </a:lnTo>
                  <a:cubicBezTo>
                    <a:pt x="205" y="264"/>
                    <a:pt x="204" y="263"/>
                    <a:pt x="203" y="262"/>
                  </a:cubicBezTo>
                  <a:lnTo>
                    <a:pt x="200" y="257"/>
                  </a:lnTo>
                  <a:cubicBezTo>
                    <a:pt x="199" y="257"/>
                    <a:pt x="199" y="256"/>
                    <a:pt x="199" y="255"/>
                  </a:cubicBezTo>
                  <a:lnTo>
                    <a:pt x="197" y="250"/>
                  </a:lnTo>
                  <a:cubicBezTo>
                    <a:pt x="196" y="250"/>
                    <a:pt x="195" y="250"/>
                    <a:pt x="194" y="250"/>
                  </a:cubicBezTo>
                  <a:lnTo>
                    <a:pt x="184" y="247"/>
                  </a:lnTo>
                  <a:cubicBezTo>
                    <a:pt x="183" y="247"/>
                    <a:pt x="182" y="247"/>
                    <a:pt x="181" y="247"/>
                  </a:cubicBezTo>
                  <a:lnTo>
                    <a:pt x="147" y="226"/>
                  </a:lnTo>
                  <a:lnTo>
                    <a:pt x="141" y="224"/>
                  </a:lnTo>
                  <a:lnTo>
                    <a:pt x="138" y="225"/>
                  </a:lnTo>
                  <a:lnTo>
                    <a:pt x="137" y="227"/>
                  </a:lnTo>
                  <a:lnTo>
                    <a:pt x="136" y="233"/>
                  </a:lnTo>
                  <a:lnTo>
                    <a:pt x="136" y="245"/>
                  </a:lnTo>
                  <a:lnTo>
                    <a:pt x="137" y="248"/>
                  </a:lnTo>
                  <a:lnTo>
                    <a:pt x="144" y="258"/>
                  </a:lnTo>
                  <a:lnTo>
                    <a:pt x="151" y="264"/>
                  </a:lnTo>
                  <a:lnTo>
                    <a:pt x="154" y="265"/>
                  </a:lnTo>
                  <a:cubicBezTo>
                    <a:pt x="156" y="266"/>
                    <a:pt x="157" y="267"/>
                    <a:pt x="158" y="269"/>
                  </a:cubicBezTo>
                  <a:lnTo>
                    <a:pt x="159" y="271"/>
                  </a:lnTo>
                  <a:lnTo>
                    <a:pt x="163" y="273"/>
                  </a:lnTo>
                  <a:cubicBezTo>
                    <a:pt x="164" y="274"/>
                    <a:pt x="165" y="274"/>
                    <a:pt x="165" y="275"/>
                  </a:cubicBezTo>
                  <a:lnTo>
                    <a:pt x="178" y="291"/>
                  </a:lnTo>
                  <a:lnTo>
                    <a:pt x="196" y="295"/>
                  </a:lnTo>
                  <a:cubicBezTo>
                    <a:pt x="197" y="296"/>
                    <a:pt x="199" y="296"/>
                    <a:pt x="200" y="297"/>
                  </a:cubicBezTo>
                  <a:lnTo>
                    <a:pt x="211" y="307"/>
                  </a:lnTo>
                  <a:lnTo>
                    <a:pt x="225" y="308"/>
                  </a:lnTo>
                  <a:cubicBezTo>
                    <a:pt x="228" y="308"/>
                    <a:pt x="230" y="309"/>
                    <a:pt x="231" y="311"/>
                  </a:cubicBezTo>
                  <a:lnTo>
                    <a:pt x="235" y="316"/>
                  </a:lnTo>
                  <a:lnTo>
                    <a:pt x="248" y="320"/>
                  </a:lnTo>
                  <a:cubicBezTo>
                    <a:pt x="252" y="321"/>
                    <a:pt x="254" y="324"/>
                    <a:pt x="254" y="327"/>
                  </a:cubicBezTo>
                  <a:cubicBezTo>
                    <a:pt x="254" y="330"/>
                    <a:pt x="253" y="333"/>
                    <a:pt x="250" y="335"/>
                  </a:cubicBezTo>
                  <a:lnTo>
                    <a:pt x="243" y="338"/>
                  </a:lnTo>
                  <a:cubicBezTo>
                    <a:pt x="241" y="339"/>
                    <a:pt x="238" y="339"/>
                    <a:pt x="236" y="338"/>
                  </a:cubicBezTo>
                  <a:lnTo>
                    <a:pt x="229" y="335"/>
                  </a:lnTo>
                  <a:lnTo>
                    <a:pt x="215" y="326"/>
                  </a:lnTo>
                  <a:lnTo>
                    <a:pt x="210" y="326"/>
                  </a:lnTo>
                  <a:cubicBezTo>
                    <a:pt x="209" y="326"/>
                    <a:pt x="208" y="325"/>
                    <a:pt x="207" y="325"/>
                  </a:cubicBezTo>
                  <a:lnTo>
                    <a:pt x="185" y="316"/>
                  </a:lnTo>
                  <a:lnTo>
                    <a:pt x="176" y="319"/>
                  </a:lnTo>
                  <a:cubicBezTo>
                    <a:pt x="174" y="319"/>
                    <a:pt x="173" y="320"/>
                    <a:pt x="172" y="319"/>
                  </a:cubicBezTo>
                  <a:lnTo>
                    <a:pt x="169" y="319"/>
                  </a:lnTo>
                  <a:cubicBezTo>
                    <a:pt x="167" y="319"/>
                    <a:pt x="166" y="318"/>
                    <a:pt x="164" y="317"/>
                  </a:cubicBezTo>
                  <a:lnTo>
                    <a:pt x="161" y="314"/>
                  </a:lnTo>
                  <a:lnTo>
                    <a:pt x="153" y="305"/>
                  </a:lnTo>
                  <a:lnTo>
                    <a:pt x="140" y="302"/>
                  </a:lnTo>
                  <a:cubicBezTo>
                    <a:pt x="139" y="302"/>
                    <a:pt x="138" y="302"/>
                    <a:pt x="137" y="302"/>
                  </a:cubicBezTo>
                  <a:lnTo>
                    <a:pt x="130" y="297"/>
                  </a:lnTo>
                  <a:lnTo>
                    <a:pt x="127" y="301"/>
                  </a:lnTo>
                  <a:lnTo>
                    <a:pt x="126" y="311"/>
                  </a:lnTo>
                  <a:lnTo>
                    <a:pt x="130" y="326"/>
                  </a:lnTo>
                  <a:lnTo>
                    <a:pt x="135" y="336"/>
                  </a:lnTo>
                  <a:lnTo>
                    <a:pt x="148" y="351"/>
                  </a:lnTo>
                  <a:lnTo>
                    <a:pt x="153" y="349"/>
                  </a:lnTo>
                  <a:cubicBezTo>
                    <a:pt x="156" y="348"/>
                    <a:pt x="159" y="349"/>
                    <a:pt x="161" y="351"/>
                  </a:cubicBezTo>
                  <a:lnTo>
                    <a:pt x="167" y="356"/>
                  </a:lnTo>
                  <a:lnTo>
                    <a:pt x="174" y="359"/>
                  </a:lnTo>
                  <a:lnTo>
                    <a:pt x="222" y="361"/>
                  </a:lnTo>
                  <a:lnTo>
                    <a:pt x="228" y="355"/>
                  </a:lnTo>
                  <a:cubicBezTo>
                    <a:pt x="229" y="355"/>
                    <a:pt x="230" y="354"/>
                    <a:pt x="230" y="354"/>
                  </a:cubicBezTo>
                  <a:lnTo>
                    <a:pt x="236" y="351"/>
                  </a:lnTo>
                  <a:cubicBezTo>
                    <a:pt x="237" y="351"/>
                    <a:pt x="238" y="350"/>
                    <a:pt x="239" y="350"/>
                  </a:cubicBezTo>
                  <a:lnTo>
                    <a:pt x="249" y="349"/>
                  </a:lnTo>
                  <a:cubicBezTo>
                    <a:pt x="253" y="348"/>
                    <a:pt x="256" y="350"/>
                    <a:pt x="257" y="353"/>
                  </a:cubicBezTo>
                  <a:cubicBezTo>
                    <a:pt x="259" y="356"/>
                    <a:pt x="259" y="359"/>
                    <a:pt x="257" y="362"/>
                  </a:cubicBezTo>
                  <a:lnTo>
                    <a:pt x="254" y="365"/>
                  </a:lnTo>
                  <a:cubicBezTo>
                    <a:pt x="254" y="366"/>
                    <a:pt x="253" y="366"/>
                    <a:pt x="252" y="367"/>
                  </a:cubicBezTo>
                  <a:lnTo>
                    <a:pt x="250" y="368"/>
                  </a:lnTo>
                  <a:cubicBezTo>
                    <a:pt x="251" y="370"/>
                    <a:pt x="252" y="371"/>
                    <a:pt x="252" y="373"/>
                  </a:cubicBezTo>
                  <a:cubicBezTo>
                    <a:pt x="252" y="375"/>
                    <a:pt x="251" y="377"/>
                    <a:pt x="249" y="379"/>
                  </a:cubicBezTo>
                  <a:lnTo>
                    <a:pt x="245" y="383"/>
                  </a:lnTo>
                  <a:cubicBezTo>
                    <a:pt x="244" y="384"/>
                    <a:pt x="241" y="385"/>
                    <a:pt x="239" y="385"/>
                  </a:cubicBezTo>
                  <a:lnTo>
                    <a:pt x="235" y="384"/>
                  </a:lnTo>
                  <a:cubicBezTo>
                    <a:pt x="234" y="384"/>
                    <a:pt x="233" y="384"/>
                    <a:pt x="233" y="384"/>
                  </a:cubicBezTo>
                  <a:lnTo>
                    <a:pt x="227" y="381"/>
                  </a:lnTo>
                  <a:lnTo>
                    <a:pt x="223" y="385"/>
                  </a:lnTo>
                  <a:cubicBezTo>
                    <a:pt x="222" y="386"/>
                    <a:pt x="221" y="386"/>
                    <a:pt x="219" y="387"/>
                  </a:cubicBezTo>
                  <a:lnTo>
                    <a:pt x="203" y="389"/>
                  </a:lnTo>
                  <a:cubicBezTo>
                    <a:pt x="201" y="389"/>
                    <a:pt x="199" y="388"/>
                    <a:pt x="197" y="387"/>
                  </a:cubicBezTo>
                  <a:lnTo>
                    <a:pt x="196" y="386"/>
                  </a:lnTo>
                  <a:lnTo>
                    <a:pt x="192" y="388"/>
                  </a:lnTo>
                  <a:lnTo>
                    <a:pt x="196" y="393"/>
                  </a:lnTo>
                  <a:lnTo>
                    <a:pt x="202" y="397"/>
                  </a:lnTo>
                  <a:lnTo>
                    <a:pt x="210" y="399"/>
                  </a:lnTo>
                  <a:lnTo>
                    <a:pt x="231" y="398"/>
                  </a:lnTo>
                  <a:cubicBezTo>
                    <a:pt x="234" y="397"/>
                    <a:pt x="238" y="399"/>
                    <a:pt x="239" y="402"/>
                  </a:cubicBezTo>
                  <a:cubicBezTo>
                    <a:pt x="241" y="405"/>
                    <a:pt x="240" y="409"/>
                    <a:pt x="238" y="411"/>
                  </a:cubicBezTo>
                  <a:lnTo>
                    <a:pt x="235" y="414"/>
                  </a:lnTo>
                  <a:cubicBezTo>
                    <a:pt x="234" y="415"/>
                    <a:pt x="232" y="416"/>
                    <a:pt x="230" y="416"/>
                  </a:cubicBezTo>
                  <a:lnTo>
                    <a:pt x="227" y="417"/>
                  </a:lnTo>
                  <a:cubicBezTo>
                    <a:pt x="227" y="417"/>
                    <a:pt x="226" y="417"/>
                    <a:pt x="225" y="417"/>
                  </a:cubicBezTo>
                  <a:lnTo>
                    <a:pt x="223" y="417"/>
                  </a:lnTo>
                  <a:lnTo>
                    <a:pt x="219" y="419"/>
                  </a:lnTo>
                  <a:cubicBezTo>
                    <a:pt x="220" y="420"/>
                    <a:pt x="220" y="421"/>
                    <a:pt x="220" y="422"/>
                  </a:cubicBezTo>
                  <a:lnTo>
                    <a:pt x="220" y="425"/>
                  </a:lnTo>
                  <a:cubicBezTo>
                    <a:pt x="220" y="429"/>
                    <a:pt x="217" y="432"/>
                    <a:pt x="214" y="433"/>
                  </a:cubicBezTo>
                  <a:lnTo>
                    <a:pt x="209" y="434"/>
                  </a:lnTo>
                  <a:cubicBezTo>
                    <a:pt x="208" y="435"/>
                    <a:pt x="207" y="435"/>
                    <a:pt x="205" y="434"/>
                  </a:cubicBezTo>
                  <a:lnTo>
                    <a:pt x="201" y="433"/>
                  </a:lnTo>
                  <a:cubicBezTo>
                    <a:pt x="199" y="435"/>
                    <a:pt x="197" y="436"/>
                    <a:pt x="195" y="436"/>
                  </a:cubicBezTo>
                  <a:cubicBezTo>
                    <a:pt x="194" y="436"/>
                    <a:pt x="192" y="436"/>
                    <a:pt x="191" y="435"/>
                  </a:cubicBezTo>
                  <a:lnTo>
                    <a:pt x="189" y="438"/>
                  </a:lnTo>
                  <a:cubicBezTo>
                    <a:pt x="188" y="438"/>
                    <a:pt x="188" y="439"/>
                    <a:pt x="187" y="439"/>
                  </a:cubicBezTo>
                  <a:lnTo>
                    <a:pt x="183" y="443"/>
                  </a:lnTo>
                  <a:cubicBezTo>
                    <a:pt x="180" y="445"/>
                    <a:pt x="177" y="445"/>
                    <a:pt x="174" y="444"/>
                  </a:cubicBezTo>
                  <a:lnTo>
                    <a:pt x="170" y="442"/>
                  </a:lnTo>
                  <a:cubicBezTo>
                    <a:pt x="167" y="440"/>
                    <a:pt x="166" y="436"/>
                    <a:pt x="167" y="433"/>
                  </a:cubicBezTo>
                  <a:lnTo>
                    <a:pt x="168" y="426"/>
                  </a:lnTo>
                  <a:lnTo>
                    <a:pt x="171" y="418"/>
                  </a:lnTo>
                  <a:lnTo>
                    <a:pt x="169" y="412"/>
                  </a:lnTo>
                  <a:lnTo>
                    <a:pt x="165" y="409"/>
                  </a:lnTo>
                  <a:cubicBezTo>
                    <a:pt x="164" y="408"/>
                    <a:pt x="164" y="407"/>
                    <a:pt x="163" y="406"/>
                  </a:cubicBezTo>
                  <a:lnTo>
                    <a:pt x="160" y="399"/>
                  </a:lnTo>
                  <a:lnTo>
                    <a:pt x="80" y="354"/>
                  </a:lnTo>
                  <a:lnTo>
                    <a:pt x="77" y="354"/>
                  </a:lnTo>
                  <a:lnTo>
                    <a:pt x="75" y="356"/>
                  </a:lnTo>
                  <a:lnTo>
                    <a:pt x="75" y="356"/>
                  </a:lnTo>
                  <a:cubicBezTo>
                    <a:pt x="76" y="357"/>
                    <a:pt x="76" y="358"/>
                    <a:pt x="76" y="359"/>
                  </a:cubicBezTo>
                  <a:lnTo>
                    <a:pt x="76" y="364"/>
                  </a:lnTo>
                  <a:lnTo>
                    <a:pt x="76" y="371"/>
                  </a:lnTo>
                  <a:lnTo>
                    <a:pt x="76" y="374"/>
                  </a:lnTo>
                  <a:lnTo>
                    <a:pt x="84" y="389"/>
                  </a:lnTo>
                  <a:lnTo>
                    <a:pt x="92" y="400"/>
                  </a:lnTo>
                  <a:lnTo>
                    <a:pt x="100" y="403"/>
                  </a:lnTo>
                  <a:lnTo>
                    <a:pt x="111" y="411"/>
                  </a:lnTo>
                  <a:lnTo>
                    <a:pt x="118" y="413"/>
                  </a:lnTo>
                  <a:cubicBezTo>
                    <a:pt x="119" y="413"/>
                    <a:pt x="120" y="414"/>
                    <a:pt x="120" y="414"/>
                  </a:cubicBezTo>
                  <a:lnTo>
                    <a:pt x="126" y="418"/>
                  </a:lnTo>
                  <a:lnTo>
                    <a:pt x="132" y="426"/>
                  </a:lnTo>
                  <a:lnTo>
                    <a:pt x="137" y="435"/>
                  </a:lnTo>
                  <a:cubicBezTo>
                    <a:pt x="139" y="437"/>
                    <a:pt x="138" y="441"/>
                    <a:pt x="136" y="443"/>
                  </a:cubicBezTo>
                  <a:cubicBezTo>
                    <a:pt x="134" y="446"/>
                    <a:pt x="131" y="447"/>
                    <a:pt x="128" y="446"/>
                  </a:cubicBezTo>
                  <a:lnTo>
                    <a:pt x="121" y="444"/>
                  </a:lnTo>
                  <a:lnTo>
                    <a:pt x="102" y="433"/>
                  </a:lnTo>
                  <a:lnTo>
                    <a:pt x="92" y="431"/>
                  </a:lnTo>
                  <a:lnTo>
                    <a:pt x="97" y="440"/>
                  </a:lnTo>
                  <a:lnTo>
                    <a:pt x="108" y="449"/>
                  </a:lnTo>
                  <a:cubicBezTo>
                    <a:pt x="109" y="450"/>
                    <a:pt x="110" y="451"/>
                    <a:pt x="111" y="452"/>
                  </a:cubicBezTo>
                  <a:lnTo>
                    <a:pt x="118" y="465"/>
                  </a:lnTo>
                  <a:lnTo>
                    <a:pt x="122" y="466"/>
                  </a:lnTo>
                  <a:lnTo>
                    <a:pt x="130" y="466"/>
                  </a:lnTo>
                  <a:cubicBezTo>
                    <a:pt x="133" y="466"/>
                    <a:pt x="137" y="468"/>
                    <a:pt x="138" y="472"/>
                  </a:cubicBezTo>
                  <a:cubicBezTo>
                    <a:pt x="139" y="475"/>
                    <a:pt x="137" y="479"/>
                    <a:pt x="134" y="481"/>
                  </a:cubicBezTo>
                  <a:lnTo>
                    <a:pt x="123" y="487"/>
                  </a:lnTo>
                  <a:cubicBezTo>
                    <a:pt x="122" y="487"/>
                    <a:pt x="120" y="487"/>
                    <a:pt x="119" y="488"/>
                  </a:cubicBezTo>
                  <a:lnTo>
                    <a:pt x="114" y="488"/>
                  </a:lnTo>
                  <a:cubicBezTo>
                    <a:pt x="112" y="488"/>
                    <a:pt x="111" y="488"/>
                    <a:pt x="110" y="487"/>
                  </a:cubicBezTo>
                  <a:lnTo>
                    <a:pt x="104" y="484"/>
                  </a:lnTo>
                  <a:cubicBezTo>
                    <a:pt x="103" y="484"/>
                    <a:pt x="102" y="483"/>
                    <a:pt x="101" y="482"/>
                  </a:cubicBezTo>
                  <a:lnTo>
                    <a:pt x="97" y="477"/>
                  </a:lnTo>
                  <a:lnTo>
                    <a:pt x="93" y="470"/>
                  </a:lnTo>
                  <a:lnTo>
                    <a:pt x="82" y="467"/>
                  </a:lnTo>
                  <a:cubicBezTo>
                    <a:pt x="81" y="467"/>
                    <a:pt x="80" y="466"/>
                    <a:pt x="80" y="466"/>
                  </a:cubicBezTo>
                  <a:lnTo>
                    <a:pt x="72" y="461"/>
                  </a:lnTo>
                  <a:cubicBezTo>
                    <a:pt x="71" y="460"/>
                    <a:pt x="71" y="460"/>
                    <a:pt x="70" y="459"/>
                  </a:cubicBezTo>
                  <a:lnTo>
                    <a:pt x="60" y="446"/>
                  </a:lnTo>
                  <a:lnTo>
                    <a:pt x="56" y="445"/>
                  </a:lnTo>
                  <a:cubicBezTo>
                    <a:pt x="55" y="445"/>
                    <a:pt x="54" y="445"/>
                    <a:pt x="53" y="444"/>
                  </a:cubicBezTo>
                  <a:lnTo>
                    <a:pt x="35" y="434"/>
                  </a:lnTo>
                  <a:lnTo>
                    <a:pt x="33" y="436"/>
                  </a:lnTo>
                  <a:cubicBezTo>
                    <a:pt x="32" y="436"/>
                    <a:pt x="32" y="437"/>
                    <a:pt x="31" y="437"/>
                  </a:cubicBezTo>
                  <a:lnTo>
                    <a:pt x="28" y="440"/>
                  </a:lnTo>
                  <a:lnTo>
                    <a:pt x="27" y="443"/>
                  </a:lnTo>
                  <a:lnTo>
                    <a:pt x="28" y="450"/>
                  </a:lnTo>
                  <a:lnTo>
                    <a:pt x="27" y="459"/>
                  </a:lnTo>
                  <a:cubicBezTo>
                    <a:pt x="27" y="460"/>
                    <a:pt x="26" y="462"/>
                    <a:pt x="25" y="463"/>
                  </a:cubicBezTo>
                  <a:lnTo>
                    <a:pt x="21" y="467"/>
                  </a:lnTo>
                  <a:cubicBezTo>
                    <a:pt x="21" y="468"/>
                    <a:pt x="20" y="468"/>
                    <a:pt x="20" y="469"/>
                  </a:cubicBezTo>
                  <a:lnTo>
                    <a:pt x="8" y="476"/>
                  </a:lnTo>
                  <a:lnTo>
                    <a:pt x="7" y="480"/>
                  </a:lnTo>
                  <a:cubicBezTo>
                    <a:pt x="7" y="481"/>
                    <a:pt x="6" y="482"/>
                    <a:pt x="5" y="483"/>
                  </a:cubicBezTo>
                  <a:lnTo>
                    <a:pt x="0" y="488"/>
                  </a:lnTo>
                  <a:lnTo>
                    <a:pt x="53" y="482"/>
                  </a:lnTo>
                  <a:cubicBezTo>
                    <a:pt x="54" y="482"/>
                    <a:pt x="56" y="482"/>
                    <a:pt x="57" y="483"/>
                  </a:cubicBezTo>
                  <a:lnTo>
                    <a:pt x="87" y="495"/>
                  </a:lnTo>
                  <a:cubicBezTo>
                    <a:pt x="87" y="495"/>
                    <a:pt x="88" y="495"/>
                    <a:pt x="88" y="496"/>
                  </a:cubicBezTo>
                  <a:lnTo>
                    <a:pt x="89" y="495"/>
                  </a:lnTo>
                  <a:lnTo>
                    <a:pt x="94" y="495"/>
                  </a:lnTo>
                  <a:cubicBezTo>
                    <a:pt x="97" y="494"/>
                    <a:pt x="99" y="495"/>
                    <a:pt x="101" y="498"/>
                  </a:cubicBezTo>
                  <a:lnTo>
                    <a:pt x="105" y="502"/>
                  </a:lnTo>
                  <a:cubicBezTo>
                    <a:pt x="106" y="504"/>
                    <a:pt x="107" y="506"/>
                    <a:pt x="106" y="508"/>
                  </a:cubicBezTo>
                  <a:lnTo>
                    <a:pt x="106" y="516"/>
                  </a:lnTo>
                  <a:cubicBezTo>
                    <a:pt x="106" y="518"/>
                    <a:pt x="105" y="519"/>
                    <a:pt x="104" y="521"/>
                  </a:cubicBezTo>
                  <a:cubicBezTo>
                    <a:pt x="104" y="522"/>
                    <a:pt x="104" y="523"/>
                    <a:pt x="104" y="524"/>
                  </a:cubicBezTo>
                  <a:lnTo>
                    <a:pt x="104" y="525"/>
                  </a:lnTo>
                  <a:lnTo>
                    <a:pt x="106" y="527"/>
                  </a:lnTo>
                  <a:lnTo>
                    <a:pt x="111" y="527"/>
                  </a:lnTo>
                  <a:lnTo>
                    <a:pt x="143" y="518"/>
                  </a:lnTo>
                  <a:lnTo>
                    <a:pt x="151" y="505"/>
                  </a:lnTo>
                  <a:lnTo>
                    <a:pt x="151" y="503"/>
                  </a:lnTo>
                  <a:cubicBezTo>
                    <a:pt x="151" y="500"/>
                    <a:pt x="153" y="497"/>
                    <a:pt x="155" y="496"/>
                  </a:cubicBezTo>
                  <a:cubicBezTo>
                    <a:pt x="158" y="494"/>
                    <a:pt x="161" y="494"/>
                    <a:pt x="163" y="496"/>
                  </a:cubicBezTo>
                  <a:lnTo>
                    <a:pt x="167" y="498"/>
                  </a:lnTo>
                  <a:lnTo>
                    <a:pt x="188" y="493"/>
                  </a:lnTo>
                  <a:lnTo>
                    <a:pt x="197" y="486"/>
                  </a:lnTo>
                  <a:cubicBezTo>
                    <a:pt x="197" y="484"/>
                    <a:pt x="198" y="483"/>
                    <a:pt x="199" y="481"/>
                  </a:cubicBezTo>
                  <a:lnTo>
                    <a:pt x="201" y="479"/>
                  </a:lnTo>
                  <a:cubicBezTo>
                    <a:pt x="202" y="479"/>
                    <a:pt x="203" y="478"/>
                    <a:pt x="203" y="477"/>
                  </a:cubicBezTo>
                  <a:cubicBezTo>
                    <a:pt x="204" y="477"/>
                    <a:pt x="205" y="476"/>
                    <a:pt x="207" y="476"/>
                  </a:cubicBezTo>
                  <a:lnTo>
                    <a:pt x="209" y="476"/>
                  </a:lnTo>
                  <a:cubicBezTo>
                    <a:pt x="213" y="475"/>
                    <a:pt x="216" y="477"/>
                    <a:pt x="217" y="480"/>
                  </a:cubicBezTo>
                  <a:lnTo>
                    <a:pt x="220" y="485"/>
                  </a:lnTo>
                  <a:lnTo>
                    <a:pt x="222" y="485"/>
                  </a:lnTo>
                  <a:cubicBezTo>
                    <a:pt x="223" y="486"/>
                    <a:pt x="224" y="486"/>
                    <a:pt x="224" y="486"/>
                  </a:cubicBezTo>
                  <a:lnTo>
                    <a:pt x="228" y="488"/>
                  </a:lnTo>
                  <a:lnTo>
                    <a:pt x="238" y="489"/>
                  </a:lnTo>
                  <a:lnTo>
                    <a:pt x="239" y="488"/>
                  </a:lnTo>
                  <a:lnTo>
                    <a:pt x="243" y="481"/>
                  </a:lnTo>
                  <a:lnTo>
                    <a:pt x="241" y="478"/>
                  </a:lnTo>
                  <a:cubicBezTo>
                    <a:pt x="241" y="477"/>
                    <a:pt x="240" y="475"/>
                    <a:pt x="240" y="474"/>
                  </a:cubicBezTo>
                  <a:lnTo>
                    <a:pt x="241" y="464"/>
                  </a:lnTo>
                  <a:cubicBezTo>
                    <a:pt x="241" y="463"/>
                    <a:pt x="241" y="462"/>
                    <a:pt x="241" y="461"/>
                  </a:cubicBezTo>
                  <a:lnTo>
                    <a:pt x="244" y="452"/>
                  </a:lnTo>
                  <a:cubicBezTo>
                    <a:pt x="245" y="450"/>
                    <a:pt x="246" y="449"/>
                    <a:pt x="248" y="448"/>
                  </a:cubicBezTo>
                  <a:lnTo>
                    <a:pt x="253" y="444"/>
                  </a:lnTo>
                  <a:cubicBezTo>
                    <a:pt x="256" y="443"/>
                    <a:pt x="259" y="443"/>
                    <a:pt x="261" y="444"/>
                  </a:cubicBezTo>
                  <a:cubicBezTo>
                    <a:pt x="264" y="446"/>
                    <a:pt x="265" y="448"/>
                    <a:pt x="265" y="451"/>
                  </a:cubicBezTo>
                  <a:lnTo>
                    <a:pt x="265" y="458"/>
                  </a:lnTo>
                  <a:lnTo>
                    <a:pt x="267" y="461"/>
                  </a:lnTo>
                  <a:lnTo>
                    <a:pt x="273" y="463"/>
                  </a:lnTo>
                  <a:lnTo>
                    <a:pt x="275" y="462"/>
                  </a:lnTo>
                  <a:cubicBezTo>
                    <a:pt x="276" y="462"/>
                    <a:pt x="276" y="462"/>
                    <a:pt x="277" y="462"/>
                  </a:cubicBezTo>
                  <a:lnTo>
                    <a:pt x="286" y="459"/>
                  </a:lnTo>
                  <a:lnTo>
                    <a:pt x="287" y="458"/>
                  </a:lnTo>
                  <a:lnTo>
                    <a:pt x="289" y="437"/>
                  </a:lnTo>
                  <a:cubicBezTo>
                    <a:pt x="289" y="434"/>
                    <a:pt x="291" y="432"/>
                    <a:pt x="294" y="431"/>
                  </a:cubicBezTo>
                  <a:cubicBezTo>
                    <a:pt x="297" y="430"/>
                    <a:pt x="300" y="431"/>
                    <a:pt x="302" y="433"/>
                  </a:cubicBezTo>
                  <a:lnTo>
                    <a:pt x="304" y="434"/>
                  </a:lnTo>
                  <a:cubicBezTo>
                    <a:pt x="305" y="436"/>
                    <a:pt x="306" y="437"/>
                    <a:pt x="307" y="438"/>
                  </a:cubicBezTo>
                  <a:lnTo>
                    <a:pt x="307" y="442"/>
                  </a:lnTo>
                  <a:lnTo>
                    <a:pt x="308" y="434"/>
                  </a:lnTo>
                  <a:cubicBezTo>
                    <a:pt x="309" y="431"/>
                    <a:pt x="310" y="429"/>
                    <a:pt x="313" y="428"/>
                  </a:cubicBezTo>
                  <a:cubicBezTo>
                    <a:pt x="315" y="426"/>
                    <a:pt x="318" y="427"/>
                    <a:pt x="320" y="428"/>
                  </a:cubicBezTo>
                  <a:lnTo>
                    <a:pt x="326" y="432"/>
                  </a:lnTo>
                  <a:cubicBezTo>
                    <a:pt x="326" y="431"/>
                    <a:pt x="326" y="430"/>
                    <a:pt x="326" y="429"/>
                  </a:cubicBezTo>
                  <a:lnTo>
                    <a:pt x="327" y="427"/>
                  </a:lnTo>
                  <a:cubicBezTo>
                    <a:pt x="328" y="425"/>
                    <a:pt x="329" y="424"/>
                    <a:pt x="330" y="423"/>
                  </a:cubicBezTo>
                  <a:cubicBezTo>
                    <a:pt x="331" y="422"/>
                    <a:pt x="334" y="420"/>
                    <a:pt x="336" y="420"/>
                  </a:cubicBezTo>
                  <a:lnTo>
                    <a:pt x="339" y="420"/>
                  </a:lnTo>
                  <a:cubicBezTo>
                    <a:pt x="341" y="420"/>
                    <a:pt x="342" y="421"/>
                    <a:pt x="344" y="422"/>
                  </a:cubicBezTo>
                  <a:lnTo>
                    <a:pt x="344" y="422"/>
                  </a:lnTo>
                  <a:cubicBezTo>
                    <a:pt x="346" y="422"/>
                    <a:pt x="348" y="422"/>
                    <a:pt x="349" y="422"/>
                  </a:cubicBezTo>
                  <a:cubicBezTo>
                    <a:pt x="351" y="422"/>
                    <a:pt x="353" y="423"/>
                    <a:pt x="355" y="425"/>
                  </a:cubicBezTo>
                  <a:lnTo>
                    <a:pt x="356" y="427"/>
                  </a:lnTo>
                  <a:cubicBezTo>
                    <a:pt x="358" y="430"/>
                    <a:pt x="358" y="433"/>
                    <a:pt x="357" y="436"/>
                  </a:cubicBezTo>
                  <a:lnTo>
                    <a:pt x="353" y="443"/>
                  </a:lnTo>
                  <a:lnTo>
                    <a:pt x="352" y="449"/>
                  </a:lnTo>
                  <a:lnTo>
                    <a:pt x="353" y="456"/>
                  </a:lnTo>
                  <a:cubicBezTo>
                    <a:pt x="353" y="454"/>
                    <a:pt x="354" y="453"/>
                    <a:pt x="356" y="453"/>
                  </a:cubicBezTo>
                  <a:cubicBezTo>
                    <a:pt x="358" y="451"/>
                    <a:pt x="361" y="451"/>
                    <a:pt x="363" y="452"/>
                  </a:cubicBezTo>
                  <a:cubicBezTo>
                    <a:pt x="365" y="453"/>
                    <a:pt x="368" y="455"/>
                    <a:pt x="369" y="457"/>
                  </a:cubicBezTo>
                  <a:lnTo>
                    <a:pt x="369" y="458"/>
                  </a:lnTo>
                  <a:lnTo>
                    <a:pt x="369" y="457"/>
                  </a:lnTo>
                  <a:lnTo>
                    <a:pt x="369" y="456"/>
                  </a:lnTo>
                  <a:lnTo>
                    <a:pt x="367" y="447"/>
                  </a:lnTo>
                  <a:lnTo>
                    <a:pt x="366" y="440"/>
                  </a:lnTo>
                  <a:lnTo>
                    <a:pt x="366" y="434"/>
                  </a:lnTo>
                  <a:lnTo>
                    <a:pt x="366" y="432"/>
                  </a:lnTo>
                  <a:cubicBezTo>
                    <a:pt x="366" y="431"/>
                    <a:pt x="366" y="429"/>
                    <a:pt x="367" y="428"/>
                  </a:cubicBezTo>
                  <a:lnTo>
                    <a:pt x="369" y="423"/>
                  </a:lnTo>
                  <a:cubicBezTo>
                    <a:pt x="371" y="421"/>
                    <a:pt x="374" y="419"/>
                    <a:pt x="377" y="419"/>
                  </a:cubicBezTo>
                  <a:cubicBezTo>
                    <a:pt x="380" y="419"/>
                    <a:pt x="383" y="421"/>
                    <a:pt x="384" y="424"/>
                  </a:cubicBezTo>
                  <a:lnTo>
                    <a:pt x="386" y="430"/>
                  </a:lnTo>
                  <a:lnTo>
                    <a:pt x="393" y="455"/>
                  </a:lnTo>
                  <a:cubicBezTo>
                    <a:pt x="393" y="456"/>
                    <a:pt x="393" y="457"/>
                    <a:pt x="393" y="458"/>
                  </a:cubicBezTo>
                  <a:lnTo>
                    <a:pt x="393" y="464"/>
                  </a:lnTo>
                  <a:lnTo>
                    <a:pt x="392" y="470"/>
                  </a:lnTo>
                  <a:lnTo>
                    <a:pt x="393" y="477"/>
                  </a:lnTo>
                  <a:lnTo>
                    <a:pt x="395" y="476"/>
                  </a:lnTo>
                  <a:lnTo>
                    <a:pt x="395" y="475"/>
                  </a:lnTo>
                  <a:cubicBezTo>
                    <a:pt x="394" y="474"/>
                    <a:pt x="394" y="473"/>
                    <a:pt x="394" y="471"/>
                  </a:cubicBezTo>
                  <a:lnTo>
                    <a:pt x="394" y="467"/>
                  </a:lnTo>
                  <a:cubicBezTo>
                    <a:pt x="394" y="465"/>
                    <a:pt x="395" y="463"/>
                    <a:pt x="397" y="461"/>
                  </a:cubicBezTo>
                  <a:cubicBezTo>
                    <a:pt x="398" y="460"/>
                    <a:pt x="401" y="459"/>
                    <a:pt x="403" y="460"/>
                  </a:cubicBezTo>
                  <a:lnTo>
                    <a:pt x="407" y="460"/>
                  </a:lnTo>
                  <a:cubicBezTo>
                    <a:pt x="408" y="460"/>
                    <a:pt x="410" y="461"/>
                    <a:pt x="411" y="462"/>
                  </a:cubicBezTo>
                  <a:lnTo>
                    <a:pt x="417" y="456"/>
                  </a:lnTo>
                  <a:cubicBezTo>
                    <a:pt x="418" y="454"/>
                    <a:pt x="420" y="453"/>
                    <a:pt x="422" y="453"/>
                  </a:cubicBezTo>
                  <a:lnTo>
                    <a:pt x="426" y="453"/>
                  </a:lnTo>
                  <a:cubicBezTo>
                    <a:pt x="428" y="453"/>
                    <a:pt x="430" y="454"/>
                    <a:pt x="432" y="455"/>
                  </a:cubicBezTo>
                  <a:cubicBezTo>
                    <a:pt x="433" y="457"/>
                    <a:pt x="434" y="459"/>
                    <a:pt x="434" y="461"/>
                  </a:cubicBezTo>
                  <a:lnTo>
                    <a:pt x="434" y="464"/>
                  </a:lnTo>
                  <a:lnTo>
                    <a:pt x="436" y="462"/>
                  </a:lnTo>
                  <a:lnTo>
                    <a:pt x="450" y="442"/>
                  </a:lnTo>
                  <a:cubicBezTo>
                    <a:pt x="451" y="440"/>
                    <a:pt x="453" y="439"/>
                    <a:pt x="454" y="439"/>
                  </a:cubicBezTo>
                  <a:lnTo>
                    <a:pt x="460" y="437"/>
                  </a:lnTo>
                  <a:cubicBezTo>
                    <a:pt x="464" y="436"/>
                    <a:pt x="468" y="438"/>
                    <a:pt x="469" y="441"/>
                  </a:cubicBezTo>
                  <a:cubicBezTo>
                    <a:pt x="471" y="445"/>
                    <a:pt x="470" y="449"/>
                    <a:pt x="467" y="451"/>
                  </a:cubicBezTo>
                  <a:lnTo>
                    <a:pt x="462" y="456"/>
                  </a:lnTo>
                  <a:lnTo>
                    <a:pt x="462" y="459"/>
                  </a:lnTo>
                  <a:lnTo>
                    <a:pt x="462" y="464"/>
                  </a:lnTo>
                  <a:lnTo>
                    <a:pt x="461" y="469"/>
                  </a:lnTo>
                  <a:cubicBezTo>
                    <a:pt x="464" y="469"/>
                    <a:pt x="466" y="470"/>
                    <a:pt x="468" y="473"/>
                  </a:cubicBezTo>
                  <a:lnTo>
                    <a:pt x="470" y="476"/>
                  </a:lnTo>
                  <a:cubicBezTo>
                    <a:pt x="471" y="477"/>
                    <a:pt x="471" y="478"/>
                    <a:pt x="471" y="478"/>
                  </a:cubicBezTo>
                  <a:lnTo>
                    <a:pt x="472" y="482"/>
                  </a:lnTo>
                  <a:cubicBezTo>
                    <a:pt x="473" y="482"/>
                    <a:pt x="474" y="482"/>
                    <a:pt x="475" y="482"/>
                  </a:cubicBezTo>
                  <a:lnTo>
                    <a:pt x="477" y="482"/>
                  </a:lnTo>
                  <a:lnTo>
                    <a:pt x="480" y="480"/>
                  </a:lnTo>
                  <a:cubicBezTo>
                    <a:pt x="483" y="479"/>
                    <a:pt x="485" y="478"/>
                    <a:pt x="488" y="479"/>
                  </a:cubicBezTo>
                  <a:cubicBezTo>
                    <a:pt x="490" y="480"/>
                    <a:pt x="493" y="483"/>
                    <a:pt x="493" y="486"/>
                  </a:cubicBezTo>
                  <a:lnTo>
                    <a:pt x="494" y="492"/>
                  </a:lnTo>
                  <a:lnTo>
                    <a:pt x="495" y="494"/>
                  </a:lnTo>
                  <a:lnTo>
                    <a:pt x="502" y="500"/>
                  </a:lnTo>
                  <a:cubicBezTo>
                    <a:pt x="504" y="502"/>
                    <a:pt x="504" y="505"/>
                    <a:pt x="504" y="508"/>
                  </a:cubicBezTo>
                  <a:lnTo>
                    <a:pt x="505" y="508"/>
                  </a:lnTo>
                  <a:lnTo>
                    <a:pt x="518" y="511"/>
                  </a:lnTo>
                  <a:lnTo>
                    <a:pt x="523" y="511"/>
                  </a:lnTo>
                  <a:lnTo>
                    <a:pt x="540" y="505"/>
                  </a:lnTo>
                  <a:cubicBezTo>
                    <a:pt x="544" y="504"/>
                    <a:pt x="548" y="505"/>
                    <a:pt x="550" y="509"/>
                  </a:cubicBezTo>
                  <a:cubicBezTo>
                    <a:pt x="552" y="513"/>
                    <a:pt x="551" y="517"/>
                    <a:pt x="547" y="519"/>
                  </a:cubicBezTo>
                  <a:lnTo>
                    <a:pt x="535" y="527"/>
                  </a:lnTo>
                  <a:lnTo>
                    <a:pt x="508" y="535"/>
                  </a:lnTo>
                  <a:lnTo>
                    <a:pt x="503" y="539"/>
                  </a:lnTo>
                  <a:lnTo>
                    <a:pt x="504" y="543"/>
                  </a:lnTo>
                  <a:cubicBezTo>
                    <a:pt x="504" y="545"/>
                    <a:pt x="504" y="548"/>
                    <a:pt x="502" y="550"/>
                  </a:cubicBezTo>
                  <a:cubicBezTo>
                    <a:pt x="500" y="552"/>
                    <a:pt x="498" y="553"/>
                    <a:pt x="495" y="552"/>
                  </a:cubicBezTo>
                  <a:lnTo>
                    <a:pt x="492" y="552"/>
                  </a:lnTo>
                  <a:cubicBezTo>
                    <a:pt x="491" y="552"/>
                    <a:pt x="490" y="552"/>
                    <a:pt x="489" y="551"/>
                  </a:cubicBezTo>
                  <a:lnTo>
                    <a:pt x="488" y="552"/>
                  </a:lnTo>
                  <a:cubicBezTo>
                    <a:pt x="487" y="552"/>
                    <a:pt x="487" y="553"/>
                    <a:pt x="486" y="553"/>
                  </a:cubicBezTo>
                  <a:lnTo>
                    <a:pt x="475" y="559"/>
                  </a:lnTo>
                  <a:lnTo>
                    <a:pt x="469" y="566"/>
                  </a:lnTo>
                  <a:lnTo>
                    <a:pt x="449" y="582"/>
                  </a:lnTo>
                  <a:cubicBezTo>
                    <a:pt x="448" y="583"/>
                    <a:pt x="447" y="583"/>
                    <a:pt x="446" y="583"/>
                  </a:cubicBezTo>
                  <a:lnTo>
                    <a:pt x="426" y="589"/>
                  </a:lnTo>
                  <a:lnTo>
                    <a:pt x="423" y="591"/>
                  </a:lnTo>
                  <a:lnTo>
                    <a:pt x="418" y="601"/>
                  </a:lnTo>
                  <a:cubicBezTo>
                    <a:pt x="418" y="602"/>
                    <a:pt x="418" y="602"/>
                    <a:pt x="417" y="603"/>
                  </a:cubicBezTo>
                  <a:lnTo>
                    <a:pt x="415" y="605"/>
                  </a:lnTo>
                  <a:cubicBezTo>
                    <a:pt x="413" y="607"/>
                    <a:pt x="411" y="607"/>
                    <a:pt x="408" y="607"/>
                  </a:cubicBezTo>
                  <a:lnTo>
                    <a:pt x="408" y="607"/>
                  </a:lnTo>
                  <a:cubicBezTo>
                    <a:pt x="408" y="609"/>
                    <a:pt x="407" y="611"/>
                    <a:pt x="406" y="612"/>
                  </a:cubicBezTo>
                  <a:lnTo>
                    <a:pt x="403" y="616"/>
                  </a:lnTo>
                  <a:cubicBezTo>
                    <a:pt x="402" y="617"/>
                    <a:pt x="401" y="617"/>
                    <a:pt x="400" y="618"/>
                  </a:cubicBezTo>
                  <a:lnTo>
                    <a:pt x="393" y="621"/>
                  </a:lnTo>
                  <a:lnTo>
                    <a:pt x="389" y="626"/>
                  </a:lnTo>
                  <a:lnTo>
                    <a:pt x="391" y="626"/>
                  </a:lnTo>
                  <a:cubicBezTo>
                    <a:pt x="392" y="626"/>
                    <a:pt x="393" y="627"/>
                    <a:pt x="395" y="628"/>
                  </a:cubicBezTo>
                  <a:lnTo>
                    <a:pt x="399" y="631"/>
                  </a:lnTo>
                  <a:cubicBezTo>
                    <a:pt x="401" y="632"/>
                    <a:pt x="402" y="635"/>
                    <a:pt x="402" y="637"/>
                  </a:cubicBezTo>
                  <a:lnTo>
                    <a:pt x="402" y="639"/>
                  </a:lnTo>
                  <a:cubicBezTo>
                    <a:pt x="404" y="639"/>
                    <a:pt x="407" y="639"/>
                    <a:pt x="408" y="640"/>
                  </a:cubicBezTo>
                  <a:lnTo>
                    <a:pt x="410" y="640"/>
                  </a:lnTo>
                  <a:cubicBezTo>
                    <a:pt x="411" y="641"/>
                    <a:pt x="412" y="641"/>
                    <a:pt x="412" y="642"/>
                  </a:cubicBezTo>
                  <a:lnTo>
                    <a:pt x="425" y="652"/>
                  </a:lnTo>
                  <a:lnTo>
                    <a:pt x="476" y="662"/>
                  </a:lnTo>
                  <a:lnTo>
                    <a:pt x="482" y="659"/>
                  </a:lnTo>
                  <a:lnTo>
                    <a:pt x="507" y="638"/>
                  </a:lnTo>
                  <a:cubicBezTo>
                    <a:pt x="507" y="638"/>
                    <a:pt x="507" y="638"/>
                    <a:pt x="507" y="637"/>
                  </a:cubicBezTo>
                  <a:lnTo>
                    <a:pt x="507" y="634"/>
                  </a:lnTo>
                  <a:cubicBezTo>
                    <a:pt x="507" y="632"/>
                    <a:pt x="507" y="630"/>
                    <a:pt x="509" y="629"/>
                  </a:cubicBezTo>
                  <a:lnTo>
                    <a:pt x="515" y="622"/>
                  </a:lnTo>
                  <a:cubicBezTo>
                    <a:pt x="516" y="621"/>
                    <a:pt x="518" y="620"/>
                    <a:pt x="520" y="620"/>
                  </a:cubicBezTo>
                  <a:lnTo>
                    <a:pt x="528" y="619"/>
                  </a:lnTo>
                  <a:cubicBezTo>
                    <a:pt x="531" y="619"/>
                    <a:pt x="533" y="620"/>
                    <a:pt x="535" y="621"/>
                  </a:cubicBezTo>
                  <a:lnTo>
                    <a:pt x="541" y="628"/>
                  </a:lnTo>
                  <a:cubicBezTo>
                    <a:pt x="543" y="630"/>
                    <a:pt x="544" y="632"/>
                    <a:pt x="543" y="634"/>
                  </a:cubicBezTo>
                  <a:lnTo>
                    <a:pt x="543" y="650"/>
                  </a:lnTo>
                  <a:cubicBezTo>
                    <a:pt x="543" y="651"/>
                    <a:pt x="543" y="652"/>
                    <a:pt x="542" y="652"/>
                  </a:cubicBezTo>
                  <a:lnTo>
                    <a:pt x="531" y="682"/>
                  </a:lnTo>
                  <a:cubicBezTo>
                    <a:pt x="531" y="683"/>
                    <a:pt x="530" y="684"/>
                    <a:pt x="530" y="685"/>
                  </a:cubicBezTo>
                  <a:lnTo>
                    <a:pt x="526" y="688"/>
                  </a:lnTo>
                  <a:lnTo>
                    <a:pt x="526" y="688"/>
                  </a:lnTo>
                  <a:lnTo>
                    <a:pt x="529" y="692"/>
                  </a:lnTo>
                  <a:cubicBezTo>
                    <a:pt x="530" y="694"/>
                    <a:pt x="531" y="695"/>
                    <a:pt x="531" y="697"/>
                  </a:cubicBezTo>
                  <a:lnTo>
                    <a:pt x="531" y="703"/>
                  </a:lnTo>
                  <a:cubicBezTo>
                    <a:pt x="531" y="705"/>
                    <a:pt x="530" y="707"/>
                    <a:pt x="528" y="709"/>
                  </a:cubicBezTo>
                  <a:lnTo>
                    <a:pt x="523" y="713"/>
                  </a:lnTo>
                  <a:cubicBezTo>
                    <a:pt x="522" y="714"/>
                    <a:pt x="520" y="715"/>
                    <a:pt x="519" y="715"/>
                  </a:cubicBezTo>
                  <a:lnTo>
                    <a:pt x="497" y="719"/>
                  </a:lnTo>
                  <a:cubicBezTo>
                    <a:pt x="495" y="719"/>
                    <a:pt x="493" y="718"/>
                    <a:pt x="491" y="717"/>
                  </a:cubicBezTo>
                  <a:lnTo>
                    <a:pt x="491" y="717"/>
                  </a:lnTo>
                  <a:cubicBezTo>
                    <a:pt x="489" y="719"/>
                    <a:pt x="486" y="719"/>
                    <a:pt x="484" y="718"/>
                  </a:cubicBezTo>
                  <a:lnTo>
                    <a:pt x="480" y="717"/>
                  </a:lnTo>
                  <a:cubicBezTo>
                    <a:pt x="479" y="716"/>
                    <a:pt x="479" y="716"/>
                    <a:pt x="478" y="716"/>
                  </a:cubicBezTo>
                  <a:lnTo>
                    <a:pt x="473" y="712"/>
                  </a:lnTo>
                  <a:lnTo>
                    <a:pt x="463" y="712"/>
                  </a:lnTo>
                  <a:lnTo>
                    <a:pt x="462" y="714"/>
                  </a:lnTo>
                  <a:cubicBezTo>
                    <a:pt x="461" y="715"/>
                    <a:pt x="460" y="716"/>
                    <a:pt x="459" y="716"/>
                  </a:cubicBezTo>
                  <a:lnTo>
                    <a:pt x="457" y="718"/>
                  </a:lnTo>
                  <a:cubicBezTo>
                    <a:pt x="455" y="719"/>
                    <a:pt x="452" y="719"/>
                    <a:pt x="450" y="718"/>
                  </a:cubicBezTo>
                  <a:lnTo>
                    <a:pt x="433" y="709"/>
                  </a:lnTo>
                  <a:lnTo>
                    <a:pt x="409" y="704"/>
                  </a:lnTo>
                  <a:lnTo>
                    <a:pt x="395" y="708"/>
                  </a:lnTo>
                  <a:cubicBezTo>
                    <a:pt x="394" y="708"/>
                    <a:pt x="394" y="708"/>
                    <a:pt x="393" y="708"/>
                  </a:cubicBezTo>
                  <a:lnTo>
                    <a:pt x="381" y="707"/>
                  </a:lnTo>
                  <a:lnTo>
                    <a:pt x="381" y="708"/>
                  </a:lnTo>
                  <a:cubicBezTo>
                    <a:pt x="381" y="712"/>
                    <a:pt x="377" y="715"/>
                    <a:pt x="373" y="715"/>
                  </a:cubicBezTo>
                  <a:lnTo>
                    <a:pt x="372" y="715"/>
                  </a:lnTo>
                  <a:lnTo>
                    <a:pt x="370" y="717"/>
                  </a:lnTo>
                  <a:lnTo>
                    <a:pt x="374" y="723"/>
                  </a:lnTo>
                  <a:cubicBezTo>
                    <a:pt x="377" y="724"/>
                    <a:pt x="378" y="727"/>
                    <a:pt x="378" y="730"/>
                  </a:cubicBezTo>
                  <a:lnTo>
                    <a:pt x="378" y="732"/>
                  </a:lnTo>
                  <a:cubicBezTo>
                    <a:pt x="378" y="735"/>
                    <a:pt x="377" y="738"/>
                    <a:pt x="375" y="739"/>
                  </a:cubicBezTo>
                  <a:cubicBezTo>
                    <a:pt x="372" y="741"/>
                    <a:pt x="370" y="741"/>
                    <a:pt x="367" y="740"/>
                  </a:cubicBezTo>
                  <a:lnTo>
                    <a:pt x="364" y="738"/>
                  </a:lnTo>
                  <a:cubicBezTo>
                    <a:pt x="363" y="738"/>
                    <a:pt x="362" y="738"/>
                    <a:pt x="362" y="737"/>
                  </a:cubicBezTo>
                  <a:lnTo>
                    <a:pt x="354" y="730"/>
                  </a:lnTo>
                  <a:lnTo>
                    <a:pt x="348" y="727"/>
                  </a:lnTo>
                  <a:cubicBezTo>
                    <a:pt x="347" y="726"/>
                    <a:pt x="345" y="725"/>
                    <a:pt x="344" y="723"/>
                  </a:cubicBezTo>
                  <a:lnTo>
                    <a:pt x="343" y="719"/>
                  </a:lnTo>
                  <a:lnTo>
                    <a:pt x="343" y="719"/>
                  </a:lnTo>
                  <a:lnTo>
                    <a:pt x="340" y="719"/>
                  </a:lnTo>
                  <a:cubicBezTo>
                    <a:pt x="339" y="719"/>
                    <a:pt x="338" y="719"/>
                    <a:pt x="337" y="719"/>
                  </a:cubicBezTo>
                  <a:lnTo>
                    <a:pt x="335" y="718"/>
                  </a:lnTo>
                  <a:cubicBezTo>
                    <a:pt x="334" y="718"/>
                    <a:pt x="334" y="718"/>
                    <a:pt x="334" y="718"/>
                  </a:cubicBezTo>
                  <a:lnTo>
                    <a:pt x="323" y="725"/>
                  </a:lnTo>
                  <a:cubicBezTo>
                    <a:pt x="322" y="726"/>
                    <a:pt x="321" y="726"/>
                    <a:pt x="320" y="727"/>
                  </a:cubicBezTo>
                  <a:lnTo>
                    <a:pt x="308" y="730"/>
                  </a:lnTo>
                  <a:lnTo>
                    <a:pt x="306" y="734"/>
                  </a:lnTo>
                  <a:cubicBezTo>
                    <a:pt x="304" y="736"/>
                    <a:pt x="302" y="737"/>
                    <a:pt x="299" y="738"/>
                  </a:cubicBezTo>
                  <a:cubicBezTo>
                    <a:pt x="296" y="737"/>
                    <a:pt x="294" y="736"/>
                    <a:pt x="292" y="733"/>
                  </a:cubicBezTo>
                  <a:lnTo>
                    <a:pt x="288" y="726"/>
                  </a:lnTo>
                  <a:lnTo>
                    <a:pt x="285" y="730"/>
                  </a:lnTo>
                  <a:lnTo>
                    <a:pt x="282" y="739"/>
                  </a:lnTo>
                  <a:cubicBezTo>
                    <a:pt x="282" y="741"/>
                    <a:pt x="281" y="742"/>
                    <a:pt x="280" y="742"/>
                  </a:cubicBezTo>
                  <a:cubicBezTo>
                    <a:pt x="279" y="743"/>
                    <a:pt x="276" y="745"/>
                    <a:pt x="275" y="745"/>
                  </a:cubicBezTo>
                  <a:lnTo>
                    <a:pt x="275" y="745"/>
                  </a:lnTo>
                  <a:lnTo>
                    <a:pt x="274" y="750"/>
                  </a:lnTo>
                  <a:lnTo>
                    <a:pt x="275" y="760"/>
                  </a:lnTo>
                  <a:cubicBezTo>
                    <a:pt x="276" y="763"/>
                    <a:pt x="273" y="767"/>
                    <a:pt x="270" y="768"/>
                  </a:cubicBezTo>
                  <a:cubicBezTo>
                    <a:pt x="266" y="770"/>
                    <a:pt x="262" y="769"/>
                    <a:pt x="260" y="765"/>
                  </a:cubicBezTo>
                  <a:lnTo>
                    <a:pt x="251" y="752"/>
                  </a:lnTo>
                  <a:lnTo>
                    <a:pt x="251" y="753"/>
                  </a:lnTo>
                  <a:cubicBezTo>
                    <a:pt x="250" y="754"/>
                    <a:pt x="250" y="755"/>
                    <a:pt x="250" y="756"/>
                  </a:cubicBezTo>
                  <a:lnTo>
                    <a:pt x="247" y="760"/>
                  </a:lnTo>
                  <a:cubicBezTo>
                    <a:pt x="246" y="761"/>
                    <a:pt x="245" y="762"/>
                    <a:pt x="244" y="763"/>
                  </a:cubicBezTo>
                  <a:lnTo>
                    <a:pt x="240" y="765"/>
                  </a:lnTo>
                  <a:cubicBezTo>
                    <a:pt x="239" y="765"/>
                    <a:pt x="237" y="766"/>
                    <a:pt x="235" y="765"/>
                  </a:cubicBezTo>
                  <a:cubicBezTo>
                    <a:pt x="233" y="767"/>
                    <a:pt x="231" y="767"/>
                    <a:pt x="229" y="767"/>
                  </a:cubicBezTo>
                  <a:cubicBezTo>
                    <a:pt x="226" y="766"/>
                    <a:pt x="223" y="764"/>
                    <a:pt x="222" y="762"/>
                  </a:cubicBezTo>
                  <a:lnTo>
                    <a:pt x="221" y="758"/>
                  </a:lnTo>
                  <a:cubicBezTo>
                    <a:pt x="220" y="758"/>
                    <a:pt x="219" y="758"/>
                    <a:pt x="218" y="757"/>
                  </a:cubicBezTo>
                  <a:lnTo>
                    <a:pt x="217" y="756"/>
                  </a:lnTo>
                  <a:cubicBezTo>
                    <a:pt x="215" y="756"/>
                    <a:pt x="214" y="757"/>
                    <a:pt x="212" y="756"/>
                  </a:cubicBezTo>
                  <a:lnTo>
                    <a:pt x="196" y="754"/>
                  </a:lnTo>
                  <a:lnTo>
                    <a:pt x="193" y="755"/>
                  </a:lnTo>
                  <a:lnTo>
                    <a:pt x="184" y="767"/>
                  </a:lnTo>
                  <a:cubicBezTo>
                    <a:pt x="183" y="769"/>
                    <a:pt x="180" y="769"/>
                    <a:pt x="178" y="769"/>
                  </a:cubicBezTo>
                  <a:lnTo>
                    <a:pt x="174" y="769"/>
                  </a:lnTo>
                  <a:lnTo>
                    <a:pt x="172" y="773"/>
                  </a:lnTo>
                  <a:cubicBezTo>
                    <a:pt x="171" y="774"/>
                    <a:pt x="170" y="775"/>
                    <a:pt x="169" y="776"/>
                  </a:cubicBezTo>
                  <a:lnTo>
                    <a:pt x="168" y="777"/>
                  </a:lnTo>
                  <a:cubicBezTo>
                    <a:pt x="166" y="778"/>
                    <a:pt x="164" y="778"/>
                    <a:pt x="162" y="778"/>
                  </a:cubicBezTo>
                  <a:lnTo>
                    <a:pt x="140" y="774"/>
                  </a:lnTo>
                  <a:cubicBezTo>
                    <a:pt x="139" y="774"/>
                    <a:pt x="138" y="774"/>
                    <a:pt x="137" y="773"/>
                  </a:cubicBezTo>
                  <a:lnTo>
                    <a:pt x="122" y="763"/>
                  </a:lnTo>
                  <a:lnTo>
                    <a:pt x="102" y="770"/>
                  </a:lnTo>
                  <a:lnTo>
                    <a:pt x="96" y="778"/>
                  </a:lnTo>
                  <a:cubicBezTo>
                    <a:pt x="95" y="779"/>
                    <a:pt x="94" y="779"/>
                    <a:pt x="93" y="780"/>
                  </a:cubicBezTo>
                  <a:lnTo>
                    <a:pt x="91" y="781"/>
                  </a:lnTo>
                  <a:lnTo>
                    <a:pt x="97" y="798"/>
                  </a:lnTo>
                  <a:lnTo>
                    <a:pt x="100" y="805"/>
                  </a:lnTo>
                  <a:lnTo>
                    <a:pt x="108" y="817"/>
                  </a:lnTo>
                  <a:cubicBezTo>
                    <a:pt x="108" y="818"/>
                    <a:pt x="109" y="819"/>
                    <a:pt x="109" y="819"/>
                  </a:cubicBezTo>
                  <a:lnTo>
                    <a:pt x="111" y="829"/>
                  </a:lnTo>
                  <a:cubicBezTo>
                    <a:pt x="112" y="830"/>
                    <a:pt x="113" y="831"/>
                    <a:pt x="114" y="832"/>
                  </a:cubicBezTo>
                  <a:lnTo>
                    <a:pt x="116" y="835"/>
                  </a:lnTo>
                  <a:lnTo>
                    <a:pt x="127" y="841"/>
                  </a:lnTo>
                  <a:lnTo>
                    <a:pt x="134" y="837"/>
                  </a:lnTo>
                  <a:lnTo>
                    <a:pt x="140" y="835"/>
                  </a:lnTo>
                  <a:lnTo>
                    <a:pt x="153" y="835"/>
                  </a:lnTo>
                  <a:lnTo>
                    <a:pt x="155" y="833"/>
                  </a:lnTo>
                  <a:lnTo>
                    <a:pt x="158" y="825"/>
                  </a:lnTo>
                  <a:lnTo>
                    <a:pt x="158" y="817"/>
                  </a:lnTo>
                  <a:cubicBezTo>
                    <a:pt x="158" y="816"/>
                    <a:pt x="159" y="814"/>
                    <a:pt x="160" y="813"/>
                  </a:cubicBezTo>
                  <a:lnTo>
                    <a:pt x="166" y="806"/>
                  </a:lnTo>
                  <a:cubicBezTo>
                    <a:pt x="166" y="805"/>
                    <a:pt x="167" y="804"/>
                    <a:pt x="168" y="803"/>
                  </a:cubicBezTo>
                  <a:lnTo>
                    <a:pt x="176" y="799"/>
                  </a:lnTo>
                  <a:cubicBezTo>
                    <a:pt x="178" y="798"/>
                    <a:pt x="180" y="798"/>
                    <a:pt x="183" y="799"/>
                  </a:cubicBezTo>
                  <a:lnTo>
                    <a:pt x="186" y="800"/>
                  </a:lnTo>
                  <a:cubicBezTo>
                    <a:pt x="189" y="802"/>
                    <a:pt x="191" y="804"/>
                    <a:pt x="191" y="808"/>
                  </a:cubicBezTo>
                  <a:lnTo>
                    <a:pt x="198" y="810"/>
                  </a:lnTo>
                  <a:lnTo>
                    <a:pt x="200" y="808"/>
                  </a:lnTo>
                  <a:lnTo>
                    <a:pt x="203" y="803"/>
                  </a:lnTo>
                  <a:cubicBezTo>
                    <a:pt x="204" y="800"/>
                    <a:pt x="206" y="798"/>
                    <a:pt x="208" y="797"/>
                  </a:cubicBezTo>
                  <a:lnTo>
                    <a:pt x="227" y="793"/>
                  </a:lnTo>
                  <a:cubicBezTo>
                    <a:pt x="228" y="793"/>
                    <a:pt x="229" y="793"/>
                    <a:pt x="230" y="793"/>
                  </a:cubicBezTo>
                  <a:lnTo>
                    <a:pt x="240" y="793"/>
                  </a:lnTo>
                  <a:cubicBezTo>
                    <a:pt x="242" y="794"/>
                    <a:pt x="244" y="795"/>
                    <a:pt x="246" y="796"/>
                  </a:cubicBezTo>
                  <a:lnTo>
                    <a:pt x="255" y="806"/>
                  </a:lnTo>
                  <a:lnTo>
                    <a:pt x="279" y="808"/>
                  </a:lnTo>
                  <a:lnTo>
                    <a:pt x="302" y="808"/>
                  </a:lnTo>
                  <a:lnTo>
                    <a:pt x="325" y="810"/>
                  </a:lnTo>
                  <a:cubicBezTo>
                    <a:pt x="326" y="808"/>
                    <a:pt x="329" y="806"/>
                    <a:pt x="331" y="806"/>
                  </a:cubicBezTo>
                  <a:lnTo>
                    <a:pt x="352" y="806"/>
                  </a:lnTo>
                  <a:cubicBezTo>
                    <a:pt x="354" y="806"/>
                    <a:pt x="356" y="807"/>
                    <a:pt x="357" y="808"/>
                  </a:cubicBezTo>
                  <a:lnTo>
                    <a:pt x="359" y="810"/>
                  </a:lnTo>
                  <a:lnTo>
                    <a:pt x="363" y="814"/>
                  </a:lnTo>
                  <a:cubicBezTo>
                    <a:pt x="363" y="814"/>
                    <a:pt x="364" y="814"/>
                    <a:pt x="365" y="813"/>
                  </a:cubicBezTo>
                  <a:lnTo>
                    <a:pt x="366" y="813"/>
                  </a:lnTo>
                  <a:lnTo>
                    <a:pt x="371" y="808"/>
                  </a:lnTo>
                  <a:cubicBezTo>
                    <a:pt x="371" y="807"/>
                    <a:pt x="372" y="806"/>
                    <a:pt x="373" y="806"/>
                  </a:cubicBezTo>
                  <a:lnTo>
                    <a:pt x="376" y="804"/>
                  </a:lnTo>
                  <a:cubicBezTo>
                    <a:pt x="378" y="803"/>
                    <a:pt x="380" y="803"/>
                    <a:pt x="382" y="804"/>
                  </a:cubicBezTo>
                  <a:lnTo>
                    <a:pt x="386" y="805"/>
                  </a:lnTo>
                  <a:lnTo>
                    <a:pt x="386" y="804"/>
                  </a:lnTo>
                  <a:cubicBezTo>
                    <a:pt x="387" y="803"/>
                    <a:pt x="389" y="802"/>
                    <a:pt x="390" y="801"/>
                  </a:cubicBezTo>
                  <a:cubicBezTo>
                    <a:pt x="392" y="801"/>
                    <a:pt x="393" y="801"/>
                    <a:pt x="395" y="801"/>
                  </a:cubicBezTo>
                  <a:lnTo>
                    <a:pt x="396" y="800"/>
                  </a:lnTo>
                  <a:cubicBezTo>
                    <a:pt x="397" y="799"/>
                    <a:pt x="398" y="798"/>
                    <a:pt x="400" y="798"/>
                  </a:cubicBezTo>
                  <a:lnTo>
                    <a:pt x="402" y="797"/>
                  </a:lnTo>
                  <a:cubicBezTo>
                    <a:pt x="404" y="796"/>
                    <a:pt x="407" y="797"/>
                    <a:pt x="410" y="799"/>
                  </a:cubicBezTo>
                  <a:cubicBezTo>
                    <a:pt x="412" y="802"/>
                    <a:pt x="412" y="805"/>
                    <a:pt x="411" y="807"/>
                  </a:cubicBezTo>
                  <a:lnTo>
                    <a:pt x="407" y="819"/>
                  </a:lnTo>
                  <a:cubicBezTo>
                    <a:pt x="407" y="819"/>
                    <a:pt x="408" y="819"/>
                    <a:pt x="408" y="820"/>
                  </a:cubicBezTo>
                  <a:cubicBezTo>
                    <a:pt x="408" y="820"/>
                    <a:pt x="409" y="821"/>
                    <a:pt x="409" y="822"/>
                  </a:cubicBezTo>
                  <a:lnTo>
                    <a:pt x="411" y="822"/>
                  </a:lnTo>
                  <a:cubicBezTo>
                    <a:pt x="411" y="822"/>
                    <a:pt x="412" y="822"/>
                    <a:pt x="413" y="822"/>
                  </a:cubicBezTo>
                  <a:lnTo>
                    <a:pt x="419" y="824"/>
                  </a:lnTo>
                  <a:cubicBezTo>
                    <a:pt x="420" y="824"/>
                    <a:pt x="422" y="825"/>
                    <a:pt x="423" y="826"/>
                  </a:cubicBezTo>
                  <a:lnTo>
                    <a:pt x="427" y="831"/>
                  </a:lnTo>
                  <a:cubicBezTo>
                    <a:pt x="430" y="834"/>
                    <a:pt x="430" y="838"/>
                    <a:pt x="428" y="841"/>
                  </a:cubicBezTo>
                  <a:lnTo>
                    <a:pt x="425" y="845"/>
                  </a:lnTo>
                  <a:lnTo>
                    <a:pt x="425" y="845"/>
                  </a:lnTo>
                  <a:cubicBezTo>
                    <a:pt x="425" y="846"/>
                    <a:pt x="425" y="848"/>
                    <a:pt x="425" y="849"/>
                  </a:cubicBezTo>
                  <a:lnTo>
                    <a:pt x="424" y="849"/>
                  </a:lnTo>
                  <a:lnTo>
                    <a:pt x="425" y="849"/>
                  </a:lnTo>
                  <a:lnTo>
                    <a:pt x="431" y="846"/>
                  </a:lnTo>
                  <a:lnTo>
                    <a:pt x="441" y="837"/>
                  </a:lnTo>
                  <a:cubicBezTo>
                    <a:pt x="444" y="835"/>
                    <a:pt x="447" y="834"/>
                    <a:pt x="450" y="836"/>
                  </a:cubicBezTo>
                  <a:cubicBezTo>
                    <a:pt x="453" y="837"/>
                    <a:pt x="455" y="840"/>
                    <a:pt x="455" y="843"/>
                  </a:cubicBezTo>
                  <a:lnTo>
                    <a:pt x="455" y="846"/>
                  </a:lnTo>
                  <a:cubicBezTo>
                    <a:pt x="455" y="848"/>
                    <a:pt x="454" y="849"/>
                    <a:pt x="453" y="851"/>
                  </a:cubicBezTo>
                  <a:lnTo>
                    <a:pt x="447" y="858"/>
                  </a:lnTo>
                  <a:cubicBezTo>
                    <a:pt x="447" y="859"/>
                    <a:pt x="446" y="860"/>
                    <a:pt x="445" y="860"/>
                  </a:cubicBezTo>
                  <a:lnTo>
                    <a:pt x="429" y="868"/>
                  </a:lnTo>
                  <a:cubicBezTo>
                    <a:pt x="429" y="870"/>
                    <a:pt x="429" y="871"/>
                    <a:pt x="429" y="872"/>
                  </a:cubicBezTo>
                  <a:cubicBezTo>
                    <a:pt x="428" y="875"/>
                    <a:pt x="427" y="877"/>
                    <a:pt x="425" y="878"/>
                  </a:cubicBezTo>
                  <a:lnTo>
                    <a:pt x="424" y="879"/>
                  </a:lnTo>
                  <a:cubicBezTo>
                    <a:pt x="424" y="879"/>
                    <a:pt x="424" y="880"/>
                    <a:pt x="425" y="881"/>
                  </a:cubicBezTo>
                  <a:cubicBezTo>
                    <a:pt x="426" y="884"/>
                    <a:pt x="425" y="887"/>
                    <a:pt x="422" y="890"/>
                  </a:cubicBezTo>
                  <a:lnTo>
                    <a:pt x="419" y="892"/>
                  </a:lnTo>
                  <a:cubicBezTo>
                    <a:pt x="422" y="893"/>
                    <a:pt x="424" y="896"/>
                    <a:pt x="424" y="899"/>
                  </a:cubicBezTo>
                  <a:lnTo>
                    <a:pt x="424" y="902"/>
                  </a:lnTo>
                  <a:cubicBezTo>
                    <a:pt x="424" y="903"/>
                    <a:pt x="423" y="905"/>
                    <a:pt x="423" y="906"/>
                  </a:cubicBezTo>
                  <a:lnTo>
                    <a:pt x="421" y="909"/>
                  </a:lnTo>
                  <a:lnTo>
                    <a:pt x="420" y="913"/>
                  </a:lnTo>
                  <a:lnTo>
                    <a:pt x="421" y="918"/>
                  </a:lnTo>
                  <a:lnTo>
                    <a:pt x="424" y="917"/>
                  </a:lnTo>
                  <a:lnTo>
                    <a:pt x="431" y="911"/>
                  </a:lnTo>
                  <a:cubicBezTo>
                    <a:pt x="434" y="910"/>
                    <a:pt x="437" y="909"/>
                    <a:pt x="440" y="911"/>
                  </a:cubicBezTo>
                  <a:cubicBezTo>
                    <a:pt x="442" y="912"/>
                    <a:pt x="444" y="915"/>
                    <a:pt x="444" y="918"/>
                  </a:cubicBezTo>
                  <a:lnTo>
                    <a:pt x="444" y="921"/>
                  </a:lnTo>
                  <a:cubicBezTo>
                    <a:pt x="444" y="921"/>
                    <a:pt x="444" y="922"/>
                    <a:pt x="444" y="923"/>
                  </a:cubicBezTo>
                  <a:lnTo>
                    <a:pt x="444" y="923"/>
                  </a:lnTo>
                  <a:lnTo>
                    <a:pt x="446" y="925"/>
                  </a:lnTo>
                  <a:cubicBezTo>
                    <a:pt x="448" y="928"/>
                    <a:pt x="448" y="932"/>
                    <a:pt x="446" y="935"/>
                  </a:cubicBezTo>
                  <a:lnTo>
                    <a:pt x="447" y="936"/>
                  </a:lnTo>
                  <a:cubicBezTo>
                    <a:pt x="447" y="937"/>
                    <a:pt x="447" y="938"/>
                    <a:pt x="447" y="939"/>
                  </a:cubicBezTo>
                  <a:lnTo>
                    <a:pt x="446" y="947"/>
                  </a:lnTo>
                  <a:cubicBezTo>
                    <a:pt x="447" y="948"/>
                    <a:pt x="447" y="949"/>
                    <a:pt x="448" y="950"/>
                  </a:cubicBezTo>
                  <a:lnTo>
                    <a:pt x="449" y="957"/>
                  </a:lnTo>
                  <a:lnTo>
                    <a:pt x="451" y="961"/>
                  </a:lnTo>
                  <a:cubicBezTo>
                    <a:pt x="453" y="959"/>
                    <a:pt x="456" y="957"/>
                    <a:pt x="458" y="957"/>
                  </a:cubicBezTo>
                  <a:lnTo>
                    <a:pt x="459" y="957"/>
                  </a:lnTo>
                  <a:lnTo>
                    <a:pt x="459" y="956"/>
                  </a:lnTo>
                  <a:lnTo>
                    <a:pt x="460" y="950"/>
                  </a:lnTo>
                  <a:cubicBezTo>
                    <a:pt x="460" y="950"/>
                    <a:pt x="461" y="949"/>
                    <a:pt x="461" y="948"/>
                  </a:cubicBezTo>
                  <a:lnTo>
                    <a:pt x="466" y="940"/>
                  </a:lnTo>
                  <a:lnTo>
                    <a:pt x="466" y="926"/>
                  </a:lnTo>
                  <a:cubicBezTo>
                    <a:pt x="466" y="926"/>
                    <a:pt x="466" y="925"/>
                    <a:pt x="467" y="924"/>
                  </a:cubicBezTo>
                  <a:lnTo>
                    <a:pt x="469" y="919"/>
                  </a:lnTo>
                  <a:cubicBezTo>
                    <a:pt x="469" y="917"/>
                    <a:pt x="471" y="915"/>
                    <a:pt x="474" y="914"/>
                  </a:cubicBezTo>
                  <a:lnTo>
                    <a:pt x="478" y="913"/>
                  </a:lnTo>
                  <a:cubicBezTo>
                    <a:pt x="480" y="912"/>
                    <a:pt x="484" y="913"/>
                    <a:pt x="486" y="915"/>
                  </a:cubicBezTo>
                  <a:cubicBezTo>
                    <a:pt x="488" y="917"/>
                    <a:pt x="489" y="920"/>
                    <a:pt x="488" y="923"/>
                  </a:cubicBezTo>
                  <a:lnTo>
                    <a:pt x="487" y="925"/>
                  </a:lnTo>
                  <a:lnTo>
                    <a:pt x="496" y="917"/>
                  </a:lnTo>
                  <a:cubicBezTo>
                    <a:pt x="497" y="917"/>
                    <a:pt x="498" y="916"/>
                    <a:pt x="499" y="916"/>
                  </a:cubicBezTo>
                  <a:lnTo>
                    <a:pt x="504" y="914"/>
                  </a:lnTo>
                  <a:cubicBezTo>
                    <a:pt x="504" y="913"/>
                    <a:pt x="505" y="912"/>
                    <a:pt x="506" y="912"/>
                  </a:cubicBezTo>
                  <a:lnTo>
                    <a:pt x="509" y="909"/>
                  </a:lnTo>
                  <a:cubicBezTo>
                    <a:pt x="510" y="908"/>
                    <a:pt x="510" y="908"/>
                    <a:pt x="511" y="908"/>
                  </a:cubicBezTo>
                  <a:lnTo>
                    <a:pt x="520" y="904"/>
                  </a:lnTo>
                  <a:lnTo>
                    <a:pt x="529" y="896"/>
                  </a:lnTo>
                  <a:lnTo>
                    <a:pt x="530" y="888"/>
                  </a:lnTo>
                  <a:cubicBezTo>
                    <a:pt x="530" y="887"/>
                    <a:pt x="531" y="885"/>
                    <a:pt x="532" y="884"/>
                  </a:cubicBezTo>
                  <a:lnTo>
                    <a:pt x="533" y="882"/>
                  </a:lnTo>
                  <a:cubicBezTo>
                    <a:pt x="534" y="881"/>
                    <a:pt x="535" y="880"/>
                    <a:pt x="536" y="880"/>
                  </a:cubicBezTo>
                  <a:lnTo>
                    <a:pt x="537" y="879"/>
                  </a:lnTo>
                  <a:lnTo>
                    <a:pt x="544" y="871"/>
                  </a:lnTo>
                  <a:cubicBezTo>
                    <a:pt x="546" y="869"/>
                    <a:pt x="550" y="868"/>
                    <a:pt x="554" y="870"/>
                  </a:cubicBezTo>
                  <a:cubicBezTo>
                    <a:pt x="555" y="870"/>
                    <a:pt x="556" y="871"/>
                    <a:pt x="557" y="873"/>
                  </a:cubicBezTo>
                  <a:cubicBezTo>
                    <a:pt x="557" y="872"/>
                    <a:pt x="558" y="872"/>
                    <a:pt x="559" y="872"/>
                  </a:cubicBezTo>
                  <a:lnTo>
                    <a:pt x="564" y="872"/>
                  </a:lnTo>
                  <a:lnTo>
                    <a:pt x="581" y="875"/>
                  </a:lnTo>
                  <a:cubicBezTo>
                    <a:pt x="585" y="876"/>
                    <a:pt x="587" y="879"/>
                    <a:pt x="587" y="883"/>
                  </a:cubicBezTo>
                  <a:lnTo>
                    <a:pt x="587" y="887"/>
                  </a:lnTo>
                  <a:cubicBezTo>
                    <a:pt x="587" y="889"/>
                    <a:pt x="586" y="891"/>
                    <a:pt x="584" y="893"/>
                  </a:cubicBezTo>
                  <a:cubicBezTo>
                    <a:pt x="583" y="894"/>
                    <a:pt x="580" y="895"/>
                    <a:pt x="578" y="894"/>
                  </a:cubicBezTo>
                  <a:lnTo>
                    <a:pt x="572" y="893"/>
                  </a:lnTo>
                  <a:cubicBezTo>
                    <a:pt x="573" y="895"/>
                    <a:pt x="574" y="897"/>
                    <a:pt x="574" y="899"/>
                  </a:cubicBezTo>
                  <a:lnTo>
                    <a:pt x="574" y="902"/>
                  </a:lnTo>
                  <a:cubicBezTo>
                    <a:pt x="574" y="904"/>
                    <a:pt x="573" y="906"/>
                    <a:pt x="571" y="908"/>
                  </a:cubicBezTo>
                  <a:lnTo>
                    <a:pt x="573" y="911"/>
                  </a:lnTo>
                  <a:lnTo>
                    <a:pt x="578" y="910"/>
                  </a:lnTo>
                  <a:cubicBezTo>
                    <a:pt x="580" y="910"/>
                    <a:pt x="582" y="910"/>
                    <a:pt x="584" y="912"/>
                  </a:cubicBezTo>
                  <a:lnTo>
                    <a:pt x="587" y="914"/>
                  </a:lnTo>
                  <a:cubicBezTo>
                    <a:pt x="590" y="916"/>
                    <a:pt x="591" y="920"/>
                    <a:pt x="589" y="923"/>
                  </a:cubicBezTo>
                  <a:cubicBezTo>
                    <a:pt x="588" y="927"/>
                    <a:pt x="585" y="929"/>
                    <a:pt x="581" y="928"/>
                  </a:cubicBezTo>
                  <a:lnTo>
                    <a:pt x="565" y="927"/>
                  </a:lnTo>
                  <a:cubicBezTo>
                    <a:pt x="563" y="927"/>
                    <a:pt x="561" y="926"/>
                    <a:pt x="559" y="924"/>
                  </a:cubicBezTo>
                  <a:lnTo>
                    <a:pt x="555" y="919"/>
                  </a:lnTo>
                  <a:cubicBezTo>
                    <a:pt x="555" y="919"/>
                    <a:pt x="554" y="919"/>
                    <a:pt x="553" y="919"/>
                  </a:cubicBezTo>
                  <a:lnTo>
                    <a:pt x="549" y="918"/>
                  </a:lnTo>
                  <a:cubicBezTo>
                    <a:pt x="546" y="917"/>
                    <a:pt x="544" y="914"/>
                    <a:pt x="544" y="911"/>
                  </a:cubicBezTo>
                  <a:lnTo>
                    <a:pt x="543" y="912"/>
                  </a:lnTo>
                  <a:cubicBezTo>
                    <a:pt x="542" y="913"/>
                    <a:pt x="541" y="914"/>
                    <a:pt x="540" y="915"/>
                  </a:cubicBezTo>
                  <a:lnTo>
                    <a:pt x="535" y="917"/>
                  </a:lnTo>
                  <a:lnTo>
                    <a:pt x="531" y="923"/>
                  </a:lnTo>
                  <a:lnTo>
                    <a:pt x="532" y="924"/>
                  </a:lnTo>
                  <a:cubicBezTo>
                    <a:pt x="533" y="925"/>
                    <a:pt x="534" y="926"/>
                    <a:pt x="534" y="927"/>
                  </a:cubicBezTo>
                  <a:lnTo>
                    <a:pt x="535" y="932"/>
                  </a:lnTo>
                  <a:cubicBezTo>
                    <a:pt x="535" y="934"/>
                    <a:pt x="534" y="936"/>
                    <a:pt x="533" y="938"/>
                  </a:cubicBezTo>
                  <a:cubicBezTo>
                    <a:pt x="531" y="940"/>
                    <a:pt x="530" y="941"/>
                    <a:pt x="528" y="941"/>
                  </a:cubicBezTo>
                  <a:lnTo>
                    <a:pt x="518" y="942"/>
                  </a:lnTo>
                  <a:lnTo>
                    <a:pt x="496" y="954"/>
                  </a:lnTo>
                  <a:lnTo>
                    <a:pt x="496" y="956"/>
                  </a:lnTo>
                  <a:cubicBezTo>
                    <a:pt x="496" y="957"/>
                    <a:pt x="496" y="958"/>
                    <a:pt x="496" y="958"/>
                  </a:cubicBezTo>
                  <a:lnTo>
                    <a:pt x="492" y="967"/>
                  </a:lnTo>
                  <a:lnTo>
                    <a:pt x="492" y="974"/>
                  </a:lnTo>
                  <a:cubicBezTo>
                    <a:pt x="491" y="977"/>
                    <a:pt x="489" y="980"/>
                    <a:pt x="486" y="981"/>
                  </a:cubicBezTo>
                  <a:lnTo>
                    <a:pt x="486" y="986"/>
                  </a:lnTo>
                  <a:lnTo>
                    <a:pt x="485" y="992"/>
                  </a:lnTo>
                  <a:cubicBezTo>
                    <a:pt x="485" y="993"/>
                    <a:pt x="485" y="994"/>
                    <a:pt x="485" y="995"/>
                  </a:cubicBezTo>
                  <a:cubicBezTo>
                    <a:pt x="485" y="994"/>
                    <a:pt x="485" y="994"/>
                    <a:pt x="486" y="994"/>
                  </a:cubicBezTo>
                  <a:lnTo>
                    <a:pt x="491" y="992"/>
                  </a:lnTo>
                  <a:cubicBezTo>
                    <a:pt x="492" y="992"/>
                    <a:pt x="493" y="992"/>
                    <a:pt x="494" y="992"/>
                  </a:cubicBezTo>
                  <a:lnTo>
                    <a:pt x="512" y="994"/>
                  </a:lnTo>
                  <a:cubicBezTo>
                    <a:pt x="515" y="994"/>
                    <a:pt x="518" y="996"/>
                    <a:pt x="519" y="1000"/>
                  </a:cubicBezTo>
                  <a:cubicBezTo>
                    <a:pt x="520" y="1003"/>
                    <a:pt x="518" y="1006"/>
                    <a:pt x="516" y="1008"/>
                  </a:cubicBezTo>
                  <a:lnTo>
                    <a:pt x="512" y="1011"/>
                  </a:lnTo>
                  <a:cubicBezTo>
                    <a:pt x="511" y="1011"/>
                    <a:pt x="510" y="1012"/>
                    <a:pt x="510" y="1012"/>
                  </a:cubicBezTo>
                  <a:lnTo>
                    <a:pt x="503" y="1014"/>
                  </a:lnTo>
                  <a:lnTo>
                    <a:pt x="501" y="1016"/>
                  </a:lnTo>
                  <a:cubicBezTo>
                    <a:pt x="498" y="1019"/>
                    <a:pt x="494" y="1020"/>
                    <a:pt x="491" y="1018"/>
                  </a:cubicBezTo>
                  <a:lnTo>
                    <a:pt x="487" y="1025"/>
                  </a:lnTo>
                  <a:lnTo>
                    <a:pt x="478" y="1033"/>
                  </a:lnTo>
                  <a:lnTo>
                    <a:pt x="488" y="1035"/>
                  </a:lnTo>
                  <a:lnTo>
                    <a:pt x="495" y="1029"/>
                  </a:lnTo>
                  <a:cubicBezTo>
                    <a:pt x="495" y="1028"/>
                    <a:pt x="496" y="1028"/>
                    <a:pt x="496" y="1027"/>
                  </a:cubicBezTo>
                  <a:lnTo>
                    <a:pt x="505" y="1021"/>
                  </a:lnTo>
                  <a:cubicBezTo>
                    <a:pt x="506" y="1020"/>
                    <a:pt x="506" y="1020"/>
                    <a:pt x="507" y="1020"/>
                  </a:cubicBezTo>
                  <a:lnTo>
                    <a:pt x="510" y="1019"/>
                  </a:lnTo>
                  <a:cubicBezTo>
                    <a:pt x="511" y="1018"/>
                    <a:pt x="512" y="1018"/>
                    <a:pt x="512" y="1018"/>
                  </a:cubicBezTo>
                  <a:lnTo>
                    <a:pt x="515" y="1017"/>
                  </a:lnTo>
                  <a:lnTo>
                    <a:pt x="517" y="1011"/>
                  </a:lnTo>
                  <a:cubicBezTo>
                    <a:pt x="517" y="1010"/>
                    <a:pt x="518" y="1009"/>
                    <a:pt x="519" y="1008"/>
                  </a:cubicBezTo>
                  <a:lnTo>
                    <a:pt x="534" y="994"/>
                  </a:lnTo>
                  <a:cubicBezTo>
                    <a:pt x="535" y="993"/>
                    <a:pt x="536" y="993"/>
                    <a:pt x="537" y="992"/>
                  </a:cubicBezTo>
                  <a:lnTo>
                    <a:pt x="554" y="988"/>
                  </a:lnTo>
                  <a:cubicBezTo>
                    <a:pt x="555" y="988"/>
                    <a:pt x="555" y="988"/>
                    <a:pt x="556" y="988"/>
                  </a:cubicBezTo>
                  <a:lnTo>
                    <a:pt x="592" y="990"/>
                  </a:lnTo>
                  <a:cubicBezTo>
                    <a:pt x="595" y="991"/>
                    <a:pt x="598" y="993"/>
                    <a:pt x="599" y="997"/>
                  </a:cubicBezTo>
                  <a:cubicBezTo>
                    <a:pt x="601" y="997"/>
                    <a:pt x="603" y="998"/>
                    <a:pt x="604" y="999"/>
                  </a:cubicBezTo>
                  <a:cubicBezTo>
                    <a:pt x="606" y="1002"/>
                    <a:pt x="607" y="1006"/>
                    <a:pt x="605" y="1009"/>
                  </a:cubicBezTo>
                  <a:lnTo>
                    <a:pt x="600" y="1018"/>
                  </a:lnTo>
                  <a:cubicBezTo>
                    <a:pt x="598" y="1020"/>
                    <a:pt x="597" y="1021"/>
                    <a:pt x="594" y="1021"/>
                  </a:cubicBezTo>
                  <a:lnTo>
                    <a:pt x="590" y="1022"/>
                  </a:lnTo>
                  <a:cubicBezTo>
                    <a:pt x="589" y="1023"/>
                    <a:pt x="587" y="1023"/>
                    <a:pt x="586" y="1022"/>
                  </a:cubicBezTo>
                  <a:lnTo>
                    <a:pt x="561" y="1016"/>
                  </a:lnTo>
                  <a:lnTo>
                    <a:pt x="558" y="1016"/>
                  </a:lnTo>
                  <a:cubicBezTo>
                    <a:pt x="559" y="1018"/>
                    <a:pt x="560" y="1020"/>
                    <a:pt x="559" y="1022"/>
                  </a:cubicBezTo>
                  <a:cubicBezTo>
                    <a:pt x="559" y="1026"/>
                    <a:pt x="555" y="1028"/>
                    <a:pt x="551" y="1028"/>
                  </a:cubicBezTo>
                  <a:lnTo>
                    <a:pt x="548" y="1028"/>
                  </a:lnTo>
                  <a:lnTo>
                    <a:pt x="540" y="1027"/>
                  </a:lnTo>
                  <a:lnTo>
                    <a:pt x="537" y="1028"/>
                  </a:lnTo>
                  <a:lnTo>
                    <a:pt x="534" y="1037"/>
                  </a:lnTo>
                  <a:lnTo>
                    <a:pt x="529" y="1046"/>
                  </a:lnTo>
                  <a:lnTo>
                    <a:pt x="522" y="1054"/>
                  </a:lnTo>
                  <a:lnTo>
                    <a:pt x="513" y="1061"/>
                  </a:lnTo>
                  <a:lnTo>
                    <a:pt x="513" y="1061"/>
                  </a:lnTo>
                  <a:lnTo>
                    <a:pt x="515" y="1061"/>
                  </a:lnTo>
                  <a:cubicBezTo>
                    <a:pt x="516" y="1061"/>
                    <a:pt x="516" y="1061"/>
                    <a:pt x="517" y="1062"/>
                  </a:cubicBezTo>
                  <a:lnTo>
                    <a:pt x="521" y="1063"/>
                  </a:lnTo>
                  <a:cubicBezTo>
                    <a:pt x="523" y="1063"/>
                    <a:pt x="525" y="1064"/>
                    <a:pt x="526" y="1066"/>
                  </a:cubicBezTo>
                  <a:lnTo>
                    <a:pt x="528" y="1070"/>
                  </a:lnTo>
                  <a:lnTo>
                    <a:pt x="529" y="1070"/>
                  </a:lnTo>
                  <a:lnTo>
                    <a:pt x="529" y="1070"/>
                  </a:lnTo>
                  <a:cubicBezTo>
                    <a:pt x="530" y="1070"/>
                    <a:pt x="531" y="1070"/>
                    <a:pt x="531" y="1070"/>
                  </a:cubicBezTo>
                  <a:lnTo>
                    <a:pt x="537" y="1071"/>
                  </a:lnTo>
                  <a:cubicBezTo>
                    <a:pt x="539" y="1071"/>
                    <a:pt x="540" y="1072"/>
                    <a:pt x="541" y="1072"/>
                  </a:cubicBezTo>
                  <a:lnTo>
                    <a:pt x="545" y="1075"/>
                  </a:lnTo>
                  <a:cubicBezTo>
                    <a:pt x="547" y="1076"/>
                    <a:pt x="549" y="1079"/>
                    <a:pt x="548" y="1082"/>
                  </a:cubicBezTo>
                  <a:cubicBezTo>
                    <a:pt x="548" y="1083"/>
                    <a:pt x="548" y="1084"/>
                    <a:pt x="547" y="1085"/>
                  </a:cubicBezTo>
                  <a:cubicBezTo>
                    <a:pt x="550" y="1088"/>
                    <a:pt x="550" y="1091"/>
                    <a:pt x="549" y="1094"/>
                  </a:cubicBezTo>
                  <a:lnTo>
                    <a:pt x="545" y="1103"/>
                  </a:lnTo>
                  <a:cubicBezTo>
                    <a:pt x="544" y="1106"/>
                    <a:pt x="541" y="1108"/>
                    <a:pt x="538" y="1108"/>
                  </a:cubicBezTo>
                  <a:lnTo>
                    <a:pt x="533" y="1108"/>
                  </a:lnTo>
                  <a:lnTo>
                    <a:pt x="533" y="1108"/>
                  </a:lnTo>
                  <a:cubicBezTo>
                    <a:pt x="534" y="1111"/>
                    <a:pt x="534" y="1115"/>
                    <a:pt x="532" y="1118"/>
                  </a:cubicBezTo>
                  <a:lnTo>
                    <a:pt x="529" y="1121"/>
                  </a:lnTo>
                  <a:cubicBezTo>
                    <a:pt x="527" y="1122"/>
                    <a:pt x="525" y="1123"/>
                    <a:pt x="523" y="1123"/>
                  </a:cubicBezTo>
                  <a:lnTo>
                    <a:pt x="520" y="1124"/>
                  </a:lnTo>
                  <a:cubicBezTo>
                    <a:pt x="519" y="1124"/>
                    <a:pt x="517" y="1124"/>
                    <a:pt x="516" y="1123"/>
                  </a:cubicBezTo>
                  <a:lnTo>
                    <a:pt x="510" y="1119"/>
                  </a:lnTo>
                  <a:cubicBezTo>
                    <a:pt x="509" y="1119"/>
                    <a:pt x="508" y="1118"/>
                    <a:pt x="507" y="1117"/>
                  </a:cubicBezTo>
                  <a:cubicBezTo>
                    <a:pt x="507" y="1117"/>
                    <a:pt x="505" y="1115"/>
                    <a:pt x="505" y="1114"/>
                  </a:cubicBezTo>
                  <a:lnTo>
                    <a:pt x="505" y="1114"/>
                  </a:lnTo>
                  <a:lnTo>
                    <a:pt x="504" y="1114"/>
                  </a:lnTo>
                  <a:lnTo>
                    <a:pt x="506" y="1116"/>
                  </a:lnTo>
                  <a:cubicBezTo>
                    <a:pt x="508" y="1117"/>
                    <a:pt x="509" y="1120"/>
                    <a:pt x="508" y="1123"/>
                  </a:cubicBezTo>
                  <a:lnTo>
                    <a:pt x="508" y="1123"/>
                  </a:lnTo>
                  <a:cubicBezTo>
                    <a:pt x="508" y="1124"/>
                    <a:pt x="508" y="1124"/>
                    <a:pt x="508" y="1125"/>
                  </a:cubicBezTo>
                  <a:lnTo>
                    <a:pt x="508" y="1128"/>
                  </a:lnTo>
                  <a:cubicBezTo>
                    <a:pt x="508" y="1131"/>
                    <a:pt x="506" y="1134"/>
                    <a:pt x="504" y="1135"/>
                  </a:cubicBezTo>
                  <a:lnTo>
                    <a:pt x="500" y="1137"/>
                  </a:lnTo>
                  <a:cubicBezTo>
                    <a:pt x="500" y="1137"/>
                    <a:pt x="499" y="1137"/>
                    <a:pt x="498" y="1137"/>
                  </a:cubicBezTo>
                  <a:lnTo>
                    <a:pt x="498" y="1137"/>
                  </a:lnTo>
                  <a:cubicBezTo>
                    <a:pt x="499" y="1138"/>
                    <a:pt x="499" y="1139"/>
                    <a:pt x="499" y="1140"/>
                  </a:cubicBezTo>
                  <a:lnTo>
                    <a:pt x="499" y="1143"/>
                  </a:lnTo>
                  <a:cubicBezTo>
                    <a:pt x="499" y="1144"/>
                    <a:pt x="498" y="1146"/>
                    <a:pt x="498" y="1147"/>
                  </a:cubicBezTo>
                  <a:lnTo>
                    <a:pt x="497" y="1149"/>
                  </a:lnTo>
                  <a:cubicBezTo>
                    <a:pt x="496" y="1150"/>
                    <a:pt x="496" y="1150"/>
                    <a:pt x="495" y="1151"/>
                  </a:cubicBezTo>
                  <a:cubicBezTo>
                    <a:pt x="493" y="1152"/>
                    <a:pt x="491" y="1154"/>
                    <a:pt x="488" y="1154"/>
                  </a:cubicBezTo>
                  <a:lnTo>
                    <a:pt x="488" y="1155"/>
                  </a:lnTo>
                  <a:cubicBezTo>
                    <a:pt x="487" y="1156"/>
                    <a:pt x="486" y="1156"/>
                    <a:pt x="485" y="1157"/>
                  </a:cubicBezTo>
                  <a:lnTo>
                    <a:pt x="480" y="1161"/>
                  </a:lnTo>
                  <a:cubicBezTo>
                    <a:pt x="479" y="1161"/>
                    <a:pt x="478" y="1162"/>
                    <a:pt x="477" y="1162"/>
                  </a:cubicBezTo>
                  <a:lnTo>
                    <a:pt x="463" y="1165"/>
                  </a:lnTo>
                  <a:lnTo>
                    <a:pt x="455" y="1172"/>
                  </a:lnTo>
                  <a:cubicBezTo>
                    <a:pt x="454" y="1172"/>
                    <a:pt x="453" y="1173"/>
                    <a:pt x="453" y="1173"/>
                  </a:cubicBezTo>
                  <a:lnTo>
                    <a:pt x="447" y="1175"/>
                  </a:lnTo>
                  <a:cubicBezTo>
                    <a:pt x="446" y="1176"/>
                    <a:pt x="444" y="1176"/>
                    <a:pt x="442" y="1175"/>
                  </a:cubicBezTo>
                  <a:lnTo>
                    <a:pt x="439" y="1174"/>
                  </a:lnTo>
                  <a:cubicBezTo>
                    <a:pt x="438" y="1174"/>
                    <a:pt x="437" y="1173"/>
                    <a:pt x="437" y="1173"/>
                  </a:cubicBezTo>
                  <a:lnTo>
                    <a:pt x="434" y="1171"/>
                  </a:lnTo>
                  <a:lnTo>
                    <a:pt x="430" y="1174"/>
                  </a:lnTo>
                  <a:cubicBezTo>
                    <a:pt x="429" y="1175"/>
                    <a:pt x="428" y="1175"/>
                    <a:pt x="427" y="1176"/>
                  </a:cubicBezTo>
                  <a:lnTo>
                    <a:pt x="418" y="1177"/>
                  </a:lnTo>
                  <a:lnTo>
                    <a:pt x="416" y="1179"/>
                  </a:lnTo>
                  <a:cubicBezTo>
                    <a:pt x="418" y="1182"/>
                    <a:pt x="417" y="1186"/>
                    <a:pt x="415" y="1188"/>
                  </a:cubicBezTo>
                  <a:lnTo>
                    <a:pt x="412" y="1192"/>
                  </a:lnTo>
                  <a:cubicBezTo>
                    <a:pt x="411" y="1193"/>
                    <a:pt x="409" y="1193"/>
                    <a:pt x="408" y="1194"/>
                  </a:cubicBezTo>
                  <a:lnTo>
                    <a:pt x="403" y="1195"/>
                  </a:lnTo>
                  <a:cubicBezTo>
                    <a:pt x="402" y="1195"/>
                    <a:pt x="402" y="1195"/>
                    <a:pt x="401" y="1195"/>
                  </a:cubicBezTo>
                  <a:lnTo>
                    <a:pt x="382" y="1194"/>
                  </a:lnTo>
                  <a:lnTo>
                    <a:pt x="375" y="1192"/>
                  </a:lnTo>
                  <a:cubicBezTo>
                    <a:pt x="373" y="1192"/>
                    <a:pt x="372" y="1191"/>
                    <a:pt x="371" y="1189"/>
                  </a:cubicBezTo>
                  <a:lnTo>
                    <a:pt x="368" y="1184"/>
                  </a:lnTo>
                  <a:cubicBezTo>
                    <a:pt x="366" y="1182"/>
                    <a:pt x="366" y="1179"/>
                    <a:pt x="367" y="1176"/>
                  </a:cubicBezTo>
                  <a:cubicBezTo>
                    <a:pt x="367" y="1176"/>
                    <a:pt x="367" y="1175"/>
                    <a:pt x="368" y="1175"/>
                  </a:cubicBezTo>
                  <a:lnTo>
                    <a:pt x="367" y="1170"/>
                  </a:lnTo>
                  <a:lnTo>
                    <a:pt x="362" y="1161"/>
                  </a:lnTo>
                  <a:lnTo>
                    <a:pt x="358" y="1155"/>
                  </a:lnTo>
                  <a:lnTo>
                    <a:pt x="351" y="1149"/>
                  </a:lnTo>
                  <a:lnTo>
                    <a:pt x="351" y="1153"/>
                  </a:lnTo>
                  <a:lnTo>
                    <a:pt x="351" y="1162"/>
                  </a:lnTo>
                  <a:lnTo>
                    <a:pt x="350" y="1173"/>
                  </a:lnTo>
                  <a:lnTo>
                    <a:pt x="348" y="1181"/>
                  </a:lnTo>
                  <a:lnTo>
                    <a:pt x="348" y="1185"/>
                  </a:lnTo>
                  <a:lnTo>
                    <a:pt x="351" y="1189"/>
                  </a:lnTo>
                  <a:lnTo>
                    <a:pt x="352" y="1188"/>
                  </a:lnTo>
                  <a:cubicBezTo>
                    <a:pt x="357" y="1185"/>
                    <a:pt x="365" y="1188"/>
                    <a:pt x="366" y="1194"/>
                  </a:cubicBezTo>
                  <a:lnTo>
                    <a:pt x="367" y="1198"/>
                  </a:lnTo>
                  <a:cubicBezTo>
                    <a:pt x="368" y="1201"/>
                    <a:pt x="367" y="1203"/>
                    <a:pt x="365" y="1205"/>
                  </a:cubicBezTo>
                  <a:cubicBezTo>
                    <a:pt x="364" y="1207"/>
                    <a:pt x="360" y="1209"/>
                    <a:pt x="358" y="1209"/>
                  </a:cubicBezTo>
                  <a:lnTo>
                    <a:pt x="355" y="1209"/>
                  </a:lnTo>
                  <a:lnTo>
                    <a:pt x="351" y="1223"/>
                  </a:lnTo>
                  <a:cubicBezTo>
                    <a:pt x="351" y="1224"/>
                    <a:pt x="351" y="1224"/>
                    <a:pt x="350" y="1225"/>
                  </a:cubicBezTo>
                  <a:lnTo>
                    <a:pt x="353" y="1228"/>
                  </a:lnTo>
                  <a:cubicBezTo>
                    <a:pt x="354" y="1229"/>
                    <a:pt x="354" y="1230"/>
                    <a:pt x="354" y="1232"/>
                  </a:cubicBezTo>
                  <a:lnTo>
                    <a:pt x="355" y="1236"/>
                  </a:lnTo>
                  <a:lnTo>
                    <a:pt x="355" y="1243"/>
                  </a:lnTo>
                  <a:cubicBezTo>
                    <a:pt x="355" y="1244"/>
                    <a:pt x="355" y="1245"/>
                    <a:pt x="355" y="1246"/>
                  </a:cubicBezTo>
                  <a:lnTo>
                    <a:pt x="354" y="1248"/>
                  </a:lnTo>
                  <a:lnTo>
                    <a:pt x="357" y="1247"/>
                  </a:lnTo>
                  <a:cubicBezTo>
                    <a:pt x="358" y="1246"/>
                    <a:pt x="359" y="1246"/>
                    <a:pt x="361" y="1246"/>
                  </a:cubicBezTo>
                  <a:lnTo>
                    <a:pt x="378" y="1248"/>
                  </a:lnTo>
                  <a:lnTo>
                    <a:pt x="381" y="1245"/>
                  </a:lnTo>
                  <a:cubicBezTo>
                    <a:pt x="382" y="1244"/>
                    <a:pt x="383" y="1243"/>
                    <a:pt x="384" y="1243"/>
                  </a:cubicBezTo>
                  <a:lnTo>
                    <a:pt x="390" y="1241"/>
                  </a:lnTo>
                  <a:lnTo>
                    <a:pt x="396" y="1237"/>
                  </a:lnTo>
                  <a:cubicBezTo>
                    <a:pt x="397" y="1236"/>
                    <a:pt x="399" y="1236"/>
                    <a:pt x="400" y="1236"/>
                  </a:cubicBezTo>
                  <a:lnTo>
                    <a:pt x="405" y="1236"/>
                  </a:lnTo>
                  <a:cubicBezTo>
                    <a:pt x="406" y="1236"/>
                    <a:pt x="406" y="1236"/>
                    <a:pt x="407" y="1236"/>
                  </a:cubicBezTo>
                  <a:cubicBezTo>
                    <a:pt x="408" y="1235"/>
                    <a:pt x="408" y="1235"/>
                    <a:pt x="409" y="1234"/>
                  </a:cubicBezTo>
                  <a:lnTo>
                    <a:pt x="413" y="1231"/>
                  </a:lnTo>
                  <a:cubicBezTo>
                    <a:pt x="415" y="1230"/>
                    <a:pt x="417" y="1229"/>
                    <a:pt x="420" y="1230"/>
                  </a:cubicBezTo>
                  <a:lnTo>
                    <a:pt x="470" y="1242"/>
                  </a:lnTo>
                  <a:lnTo>
                    <a:pt x="478" y="1239"/>
                  </a:lnTo>
                  <a:cubicBezTo>
                    <a:pt x="479" y="1239"/>
                    <a:pt x="480" y="1239"/>
                    <a:pt x="481" y="1239"/>
                  </a:cubicBezTo>
                  <a:lnTo>
                    <a:pt x="484" y="1239"/>
                  </a:lnTo>
                  <a:lnTo>
                    <a:pt x="490" y="1238"/>
                  </a:lnTo>
                  <a:lnTo>
                    <a:pt x="521" y="1227"/>
                  </a:lnTo>
                  <a:cubicBezTo>
                    <a:pt x="522" y="1226"/>
                    <a:pt x="524" y="1226"/>
                    <a:pt x="525" y="1227"/>
                  </a:cubicBezTo>
                  <a:lnTo>
                    <a:pt x="532" y="1227"/>
                  </a:lnTo>
                  <a:cubicBezTo>
                    <a:pt x="533" y="1228"/>
                    <a:pt x="534" y="1228"/>
                    <a:pt x="535" y="1229"/>
                  </a:cubicBezTo>
                  <a:lnTo>
                    <a:pt x="541" y="1233"/>
                  </a:lnTo>
                  <a:lnTo>
                    <a:pt x="552" y="1243"/>
                  </a:lnTo>
                  <a:lnTo>
                    <a:pt x="600" y="1237"/>
                  </a:lnTo>
                  <a:lnTo>
                    <a:pt x="600" y="1236"/>
                  </a:lnTo>
                  <a:cubicBezTo>
                    <a:pt x="599" y="1233"/>
                    <a:pt x="599" y="1231"/>
                    <a:pt x="601" y="1229"/>
                  </a:cubicBezTo>
                  <a:lnTo>
                    <a:pt x="604" y="1224"/>
                  </a:lnTo>
                  <a:cubicBezTo>
                    <a:pt x="605" y="1223"/>
                    <a:pt x="606" y="1222"/>
                    <a:pt x="608" y="1221"/>
                  </a:cubicBezTo>
                  <a:lnTo>
                    <a:pt x="613" y="1219"/>
                  </a:lnTo>
                  <a:lnTo>
                    <a:pt x="614" y="1218"/>
                  </a:lnTo>
                  <a:cubicBezTo>
                    <a:pt x="613" y="1217"/>
                    <a:pt x="613" y="1215"/>
                    <a:pt x="613" y="1213"/>
                  </a:cubicBezTo>
                  <a:lnTo>
                    <a:pt x="613" y="1210"/>
                  </a:lnTo>
                  <a:cubicBezTo>
                    <a:pt x="613" y="1208"/>
                    <a:pt x="614" y="1205"/>
                    <a:pt x="616" y="1204"/>
                  </a:cubicBezTo>
                  <a:lnTo>
                    <a:pt x="618" y="1202"/>
                  </a:lnTo>
                  <a:lnTo>
                    <a:pt x="624" y="1195"/>
                  </a:lnTo>
                  <a:lnTo>
                    <a:pt x="625" y="1194"/>
                  </a:lnTo>
                  <a:lnTo>
                    <a:pt x="627" y="1192"/>
                  </a:lnTo>
                  <a:cubicBezTo>
                    <a:pt x="628" y="1191"/>
                    <a:pt x="629" y="1190"/>
                    <a:pt x="631" y="1190"/>
                  </a:cubicBezTo>
                  <a:lnTo>
                    <a:pt x="641" y="1187"/>
                  </a:lnTo>
                  <a:cubicBezTo>
                    <a:pt x="642" y="1187"/>
                    <a:pt x="643" y="1187"/>
                    <a:pt x="645" y="1187"/>
                  </a:cubicBezTo>
                  <a:lnTo>
                    <a:pt x="648" y="1188"/>
                  </a:lnTo>
                  <a:cubicBezTo>
                    <a:pt x="649" y="1188"/>
                    <a:pt x="650" y="1188"/>
                    <a:pt x="650" y="1189"/>
                  </a:cubicBezTo>
                  <a:lnTo>
                    <a:pt x="658" y="1193"/>
                  </a:lnTo>
                  <a:lnTo>
                    <a:pt x="670" y="1193"/>
                  </a:lnTo>
                  <a:cubicBezTo>
                    <a:pt x="674" y="1193"/>
                    <a:pt x="677" y="1195"/>
                    <a:pt x="678" y="1198"/>
                  </a:cubicBezTo>
                  <a:cubicBezTo>
                    <a:pt x="679" y="1201"/>
                    <a:pt x="678" y="1205"/>
                    <a:pt x="676" y="1207"/>
                  </a:cubicBezTo>
                  <a:lnTo>
                    <a:pt x="670" y="1212"/>
                  </a:lnTo>
                  <a:cubicBezTo>
                    <a:pt x="669" y="1213"/>
                    <a:pt x="668" y="1214"/>
                    <a:pt x="666" y="1214"/>
                  </a:cubicBezTo>
                  <a:lnTo>
                    <a:pt x="658" y="1216"/>
                  </a:lnTo>
                  <a:cubicBezTo>
                    <a:pt x="657" y="1216"/>
                    <a:pt x="656" y="1216"/>
                    <a:pt x="656" y="1216"/>
                  </a:cubicBezTo>
                  <a:lnTo>
                    <a:pt x="651" y="1216"/>
                  </a:lnTo>
                  <a:lnTo>
                    <a:pt x="651" y="1221"/>
                  </a:lnTo>
                  <a:cubicBezTo>
                    <a:pt x="651" y="1222"/>
                    <a:pt x="651" y="1223"/>
                    <a:pt x="651" y="1224"/>
                  </a:cubicBezTo>
                  <a:lnTo>
                    <a:pt x="651" y="1224"/>
                  </a:lnTo>
                  <a:lnTo>
                    <a:pt x="652" y="1227"/>
                  </a:lnTo>
                  <a:lnTo>
                    <a:pt x="668" y="1237"/>
                  </a:lnTo>
                  <a:lnTo>
                    <a:pt x="692" y="1246"/>
                  </a:lnTo>
                  <a:lnTo>
                    <a:pt x="709" y="1257"/>
                  </a:lnTo>
                  <a:cubicBezTo>
                    <a:pt x="711" y="1256"/>
                    <a:pt x="714" y="1257"/>
                    <a:pt x="716" y="1258"/>
                  </a:cubicBezTo>
                  <a:lnTo>
                    <a:pt x="718" y="1259"/>
                  </a:lnTo>
                  <a:lnTo>
                    <a:pt x="719" y="1259"/>
                  </a:lnTo>
                  <a:lnTo>
                    <a:pt x="721" y="1257"/>
                  </a:lnTo>
                  <a:lnTo>
                    <a:pt x="730" y="1245"/>
                  </a:lnTo>
                  <a:cubicBezTo>
                    <a:pt x="727" y="1243"/>
                    <a:pt x="725" y="1241"/>
                    <a:pt x="725" y="1238"/>
                  </a:cubicBezTo>
                  <a:lnTo>
                    <a:pt x="725" y="1235"/>
                  </a:lnTo>
                  <a:cubicBezTo>
                    <a:pt x="725" y="1232"/>
                    <a:pt x="726" y="1230"/>
                    <a:pt x="729" y="1228"/>
                  </a:cubicBezTo>
                  <a:cubicBezTo>
                    <a:pt x="731" y="1227"/>
                    <a:pt x="733" y="1226"/>
                    <a:pt x="736" y="1227"/>
                  </a:cubicBezTo>
                  <a:lnTo>
                    <a:pt x="743" y="1230"/>
                  </a:lnTo>
                  <a:cubicBezTo>
                    <a:pt x="746" y="1231"/>
                    <a:pt x="748" y="1233"/>
                    <a:pt x="748" y="1236"/>
                  </a:cubicBezTo>
                  <a:lnTo>
                    <a:pt x="751" y="1247"/>
                  </a:lnTo>
                  <a:cubicBezTo>
                    <a:pt x="751" y="1248"/>
                    <a:pt x="751" y="1249"/>
                    <a:pt x="751" y="1250"/>
                  </a:cubicBezTo>
                  <a:lnTo>
                    <a:pt x="749" y="1263"/>
                  </a:lnTo>
                  <a:cubicBezTo>
                    <a:pt x="749" y="1264"/>
                    <a:pt x="749" y="1264"/>
                    <a:pt x="749" y="1264"/>
                  </a:cubicBezTo>
                  <a:lnTo>
                    <a:pt x="751" y="1263"/>
                  </a:lnTo>
                  <a:cubicBezTo>
                    <a:pt x="754" y="1263"/>
                    <a:pt x="756" y="1263"/>
                    <a:pt x="758" y="1265"/>
                  </a:cubicBezTo>
                  <a:cubicBezTo>
                    <a:pt x="760" y="1266"/>
                    <a:pt x="761" y="1268"/>
                    <a:pt x="761" y="1271"/>
                  </a:cubicBezTo>
                  <a:cubicBezTo>
                    <a:pt x="763" y="1272"/>
                    <a:pt x="764" y="1274"/>
                    <a:pt x="764" y="1275"/>
                  </a:cubicBezTo>
                  <a:lnTo>
                    <a:pt x="767" y="1274"/>
                  </a:lnTo>
                  <a:lnTo>
                    <a:pt x="774" y="1266"/>
                  </a:lnTo>
                  <a:lnTo>
                    <a:pt x="783" y="1253"/>
                  </a:lnTo>
                  <a:lnTo>
                    <a:pt x="782" y="1251"/>
                  </a:lnTo>
                  <a:cubicBezTo>
                    <a:pt x="782" y="1248"/>
                    <a:pt x="783" y="1245"/>
                    <a:pt x="785" y="1244"/>
                  </a:cubicBezTo>
                  <a:lnTo>
                    <a:pt x="787" y="1242"/>
                  </a:lnTo>
                  <a:cubicBezTo>
                    <a:pt x="790" y="1239"/>
                    <a:pt x="794" y="1239"/>
                    <a:pt x="797" y="1241"/>
                  </a:cubicBezTo>
                  <a:lnTo>
                    <a:pt x="799" y="1243"/>
                  </a:lnTo>
                  <a:cubicBezTo>
                    <a:pt x="801" y="1244"/>
                    <a:pt x="802" y="1246"/>
                    <a:pt x="802" y="1249"/>
                  </a:cubicBezTo>
                  <a:lnTo>
                    <a:pt x="803" y="1255"/>
                  </a:lnTo>
                  <a:cubicBezTo>
                    <a:pt x="803" y="1256"/>
                    <a:pt x="803" y="1256"/>
                    <a:pt x="803" y="1257"/>
                  </a:cubicBezTo>
                  <a:lnTo>
                    <a:pt x="802" y="1262"/>
                  </a:lnTo>
                  <a:cubicBezTo>
                    <a:pt x="802" y="1262"/>
                    <a:pt x="801" y="1263"/>
                    <a:pt x="801" y="1264"/>
                  </a:cubicBezTo>
                  <a:lnTo>
                    <a:pt x="799" y="1268"/>
                  </a:lnTo>
                  <a:lnTo>
                    <a:pt x="807" y="1273"/>
                  </a:lnTo>
                  <a:cubicBezTo>
                    <a:pt x="808" y="1273"/>
                    <a:pt x="808" y="1274"/>
                    <a:pt x="809" y="1274"/>
                  </a:cubicBezTo>
                  <a:lnTo>
                    <a:pt x="812" y="1277"/>
                  </a:lnTo>
                  <a:lnTo>
                    <a:pt x="820" y="1290"/>
                  </a:lnTo>
                  <a:cubicBezTo>
                    <a:pt x="822" y="1293"/>
                    <a:pt x="822" y="1296"/>
                    <a:pt x="821" y="1299"/>
                  </a:cubicBezTo>
                  <a:cubicBezTo>
                    <a:pt x="819" y="1302"/>
                    <a:pt x="816" y="1303"/>
                    <a:pt x="813" y="1303"/>
                  </a:cubicBezTo>
                  <a:lnTo>
                    <a:pt x="806" y="1302"/>
                  </a:lnTo>
                  <a:cubicBezTo>
                    <a:pt x="804" y="1302"/>
                    <a:pt x="803" y="1301"/>
                    <a:pt x="802" y="1300"/>
                  </a:cubicBezTo>
                  <a:lnTo>
                    <a:pt x="792" y="1289"/>
                  </a:lnTo>
                  <a:lnTo>
                    <a:pt x="789" y="1288"/>
                  </a:lnTo>
                  <a:lnTo>
                    <a:pt x="780" y="1290"/>
                  </a:lnTo>
                  <a:lnTo>
                    <a:pt x="775" y="1294"/>
                  </a:lnTo>
                  <a:lnTo>
                    <a:pt x="776" y="1296"/>
                  </a:lnTo>
                  <a:cubicBezTo>
                    <a:pt x="777" y="1297"/>
                    <a:pt x="777" y="1298"/>
                    <a:pt x="777" y="1299"/>
                  </a:cubicBezTo>
                  <a:lnTo>
                    <a:pt x="780" y="1299"/>
                  </a:lnTo>
                  <a:cubicBezTo>
                    <a:pt x="783" y="1299"/>
                    <a:pt x="785" y="1300"/>
                    <a:pt x="787" y="1302"/>
                  </a:cubicBezTo>
                  <a:lnTo>
                    <a:pt x="789" y="1304"/>
                  </a:lnTo>
                  <a:cubicBezTo>
                    <a:pt x="790" y="1305"/>
                    <a:pt x="791" y="1306"/>
                    <a:pt x="791" y="1307"/>
                  </a:cubicBezTo>
                  <a:lnTo>
                    <a:pt x="795" y="1318"/>
                  </a:lnTo>
                  <a:lnTo>
                    <a:pt x="805" y="1328"/>
                  </a:lnTo>
                  <a:cubicBezTo>
                    <a:pt x="806" y="1329"/>
                    <a:pt x="806" y="1330"/>
                    <a:pt x="806" y="1330"/>
                  </a:cubicBezTo>
                  <a:cubicBezTo>
                    <a:pt x="808" y="1330"/>
                    <a:pt x="811" y="1329"/>
                    <a:pt x="813" y="1330"/>
                  </a:cubicBezTo>
                  <a:cubicBezTo>
                    <a:pt x="816" y="1332"/>
                    <a:pt x="818" y="1336"/>
                    <a:pt x="818" y="1339"/>
                  </a:cubicBezTo>
                  <a:lnTo>
                    <a:pt x="817" y="1341"/>
                  </a:lnTo>
                  <a:lnTo>
                    <a:pt x="819" y="1342"/>
                  </a:lnTo>
                  <a:lnTo>
                    <a:pt x="819" y="1342"/>
                  </a:lnTo>
                  <a:cubicBezTo>
                    <a:pt x="822" y="1342"/>
                    <a:pt x="825" y="1344"/>
                    <a:pt x="825" y="1347"/>
                  </a:cubicBezTo>
                  <a:cubicBezTo>
                    <a:pt x="826" y="1350"/>
                    <a:pt x="825" y="1353"/>
                    <a:pt x="823" y="1355"/>
                  </a:cubicBezTo>
                  <a:lnTo>
                    <a:pt x="842" y="1371"/>
                  </a:lnTo>
                  <a:lnTo>
                    <a:pt x="846" y="1372"/>
                  </a:lnTo>
                  <a:lnTo>
                    <a:pt x="852" y="1372"/>
                  </a:lnTo>
                  <a:cubicBezTo>
                    <a:pt x="852" y="1370"/>
                    <a:pt x="853" y="1369"/>
                    <a:pt x="854" y="1368"/>
                  </a:cubicBezTo>
                  <a:cubicBezTo>
                    <a:pt x="856" y="1366"/>
                    <a:pt x="859" y="1365"/>
                    <a:pt x="862" y="1366"/>
                  </a:cubicBezTo>
                  <a:lnTo>
                    <a:pt x="862" y="1366"/>
                  </a:lnTo>
                  <a:cubicBezTo>
                    <a:pt x="866" y="1365"/>
                    <a:pt x="870" y="1367"/>
                    <a:pt x="871" y="1369"/>
                  </a:cubicBezTo>
                  <a:lnTo>
                    <a:pt x="873" y="1371"/>
                  </a:lnTo>
                  <a:lnTo>
                    <a:pt x="892" y="1373"/>
                  </a:lnTo>
                  <a:cubicBezTo>
                    <a:pt x="893" y="1372"/>
                    <a:pt x="893" y="1371"/>
                    <a:pt x="894" y="1371"/>
                  </a:cubicBezTo>
                  <a:cubicBezTo>
                    <a:pt x="895" y="1369"/>
                    <a:pt x="898" y="1368"/>
                    <a:pt x="901" y="1368"/>
                  </a:cubicBezTo>
                  <a:lnTo>
                    <a:pt x="917" y="1371"/>
                  </a:lnTo>
                  <a:lnTo>
                    <a:pt x="919" y="1370"/>
                  </a:lnTo>
                  <a:cubicBezTo>
                    <a:pt x="920" y="1369"/>
                    <a:pt x="922" y="1368"/>
                    <a:pt x="924" y="1368"/>
                  </a:cubicBezTo>
                  <a:lnTo>
                    <a:pt x="927" y="1368"/>
                  </a:lnTo>
                  <a:cubicBezTo>
                    <a:pt x="928" y="1369"/>
                    <a:pt x="930" y="1369"/>
                    <a:pt x="931" y="1370"/>
                  </a:cubicBezTo>
                  <a:lnTo>
                    <a:pt x="934" y="1372"/>
                  </a:lnTo>
                  <a:cubicBezTo>
                    <a:pt x="935" y="1373"/>
                    <a:pt x="936" y="1375"/>
                    <a:pt x="937" y="1378"/>
                  </a:cubicBezTo>
                  <a:lnTo>
                    <a:pt x="937" y="1380"/>
                  </a:lnTo>
                  <a:lnTo>
                    <a:pt x="937" y="1381"/>
                  </a:lnTo>
                  <a:lnTo>
                    <a:pt x="964" y="1389"/>
                  </a:lnTo>
                  <a:cubicBezTo>
                    <a:pt x="965" y="1389"/>
                    <a:pt x="966" y="1390"/>
                    <a:pt x="967" y="1390"/>
                  </a:cubicBezTo>
                  <a:lnTo>
                    <a:pt x="988" y="1405"/>
                  </a:lnTo>
                  <a:lnTo>
                    <a:pt x="1003" y="1408"/>
                  </a:lnTo>
                  <a:cubicBezTo>
                    <a:pt x="1004" y="1408"/>
                    <a:pt x="1005" y="1408"/>
                    <a:pt x="1006" y="1409"/>
                  </a:cubicBezTo>
                  <a:lnTo>
                    <a:pt x="1017" y="1417"/>
                  </a:lnTo>
                  <a:lnTo>
                    <a:pt x="1037" y="1421"/>
                  </a:lnTo>
                  <a:lnTo>
                    <a:pt x="1038" y="1420"/>
                  </a:lnTo>
                  <a:cubicBezTo>
                    <a:pt x="1039" y="1418"/>
                    <a:pt x="1041" y="1417"/>
                    <a:pt x="1043" y="1417"/>
                  </a:cubicBezTo>
                  <a:cubicBezTo>
                    <a:pt x="1046" y="1416"/>
                    <a:pt x="1048" y="1417"/>
                    <a:pt x="1050" y="1419"/>
                  </a:cubicBezTo>
                  <a:lnTo>
                    <a:pt x="1053" y="1421"/>
                  </a:lnTo>
                  <a:lnTo>
                    <a:pt x="1059" y="1423"/>
                  </a:lnTo>
                  <a:cubicBezTo>
                    <a:pt x="1061" y="1423"/>
                    <a:pt x="1063" y="1424"/>
                    <a:pt x="1064" y="1426"/>
                  </a:cubicBezTo>
                  <a:lnTo>
                    <a:pt x="1073" y="1423"/>
                  </a:lnTo>
                  <a:cubicBezTo>
                    <a:pt x="1074" y="1423"/>
                    <a:pt x="1076" y="1423"/>
                    <a:pt x="1077" y="1423"/>
                  </a:cubicBezTo>
                  <a:lnTo>
                    <a:pt x="1114" y="1434"/>
                  </a:lnTo>
                  <a:lnTo>
                    <a:pt x="1122" y="1435"/>
                  </a:lnTo>
                  <a:lnTo>
                    <a:pt x="1162" y="1424"/>
                  </a:lnTo>
                  <a:lnTo>
                    <a:pt x="1184" y="1413"/>
                  </a:lnTo>
                  <a:cubicBezTo>
                    <a:pt x="1185" y="1412"/>
                    <a:pt x="1186" y="1412"/>
                    <a:pt x="1187" y="1412"/>
                  </a:cubicBezTo>
                  <a:lnTo>
                    <a:pt x="1205" y="1409"/>
                  </a:lnTo>
                  <a:lnTo>
                    <a:pt x="1202" y="1398"/>
                  </a:lnTo>
                  <a:lnTo>
                    <a:pt x="1196" y="1387"/>
                  </a:lnTo>
                  <a:cubicBezTo>
                    <a:pt x="1194" y="1385"/>
                    <a:pt x="1194" y="1382"/>
                    <a:pt x="1195" y="1380"/>
                  </a:cubicBezTo>
                  <a:cubicBezTo>
                    <a:pt x="1195" y="1379"/>
                    <a:pt x="1195" y="1378"/>
                    <a:pt x="1196" y="1378"/>
                  </a:cubicBezTo>
                  <a:cubicBezTo>
                    <a:pt x="1195" y="1375"/>
                    <a:pt x="1196" y="1373"/>
                    <a:pt x="1198" y="1371"/>
                  </a:cubicBezTo>
                  <a:cubicBezTo>
                    <a:pt x="1200" y="1369"/>
                    <a:pt x="1203" y="1368"/>
                    <a:pt x="1205" y="1369"/>
                  </a:cubicBezTo>
                  <a:lnTo>
                    <a:pt x="1209" y="1369"/>
                  </a:lnTo>
                  <a:cubicBezTo>
                    <a:pt x="1210" y="1370"/>
                    <a:pt x="1211" y="1370"/>
                    <a:pt x="1212" y="1371"/>
                  </a:cubicBezTo>
                  <a:lnTo>
                    <a:pt x="1225" y="1378"/>
                  </a:lnTo>
                  <a:lnTo>
                    <a:pt x="1235" y="1375"/>
                  </a:lnTo>
                  <a:cubicBezTo>
                    <a:pt x="1235" y="1375"/>
                    <a:pt x="1236" y="1374"/>
                    <a:pt x="1237" y="1374"/>
                  </a:cubicBezTo>
                  <a:lnTo>
                    <a:pt x="1243" y="1375"/>
                  </a:lnTo>
                  <a:cubicBezTo>
                    <a:pt x="1247" y="1375"/>
                    <a:pt x="1250" y="1378"/>
                    <a:pt x="1250" y="1383"/>
                  </a:cubicBezTo>
                  <a:lnTo>
                    <a:pt x="1250" y="1386"/>
                  </a:lnTo>
                  <a:cubicBezTo>
                    <a:pt x="1250" y="1387"/>
                    <a:pt x="1250" y="1389"/>
                    <a:pt x="1249" y="1390"/>
                  </a:cubicBezTo>
                  <a:lnTo>
                    <a:pt x="1268" y="1381"/>
                  </a:lnTo>
                  <a:lnTo>
                    <a:pt x="1275" y="1373"/>
                  </a:lnTo>
                  <a:lnTo>
                    <a:pt x="1282" y="1360"/>
                  </a:lnTo>
                  <a:lnTo>
                    <a:pt x="1277" y="1361"/>
                  </a:lnTo>
                  <a:cubicBezTo>
                    <a:pt x="1274" y="1361"/>
                    <a:pt x="1272" y="1360"/>
                    <a:pt x="1270" y="1358"/>
                  </a:cubicBezTo>
                  <a:cubicBezTo>
                    <a:pt x="1269" y="1356"/>
                    <a:pt x="1268" y="1354"/>
                    <a:pt x="1268" y="1352"/>
                  </a:cubicBezTo>
                  <a:lnTo>
                    <a:pt x="1268" y="1351"/>
                  </a:lnTo>
                  <a:cubicBezTo>
                    <a:pt x="1267" y="1350"/>
                    <a:pt x="1265" y="1349"/>
                    <a:pt x="1264" y="1347"/>
                  </a:cubicBezTo>
                  <a:cubicBezTo>
                    <a:pt x="1263" y="1343"/>
                    <a:pt x="1264" y="1340"/>
                    <a:pt x="1267" y="1337"/>
                  </a:cubicBezTo>
                  <a:lnTo>
                    <a:pt x="1270" y="1335"/>
                  </a:lnTo>
                  <a:lnTo>
                    <a:pt x="1270" y="1335"/>
                  </a:lnTo>
                  <a:lnTo>
                    <a:pt x="1269" y="1334"/>
                  </a:lnTo>
                  <a:cubicBezTo>
                    <a:pt x="1267" y="1334"/>
                    <a:pt x="1265" y="1332"/>
                    <a:pt x="1264" y="1330"/>
                  </a:cubicBezTo>
                  <a:lnTo>
                    <a:pt x="1263" y="1326"/>
                  </a:lnTo>
                  <a:cubicBezTo>
                    <a:pt x="1263" y="1325"/>
                    <a:pt x="1263" y="1324"/>
                    <a:pt x="1263" y="1322"/>
                  </a:cubicBezTo>
                  <a:lnTo>
                    <a:pt x="1264" y="1318"/>
                  </a:lnTo>
                  <a:cubicBezTo>
                    <a:pt x="1264" y="1317"/>
                    <a:pt x="1265" y="1316"/>
                    <a:pt x="1265" y="1316"/>
                  </a:cubicBezTo>
                  <a:lnTo>
                    <a:pt x="1268" y="1312"/>
                  </a:lnTo>
                  <a:cubicBezTo>
                    <a:pt x="1269" y="1310"/>
                    <a:pt x="1272" y="1309"/>
                    <a:pt x="1274" y="1308"/>
                  </a:cubicBezTo>
                  <a:cubicBezTo>
                    <a:pt x="1275" y="1308"/>
                    <a:pt x="1276" y="1308"/>
                    <a:pt x="1277" y="1309"/>
                  </a:cubicBezTo>
                  <a:lnTo>
                    <a:pt x="1279" y="1299"/>
                  </a:lnTo>
                  <a:cubicBezTo>
                    <a:pt x="1279" y="1298"/>
                    <a:pt x="1279" y="1298"/>
                    <a:pt x="1280" y="1297"/>
                  </a:cubicBezTo>
                  <a:lnTo>
                    <a:pt x="1283" y="1292"/>
                  </a:lnTo>
                  <a:cubicBezTo>
                    <a:pt x="1283" y="1291"/>
                    <a:pt x="1284" y="1290"/>
                    <a:pt x="1285" y="1290"/>
                  </a:cubicBezTo>
                  <a:lnTo>
                    <a:pt x="1288" y="1287"/>
                  </a:lnTo>
                  <a:cubicBezTo>
                    <a:pt x="1290" y="1286"/>
                    <a:pt x="1292" y="1285"/>
                    <a:pt x="1293" y="1285"/>
                  </a:cubicBezTo>
                  <a:cubicBezTo>
                    <a:pt x="1294" y="1285"/>
                    <a:pt x="1294" y="1284"/>
                    <a:pt x="1294" y="1283"/>
                  </a:cubicBezTo>
                  <a:cubicBezTo>
                    <a:pt x="1295" y="1280"/>
                    <a:pt x="1299" y="1278"/>
                    <a:pt x="1302" y="1278"/>
                  </a:cubicBezTo>
                  <a:lnTo>
                    <a:pt x="1307" y="1278"/>
                  </a:lnTo>
                  <a:cubicBezTo>
                    <a:pt x="1308" y="1278"/>
                    <a:pt x="1309" y="1278"/>
                    <a:pt x="1310" y="1279"/>
                  </a:cubicBezTo>
                  <a:lnTo>
                    <a:pt x="1313" y="1280"/>
                  </a:lnTo>
                  <a:lnTo>
                    <a:pt x="1314" y="1272"/>
                  </a:lnTo>
                  <a:cubicBezTo>
                    <a:pt x="1314" y="1269"/>
                    <a:pt x="1316" y="1267"/>
                    <a:pt x="1319" y="1266"/>
                  </a:cubicBezTo>
                  <a:cubicBezTo>
                    <a:pt x="1322" y="1265"/>
                    <a:pt x="1325" y="1266"/>
                    <a:pt x="1327" y="1268"/>
                  </a:cubicBezTo>
                  <a:lnTo>
                    <a:pt x="1331" y="1273"/>
                  </a:lnTo>
                  <a:lnTo>
                    <a:pt x="1337" y="1276"/>
                  </a:lnTo>
                  <a:cubicBezTo>
                    <a:pt x="1338" y="1275"/>
                    <a:pt x="1339" y="1273"/>
                    <a:pt x="1341" y="1273"/>
                  </a:cubicBezTo>
                  <a:cubicBezTo>
                    <a:pt x="1342" y="1272"/>
                    <a:pt x="1344" y="1272"/>
                    <a:pt x="1345" y="1272"/>
                  </a:cubicBezTo>
                  <a:lnTo>
                    <a:pt x="1346" y="1269"/>
                  </a:lnTo>
                  <a:cubicBezTo>
                    <a:pt x="1347" y="1266"/>
                    <a:pt x="1350" y="1263"/>
                    <a:pt x="1354" y="1263"/>
                  </a:cubicBezTo>
                  <a:cubicBezTo>
                    <a:pt x="1358" y="1263"/>
                    <a:pt x="1361" y="1265"/>
                    <a:pt x="1361" y="1269"/>
                  </a:cubicBezTo>
                  <a:lnTo>
                    <a:pt x="1363" y="1276"/>
                  </a:lnTo>
                  <a:lnTo>
                    <a:pt x="1368" y="1275"/>
                  </a:lnTo>
                  <a:lnTo>
                    <a:pt x="1394" y="1266"/>
                  </a:lnTo>
                  <a:lnTo>
                    <a:pt x="1416" y="1252"/>
                  </a:lnTo>
                  <a:cubicBezTo>
                    <a:pt x="1419" y="1250"/>
                    <a:pt x="1422" y="1250"/>
                    <a:pt x="1424" y="1251"/>
                  </a:cubicBezTo>
                  <a:cubicBezTo>
                    <a:pt x="1425" y="1252"/>
                    <a:pt x="1426" y="1253"/>
                    <a:pt x="1427" y="1254"/>
                  </a:cubicBezTo>
                  <a:cubicBezTo>
                    <a:pt x="1429" y="1253"/>
                    <a:pt x="1432" y="1254"/>
                    <a:pt x="1434" y="1255"/>
                  </a:cubicBezTo>
                  <a:lnTo>
                    <a:pt x="1440" y="1260"/>
                  </a:lnTo>
                  <a:lnTo>
                    <a:pt x="1452" y="1260"/>
                  </a:lnTo>
                  <a:lnTo>
                    <a:pt x="1453" y="1260"/>
                  </a:lnTo>
                  <a:lnTo>
                    <a:pt x="1448" y="1247"/>
                  </a:lnTo>
                  <a:cubicBezTo>
                    <a:pt x="1447" y="1245"/>
                    <a:pt x="1447" y="1243"/>
                    <a:pt x="1448" y="1241"/>
                  </a:cubicBezTo>
                  <a:lnTo>
                    <a:pt x="1450" y="1235"/>
                  </a:lnTo>
                  <a:cubicBezTo>
                    <a:pt x="1451" y="1233"/>
                    <a:pt x="1453" y="1231"/>
                    <a:pt x="1456" y="1230"/>
                  </a:cubicBezTo>
                  <a:lnTo>
                    <a:pt x="1458" y="1230"/>
                  </a:lnTo>
                  <a:lnTo>
                    <a:pt x="1458" y="1227"/>
                  </a:lnTo>
                  <a:lnTo>
                    <a:pt x="1458" y="1214"/>
                  </a:lnTo>
                  <a:cubicBezTo>
                    <a:pt x="1458" y="1213"/>
                    <a:pt x="1458" y="1212"/>
                    <a:pt x="1459" y="1212"/>
                  </a:cubicBezTo>
                  <a:lnTo>
                    <a:pt x="1460" y="1209"/>
                  </a:lnTo>
                  <a:cubicBezTo>
                    <a:pt x="1461" y="1207"/>
                    <a:pt x="1463" y="1205"/>
                    <a:pt x="1465" y="1204"/>
                  </a:cubicBezTo>
                  <a:cubicBezTo>
                    <a:pt x="1468" y="1204"/>
                    <a:pt x="1471" y="1204"/>
                    <a:pt x="1472" y="1206"/>
                  </a:cubicBezTo>
                  <a:lnTo>
                    <a:pt x="1475" y="1208"/>
                  </a:lnTo>
                  <a:cubicBezTo>
                    <a:pt x="1475" y="1209"/>
                    <a:pt x="1476" y="1209"/>
                    <a:pt x="1476" y="1210"/>
                  </a:cubicBezTo>
                  <a:lnTo>
                    <a:pt x="1478" y="1213"/>
                  </a:lnTo>
                  <a:cubicBezTo>
                    <a:pt x="1479" y="1214"/>
                    <a:pt x="1480" y="1216"/>
                    <a:pt x="1480" y="1216"/>
                  </a:cubicBezTo>
                  <a:lnTo>
                    <a:pt x="1481" y="1221"/>
                  </a:lnTo>
                  <a:lnTo>
                    <a:pt x="1481" y="1229"/>
                  </a:lnTo>
                  <a:cubicBezTo>
                    <a:pt x="1482" y="1228"/>
                    <a:pt x="1484" y="1228"/>
                    <a:pt x="1486" y="1229"/>
                  </a:cubicBezTo>
                  <a:lnTo>
                    <a:pt x="1489" y="1230"/>
                  </a:lnTo>
                  <a:cubicBezTo>
                    <a:pt x="1490" y="1230"/>
                    <a:pt x="1491" y="1231"/>
                    <a:pt x="1492" y="1232"/>
                  </a:cubicBezTo>
                  <a:lnTo>
                    <a:pt x="1496" y="1236"/>
                  </a:lnTo>
                  <a:cubicBezTo>
                    <a:pt x="1496" y="1234"/>
                    <a:pt x="1497" y="1232"/>
                    <a:pt x="1499" y="1231"/>
                  </a:cubicBezTo>
                  <a:cubicBezTo>
                    <a:pt x="1502" y="1229"/>
                    <a:pt x="1507" y="1229"/>
                    <a:pt x="1510" y="1232"/>
                  </a:cubicBezTo>
                  <a:lnTo>
                    <a:pt x="1511" y="1234"/>
                  </a:lnTo>
                  <a:lnTo>
                    <a:pt x="1533" y="1227"/>
                  </a:lnTo>
                  <a:lnTo>
                    <a:pt x="1562" y="1204"/>
                  </a:lnTo>
                  <a:cubicBezTo>
                    <a:pt x="1563" y="1203"/>
                    <a:pt x="1564" y="1202"/>
                    <a:pt x="1566" y="1202"/>
                  </a:cubicBezTo>
                  <a:lnTo>
                    <a:pt x="1567" y="1200"/>
                  </a:lnTo>
                  <a:cubicBezTo>
                    <a:pt x="1568" y="1199"/>
                    <a:pt x="1568" y="1199"/>
                    <a:pt x="1569" y="1198"/>
                  </a:cubicBezTo>
                  <a:lnTo>
                    <a:pt x="1582" y="1187"/>
                  </a:lnTo>
                  <a:lnTo>
                    <a:pt x="1581" y="1187"/>
                  </a:lnTo>
                  <a:cubicBezTo>
                    <a:pt x="1580" y="1185"/>
                    <a:pt x="1580" y="1182"/>
                    <a:pt x="1581" y="1179"/>
                  </a:cubicBezTo>
                  <a:lnTo>
                    <a:pt x="1584" y="1172"/>
                  </a:lnTo>
                  <a:cubicBezTo>
                    <a:pt x="1584" y="1171"/>
                    <a:pt x="1585" y="1171"/>
                    <a:pt x="1585" y="1170"/>
                  </a:cubicBezTo>
                  <a:lnTo>
                    <a:pt x="1590" y="1164"/>
                  </a:lnTo>
                  <a:lnTo>
                    <a:pt x="1602" y="1155"/>
                  </a:lnTo>
                  <a:cubicBezTo>
                    <a:pt x="1605" y="1153"/>
                    <a:pt x="1608" y="1152"/>
                    <a:pt x="1611" y="1154"/>
                  </a:cubicBezTo>
                  <a:lnTo>
                    <a:pt x="1611" y="1152"/>
                  </a:lnTo>
                  <a:cubicBezTo>
                    <a:pt x="1611" y="1150"/>
                    <a:pt x="1611" y="1149"/>
                    <a:pt x="1612" y="1148"/>
                  </a:cubicBezTo>
                  <a:lnTo>
                    <a:pt x="1618" y="1141"/>
                  </a:lnTo>
                  <a:cubicBezTo>
                    <a:pt x="1620" y="1139"/>
                    <a:pt x="1623" y="1138"/>
                    <a:pt x="1626" y="1140"/>
                  </a:cubicBezTo>
                  <a:lnTo>
                    <a:pt x="1630" y="1136"/>
                  </a:lnTo>
                  <a:lnTo>
                    <a:pt x="1636" y="1130"/>
                  </a:lnTo>
                  <a:cubicBezTo>
                    <a:pt x="1636" y="1129"/>
                    <a:pt x="1637" y="1128"/>
                    <a:pt x="1637" y="1128"/>
                  </a:cubicBezTo>
                  <a:lnTo>
                    <a:pt x="1645" y="1124"/>
                  </a:lnTo>
                  <a:cubicBezTo>
                    <a:pt x="1644" y="1123"/>
                    <a:pt x="1644" y="1122"/>
                    <a:pt x="1644" y="1121"/>
                  </a:cubicBezTo>
                  <a:cubicBezTo>
                    <a:pt x="1642" y="1118"/>
                    <a:pt x="1643" y="1115"/>
                    <a:pt x="1646" y="1113"/>
                  </a:cubicBezTo>
                  <a:lnTo>
                    <a:pt x="1653" y="1106"/>
                  </a:lnTo>
                  <a:cubicBezTo>
                    <a:pt x="1654" y="1105"/>
                    <a:pt x="1655" y="1105"/>
                    <a:pt x="1656" y="1104"/>
                  </a:cubicBezTo>
                  <a:lnTo>
                    <a:pt x="1687" y="1095"/>
                  </a:lnTo>
                  <a:cubicBezTo>
                    <a:pt x="1687" y="1092"/>
                    <a:pt x="1688" y="1089"/>
                    <a:pt x="1690" y="1087"/>
                  </a:cubicBezTo>
                  <a:lnTo>
                    <a:pt x="1707" y="1074"/>
                  </a:lnTo>
                  <a:lnTo>
                    <a:pt x="1711" y="1067"/>
                  </a:lnTo>
                  <a:cubicBezTo>
                    <a:pt x="1713" y="1065"/>
                    <a:pt x="1716" y="1063"/>
                    <a:pt x="1720" y="1064"/>
                  </a:cubicBezTo>
                  <a:cubicBezTo>
                    <a:pt x="1721" y="1064"/>
                    <a:pt x="1723" y="1065"/>
                    <a:pt x="1724" y="1066"/>
                  </a:cubicBezTo>
                  <a:lnTo>
                    <a:pt x="1735" y="1062"/>
                  </a:lnTo>
                  <a:cubicBezTo>
                    <a:pt x="1735" y="1062"/>
                    <a:pt x="1736" y="1062"/>
                    <a:pt x="1737" y="1062"/>
                  </a:cubicBezTo>
                  <a:lnTo>
                    <a:pt x="1747" y="1061"/>
                  </a:lnTo>
                  <a:cubicBezTo>
                    <a:pt x="1747" y="1059"/>
                    <a:pt x="1746" y="1058"/>
                    <a:pt x="1746" y="1056"/>
                  </a:cubicBezTo>
                  <a:cubicBezTo>
                    <a:pt x="1746" y="1054"/>
                    <a:pt x="1747" y="1052"/>
                    <a:pt x="1749" y="1050"/>
                  </a:cubicBezTo>
                  <a:lnTo>
                    <a:pt x="1754" y="1047"/>
                  </a:lnTo>
                  <a:cubicBezTo>
                    <a:pt x="1756" y="1045"/>
                    <a:pt x="1758" y="1045"/>
                    <a:pt x="1761" y="1046"/>
                  </a:cubicBezTo>
                  <a:lnTo>
                    <a:pt x="1768" y="1048"/>
                  </a:lnTo>
                  <a:lnTo>
                    <a:pt x="1770" y="1044"/>
                  </a:lnTo>
                  <a:lnTo>
                    <a:pt x="1771" y="1039"/>
                  </a:lnTo>
                  <a:lnTo>
                    <a:pt x="1771" y="1036"/>
                  </a:lnTo>
                  <a:lnTo>
                    <a:pt x="1769" y="1035"/>
                  </a:lnTo>
                  <a:cubicBezTo>
                    <a:pt x="1767" y="1033"/>
                    <a:pt x="1766" y="1031"/>
                    <a:pt x="1766" y="1029"/>
                  </a:cubicBezTo>
                  <a:lnTo>
                    <a:pt x="1766" y="1026"/>
                  </a:lnTo>
                  <a:cubicBezTo>
                    <a:pt x="1766" y="1023"/>
                    <a:pt x="1768" y="1020"/>
                    <a:pt x="1770" y="1019"/>
                  </a:cubicBezTo>
                  <a:lnTo>
                    <a:pt x="1767" y="1012"/>
                  </a:lnTo>
                  <a:lnTo>
                    <a:pt x="1760" y="1008"/>
                  </a:lnTo>
                  <a:cubicBezTo>
                    <a:pt x="1759" y="1008"/>
                    <a:pt x="1758" y="1008"/>
                    <a:pt x="1758" y="1007"/>
                  </a:cubicBezTo>
                  <a:lnTo>
                    <a:pt x="1754" y="1004"/>
                  </a:lnTo>
                  <a:cubicBezTo>
                    <a:pt x="1751" y="1002"/>
                    <a:pt x="1751" y="998"/>
                    <a:pt x="1752" y="994"/>
                  </a:cubicBezTo>
                  <a:cubicBezTo>
                    <a:pt x="1754" y="991"/>
                    <a:pt x="1758" y="989"/>
                    <a:pt x="1762" y="990"/>
                  </a:cubicBezTo>
                  <a:lnTo>
                    <a:pt x="1775" y="995"/>
                  </a:lnTo>
                  <a:cubicBezTo>
                    <a:pt x="1776" y="996"/>
                    <a:pt x="1777" y="996"/>
                    <a:pt x="1778" y="997"/>
                  </a:cubicBezTo>
                  <a:lnTo>
                    <a:pt x="1786" y="1005"/>
                  </a:lnTo>
                  <a:cubicBezTo>
                    <a:pt x="1786" y="1006"/>
                    <a:pt x="1787" y="1006"/>
                    <a:pt x="1787" y="1007"/>
                  </a:cubicBezTo>
                  <a:lnTo>
                    <a:pt x="1793" y="1019"/>
                  </a:lnTo>
                  <a:cubicBezTo>
                    <a:pt x="1795" y="1018"/>
                    <a:pt x="1798" y="1019"/>
                    <a:pt x="1799" y="1020"/>
                  </a:cubicBezTo>
                  <a:lnTo>
                    <a:pt x="1802" y="1021"/>
                  </a:lnTo>
                  <a:cubicBezTo>
                    <a:pt x="1803" y="1022"/>
                    <a:pt x="1805" y="1023"/>
                    <a:pt x="1805" y="1025"/>
                  </a:cubicBezTo>
                  <a:lnTo>
                    <a:pt x="1807" y="1030"/>
                  </a:lnTo>
                  <a:cubicBezTo>
                    <a:pt x="1808" y="1030"/>
                    <a:pt x="1808" y="1031"/>
                    <a:pt x="1808" y="1032"/>
                  </a:cubicBezTo>
                  <a:lnTo>
                    <a:pt x="1808" y="1034"/>
                  </a:lnTo>
                  <a:lnTo>
                    <a:pt x="1810" y="1034"/>
                  </a:lnTo>
                  <a:cubicBezTo>
                    <a:pt x="1812" y="1033"/>
                    <a:pt x="1815" y="1034"/>
                    <a:pt x="1817" y="1035"/>
                  </a:cubicBezTo>
                  <a:cubicBezTo>
                    <a:pt x="1818" y="1036"/>
                    <a:pt x="1819" y="1038"/>
                    <a:pt x="1820" y="1040"/>
                  </a:cubicBezTo>
                  <a:lnTo>
                    <a:pt x="1821" y="1041"/>
                  </a:lnTo>
                  <a:lnTo>
                    <a:pt x="1821" y="1041"/>
                  </a:lnTo>
                  <a:lnTo>
                    <a:pt x="1823" y="1039"/>
                  </a:lnTo>
                  <a:cubicBezTo>
                    <a:pt x="1823" y="1038"/>
                    <a:pt x="1824" y="1037"/>
                    <a:pt x="1825" y="1036"/>
                  </a:cubicBezTo>
                  <a:lnTo>
                    <a:pt x="1826" y="1035"/>
                  </a:lnTo>
                  <a:cubicBezTo>
                    <a:pt x="1829" y="1034"/>
                    <a:pt x="1831" y="1033"/>
                    <a:pt x="1834" y="1034"/>
                  </a:cubicBezTo>
                  <a:lnTo>
                    <a:pt x="1838" y="1035"/>
                  </a:lnTo>
                  <a:cubicBezTo>
                    <a:pt x="1839" y="1036"/>
                    <a:pt x="1840" y="1036"/>
                    <a:pt x="1841" y="1037"/>
                  </a:cubicBezTo>
                  <a:lnTo>
                    <a:pt x="1844" y="1040"/>
                  </a:lnTo>
                  <a:lnTo>
                    <a:pt x="1855" y="1051"/>
                  </a:lnTo>
                  <a:lnTo>
                    <a:pt x="1861" y="1052"/>
                  </a:lnTo>
                  <a:lnTo>
                    <a:pt x="1861" y="1052"/>
                  </a:lnTo>
                  <a:lnTo>
                    <a:pt x="1863" y="1049"/>
                  </a:lnTo>
                  <a:cubicBezTo>
                    <a:pt x="1862" y="1049"/>
                    <a:pt x="1861" y="1048"/>
                    <a:pt x="1861" y="1048"/>
                  </a:cubicBezTo>
                  <a:lnTo>
                    <a:pt x="1859" y="1047"/>
                  </a:lnTo>
                  <a:cubicBezTo>
                    <a:pt x="1858" y="1046"/>
                    <a:pt x="1857" y="1045"/>
                    <a:pt x="1856" y="1043"/>
                  </a:cubicBezTo>
                  <a:lnTo>
                    <a:pt x="1855" y="1040"/>
                  </a:lnTo>
                  <a:cubicBezTo>
                    <a:pt x="1854" y="1040"/>
                    <a:pt x="1854" y="1039"/>
                    <a:pt x="1854" y="1038"/>
                  </a:cubicBezTo>
                  <a:lnTo>
                    <a:pt x="1853" y="1035"/>
                  </a:lnTo>
                  <a:cubicBezTo>
                    <a:pt x="1853" y="1033"/>
                    <a:pt x="1853" y="1032"/>
                    <a:pt x="1854" y="1030"/>
                  </a:cubicBezTo>
                  <a:cubicBezTo>
                    <a:pt x="1855" y="1028"/>
                    <a:pt x="1857" y="1026"/>
                    <a:pt x="1859" y="1025"/>
                  </a:cubicBezTo>
                  <a:lnTo>
                    <a:pt x="1863" y="1021"/>
                  </a:lnTo>
                  <a:lnTo>
                    <a:pt x="1864" y="1017"/>
                  </a:lnTo>
                  <a:cubicBezTo>
                    <a:pt x="1866" y="1013"/>
                    <a:pt x="1870" y="1011"/>
                    <a:pt x="1875" y="1012"/>
                  </a:cubicBezTo>
                  <a:lnTo>
                    <a:pt x="1876" y="1011"/>
                  </a:lnTo>
                  <a:lnTo>
                    <a:pt x="1888" y="1003"/>
                  </a:lnTo>
                  <a:lnTo>
                    <a:pt x="1891" y="996"/>
                  </a:lnTo>
                  <a:cubicBezTo>
                    <a:pt x="1892" y="995"/>
                    <a:pt x="1893" y="994"/>
                    <a:pt x="1893" y="993"/>
                  </a:cubicBezTo>
                  <a:cubicBezTo>
                    <a:pt x="1894" y="992"/>
                    <a:pt x="1895" y="991"/>
                    <a:pt x="1897" y="991"/>
                  </a:cubicBezTo>
                  <a:lnTo>
                    <a:pt x="1897" y="990"/>
                  </a:lnTo>
                  <a:lnTo>
                    <a:pt x="1900" y="988"/>
                  </a:lnTo>
                  <a:lnTo>
                    <a:pt x="1900" y="985"/>
                  </a:lnTo>
                  <a:lnTo>
                    <a:pt x="1900" y="982"/>
                  </a:lnTo>
                  <a:cubicBezTo>
                    <a:pt x="1901" y="979"/>
                    <a:pt x="1902" y="977"/>
                    <a:pt x="1905" y="975"/>
                  </a:cubicBezTo>
                  <a:cubicBezTo>
                    <a:pt x="1906" y="975"/>
                    <a:pt x="1909" y="974"/>
                    <a:pt x="1911" y="974"/>
                  </a:cubicBezTo>
                  <a:lnTo>
                    <a:pt x="1933" y="978"/>
                  </a:lnTo>
                  <a:cubicBezTo>
                    <a:pt x="1934" y="978"/>
                    <a:pt x="1935" y="978"/>
                    <a:pt x="1936" y="979"/>
                  </a:cubicBezTo>
                  <a:lnTo>
                    <a:pt x="1937" y="980"/>
                  </a:lnTo>
                  <a:cubicBezTo>
                    <a:pt x="1937" y="979"/>
                    <a:pt x="1938" y="978"/>
                    <a:pt x="1938" y="977"/>
                  </a:cubicBezTo>
                  <a:cubicBezTo>
                    <a:pt x="1938" y="976"/>
                    <a:pt x="1939" y="976"/>
                    <a:pt x="1940" y="975"/>
                  </a:cubicBezTo>
                  <a:lnTo>
                    <a:pt x="1940" y="974"/>
                  </a:lnTo>
                  <a:lnTo>
                    <a:pt x="1939" y="972"/>
                  </a:lnTo>
                  <a:lnTo>
                    <a:pt x="1939" y="969"/>
                  </a:lnTo>
                  <a:cubicBezTo>
                    <a:pt x="1939" y="968"/>
                    <a:pt x="1939" y="968"/>
                    <a:pt x="1939" y="967"/>
                  </a:cubicBezTo>
                  <a:lnTo>
                    <a:pt x="1941" y="96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81" name="Freeform 366">
              <a:extLst>
                <a:ext uri="{FF2B5EF4-FFF2-40B4-BE49-F238E27FC236}">
                  <a16:creationId xmlns:a16="http://schemas.microsoft.com/office/drawing/2014/main" id="{56A64518-84F5-4468-89B7-AB6AF51EEB1F}"/>
                </a:ext>
              </a:extLst>
            </p:cNvPr>
            <p:cNvSpPr>
              <a:spLocks noChangeArrowheads="1"/>
            </p:cNvSpPr>
            <p:nvPr/>
          </p:nvSpPr>
          <p:spPr bwMode="auto">
            <a:xfrm>
              <a:off x="6230937" y="1211263"/>
              <a:ext cx="3175" cy="4762"/>
            </a:xfrm>
            <a:custGeom>
              <a:avLst/>
              <a:gdLst>
                <a:gd name="T0" fmla="*/ 3 w 11"/>
                <a:gd name="T1" fmla="*/ 10 h 13"/>
                <a:gd name="T2" fmla="*/ 6 w 11"/>
                <a:gd name="T3" fmla="*/ 10 h 13"/>
                <a:gd name="T4" fmla="*/ 8 w 11"/>
                <a:gd name="T5" fmla="*/ 11 h 13"/>
                <a:gd name="T6" fmla="*/ 10 w 11"/>
                <a:gd name="T7" fmla="*/ 12 h 13"/>
                <a:gd name="T8" fmla="*/ 9 w 11"/>
                <a:gd name="T9" fmla="*/ 0 h 13"/>
                <a:gd name="T10" fmla="*/ 7 w 11"/>
                <a:gd name="T11" fmla="*/ 1 h 13"/>
                <a:gd name="T12" fmla="*/ 0 w 11"/>
                <a:gd name="T13" fmla="*/ 10 h 13"/>
                <a:gd name="T14" fmla="*/ 0 w 11"/>
                <a:gd name="T15" fmla="*/ 10 h 13"/>
                <a:gd name="T16" fmla="*/ 1 w 11"/>
                <a:gd name="T17" fmla="*/ 10 h 13"/>
                <a:gd name="T18" fmla="*/ 3 w 11"/>
                <a:gd name="T19"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3">
                  <a:moveTo>
                    <a:pt x="3" y="10"/>
                  </a:moveTo>
                  <a:cubicBezTo>
                    <a:pt x="4" y="10"/>
                    <a:pt x="5" y="10"/>
                    <a:pt x="6" y="10"/>
                  </a:cubicBezTo>
                  <a:lnTo>
                    <a:pt x="8" y="11"/>
                  </a:lnTo>
                  <a:cubicBezTo>
                    <a:pt x="9" y="11"/>
                    <a:pt x="10" y="11"/>
                    <a:pt x="10" y="12"/>
                  </a:cubicBezTo>
                  <a:lnTo>
                    <a:pt x="9" y="0"/>
                  </a:lnTo>
                  <a:lnTo>
                    <a:pt x="7" y="1"/>
                  </a:lnTo>
                  <a:lnTo>
                    <a:pt x="0" y="10"/>
                  </a:lnTo>
                  <a:lnTo>
                    <a:pt x="0" y="10"/>
                  </a:lnTo>
                  <a:lnTo>
                    <a:pt x="1" y="10"/>
                  </a:lnTo>
                  <a:cubicBezTo>
                    <a:pt x="2" y="10"/>
                    <a:pt x="2" y="10"/>
                    <a:pt x="3" y="1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82" name="Freeform 367">
              <a:extLst>
                <a:ext uri="{FF2B5EF4-FFF2-40B4-BE49-F238E27FC236}">
                  <a16:creationId xmlns:a16="http://schemas.microsoft.com/office/drawing/2014/main" id="{680062F1-55B5-41FF-88E3-98B1F0B9840D}"/>
                </a:ext>
              </a:extLst>
            </p:cNvPr>
            <p:cNvSpPr>
              <a:spLocks noChangeArrowheads="1"/>
            </p:cNvSpPr>
            <p:nvPr/>
          </p:nvSpPr>
          <p:spPr bwMode="auto">
            <a:xfrm>
              <a:off x="6264275" y="1219200"/>
              <a:ext cx="14287" cy="14288"/>
            </a:xfrm>
            <a:custGeom>
              <a:avLst/>
              <a:gdLst>
                <a:gd name="T0" fmla="*/ 6 w 38"/>
                <a:gd name="T1" fmla="*/ 19 h 38"/>
                <a:gd name="T2" fmla="*/ 17 w 38"/>
                <a:gd name="T3" fmla="*/ 29 h 38"/>
                <a:gd name="T4" fmla="*/ 18 w 38"/>
                <a:gd name="T5" fmla="*/ 31 h 38"/>
                <a:gd name="T6" fmla="*/ 22 w 38"/>
                <a:gd name="T7" fmla="*/ 37 h 38"/>
                <a:gd name="T8" fmla="*/ 23 w 38"/>
                <a:gd name="T9" fmla="*/ 36 h 38"/>
                <a:gd name="T10" fmla="*/ 25 w 38"/>
                <a:gd name="T11" fmla="*/ 29 h 38"/>
                <a:gd name="T12" fmla="*/ 30 w 38"/>
                <a:gd name="T13" fmla="*/ 24 h 38"/>
                <a:gd name="T14" fmla="*/ 32 w 38"/>
                <a:gd name="T15" fmla="*/ 23 h 38"/>
                <a:gd name="T16" fmla="*/ 36 w 38"/>
                <a:gd name="T17" fmla="*/ 15 h 38"/>
                <a:gd name="T18" fmla="*/ 37 w 38"/>
                <a:gd name="T19" fmla="*/ 11 h 38"/>
                <a:gd name="T20" fmla="*/ 37 w 38"/>
                <a:gd name="T21" fmla="*/ 6 h 38"/>
                <a:gd name="T22" fmla="*/ 36 w 38"/>
                <a:gd name="T23" fmla="*/ 0 h 38"/>
                <a:gd name="T24" fmla="*/ 33 w 38"/>
                <a:gd name="T25" fmla="*/ 1 h 38"/>
                <a:gd name="T26" fmla="*/ 25 w 38"/>
                <a:gd name="T27" fmla="*/ 7 h 38"/>
                <a:gd name="T28" fmla="*/ 22 w 38"/>
                <a:gd name="T29" fmla="*/ 8 h 38"/>
                <a:gd name="T30" fmla="*/ 1 w 38"/>
                <a:gd name="T31" fmla="*/ 14 h 38"/>
                <a:gd name="T32" fmla="*/ 0 w 38"/>
                <a:gd name="T33" fmla="*/ 15 h 38"/>
                <a:gd name="T34" fmla="*/ 4 w 38"/>
                <a:gd name="T35" fmla="*/ 17 h 38"/>
                <a:gd name="T36" fmla="*/ 6 w 38"/>
                <a:gd name="T37"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8">
                  <a:moveTo>
                    <a:pt x="6" y="19"/>
                  </a:moveTo>
                  <a:lnTo>
                    <a:pt x="17" y="29"/>
                  </a:lnTo>
                  <a:cubicBezTo>
                    <a:pt x="18" y="30"/>
                    <a:pt x="18" y="30"/>
                    <a:pt x="18" y="31"/>
                  </a:cubicBezTo>
                  <a:lnTo>
                    <a:pt x="22" y="37"/>
                  </a:lnTo>
                  <a:lnTo>
                    <a:pt x="23" y="36"/>
                  </a:lnTo>
                  <a:lnTo>
                    <a:pt x="25" y="29"/>
                  </a:lnTo>
                  <a:cubicBezTo>
                    <a:pt x="26" y="26"/>
                    <a:pt x="28" y="24"/>
                    <a:pt x="30" y="24"/>
                  </a:cubicBezTo>
                  <a:lnTo>
                    <a:pt x="32" y="23"/>
                  </a:lnTo>
                  <a:lnTo>
                    <a:pt x="36" y="15"/>
                  </a:lnTo>
                  <a:lnTo>
                    <a:pt x="37" y="11"/>
                  </a:lnTo>
                  <a:lnTo>
                    <a:pt x="37" y="6"/>
                  </a:lnTo>
                  <a:lnTo>
                    <a:pt x="36" y="0"/>
                  </a:lnTo>
                  <a:lnTo>
                    <a:pt x="33" y="1"/>
                  </a:lnTo>
                  <a:lnTo>
                    <a:pt x="25" y="7"/>
                  </a:lnTo>
                  <a:cubicBezTo>
                    <a:pt x="24" y="8"/>
                    <a:pt x="23" y="8"/>
                    <a:pt x="22" y="8"/>
                  </a:cubicBezTo>
                  <a:lnTo>
                    <a:pt x="1" y="14"/>
                  </a:lnTo>
                  <a:lnTo>
                    <a:pt x="0" y="15"/>
                  </a:lnTo>
                  <a:lnTo>
                    <a:pt x="4" y="17"/>
                  </a:lnTo>
                  <a:cubicBezTo>
                    <a:pt x="4" y="18"/>
                    <a:pt x="5" y="18"/>
                    <a:pt x="6" y="1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83" name="Freeform 368">
              <a:extLst>
                <a:ext uri="{FF2B5EF4-FFF2-40B4-BE49-F238E27FC236}">
                  <a16:creationId xmlns:a16="http://schemas.microsoft.com/office/drawing/2014/main" id="{6BDD00F5-0DEC-4954-BD3B-779A12DE9D06}"/>
                </a:ext>
              </a:extLst>
            </p:cNvPr>
            <p:cNvSpPr>
              <a:spLocks noChangeArrowheads="1"/>
            </p:cNvSpPr>
            <p:nvPr/>
          </p:nvSpPr>
          <p:spPr bwMode="auto">
            <a:xfrm>
              <a:off x="6203950" y="1306513"/>
              <a:ext cx="3175" cy="6350"/>
            </a:xfrm>
            <a:custGeom>
              <a:avLst/>
              <a:gdLst>
                <a:gd name="T0" fmla="*/ 3 w 9"/>
                <a:gd name="T1" fmla="*/ 13 h 17"/>
                <a:gd name="T2" fmla="*/ 4 w 9"/>
                <a:gd name="T3" fmla="*/ 11 h 17"/>
                <a:gd name="T4" fmla="*/ 5 w 9"/>
                <a:gd name="T5" fmla="*/ 10 h 17"/>
                <a:gd name="T6" fmla="*/ 8 w 9"/>
                <a:gd name="T7" fmla="*/ 1 h 17"/>
                <a:gd name="T8" fmla="*/ 8 w 9"/>
                <a:gd name="T9" fmla="*/ 1 h 17"/>
                <a:gd name="T10" fmla="*/ 6 w 9"/>
                <a:gd name="T11" fmla="*/ 0 h 17"/>
                <a:gd name="T12" fmla="*/ 2 w 9"/>
                <a:gd name="T13" fmla="*/ 1 h 17"/>
                <a:gd name="T14" fmla="*/ 0 w 9"/>
                <a:gd name="T15" fmla="*/ 4 h 17"/>
                <a:gd name="T16" fmla="*/ 0 w 9"/>
                <a:gd name="T17" fmla="*/ 8 h 17"/>
                <a:gd name="T18" fmla="*/ 1 w 9"/>
                <a:gd name="T19" fmla="*/ 16 h 17"/>
                <a:gd name="T20" fmla="*/ 3 w 9"/>
                <a:gd name="T21"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7">
                  <a:moveTo>
                    <a:pt x="3" y="13"/>
                  </a:moveTo>
                  <a:cubicBezTo>
                    <a:pt x="3" y="12"/>
                    <a:pt x="4" y="11"/>
                    <a:pt x="4" y="11"/>
                  </a:cubicBezTo>
                  <a:lnTo>
                    <a:pt x="5" y="10"/>
                  </a:lnTo>
                  <a:cubicBezTo>
                    <a:pt x="4" y="7"/>
                    <a:pt x="5" y="3"/>
                    <a:pt x="8" y="1"/>
                  </a:cubicBezTo>
                  <a:lnTo>
                    <a:pt x="8" y="1"/>
                  </a:lnTo>
                  <a:lnTo>
                    <a:pt x="6" y="0"/>
                  </a:lnTo>
                  <a:lnTo>
                    <a:pt x="2" y="1"/>
                  </a:lnTo>
                  <a:lnTo>
                    <a:pt x="0" y="4"/>
                  </a:lnTo>
                  <a:lnTo>
                    <a:pt x="0" y="8"/>
                  </a:lnTo>
                  <a:lnTo>
                    <a:pt x="1" y="16"/>
                  </a:lnTo>
                  <a:lnTo>
                    <a:pt x="3"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84" name="Freeform 369">
              <a:extLst>
                <a:ext uri="{FF2B5EF4-FFF2-40B4-BE49-F238E27FC236}">
                  <a16:creationId xmlns:a16="http://schemas.microsoft.com/office/drawing/2014/main" id="{A6CB4FAB-911C-427F-8E4A-64C80E8D7156}"/>
                </a:ext>
              </a:extLst>
            </p:cNvPr>
            <p:cNvSpPr>
              <a:spLocks noChangeArrowheads="1"/>
            </p:cNvSpPr>
            <p:nvPr/>
          </p:nvSpPr>
          <p:spPr bwMode="auto">
            <a:xfrm>
              <a:off x="8975725" y="3460750"/>
              <a:ext cx="468312" cy="285750"/>
            </a:xfrm>
            <a:custGeom>
              <a:avLst/>
              <a:gdLst>
                <a:gd name="T0" fmla="*/ 1152 w 1299"/>
                <a:gd name="T1" fmla="*/ 56 h 795"/>
                <a:gd name="T2" fmla="*/ 1087 w 1299"/>
                <a:gd name="T3" fmla="*/ 68 h 795"/>
                <a:gd name="T4" fmla="*/ 1037 w 1299"/>
                <a:gd name="T5" fmla="*/ 16 h 795"/>
                <a:gd name="T6" fmla="*/ 1002 w 1299"/>
                <a:gd name="T7" fmla="*/ 14 h 795"/>
                <a:gd name="T8" fmla="*/ 952 w 1299"/>
                <a:gd name="T9" fmla="*/ 20 h 795"/>
                <a:gd name="T10" fmla="*/ 860 w 1299"/>
                <a:gd name="T11" fmla="*/ 9 h 795"/>
                <a:gd name="T12" fmla="*/ 809 w 1299"/>
                <a:gd name="T13" fmla="*/ 88 h 795"/>
                <a:gd name="T14" fmla="*/ 777 w 1299"/>
                <a:gd name="T15" fmla="*/ 95 h 795"/>
                <a:gd name="T16" fmla="*/ 745 w 1299"/>
                <a:gd name="T17" fmla="*/ 119 h 795"/>
                <a:gd name="T18" fmla="*/ 694 w 1299"/>
                <a:gd name="T19" fmla="*/ 117 h 795"/>
                <a:gd name="T20" fmla="*/ 653 w 1299"/>
                <a:gd name="T21" fmla="*/ 121 h 795"/>
                <a:gd name="T22" fmla="*/ 593 w 1299"/>
                <a:gd name="T23" fmla="*/ 149 h 795"/>
                <a:gd name="T24" fmla="*/ 510 w 1299"/>
                <a:gd name="T25" fmla="*/ 174 h 795"/>
                <a:gd name="T26" fmla="*/ 491 w 1299"/>
                <a:gd name="T27" fmla="*/ 231 h 795"/>
                <a:gd name="T28" fmla="*/ 321 w 1299"/>
                <a:gd name="T29" fmla="*/ 240 h 795"/>
                <a:gd name="T30" fmla="*/ 266 w 1299"/>
                <a:gd name="T31" fmla="*/ 214 h 795"/>
                <a:gd name="T32" fmla="*/ 186 w 1299"/>
                <a:gd name="T33" fmla="*/ 170 h 795"/>
                <a:gd name="T34" fmla="*/ 175 w 1299"/>
                <a:gd name="T35" fmla="*/ 203 h 795"/>
                <a:gd name="T36" fmla="*/ 139 w 1299"/>
                <a:gd name="T37" fmla="*/ 259 h 795"/>
                <a:gd name="T38" fmla="*/ 97 w 1299"/>
                <a:gd name="T39" fmla="*/ 251 h 795"/>
                <a:gd name="T40" fmla="*/ 61 w 1299"/>
                <a:gd name="T41" fmla="*/ 255 h 795"/>
                <a:gd name="T42" fmla="*/ 100 w 1299"/>
                <a:gd name="T43" fmla="*/ 280 h 795"/>
                <a:gd name="T44" fmla="*/ 97 w 1299"/>
                <a:gd name="T45" fmla="*/ 309 h 795"/>
                <a:gd name="T46" fmla="*/ 64 w 1299"/>
                <a:gd name="T47" fmla="*/ 367 h 795"/>
                <a:gd name="T48" fmla="*/ 62 w 1299"/>
                <a:gd name="T49" fmla="*/ 396 h 795"/>
                <a:gd name="T50" fmla="*/ 65 w 1299"/>
                <a:gd name="T51" fmla="*/ 440 h 795"/>
                <a:gd name="T52" fmla="*/ 35 w 1299"/>
                <a:gd name="T53" fmla="*/ 454 h 795"/>
                <a:gd name="T54" fmla="*/ 13 w 1299"/>
                <a:gd name="T55" fmla="*/ 470 h 795"/>
                <a:gd name="T56" fmla="*/ 33 w 1299"/>
                <a:gd name="T57" fmla="*/ 507 h 795"/>
                <a:gd name="T58" fmla="*/ 48 w 1299"/>
                <a:gd name="T59" fmla="*/ 549 h 795"/>
                <a:gd name="T60" fmla="*/ 86 w 1299"/>
                <a:gd name="T61" fmla="*/ 588 h 795"/>
                <a:gd name="T62" fmla="*/ 126 w 1299"/>
                <a:gd name="T63" fmla="*/ 615 h 795"/>
                <a:gd name="T64" fmla="*/ 173 w 1299"/>
                <a:gd name="T65" fmla="*/ 677 h 795"/>
                <a:gd name="T66" fmla="*/ 221 w 1299"/>
                <a:gd name="T67" fmla="*/ 721 h 795"/>
                <a:gd name="T68" fmla="*/ 270 w 1299"/>
                <a:gd name="T69" fmla="*/ 737 h 795"/>
                <a:gd name="T70" fmla="*/ 330 w 1299"/>
                <a:gd name="T71" fmla="*/ 781 h 795"/>
                <a:gd name="T72" fmla="*/ 405 w 1299"/>
                <a:gd name="T73" fmla="*/ 785 h 795"/>
                <a:gd name="T74" fmla="*/ 434 w 1299"/>
                <a:gd name="T75" fmla="*/ 793 h 795"/>
                <a:gd name="T76" fmla="*/ 471 w 1299"/>
                <a:gd name="T77" fmla="*/ 758 h 795"/>
                <a:gd name="T78" fmla="*/ 522 w 1299"/>
                <a:gd name="T79" fmla="*/ 745 h 795"/>
                <a:gd name="T80" fmla="*/ 560 w 1299"/>
                <a:gd name="T81" fmla="*/ 720 h 795"/>
                <a:gd name="T82" fmla="*/ 609 w 1299"/>
                <a:gd name="T83" fmla="*/ 715 h 795"/>
                <a:gd name="T84" fmla="*/ 640 w 1299"/>
                <a:gd name="T85" fmla="*/ 688 h 795"/>
                <a:gd name="T86" fmla="*/ 721 w 1299"/>
                <a:gd name="T87" fmla="*/ 679 h 795"/>
                <a:gd name="T88" fmla="*/ 774 w 1299"/>
                <a:gd name="T89" fmla="*/ 682 h 795"/>
                <a:gd name="T90" fmla="*/ 840 w 1299"/>
                <a:gd name="T91" fmla="*/ 674 h 795"/>
                <a:gd name="T92" fmla="*/ 883 w 1299"/>
                <a:gd name="T93" fmla="*/ 662 h 795"/>
                <a:gd name="T94" fmla="*/ 925 w 1299"/>
                <a:gd name="T95" fmla="*/ 649 h 795"/>
                <a:gd name="T96" fmla="*/ 964 w 1299"/>
                <a:gd name="T97" fmla="*/ 644 h 795"/>
                <a:gd name="T98" fmla="*/ 982 w 1299"/>
                <a:gd name="T99" fmla="*/ 596 h 795"/>
                <a:gd name="T100" fmla="*/ 1014 w 1299"/>
                <a:gd name="T101" fmla="*/ 548 h 795"/>
                <a:gd name="T102" fmla="*/ 1026 w 1299"/>
                <a:gd name="T103" fmla="*/ 517 h 795"/>
                <a:gd name="T104" fmla="*/ 1054 w 1299"/>
                <a:gd name="T105" fmla="*/ 466 h 795"/>
                <a:gd name="T106" fmla="*/ 1095 w 1299"/>
                <a:gd name="T107" fmla="*/ 393 h 795"/>
                <a:gd name="T108" fmla="*/ 1129 w 1299"/>
                <a:gd name="T109" fmla="*/ 333 h 795"/>
                <a:gd name="T110" fmla="*/ 1163 w 1299"/>
                <a:gd name="T111" fmla="*/ 268 h 795"/>
                <a:gd name="T112" fmla="*/ 1199 w 1299"/>
                <a:gd name="T113" fmla="*/ 228 h 795"/>
                <a:gd name="T114" fmla="*/ 1262 w 1299"/>
                <a:gd name="T115" fmla="*/ 214 h 795"/>
                <a:gd name="T116" fmla="*/ 1287 w 1299"/>
                <a:gd name="T117" fmla="*/ 185 h 795"/>
                <a:gd name="T118" fmla="*/ 1295 w 1299"/>
                <a:gd name="T119" fmla="*/ 144 h 795"/>
                <a:gd name="T120" fmla="*/ 1247 w 1299"/>
                <a:gd name="T121" fmla="*/ 133 h 795"/>
                <a:gd name="T122" fmla="*/ 1200 w 1299"/>
                <a:gd name="T123" fmla="*/ 92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99" h="795">
                  <a:moveTo>
                    <a:pt x="1180" y="47"/>
                  </a:moveTo>
                  <a:lnTo>
                    <a:pt x="1181" y="45"/>
                  </a:lnTo>
                  <a:lnTo>
                    <a:pt x="1178" y="44"/>
                  </a:lnTo>
                  <a:lnTo>
                    <a:pt x="1174" y="46"/>
                  </a:lnTo>
                  <a:cubicBezTo>
                    <a:pt x="1173" y="47"/>
                    <a:pt x="1171" y="48"/>
                    <a:pt x="1169" y="48"/>
                  </a:cubicBezTo>
                  <a:cubicBezTo>
                    <a:pt x="1169" y="49"/>
                    <a:pt x="1167" y="49"/>
                    <a:pt x="1166" y="49"/>
                  </a:cubicBezTo>
                  <a:lnTo>
                    <a:pt x="1166" y="49"/>
                  </a:lnTo>
                  <a:lnTo>
                    <a:pt x="1161" y="54"/>
                  </a:lnTo>
                  <a:cubicBezTo>
                    <a:pt x="1160" y="54"/>
                    <a:pt x="1159" y="55"/>
                    <a:pt x="1158" y="55"/>
                  </a:cubicBezTo>
                  <a:lnTo>
                    <a:pt x="1155" y="56"/>
                  </a:lnTo>
                  <a:cubicBezTo>
                    <a:pt x="1154" y="56"/>
                    <a:pt x="1153" y="56"/>
                    <a:pt x="1152" y="56"/>
                  </a:cubicBezTo>
                  <a:lnTo>
                    <a:pt x="1140" y="55"/>
                  </a:lnTo>
                  <a:lnTo>
                    <a:pt x="1136" y="56"/>
                  </a:lnTo>
                  <a:cubicBezTo>
                    <a:pt x="1135" y="57"/>
                    <a:pt x="1135" y="57"/>
                    <a:pt x="1134" y="57"/>
                  </a:cubicBezTo>
                  <a:lnTo>
                    <a:pt x="1123" y="58"/>
                  </a:lnTo>
                  <a:lnTo>
                    <a:pt x="1119" y="61"/>
                  </a:lnTo>
                  <a:cubicBezTo>
                    <a:pt x="1118" y="61"/>
                    <a:pt x="1117" y="62"/>
                    <a:pt x="1116" y="62"/>
                  </a:cubicBezTo>
                  <a:lnTo>
                    <a:pt x="1109" y="63"/>
                  </a:lnTo>
                  <a:lnTo>
                    <a:pt x="1100" y="67"/>
                  </a:lnTo>
                  <a:cubicBezTo>
                    <a:pt x="1099" y="68"/>
                    <a:pt x="1098" y="68"/>
                    <a:pt x="1097" y="68"/>
                  </a:cubicBezTo>
                  <a:lnTo>
                    <a:pt x="1091" y="69"/>
                  </a:lnTo>
                  <a:cubicBezTo>
                    <a:pt x="1090" y="69"/>
                    <a:pt x="1089" y="69"/>
                    <a:pt x="1087" y="68"/>
                  </a:cubicBezTo>
                  <a:lnTo>
                    <a:pt x="1081" y="66"/>
                  </a:lnTo>
                  <a:cubicBezTo>
                    <a:pt x="1081" y="66"/>
                    <a:pt x="1080" y="66"/>
                    <a:pt x="1079" y="65"/>
                  </a:cubicBezTo>
                  <a:lnTo>
                    <a:pt x="1074" y="61"/>
                  </a:lnTo>
                  <a:lnTo>
                    <a:pt x="1068" y="55"/>
                  </a:lnTo>
                  <a:lnTo>
                    <a:pt x="1054" y="33"/>
                  </a:lnTo>
                  <a:cubicBezTo>
                    <a:pt x="1054" y="32"/>
                    <a:pt x="1054" y="32"/>
                    <a:pt x="1054" y="31"/>
                  </a:cubicBezTo>
                  <a:lnTo>
                    <a:pt x="1052" y="21"/>
                  </a:lnTo>
                  <a:lnTo>
                    <a:pt x="1047" y="21"/>
                  </a:lnTo>
                  <a:cubicBezTo>
                    <a:pt x="1046" y="22"/>
                    <a:pt x="1045" y="21"/>
                    <a:pt x="1043" y="21"/>
                  </a:cubicBezTo>
                  <a:lnTo>
                    <a:pt x="1040" y="19"/>
                  </a:lnTo>
                  <a:cubicBezTo>
                    <a:pt x="1039" y="19"/>
                    <a:pt x="1038" y="17"/>
                    <a:pt x="1037" y="16"/>
                  </a:cubicBezTo>
                  <a:lnTo>
                    <a:pt x="1036" y="14"/>
                  </a:lnTo>
                  <a:cubicBezTo>
                    <a:pt x="1035" y="14"/>
                    <a:pt x="1035" y="13"/>
                    <a:pt x="1035" y="12"/>
                  </a:cubicBezTo>
                  <a:lnTo>
                    <a:pt x="1033" y="7"/>
                  </a:lnTo>
                  <a:lnTo>
                    <a:pt x="1031" y="6"/>
                  </a:lnTo>
                  <a:lnTo>
                    <a:pt x="1025" y="2"/>
                  </a:lnTo>
                  <a:lnTo>
                    <a:pt x="1017" y="5"/>
                  </a:lnTo>
                  <a:cubicBezTo>
                    <a:pt x="1016" y="5"/>
                    <a:pt x="1016" y="5"/>
                    <a:pt x="1015" y="5"/>
                  </a:cubicBezTo>
                  <a:lnTo>
                    <a:pt x="1007" y="6"/>
                  </a:lnTo>
                  <a:lnTo>
                    <a:pt x="1006" y="9"/>
                  </a:lnTo>
                  <a:cubicBezTo>
                    <a:pt x="1005" y="10"/>
                    <a:pt x="1005" y="10"/>
                    <a:pt x="1005" y="11"/>
                  </a:cubicBezTo>
                  <a:lnTo>
                    <a:pt x="1002" y="14"/>
                  </a:lnTo>
                  <a:cubicBezTo>
                    <a:pt x="1002" y="15"/>
                    <a:pt x="1001" y="16"/>
                    <a:pt x="1000" y="16"/>
                  </a:cubicBezTo>
                  <a:lnTo>
                    <a:pt x="997" y="18"/>
                  </a:lnTo>
                  <a:cubicBezTo>
                    <a:pt x="995" y="19"/>
                    <a:pt x="992" y="19"/>
                    <a:pt x="990" y="18"/>
                  </a:cubicBezTo>
                  <a:lnTo>
                    <a:pt x="988" y="18"/>
                  </a:lnTo>
                  <a:cubicBezTo>
                    <a:pt x="987" y="17"/>
                    <a:pt x="986" y="17"/>
                    <a:pt x="986" y="16"/>
                  </a:cubicBezTo>
                  <a:lnTo>
                    <a:pt x="984" y="15"/>
                  </a:lnTo>
                  <a:lnTo>
                    <a:pt x="980" y="16"/>
                  </a:lnTo>
                  <a:lnTo>
                    <a:pt x="966" y="22"/>
                  </a:lnTo>
                  <a:cubicBezTo>
                    <a:pt x="965" y="23"/>
                    <a:pt x="963" y="23"/>
                    <a:pt x="961" y="23"/>
                  </a:cubicBezTo>
                  <a:lnTo>
                    <a:pt x="956" y="22"/>
                  </a:lnTo>
                  <a:cubicBezTo>
                    <a:pt x="955" y="22"/>
                    <a:pt x="953" y="21"/>
                    <a:pt x="952" y="20"/>
                  </a:cubicBezTo>
                  <a:lnTo>
                    <a:pt x="950" y="17"/>
                  </a:lnTo>
                  <a:lnTo>
                    <a:pt x="946" y="15"/>
                  </a:lnTo>
                  <a:lnTo>
                    <a:pt x="942" y="15"/>
                  </a:lnTo>
                  <a:lnTo>
                    <a:pt x="939" y="15"/>
                  </a:lnTo>
                  <a:lnTo>
                    <a:pt x="930" y="14"/>
                  </a:lnTo>
                  <a:cubicBezTo>
                    <a:pt x="929" y="14"/>
                    <a:pt x="928" y="14"/>
                    <a:pt x="927" y="13"/>
                  </a:cubicBezTo>
                  <a:lnTo>
                    <a:pt x="918" y="8"/>
                  </a:lnTo>
                  <a:lnTo>
                    <a:pt x="909" y="6"/>
                  </a:lnTo>
                  <a:cubicBezTo>
                    <a:pt x="908" y="6"/>
                    <a:pt x="907" y="5"/>
                    <a:pt x="906" y="5"/>
                  </a:cubicBezTo>
                  <a:lnTo>
                    <a:pt x="900" y="0"/>
                  </a:lnTo>
                  <a:lnTo>
                    <a:pt x="860" y="9"/>
                  </a:lnTo>
                  <a:lnTo>
                    <a:pt x="848" y="10"/>
                  </a:lnTo>
                  <a:lnTo>
                    <a:pt x="848" y="14"/>
                  </a:lnTo>
                  <a:cubicBezTo>
                    <a:pt x="848" y="14"/>
                    <a:pt x="849" y="16"/>
                    <a:pt x="848" y="17"/>
                  </a:cubicBezTo>
                  <a:cubicBezTo>
                    <a:pt x="848" y="18"/>
                    <a:pt x="848" y="22"/>
                    <a:pt x="847" y="23"/>
                  </a:cubicBezTo>
                  <a:lnTo>
                    <a:pt x="844" y="27"/>
                  </a:lnTo>
                  <a:lnTo>
                    <a:pt x="835" y="38"/>
                  </a:lnTo>
                  <a:lnTo>
                    <a:pt x="833" y="41"/>
                  </a:lnTo>
                  <a:lnTo>
                    <a:pt x="826" y="63"/>
                  </a:lnTo>
                  <a:lnTo>
                    <a:pt x="822" y="73"/>
                  </a:lnTo>
                  <a:lnTo>
                    <a:pt x="816" y="81"/>
                  </a:lnTo>
                  <a:lnTo>
                    <a:pt x="809" y="88"/>
                  </a:lnTo>
                  <a:cubicBezTo>
                    <a:pt x="809" y="89"/>
                    <a:pt x="808" y="89"/>
                    <a:pt x="808" y="90"/>
                  </a:cubicBezTo>
                  <a:lnTo>
                    <a:pt x="803" y="92"/>
                  </a:lnTo>
                  <a:cubicBezTo>
                    <a:pt x="801" y="93"/>
                    <a:pt x="798" y="93"/>
                    <a:pt x="796" y="92"/>
                  </a:cubicBezTo>
                  <a:lnTo>
                    <a:pt x="794" y="91"/>
                  </a:lnTo>
                  <a:cubicBezTo>
                    <a:pt x="793" y="91"/>
                    <a:pt x="792" y="90"/>
                    <a:pt x="791" y="89"/>
                  </a:cubicBezTo>
                  <a:lnTo>
                    <a:pt x="791" y="89"/>
                  </a:lnTo>
                  <a:lnTo>
                    <a:pt x="788" y="92"/>
                  </a:lnTo>
                  <a:cubicBezTo>
                    <a:pt x="788" y="92"/>
                    <a:pt x="787" y="93"/>
                    <a:pt x="786" y="93"/>
                  </a:cubicBezTo>
                  <a:lnTo>
                    <a:pt x="783" y="95"/>
                  </a:lnTo>
                  <a:cubicBezTo>
                    <a:pt x="781" y="95"/>
                    <a:pt x="780" y="96"/>
                    <a:pt x="779" y="95"/>
                  </a:cubicBezTo>
                  <a:lnTo>
                    <a:pt x="777" y="95"/>
                  </a:lnTo>
                  <a:lnTo>
                    <a:pt x="776" y="98"/>
                  </a:lnTo>
                  <a:cubicBezTo>
                    <a:pt x="776" y="99"/>
                    <a:pt x="776" y="100"/>
                    <a:pt x="775" y="101"/>
                  </a:cubicBezTo>
                  <a:lnTo>
                    <a:pt x="774" y="103"/>
                  </a:lnTo>
                  <a:cubicBezTo>
                    <a:pt x="773" y="104"/>
                    <a:pt x="773" y="105"/>
                    <a:pt x="772" y="106"/>
                  </a:cubicBezTo>
                  <a:lnTo>
                    <a:pt x="770" y="107"/>
                  </a:lnTo>
                  <a:cubicBezTo>
                    <a:pt x="769" y="107"/>
                    <a:pt x="769" y="108"/>
                    <a:pt x="768" y="108"/>
                  </a:cubicBezTo>
                  <a:lnTo>
                    <a:pt x="764" y="110"/>
                  </a:lnTo>
                  <a:lnTo>
                    <a:pt x="758" y="114"/>
                  </a:lnTo>
                  <a:cubicBezTo>
                    <a:pt x="757" y="114"/>
                    <a:pt x="756" y="115"/>
                    <a:pt x="755" y="115"/>
                  </a:cubicBezTo>
                  <a:lnTo>
                    <a:pt x="748" y="117"/>
                  </a:lnTo>
                  <a:lnTo>
                    <a:pt x="745" y="119"/>
                  </a:lnTo>
                  <a:lnTo>
                    <a:pt x="738" y="127"/>
                  </a:lnTo>
                  <a:cubicBezTo>
                    <a:pt x="737" y="127"/>
                    <a:pt x="736" y="128"/>
                    <a:pt x="735" y="128"/>
                  </a:cubicBezTo>
                  <a:lnTo>
                    <a:pt x="730" y="130"/>
                  </a:lnTo>
                  <a:cubicBezTo>
                    <a:pt x="728" y="131"/>
                    <a:pt x="726" y="131"/>
                    <a:pt x="725" y="130"/>
                  </a:cubicBezTo>
                  <a:lnTo>
                    <a:pt x="721" y="128"/>
                  </a:lnTo>
                  <a:cubicBezTo>
                    <a:pt x="720" y="128"/>
                    <a:pt x="719" y="127"/>
                    <a:pt x="718" y="127"/>
                  </a:cubicBezTo>
                  <a:lnTo>
                    <a:pt x="711" y="121"/>
                  </a:lnTo>
                  <a:lnTo>
                    <a:pt x="707" y="123"/>
                  </a:lnTo>
                  <a:cubicBezTo>
                    <a:pt x="706" y="123"/>
                    <a:pt x="704" y="123"/>
                    <a:pt x="703" y="123"/>
                  </a:cubicBezTo>
                  <a:cubicBezTo>
                    <a:pt x="701" y="123"/>
                    <a:pt x="697" y="121"/>
                    <a:pt x="696" y="119"/>
                  </a:cubicBezTo>
                  <a:lnTo>
                    <a:pt x="694" y="117"/>
                  </a:lnTo>
                  <a:cubicBezTo>
                    <a:pt x="693" y="115"/>
                    <a:pt x="692" y="113"/>
                    <a:pt x="693" y="111"/>
                  </a:cubicBezTo>
                  <a:lnTo>
                    <a:pt x="693" y="108"/>
                  </a:lnTo>
                  <a:lnTo>
                    <a:pt x="686" y="109"/>
                  </a:lnTo>
                  <a:cubicBezTo>
                    <a:pt x="685" y="109"/>
                    <a:pt x="683" y="109"/>
                    <a:pt x="681" y="108"/>
                  </a:cubicBezTo>
                  <a:lnTo>
                    <a:pt x="679" y="107"/>
                  </a:lnTo>
                  <a:cubicBezTo>
                    <a:pt x="678" y="107"/>
                    <a:pt x="677" y="106"/>
                    <a:pt x="677" y="105"/>
                  </a:cubicBezTo>
                  <a:lnTo>
                    <a:pt x="673" y="101"/>
                  </a:lnTo>
                  <a:lnTo>
                    <a:pt x="657" y="106"/>
                  </a:lnTo>
                  <a:lnTo>
                    <a:pt x="655" y="116"/>
                  </a:lnTo>
                  <a:cubicBezTo>
                    <a:pt x="655" y="117"/>
                    <a:pt x="654" y="118"/>
                    <a:pt x="654" y="118"/>
                  </a:cubicBezTo>
                  <a:lnTo>
                    <a:pt x="653" y="121"/>
                  </a:lnTo>
                  <a:lnTo>
                    <a:pt x="653" y="121"/>
                  </a:lnTo>
                  <a:cubicBezTo>
                    <a:pt x="653" y="121"/>
                    <a:pt x="653" y="123"/>
                    <a:pt x="653" y="124"/>
                  </a:cubicBezTo>
                  <a:lnTo>
                    <a:pt x="653" y="126"/>
                  </a:lnTo>
                  <a:cubicBezTo>
                    <a:pt x="652" y="128"/>
                    <a:pt x="651" y="132"/>
                    <a:pt x="649" y="133"/>
                  </a:cubicBezTo>
                  <a:lnTo>
                    <a:pt x="639" y="140"/>
                  </a:lnTo>
                  <a:cubicBezTo>
                    <a:pt x="637" y="141"/>
                    <a:pt x="636" y="142"/>
                    <a:pt x="634" y="142"/>
                  </a:cubicBezTo>
                  <a:lnTo>
                    <a:pt x="610" y="141"/>
                  </a:lnTo>
                  <a:lnTo>
                    <a:pt x="600" y="147"/>
                  </a:lnTo>
                  <a:cubicBezTo>
                    <a:pt x="600" y="148"/>
                    <a:pt x="599" y="148"/>
                    <a:pt x="598" y="148"/>
                  </a:cubicBezTo>
                  <a:lnTo>
                    <a:pt x="596" y="149"/>
                  </a:lnTo>
                  <a:cubicBezTo>
                    <a:pt x="595" y="149"/>
                    <a:pt x="594" y="149"/>
                    <a:pt x="593" y="149"/>
                  </a:cubicBezTo>
                  <a:lnTo>
                    <a:pt x="570" y="146"/>
                  </a:lnTo>
                  <a:lnTo>
                    <a:pt x="559" y="148"/>
                  </a:lnTo>
                  <a:lnTo>
                    <a:pt x="551" y="148"/>
                  </a:lnTo>
                  <a:lnTo>
                    <a:pt x="550" y="148"/>
                  </a:lnTo>
                  <a:lnTo>
                    <a:pt x="522" y="155"/>
                  </a:lnTo>
                  <a:lnTo>
                    <a:pt x="517" y="164"/>
                  </a:lnTo>
                  <a:cubicBezTo>
                    <a:pt x="517" y="165"/>
                    <a:pt x="516" y="166"/>
                    <a:pt x="516" y="167"/>
                  </a:cubicBezTo>
                  <a:lnTo>
                    <a:pt x="514" y="168"/>
                  </a:lnTo>
                  <a:cubicBezTo>
                    <a:pt x="513" y="169"/>
                    <a:pt x="511" y="170"/>
                    <a:pt x="510" y="170"/>
                  </a:cubicBezTo>
                  <a:lnTo>
                    <a:pt x="510" y="171"/>
                  </a:lnTo>
                  <a:cubicBezTo>
                    <a:pt x="511" y="172"/>
                    <a:pt x="511" y="173"/>
                    <a:pt x="510" y="174"/>
                  </a:cubicBezTo>
                  <a:lnTo>
                    <a:pt x="508" y="190"/>
                  </a:lnTo>
                  <a:lnTo>
                    <a:pt x="509" y="192"/>
                  </a:lnTo>
                  <a:lnTo>
                    <a:pt x="513" y="196"/>
                  </a:lnTo>
                  <a:lnTo>
                    <a:pt x="519" y="201"/>
                  </a:lnTo>
                  <a:cubicBezTo>
                    <a:pt x="522" y="203"/>
                    <a:pt x="524" y="207"/>
                    <a:pt x="523" y="209"/>
                  </a:cubicBezTo>
                  <a:cubicBezTo>
                    <a:pt x="523" y="212"/>
                    <a:pt x="520" y="214"/>
                    <a:pt x="518" y="215"/>
                  </a:cubicBezTo>
                  <a:lnTo>
                    <a:pt x="506" y="219"/>
                  </a:lnTo>
                  <a:lnTo>
                    <a:pt x="501" y="226"/>
                  </a:lnTo>
                  <a:cubicBezTo>
                    <a:pt x="501" y="226"/>
                    <a:pt x="500" y="227"/>
                    <a:pt x="499" y="227"/>
                  </a:cubicBezTo>
                  <a:lnTo>
                    <a:pt x="495" y="230"/>
                  </a:lnTo>
                  <a:cubicBezTo>
                    <a:pt x="494" y="231"/>
                    <a:pt x="492" y="231"/>
                    <a:pt x="491" y="231"/>
                  </a:cubicBezTo>
                  <a:lnTo>
                    <a:pt x="486" y="232"/>
                  </a:lnTo>
                  <a:cubicBezTo>
                    <a:pt x="485" y="232"/>
                    <a:pt x="484" y="232"/>
                    <a:pt x="483" y="232"/>
                  </a:cubicBezTo>
                  <a:lnTo>
                    <a:pt x="477" y="231"/>
                  </a:lnTo>
                  <a:lnTo>
                    <a:pt x="470" y="228"/>
                  </a:lnTo>
                  <a:lnTo>
                    <a:pt x="462" y="227"/>
                  </a:lnTo>
                  <a:lnTo>
                    <a:pt x="425" y="232"/>
                  </a:lnTo>
                  <a:lnTo>
                    <a:pt x="411" y="237"/>
                  </a:lnTo>
                  <a:cubicBezTo>
                    <a:pt x="411" y="237"/>
                    <a:pt x="410" y="238"/>
                    <a:pt x="409" y="238"/>
                  </a:cubicBezTo>
                  <a:lnTo>
                    <a:pt x="402" y="238"/>
                  </a:lnTo>
                  <a:lnTo>
                    <a:pt x="376" y="236"/>
                  </a:lnTo>
                  <a:lnTo>
                    <a:pt x="321" y="240"/>
                  </a:lnTo>
                  <a:cubicBezTo>
                    <a:pt x="321" y="240"/>
                    <a:pt x="320" y="239"/>
                    <a:pt x="319" y="239"/>
                  </a:cubicBezTo>
                  <a:lnTo>
                    <a:pt x="302" y="235"/>
                  </a:lnTo>
                  <a:lnTo>
                    <a:pt x="288" y="227"/>
                  </a:lnTo>
                  <a:cubicBezTo>
                    <a:pt x="287" y="227"/>
                    <a:pt x="286" y="226"/>
                    <a:pt x="286" y="225"/>
                  </a:cubicBezTo>
                  <a:lnTo>
                    <a:pt x="284" y="223"/>
                  </a:lnTo>
                  <a:cubicBezTo>
                    <a:pt x="283" y="223"/>
                    <a:pt x="283" y="222"/>
                    <a:pt x="283" y="221"/>
                  </a:cubicBezTo>
                  <a:lnTo>
                    <a:pt x="282" y="220"/>
                  </a:lnTo>
                  <a:lnTo>
                    <a:pt x="277" y="216"/>
                  </a:lnTo>
                  <a:cubicBezTo>
                    <a:pt x="276" y="216"/>
                    <a:pt x="275" y="216"/>
                    <a:pt x="274" y="216"/>
                  </a:cubicBezTo>
                  <a:lnTo>
                    <a:pt x="272" y="216"/>
                  </a:lnTo>
                  <a:cubicBezTo>
                    <a:pt x="269" y="216"/>
                    <a:pt x="267" y="216"/>
                    <a:pt x="266" y="214"/>
                  </a:cubicBezTo>
                  <a:lnTo>
                    <a:pt x="263" y="211"/>
                  </a:lnTo>
                  <a:lnTo>
                    <a:pt x="257" y="202"/>
                  </a:lnTo>
                  <a:lnTo>
                    <a:pt x="251" y="200"/>
                  </a:lnTo>
                  <a:cubicBezTo>
                    <a:pt x="250" y="200"/>
                    <a:pt x="249" y="199"/>
                    <a:pt x="248" y="199"/>
                  </a:cubicBezTo>
                  <a:lnTo>
                    <a:pt x="246" y="197"/>
                  </a:lnTo>
                  <a:lnTo>
                    <a:pt x="222" y="167"/>
                  </a:lnTo>
                  <a:lnTo>
                    <a:pt x="209" y="164"/>
                  </a:lnTo>
                  <a:lnTo>
                    <a:pt x="197" y="161"/>
                  </a:lnTo>
                  <a:lnTo>
                    <a:pt x="193" y="164"/>
                  </a:lnTo>
                  <a:lnTo>
                    <a:pt x="186" y="170"/>
                  </a:lnTo>
                  <a:lnTo>
                    <a:pt x="186" y="170"/>
                  </a:lnTo>
                  <a:cubicBezTo>
                    <a:pt x="186" y="171"/>
                    <a:pt x="186" y="174"/>
                    <a:pt x="185" y="175"/>
                  </a:cubicBezTo>
                  <a:lnTo>
                    <a:pt x="184" y="178"/>
                  </a:lnTo>
                  <a:lnTo>
                    <a:pt x="184" y="179"/>
                  </a:lnTo>
                  <a:cubicBezTo>
                    <a:pt x="184" y="180"/>
                    <a:pt x="185" y="182"/>
                    <a:pt x="184" y="183"/>
                  </a:cubicBezTo>
                  <a:lnTo>
                    <a:pt x="182" y="193"/>
                  </a:lnTo>
                  <a:cubicBezTo>
                    <a:pt x="182" y="193"/>
                    <a:pt x="182" y="194"/>
                    <a:pt x="181" y="195"/>
                  </a:cubicBezTo>
                  <a:lnTo>
                    <a:pt x="179" y="198"/>
                  </a:lnTo>
                  <a:lnTo>
                    <a:pt x="178" y="199"/>
                  </a:lnTo>
                  <a:lnTo>
                    <a:pt x="174" y="202"/>
                  </a:lnTo>
                  <a:lnTo>
                    <a:pt x="174" y="202"/>
                  </a:lnTo>
                  <a:cubicBezTo>
                    <a:pt x="174" y="203"/>
                    <a:pt x="175" y="203"/>
                    <a:pt x="175" y="203"/>
                  </a:cubicBezTo>
                  <a:lnTo>
                    <a:pt x="177" y="209"/>
                  </a:lnTo>
                  <a:cubicBezTo>
                    <a:pt x="179" y="212"/>
                    <a:pt x="179" y="216"/>
                    <a:pt x="176" y="219"/>
                  </a:cubicBezTo>
                  <a:lnTo>
                    <a:pt x="176" y="219"/>
                  </a:lnTo>
                  <a:lnTo>
                    <a:pt x="178" y="237"/>
                  </a:lnTo>
                  <a:cubicBezTo>
                    <a:pt x="181" y="238"/>
                    <a:pt x="182" y="241"/>
                    <a:pt x="182" y="244"/>
                  </a:cubicBezTo>
                  <a:cubicBezTo>
                    <a:pt x="182" y="247"/>
                    <a:pt x="180" y="249"/>
                    <a:pt x="178" y="251"/>
                  </a:cubicBezTo>
                  <a:lnTo>
                    <a:pt x="174" y="253"/>
                  </a:lnTo>
                  <a:cubicBezTo>
                    <a:pt x="173" y="253"/>
                    <a:pt x="172" y="253"/>
                    <a:pt x="171" y="253"/>
                  </a:cubicBezTo>
                  <a:lnTo>
                    <a:pt x="157" y="255"/>
                  </a:lnTo>
                  <a:lnTo>
                    <a:pt x="142" y="259"/>
                  </a:lnTo>
                  <a:cubicBezTo>
                    <a:pt x="141" y="259"/>
                    <a:pt x="140" y="259"/>
                    <a:pt x="139" y="259"/>
                  </a:cubicBezTo>
                  <a:lnTo>
                    <a:pt x="132" y="258"/>
                  </a:lnTo>
                  <a:cubicBezTo>
                    <a:pt x="131" y="257"/>
                    <a:pt x="130" y="257"/>
                    <a:pt x="129" y="256"/>
                  </a:cubicBezTo>
                  <a:lnTo>
                    <a:pt x="127" y="258"/>
                  </a:lnTo>
                  <a:cubicBezTo>
                    <a:pt x="126" y="259"/>
                    <a:pt x="125" y="260"/>
                    <a:pt x="123" y="260"/>
                  </a:cubicBezTo>
                  <a:cubicBezTo>
                    <a:pt x="122" y="261"/>
                    <a:pt x="120" y="261"/>
                    <a:pt x="119" y="261"/>
                  </a:cubicBezTo>
                  <a:lnTo>
                    <a:pt x="108" y="259"/>
                  </a:lnTo>
                  <a:cubicBezTo>
                    <a:pt x="107" y="259"/>
                    <a:pt x="106" y="259"/>
                    <a:pt x="105" y="258"/>
                  </a:cubicBezTo>
                  <a:lnTo>
                    <a:pt x="103" y="257"/>
                  </a:lnTo>
                  <a:cubicBezTo>
                    <a:pt x="102" y="256"/>
                    <a:pt x="101" y="256"/>
                    <a:pt x="101" y="255"/>
                  </a:cubicBezTo>
                  <a:lnTo>
                    <a:pt x="99" y="253"/>
                  </a:lnTo>
                  <a:cubicBezTo>
                    <a:pt x="98" y="253"/>
                    <a:pt x="98" y="252"/>
                    <a:pt x="97" y="251"/>
                  </a:cubicBezTo>
                  <a:lnTo>
                    <a:pt x="94" y="244"/>
                  </a:lnTo>
                  <a:lnTo>
                    <a:pt x="80" y="239"/>
                  </a:lnTo>
                  <a:lnTo>
                    <a:pt x="76" y="238"/>
                  </a:lnTo>
                  <a:lnTo>
                    <a:pt x="75" y="239"/>
                  </a:lnTo>
                  <a:lnTo>
                    <a:pt x="75" y="239"/>
                  </a:lnTo>
                  <a:cubicBezTo>
                    <a:pt x="75" y="241"/>
                    <a:pt x="75" y="242"/>
                    <a:pt x="74" y="243"/>
                  </a:cubicBezTo>
                  <a:lnTo>
                    <a:pt x="73" y="246"/>
                  </a:lnTo>
                  <a:cubicBezTo>
                    <a:pt x="73" y="247"/>
                    <a:pt x="72" y="247"/>
                    <a:pt x="71" y="248"/>
                  </a:cubicBezTo>
                  <a:lnTo>
                    <a:pt x="70" y="250"/>
                  </a:lnTo>
                  <a:cubicBezTo>
                    <a:pt x="69" y="250"/>
                    <a:pt x="69" y="251"/>
                    <a:pt x="68" y="251"/>
                  </a:cubicBezTo>
                  <a:lnTo>
                    <a:pt x="61" y="255"/>
                  </a:lnTo>
                  <a:lnTo>
                    <a:pt x="62" y="255"/>
                  </a:lnTo>
                  <a:cubicBezTo>
                    <a:pt x="63" y="254"/>
                    <a:pt x="65" y="254"/>
                    <a:pt x="67" y="255"/>
                  </a:cubicBezTo>
                  <a:lnTo>
                    <a:pt x="77" y="259"/>
                  </a:lnTo>
                  <a:lnTo>
                    <a:pt x="81" y="259"/>
                  </a:lnTo>
                  <a:cubicBezTo>
                    <a:pt x="83" y="258"/>
                    <a:pt x="85" y="259"/>
                    <a:pt x="86" y="259"/>
                  </a:cubicBezTo>
                  <a:lnTo>
                    <a:pt x="90" y="261"/>
                  </a:lnTo>
                  <a:cubicBezTo>
                    <a:pt x="92" y="262"/>
                    <a:pt x="93" y="263"/>
                    <a:pt x="93" y="264"/>
                  </a:cubicBezTo>
                  <a:lnTo>
                    <a:pt x="97" y="268"/>
                  </a:lnTo>
                  <a:cubicBezTo>
                    <a:pt x="97" y="269"/>
                    <a:pt x="98" y="270"/>
                    <a:pt x="98" y="271"/>
                  </a:cubicBezTo>
                  <a:lnTo>
                    <a:pt x="100" y="277"/>
                  </a:lnTo>
                  <a:cubicBezTo>
                    <a:pt x="100" y="278"/>
                    <a:pt x="100" y="279"/>
                    <a:pt x="100" y="280"/>
                  </a:cubicBezTo>
                  <a:lnTo>
                    <a:pt x="100" y="281"/>
                  </a:lnTo>
                  <a:lnTo>
                    <a:pt x="100" y="281"/>
                  </a:lnTo>
                  <a:lnTo>
                    <a:pt x="103" y="284"/>
                  </a:lnTo>
                  <a:cubicBezTo>
                    <a:pt x="104" y="284"/>
                    <a:pt x="104" y="285"/>
                    <a:pt x="105" y="286"/>
                  </a:cubicBezTo>
                  <a:lnTo>
                    <a:pt x="106" y="290"/>
                  </a:lnTo>
                  <a:cubicBezTo>
                    <a:pt x="107" y="291"/>
                    <a:pt x="107" y="292"/>
                    <a:pt x="107" y="293"/>
                  </a:cubicBezTo>
                  <a:lnTo>
                    <a:pt x="106" y="298"/>
                  </a:lnTo>
                  <a:cubicBezTo>
                    <a:pt x="106" y="299"/>
                    <a:pt x="106" y="300"/>
                    <a:pt x="105" y="301"/>
                  </a:cubicBezTo>
                  <a:lnTo>
                    <a:pt x="103" y="305"/>
                  </a:lnTo>
                  <a:cubicBezTo>
                    <a:pt x="102" y="306"/>
                    <a:pt x="101" y="308"/>
                    <a:pt x="99" y="308"/>
                  </a:cubicBezTo>
                  <a:lnTo>
                    <a:pt x="97" y="309"/>
                  </a:lnTo>
                  <a:lnTo>
                    <a:pt x="97" y="317"/>
                  </a:lnTo>
                  <a:cubicBezTo>
                    <a:pt x="97" y="319"/>
                    <a:pt x="96" y="322"/>
                    <a:pt x="94" y="324"/>
                  </a:cubicBezTo>
                  <a:lnTo>
                    <a:pt x="84" y="331"/>
                  </a:lnTo>
                  <a:lnTo>
                    <a:pt x="61" y="342"/>
                  </a:lnTo>
                  <a:cubicBezTo>
                    <a:pt x="60" y="343"/>
                    <a:pt x="59" y="343"/>
                    <a:pt x="57" y="343"/>
                  </a:cubicBezTo>
                  <a:lnTo>
                    <a:pt x="57" y="344"/>
                  </a:lnTo>
                  <a:cubicBezTo>
                    <a:pt x="57" y="345"/>
                    <a:pt x="57" y="346"/>
                    <a:pt x="57" y="347"/>
                  </a:cubicBezTo>
                  <a:lnTo>
                    <a:pt x="57" y="347"/>
                  </a:lnTo>
                  <a:lnTo>
                    <a:pt x="63" y="360"/>
                  </a:lnTo>
                  <a:cubicBezTo>
                    <a:pt x="63" y="360"/>
                    <a:pt x="63" y="361"/>
                    <a:pt x="64" y="362"/>
                  </a:cubicBezTo>
                  <a:lnTo>
                    <a:pt x="64" y="367"/>
                  </a:lnTo>
                  <a:cubicBezTo>
                    <a:pt x="65" y="368"/>
                    <a:pt x="64" y="369"/>
                    <a:pt x="64" y="371"/>
                  </a:cubicBezTo>
                  <a:lnTo>
                    <a:pt x="63" y="374"/>
                  </a:lnTo>
                  <a:cubicBezTo>
                    <a:pt x="62" y="376"/>
                    <a:pt x="62" y="377"/>
                    <a:pt x="61" y="378"/>
                  </a:cubicBezTo>
                  <a:lnTo>
                    <a:pt x="55" y="382"/>
                  </a:lnTo>
                  <a:cubicBezTo>
                    <a:pt x="55" y="383"/>
                    <a:pt x="55" y="385"/>
                    <a:pt x="54" y="386"/>
                  </a:cubicBezTo>
                  <a:lnTo>
                    <a:pt x="53" y="388"/>
                  </a:lnTo>
                  <a:cubicBezTo>
                    <a:pt x="54" y="389"/>
                    <a:pt x="55" y="389"/>
                    <a:pt x="56" y="390"/>
                  </a:cubicBezTo>
                  <a:lnTo>
                    <a:pt x="57" y="392"/>
                  </a:lnTo>
                  <a:cubicBezTo>
                    <a:pt x="58" y="393"/>
                    <a:pt x="58" y="395"/>
                    <a:pt x="58" y="396"/>
                  </a:cubicBezTo>
                  <a:lnTo>
                    <a:pt x="59" y="396"/>
                  </a:lnTo>
                  <a:lnTo>
                    <a:pt x="62" y="396"/>
                  </a:lnTo>
                  <a:cubicBezTo>
                    <a:pt x="64" y="397"/>
                    <a:pt x="66" y="398"/>
                    <a:pt x="68" y="400"/>
                  </a:cubicBezTo>
                  <a:lnTo>
                    <a:pt x="70" y="403"/>
                  </a:lnTo>
                  <a:cubicBezTo>
                    <a:pt x="72" y="405"/>
                    <a:pt x="72" y="408"/>
                    <a:pt x="71" y="410"/>
                  </a:cubicBezTo>
                  <a:lnTo>
                    <a:pt x="70" y="413"/>
                  </a:lnTo>
                  <a:cubicBezTo>
                    <a:pt x="70" y="414"/>
                    <a:pt x="70" y="415"/>
                    <a:pt x="69" y="416"/>
                  </a:cubicBezTo>
                  <a:lnTo>
                    <a:pt x="65" y="422"/>
                  </a:lnTo>
                  <a:cubicBezTo>
                    <a:pt x="64" y="422"/>
                    <a:pt x="64" y="422"/>
                    <a:pt x="64" y="423"/>
                  </a:cubicBezTo>
                  <a:lnTo>
                    <a:pt x="64" y="423"/>
                  </a:lnTo>
                  <a:cubicBezTo>
                    <a:pt x="66" y="424"/>
                    <a:pt x="67" y="425"/>
                    <a:pt x="68" y="427"/>
                  </a:cubicBezTo>
                  <a:cubicBezTo>
                    <a:pt x="69" y="429"/>
                    <a:pt x="70" y="433"/>
                    <a:pt x="68" y="435"/>
                  </a:cubicBezTo>
                  <a:cubicBezTo>
                    <a:pt x="68" y="436"/>
                    <a:pt x="66" y="439"/>
                    <a:pt x="65" y="440"/>
                  </a:cubicBezTo>
                  <a:cubicBezTo>
                    <a:pt x="65" y="441"/>
                    <a:pt x="66" y="441"/>
                    <a:pt x="66" y="442"/>
                  </a:cubicBezTo>
                  <a:lnTo>
                    <a:pt x="67" y="445"/>
                  </a:lnTo>
                  <a:cubicBezTo>
                    <a:pt x="67" y="447"/>
                    <a:pt x="67" y="450"/>
                    <a:pt x="66" y="452"/>
                  </a:cubicBezTo>
                  <a:cubicBezTo>
                    <a:pt x="65" y="453"/>
                    <a:pt x="63" y="455"/>
                    <a:pt x="61" y="455"/>
                  </a:cubicBezTo>
                  <a:lnTo>
                    <a:pt x="57" y="456"/>
                  </a:lnTo>
                  <a:lnTo>
                    <a:pt x="51" y="457"/>
                  </a:lnTo>
                  <a:cubicBezTo>
                    <a:pt x="50" y="457"/>
                    <a:pt x="49" y="458"/>
                    <a:pt x="48" y="458"/>
                  </a:cubicBezTo>
                  <a:cubicBezTo>
                    <a:pt x="47" y="458"/>
                    <a:pt x="44" y="458"/>
                    <a:pt x="43" y="458"/>
                  </a:cubicBezTo>
                  <a:cubicBezTo>
                    <a:pt x="42" y="458"/>
                    <a:pt x="40" y="457"/>
                    <a:pt x="39" y="456"/>
                  </a:cubicBezTo>
                  <a:lnTo>
                    <a:pt x="37" y="454"/>
                  </a:lnTo>
                  <a:lnTo>
                    <a:pt x="35" y="454"/>
                  </a:lnTo>
                  <a:lnTo>
                    <a:pt x="29" y="455"/>
                  </a:lnTo>
                  <a:cubicBezTo>
                    <a:pt x="28" y="455"/>
                    <a:pt x="27" y="455"/>
                    <a:pt x="26" y="455"/>
                  </a:cubicBezTo>
                  <a:lnTo>
                    <a:pt x="23" y="454"/>
                  </a:lnTo>
                  <a:lnTo>
                    <a:pt x="23" y="455"/>
                  </a:lnTo>
                  <a:cubicBezTo>
                    <a:pt x="22" y="457"/>
                    <a:pt x="22" y="458"/>
                    <a:pt x="20" y="460"/>
                  </a:cubicBezTo>
                  <a:lnTo>
                    <a:pt x="18" y="461"/>
                  </a:lnTo>
                  <a:cubicBezTo>
                    <a:pt x="18" y="461"/>
                    <a:pt x="18" y="462"/>
                    <a:pt x="17" y="462"/>
                  </a:cubicBezTo>
                  <a:lnTo>
                    <a:pt x="17" y="462"/>
                  </a:lnTo>
                  <a:cubicBezTo>
                    <a:pt x="17" y="464"/>
                    <a:pt x="17" y="465"/>
                    <a:pt x="16" y="466"/>
                  </a:cubicBezTo>
                  <a:lnTo>
                    <a:pt x="14" y="468"/>
                  </a:lnTo>
                  <a:cubicBezTo>
                    <a:pt x="14" y="469"/>
                    <a:pt x="13" y="470"/>
                    <a:pt x="13" y="470"/>
                  </a:cubicBezTo>
                  <a:cubicBezTo>
                    <a:pt x="12" y="471"/>
                    <a:pt x="10" y="472"/>
                    <a:pt x="10" y="472"/>
                  </a:cubicBezTo>
                  <a:lnTo>
                    <a:pt x="5" y="474"/>
                  </a:lnTo>
                  <a:lnTo>
                    <a:pt x="0" y="479"/>
                  </a:lnTo>
                  <a:lnTo>
                    <a:pt x="16" y="478"/>
                  </a:lnTo>
                  <a:cubicBezTo>
                    <a:pt x="18" y="478"/>
                    <a:pt x="20" y="478"/>
                    <a:pt x="21" y="479"/>
                  </a:cubicBezTo>
                  <a:lnTo>
                    <a:pt x="23" y="480"/>
                  </a:lnTo>
                  <a:cubicBezTo>
                    <a:pt x="24" y="481"/>
                    <a:pt x="25" y="481"/>
                    <a:pt x="25" y="482"/>
                  </a:cubicBezTo>
                  <a:lnTo>
                    <a:pt x="28" y="485"/>
                  </a:lnTo>
                  <a:cubicBezTo>
                    <a:pt x="31" y="485"/>
                    <a:pt x="33" y="487"/>
                    <a:pt x="34" y="489"/>
                  </a:cubicBezTo>
                  <a:cubicBezTo>
                    <a:pt x="35" y="490"/>
                    <a:pt x="37" y="494"/>
                    <a:pt x="36" y="496"/>
                  </a:cubicBezTo>
                  <a:lnTo>
                    <a:pt x="33" y="507"/>
                  </a:lnTo>
                  <a:lnTo>
                    <a:pt x="32" y="509"/>
                  </a:lnTo>
                  <a:lnTo>
                    <a:pt x="31" y="511"/>
                  </a:lnTo>
                  <a:lnTo>
                    <a:pt x="35" y="520"/>
                  </a:lnTo>
                  <a:cubicBezTo>
                    <a:pt x="36" y="520"/>
                    <a:pt x="38" y="521"/>
                    <a:pt x="39" y="522"/>
                  </a:cubicBezTo>
                  <a:cubicBezTo>
                    <a:pt x="40" y="523"/>
                    <a:pt x="41" y="525"/>
                    <a:pt x="42" y="526"/>
                  </a:cubicBezTo>
                  <a:cubicBezTo>
                    <a:pt x="43" y="527"/>
                    <a:pt x="44" y="527"/>
                    <a:pt x="45" y="528"/>
                  </a:cubicBezTo>
                  <a:lnTo>
                    <a:pt x="48" y="530"/>
                  </a:lnTo>
                  <a:cubicBezTo>
                    <a:pt x="49" y="531"/>
                    <a:pt x="51" y="533"/>
                    <a:pt x="51" y="535"/>
                  </a:cubicBezTo>
                  <a:lnTo>
                    <a:pt x="52" y="540"/>
                  </a:lnTo>
                  <a:cubicBezTo>
                    <a:pt x="53" y="543"/>
                    <a:pt x="52" y="545"/>
                    <a:pt x="50" y="547"/>
                  </a:cubicBezTo>
                  <a:lnTo>
                    <a:pt x="48" y="549"/>
                  </a:lnTo>
                  <a:cubicBezTo>
                    <a:pt x="48" y="549"/>
                    <a:pt x="48" y="549"/>
                    <a:pt x="47" y="550"/>
                  </a:cubicBezTo>
                  <a:lnTo>
                    <a:pt x="52" y="553"/>
                  </a:lnTo>
                  <a:cubicBezTo>
                    <a:pt x="53" y="553"/>
                    <a:pt x="54" y="554"/>
                    <a:pt x="55" y="555"/>
                  </a:cubicBezTo>
                  <a:lnTo>
                    <a:pt x="61" y="566"/>
                  </a:lnTo>
                  <a:lnTo>
                    <a:pt x="67" y="571"/>
                  </a:lnTo>
                  <a:cubicBezTo>
                    <a:pt x="68" y="572"/>
                    <a:pt x="69" y="573"/>
                    <a:pt x="70" y="575"/>
                  </a:cubicBezTo>
                  <a:lnTo>
                    <a:pt x="72" y="584"/>
                  </a:lnTo>
                  <a:lnTo>
                    <a:pt x="77" y="587"/>
                  </a:lnTo>
                  <a:cubicBezTo>
                    <a:pt x="78" y="587"/>
                    <a:pt x="80" y="586"/>
                    <a:pt x="82" y="586"/>
                  </a:cubicBezTo>
                  <a:cubicBezTo>
                    <a:pt x="83" y="586"/>
                    <a:pt x="85" y="587"/>
                    <a:pt x="86" y="588"/>
                  </a:cubicBezTo>
                  <a:lnTo>
                    <a:pt x="86" y="588"/>
                  </a:lnTo>
                  <a:lnTo>
                    <a:pt x="90" y="589"/>
                  </a:lnTo>
                  <a:cubicBezTo>
                    <a:pt x="91" y="589"/>
                    <a:pt x="92" y="589"/>
                    <a:pt x="93" y="590"/>
                  </a:cubicBezTo>
                  <a:lnTo>
                    <a:pt x="97" y="593"/>
                  </a:lnTo>
                  <a:cubicBezTo>
                    <a:pt x="98" y="593"/>
                    <a:pt x="99" y="594"/>
                    <a:pt x="99" y="594"/>
                  </a:cubicBezTo>
                  <a:lnTo>
                    <a:pt x="103" y="599"/>
                  </a:lnTo>
                  <a:lnTo>
                    <a:pt x="109" y="608"/>
                  </a:lnTo>
                  <a:lnTo>
                    <a:pt x="113" y="611"/>
                  </a:lnTo>
                  <a:cubicBezTo>
                    <a:pt x="115" y="611"/>
                    <a:pt x="117" y="611"/>
                    <a:pt x="119" y="612"/>
                  </a:cubicBezTo>
                  <a:lnTo>
                    <a:pt x="123" y="613"/>
                  </a:lnTo>
                  <a:lnTo>
                    <a:pt x="125" y="614"/>
                  </a:lnTo>
                  <a:cubicBezTo>
                    <a:pt x="125" y="614"/>
                    <a:pt x="126" y="614"/>
                    <a:pt x="126" y="615"/>
                  </a:cubicBezTo>
                  <a:lnTo>
                    <a:pt x="127" y="615"/>
                  </a:lnTo>
                  <a:cubicBezTo>
                    <a:pt x="129" y="615"/>
                    <a:pt x="132" y="616"/>
                    <a:pt x="133" y="617"/>
                  </a:cubicBezTo>
                  <a:lnTo>
                    <a:pt x="138" y="623"/>
                  </a:lnTo>
                  <a:cubicBezTo>
                    <a:pt x="139" y="623"/>
                    <a:pt x="140" y="626"/>
                    <a:pt x="141" y="626"/>
                  </a:cubicBezTo>
                  <a:lnTo>
                    <a:pt x="143" y="631"/>
                  </a:lnTo>
                  <a:cubicBezTo>
                    <a:pt x="143" y="632"/>
                    <a:pt x="143" y="634"/>
                    <a:pt x="143" y="635"/>
                  </a:cubicBezTo>
                  <a:lnTo>
                    <a:pt x="143" y="637"/>
                  </a:lnTo>
                  <a:lnTo>
                    <a:pt x="145" y="645"/>
                  </a:lnTo>
                  <a:lnTo>
                    <a:pt x="154" y="654"/>
                  </a:lnTo>
                  <a:lnTo>
                    <a:pt x="160" y="665"/>
                  </a:lnTo>
                  <a:lnTo>
                    <a:pt x="173" y="677"/>
                  </a:lnTo>
                  <a:cubicBezTo>
                    <a:pt x="174" y="678"/>
                    <a:pt x="174" y="678"/>
                    <a:pt x="174" y="679"/>
                  </a:cubicBezTo>
                  <a:lnTo>
                    <a:pt x="176" y="682"/>
                  </a:lnTo>
                  <a:lnTo>
                    <a:pt x="184" y="688"/>
                  </a:lnTo>
                  <a:lnTo>
                    <a:pt x="198" y="688"/>
                  </a:lnTo>
                  <a:cubicBezTo>
                    <a:pt x="200" y="688"/>
                    <a:pt x="201" y="689"/>
                    <a:pt x="202" y="689"/>
                  </a:cubicBezTo>
                  <a:lnTo>
                    <a:pt x="204" y="691"/>
                  </a:lnTo>
                  <a:cubicBezTo>
                    <a:pt x="205" y="691"/>
                    <a:pt x="206" y="692"/>
                    <a:pt x="207" y="693"/>
                  </a:cubicBezTo>
                  <a:lnTo>
                    <a:pt x="215" y="703"/>
                  </a:lnTo>
                  <a:cubicBezTo>
                    <a:pt x="215" y="703"/>
                    <a:pt x="215" y="704"/>
                    <a:pt x="216" y="705"/>
                  </a:cubicBezTo>
                  <a:lnTo>
                    <a:pt x="217" y="707"/>
                  </a:lnTo>
                  <a:lnTo>
                    <a:pt x="221" y="721"/>
                  </a:lnTo>
                  <a:cubicBezTo>
                    <a:pt x="223" y="721"/>
                    <a:pt x="225" y="722"/>
                    <a:pt x="226" y="724"/>
                  </a:cubicBezTo>
                  <a:lnTo>
                    <a:pt x="228" y="726"/>
                  </a:lnTo>
                  <a:cubicBezTo>
                    <a:pt x="228" y="727"/>
                    <a:pt x="228" y="727"/>
                    <a:pt x="229" y="727"/>
                  </a:cubicBezTo>
                  <a:cubicBezTo>
                    <a:pt x="231" y="728"/>
                    <a:pt x="233" y="730"/>
                    <a:pt x="233" y="733"/>
                  </a:cubicBezTo>
                  <a:lnTo>
                    <a:pt x="233" y="733"/>
                  </a:lnTo>
                  <a:cubicBezTo>
                    <a:pt x="235" y="732"/>
                    <a:pt x="237" y="733"/>
                    <a:pt x="239" y="733"/>
                  </a:cubicBezTo>
                  <a:lnTo>
                    <a:pt x="241" y="734"/>
                  </a:lnTo>
                  <a:cubicBezTo>
                    <a:pt x="241" y="734"/>
                    <a:pt x="242" y="734"/>
                    <a:pt x="242" y="735"/>
                  </a:cubicBezTo>
                  <a:lnTo>
                    <a:pt x="243" y="734"/>
                  </a:lnTo>
                  <a:lnTo>
                    <a:pt x="260" y="735"/>
                  </a:lnTo>
                  <a:lnTo>
                    <a:pt x="270" y="737"/>
                  </a:lnTo>
                  <a:lnTo>
                    <a:pt x="278" y="741"/>
                  </a:lnTo>
                  <a:cubicBezTo>
                    <a:pt x="279" y="741"/>
                    <a:pt x="280" y="742"/>
                    <a:pt x="281" y="743"/>
                  </a:cubicBezTo>
                  <a:lnTo>
                    <a:pt x="290" y="752"/>
                  </a:lnTo>
                  <a:cubicBezTo>
                    <a:pt x="291" y="753"/>
                    <a:pt x="291" y="754"/>
                    <a:pt x="291" y="754"/>
                  </a:cubicBezTo>
                  <a:lnTo>
                    <a:pt x="293" y="757"/>
                  </a:lnTo>
                  <a:cubicBezTo>
                    <a:pt x="293" y="758"/>
                    <a:pt x="294" y="759"/>
                    <a:pt x="294" y="760"/>
                  </a:cubicBezTo>
                  <a:lnTo>
                    <a:pt x="295" y="767"/>
                  </a:lnTo>
                  <a:lnTo>
                    <a:pt x="320" y="775"/>
                  </a:lnTo>
                  <a:cubicBezTo>
                    <a:pt x="321" y="775"/>
                    <a:pt x="322" y="775"/>
                    <a:pt x="323" y="776"/>
                  </a:cubicBezTo>
                  <a:lnTo>
                    <a:pt x="328" y="780"/>
                  </a:lnTo>
                  <a:cubicBezTo>
                    <a:pt x="329" y="780"/>
                    <a:pt x="329" y="781"/>
                    <a:pt x="330" y="781"/>
                  </a:cubicBezTo>
                  <a:cubicBezTo>
                    <a:pt x="331" y="781"/>
                    <a:pt x="332" y="781"/>
                    <a:pt x="334" y="781"/>
                  </a:cubicBezTo>
                  <a:lnTo>
                    <a:pt x="350" y="781"/>
                  </a:lnTo>
                  <a:cubicBezTo>
                    <a:pt x="351" y="781"/>
                    <a:pt x="352" y="781"/>
                    <a:pt x="352" y="781"/>
                  </a:cubicBezTo>
                  <a:lnTo>
                    <a:pt x="372" y="786"/>
                  </a:lnTo>
                  <a:lnTo>
                    <a:pt x="374" y="784"/>
                  </a:lnTo>
                  <a:cubicBezTo>
                    <a:pt x="375" y="784"/>
                    <a:pt x="375" y="784"/>
                    <a:pt x="376" y="783"/>
                  </a:cubicBezTo>
                  <a:cubicBezTo>
                    <a:pt x="377" y="783"/>
                    <a:pt x="380" y="782"/>
                    <a:pt x="380" y="782"/>
                  </a:cubicBezTo>
                  <a:lnTo>
                    <a:pt x="396" y="782"/>
                  </a:lnTo>
                  <a:cubicBezTo>
                    <a:pt x="397" y="782"/>
                    <a:pt x="398" y="783"/>
                    <a:pt x="399" y="783"/>
                  </a:cubicBezTo>
                  <a:lnTo>
                    <a:pt x="403" y="784"/>
                  </a:lnTo>
                  <a:cubicBezTo>
                    <a:pt x="403" y="784"/>
                    <a:pt x="404" y="785"/>
                    <a:pt x="405" y="785"/>
                  </a:cubicBezTo>
                  <a:lnTo>
                    <a:pt x="409" y="788"/>
                  </a:lnTo>
                  <a:lnTo>
                    <a:pt x="411" y="788"/>
                  </a:lnTo>
                  <a:cubicBezTo>
                    <a:pt x="413" y="788"/>
                    <a:pt x="415" y="789"/>
                    <a:pt x="416" y="791"/>
                  </a:cubicBezTo>
                  <a:lnTo>
                    <a:pt x="418" y="792"/>
                  </a:lnTo>
                  <a:lnTo>
                    <a:pt x="420" y="791"/>
                  </a:lnTo>
                  <a:cubicBezTo>
                    <a:pt x="421" y="790"/>
                    <a:pt x="422" y="790"/>
                    <a:pt x="424" y="790"/>
                  </a:cubicBezTo>
                  <a:lnTo>
                    <a:pt x="424" y="790"/>
                  </a:lnTo>
                  <a:lnTo>
                    <a:pt x="427" y="790"/>
                  </a:lnTo>
                  <a:cubicBezTo>
                    <a:pt x="429" y="790"/>
                    <a:pt x="432" y="791"/>
                    <a:pt x="433" y="793"/>
                  </a:cubicBezTo>
                  <a:lnTo>
                    <a:pt x="434" y="794"/>
                  </a:lnTo>
                  <a:lnTo>
                    <a:pt x="434" y="793"/>
                  </a:lnTo>
                  <a:lnTo>
                    <a:pt x="440" y="786"/>
                  </a:lnTo>
                  <a:cubicBezTo>
                    <a:pt x="440" y="785"/>
                    <a:pt x="441" y="785"/>
                    <a:pt x="442" y="784"/>
                  </a:cubicBezTo>
                  <a:lnTo>
                    <a:pt x="445" y="782"/>
                  </a:lnTo>
                  <a:cubicBezTo>
                    <a:pt x="447" y="781"/>
                    <a:pt x="450" y="780"/>
                    <a:pt x="453" y="782"/>
                  </a:cubicBezTo>
                  <a:lnTo>
                    <a:pt x="454" y="782"/>
                  </a:lnTo>
                  <a:lnTo>
                    <a:pt x="455" y="782"/>
                  </a:lnTo>
                  <a:lnTo>
                    <a:pt x="463" y="774"/>
                  </a:lnTo>
                  <a:lnTo>
                    <a:pt x="467" y="767"/>
                  </a:lnTo>
                  <a:lnTo>
                    <a:pt x="470" y="763"/>
                  </a:lnTo>
                  <a:lnTo>
                    <a:pt x="470" y="761"/>
                  </a:lnTo>
                  <a:cubicBezTo>
                    <a:pt x="470" y="760"/>
                    <a:pt x="471" y="759"/>
                    <a:pt x="471" y="758"/>
                  </a:cubicBezTo>
                  <a:cubicBezTo>
                    <a:pt x="471" y="758"/>
                    <a:pt x="473" y="756"/>
                    <a:pt x="473" y="755"/>
                  </a:cubicBezTo>
                  <a:lnTo>
                    <a:pt x="478" y="751"/>
                  </a:lnTo>
                  <a:cubicBezTo>
                    <a:pt x="479" y="750"/>
                    <a:pt x="480" y="749"/>
                    <a:pt x="482" y="748"/>
                  </a:cubicBezTo>
                  <a:lnTo>
                    <a:pt x="485" y="748"/>
                  </a:lnTo>
                  <a:cubicBezTo>
                    <a:pt x="487" y="747"/>
                    <a:pt x="488" y="747"/>
                    <a:pt x="490" y="748"/>
                  </a:cubicBezTo>
                  <a:lnTo>
                    <a:pt x="504" y="754"/>
                  </a:lnTo>
                  <a:lnTo>
                    <a:pt x="506" y="750"/>
                  </a:lnTo>
                  <a:cubicBezTo>
                    <a:pt x="507" y="748"/>
                    <a:pt x="509" y="747"/>
                    <a:pt x="511" y="747"/>
                  </a:cubicBezTo>
                  <a:cubicBezTo>
                    <a:pt x="513" y="747"/>
                    <a:pt x="515" y="747"/>
                    <a:pt x="516" y="748"/>
                  </a:cubicBezTo>
                  <a:cubicBezTo>
                    <a:pt x="517" y="747"/>
                    <a:pt x="518" y="747"/>
                    <a:pt x="518" y="747"/>
                  </a:cubicBezTo>
                  <a:lnTo>
                    <a:pt x="522" y="745"/>
                  </a:lnTo>
                  <a:cubicBezTo>
                    <a:pt x="524" y="743"/>
                    <a:pt x="526" y="742"/>
                    <a:pt x="528" y="742"/>
                  </a:cubicBezTo>
                  <a:lnTo>
                    <a:pt x="531" y="742"/>
                  </a:lnTo>
                  <a:lnTo>
                    <a:pt x="539" y="742"/>
                  </a:lnTo>
                  <a:cubicBezTo>
                    <a:pt x="539" y="742"/>
                    <a:pt x="539" y="741"/>
                    <a:pt x="540" y="741"/>
                  </a:cubicBezTo>
                  <a:cubicBezTo>
                    <a:pt x="540" y="740"/>
                    <a:pt x="542" y="738"/>
                    <a:pt x="542" y="738"/>
                  </a:cubicBezTo>
                  <a:lnTo>
                    <a:pt x="547" y="734"/>
                  </a:lnTo>
                  <a:cubicBezTo>
                    <a:pt x="549" y="733"/>
                    <a:pt x="550" y="733"/>
                    <a:pt x="552" y="733"/>
                  </a:cubicBezTo>
                  <a:lnTo>
                    <a:pt x="552" y="732"/>
                  </a:lnTo>
                  <a:cubicBezTo>
                    <a:pt x="552" y="731"/>
                    <a:pt x="553" y="730"/>
                    <a:pt x="553" y="728"/>
                  </a:cubicBezTo>
                  <a:lnTo>
                    <a:pt x="557" y="723"/>
                  </a:lnTo>
                  <a:cubicBezTo>
                    <a:pt x="557" y="722"/>
                    <a:pt x="559" y="720"/>
                    <a:pt x="560" y="720"/>
                  </a:cubicBezTo>
                  <a:lnTo>
                    <a:pt x="565" y="718"/>
                  </a:lnTo>
                  <a:cubicBezTo>
                    <a:pt x="567" y="717"/>
                    <a:pt x="569" y="717"/>
                    <a:pt x="571" y="718"/>
                  </a:cubicBezTo>
                  <a:lnTo>
                    <a:pt x="575" y="719"/>
                  </a:lnTo>
                  <a:cubicBezTo>
                    <a:pt x="577" y="720"/>
                    <a:pt x="579" y="721"/>
                    <a:pt x="579" y="723"/>
                  </a:cubicBezTo>
                  <a:lnTo>
                    <a:pt x="582" y="727"/>
                  </a:lnTo>
                  <a:lnTo>
                    <a:pt x="596" y="729"/>
                  </a:lnTo>
                  <a:lnTo>
                    <a:pt x="597" y="729"/>
                  </a:lnTo>
                  <a:lnTo>
                    <a:pt x="599" y="723"/>
                  </a:lnTo>
                  <a:cubicBezTo>
                    <a:pt x="600" y="722"/>
                    <a:pt x="601" y="720"/>
                    <a:pt x="602" y="720"/>
                  </a:cubicBezTo>
                  <a:lnTo>
                    <a:pt x="606" y="717"/>
                  </a:lnTo>
                  <a:cubicBezTo>
                    <a:pt x="607" y="716"/>
                    <a:pt x="608" y="716"/>
                    <a:pt x="609" y="715"/>
                  </a:cubicBezTo>
                  <a:lnTo>
                    <a:pt x="612" y="714"/>
                  </a:lnTo>
                  <a:lnTo>
                    <a:pt x="620" y="714"/>
                  </a:lnTo>
                  <a:lnTo>
                    <a:pt x="623" y="709"/>
                  </a:lnTo>
                  <a:cubicBezTo>
                    <a:pt x="624" y="708"/>
                    <a:pt x="625" y="707"/>
                    <a:pt x="626" y="706"/>
                  </a:cubicBezTo>
                  <a:lnTo>
                    <a:pt x="629" y="705"/>
                  </a:lnTo>
                  <a:cubicBezTo>
                    <a:pt x="629" y="705"/>
                    <a:pt x="630" y="705"/>
                    <a:pt x="631" y="705"/>
                  </a:cubicBezTo>
                  <a:lnTo>
                    <a:pt x="634" y="701"/>
                  </a:lnTo>
                  <a:lnTo>
                    <a:pt x="637" y="698"/>
                  </a:lnTo>
                  <a:cubicBezTo>
                    <a:pt x="637" y="698"/>
                    <a:pt x="638" y="697"/>
                    <a:pt x="638" y="696"/>
                  </a:cubicBezTo>
                  <a:lnTo>
                    <a:pt x="638" y="694"/>
                  </a:lnTo>
                  <a:cubicBezTo>
                    <a:pt x="638" y="692"/>
                    <a:pt x="638" y="689"/>
                    <a:pt x="640" y="688"/>
                  </a:cubicBezTo>
                  <a:lnTo>
                    <a:pt x="643" y="684"/>
                  </a:lnTo>
                  <a:lnTo>
                    <a:pt x="644" y="683"/>
                  </a:lnTo>
                  <a:lnTo>
                    <a:pt x="655" y="677"/>
                  </a:lnTo>
                  <a:lnTo>
                    <a:pt x="660" y="676"/>
                  </a:lnTo>
                  <a:lnTo>
                    <a:pt x="666" y="676"/>
                  </a:lnTo>
                  <a:lnTo>
                    <a:pt x="676" y="674"/>
                  </a:lnTo>
                  <a:lnTo>
                    <a:pt x="682" y="674"/>
                  </a:lnTo>
                  <a:cubicBezTo>
                    <a:pt x="682" y="674"/>
                    <a:pt x="683" y="674"/>
                    <a:pt x="684" y="674"/>
                  </a:cubicBezTo>
                  <a:lnTo>
                    <a:pt x="688" y="676"/>
                  </a:lnTo>
                  <a:lnTo>
                    <a:pt x="705" y="686"/>
                  </a:lnTo>
                  <a:lnTo>
                    <a:pt x="721" y="679"/>
                  </a:lnTo>
                  <a:lnTo>
                    <a:pt x="731" y="677"/>
                  </a:lnTo>
                  <a:cubicBezTo>
                    <a:pt x="731" y="677"/>
                    <a:pt x="732" y="677"/>
                    <a:pt x="733" y="677"/>
                  </a:cubicBezTo>
                  <a:lnTo>
                    <a:pt x="746" y="678"/>
                  </a:lnTo>
                  <a:cubicBezTo>
                    <a:pt x="747" y="678"/>
                    <a:pt x="748" y="678"/>
                    <a:pt x="749" y="679"/>
                  </a:cubicBezTo>
                  <a:lnTo>
                    <a:pt x="755" y="682"/>
                  </a:lnTo>
                  <a:lnTo>
                    <a:pt x="756" y="682"/>
                  </a:lnTo>
                  <a:lnTo>
                    <a:pt x="760" y="680"/>
                  </a:lnTo>
                  <a:cubicBezTo>
                    <a:pt x="761" y="680"/>
                    <a:pt x="762" y="680"/>
                    <a:pt x="763" y="679"/>
                  </a:cubicBezTo>
                  <a:cubicBezTo>
                    <a:pt x="763" y="679"/>
                    <a:pt x="766" y="679"/>
                    <a:pt x="767" y="679"/>
                  </a:cubicBezTo>
                  <a:lnTo>
                    <a:pt x="770" y="680"/>
                  </a:lnTo>
                  <a:cubicBezTo>
                    <a:pt x="772" y="680"/>
                    <a:pt x="773" y="681"/>
                    <a:pt x="774" y="682"/>
                  </a:cubicBezTo>
                  <a:cubicBezTo>
                    <a:pt x="774" y="682"/>
                    <a:pt x="774" y="682"/>
                    <a:pt x="775" y="683"/>
                  </a:cubicBezTo>
                  <a:lnTo>
                    <a:pt x="776" y="683"/>
                  </a:lnTo>
                  <a:cubicBezTo>
                    <a:pt x="778" y="682"/>
                    <a:pt x="780" y="682"/>
                    <a:pt x="782" y="682"/>
                  </a:cubicBezTo>
                  <a:lnTo>
                    <a:pt x="786" y="684"/>
                  </a:lnTo>
                  <a:cubicBezTo>
                    <a:pt x="787" y="684"/>
                    <a:pt x="788" y="685"/>
                    <a:pt x="788" y="685"/>
                  </a:cubicBezTo>
                  <a:lnTo>
                    <a:pt x="792" y="689"/>
                  </a:lnTo>
                  <a:lnTo>
                    <a:pt x="795" y="685"/>
                  </a:lnTo>
                  <a:cubicBezTo>
                    <a:pt x="797" y="684"/>
                    <a:pt x="799" y="682"/>
                    <a:pt x="801" y="682"/>
                  </a:cubicBezTo>
                  <a:lnTo>
                    <a:pt x="828" y="682"/>
                  </a:lnTo>
                  <a:lnTo>
                    <a:pt x="831" y="678"/>
                  </a:lnTo>
                  <a:cubicBezTo>
                    <a:pt x="833" y="675"/>
                    <a:pt x="836" y="673"/>
                    <a:pt x="840" y="674"/>
                  </a:cubicBezTo>
                  <a:lnTo>
                    <a:pt x="847" y="676"/>
                  </a:lnTo>
                  <a:lnTo>
                    <a:pt x="857" y="679"/>
                  </a:lnTo>
                  <a:cubicBezTo>
                    <a:pt x="857" y="680"/>
                    <a:pt x="858" y="680"/>
                    <a:pt x="859" y="681"/>
                  </a:cubicBezTo>
                  <a:lnTo>
                    <a:pt x="864" y="686"/>
                  </a:lnTo>
                  <a:lnTo>
                    <a:pt x="876" y="682"/>
                  </a:lnTo>
                  <a:lnTo>
                    <a:pt x="876" y="679"/>
                  </a:lnTo>
                  <a:cubicBezTo>
                    <a:pt x="876" y="678"/>
                    <a:pt x="876" y="678"/>
                    <a:pt x="877" y="677"/>
                  </a:cubicBezTo>
                  <a:lnTo>
                    <a:pt x="878" y="674"/>
                  </a:lnTo>
                  <a:cubicBezTo>
                    <a:pt x="879" y="673"/>
                    <a:pt x="880" y="671"/>
                    <a:pt x="882" y="670"/>
                  </a:cubicBezTo>
                  <a:lnTo>
                    <a:pt x="882" y="666"/>
                  </a:lnTo>
                  <a:cubicBezTo>
                    <a:pt x="882" y="664"/>
                    <a:pt x="882" y="663"/>
                    <a:pt x="883" y="662"/>
                  </a:cubicBezTo>
                  <a:cubicBezTo>
                    <a:pt x="883" y="661"/>
                    <a:pt x="885" y="658"/>
                    <a:pt x="885" y="658"/>
                  </a:cubicBezTo>
                  <a:lnTo>
                    <a:pt x="893" y="651"/>
                  </a:lnTo>
                  <a:cubicBezTo>
                    <a:pt x="894" y="651"/>
                    <a:pt x="896" y="650"/>
                    <a:pt x="896" y="650"/>
                  </a:cubicBezTo>
                  <a:lnTo>
                    <a:pt x="898" y="648"/>
                  </a:lnTo>
                  <a:lnTo>
                    <a:pt x="904" y="647"/>
                  </a:lnTo>
                  <a:cubicBezTo>
                    <a:pt x="905" y="646"/>
                    <a:pt x="906" y="646"/>
                    <a:pt x="907" y="646"/>
                  </a:cubicBezTo>
                  <a:lnTo>
                    <a:pt x="911" y="646"/>
                  </a:lnTo>
                  <a:cubicBezTo>
                    <a:pt x="912" y="647"/>
                    <a:pt x="913" y="647"/>
                    <a:pt x="914" y="647"/>
                  </a:cubicBezTo>
                  <a:lnTo>
                    <a:pt x="918" y="650"/>
                  </a:lnTo>
                  <a:cubicBezTo>
                    <a:pt x="919" y="650"/>
                    <a:pt x="920" y="649"/>
                    <a:pt x="921" y="649"/>
                  </a:cubicBezTo>
                  <a:cubicBezTo>
                    <a:pt x="922" y="649"/>
                    <a:pt x="924" y="649"/>
                    <a:pt x="925" y="649"/>
                  </a:cubicBezTo>
                  <a:lnTo>
                    <a:pt x="928" y="650"/>
                  </a:lnTo>
                  <a:lnTo>
                    <a:pt x="936" y="653"/>
                  </a:lnTo>
                  <a:lnTo>
                    <a:pt x="936" y="653"/>
                  </a:lnTo>
                  <a:cubicBezTo>
                    <a:pt x="938" y="652"/>
                    <a:pt x="939" y="652"/>
                    <a:pt x="940" y="652"/>
                  </a:cubicBezTo>
                  <a:cubicBezTo>
                    <a:pt x="941" y="652"/>
                    <a:pt x="944" y="652"/>
                    <a:pt x="945" y="653"/>
                  </a:cubicBezTo>
                  <a:cubicBezTo>
                    <a:pt x="946" y="653"/>
                    <a:pt x="948" y="654"/>
                    <a:pt x="949" y="655"/>
                  </a:cubicBezTo>
                  <a:lnTo>
                    <a:pt x="955" y="648"/>
                  </a:lnTo>
                  <a:cubicBezTo>
                    <a:pt x="955" y="647"/>
                    <a:pt x="956" y="646"/>
                    <a:pt x="957" y="646"/>
                  </a:cubicBezTo>
                  <a:cubicBezTo>
                    <a:pt x="958" y="645"/>
                    <a:pt x="961" y="644"/>
                    <a:pt x="962" y="644"/>
                  </a:cubicBezTo>
                  <a:lnTo>
                    <a:pt x="962" y="644"/>
                  </a:lnTo>
                  <a:lnTo>
                    <a:pt x="964" y="644"/>
                  </a:lnTo>
                  <a:lnTo>
                    <a:pt x="966" y="639"/>
                  </a:lnTo>
                  <a:lnTo>
                    <a:pt x="967" y="628"/>
                  </a:lnTo>
                  <a:lnTo>
                    <a:pt x="969" y="620"/>
                  </a:lnTo>
                  <a:cubicBezTo>
                    <a:pt x="969" y="619"/>
                    <a:pt x="970" y="618"/>
                    <a:pt x="971" y="617"/>
                  </a:cubicBezTo>
                  <a:lnTo>
                    <a:pt x="974" y="613"/>
                  </a:lnTo>
                  <a:cubicBezTo>
                    <a:pt x="975" y="612"/>
                    <a:pt x="976" y="612"/>
                    <a:pt x="977" y="611"/>
                  </a:cubicBezTo>
                  <a:lnTo>
                    <a:pt x="981" y="610"/>
                  </a:lnTo>
                  <a:cubicBezTo>
                    <a:pt x="982" y="609"/>
                    <a:pt x="983" y="609"/>
                    <a:pt x="983" y="609"/>
                  </a:cubicBezTo>
                  <a:lnTo>
                    <a:pt x="987" y="609"/>
                  </a:lnTo>
                  <a:lnTo>
                    <a:pt x="982" y="600"/>
                  </a:lnTo>
                  <a:cubicBezTo>
                    <a:pt x="982" y="599"/>
                    <a:pt x="981" y="597"/>
                    <a:pt x="982" y="596"/>
                  </a:cubicBezTo>
                  <a:lnTo>
                    <a:pt x="982" y="590"/>
                  </a:lnTo>
                  <a:cubicBezTo>
                    <a:pt x="982" y="588"/>
                    <a:pt x="983" y="587"/>
                    <a:pt x="983" y="586"/>
                  </a:cubicBezTo>
                  <a:lnTo>
                    <a:pt x="991" y="575"/>
                  </a:lnTo>
                  <a:lnTo>
                    <a:pt x="993" y="559"/>
                  </a:lnTo>
                  <a:cubicBezTo>
                    <a:pt x="993" y="557"/>
                    <a:pt x="994" y="556"/>
                    <a:pt x="994" y="555"/>
                  </a:cubicBezTo>
                  <a:lnTo>
                    <a:pt x="997" y="552"/>
                  </a:lnTo>
                  <a:cubicBezTo>
                    <a:pt x="998" y="550"/>
                    <a:pt x="1000" y="549"/>
                    <a:pt x="1002" y="549"/>
                  </a:cubicBezTo>
                  <a:lnTo>
                    <a:pt x="1006" y="548"/>
                  </a:lnTo>
                  <a:cubicBezTo>
                    <a:pt x="1006" y="548"/>
                    <a:pt x="1007" y="547"/>
                    <a:pt x="1008" y="548"/>
                  </a:cubicBezTo>
                  <a:lnTo>
                    <a:pt x="1013" y="548"/>
                  </a:lnTo>
                  <a:lnTo>
                    <a:pt x="1014" y="548"/>
                  </a:lnTo>
                  <a:lnTo>
                    <a:pt x="1017" y="542"/>
                  </a:lnTo>
                  <a:lnTo>
                    <a:pt x="1018" y="540"/>
                  </a:lnTo>
                  <a:lnTo>
                    <a:pt x="1020" y="536"/>
                  </a:lnTo>
                  <a:cubicBezTo>
                    <a:pt x="1021" y="534"/>
                    <a:pt x="1023" y="533"/>
                    <a:pt x="1026" y="533"/>
                  </a:cubicBezTo>
                  <a:lnTo>
                    <a:pt x="1031" y="531"/>
                  </a:lnTo>
                  <a:lnTo>
                    <a:pt x="1031" y="530"/>
                  </a:lnTo>
                  <a:lnTo>
                    <a:pt x="1031" y="529"/>
                  </a:lnTo>
                  <a:cubicBezTo>
                    <a:pt x="1030" y="529"/>
                    <a:pt x="1029" y="528"/>
                    <a:pt x="1029" y="528"/>
                  </a:cubicBezTo>
                  <a:cubicBezTo>
                    <a:pt x="1029" y="528"/>
                    <a:pt x="1027" y="526"/>
                    <a:pt x="1027" y="525"/>
                  </a:cubicBezTo>
                  <a:cubicBezTo>
                    <a:pt x="1026" y="524"/>
                    <a:pt x="1025" y="521"/>
                    <a:pt x="1026" y="520"/>
                  </a:cubicBezTo>
                  <a:cubicBezTo>
                    <a:pt x="1026" y="519"/>
                    <a:pt x="1026" y="517"/>
                    <a:pt x="1026" y="517"/>
                  </a:cubicBezTo>
                  <a:cubicBezTo>
                    <a:pt x="1026" y="517"/>
                    <a:pt x="1027" y="515"/>
                    <a:pt x="1027" y="514"/>
                  </a:cubicBezTo>
                  <a:lnTo>
                    <a:pt x="1028" y="512"/>
                  </a:lnTo>
                  <a:lnTo>
                    <a:pt x="1035" y="494"/>
                  </a:lnTo>
                  <a:cubicBezTo>
                    <a:pt x="1036" y="494"/>
                    <a:pt x="1036" y="493"/>
                    <a:pt x="1037" y="492"/>
                  </a:cubicBezTo>
                  <a:lnTo>
                    <a:pt x="1041" y="489"/>
                  </a:lnTo>
                  <a:cubicBezTo>
                    <a:pt x="1042" y="488"/>
                    <a:pt x="1043" y="487"/>
                    <a:pt x="1044" y="487"/>
                  </a:cubicBezTo>
                  <a:lnTo>
                    <a:pt x="1049" y="485"/>
                  </a:lnTo>
                  <a:lnTo>
                    <a:pt x="1048" y="478"/>
                  </a:lnTo>
                  <a:lnTo>
                    <a:pt x="1049" y="473"/>
                  </a:lnTo>
                  <a:cubicBezTo>
                    <a:pt x="1049" y="473"/>
                    <a:pt x="1049" y="472"/>
                    <a:pt x="1049" y="471"/>
                  </a:cubicBezTo>
                  <a:cubicBezTo>
                    <a:pt x="1050" y="469"/>
                    <a:pt x="1052" y="467"/>
                    <a:pt x="1054" y="466"/>
                  </a:cubicBezTo>
                  <a:lnTo>
                    <a:pt x="1061" y="460"/>
                  </a:lnTo>
                  <a:lnTo>
                    <a:pt x="1064" y="451"/>
                  </a:lnTo>
                  <a:cubicBezTo>
                    <a:pt x="1062" y="450"/>
                    <a:pt x="1059" y="448"/>
                    <a:pt x="1059" y="446"/>
                  </a:cubicBezTo>
                  <a:lnTo>
                    <a:pt x="1058" y="443"/>
                  </a:lnTo>
                  <a:cubicBezTo>
                    <a:pt x="1057" y="441"/>
                    <a:pt x="1058" y="438"/>
                    <a:pt x="1059" y="436"/>
                  </a:cubicBezTo>
                  <a:lnTo>
                    <a:pt x="1072" y="422"/>
                  </a:lnTo>
                  <a:lnTo>
                    <a:pt x="1085" y="412"/>
                  </a:lnTo>
                  <a:lnTo>
                    <a:pt x="1087" y="404"/>
                  </a:lnTo>
                  <a:cubicBezTo>
                    <a:pt x="1087" y="404"/>
                    <a:pt x="1087" y="403"/>
                    <a:pt x="1088" y="403"/>
                  </a:cubicBezTo>
                  <a:lnTo>
                    <a:pt x="1089" y="400"/>
                  </a:lnTo>
                  <a:lnTo>
                    <a:pt x="1095" y="393"/>
                  </a:lnTo>
                  <a:lnTo>
                    <a:pt x="1095" y="386"/>
                  </a:lnTo>
                  <a:lnTo>
                    <a:pt x="1096" y="381"/>
                  </a:lnTo>
                  <a:lnTo>
                    <a:pt x="1099" y="373"/>
                  </a:lnTo>
                  <a:lnTo>
                    <a:pt x="1103" y="359"/>
                  </a:lnTo>
                  <a:cubicBezTo>
                    <a:pt x="1103" y="359"/>
                    <a:pt x="1103" y="358"/>
                    <a:pt x="1104" y="358"/>
                  </a:cubicBezTo>
                  <a:lnTo>
                    <a:pt x="1115" y="342"/>
                  </a:lnTo>
                  <a:cubicBezTo>
                    <a:pt x="1116" y="341"/>
                    <a:pt x="1116" y="341"/>
                    <a:pt x="1117" y="340"/>
                  </a:cubicBezTo>
                  <a:lnTo>
                    <a:pt x="1121" y="338"/>
                  </a:lnTo>
                  <a:cubicBezTo>
                    <a:pt x="1121" y="338"/>
                    <a:pt x="1122" y="337"/>
                    <a:pt x="1123" y="337"/>
                  </a:cubicBezTo>
                  <a:lnTo>
                    <a:pt x="1128" y="336"/>
                  </a:lnTo>
                  <a:lnTo>
                    <a:pt x="1129" y="333"/>
                  </a:lnTo>
                  <a:lnTo>
                    <a:pt x="1129" y="325"/>
                  </a:lnTo>
                  <a:lnTo>
                    <a:pt x="1127" y="316"/>
                  </a:lnTo>
                  <a:lnTo>
                    <a:pt x="1127" y="306"/>
                  </a:lnTo>
                  <a:cubicBezTo>
                    <a:pt x="1127" y="305"/>
                    <a:pt x="1127" y="303"/>
                    <a:pt x="1128" y="302"/>
                  </a:cubicBezTo>
                  <a:lnTo>
                    <a:pt x="1132" y="295"/>
                  </a:lnTo>
                  <a:cubicBezTo>
                    <a:pt x="1132" y="294"/>
                    <a:pt x="1132" y="294"/>
                    <a:pt x="1133" y="293"/>
                  </a:cubicBezTo>
                  <a:lnTo>
                    <a:pt x="1138" y="287"/>
                  </a:lnTo>
                  <a:lnTo>
                    <a:pt x="1152" y="277"/>
                  </a:lnTo>
                  <a:cubicBezTo>
                    <a:pt x="1153" y="276"/>
                    <a:pt x="1153" y="276"/>
                    <a:pt x="1155" y="275"/>
                  </a:cubicBezTo>
                  <a:lnTo>
                    <a:pt x="1162" y="274"/>
                  </a:lnTo>
                  <a:lnTo>
                    <a:pt x="1163" y="268"/>
                  </a:lnTo>
                  <a:cubicBezTo>
                    <a:pt x="1163" y="267"/>
                    <a:pt x="1164" y="266"/>
                    <a:pt x="1164" y="266"/>
                  </a:cubicBezTo>
                  <a:lnTo>
                    <a:pt x="1169" y="259"/>
                  </a:lnTo>
                  <a:lnTo>
                    <a:pt x="1170" y="251"/>
                  </a:lnTo>
                  <a:cubicBezTo>
                    <a:pt x="1170" y="250"/>
                    <a:pt x="1171" y="249"/>
                    <a:pt x="1171" y="249"/>
                  </a:cubicBezTo>
                  <a:lnTo>
                    <a:pt x="1173" y="247"/>
                  </a:lnTo>
                  <a:cubicBezTo>
                    <a:pt x="1173" y="246"/>
                    <a:pt x="1174" y="246"/>
                    <a:pt x="1175" y="245"/>
                  </a:cubicBezTo>
                  <a:lnTo>
                    <a:pt x="1178" y="242"/>
                  </a:lnTo>
                  <a:lnTo>
                    <a:pt x="1185" y="233"/>
                  </a:lnTo>
                  <a:cubicBezTo>
                    <a:pt x="1185" y="233"/>
                    <a:pt x="1186" y="232"/>
                    <a:pt x="1187" y="232"/>
                  </a:cubicBezTo>
                  <a:lnTo>
                    <a:pt x="1195" y="228"/>
                  </a:lnTo>
                  <a:lnTo>
                    <a:pt x="1199" y="228"/>
                  </a:lnTo>
                  <a:cubicBezTo>
                    <a:pt x="1200" y="227"/>
                    <a:pt x="1201" y="227"/>
                    <a:pt x="1201" y="228"/>
                  </a:cubicBezTo>
                  <a:lnTo>
                    <a:pt x="1210" y="229"/>
                  </a:lnTo>
                  <a:lnTo>
                    <a:pt x="1212" y="220"/>
                  </a:lnTo>
                  <a:cubicBezTo>
                    <a:pt x="1213" y="217"/>
                    <a:pt x="1215" y="215"/>
                    <a:pt x="1218" y="214"/>
                  </a:cubicBezTo>
                  <a:lnTo>
                    <a:pt x="1224" y="213"/>
                  </a:lnTo>
                  <a:cubicBezTo>
                    <a:pt x="1226" y="212"/>
                    <a:pt x="1228" y="213"/>
                    <a:pt x="1230" y="213"/>
                  </a:cubicBezTo>
                  <a:lnTo>
                    <a:pt x="1243" y="221"/>
                  </a:lnTo>
                  <a:lnTo>
                    <a:pt x="1247" y="221"/>
                  </a:lnTo>
                  <a:lnTo>
                    <a:pt x="1252" y="220"/>
                  </a:lnTo>
                  <a:lnTo>
                    <a:pt x="1257" y="218"/>
                  </a:lnTo>
                  <a:lnTo>
                    <a:pt x="1262" y="214"/>
                  </a:lnTo>
                  <a:lnTo>
                    <a:pt x="1266" y="209"/>
                  </a:lnTo>
                  <a:lnTo>
                    <a:pt x="1270" y="206"/>
                  </a:lnTo>
                  <a:lnTo>
                    <a:pt x="1275" y="203"/>
                  </a:lnTo>
                  <a:cubicBezTo>
                    <a:pt x="1276" y="203"/>
                    <a:pt x="1276" y="203"/>
                    <a:pt x="1276" y="202"/>
                  </a:cubicBezTo>
                  <a:lnTo>
                    <a:pt x="1276" y="202"/>
                  </a:lnTo>
                  <a:lnTo>
                    <a:pt x="1276" y="199"/>
                  </a:lnTo>
                  <a:cubicBezTo>
                    <a:pt x="1276" y="198"/>
                    <a:pt x="1277" y="197"/>
                    <a:pt x="1277" y="195"/>
                  </a:cubicBezTo>
                  <a:lnTo>
                    <a:pt x="1279" y="191"/>
                  </a:lnTo>
                  <a:cubicBezTo>
                    <a:pt x="1280" y="190"/>
                    <a:pt x="1281" y="189"/>
                    <a:pt x="1282" y="189"/>
                  </a:cubicBezTo>
                  <a:lnTo>
                    <a:pt x="1285" y="186"/>
                  </a:lnTo>
                  <a:cubicBezTo>
                    <a:pt x="1286" y="186"/>
                    <a:pt x="1286" y="186"/>
                    <a:pt x="1287" y="185"/>
                  </a:cubicBezTo>
                  <a:lnTo>
                    <a:pt x="1294" y="182"/>
                  </a:lnTo>
                  <a:lnTo>
                    <a:pt x="1298" y="176"/>
                  </a:lnTo>
                  <a:lnTo>
                    <a:pt x="1296" y="175"/>
                  </a:lnTo>
                  <a:cubicBezTo>
                    <a:pt x="1296" y="174"/>
                    <a:pt x="1295" y="173"/>
                    <a:pt x="1294" y="172"/>
                  </a:cubicBezTo>
                  <a:lnTo>
                    <a:pt x="1293" y="168"/>
                  </a:lnTo>
                  <a:cubicBezTo>
                    <a:pt x="1291" y="165"/>
                    <a:pt x="1292" y="162"/>
                    <a:pt x="1294" y="160"/>
                  </a:cubicBezTo>
                  <a:lnTo>
                    <a:pt x="1295" y="158"/>
                  </a:lnTo>
                  <a:lnTo>
                    <a:pt x="1296" y="155"/>
                  </a:lnTo>
                  <a:cubicBezTo>
                    <a:pt x="1296" y="155"/>
                    <a:pt x="1296" y="154"/>
                    <a:pt x="1296" y="153"/>
                  </a:cubicBezTo>
                  <a:lnTo>
                    <a:pt x="1297" y="151"/>
                  </a:lnTo>
                  <a:lnTo>
                    <a:pt x="1295" y="144"/>
                  </a:lnTo>
                  <a:lnTo>
                    <a:pt x="1288" y="138"/>
                  </a:lnTo>
                  <a:lnTo>
                    <a:pt x="1283" y="135"/>
                  </a:lnTo>
                  <a:cubicBezTo>
                    <a:pt x="1282" y="135"/>
                    <a:pt x="1282" y="135"/>
                    <a:pt x="1281" y="134"/>
                  </a:cubicBezTo>
                  <a:lnTo>
                    <a:pt x="1281" y="135"/>
                  </a:lnTo>
                  <a:cubicBezTo>
                    <a:pt x="1280" y="135"/>
                    <a:pt x="1279" y="135"/>
                    <a:pt x="1279" y="135"/>
                  </a:cubicBezTo>
                  <a:lnTo>
                    <a:pt x="1275" y="137"/>
                  </a:lnTo>
                  <a:cubicBezTo>
                    <a:pt x="1274" y="137"/>
                    <a:pt x="1273" y="137"/>
                    <a:pt x="1273" y="137"/>
                  </a:cubicBezTo>
                  <a:lnTo>
                    <a:pt x="1260" y="137"/>
                  </a:lnTo>
                  <a:cubicBezTo>
                    <a:pt x="1258" y="138"/>
                    <a:pt x="1257" y="139"/>
                    <a:pt x="1255" y="138"/>
                  </a:cubicBezTo>
                  <a:cubicBezTo>
                    <a:pt x="1253" y="138"/>
                    <a:pt x="1251" y="137"/>
                    <a:pt x="1249" y="136"/>
                  </a:cubicBezTo>
                  <a:cubicBezTo>
                    <a:pt x="1249" y="135"/>
                    <a:pt x="1248" y="133"/>
                    <a:pt x="1247" y="133"/>
                  </a:cubicBezTo>
                  <a:lnTo>
                    <a:pt x="1244" y="126"/>
                  </a:lnTo>
                  <a:lnTo>
                    <a:pt x="1238" y="110"/>
                  </a:lnTo>
                  <a:lnTo>
                    <a:pt x="1228" y="97"/>
                  </a:lnTo>
                  <a:cubicBezTo>
                    <a:pt x="1227" y="97"/>
                    <a:pt x="1227" y="97"/>
                    <a:pt x="1226" y="97"/>
                  </a:cubicBezTo>
                  <a:lnTo>
                    <a:pt x="1223" y="98"/>
                  </a:lnTo>
                  <a:cubicBezTo>
                    <a:pt x="1222" y="98"/>
                    <a:pt x="1221" y="98"/>
                    <a:pt x="1220" y="97"/>
                  </a:cubicBezTo>
                  <a:lnTo>
                    <a:pt x="1215" y="96"/>
                  </a:lnTo>
                  <a:cubicBezTo>
                    <a:pt x="1214" y="96"/>
                    <a:pt x="1215" y="97"/>
                    <a:pt x="1213" y="97"/>
                  </a:cubicBezTo>
                  <a:cubicBezTo>
                    <a:pt x="1213" y="98"/>
                    <a:pt x="1209" y="97"/>
                    <a:pt x="1208" y="97"/>
                  </a:cubicBezTo>
                  <a:cubicBezTo>
                    <a:pt x="1206" y="97"/>
                    <a:pt x="1204" y="96"/>
                    <a:pt x="1203" y="95"/>
                  </a:cubicBezTo>
                  <a:cubicBezTo>
                    <a:pt x="1202" y="94"/>
                    <a:pt x="1201" y="93"/>
                    <a:pt x="1200" y="92"/>
                  </a:cubicBezTo>
                  <a:lnTo>
                    <a:pt x="1191" y="77"/>
                  </a:lnTo>
                  <a:lnTo>
                    <a:pt x="1188" y="70"/>
                  </a:lnTo>
                  <a:cubicBezTo>
                    <a:pt x="1187" y="69"/>
                    <a:pt x="1187" y="68"/>
                    <a:pt x="1187" y="67"/>
                  </a:cubicBezTo>
                  <a:lnTo>
                    <a:pt x="1187" y="63"/>
                  </a:lnTo>
                  <a:lnTo>
                    <a:pt x="1187" y="62"/>
                  </a:lnTo>
                  <a:cubicBezTo>
                    <a:pt x="1185" y="62"/>
                    <a:pt x="1183" y="61"/>
                    <a:pt x="1182" y="60"/>
                  </a:cubicBezTo>
                  <a:cubicBezTo>
                    <a:pt x="1180" y="59"/>
                    <a:pt x="1179" y="56"/>
                    <a:pt x="1179" y="54"/>
                  </a:cubicBezTo>
                  <a:lnTo>
                    <a:pt x="1179" y="50"/>
                  </a:lnTo>
                  <a:cubicBezTo>
                    <a:pt x="1179" y="48"/>
                    <a:pt x="1180" y="47"/>
                    <a:pt x="1180" y="4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85" name="Freeform 370">
              <a:extLst>
                <a:ext uri="{FF2B5EF4-FFF2-40B4-BE49-F238E27FC236}">
                  <a16:creationId xmlns:a16="http://schemas.microsoft.com/office/drawing/2014/main" id="{24F69CCC-DDBC-41B7-9139-0A5E8DA1CFCA}"/>
                </a:ext>
              </a:extLst>
            </p:cNvPr>
            <p:cNvSpPr>
              <a:spLocks noChangeArrowheads="1"/>
            </p:cNvSpPr>
            <p:nvPr/>
          </p:nvSpPr>
          <p:spPr bwMode="auto">
            <a:xfrm>
              <a:off x="9526587" y="4265613"/>
              <a:ext cx="11113" cy="4762"/>
            </a:xfrm>
            <a:custGeom>
              <a:avLst/>
              <a:gdLst>
                <a:gd name="T0" fmla="*/ 25 w 31"/>
                <a:gd name="T1" fmla="*/ 11 h 14"/>
                <a:gd name="T2" fmla="*/ 27 w 31"/>
                <a:gd name="T3" fmla="*/ 12 h 14"/>
                <a:gd name="T4" fmla="*/ 30 w 31"/>
                <a:gd name="T5" fmla="*/ 13 h 14"/>
                <a:gd name="T6" fmla="*/ 29 w 31"/>
                <a:gd name="T7" fmla="*/ 10 h 14"/>
                <a:gd name="T8" fmla="*/ 24 w 31"/>
                <a:gd name="T9" fmla="*/ 8 h 14"/>
                <a:gd name="T10" fmla="*/ 23 w 31"/>
                <a:gd name="T11" fmla="*/ 9 h 14"/>
                <a:gd name="T12" fmla="*/ 16 w 31"/>
                <a:gd name="T13" fmla="*/ 9 h 14"/>
                <a:gd name="T14" fmla="*/ 12 w 31"/>
                <a:gd name="T15" fmla="*/ 7 h 14"/>
                <a:gd name="T16" fmla="*/ 10 w 31"/>
                <a:gd name="T17" fmla="*/ 5 h 14"/>
                <a:gd name="T18" fmla="*/ 4 w 31"/>
                <a:gd name="T19" fmla="*/ 0 h 14"/>
                <a:gd name="T20" fmla="*/ 4 w 31"/>
                <a:gd name="T21" fmla="*/ 0 h 14"/>
                <a:gd name="T22" fmla="*/ 0 w 31"/>
                <a:gd name="T23" fmla="*/ 2 h 14"/>
                <a:gd name="T24" fmla="*/ 3 w 31"/>
                <a:gd name="T25" fmla="*/ 4 h 14"/>
                <a:gd name="T26" fmla="*/ 11 w 31"/>
                <a:gd name="T27" fmla="*/ 8 h 14"/>
                <a:gd name="T28" fmla="*/ 25 w 31"/>
                <a:gd name="T29"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14">
                  <a:moveTo>
                    <a:pt x="25" y="11"/>
                  </a:moveTo>
                  <a:cubicBezTo>
                    <a:pt x="26" y="11"/>
                    <a:pt x="26" y="11"/>
                    <a:pt x="27" y="12"/>
                  </a:cubicBezTo>
                  <a:lnTo>
                    <a:pt x="30" y="13"/>
                  </a:lnTo>
                  <a:lnTo>
                    <a:pt x="29" y="10"/>
                  </a:lnTo>
                  <a:lnTo>
                    <a:pt x="24" y="8"/>
                  </a:lnTo>
                  <a:lnTo>
                    <a:pt x="23" y="9"/>
                  </a:lnTo>
                  <a:cubicBezTo>
                    <a:pt x="21" y="10"/>
                    <a:pt x="18" y="10"/>
                    <a:pt x="16" y="9"/>
                  </a:cubicBezTo>
                  <a:lnTo>
                    <a:pt x="12" y="7"/>
                  </a:lnTo>
                  <a:cubicBezTo>
                    <a:pt x="11" y="6"/>
                    <a:pt x="10" y="6"/>
                    <a:pt x="10" y="5"/>
                  </a:cubicBezTo>
                  <a:lnTo>
                    <a:pt x="4" y="0"/>
                  </a:lnTo>
                  <a:lnTo>
                    <a:pt x="4" y="0"/>
                  </a:lnTo>
                  <a:cubicBezTo>
                    <a:pt x="3" y="1"/>
                    <a:pt x="2" y="2"/>
                    <a:pt x="0" y="2"/>
                  </a:cubicBezTo>
                  <a:lnTo>
                    <a:pt x="3" y="4"/>
                  </a:lnTo>
                  <a:lnTo>
                    <a:pt x="11" y="8"/>
                  </a:lnTo>
                  <a:lnTo>
                    <a:pt x="25" y="1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86" name="Freeform 371">
              <a:extLst>
                <a:ext uri="{FF2B5EF4-FFF2-40B4-BE49-F238E27FC236}">
                  <a16:creationId xmlns:a16="http://schemas.microsoft.com/office/drawing/2014/main" id="{74E65833-7696-4D65-9E7A-53234EBF9A46}"/>
                </a:ext>
              </a:extLst>
            </p:cNvPr>
            <p:cNvSpPr>
              <a:spLocks noChangeArrowheads="1"/>
            </p:cNvSpPr>
            <p:nvPr/>
          </p:nvSpPr>
          <p:spPr bwMode="auto">
            <a:xfrm>
              <a:off x="9510712" y="4283075"/>
              <a:ext cx="14288" cy="15875"/>
            </a:xfrm>
            <a:custGeom>
              <a:avLst/>
              <a:gdLst>
                <a:gd name="T0" fmla="*/ 30 w 38"/>
                <a:gd name="T1" fmla="*/ 14 h 44"/>
                <a:gd name="T2" fmla="*/ 28 w 38"/>
                <a:gd name="T3" fmla="*/ 13 h 44"/>
                <a:gd name="T4" fmla="*/ 25 w 38"/>
                <a:gd name="T5" fmla="*/ 11 h 44"/>
                <a:gd name="T6" fmla="*/ 21 w 38"/>
                <a:gd name="T7" fmla="*/ 6 h 44"/>
                <a:gd name="T8" fmla="*/ 15 w 38"/>
                <a:gd name="T9" fmla="*/ 6 h 44"/>
                <a:gd name="T10" fmla="*/ 4 w 38"/>
                <a:gd name="T11" fmla="*/ 1 h 44"/>
                <a:gd name="T12" fmla="*/ 0 w 38"/>
                <a:gd name="T13" fmla="*/ 0 h 44"/>
                <a:gd name="T14" fmla="*/ 7 w 38"/>
                <a:gd name="T15" fmla="*/ 11 h 44"/>
                <a:gd name="T16" fmla="*/ 9 w 38"/>
                <a:gd name="T17" fmla="*/ 13 h 44"/>
                <a:gd name="T18" fmla="*/ 12 w 38"/>
                <a:gd name="T19" fmla="*/ 20 h 44"/>
                <a:gd name="T20" fmla="*/ 11 w 38"/>
                <a:gd name="T21" fmla="*/ 25 h 44"/>
                <a:gd name="T22" fmla="*/ 12 w 38"/>
                <a:gd name="T23" fmla="*/ 28 h 44"/>
                <a:gd name="T24" fmla="*/ 13 w 38"/>
                <a:gd name="T25" fmla="*/ 28 h 44"/>
                <a:gd name="T26" fmla="*/ 16 w 38"/>
                <a:gd name="T27" fmla="*/ 29 h 44"/>
                <a:gd name="T28" fmla="*/ 19 w 38"/>
                <a:gd name="T29" fmla="*/ 30 h 44"/>
                <a:gd name="T30" fmla="*/ 21 w 38"/>
                <a:gd name="T31" fmla="*/ 32 h 44"/>
                <a:gd name="T32" fmla="*/ 24 w 38"/>
                <a:gd name="T33" fmla="*/ 35 h 44"/>
                <a:gd name="T34" fmla="*/ 29 w 38"/>
                <a:gd name="T35" fmla="*/ 39 h 44"/>
                <a:gd name="T36" fmla="*/ 33 w 38"/>
                <a:gd name="T37" fmla="*/ 42 h 44"/>
                <a:gd name="T38" fmla="*/ 34 w 38"/>
                <a:gd name="T39" fmla="*/ 43 h 44"/>
                <a:gd name="T40" fmla="*/ 35 w 38"/>
                <a:gd name="T41" fmla="*/ 42 h 44"/>
                <a:gd name="T42" fmla="*/ 35 w 38"/>
                <a:gd name="T43" fmla="*/ 40 h 44"/>
                <a:gd name="T44" fmla="*/ 37 w 38"/>
                <a:gd name="T45" fmla="*/ 38 h 44"/>
                <a:gd name="T46" fmla="*/ 34 w 38"/>
                <a:gd name="T47" fmla="*/ 33 h 44"/>
                <a:gd name="T48" fmla="*/ 33 w 38"/>
                <a:gd name="T49" fmla="*/ 30 h 44"/>
                <a:gd name="T50" fmla="*/ 34 w 38"/>
                <a:gd name="T51" fmla="*/ 25 h 44"/>
                <a:gd name="T52" fmla="*/ 32 w 38"/>
                <a:gd name="T53" fmla="*/ 20 h 44"/>
                <a:gd name="T54" fmla="*/ 32 w 38"/>
                <a:gd name="T55" fmla="*/ 17 h 44"/>
                <a:gd name="T56" fmla="*/ 32 w 38"/>
                <a:gd name="T57" fmla="*/ 15 h 44"/>
                <a:gd name="T58" fmla="*/ 30 w 38"/>
                <a:gd name="T59" fmla="*/ 1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44">
                  <a:moveTo>
                    <a:pt x="30" y="14"/>
                  </a:moveTo>
                  <a:cubicBezTo>
                    <a:pt x="29" y="14"/>
                    <a:pt x="29" y="14"/>
                    <a:pt x="28" y="13"/>
                  </a:cubicBezTo>
                  <a:lnTo>
                    <a:pt x="25" y="11"/>
                  </a:lnTo>
                  <a:lnTo>
                    <a:pt x="21" y="6"/>
                  </a:lnTo>
                  <a:cubicBezTo>
                    <a:pt x="19" y="7"/>
                    <a:pt x="17" y="7"/>
                    <a:pt x="15" y="6"/>
                  </a:cubicBezTo>
                  <a:lnTo>
                    <a:pt x="4" y="1"/>
                  </a:lnTo>
                  <a:cubicBezTo>
                    <a:pt x="2" y="0"/>
                    <a:pt x="1" y="0"/>
                    <a:pt x="0" y="0"/>
                  </a:cubicBezTo>
                  <a:lnTo>
                    <a:pt x="7" y="11"/>
                  </a:lnTo>
                  <a:cubicBezTo>
                    <a:pt x="8" y="11"/>
                    <a:pt x="9" y="12"/>
                    <a:pt x="9" y="13"/>
                  </a:cubicBezTo>
                  <a:cubicBezTo>
                    <a:pt x="11" y="15"/>
                    <a:pt x="12" y="18"/>
                    <a:pt x="12" y="20"/>
                  </a:cubicBezTo>
                  <a:lnTo>
                    <a:pt x="11" y="25"/>
                  </a:lnTo>
                  <a:lnTo>
                    <a:pt x="12" y="28"/>
                  </a:lnTo>
                  <a:lnTo>
                    <a:pt x="13" y="28"/>
                  </a:lnTo>
                  <a:lnTo>
                    <a:pt x="16" y="29"/>
                  </a:lnTo>
                  <a:cubicBezTo>
                    <a:pt x="17" y="29"/>
                    <a:pt x="18" y="30"/>
                    <a:pt x="19" y="30"/>
                  </a:cubicBezTo>
                  <a:lnTo>
                    <a:pt x="21" y="32"/>
                  </a:lnTo>
                  <a:cubicBezTo>
                    <a:pt x="22" y="33"/>
                    <a:pt x="23" y="34"/>
                    <a:pt x="24" y="35"/>
                  </a:cubicBezTo>
                  <a:lnTo>
                    <a:pt x="29" y="39"/>
                  </a:lnTo>
                  <a:cubicBezTo>
                    <a:pt x="31" y="39"/>
                    <a:pt x="32" y="41"/>
                    <a:pt x="33" y="42"/>
                  </a:cubicBezTo>
                  <a:cubicBezTo>
                    <a:pt x="33" y="43"/>
                    <a:pt x="34" y="43"/>
                    <a:pt x="34" y="43"/>
                  </a:cubicBezTo>
                  <a:cubicBezTo>
                    <a:pt x="34" y="43"/>
                    <a:pt x="34" y="43"/>
                    <a:pt x="35" y="42"/>
                  </a:cubicBezTo>
                  <a:lnTo>
                    <a:pt x="35" y="40"/>
                  </a:lnTo>
                  <a:cubicBezTo>
                    <a:pt x="36" y="39"/>
                    <a:pt x="36" y="39"/>
                    <a:pt x="37" y="38"/>
                  </a:cubicBezTo>
                  <a:cubicBezTo>
                    <a:pt x="35" y="37"/>
                    <a:pt x="34" y="35"/>
                    <a:pt x="34" y="33"/>
                  </a:cubicBezTo>
                  <a:lnTo>
                    <a:pt x="33" y="30"/>
                  </a:lnTo>
                  <a:cubicBezTo>
                    <a:pt x="33" y="29"/>
                    <a:pt x="33" y="27"/>
                    <a:pt x="34" y="25"/>
                  </a:cubicBezTo>
                  <a:cubicBezTo>
                    <a:pt x="33" y="24"/>
                    <a:pt x="32" y="21"/>
                    <a:pt x="32" y="20"/>
                  </a:cubicBezTo>
                  <a:lnTo>
                    <a:pt x="32" y="17"/>
                  </a:lnTo>
                  <a:cubicBezTo>
                    <a:pt x="32" y="16"/>
                    <a:pt x="32" y="16"/>
                    <a:pt x="32" y="15"/>
                  </a:cubicBezTo>
                  <a:lnTo>
                    <a:pt x="30" y="1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87" name="Freeform 372">
              <a:extLst>
                <a:ext uri="{FF2B5EF4-FFF2-40B4-BE49-F238E27FC236}">
                  <a16:creationId xmlns:a16="http://schemas.microsoft.com/office/drawing/2014/main" id="{7CBC67AC-A653-4B27-AC50-B98B13CE02F7}"/>
                </a:ext>
              </a:extLst>
            </p:cNvPr>
            <p:cNvSpPr>
              <a:spLocks noChangeArrowheads="1"/>
            </p:cNvSpPr>
            <p:nvPr/>
          </p:nvSpPr>
          <p:spPr bwMode="auto">
            <a:xfrm>
              <a:off x="9742487" y="4579938"/>
              <a:ext cx="14288" cy="7937"/>
            </a:xfrm>
            <a:custGeom>
              <a:avLst/>
              <a:gdLst>
                <a:gd name="T0" fmla="*/ 21 w 38"/>
                <a:gd name="T1" fmla="*/ 3 h 20"/>
                <a:gd name="T2" fmla="*/ 0 w 38"/>
                <a:gd name="T3" fmla="*/ 17 h 20"/>
                <a:gd name="T4" fmla="*/ 0 w 38"/>
                <a:gd name="T5" fmla="*/ 17 h 20"/>
                <a:gd name="T6" fmla="*/ 2 w 38"/>
                <a:gd name="T7" fmla="*/ 18 h 20"/>
                <a:gd name="T8" fmla="*/ 7 w 38"/>
                <a:gd name="T9" fmla="*/ 19 h 20"/>
                <a:gd name="T10" fmla="*/ 7 w 38"/>
                <a:gd name="T11" fmla="*/ 19 h 20"/>
                <a:gd name="T12" fmla="*/ 17 w 38"/>
                <a:gd name="T13" fmla="*/ 9 h 20"/>
                <a:gd name="T14" fmla="*/ 19 w 38"/>
                <a:gd name="T15" fmla="*/ 7 h 20"/>
                <a:gd name="T16" fmla="*/ 24 w 38"/>
                <a:gd name="T17" fmla="*/ 4 h 20"/>
                <a:gd name="T18" fmla="*/ 26 w 38"/>
                <a:gd name="T19" fmla="*/ 4 h 20"/>
                <a:gd name="T20" fmla="*/ 37 w 38"/>
                <a:gd name="T21" fmla="*/ 0 h 20"/>
                <a:gd name="T22" fmla="*/ 37 w 38"/>
                <a:gd name="T23" fmla="*/ 0 h 20"/>
                <a:gd name="T24" fmla="*/ 21 w 38"/>
                <a:gd name="T25"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20">
                  <a:moveTo>
                    <a:pt x="21" y="3"/>
                  </a:moveTo>
                  <a:lnTo>
                    <a:pt x="0" y="17"/>
                  </a:lnTo>
                  <a:lnTo>
                    <a:pt x="0" y="17"/>
                  </a:lnTo>
                  <a:lnTo>
                    <a:pt x="2" y="18"/>
                  </a:lnTo>
                  <a:lnTo>
                    <a:pt x="7" y="19"/>
                  </a:lnTo>
                  <a:lnTo>
                    <a:pt x="7" y="19"/>
                  </a:lnTo>
                  <a:lnTo>
                    <a:pt x="17" y="9"/>
                  </a:lnTo>
                  <a:cubicBezTo>
                    <a:pt x="18" y="8"/>
                    <a:pt x="18" y="8"/>
                    <a:pt x="19" y="7"/>
                  </a:cubicBezTo>
                  <a:lnTo>
                    <a:pt x="24" y="4"/>
                  </a:lnTo>
                  <a:cubicBezTo>
                    <a:pt x="24" y="4"/>
                    <a:pt x="25" y="4"/>
                    <a:pt x="26" y="4"/>
                  </a:cubicBezTo>
                  <a:lnTo>
                    <a:pt x="37" y="0"/>
                  </a:lnTo>
                  <a:lnTo>
                    <a:pt x="37" y="0"/>
                  </a:lnTo>
                  <a:lnTo>
                    <a:pt x="21"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88" name="Freeform 373">
              <a:extLst>
                <a:ext uri="{FF2B5EF4-FFF2-40B4-BE49-F238E27FC236}">
                  <a16:creationId xmlns:a16="http://schemas.microsoft.com/office/drawing/2014/main" id="{7731DB25-8E36-4A70-B3E2-9A44FC5E7EB3}"/>
                </a:ext>
              </a:extLst>
            </p:cNvPr>
            <p:cNvSpPr>
              <a:spLocks noChangeArrowheads="1"/>
            </p:cNvSpPr>
            <p:nvPr/>
          </p:nvSpPr>
          <p:spPr bwMode="auto">
            <a:xfrm>
              <a:off x="9544050" y="4462463"/>
              <a:ext cx="22225" cy="17462"/>
            </a:xfrm>
            <a:custGeom>
              <a:avLst/>
              <a:gdLst>
                <a:gd name="T0" fmla="*/ 21 w 61"/>
                <a:gd name="T1" fmla="*/ 14 h 48"/>
                <a:gd name="T2" fmla="*/ 15 w 61"/>
                <a:gd name="T3" fmla="*/ 13 h 48"/>
                <a:gd name="T4" fmla="*/ 11 w 61"/>
                <a:gd name="T5" fmla="*/ 9 h 48"/>
                <a:gd name="T6" fmla="*/ 10 w 61"/>
                <a:gd name="T7" fmla="*/ 6 h 48"/>
                <a:gd name="T8" fmla="*/ 1 w 61"/>
                <a:gd name="T9" fmla="*/ 0 h 48"/>
                <a:gd name="T10" fmla="*/ 1 w 61"/>
                <a:gd name="T11" fmla="*/ 1 h 48"/>
                <a:gd name="T12" fmla="*/ 2 w 61"/>
                <a:gd name="T13" fmla="*/ 4 h 48"/>
                <a:gd name="T14" fmla="*/ 1 w 61"/>
                <a:gd name="T15" fmla="*/ 8 h 48"/>
                <a:gd name="T16" fmla="*/ 0 w 61"/>
                <a:gd name="T17" fmla="*/ 10 h 48"/>
                <a:gd name="T18" fmla="*/ 0 w 61"/>
                <a:gd name="T19" fmla="*/ 10 h 48"/>
                <a:gd name="T20" fmla="*/ 1 w 61"/>
                <a:gd name="T21" fmla="*/ 14 h 48"/>
                <a:gd name="T22" fmla="*/ 2 w 61"/>
                <a:gd name="T23" fmla="*/ 14 h 48"/>
                <a:gd name="T24" fmla="*/ 6 w 61"/>
                <a:gd name="T25" fmla="*/ 14 h 48"/>
                <a:gd name="T26" fmla="*/ 10 w 61"/>
                <a:gd name="T27" fmla="*/ 16 h 48"/>
                <a:gd name="T28" fmla="*/ 13 w 61"/>
                <a:gd name="T29" fmla="*/ 18 h 48"/>
                <a:gd name="T30" fmla="*/ 15 w 61"/>
                <a:gd name="T31" fmla="*/ 21 h 48"/>
                <a:gd name="T32" fmla="*/ 18 w 61"/>
                <a:gd name="T33" fmla="*/ 23 h 48"/>
                <a:gd name="T34" fmla="*/ 20 w 61"/>
                <a:gd name="T35" fmla="*/ 24 h 48"/>
                <a:gd name="T36" fmla="*/ 21 w 61"/>
                <a:gd name="T37" fmla="*/ 27 h 48"/>
                <a:gd name="T38" fmla="*/ 24 w 61"/>
                <a:gd name="T39" fmla="*/ 32 h 48"/>
                <a:gd name="T40" fmla="*/ 24 w 61"/>
                <a:gd name="T41" fmla="*/ 39 h 48"/>
                <a:gd name="T42" fmla="*/ 24 w 61"/>
                <a:gd name="T43" fmla="*/ 39 h 48"/>
                <a:gd name="T44" fmla="*/ 25 w 61"/>
                <a:gd name="T45" fmla="*/ 38 h 48"/>
                <a:gd name="T46" fmla="*/ 28 w 61"/>
                <a:gd name="T47" fmla="*/ 36 h 48"/>
                <a:gd name="T48" fmla="*/ 33 w 61"/>
                <a:gd name="T49" fmla="*/ 33 h 48"/>
                <a:gd name="T50" fmla="*/ 42 w 61"/>
                <a:gd name="T51" fmla="*/ 35 h 48"/>
                <a:gd name="T52" fmla="*/ 44 w 61"/>
                <a:gd name="T53" fmla="*/ 37 h 48"/>
                <a:gd name="T54" fmla="*/ 47 w 61"/>
                <a:gd name="T55" fmla="*/ 39 h 48"/>
                <a:gd name="T56" fmla="*/ 51 w 61"/>
                <a:gd name="T57" fmla="*/ 47 h 48"/>
                <a:gd name="T58" fmla="*/ 52 w 61"/>
                <a:gd name="T59" fmla="*/ 47 h 48"/>
                <a:gd name="T60" fmla="*/ 57 w 61"/>
                <a:gd name="T61" fmla="*/ 44 h 48"/>
                <a:gd name="T62" fmla="*/ 58 w 61"/>
                <a:gd name="T63" fmla="*/ 42 h 48"/>
                <a:gd name="T64" fmla="*/ 60 w 61"/>
                <a:gd name="T65" fmla="*/ 31 h 48"/>
                <a:gd name="T66" fmla="*/ 59 w 61"/>
                <a:gd name="T67" fmla="*/ 29 h 48"/>
                <a:gd name="T68" fmla="*/ 58 w 61"/>
                <a:gd name="T69" fmla="*/ 26 h 48"/>
                <a:gd name="T70" fmla="*/ 58 w 61"/>
                <a:gd name="T71" fmla="*/ 19 h 48"/>
                <a:gd name="T72" fmla="*/ 58 w 61"/>
                <a:gd name="T73" fmla="*/ 16 h 48"/>
                <a:gd name="T74" fmla="*/ 49 w 61"/>
                <a:gd name="T75" fmla="*/ 19 h 48"/>
                <a:gd name="T76" fmla="*/ 43 w 61"/>
                <a:gd name="T77" fmla="*/ 19 h 48"/>
                <a:gd name="T78" fmla="*/ 41 w 61"/>
                <a:gd name="T79" fmla="*/ 18 h 48"/>
                <a:gd name="T80" fmla="*/ 34 w 61"/>
                <a:gd name="T81" fmla="*/ 18 h 48"/>
                <a:gd name="T82" fmla="*/ 30 w 61"/>
                <a:gd name="T83" fmla="*/ 16 h 48"/>
                <a:gd name="T84" fmla="*/ 26 w 61"/>
                <a:gd name="T85" fmla="*/ 13 h 48"/>
                <a:gd name="T86" fmla="*/ 21 w 61"/>
                <a:gd name="T87" fmla="*/ 1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 h="48">
                  <a:moveTo>
                    <a:pt x="21" y="14"/>
                  </a:moveTo>
                  <a:cubicBezTo>
                    <a:pt x="19" y="15"/>
                    <a:pt x="17" y="14"/>
                    <a:pt x="15" y="13"/>
                  </a:cubicBezTo>
                  <a:cubicBezTo>
                    <a:pt x="14" y="12"/>
                    <a:pt x="12" y="10"/>
                    <a:pt x="11" y="9"/>
                  </a:cubicBezTo>
                  <a:lnTo>
                    <a:pt x="10" y="6"/>
                  </a:lnTo>
                  <a:lnTo>
                    <a:pt x="1" y="0"/>
                  </a:lnTo>
                  <a:lnTo>
                    <a:pt x="1" y="1"/>
                  </a:lnTo>
                  <a:lnTo>
                    <a:pt x="2" y="4"/>
                  </a:lnTo>
                  <a:cubicBezTo>
                    <a:pt x="2" y="5"/>
                    <a:pt x="1" y="7"/>
                    <a:pt x="1" y="8"/>
                  </a:cubicBezTo>
                  <a:lnTo>
                    <a:pt x="0" y="10"/>
                  </a:lnTo>
                  <a:lnTo>
                    <a:pt x="0" y="10"/>
                  </a:lnTo>
                  <a:cubicBezTo>
                    <a:pt x="1" y="11"/>
                    <a:pt x="1" y="13"/>
                    <a:pt x="1" y="14"/>
                  </a:cubicBezTo>
                  <a:cubicBezTo>
                    <a:pt x="2" y="14"/>
                    <a:pt x="2" y="14"/>
                    <a:pt x="2" y="14"/>
                  </a:cubicBezTo>
                  <a:lnTo>
                    <a:pt x="6" y="14"/>
                  </a:lnTo>
                  <a:cubicBezTo>
                    <a:pt x="7" y="15"/>
                    <a:pt x="8" y="15"/>
                    <a:pt x="10" y="16"/>
                  </a:cubicBezTo>
                  <a:lnTo>
                    <a:pt x="13" y="18"/>
                  </a:lnTo>
                  <a:cubicBezTo>
                    <a:pt x="14" y="19"/>
                    <a:pt x="15" y="20"/>
                    <a:pt x="15" y="21"/>
                  </a:cubicBezTo>
                  <a:cubicBezTo>
                    <a:pt x="16" y="21"/>
                    <a:pt x="17" y="22"/>
                    <a:pt x="18" y="23"/>
                  </a:cubicBezTo>
                  <a:lnTo>
                    <a:pt x="20" y="24"/>
                  </a:lnTo>
                  <a:cubicBezTo>
                    <a:pt x="20" y="25"/>
                    <a:pt x="21" y="26"/>
                    <a:pt x="21" y="27"/>
                  </a:cubicBezTo>
                  <a:lnTo>
                    <a:pt x="24" y="32"/>
                  </a:lnTo>
                  <a:cubicBezTo>
                    <a:pt x="25" y="35"/>
                    <a:pt x="25" y="37"/>
                    <a:pt x="24" y="39"/>
                  </a:cubicBezTo>
                  <a:lnTo>
                    <a:pt x="24" y="39"/>
                  </a:lnTo>
                  <a:lnTo>
                    <a:pt x="25" y="38"/>
                  </a:lnTo>
                  <a:cubicBezTo>
                    <a:pt x="26" y="37"/>
                    <a:pt x="27" y="36"/>
                    <a:pt x="28" y="36"/>
                  </a:cubicBezTo>
                  <a:lnTo>
                    <a:pt x="33" y="33"/>
                  </a:lnTo>
                  <a:cubicBezTo>
                    <a:pt x="36" y="32"/>
                    <a:pt x="39" y="33"/>
                    <a:pt x="42" y="35"/>
                  </a:cubicBezTo>
                  <a:lnTo>
                    <a:pt x="44" y="37"/>
                  </a:lnTo>
                  <a:cubicBezTo>
                    <a:pt x="45" y="37"/>
                    <a:pt x="46" y="38"/>
                    <a:pt x="47" y="39"/>
                  </a:cubicBezTo>
                  <a:lnTo>
                    <a:pt x="51" y="47"/>
                  </a:lnTo>
                  <a:cubicBezTo>
                    <a:pt x="51" y="47"/>
                    <a:pt x="51" y="47"/>
                    <a:pt x="52" y="47"/>
                  </a:cubicBezTo>
                  <a:lnTo>
                    <a:pt x="57" y="44"/>
                  </a:lnTo>
                  <a:lnTo>
                    <a:pt x="58" y="42"/>
                  </a:lnTo>
                  <a:lnTo>
                    <a:pt x="60" y="31"/>
                  </a:lnTo>
                  <a:lnTo>
                    <a:pt x="59" y="29"/>
                  </a:lnTo>
                  <a:cubicBezTo>
                    <a:pt x="58" y="28"/>
                    <a:pt x="58" y="27"/>
                    <a:pt x="58" y="26"/>
                  </a:cubicBezTo>
                  <a:lnTo>
                    <a:pt x="58" y="19"/>
                  </a:lnTo>
                  <a:lnTo>
                    <a:pt x="58" y="16"/>
                  </a:lnTo>
                  <a:lnTo>
                    <a:pt x="49" y="19"/>
                  </a:lnTo>
                  <a:cubicBezTo>
                    <a:pt x="47" y="20"/>
                    <a:pt x="45" y="20"/>
                    <a:pt x="43" y="19"/>
                  </a:cubicBezTo>
                  <a:lnTo>
                    <a:pt x="41" y="18"/>
                  </a:lnTo>
                  <a:lnTo>
                    <a:pt x="34" y="18"/>
                  </a:lnTo>
                  <a:cubicBezTo>
                    <a:pt x="32" y="17"/>
                    <a:pt x="31" y="17"/>
                    <a:pt x="30" y="16"/>
                  </a:cubicBezTo>
                  <a:lnTo>
                    <a:pt x="26" y="13"/>
                  </a:lnTo>
                  <a:lnTo>
                    <a:pt x="21" y="1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89" name="Freeform 374">
              <a:extLst>
                <a:ext uri="{FF2B5EF4-FFF2-40B4-BE49-F238E27FC236}">
                  <a16:creationId xmlns:a16="http://schemas.microsoft.com/office/drawing/2014/main" id="{BBD83356-B5E1-4100-B631-92F22556A830}"/>
                </a:ext>
              </a:extLst>
            </p:cNvPr>
            <p:cNvSpPr>
              <a:spLocks noChangeArrowheads="1"/>
            </p:cNvSpPr>
            <p:nvPr/>
          </p:nvSpPr>
          <p:spPr bwMode="auto">
            <a:xfrm>
              <a:off x="9326562" y="4452938"/>
              <a:ext cx="163513" cy="160337"/>
            </a:xfrm>
            <a:custGeom>
              <a:avLst/>
              <a:gdLst>
                <a:gd name="T0" fmla="*/ 426 w 455"/>
                <a:gd name="T1" fmla="*/ 198 h 444"/>
                <a:gd name="T2" fmla="*/ 407 w 455"/>
                <a:gd name="T3" fmla="*/ 187 h 444"/>
                <a:gd name="T4" fmla="*/ 387 w 455"/>
                <a:gd name="T5" fmla="*/ 159 h 444"/>
                <a:gd name="T6" fmla="*/ 378 w 455"/>
                <a:gd name="T7" fmla="*/ 136 h 444"/>
                <a:gd name="T8" fmla="*/ 377 w 455"/>
                <a:gd name="T9" fmla="*/ 123 h 444"/>
                <a:gd name="T10" fmla="*/ 358 w 455"/>
                <a:gd name="T11" fmla="*/ 118 h 444"/>
                <a:gd name="T12" fmla="*/ 356 w 455"/>
                <a:gd name="T13" fmla="*/ 97 h 444"/>
                <a:gd name="T14" fmla="*/ 338 w 455"/>
                <a:gd name="T15" fmla="*/ 99 h 444"/>
                <a:gd name="T16" fmla="*/ 312 w 455"/>
                <a:gd name="T17" fmla="*/ 81 h 444"/>
                <a:gd name="T18" fmla="*/ 251 w 455"/>
                <a:gd name="T19" fmla="*/ 49 h 444"/>
                <a:gd name="T20" fmla="*/ 224 w 455"/>
                <a:gd name="T21" fmla="*/ 40 h 444"/>
                <a:gd name="T22" fmla="*/ 202 w 455"/>
                <a:gd name="T23" fmla="*/ 33 h 444"/>
                <a:gd name="T24" fmla="*/ 182 w 455"/>
                <a:gd name="T25" fmla="*/ 19 h 444"/>
                <a:gd name="T26" fmla="*/ 164 w 455"/>
                <a:gd name="T27" fmla="*/ 5 h 444"/>
                <a:gd name="T28" fmla="*/ 126 w 455"/>
                <a:gd name="T29" fmla="*/ 9 h 444"/>
                <a:gd name="T30" fmla="*/ 90 w 455"/>
                <a:gd name="T31" fmla="*/ 46 h 444"/>
                <a:gd name="T32" fmla="*/ 54 w 455"/>
                <a:gd name="T33" fmla="*/ 37 h 444"/>
                <a:gd name="T34" fmla="*/ 41 w 455"/>
                <a:gd name="T35" fmla="*/ 64 h 444"/>
                <a:gd name="T36" fmla="*/ 28 w 455"/>
                <a:gd name="T37" fmla="*/ 85 h 444"/>
                <a:gd name="T38" fmla="*/ 0 w 455"/>
                <a:gd name="T39" fmla="*/ 105 h 444"/>
                <a:gd name="T40" fmla="*/ 36 w 455"/>
                <a:gd name="T41" fmla="*/ 130 h 444"/>
                <a:gd name="T42" fmla="*/ 55 w 455"/>
                <a:gd name="T43" fmla="*/ 155 h 444"/>
                <a:gd name="T44" fmla="*/ 96 w 455"/>
                <a:gd name="T45" fmla="*/ 195 h 444"/>
                <a:gd name="T46" fmla="*/ 105 w 455"/>
                <a:gd name="T47" fmla="*/ 263 h 444"/>
                <a:gd name="T48" fmla="*/ 105 w 455"/>
                <a:gd name="T49" fmla="*/ 318 h 444"/>
                <a:gd name="T50" fmla="*/ 117 w 455"/>
                <a:gd name="T51" fmla="*/ 332 h 444"/>
                <a:gd name="T52" fmla="*/ 114 w 455"/>
                <a:gd name="T53" fmla="*/ 355 h 444"/>
                <a:gd name="T54" fmla="*/ 126 w 455"/>
                <a:gd name="T55" fmla="*/ 360 h 444"/>
                <a:gd name="T56" fmla="*/ 147 w 455"/>
                <a:gd name="T57" fmla="*/ 371 h 444"/>
                <a:gd name="T58" fmla="*/ 143 w 455"/>
                <a:gd name="T59" fmla="*/ 352 h 444"/>
                <a:gd name="T60" fmla="*/ 152 w 455"/>
                <a:gd name="T61" fmla="*/ 315 h 444"/>
                <a:gd name="T62" fmla="*/ 176 w 455"/>
                <a:gd name="T63" fmla="*/ 305 h 444"/>
                <a:gd name="T64" fmla="*/ 209 w 455"/>
                <a:gd name="T65" fmla="*/ 337 h 444"/>
                <a:gd name="T66" fmla="*/ 234 w 455"/>
                <a:gd name="T67" fmla="*/ 373 h 444"/>
                <a:gd name="T68" fmla="*/ 250 w 455"/>
                <a:gd name="T69" fmla="*/ 396 h 444"/>
                <a:gd name="T70" fmla="*/ 249 w 455"/>
                <a:gd name="T71" fmla="*/ 422 h 444"/>
                <a:gd name="T72" fmla="*/ 253 w 455"/>
                <a:gd name="T73" fmla="*/ 441 h 444"/>
                <a:gd name="T74" fmla="*/ 255 w 455"/>
                <a:gd name="T75" fmla="*/ 411 h 444"/>
                <a:gd name="T76" fmla="*/ 260 w 455"/>
                <a:gd name="T77" fmla="*/ 399 h 444"/>
                <a:gd name="T78" fmla="*/ 269 w 455"/>
                <a:gd name="T79" fmla="*/ 383 h 444"/>
                <a:gd name="T80" fmla="*/ 299 w 455"/>
                <a:gd name="T81" fmla="*/ 360 h 444"/>
                <a:gd name="T82" fmla="*/ 330 w 455"/>
                <a:gd name="T83" fmla="*/ 372 h 444"/>
                <a:gd name="T84" fmla="*/ 348 w 455"/>
                <a:gd name="T85" fmla="*/ 406 h 444"/>
                <a:gd name="T86" fmla="*/ 367 w 455"/>
                <a:gd name="T87" fmla="*/ 428 h 444"/>
                <a:gd name="T88" fmla="*/ 361 w 455"/>
                <a:gd name="T89" fmla="*/ 399 h 444"/>
                <a:gd name="T90" fmla="*/ 370 w 455"/>
                <a:gd name="T91" fmla="*/ 375 h 444"/>
                <a:gd name="T92" fmla="*/ 357 w 455"/>
                <a:gd name="T93" fmla="*/ 340 h 444"/>
                <a:gd name="T94" fmla="*/ 354 w 455"/>
                <a:gd name="T95" fmla="*/ 320 h 444"/>
                <a:gd name="T96" fmla="*/ 347 w 455"/>
                <a:gd name="T97" fmla="*/ 303 h 444"/>
                <a:gd name="T98" fmla="*/ 333 w 455"/>
                <a:gd name="T99" fmla="*/ 288 h 444"/>
                <a:gd name="T100" fmla="*/ 319 w 455"/>
                <a:gd name="T101" fmla="*/ 245 h 444"/>
                <a:gd name="T102" fmla="*/ 307 w 455"/>
                <a:gd name="T103" fmla="*/ 219 h 444"/>
                <a:gd name="T104" fmla="*/ 302 w 455"/>
                <a:gd name="T105" fmla="*/ 205 h 444"/>
                <a:gd name="T106" fmla="*/ 300 w 455"/>
                <a:gd name="T107" fmla="*/ 191 h 444"/>
                <a:gd name="T108" fmla="*/ 316 w 455"/>
                <a:gd name="T109" fmla="*/ 168 h 444"/>
                <a:gd name="T110" fmla="*/ 337 w 455"/>
                <a:gd name="T111" fmla="*/ 183 h 444"/>
                <a:gd name="T112" fmla="*/ 356 w 455"/>
                <a:gd name="T113" fmla="*/ 186 h 444"/>
                <a:gd name="T114" fmla="*/ 373 w 455"/>
                <a:gd name="T115" fmla="*/ 194 h 444"/>
                <a:gd name="T116" fmla="*/ 390 w 455"/>
                <a:gd name="T117" fmla="*/ 204 h 444"/>
                <a:gd name="T118" fmla="*/ 390 w 455"/>
                <a:gd name="T119" fmla="*/ 228 h 444"/>
                <a:gd name="T120" fmla="*/ 399 w 455"/>
                <a:gd name="T121" fmla="*/ 230 h 444"/>
                <a:gd name="T122" fmla="*/ 412 w 455"/>
                <a:gd name="T123" fmla="*/ 215 h 444"/>
                <a:gd name="T124" fmla="*/ 454 w 455"/>
                <a:gd name="T125" fmla="*/ 21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5" h="444">
                  <a:moveTo>
                    <a:pt x="447" y="207"/>
                  </a:moveTo>
                  <a:lnTo>
                    <a:pt x="444" y="205"/>
                  </a:lnTo>
                  <a:lnTo>
                    <a:pt x="441" y="204"/>
                  </a:lnTo>
                  <a:cubicBezTo>
                    <a:pt x="440" y="204"/>
                    <a:pt x="439" y="203"/>
                    <a:pt x="438" y="203"/>
                  </a:cubicBezTo>
                  <a:cubicBezTo>
                    <a:pt x="435" y="202"/>
                    <a:pt x="432" y="200"/>
                    <a:pt x="431" y="197"/>
                  </a:cubicBezTo>
                  <a:cubicBezTo>
                    <a:pt x="430" y="198"/>
                    <a:pt x="428" y="199"/>
                    <a:pt x="426" y="198"/>
                  </a:cubicBezTo>
                  <a:lnTo>
                    <a:pt x="424" y="198"/>
                  </a:lnTo>
                  <a:cubicBezTo>
                    <a:pt x="423" y="198"/>
                    <a:pt x="422" y="197"/>
                    <a:pt x="421" y="197"/>
                  </a:cubicBezTo>
                  <a:lnTo>
                    <a:pt x="415" y="192"/>
                  </a:lnTo>
                  <a:cubicBezTo>
                    <a:pt x="414" y="192"/>
                    <a:pt x="414" y="192"/>
                    <a:pt x="414" y="192"/>
                  </a:cubicBezTo>
                  <a:cubicBezTo>
                    <a:pt x="413" y="192"/>
                    <a:pt x="411" y="191"/>
                    <a:pt x="410" y="190"/>
                  </a:cubicBezTo>
                  <a:lnTo>
                    <a:pt x="407" y="187"/>
                  </a:lnTo>
                  <a:cubicBezTo>
                    <a:pt x="405" y="187"/>
                    <a:pt x="403" y="186"/>
                    <a:pt x="402" y="185"/>
                  </a:cubicBezTo>
                  <a:lnTo>
                    <a:pt x="392" y="179"/>
                  </a:lnTo>
                  <a:cubicBezTo>
                    <a:pt x="390" y="178"/>
                    <a:pt x="388" y="176"/>
                    <a:pt x="387" y="174"/>
                  </a:cubicBezTo>
                  <a:lnTo>
                    <a:pt x="386" y="172"/>
                  </a:lnTo>
                  <a:lnTo>
                    <a:pt x="385" y="164"/>
                  </a:lnTo>
                  <a:cubicBezTo>
                    <a:pt x="385" y="163"/>
                    <a:pt x="386" y="161"/>
                    <a:pt x="387" y="159"/>
                  </a:cubicBezTo>
                  <a:lnTo>
                    <a:pt x="386" y="156"/>
                  </a:lnTo>
                  <a:cubicBezTo>
                    <a:pt x="386" y="155"/>
                    <a:pt x="386" y="154"/>
                    <a:pt x="386" y="154"/>
                  </a:cubicBezTo>
                  <a:lnTo>
                    <a:pt x="386" y="150"/>
                  </a:lnTo>
                  <a:lnTo>
                    <a:pt x="381" y="146"/>
                  </a:lnTo>
                  <a:cubicBezTo>
                    <a:pt x="378" y="144"/>
                    <a:pt x="377" y="141"/>
                    <a:pt x="378" y="138"/>
                  </a:cubicBezTo>
                  <a:lnTo>
                    <a:pt x="378" y="136"/>
                  </a:lnTo>
                  <a:cubicBezTo>
                    <a:pt x="378" y="134"/>
                    <a:pt x="379" y="132"/>
                    <a:pt x="380" y="131"/>
                  </a:cubicBezTo>
                  <a:cubicBezTo>
                    <a:pt x="381" y="129"/>
                    <a:pt x="384" y="128"/>
                    <a:pt x="386" y="127"/>
                  </a:cubicBezTo>
                  <a:lnTo>
                    <a:pt x="388" y="127"/>
                  </a:lnTo>
                  <a:lnTo>
                    <a:pt x="383" y="122"/>
                  </a:lnTo>
                  <a:cubicBezTo>
                    <a:pt x="382" y="122"/>
                    <a:pt x="382" y="123"/>
                    <a:pt x="382" y="123"/>
                  </a:cubicBezTo>
                  <a:lnTo>
                    <a:pt x="377" y="123"/>
                  </a:lnTo>
                  <a:cubicBezTo>
                    <a:pt x="377" y="123"/>
                    <a:pt x="376" y="123"/>
                    <a:pt x="375" y="123"/>
                  </a:cubicBezTo>
                  <a:lnTo>
                    <a:pt x="371" y="123"/>
                  </a:lnTo>
                  <a:cubicBezTo>
                    <a:pt x="370" y="122"/>
                    <a:pt x="369" y="122"/>
                    <a:pt x="368" y="122"/>
                  </a:cubicBezTo>
                  <a:lnTo>
                    <a:pt x="367" y="121"/>
                  </a:lnTo>
                  <a:lnTo>
                    <a:pt x="366" y="121"/>
                  </a:lnTo>
                  <a:cubicBezTo>
                    <a:pt x="363" y="122"/>
                    <a:pt x="359" y="121"/>
                    <a:pt x="358" y="118"/>
                  </a:cubicBezTo>
                  <a:lnTo>
                    <a:pt x="355" y="114"/>
                  </a:lnTo>
                  <a:cubicBezTo>
                    <a:pt x="355" y="114"/>
                    <a:pt x="354" y="112"/>
                    <a:pt x="354" y="111"/>
                  </a:cubicBezTo>
                  <a:lnTo>
                    <a:pt x="353" y="107"/>
                  </a:lnTo>
                  <a:cubicBezTo>
                    <a:pt x="353" y="105"/>
                    <a:pt x="353" y="103"/>
                    <a:pt x="354" y="101"/>
                  </a:cubicBezTo>
                  <a:lnTo>
                    <a:pt x="355" y="99"/>
                  </a:lnTo>
                  <a:cubicBezTo>
                    <a:pt x="355" y="98"/>
                    <a:pt x="356" y="98"/>
                    <a:pt x="356" y="97"/>
                  </a:cubicBezTo>
                  <a:lnTo>
                    <a:pt x="356" y="96"/>
                  </a:lnTo>
                  <a:lnTo>
                    <a:pt x="356" y="96"/>
                  </a:lnTo>
                  <a:cubicBezTo>
                    <a:pt x="355" y="96"/>
                    <a:pt x="353" y="97"/>
                    <a:pt x="352" y="97"/>
                  </a:cubicBezTo>
                  <a:cubicBezTo>
                    <a:pt x="351" y="97"/>
                    <a:pt x="349" y="97"/>
                    <a:pt x="349" y="97"/>
                  </a:cubicBezTo>
                  <a:lnTo>
                    <a:pt x="340" y="99"/>
                  </a:lnTo>
                  <a:cubicBezTo>
                    <a:pt x="339" y="99"/>
                    <a:pt x="338" y="99"/>
                    <a:pt x="338" y="99"/>
                  </a:cubicBezTo>
                  <a:lnTo>
                    <a:pt x="335" y="99"/>
                  </a:lnTo>
                  <a:cubicBezTo>
                    <a:pt x="333" y="99"/>
                    <a:pt x="332" y="98"/>
                    <a:pt x="331" y="97"/>
                  </a:cubicBezTo>
                  <a:lnTo>
                    <a:pt x="321" y="90"/>
                  </a:lnTo>
                  <a:cubicBezTo>
                    <a:pt x="320" y="90"/>
                    <a:pt x="319" y="90"/>
                    <a:pt x="319" y="89"/>
                  </a:cubicBezTo>
                  <a:cubicBezTo>
                    <a:pt x="318" y="88"/>
                    <a:pt x="316" y="87"/>
                    <a:pt x="315" y="86"/>
                  </a:cubicBezTo>
                  <a:lnTo>
                    <a:pt x="312" y="81"/>
                  </a:lnTo>
                  <a:lnTo>
                    <a:pt x="299" y="69"/>
                  </a:lnTo>
                  <a:cubicBezTo>
                    <a:pt x="297" y="68"/>
                    <a:pt x="296" y="67"/>
                    <a:pt x="295" y="67"/>
                  </a:cubicBezTo>
                  <a:lnTo>
                    <a:pt x="295" y="66"/>
                  </a:lnTo>
                  <a:lnTo>
                    <a:pt x="285" y="63"/>
                  </a:lnTo>
                  <a:lnTo>
                    <a:pt x="263" y="52"/>
                  </a:lnTo>
                  <a:lnTo>
                    <a:pt x="251" y="49"/>
                  </a:lnTo>
                  <a:lnTo>
                    <a:pt x="251" y="49"/>
                  </a:lnTo>
                  <a:cubicBezTo>
                    <a:pt x="249" y="50"/>
                    <a:pt x="246" y="50"/>
                    <a:pt x="244" y="49"/>
                  </a:cubicBezTo>
                  <a:lnTo>
                    <a:pt x="234" y="44"/>
                  </a:lnTo>
                  <a:cubicBezTo>
                    <a:pt x="233" y="44"/>
                    <a:pt x="233" y="43"/>
                    <a:pt x="232" y="43"/>
                  </a:cubicBezTo>
                  <a:lnTo>
                    <a:pt x="230" y="41"/>
                  </a:lnTo>
                  <a:cubicBezTo>
                    <a:pt x="228" y="41"/>
                    <a:pt x="226" y="41"/>
                    <a:pt x="224" y="40"/>
                  </a:cubicBezTo>
                  <a:lnTo>
                    <a:pt x="222" y="39"/>
                  </a:lnTo>
                  <a:lnTo>
                    <a:pt x="215" y="38"/>
                  </a:lnTo>
                  <a:lnTo>
                    <a:pt x="211" y="38"/>
                  </a:lnTo>
                  <a:cubicBezTo>
                    <a:pt x="210" y="38"/>
                    <a:pt x="209" y="38"/>
                    <a:pt x="208" y="37"/>
                  </a:cubicBezTo>
                  <a:cubicBezTo>
                    <a:pt x="207" y="37"/>
                    <a:pt x="204" y="36"/>
                    <a:pt x="203" y="35"/>
                  </a:cubicBezTo>
                  <a:cubicBezTo>
                    <a:pt x="203" y="34"/>
                    <a:pt x="202" y="34"/>
                    <a:pt x="202" y="33"/>
                  </a:cubicBezTo>
                  <a:lnTo>
                    <a:pt x="197" y="32"/>
                  </a:lnTo>
                  <a:cubicBezTo>
                    <a:pt x="196" y="31"/>
                    <a:pt x="194" y="30"/>
                    <a:pt x="194" y="30"/>
                  </a:cubicBezTo>
                  <a:cubicBezTo>
                    <a:pt x="193" y="29"/>
                    <a:pt x="192" y="28"/>
                    <a:pt x="191" y="27"/>
                  </a:cubicBezTo>
                  <a:lnTo>
                    <a:pt x="188" y="19"/>
                  </a:lnTo>
                  <a:cubicBezTo>
                    <a:pt x="187" y="19"/>
                    <a:pt x="187" y="19"/>
                    <a:pt x="187" y="19"/>
                  </a:cubicBezTo>
                  <a:cubicBezTo>
                    <a:pt x="185" y="19"/>
                    <a:pt x="183" y="19"/>
                    <a:pt x="182" y="19"/>
                  </a:cubicBezTo>
                  <a:lnTo>
                    <a:pt x="180" y="18"/>
                  </a:lnTo>
                  <a:lnTo>
                    <a:pt x="172" y="15"/>
                  </a:lnTo>
                  <a:lnTo>
                    <a:pt x="171" y="14"/>
                  </a:lnTo>
                  <a:lnTo>
                    <a:pt x="169" y="12"/>
                  </a:lnTo>
                  <a:cubicBezTo>
                    <a:pt x="168" y="11"/>
                    <a:pt x="167" y="11"/>
                    <a:pt x="167" y="10"/>
                  </a:cubicBezTo>
                  <a:lnTo>
                    <a:pt x="164" y="5"/>
                  </a:lnTo>
                  <a:lnTo>
                    <a:pt x="156" y="2"/>
                  </a:lnTo>
                  <a:lnTo>
                    <a:pt x="154" y="2"/>
                  </a:lnTo>
                  <a:lnTo>
                    <a:pt x="150" y="2"/>
                  </a:lnTo>
                  <a:lnTo>
                    <a:pt x="139" y="0"/>
                  </a:lnTo>
                  <a:lnTo>
                    <a:pt x="139" y="0"/>
                  </a:lnTo>
                  <a:lnTo>
                    <a:pt x="126" y="9"/>
                  </a:lnTo>
                  <a:lnTo>
                    <a:pt x="122" y="14"/>
                  </a:lnTo>
                  <a:lnTo>
                    <a:pt x="115" y="29"/>
                  </a:lnTo>
                  <a:lnTo>
                    <a:pt x="109" y="36"/>
                  </a:lnTo>
                  <a:cubicBezTo>
                    <a:pt x="108" y="37"/>
                    <a:pt x="108" y="38"/>
                    <a:pt x="107" y="38"/>
                  </a:cubicBezTo>
                  <a:lnTo>
                    <a:pt x="96" y="45"/>
                  </a:lnTo>
                  <a:lnTo>
                    <a:pt x="90" y="46"/>
                  </a:lnTo>
                  <a:cubicBezTo>
                    <a:pt x="89" y="46"/>
                    <a:pt x="88" y="46"/>
                    <a:pt x="87" y="46"/>
                  </a:cubicBezTo>
                  <a:lnTo>
                    <a:pt x="71" y="43"/>
                  </a:lnTo>
                  <a:cubicBezTo>
                    <a:pt x="70" y="42"/>
                    <a:pt x="69" y="42"/>
                    <a:pt x="68" y="41"/>
                  </a:cubicBezTo>
                  <a:lnTo>
                    <a:pt x="59" y="34"/>
                  </a:lnTo>
                  <a:lnTo>
                    <a:pt x="57" y="34"/>
                  </a:lnTo>
                  <a:cubicBezTo>
                    <a:pt x="57" y="35"/>
                    <a:pt x="56" y="36"/>
                    <a:pt x="54" y="37"/>
                  </a:cubicBezTo>
                  <a:cubicBezTo>
                    <a:pt x="54" y="37"/>
                    <a:pt x="53" y="38"/>
                    <a:pt x="52" y="38"/>
                  </a:cubicBezTo>
                  <a:lnTo>
                    <a:pt x="51" y="44"/>
                  </a:lnTo>
                  <a:lnTo>
                    <a:pt x="50" y="48"/>
                  </a:lnTo>
                  <a:lnTo>
                    <a:pt x="43" y="60"/>
                  </a:lnTo>
                  <a:cubicBezTo>
                    <a:pt x="43" y="61"/>
                    <a:pt x="42" y="63"/>
                    <a:pt x="42" y="63"/>
                  </a:cubicBezTo>
                  <a:lnTo>
                    <a:pt x="41" y="64"/>
                  </a:lnTo>
                  <a:cubicBezTo>
                    <a:pt x="42" y="66"/>
                    <a:pt x="43" y="67"/>
                    <a:pt x="43" y="69"/>
                  </a:cubicBezTo>
                  <a:cubicBezTo>
                    <a:pt x="43" y="71"/>
                    <a:pt x="42" y="75"/>
                    <a:pt x="40" y="77"/>
                  </a:cubicBezTo>
                  <a:lnTo>
                    <a:pt x="36" y="80"/>
                  </a:lnTo>
                  <a:cubicBezTo>
                    <a:pt x="36" y="81"/>
                    <a:pt x="35" y="81"/>
                    <a:pt x="35" y="82"/>
                  </a:cubicBezTo>
                  <a:lnTo>
                    <a:pt x="32" y="83"/>
                  </a:lnTo>
                  <a:cubicBezTo>
                    <a:pt x="31" y="84"/>
                    <a:pt x="29" y="85"/>
                    <a:pt x="28" y="85"/>
                  </a:cubicBezTo>
                  <a:lnTo>
                    <a:pt x="26" y="87"/>
                  </a:lnTo>
                  <a:lnTo>
                    <a:pt x="17" y="95"/>
                  </a:lnTo>
                  <a:cubicBezTo>
                    <a:pt x="16" y="96"/>
                    <a:pt x="16" y="96"/>
                    <a:pt x="15" y="96"/>
                  </a:cubicBezTo>
                  <a:lnTo>
                    <a:pt x="6" y="101"/>
                  </a:lnTo>
                  <a:cubicBezTo>
                    <a:pt x="5" y="101"/>
                    <a:pt x="3" y="102"/>
                    <a:pt x="2" y="101"/>
                  </a:cubicBezTo>
                  <a:lnTo>
                    <a:pt x="0" y="105"/>
                  </a:lnTo>
                  <a:cubicBezTo>
                    <a:pt x="1" y="107"/>
                    <a:pt x="1" y="108"/>
                    <a:pt x="1" y="109"/>
                  </a:cubicBezTo>
                  <a:lnTo>
                    <a:pt x="18" y="115"/>
                  </a:lnTo>
                  <a:lnTo>
                    <a:pt x="31" y="123"/>
                  </a:lnTo>
                  <a:cubicBezTo>
                    <a:pt x="32" y="123"/>
                    <a:pt x="33" y="124"/>
                    <a:pt x="33" y="125"/>
                  </a:cubicBezTo>
                  <a:lnTo>
                    <a:pt x="35" y="128"/>
                  </a:lnTo>
                  <a:cubicBezTo>
                    <a:pt x="36" y="129"/>
                    <a:pt x="36" y="129"/>
                    <a:pt x="36" y="130"/>
                  </a:cubicBezTo>
                  <a:lnTo>
                    <a:pt x="40" y="146"/>
                  </a:lnTo>
                  <a:cubicBezTo>
                    <a:pt x="40" y="147"/>
                    <a:pt x="40" y="148"/>
                    <a:pt x="40" y="149"/>
                  </a:cubicBezTo>
                  <a:lnTo>
                    <a:pt x="40" y="150"/>
                  </a:lnTo>
                  <a:lnTo>
                    <a:pt x="40" y="150"/>
                  </a:lnTo>
                  <a:lnTo>
                    <a:pt x="52" y="153"/>
                  </a:lnTo>
                  <a:cubicBezTo>
                    <a:pt x="53" y="153"/>
                    <a:pt x="54" y="154"/>
                    <a:pt x="55" y="155"/>
                  </a:cubicBezTo>
                  <a:lnTo>
                    <a:pt x="57" y="157"/>
                  </a:lnTo>
                  <a:lnTo>
                    <a:pt x="62" y="163"/>
                  </a:lnTo>
                  <a:lnTo>
                    <a:pt x="65" y="165"/>
                  </a:lnTo>
                  <a:lnTo>
                    <a:pt x="83" y="177"/>
                  </a:lnTo>
                  <a:lnTo>
                    <a:pt x="88" y="182"/>
                  </a:lnTo>
                  <a:lnTo>
                    <a:pt x="96" y="195"/>
                  </a:lnTo>
                  <a:lnTo>
                    <a:pt x="114" y="232"/>
                  </a:lnTo>
                  <a:lnTo>
                    <a:pt x="115" y="243"/>
                  </a:lnTo>
                  <a:cubicBezTo>
                    <a:pt x="115" y="244"/>
                    <a:pt x="115" y="246"/>
                    <a:pt x="114" y="247"/>
                  </a:cubicBezTo>
                  <a:lnTo>
                    <a:pt x="112" y="254"/>
                  </a:lnTo>
                  <a:cubicBezTo>
                    <a:pt x="111" y="256"/>
                    <a:pt x="111" y="257"/>
                    <a:pt x="110" y="257"/>
                  </a:cubicBezTo>
                  <a:lnTo>
                    <a:pt x="105" y="263"/>
                  </a:lnTo>
                  <a:lnTo>
                    <a:pt x="93" y="273"/>
                  </a:lnTo>
                  <a:lnTo>
                    <a:pt x="91" y="277"/>
                  </a:lnTo>
                  <a:lnTo>
                    <a:pt x="90" y="284"/>
                  </a:lnTo>
                  <a:lnTo>
                    <a:pt x="92" y="300"/>
                  </a:lnTo>
                  <a:lnTo>
                    <a:pt x="94" y="305"/>
                  </a:lnTo>
                  <a:lnTo>
                    <a:pt x="105" y="318"/>
                  </a:lnTo>
                  <a:cubicBezTo>
                    <a:pt x="106" y="319"/>
                    <a:pt x="106" y="320"/>
                    <a:pt x="107" y="321"/>
                  </a:cubicBezTo>
                  <a:cubicBezTo>
                    <a:pt x="108" y="321"/>
                    <a:pt x="109" y="322"/>
                    <a:pt x="109" y="323"/>
                  </a:cubicBezTo>
                  <a:cubicBezTo>
                    <a:pt x="110" y="323"/>
                    <a:pt x="110" y="323"/>
                    <a:pt x="110" y="323"/>
                  </a:cubicBezTo>
                  <a:lnTo>
                    <a:pt x="112" y="325"/>
                  </a:lnTo>
                  <a:cubicBezTo>
                    <a:pt x="114" y="326"/>
                    <a:pt x="115" y="327"/>
                    <a:pt x="116" y="329"/>
                  </a:cubicBezTo>
                  <a:lnTo>
                    <a:pt x="117" y="332"/>
                  </a:lnTo>
                  <a:cubicBezTo>
                    <a:pt x="118" y="333"/>
                    <a:pt x="118" y="334"/>
                    <a:pt x="118" y="335"/>
                  </a:cubicBezTo>
                  <a:lnTo>
                    <a:pt x="118" y="340"/>
                  </a:lnTo>
                  <a:cubicBezTo>
                    <a:pt x="118" y="341"/>
                    <a:pt x="117" y="342"/>
                    <a:pt x="117" y="343"/>
                  </a:cubicBezTo>
                  <a:lnTo>
                    <a:pt x="114" y="349"/>
                  </a:lnTo>
                  <a:lnTo>
                    <a:pt x="114" y="352"/>
                  </a:lnTo>
                  <a:lnTo>
                    <a:pt x="114" y="355"/>
                  </a:lnTo>
                  <a:cubicBezTo>
                    <a:pt x="114" y="356"/>
                    <a:pt x="114" y="356"/>
                    <a:pt x="114" y="357"/>
                  </a:cubicBezTo>
                  <a:lnTo>
                    <a:pt x="114" y="357"/>
                  </a:lnTo>
                  <a:cubicBezTo>
                    <a:pt x="116" y="358"/>
                    <a:pt x="118" y="359"/>
                    <a:pt x="119" y="361"/>
                  </a:cubicBezTo>
                  <a:lnTo>
                    <a:pt x="121" y="361"/>
                  </a:lnTo>
                  <a:lnTo>
                    <a:pt x="122" y="362"/>
                  </a:lnTo>
                  <a:lnTo>
                    <a:pt x="126" y="360"/>
                  </a:lnTo>
                  <a:lnTo>
                    <a:pt x="131" y="360"/>
                  </a:lnTo>
                  <a:cubicBezTo>
                    <a:pt x="134" y="360"/>
                    <a:pt x="138" y="362"/>
                    <a:pt x="139" y="364"/>
                  </a:cubicBezTo>
                  <a:lnTo>
                    <a:pt x="144" y="376"/>
                  </a:lnTo>
                  <a:cubicBezTo>
                    <a:pt x="144" y="376"/>
                    <a:pt x="144" y="376"/>
                    <a:pt x="145" y="376"/>
                  </a:cubicBezTo>
                  <a:lnTo>
                    <a:pt x="146" y="374"/>
                  </a:lnTo>
                  <a:cubicBezTo>
                    <a:pt x="146" y="373"/>
                    <a:pt x="147" y="372"/>
                    <a:pt x="147" y="371"/>
                  </a:cubicBezTo>
                  <a:lnTo>
                    <a:pt x="147" y="370"/>
                  </a:lnTo>
                  <a:cubicBezTo>
                    <a:pt x="144" y="368"/>
                    <a:pt x="144" y="364"/>
                    <a:pt x="145" y="361"/>
                  </a:cubicBezTo>
                  <a:lnTo>
                    <a:pt x="145" y="361"/>
                  </a:lnTo>
                  <a:lnTo>
                    <a:pt x="143" y="357"/>
                  </a:lnTo>
                  <a:cubicBezTo>
                    <a:pt x="143" y="356"/>
                    <a:pt x="143" y="355"/>
                    <a:pt x="143" y="354"/>
                  </a:cubicBezTo>
                  <a:lnTo>
                    <a:pt x="143" y="352"/>
                  </a:lnTo>
                  <a:cubicBezTo>
                    <a:pt x="143" y="351"/>
                    <a:pt x="143" y="351"/>
                    <a:pt x="144" y="350"/>
                  </a:cubicBezTo>
                  <a:lnTo>
                    <a:pt x="144" y="347"/>
                  </a:lnTo>
                  <a:lnTo>
                    <a:pt x="146" y="325"/>
                  </a:lnTo>
                  <a:lnTo>
                    <a:pt x="148" y="320"/>
                  </a:lnTo>
                  <a:cubicBezTo>
                    <a:pt x="148" y="319"/>
                    <a:pt x="149" y="318"/>
                    <a:pt x="149" y="318"/>
                  </a:cubicBezTo>
                  <a:lnTo>
                    <a:pt x="152" y="315"/>
                  </a:lnTo>
                  <a:cubicBezTo>
                    <a:pt x="153" y="314"/>
                    <a:pt x="154" y="313"/>
                    <a:pt x="155" y="313"/>
                  </a:cubicBezTo>
                  <a:lnTo>
                    <a:pt x="162" y="311"/>
                  </a:lnTo>
                  <a:lnTo>
                    <a:pt x="168" y="307"/>
                  </a:lnTo>
                  <a:cubicBezTo>
                    <a:pt x="169" y="306"/>
                    <a:pt x="169" y="306"/>
                    <a:pt x="170" y="306"/>
                  </a:cubicBezTo>
                  <a:lnTo>
                    <a:pt x="174" y="305"/>
                  </a:lnTo>
                  <a:cubicBezTo>
                    <a:pt x="174" y="305"/>
                    <a:pt x="175" y="305"/>
                    <a:pt x="176" y="305"/>
                  </a:cubicBezTo>
                  <a:lnTo>
                    <a:pt x="184" y="305"/>
                  </a:lnTo>
                  <a:lnTo>
                    <a:pt x="198" y="308"/>
                  </a:lnTo>
                  <a:cubicBezTo>
                    <a:pt x="201" y="309"/>
                    <a:pt x="204" y="311"/>
                    <a:pt x="204" y="314"/>
                  </a:cubicBezTo>
                  <a:cubicBezTo>
                    <a:pt x="204" y="315"/>
                    <a:pt x="205" y="317"/>
                    <a:pt x="205" y="318"/>
                  </a:cubicBezTo>
                  <a:lnTo>
                    <a:pt x="202" y="337"/>
                  </a:lnTo>
                  <a:cubicBezTo>
                    <a:pt x="205" y="336"/>
                    <a:pt x="207" y="336"/>
                    <a:pt x="209" y="337"/>
                  </a:cubicBezTo>
                  <a:lnTo>
                    <a:pt x="213" y="339"/>
                  </a:lnTo>
                  <a:cubicBezTo>
                    <a:pt x="214" y="340"/>
                    <a:pt x="215" y="340"/>
                    <a:pt x="216" y="341"/>
                  </a:cubicBezTo>
                  <a:lnTo>
                    <a:pt x="230" y="360"/>
                  </a:lnTo>
                  <a:lnTo>
                    <a:pt x="234" y="368"/>
                  </a:lnTo>
                  <a:cubicBezTo>
                    <a:pt x="234" y="369"/>
                    <a:pt x="235" y="370"/>
                    <a:pt x="234" y="372"/>
                  </a:cubicBezTo>
                  <a:lnTo>
                    <a:pt x="234" y="373"/>
                  </a:lnTo>
                  <a:lnTo>
                    <a:pt x="236" y="375"/>
                  </a:lnTo>
                  <a:cubicBezTo>
                    <a:pt x="236" y="376"/>
                    <a:pt x="237" y="376"/>
                    <a:pt x="237" y="377"/>
                  </a:cubicBezTo>
                  <a:lnTo>
                    <a:pt x="240" y="385"/>
                  </a:lnTo>
                  <a:lnTo>
                    <a:pt x="241" y="385"/>
                  </a:lnTo>
                  <a:cubicBezTo>
                    <a:pt x="244" y="384"/>
                    <a:pt x="248" y="386"/>
                    <a:pt x="249" y="388"/>
                  </a:cubicBezTo>
                  <a:cubicBezTo>
                    <a:pt x="251" y="390"/>
                    <a:pt x="251" y="393"/>
                    <a:pt x="250" y="396"/>
                  </a:cubicBezTo>
                  <a:lnTo>
                    <a:pt x="248" y="400"/>
                  </a:lnTo>
                  <a:cubicBezTo>
                    <a:pt x="249" y="402"/>
                    <a:pt x="250" y="404"/>
                    <a:pt x="250" y="406"/>
                  </a:cubicBezTo>
                  <a:cubicBezTo>
                    <a:pt x="250" y="408"/>
                    <a:pt x="249" y="411"/>
                    <a:pt x="248" y="412"/>
                  </a:cubicBezTo>
                  <a:cubicBezTo>
                    <a:pt x="249" y="413"/>
                    <a:pt x="249" y="413"/>
                    <a:pt x="249" y="414"/>
                  </a:cubicBezTo>
                  <a:cubicBezTo>
                    <a:pt x="251" y="416"/>
                    <a:pt x="251" y="419"/>
                    <a:pt x="249" y="422"/>
                  </a:cubicBezTo>
                  <a:lnTo>
                    <a:pt x="249" y="422"/>
                  </a:lnTo>
                  <a:cubicBezTo>
                    <a:pt x="249" y="423"/>
                    <a:pt x="249" y="423"/>
                    <a:pt x="249" y="424"/>
                  </a:cubicBezTo>
                  <a:lnTo>
                    <a:pt x="250" y="428"/>
                  </a:lnTo>
                  <a:cubicBezTo>
                    <a:pt x="250" y="429"/>
                    <a:pt x="250" y="430"/>
                    <a:pt x="250" y="432"/>
                  </a:cubicBezTo>
                  <a:lnTo>
                    <a:pt x="249" y="435"/>
                  </a:lnTo>
                  <a:cubicBezTo>
                    <a:pt x="249" y="436"/>
                    <a:pt x="248" y="437"/>
                    <a:pt x="247" y="438"/>
                  </a:cubicBezTo>
                  <a:cubicBezTo>
                    <a:pt x="249" y="439"/>
                    <a:pt x="252" y="440"/>
                    <a:pt x="253" y="441"/>
                  </a:cubicBezTo>
                  <a:lnTo>
                    <a:pt x="254" y="443"/>
                  </a:lnTo>
                  <a:lnTo>
                    <a:pt x="255" y="443"/>
                  </a:lnTo>
                  <a:lnTo>
                    <a:pt x="253" y="432"/>
                  </a:lnTo>
                  <a:lnTo>
                    <a:pt x="253" y="417"/>
                  </a:lnTo>
                  <a:cubicBezTo>
                    <a:pt x="253" y="416"/>
                    <a:pt x="253" y="415"/>
                    <a:pt x="254" y="414"/>
                  </a:cubicBezTo>
                  <a:lnTo>
                    <a:pt x="255" y="411"/>
                  </a:lnTo>
                  <a:cubicBezTo>
                    <a:pt x="256" y="410"/>
                    <a:pt x="257" y="408"/>
                    <a:pt x="258" y="408"/>
                  </a:cubicBezTo>
                  <a:lnTo>
                    <a:pt x="258" y="408"/>
                  </a:lnTo>
                  <a:cubicBezTo>
                    <a:pt x="258" y="407"/>
                    <a:pt x="258" y="406"/>
                    <a:pt x="258" y="406"/>
                  </a:cubicBezTo>
                  <a:lnTo>
                    <a:pt x="258" y="404"/>
                  </a:lnTo>
                  <a:cubicBezTo>
                    <a:pt x="259" y="403"/>
                    <a:pt x="259" y="402"/>
                    <a:pt x="259" y="401"/>
                  </a:cubicBezTo>
                  <a:lnTo>
                    <a:pt x="260" y="399"/>
                  </a:lnTo>
                  <a:lnTo>
                    <a:pt x="261" y="398"/>
                  </a:lnTo>
                  <a:cubicBezTo>
                    <a:pt x="261" y="397"/>
                    <a:pt x="261" y="396"/>
                    <a:pt x="261" y="396"/>
                  </a:cubicBezTo>
                  <a:lnTo>
                    <a:pt x="263" y="390"/>
                  </a:lnTo>
                  <a:cubicBezTo>
                    <a:pt x="263" y="389"/>
                    <a:pt x="264" y="389"/>
                    <a:pt x="264" y="388"/>
                  </a:cubicBezTo>
                  <a:lnTo>
                    <a:pt x="267" y="384"/>
                  </a:lnTo>
                  <a:cubicBezTo>
                    <a:pt x="267" y="384"/>
                    <a:pt x="268" y="383"/>
                    <a:pt x="269" y="383"/>
                  </a:cubicBezTo>
                  <a:lnTo>
                    <a:pt x="271" y="381"/>
                  </a:lnTo>
                  <a:lnTo>
                    <a:pt x="271" y="374"/>
                  </a:lnTo>
                  <a:cubicBezTo>
                    <a:pt x="271" y="371"/>
                    <a:pt x="273" y="369"/>
                    <a:pt x="275" y="367"/>
                  </a:cubicBezTo>
                  <a:lnTo>
                    <a:pt x="284" y="362"/>
                  </a:lnTo>
                  <a:cubicBezTo>
                    <a:pt x="285" y="362"/>
                    <a:pt x="286" y="361"/>
                    <a:pt x="287" y="361"/>
                  </a:cubicBezTo>
                  <a:lnTo>
                    <a:pt x="299" y="360"/>
                  </a:lnTo>
                  <a:lnTo>
                    <a:pt x="311" y="360"/>
                  </a:lnTo>
                  <a:lnTo>
                    <a:pt x="318" y="361"/>
                  </a:lnTo>
                  <a:cubicBezTo>
                    <a:pt x="318" y="361"/>
                    <a:pt x="319" y="362"/>
                    <a:pt x="320" y="362"/>
                  </a:cubicBezTo>
                  <a:lnTo>
                    <a:pt x="324" y="365"/>
                  </a:lnTo>
                  <a:cubicBezTo>
                    <a:pt x="325" y="365"/>
                    <a:pt x="326" y="366"/>
                    <a:pt x="327" y="367"/>
                  </a:cubicBezTo>
                  <a:lnTo>
                    <a:pt x="330" y="372"/>
                  </a:lnTo>
                  <a:cubicBezTo>
                    <a:pt x="330" y="373"/>
                    <a:pt x="331" y="374"/>
                    <a:pt x="331" y="375"/>
                  </a:cubicBezTo>
                  <a:lnTo>
                    <a:pt x="334" y="391"/>
                  </a:lnTo>
                  <a:cubicBezTo>
                    <a:pt x="335" y="391"/>
                    <a:pt x="336" y="392"/>
                    <a:pt x="337" y="392"/>
                  </a:cubicBezTo>
                  <a:lnTo>
                    <a:pt x="345" y="400"/>
                  </a:lnTo>
                  <a:cubicBezTo>
                    <a:pt x="346" y="400"/>
                    <a:pt x="347" y="402"/>
                    <a:pt x="347" y="403"/>
                  </a:cubicBezTo>
                  <a:lnTo>
                    <a:pt x="348" y="406"/>
                  </a:lnTo>
                  <a:cubicBezTo>
                    <a:pt x="348" y="407"/>
                    <a:pt x="348" y="408"/>
                    <a:pt x="348" y="409"/>
                  </a:cubicBezTo>
                  <a:lnTo>
                    <a:pt x="354" y="414"/>
                  </a:lnTo>
                  <a:lnTo>
                    <a:pt x="355" y="415"/>
                  </a:lnTo>
                  <a:lnTo>
                    <a:pt x="356" y="418"/>
                  </a:lnTo>
                  <a:lnTo>
                    <a:pt x="362" y="430"/>
                  </a:lnTo>
                  <a:lnTo>
                    <a:pt x="367" y="428"/>
                  </a:lnTo>
                  <a:cubicBezTo>
                    <a:pt x="369" y="428"/>
                    <a:pt x="370" y="428"/>
                    <a:pt x="371" y="428"/>
                  </a:cubicBezTo>
                  <a:cubicBezTo>
                    <a:pt x="371" y="428"/>
                    <a:pt x="371" y="427"/>
                    <a:pt x="370" y="427"/>
                  </a:cubicBezTo>
                  <a:lnTo>
                    <a:pt x="362" y="410"/>
                  </a:lnTo>
                  <a:cubicBezTo>
                    <a:pt x="361" y="409"/>
                    <a:pt x="361" y="408"/>
                    <a:pt x="361" y="407"/>
                  </a:cubicBezTo>
                  <a:lnTo>
                    <a:pt x="361" y="401"/>
                  </a:lnTo>
                  <a:cubicBezTo>
                    <a:pt x="361" y="400"/>
                    <a:pt x="361" y="400"/>
                    <a:pt x="361" y="399"/>
                  </a:cubicBezTo>
                  <a:cubicBezTo>
                    <a:pt x="360" y="398"/>
                    <a:pt x="360" y="396"/>
                    <a:pt x="360" y="395"/>
                  </a:cubicBezTo>
                  <a:cubicBezTo>
                    <a:pt x="359" y="393"/>
                    <a:pt x="359" y="390"/>
                    <a:pt x="360" y="387"/>
                  </a:cubicBezTo>
                  <a:lnTo>
                    <a:pt x="361" y="385"/>
                  </a:lnTo>
                  <a:cubicBezTo>
                    <a:pt x="361" y="384"/>
                    <a:pt x="362" y="383"/>
                    <a:pt x="362" y="383"/>
                  </a:cubicBezTo>
                  <a:lnTo>
                    <a:pt x="365" y="379"/>
                  </a:lnTo>
                  <a:cubicBezTo>
                    <a:pt x="366" y="377"/>
                    <a:pt x="368" y="376"/>
                    <a:pt x="370" y="375"/>
                  </a:cubicBezTo>
                  <a:cubicBezTo>
                    <a:pt x="370" y="374"/>
                    <a:pt x="370" y="374"/>
                    <a:pt x="370" y="373"/>
                  </a:cubicBezTo>
                  <a:cubicBezTo>
                    <a:pt x="370" y="371"/>
                    <a:pt x="370" y="369"/>
                    <a:pt x="371" y="367"/>
                  </a:cubicBezTo>
                  <a:lnTo>
                    <a:pt x="368" y="363"/>
                  </a:lnTo>
                  <a:lnTo>
                    <a:pt x="364" y="357"/>
                  </a:lnTo>
                  <a:cubicBezTo>
                    <a:pt x="363" y="356"/>
                    <a:pt x="363" y="354"/>
                    <a:pt x="363" y="352"/>
                  </a:cubicBezTo>
                  <a:lnTo>
                    <a:pt x="357" y="340"/>
                  </a:lnTo>
                  <a:cubicBezTo>
                    <a:pt x="356" y="338"/>
                    <a:pt x="356" y="336"/>
                    <a:pt x="357" y="334"/>
                  </a:cubicBezTo>
                  <a:cubicBezTo>
                    <a:pt x="356" y="334"/>
                    <a:pt x="356" y="334"/>
                    <a:pt x="356" y="334"/>
                  </a:cubicBezTo>
                  <a:lnTo>
                    <a:pt x="355" y="332"/>
                  </a:lnTo>
                  <a:lnTo>
                    <a:pt x="354" y="330"/>
                  </a:lnTo>
                  <a:cubicBezTo>
                    <a:pt x="353" y="329"/>
                    <a:pt x="353" y="328"/>
                    <a:pt x="353" y="327"/>
                  </a:cubicBezTo>
                  <a:cubicBezTo>
                    <a:pt x="352" y="325"/>
                    <a:pt x="352" y="322"/>
                    <a:pt x="354" y="320"/>
                  </a:cubicBezTo>
                  <a:lnTo>
                    <a:pt x="354" y="319"/>
                  </a:lnTo>
                  <a:lnTo>
                    <a:pt x="354" y="319"/>
                  </a:lnTo>
                  <a:cubicBezTo>
                    <a:pt x="354" y="318"/>
                    <a:pt x="353" y="316"/>
                    <a:pt x="354" y="315"/>
                  </a:cubicBezTo>
                  <a:lnTo>
                    <a:pt x="350" y="310"/>
                  </a:lnTo>
                  <a:lnTo>
                    <a:pt x="347" y="304"/>
                  </a:lnTo>
                  <a:cubicBezTo>
                    <a:pt x="347" y="303"/>
                    <a:pt x="347" y="303"/>
                    <a:pt x="347" y="303"/>
                  </a:cubicBezTo>
                  <a:cubicBezTo>
                    <a:pt x="346" y="302"/>
                    <a:pt x="346" y="301"/>
                    <a:pt x="346" y="300"/>
                  </a:cubicBezTo>
                  <a:cubicBezTo>
                    <a:pt x="345" y="300"/>
                    <a:pt x="345" y="300"/>
                    <a:pt x="345" y="300"/>
                  </a:cubicBezTo>
                  <a:lnTo>
                    <a:pt x="341" y="299"/>
                  </a:lnTo>
                  <a:cubicBezTo>
                    <a:pt x="339" y="299"/>
                    <a:pt x="337" y="297"/>
                    <a:pt x="336" y="295"/>
                  </a:cubicBezTo>
                  <a:lnTo>
                    <a:pt x="334" y="292"/>
                  </a:lnTo>
                  <a:cubicBezTo>
                    <a:pt x="334" y="291"/>
                    <a:pt x="333" y="289"/>
                    <a:pt x="333" y="288"/>
                  </a:cubicBezTo>
                  <a:lnTo>
                    <a:pt x="335" y="278"/>
                  </a:lnTo>
                  <a:cubicBezTo>
                    <a:pt x="335" y="277"/>
                    <a:pt x="335" y="276"/>
                    <a:pt x="335" y="276"/>
                  </a:cubicBezTo>
                  <a:lnTo>
                    <a:pt x="328" y="263"/>
                  </a:lnTo>
                  <a:lnTo>
                    <a:pt x="326" y="257"/>
                  </a:lnTo>
                  <a:lnTo>
                    <a:pt x="321" y="250"/>
                  </a:lnTo>
                  <a:cubicBezTo>
                    <a:pt x="320" y="249"/>
                    <a:pt x="319" y="247"/>
                    <a:pt x="319" y="245"/>
                  </a:cubicBezTo>
                  <a:lnTo>
                    <a:pt x="319" y="245"/>
                  </a:lnTo>
                  <a:cubicBezTo>
                    <a:pt x="317" y="244"/>
                    <a:pt x="317" y="242"/>
                    <a:pt x="317" y="240"/>
                  </a:cubicBezTo>
                  <a:lnTo>
                    <a:pt x="308" y="229"/>
                  </a:lnTo>
                  <a:cubicBezTo>
                    <a:pt x="307" y="228"/>
                    <a:pt x="307" y="226"/>
                    <a:pt x="307" y="224"/>
                  </a:cubicBezTo>
                  <a:lnTo>
                    <a:pt x="306" y="222"/>
                  </a:lnTo>
                  <a:cubicBezTo>
                    <a:pt x="306" y="221"/>
                    <a:pt x="307" y="220"/>
                    <a:pt x="307" y="219"/>
                  </a:cubicBezTo>
                  <a:lnTo>
                    <a:pt x="307" y="218"/>
                  </a:lnTo>
                  <a:lnTo>
                    <a:pt x="307" y="218"/>
                  </a:lnTo>
                  <a:cubicBezTo>
                    <a:pt x="306" y="217"/>
                    <a:pt x="305" y="214"/>
                    <a:pt x="305" y="213"/>
                  </a:cubicBezTo>
                  <a:lnTo>
                    <a:pt x="305" y="210"/>
                  </a:lnTo>
                  <a:lnTo>
                    <a:pt x="305" y="209"/>
                  </a:lnTo>
                  <a:cubicBezTo>
                    <a:pt x="304" y="208"/>
                    <a:pt x="303" y="206"/>
                    <a:pt x="302" y="205"/>
                  </a:cubicBezTo>
                  <a:lnTo>
                    <a:pt x="302" y="203"/>
                  </a:lnTo>
                  <a:cubicBezTo>
                    <a:pt x="301" y="202"/>
                    <a:pt x="301" y="201"/>
                    <a:pt x="301" y="200"/>
                  </a:cubicBezTo>
                  <a:cubicBezTo>
                    <a:pt x="301" y="199"/>
                    <a:pt x="302" y="197"/>
                    <a:pt x="302" y="196"/>
                  </a:cubicBezTo>
                  <a:lnTo>
                    <a:pt x="302" y="195"/>
                  </a:lnTo>
                  <a:lnTo>
                    <a:pt x="302" y="194"/>
                  </a:lnTo>
                  <a:cubicBezTo>
                    <a:pt x="301" y="194"/>
                    <a:pt x="301" y="192"/>
                    <a:pt x="300" y="191"/>
                  </a:cubicBezTo>
                  <a:cubicBezTo>
                    <a:pt x="300" y="190"/>
                    <a:pt x="300" y="189"/>
                    <a:pt x="300" y="188"/>
                  </a:cubicBezTo>
                  <a:lnTo>
                    <a:pt x="301" y="182"/>
                  </a:lnTo>
                  <a:cubicBezTo>
                    <a:pt x="301" y="180"/>
                    <a:pt x="301" y="179"/>
                    <a:pt x="302" y="178"/>
                  </a:cubicBezTo>
                  <a:lnTo>
                    <a:pt x="304" y="175"/>
                  </a:lnTo>
                  <a:cubicBezTo>
                    <a:pt x="305" y="174"/>
                    <a:pt x="306" y="173"/>
                    <a:pt x="307" y="172"/>
                  </a:cubicBezTo>
                  <a:lnTo>
                    <a:pt x="316" y="168"/>
                  </a:lnTo>
                  <a:cubicBezTo>
                    <a:pt x="319" y="166"/>
                    <a:pt x="322" y="167"/>
                    <a:pt x="324" y="170"/>
                  </a:cubicBezTo>
                  <a:lnTo>
                    <a:pt x="329" y="176"/>
                  </a:lnTo>
                  <a:cubicBezTo>
                    <a:pt x="330" y="177"/>
                    <a:pt x="331" y="178"/>
                    <a:pt x="331" y="179"/>
                  </a:cubicBezTo>
                  <a:lnTo>
                    <a:pt x="331" y="180"/>
                  </a:lnTo>
                  <a:cubicBezTo>
                    <a:pt x="333" y="180"/>
                    <a:pt x="335" y="182"/>
                    <a:pt x="335" y="184"/>
                  </a:cubicBezTo>
                  <a:cubicBezTo>
                    <a:pt x="336" y="184"/>
                    <a:pt x="336" y="183"/>
                    <a:pt x="337" y="183"/>
                  </a:cubicBezTo>
                  <a:cubicBezTo>
                    <a:pt x="338" y="182"/>
                    <a:pt x="341" y="181"/>
                    <a:pt x="343" y="181"/>
                  </a:cubicBezTo>
                  <a:lnTo>
                    <a:pt x="345" y="181"/>
                  </a:lnTo>
                  <a:lnTo>
                    <a:pt x="345" y="181"/>
                  </a:lnTo>
                  <a:lnTo>
                    <a:pt x="348" y="181"/>
                  </a:lnTo>
                  <a:lnTo>
                    <a:pt x="353" y="183"/>
                  </a:lnTo>
                  <a:cubicBezTo>
                    <a:pt x="354" y="183"/>
                    <a:pt x="355" y="184"/>
                    <a:pt x="356" y="186"/>
                  </a:cubicBezTo>
                  <a:lnTo>
                    <a:pt x="356" y="186"/>
                  </a:lnTo>
                  <a:cubicBezTo>
                    <a:pt x="357" y="186"/>
                    <a:pt x="360" y="187"/>
                    <a:pt x="360" y="188"/>
                  </a:cubicBezTo>
                  <a:lnTo>
                    <a:pt x="364" y="191"/>
                  </a:lnTo>
                  <a:lnTo>
                    <a:pt x="367" y="195"/>
                  </a:lnTo>
                  <a:lnTo>
                    <a:pt x="367" y="195"/>
                  </a:lnTo>
                  <a:cubicBezTo>
                    <a:pt x="369" y="194"/>
                    <a:pt x="371" y="194"/>
                    <a:pt x="373" y="194"/>
                  </a:cubicBezTo>
                  <a:cubicBezTo>
                    <a:pt x="375" y="195"/>
                    <a:pt x="377" y="196"/>
                    <a:pt x="378" y="198"/>
                  </a:cubicBezTo>
                  <a:lnTo>
                    <a:pt x="379" y="200"/>
                  </a:lnTo>
                  <a:cubicBezTo>
                    <a:pt x="381" y="200"/>
                    <a:pt x="383" y="200"/>
                    <a:pt x="385" y="201"/>
                  </a:cubicBezTo>
                  <a:lnTo>
                    <a:pt x="387" y="202"/>
                  </a:lnTo>
                  <a:cubicBezTo>
                    <a:pt x="388" y="203"/>
                    <a:pt x="388" y="203"/>
                    <a:pt x="389" y="203"/>
                  </a:cubicBezTo>
                  <a:lnTo>
                    <a:pt x="390" y="204"/>
                  </a:lnTo>
                  <a:cubicBezTo>
                    <a:pt x="392" y="205"/>
                    <a:pt x="395" y="207"/>
                    <a:pt x="395" y="209"/>
                  </a:cubicBezTo>
                  <a:cubicBezTo>
                    <a:pt x="396" y="210"/>
                    <a:pt x="396" y="212"/>
                    <a:pt x="396" y="213"/>
                  </a:cubicBezTo>
                  <a:lnTo>
                    <a:pt x="397" y="216"/>
                  </a:lnTo>
                  <a:cubicBezTo>
                    <a:pt x="397" y="217"/>
                    <a:pt x="398" y="218"/>
                    <a:pt x="398" y="219"/>
                  </a:cubicBezTo>
                  <a:cubicBezTo>
                    <a:pt x="398" y="222"/>
                    <a:pt x="396" y="226"/>
                    <a:pt x="393" y="227"/>
                  </a:cubicBezTo>
                  <a:cubicBezTo>
                    <a:pt x="392" y="228"/>
                    <a:pt x="391" y="228"/>
                    <a:pt x="390" y="228"/>
                  </a:cubicBezTo>
                  <a:cubicBezTo>
                    <a:pt x="389" y="228"/>
                    <a:pt x="389" y="229"/>
                    <a:pt x="389" y="229"/>
                  </a:cubicBezTo>
                  <a:lnTo>
                    <a:pt x="390" y="230"/>
                  </a:lnTo>
                  <a:cubicBezTo>
                    <a:pt x="391" y="231"/>
                    <a:pt x="392" y="231"/>
                    <a:pt x="392" y="232"/>
                  </a:cubicBezTo>
                  <a:lnTo>
                    <a:pt x="393" y="232"/>
                  </a:lnTo>
                  <a:cubicBezTo>
                    <a:pt x="394" y="231"/>
                    <a:pt x="395" y="231"/>
                    <a:pt x="397" y="230"/>
                  </a:cubicBezTo>
                  <a:lnTo>
                    <a:pt x="399" y="230"/>
                  </a:lnTo>
                  <a:lnTo>
                    <a:pt x="399" y="230"/>
                  </a:lnTo>
                  <a:lnTo>
                    <a:pt x="399" y="227"/>
                  </a:lnTo>
                  <a:cubicBezTo>
                    <a:pt x="399" y="223"/>
                    <a:pt x="402" y="220"/>
                    <a:pt x="405" y="219"/>
                  </a:cubicBezTo>
                  <a:lnTo>
                    <a:pt x="406" y="219"/>
                  </a:lnTo>
                  <a:cubicBezTo>
                    <a:pt x="407" y="219"/>
                    <a:pt x="407" y="219"/>
                    <a:pt x="407" y="218"/>
                  </a:cubicBezTo>
                  <a:cubicBezTo>
                    <a:pt x="408" y="217"/>
                    <a:pt x="410" y="216"/>
                    <a:pt x="412" y="215"/>
                  </a:cubicBezTo>
                  <a:lnTo>
                    <a:pt x="415" y="215"/>
                  </a:lnTo>
                  <a:lnTo>
                    <a:pt x="416" y="215"/>
                  </a:lnTo>
                  <a:cubicBezTo>
                    <a:pt x="418" y="213"/>
                    <a:pt x="420" y="212"/>
                    <a:pt x="423" y="213"/>
                  </a:cubicBezTo>
                  <a:lnTo>
                    <a:pt x="426" y="213"/>
                  </a:lnTo>
                  <a:lnTo>
                    <a:pt x="448" y="212"/>
                  </a:lnTo>
                  <a:lnTo>
                    <a:pt x="454" y="210"/>
                  </a:lnTo>
                  <a:lnTo>
                    <a:pt x="449" y="208"/>
                  </a:lnTo>
                  <a:cubicBezTo>
                    <a:pt x="448" y="207"/>
                    <a:pt x="448" y="207"/>
                    <a:pt x="447" y="20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90" name="Freeform 375">
              <a:extLst>
                <a:ext uri="{FF2B5EF4-FFF2-40B4-BE49-F238E27FC236}">
                  <a16:creationId xmlns:a16="http://schemas.microsoft.com/office/drawing/2014/main" id="{64113F50-13F0-4924-977F-C5AD33EE2328}"/>
                </a:ext>
              </a:extLst>
            </p:cNvPr>
            <p:cNvSpPr>
              <a:spLocks noChangeArrowheads="1"/>
            </p:cNvSpPr>
            <p:nvPr/>
          </p:nvSpPr>
          <p:spPr bwMode="auto">
            <a:xfrm>
              <a:off x="9286875" y="4406900"/>
              <a:ext cx="6350" cy="15875"/>
            </a:xfrm>
            <a:custGeom>
              <a:avLst/>
              <a:gdLst>
                <a:gd name="T0" fmla="*/ 16 w 19"/>
                <a:gd name="T1" fmla="*/ 4 h 43"/>
                <a:gd name="T2" fmla="*/ 16 w 19"/>
                <a:gd name="T3" fmla="*/ 0 h 43"/>
                <a:gd name="T4" fmla="*/ 13 w 19"/>
                <a:gd name="T5" fmla="*/ 3 h 43"/>
                <a:gd name="T6" fmla="*/ 9 w 19"/>
                <a:gd name="T7" fmla="*/ 10 h 43"/>
                <a:gd name="T8" fmla="*/ 7 w 19"/>
                <a:gd name="T9" fmla="*/ 12 h 43"/>
                <a:gd name="T10" fmla="*/ 5 w 19"/>
                <a:gd name="T11" fmla="*/ 22 h 43"/>
                <a:gd name="T12" fmla="*/ 4 w 19"/>
                <a:gd name="T13" fmla="*/ 24 h 43"/>
                <a:gd name="T14" fmla="*/ 1 w 19"/>
                <a:gd name="T15" fmla="*/ 31 h 43"/>
                <a:gd name="T16" fmla="*/ 0 w 19"/>
                <a:gd name="T17" fmla="*/ 37 h 43"/>
                <a:gd name="T18" fmla="*/ 1 w 19"/>
                <a:gd name="T19" fmla="*/ 37 h 43"/>
                <a:gd name="T20" fmla="*/ 3 w 19"/>
                <a:gd name="T21" fmla="*/ 38 h 43"/>
                <a:gd name="T22" fmla="*/ 8 w 19"/>
                <a:gd name="T23" fmla="*/ 42 h 43"/>
                <a:gd name="T24" fmla="*/ 9 w 19"/>
                <a:gd name="T25" fmla="*/ 42 h 43"/>
                <a:gd name="T26" fmla="*/ 11 w 19"/>
                <a:gd name="T27" fmla="*/ 41 h 43"/>
                <a:gd name="T28" fmla="*/ 11 w 19"/>
                <a:gd name="T29" fmla="*/ 41 h 43"/>
                <a:gd name="T30" fmla="*/ 13 w 19"/>
                <a:gd name="T31" fmla="*/ 38 h 43"/>
                <a:gd name="T32" fmla="*/ 14 w 19"/>
                <a:gd name="T33" fmla="*/ 36 h 43"/>
                <a:gd name="T34" fmla="*/ 12 w 19"/>
                <a:gd name="T35" fmla="*/ 33 h 43"/>
                <a:gd name="T36" fmla="*/ 12 w 19"/>
                <a:gd name="T37" fmla="*/ 26 h 43"/>
                <a:gd name="T38" fmla="*/ 13 w 19"/>
                <a:gd name="T39" fmla="*/ 24 h 43"/>
                <a:gd name="T40" fmla="*/ 18 w 19"/>
                <a:gd name="T41" fmla="*/ 16 h 43"/>
                <a:gd name="T42" fmla="*/ 17 w 19"/>
                <a:gd name="T43" fmla="*/ 10 h 43"/>
                <a:gd name="T44" fmla="*/ 17 w 19"/>
                <a:gd name="T45" fmla="*/ 7 h 43"/>
                <a:gd name="T46" fmla="*/ 16 w 19"/>
                <a:gd name="T47"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43">
                  <a:moveTo>
                    <a:pt x="16" y="4"/>
                  </a:moveTo>
                  <a:lnTo>
                    <a:pt x="16" y="0"/>
                  </a:lnTo>
                  <a:lnTo>
                    <a:pt x="13" y="3"/>
                  </a:lnTo>
                  <a:lnTo>
                    <a:pt x="9" y="10"/>
                  </a:lnTo>
                  <a:cubicBezTo>
                    <a:pt x="9" y="11"/>
                    <a:pt x="8" y="12"/>
                    <a:pt x="7" y="12"/>
                  </a:cubicBezTo>
                  <a:lnTo>
                    <a:pt x="5" y="22"/>
                  </a:lnTo>
                  <a:cubicBezTo>
                    <a:pt x="4" y="23"/>
                    <a:pt x="4" y="24"/>
                    <a:pt x="4" y="24"/>
                  </a:cubicBezTo>
                  <a:lnTo>
                    <a:pt x="1" y="31"/>
                  </a:lnTo>
                  <a:lnTo>
                    <a:pt x="0" y="37"/>
                  </a:lnTo>
                  <a:lnTo>
                    <a:pt x="1" y="37"/>
                  </a:lnTo>
                  <a:cubicBezTo>
                    <a:pt x="2" y="37"/>
                    <a:pt x="2" y="37"/>
                    <a:pt x="3" y="38"/>
                  </a:cubicBezTo>
                  <a:cubicBezTo>
                    <a:pt x="5" y="38"/>
                    <a:pt x="7" y="40"/>
                    <a:pt x="8" y="42"/>
                  </a:cubicBezTo>
                  <a:cubicBezTo>
                    <a:pt x="8" y="42"/>
                    <a:pt x="8" y="42"/>
                    <a:pt x="9" y="42"/>
                  </a:cubicBezTo>
                  <a:lnTo>
                    <a:pt x="11" y="41"/>
                  </a:lnTo>
                  <a:lnTo>
                    <a:pt x="11" y="41"/>
                  </a:lnTo>
                  <a:cubicBezTo>
                    <a:pt x="12" y="40"/>
                    <a:pt x="12" y="39"/>
                    <a:pt x="13" y="38"/>
                  </a:cubicBezTo>
                  <a:cubicBezTo>
                    <a:pt x="13" y="37"/>
                    <a:pt x="13" y="37"/>
                    <a:pt x="14" y="36"/>
                  </a:cubicBezTo>
                  <a:cubicBezTo>
                    <a:pt x="13" y="35"/>
                    <a:pt x="12" y="34"/>
                    <a:pt x="12" y="33"/>
                  </a:cubicBezTo>
                  <a:cubicBezTo>
                    <a:pt x="12" y="31"/>
                    <a:pt x="11" y="28"/>
                    <a:pt x="12" y="26"/>
                  </a:cubicBezTo>
                  <a:lnTo>
                    <a:pt x="13" y="24"/>
                  </a:lnTo>
                  <a:lnTo>
                    <a:pt x="18" y="16"/>
                  </a:lnTo>
                  <a:lnTo>
                    <a:pt x="17" y="10"/>
                  </a:lnTo>
                  <a:cubicBezTo>
                    <a:pt x="17" y="9"/>
                    <a:pt x="17" y="8"/>
                    <a:pt x="17" y="7"/>
                  </a:cubicBezTo>
                  <a:cubicBezTo>
                    <a:pt x="17" y="6"/>
                    <a:pt x="17" y="5"/>
                    <a:pt x="16" y="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91" name="Freeform 376">
              <a:extLst>
                <a:ext uri="{FF2B5EF4-FFF2-40B4-BE49-F238E27FC236}">
                  <a16:creationId xmlns:a16="http://schemas.microsoft.com/office/drawing/2014/main" id="{046589AB-7913-49A6-8A44-DF559E3D88AB}"/>
                </a:ext>
              </a:extLst>
            </p:cNvPr>
            <p:cNvSpPr>
              <a:spLocks noChangeArrowheads="1"/>
            </p:cNvSpPr>
            <p:nvPr/>
          </p:nvSpPr>
          <p:spPr bwMode="auto">
            <a:xfrm>
              <a:off x="9259887" y="4140200"/>
              <a:ext cx="449263" cy="366713"/>
            </a:xfrm>
            <a:custGeom>
              <a:avLst/>
              <a:gdLst>
                <a:gd name="T0" fmla="*/ 221 w 1250"/>
                <a:gd name="T1" fmla="*/ 813 h 1019"/>
                <a:gd name="T2" fmla="*/ 295 w 1250"/>
                <a:gd name="T3" fmla="*/ 846 h 1019"/>
                <a:gd name="T4" fmla="*/ 381 w 1250"/>
                <a:gd name="T5" fmla="*/ 844 h 1019"/>
                <a:gd name="T6" fmla="*/ 424 w 1250"/>
                <a:gd name="T7" fmla="*/ 824 h 1019"/>
                <a:gd name="T8" fmla="*/ 492 w 1250"/>
                <a:gd name="T9" fmla="*/ 858 h 1019"/>
                <a:gd name="T10" fmla="*/ 571 w 1250"/>
                <a:gd name="T11" fmla="*/ 884 h 1019"/>
                <a:gd name="T12" fmla="*/ 552 w 1250"/>
                <a:gd name="T13" fmla="*/ 934 h 1019"/>
                <a:gd name="T14" fmla="*/ 617 w 1250"/>
                <a:gd name="T15" fmla="*/ 940 h 1019"/>
                <a:gd name="T16" fmla="*/ 669 w 1250"/>
                <a:gd name="T17" fmla="*/ 945 h 1019"/>
                <a:gd name="T18" fmla="*/ 725 w 1250"/>
                <a:gd name="T19" fmla="*/ 989 h 1019"/>
                <a:gd name="T20" fmla="*/ 744 w 1250"/>
                <a:gd name="T21" fmla="*/ 980 h 1019"/>
                <a:gd name="T22" fmla="*/ 747 w 1250"/>
                <a:gd name="T23" fmla="*/ 897 h 1019"/>
                <a:gd name="T24" fmla="*/ 650 w 1250"/>
                <a:gd name="T25" fmla="*/ 829 h 1019"/>
                <a:gd name="T26" fmla="*/ 588 w 1250"/>
                <a:gd name="T27" fmla="*/ 786 h 1019"/>
                <a:gd name="T28" fmla="*/ 513 w 1250"/>
                <a:gd name="T29" fmla="*/ 759 h 1019"/>
                <a:gd name="T30" fmla="*/ 448 w 1250"/>
                <a:gd name="T31" fmla="*/ 735 h 1019"/>
                <a:gd name="T32" fmla="*/ 500 w 1250"/>
                <a:gd name="T33" fmla="*/ 717 h 1019"/>
                <a:gd name="T34" fmla="*/ 536 w 1250"/>
                <a:gd name="T35" fmla="*/ 678 h 1019"/>
                <a:gd name="T36" fmla="*/ 537 w 1250"/>
                <a:gd name="T37" fmla="*/ 595 h 1019"/>
                <a:gd name="T38" fmla="*/ 596 w 1250"/>
                <a:gd name="T39" fmla="*/ 650 h 1019"/>
                <a:gd name="T40" fmla="*/ 502 w 1250"/>
                <a:gd name="T41" fmla="*/ 489 h 1019"/>
                <a:gd name="T42" fmla="*/ 450 w 1250"/>
                <a:gd name="T43" fmla="*/ 408 h 1019"/>
                <a:gd name="T44" fmla="*/ 465 w 1250"/>
                <a:gd name="T45" fmla="*/ 311 h 1019"/>
                <a:gd name="T46" fmla="*/ 520 w 1250"/>
                <a:gd name="T47" fmla="*/ 269 h 1019"/>
                <a:gd name="T48" fmla="*/ 526 w 1250"/>
                <a:gd name="T49" fmla="*/ 321 h 1019"/>
                <a:gd name="T50" fmla="*/ 599 w 1250"/>
                <a:gd name="T51" fmla="*/ 370 h 1019"/>
                <a:gd name="T52" fmla="*/ 676 w 1250"/>
                <a:gd name="T53" fmla="*/ 354 h 1019"/>
                <a:gd name="T54" fmla="*/ 692 w 1250"/>
                <a:gd name="T55" fmla="*/ 289 h 1019"/>
                <a:gd name="T56" fmla="*/ 742 w 1250"/>
                <a:gd name="T57" fmla="*/ 247 h 1019"/>
                <a:gd name="T58" fmla="*/ 835 w 1250"/>
                <a:gd name="T59" fmla="*/ 189 h 1019"/>
                <a:gd name="T60" fmla="*/ 913 w 1250"/>
                <a:gd name="T61" fmla="*/ 198 h 1019"/>
                <a:gd name="T62" fmla="*/ 1016 w 1250"/>
                <a:gd name="T63" fmla="*/ 200 h 1019"/>
                <a:gd name="T64" fmla="*/ 1138 w 1250"/>
                <a:gd name="T65" fmla="*/ 221 h 1019"/>
                <a:gd name="T66" fmla="*/ 1175 w 1250"/>
                <a:gd name="T67" fmla="*/ 203 h 1019"/>
                <a:gd name="T68" fmla="*/ 1188 w 1250"/>
                <a:gd name="T69" fmla="*/ 145 h 1019"/>
                <a:gd name="T70" fmla="*/ 1248 w 1250"/>
                <a:gd name="T71" fmla="*/ 78 h 1019"/>
                <a:gd name="T72" fmla="*/ 1180 w 1250"/>
                <a:gd name="T73" fmla="*/ 6 h 1019"/>
                <a:gd name="T74" fmla="*/ 1171 w 1250"/>
                <a:gd name="T75" fmla="*/ 42 h 1019"/>
                <a:gd name="T76" fmla="*/ 1119 w 1250"/>
                <a:gd name="T77" fmla="*/ 111 h 1019"/>
                <a:gd name="T78" fmla="*/ 1045 w 1250"/>
                <a:gd name="T79" fmla="*/ 115 h 1019"/>
                <a:gd name="T80" fmla="*/ 953 w 1250"/>
                <a:gd name="T81" fmla="*/ 107 h 1019"/>
                <a:gd name="T82" fmla="*/ 849 w 1250"/>
                <a:gd name="T83" fmla="*/ 77 h 1019"/>
                <a:gd name="T84" fmla="*/ 812 w 1250"/>
                <a:gd name="T85" fmla="*/ 58 h 1019"/>
                <a:gd name="T86" fmla="*/ 753 w 1250"/>
                <a:gd name="T87" fmla="*/ 74 h 1019"/>
                <a:gd name="T88" fmla="*/ 681 w 1250"/>
                <a:gd name="T89" fmla="*/ 88 h 1019"/>
                <a:gd name="T90" fmla="*/ 593 w 1250"/>
                <a:gd name="T91" fmla="*/ 97 h 1019"/>
                <a:gd name="T92" fmla="*/ 492 w 1250"/>
                <a:gd name="T93" fmla="*/ 156 h 1019"/>
                <a:gd name="T94" fmla="*/ 403 w 1250"/>
                <a:gd name="T95" fmla="*/ 156 h 1019"/>
                <a:gd name="T96" fmla="*/ 323 w 1250"/>
                <a:gd name="T97" fmla="*/ 193 h 1019"/>
                <a:gd name="T98" fmla="*/ 237 w 1250"/>
                <a:gd name="T99" fmla="*/ 217 h 1019"/>
                <a:gd name="T100" fmla="*/ 169 w 1250"/>
                <a:gd name="T101" fmla="*/ 284 h 1019"/>
                <a:gd name="T102" fmla="*/ 116 w 1250"/>
                <a:gd name="T103" fmla="*/ 354 h 1019"/>
                <a:gd name="T104" fmla="*/ 73 w 1250"/>
                <a:gd name="T105" fmla="*/ 432 h 1019"/>
                <a:gd name="T106" fmla="*/ 37 w 1250"/>
                <a:gd name="T107" fmla="*/ 502 h 1019"/>
                <a:gd name="T108" fmla="*/ 3 w 1250"/>
                <a:gd name="T109" fmla="*/ 539 h 1019"/>
                <a:gd name="T110" fmla="*/ 24 w 1250"/>
                <a:gd name="T111" fmla="*/ 602 h 1019"/>
                <a:gd name="T112" fmla="*/ 98 w 1250"/>
                <a:gd name="T113" fmla="*/ 670 h 1019"/>
                <a:gd name="T114" fmla="*/ 159 w 1250"/>
                <a:gd name="T115" fmla="*/ 679 h 1019"/>
                <a:gd name="T116" fmla="*/ 183 w 1250"/>
                <a:gd name="T117" fmla="*/ 732 h 1019"/>
                <a:gd name="T118" fmla="*/ 122 w 1250"/>
                <a:gd name="T119" fmla="*/ 721 h 1019"/>
                <a:gd name="T120" fmla="*/ 144 w 1250"/>
                <a:gd name="T121" fmla="*/ 768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0" h="1019">
                  <a:moveTo>
                    <a:pt x="186" y="836"/>
                  </a:moveTo>
                  <a:lnTo>
                    <a:pt x="186" y="837"/>
                  </a:lnTo>
                  <a:lnTo>
                    <a:pt x="187" y="838"/>
                  </a:lnTo>
                  <a:cubicBezTo>
                    <a:pt x="190" y="840"/>
                    <a:pt x="191" y="844"/>
                    <a:pt x="189" y="848"/>
                  </a:cubicBezTo>
                  <a:lnTo>
                    <a:pt x="186" y="852"/>
                  </a:lnTo>
                  <a:cubicBezTo>
                    <a:pt x="188" y="851"/>
                    <a:pt x="191" y="850"/>
                    <a:pt x="193" y="851"/>
                  </a:cubicBezTo>
                  <a:cubicBezTo>
                    <a:pt x="195" y="851"/>
                    <a:pt x="198" y="852"/>
                    <a:pt x="199" y="853"/>
                  </a:cubicBezTo>
                  <a:cubicBezTo>
                    <a:pt x="199" y="852"/>
                    <a:pt x="199" y="851"/>
                    <a:pt x="199" y="851"/>
                  </a:cubicBezTo>
                  <a:cubicBezTo>
                    <a:pt x="200" y="849"/>
                    <a:pt x="202" y="846"/>
                    <a:pt x="204" y="845"/>
                  </a:cubicBezTo>
                  <a:cubicBezTo>
                    <a:pt x="204" y="844"/>
                    <a:pt x="205" y="844"/>
                    <a:pt x="206" y="844"/>
                  </a:cubicBezTo>
                  <a:cubicBezTo>
                    <a:pt x="206" y="844"/>
                    <a:pt x="206" y="843"/>
                    <a:pt x="207" y="843"/>
                  </a:cubicBezTo>
                  <a:cubicBezTo>
                    <a:pt x="207" y="843"/>
                    <a:pt x="209" y="842"/>
                    <a:pt x="209" y="841"/>
                  </a:cubicBezTo>
                  <a:lnTo>
                    <a:pt x="213" y="839"/>
                  </a:lnTo>
                  <a:cubicBezTo>
                    <a:pt x="213" y="839"/>
                    <a:pt x="213" y="839"/>
                    <a:pt x="214" y="839"/>
                  </a:cubicBezTo>
                  <a:cubicBezTo>
                    <a:pt x="213" y="837"/>
                    <a:pt x="213" y="836"/>
                    <a:pt x="213" y="834"/>
                  </a:cubicBezTo>
                  <a:lnTo>
                    <a:pt x="207" y="823"/>
                  </a:lnTo>
                  <a:cubicBezTo>
                    <a:pt x="207" y="821"/>
                    <a:pt x="207" y="818"/>
                    <a:pt x="208" y="816"/>
                  </a:cubicBezTo>
                  <a:cubicBezTo>
                    <a:pt x="209" y="814"/>
                    <a:pt x="212" y="813"/>
                    <a:pt x="214" y="812"/>
                  </a:cubicBezTo>
                  <a:cubicBezTo>
                    <a:pt x="216" y="812"/>
                    <a:pt x="219" y="812"/>
                    <a:pt x="221" y="813"/>
                  </a:cubicBezTo>
                  <a:cubicBezTo>
                    <a:pt x="221" y="813"/>
                    <a:pt x="223" y="814"/>
                    <a:pt x="224" y="814"/>
                  </a:cubicBezTo>
                  <a:lnTo>
                    <a:pt x="226" y="816"/>
                  </a:lnTo>
                  <a:lnTo>
                    <a:pt x="231" y="822"/>
                  </a:lnTo>
                  <a:cubicBezTo>
                    <a:pt x="232" y="823"/>
                    <a:pt x="233" y="825"/>
                    <a:pt x="233" y="826"/>
                  </a:cubicBezTo>
                  <a:lnTo>
                    <a:pt x="234" y="837"/>
                  </a:lnTo>
                  <a:lnTo>
                    <a:pt x="238" y="838"/>
                  </a:lnTo>
                  <a:cubicBezTo>
                    <a:pt x="239" y="838"/>
                    <a:pt x="241" y="839"/>
                    <a:pt x="242" y="840"/>
                  </a:cubicBezTo>
                  <a:lnTo>
                    <a:pt x="244" y="843"/>
                  </a:lnTo>
                  <a:lnTo>
                    <a:pt x="245" y="843"/>
                  </a:lnTo>
                  <a:cubicBezTo>
                    <a:pt x="248" y="843"/>
                    <a:pt x="251" y="843"/>
                    <a:pt x="253" y="845"/>
                  </a:cubicBezTo>
                  <a:cubicBezTo>
                    <a:pt x="254" y="846"/>
                    <a:pt x="255" y="847"/>
                    <a:pt x="255" y="848"/>
                  </a:cubicBezTo>
                  <a:cubicBezTo>
                    <a:pt x="256" y="849"/>
                    <a:pt x="257" y="850"/>
                    <a:pt x="258" y="852"/>
                  </a:cubicBezTo>
                  <a:cubicBezTo>
                    <a:pt x="258" y="853"/>
                    <a:pt x="258" y="855"/>
                    <a:pt x="258" y="856"/>
                  </a:cubicBezTo>
                  <a:lnTo>
                    <a:pt x="267" y="850"/>
                  </a:lnTo>
                  <a:cubicBezTo>
                    <a:pt x="269" y="848"/>
                    <a:pt x="273" y="848"/>
                    <a:pt x="275" y="849"/>
                  </a:cubicBezTo>
                  <a:lnTo>
                    <a:pt x="276" y="848"/>
                  </a:lnTo>
                  <a:lnTo>
                    <a:pt x="281" y="847"/>
                  </a:lnTo>
                  <a:cubicBezTo>
                    <a:pt x="282" y="847"/>
                    <a:pt x="282" y="846"/>
                    <a:pt x="283" y="846"/>
                  </a:cubicBezTo>
                  <a:lnTo>
                    <a:pt x="295" y="846"/>
                  </a:lnTo>
                  <a:cubicBezTo>
                    <a:pt x="297" y="846"/>
                    <a:pt x="299" y="847"/>
                    <a:pt x="300" y="849"/>
                  </a:cubicBezTo>
                  <a:lnTo>
                    <a:pt x="300" y="849"/>
                  </a:lnTo>
                  <a:cubicBezTo>
                    <a:pt x="301" y="848"/>
                    <a:pt x="302" y="847"/>
                    <a:pt x="302" y="847"/>
                  </a:cubicBezTo>
                  <a:lnTo>
                    <a:pt x="312" y="839"/>
                  </a:lnTo>
                  <a:cubicBezTo>
                    <a:pt x="313" y="838"/>
                    <a:pt x="314" y="837"/>
                    <a:pt x="315" y="837"/>
                  </a:cubicBezTo>
                  <a:cubicBezTo>
                    <a:pt x="317" y="836"/>
                    <a:pt x="322" y="836"/>
                    <a:pt x="324" y="838"/>
                  </a:cubicBezTo>
                  <a:lnTo>
                    <a:pt x="326" y="840"/>
                  </a:lnTo>
                  <a:lnTo>
                    <a:pt x="331" y="837"/>
                  </a:lnTo>
                  <a:cubicBezTo>
                    <a:pt x="332" y="836"/>
                    <a:pt x="333" y="836"/>
                    <a:pt x="333" y="836"/>
                  </a:cubicBezTo>
                  <a:lnTo>
                    <a:pt x="339" y="834"/>
                  </a:lnTo>
                  <a:cubicBezTo>
                    <a:pt x="340" y="833"/>
                    <a:pt x="341" y="833"/>
                    <a:pt x="342" y="833"/>
                  </a:cubicBezTo>
                  <a:lnTo>
                    <a:pt x="348" y="833"/>
                  </a:lnTo>
                  <a:cubicBezTo>
                    <a:pt x="350" y="833"/>
                    <a:pt x="352" y="834"/>
                    <a:pt x="353" y="836"/>
                  </a:cubicBezTo>
                  <a:lnTo>
                    <a:pt x="354" y="836"/>
                  </a:lnTo>
                  <a:cubicBezTo>
                    <a:pt x="355" y="836"/>
                    <a:pt x="355" y="836"/>
                    <a:pt x="356" y="836"/>
                  </a:cubicBezTo>
                  <a:lnTo>
                    <a:pt x="360" y="836"/>
                  </a:lnTo>
                  <a:cubicBezTo>
                    <a:pt x="361" y="836"/>
                    <a:pt x="362" y="837"/>
                    <a:pt x="363" y="837"/>
                  </a:cubicBezTo>
                  <a:lnTo>
                    <a:pt x="378" y="843"/>
                  </a:lnTo>
                  <a:cubicBezTo>
                    <a:pt x="379" y="843"/>
                    <a:pt x="380" y="844"/>
                    <a:pt x="381" y="844"/>
                  </a:cubicBezTo>
                  <a:lnTo>
                    <a:pt x="384" y="846"/>
                  </a:lnTo>
                  <a:cubicBezTo>
                    <a:pt x="384" y="847"/>
                    <a:pt x="385" y="848"/>
                    <a:pt x="386" y="849"/>
                  </a:cubicBezTo>
                  <a:lnTo>
                    <a:pt x="386" y="849"/>
                  </a:lnTo>
                  <a:cubicBezTo>
                    <a:pt x="387" y="849"/>
                    <a:pt x="387" y="849"/>
                    <a:pt x="387" y="849"/>
                  </a:cubicBezTo>
                  <a:lnTo>
                    <a:pt x="390" y="847"/>
                  </a:lnTo>
                  <a:cubicBezTo>
                    <a:pt x="392" y="846"/>
                    <a:pt x="394" y="846"/>
                    <a:pt x="396" y="846"/>
                  </a:cubicBezTo>
                  <a:lnTo>
                    <a:pt x="397" y="846"/>
                  </a:lnTo>
                  <a:cubicBezTo>
                    <a:pt x="398" y="846"/>
                    <a:pt x="400" y="846"/>
                    <a:pt x="401" y="846"/>
                  </a:cubicBezTo>
                  <a:lnTo>
                    <a:pt x="404" y="846"/>
                  </a:lnTo>
                  <a:cubicBezTo>
                    <a:pt x="405" y="847"/>
                    <a:pt x="405" y="847"/>
                    <a:pt x="406" y="847"/>
                  </a:cubicBezTo>
                  <a:lnTo>
                    <a:pt x="408" y="848"/>
                  </a:lnTo>
                  <a:lnTo>
                    <a:pt x="408" y="849"/>
                  </a:lnTo>
                  <a:lnTo>
                    <a:pt x="412" y="848"/>
                  </a:lnTo>
                  <a:cubicBezTo>
                    <a:pt x="413" y="848"/>
                    <a:pt x="414" y="848"/>
                    <a:pt x="414" y="848"/>
                  </a:cubicBezTo>
                  <a:lnTo>
                    <a:pt x="415" y="848"/>
                  </a:lnTo>
                  <a:cubicBezTo>
                    <a:pt x="415" y="846"/>
                    <a:pt x="415" y="843"/>
                    <a:pt x="417" y="841"/>
                  </a:cubicBezTo>
                  <a:lnTo>
                    <a:pt x="421" y="837"/>
                  </a:lnTo>
                  <a:lnTo>
                    <a:pt x="421" y="831"/>
                  </a:lnTo>
                  <a:cubicBezTo>
                    <a:pt x="420" y="828"/>
                    <a:pt x="422" y="825"/>
                    <a:pt x="424" y="824"/>
                  </a:cubicBezTo>
                  <a:cubicBezTo>
                    <a:pt x="427" y="822"/>
                    <a:pt x="430" y="822"/>
                    <a:pt x="433" y="824"/>
                  </a:cubicBezTo>
                  <a:lnTo>
                    <a:pt x="442" y="829"/>
                  </a:lnTo>
                  <a:cubicBezTo>
                    <a:pt x="443" y="829"/>
                    <a:pt x="444" y="830"/>
                    <a:pt x="444" y="830"/>
                  </a:cubicBezTo>
                  <a:cubicBezTo>
                    <a:pt x="445" y="831"/>
                    <a:pt x="446" y="831"/>
                    <a:pt x="447" y="832"/>
                  </a:cubicBezTo>
                  <a:cubicBezTo>
                    <a:pt x="447" y="833"/>
                    <a:pt x="449" y="835"/>
                    <a:pt x="449" y="835"/>
                  </a:cubicBezTo>
                  <a:lnTo>
                    <a:pt x="450" y="838"/>
                  </a:lnTo>
                  <a:lnTo>
                    <a:pt x="460" y="851"/>
                  </a:lnTo>
                  <a:lnTo>
                    <a:pt x="461" y="851"/>
                  </a:lnTo>
                  <a:cubicBezTo>
                    <a:pt x="461" y="850"/>
                    <a:pt x="462" y="849"/>
                    <a:pt x="462" y="849"/>
                  </a:cubicBezTo>
                  <a:lnTo>
                    <a:pt x="464" y="847"/>
                  </a:lnTo>
                  <a:cubicBezTo>
                    <a:pt x="465" y="846"/>
                    <a:pt x="466" y="846"/>
                    <a:pt x="467" y="845"/>
                  </a:cubicBezTo>
                  <a:lnTo>
                    <a:pt x="470" y="841"/>
                  </a:lnTo>
                  <a:cubicBezTo>
                    <a:pt x="473" y="838"/>
                    <a:pt x="476" y="837"/>
                    <a:pt x="480" y="839"/>
                  </a:cubicBezTo>
                  <a:lnTo>
                    <a:pt x="484" y="841"/>
                  </a:lnTo>
                  <a:cubicBezTo>
                    <a:pt x="486" y="842"/>
                    <a:pt x="487" y="843"/>
                    <a:pt x="488" y="845"/>
                  </a:cubicBezTo>
                  <a:lnTo>
                    <a:pt x="491" y="850"/>
                  </a:lnTo>
                  <a:cubicBezTo>
                    <a:pt x="492" y="852"/>
                    <a:pt x="492" y="854"/>
                    <a:pt x="491" y="857"/>
                  </a:cubicBezTo>
                  <a:lnTo>
                    <a:pt x="491" y="857"/>
                  </a:lnTo>
                  <a:lnTo>
                    <a:pt x="492" y="858"/>
                  </a:lnTo>
                  <a:lnTo>
                    <a:pt x="493" y="858"/>
                  </a:lnTo>
                  <a:cubicBezTo>
                    <a:pt x="494" y="859"/>
                    <a:pt x="495" y="859"/>
                    <a:pt x="496" y="860"/>
                  </a:cubicBezTo>
                  <a:lnTo>
                    <a:pt x="499" y="862"/>
                  </a:lnTo>
                  <a:lnTo>
                    <a:pt x="510" y="866"/>
                  </a:lnTo>
                  <a:cubicBezTo>
                    <a:pt x="512" y="867"/>
                    <a:pt x="513" y="868"/>
                    <a:pt x="514" y="870"/>
                  </a:cubicBezTo>
                  <a:cubicBezTo>
                    <a:pt x="515" y="872"/>
                    <a:pt x="514" y="875"/>
                    <a:pt x="513" y="877"/>
                  </a:cubicBezTo>
                  <a:lnTo>
                    <a:pt x="513" y="877"/>
                  </a:lnTo>
                  <a:lnTo>
                    <a:pt x="519" y="876"/>
                  </a:lnTo>
                  <a:cubicBezTo>
                    <a:pt x="520" y="875"/>
                    <a:pt x="521" y="875"/>
                    <a:pt x="522" y="875"/>
                  </a:cubicBezTo>
                  <a:cubicBezTo>
                    <a:pt x="526" y="875"/>
                    <a:pt x="530" y="877"/>
                    <a:pt x="532" y="880"/>
                  </a:cubicBezTo>
                  <a:lnTo>
                    <a:pt x="534" y="879"/>
                  </a:lnTo>
                  <a:cubicBezTo>
                    <a:pt x="535" y="879"/>
                    <a:pt x="536" y="879"/>
                    <a:pt x="537" y="879"/>
                  </a:cubicBezTo>
                  <a:lnTo>
                    <a:pt x="553" y="882"/>
                  </a:lnTo>
                  <a:cubicBezTo>
                    <a:pt x="554" y="882"/>
                    <a:pt x="555" y="882"/>
                    <a:pt x="556" y="883"/>
                  </a:cubicBezTo>
                  <a:lnTo>
                    <a:pt x="558" y="885"/>
                  </a:lnTo>
                  <a:cubicBezTo>
                    <a:pt x="559" y="886"/>
                    <a:pt x="559" y="886"/>
                    <a:pt x="560" y="887"/>
                  </a:cubicBezTo>
                  <a:lnTo>
                    <a:pt x="562" y="885"/>
                  </a:lnTo>
                  <a:cubicBezTo>
                    <a:pt x="564" y="883"/>
                    <a:pt x="566" y="882"/>
                    <a:pt x="569" y="883"/>
                  </a:cubicBezTo>
                  <a:lnTo>
                    <a:pt x="571" y="884"/>
                  </a:lnTo>
                  <a:cubicBezTo>
                    <a:pt x="573" y="884"/>
                    <a:pt x="574" y="885"/>
                    <a:pt x="576" y="886"/>
                  </a:cubicBezTo>
                  <a:lnTo>
                    <a:pt x="581" y="891"/>
                  </a:lnTo>
                  <a:cubicBezTo>
                    <a:pt x="582" y="892"/>
                    <a:pt x="582" y="893"/>
                    <a:pt x="583" y="895"/>
                  </a:cubicBezTo>
                  <a:lnTo>
                    <a:pt x="589" y="895"/>
                  </a:lnTo>
                  <a:cubicBezTo>
                    <a:pt x="593" y="896"/>
                    <a:pt x="597" y="899"/>
                    <a:pt x="597" y="903"/>
                  </a:cubicBezTo>
                  <a:cubicBezTo>
                    <a:pt x="597" y="906"/>
                    <a:pt x="596" y="909"/>
                    <a:pt x="594" y="911"/>
                  </a:cubicBezTo>
                  <a:lnTo>
                    <a:pt x="594" y="911"/>
                  </a:lnTo>
                  <a:lnTo>
                    <a:pt x="596" y="914"/>
                  </a:lnTo>
                  <a:cubicBezTo>
                    <a:pt x="597" y="918"/>
                    <a:pt x="596" y="922"/>
                    <a:pt x="593" y="924"/>
                  </a:cubicBezTo>
                  <a:lnTo>
                    <a:pt x="591" y="925"/>
                  </a:lnTo>
                  <a:cubicBezTo>
                    <a:pt x="590" y="926"/>
                    <a:pt x="589" y="926"/>
                    <a:pt x="588" y="926"/>
                  </a:cubicBezTo>
                  <a:lnTo>
                    <a:pt x="587" y="927"/>
                  </a:lnTo>
                  <a:lnTo>
                    <a:pt x="585" y="928"/>
                  </a:lnTo>
                  <a:cubicBezTo>
                    <a:pt x="585" y="930"/>
                    <a:pt x="583" y="930"/>
                    <a:pt x="582" y="931"/>
                  </a:cubicBezTo>
                  <a:lnTo>
                    <a:pt x="568" y="935"/>
                  </a:lnTo>
                  <a:lnTo>
                    <a:pt x="560" y="936"/>
                  </a:lnTo>
                  <a:cubicBezTo>
                    <a:pt x="559" y="936"/>
                    <a:pt x="557" y="936"/>
                    <a:pt x="556" y="935"/>
                  </a:cubicBezTo>
                  <a:lnTo>
                    <a:pt x="553" y="934"/>
                  </a:lnTo>
                  <a:lnTo>
                    <a:pt x="552" y="934"/>
                  </a:lnTo>
                  <a:cubicBezTo>
                    <a:pt x="550" y="935"/>
                    <a:pt x="548" y="935"/>
                    <a:pt x="546" y="934"/>
                  </a:cubicBezTo>
                  <a:lnTo>
                    <a:pt x="537" y="930"/>
                  </a:lnTo>
                  <a:lnTo>
                    <a:pt x="535" y="933"/>
                  </a:lnTo>
                  <a:lnTo>
                    <a:pt x="540" y="935"/>
                  </a:lnTo>
                  <a:cubicBezTo>
                    <a:pt x="541" y="936"/>
                    <a:pt x="541" y="936"/>
                    <a:pt x="542" y="937"/>
                  </a:cubicBezTo>
                  <a:lnTo>
                    <a:pt x="548" y="944"/>
                  </a:lnTo>
                  <a:cubicBezTo>
                    <a:pt x="549" y="946"/>
                    <a:pt x="549" y="948"/>
                    <a:pt x="549" y="951"/>
                  </a:cubicBezTo>
                  <a:cubicBezTo>
                    <a:pt x="548" y="951"/>
                    <a:pt x="548" y="953"/>
                    <a:pt x="547" y="954"/>
                  </a:cubicBezTo>
                  <a:cubicBezTo>
                    <a:pt x="548" y="953"/>
                    <a:pt x="549" y="953"/>
                    <a:pt x="550" y="953"/>
                  </a:cubicBezTo>
                  <a:lnTo>
                    <a:pt x="552" y="954"/>
                  </a:lnTo>
                  <a:lnTo>
                    <a:pt x="553" y="954"/>
                  </a:lnTo>
                  <a:cubicBezTo>
                    <a:pt x="555" y="953"/>
                    <a:pt x="558" y="953"/>
                    <a:pt x="559" y="954"/>
                  </a:cubicBezTo>
                  <a:lnTo>
                    <a:pt x="564" y="956"/>
                  </a:lnTo>
                  <a:lnTo>
                    <a:pt x="572" y="951"/>
                  </a:lnTo>
                  <a:lnTo>
                    <a:pt x="578" y="947"/>
                  </a:lnTo>
                  <a:lnTo>
                    <a:pt x="587" y="942"/>
                  </a:lnTo>
                  <a:cubicBezTo>
                    <a:pt x="587" y="942"/>
                    <a:pt x="588" y="941"/>
                    <a:pt x="589" y="941"/>
                  </a:cubicBezTo>
                  <a:lnTo>
                    <a:pt x="610" y="940"/>
                  </a:lnTo>
                  <a:lnTo>
                    <a:pt x="617" y="940"/>
                  </a:lnTo>
                  <a:cubicBezTo>
                    <a:pt x="618" y="940"/>
                    <a:pt x="619" y="939"/>
                    <a:pt x="620" y="939"/>
                  </a:cubicBezTo>
                  <a:lnTo>
                    <a:pt x="622" y="937"/>
                  </a:lnTo>
                  <a:lnTo>
                    <a:pt x="628" y="931"/>
                  </a:lnTo>
                  <a:cubicBezTo>
                    <a:pt x="629" y="931"/>
                    <a:pt x="630" y="931"/>
                    <a:pt x="630" y="930"/>
                  </a:cubicBezTo>
                  <a:lnTo>
                    <a:pt x="636" y="928"/>
                  </a:lnTo>
                  <a:lnTo>
                    <a:pt x="639" y="928"/>
                  </a:lnTo>
                  <a:cubicBezTo>
                    <a:pt x="640" y="927"/>
                    <a:pt x="643" y="925"/>
                    <a:pt x="644" y="925"/>
                  </a:cubicBezTo>
                  <a:lnTo>
                    <a:pt x="646" y="924"/>
                  </a:lnTo>
                  <a:cubicBezTo>
                    <a:pt x="646" y="924"/>
                    <a:pt x="647" y="924"/>
                    <a:pt x="648" y="924"/>
                  </a:cubicBezTo>
                  <a:lnTo>
                    <a:pt x="654" y="924"/>
                  </a:lnTo>
                  <a:cubicBezTo>
                    <a:pt x="656" y="924"/>
                    <a:pt x="658" y="923"/>
                    <a:pt x="659" y="923"/>
                  </a:cubicBezTo>
                  <a:cubicBezTo>
                    <a:pt x="661" y="923"/>
                    <a:pt x="664" y="924"/>
                    <a:pt x="665" y="926"/>
                  </a:cubicBezTo>
                  <a:lnTo>
                    <a:pt x="667" y="927"/>
                  </a:lnTo>
                  <a:cubicBezTo>
                    <a:pt x="668" y="928"/>
                    <a:pt x="669" y="929"/>
                    <a:pt x="669" y="931"/>
                  </a:cubicBezTo>
                  <a:lnTo>
                    <a:pt x="670" y="935"/>
                  </a:lnTo>
                  <a:cubicBezTo>
                    <a:pt x="671" y="937"/>
                    <a:pt x="671" y="939"/>
                    <a:pt x="670" y="941"/>
                  </a:cubicBezTo>
                  <a:lnTo>
                    <a:pt x="668" y="945"/>
                  </a:lnTo>
                  <a:lnTo>
                    <a:pt x="668" y="945"/>
                  </a:lnTo>
                  <a:lnTo>
                    <a:pt x="669" y="945"/>
                  </a:lnTo>
                  <a:cubicBezTo>
                    <a:pt x="669" y="945"/>
                    <a:pt x="670" y="946"/>
                    <a:pt x="671" y="946"/>
                  </a:cubicBezTo>
                  <a:cubicBezTo>
                    <a:pt x="673" y="946"/>
                    <a:pt x="675" y="947"/>
                    <a:pt x="676" y="948"/>
                  </a:cubicBezTo>
                  <a:cubicBezTo>
                    <a:pt x="676" y="948"/>
                    <a:pt x="676" y="948"/>
                    <a:pt x="677" y="948"/>
                  </a:cubicBezTo>
                  <a:lnTo>
                    <a:pt x="677" y="948"/>
                  </a:lnTo>
                  <a:cubicBezTo>
                    <a:pt x="679" y="948"/>
                    <a:pt x="681" y="948"/>
                    <a:pt x="682" y="949"/>
                  </a:cubicBezTo>
                  <a:lnTo>
                    <a:pt x="686" y="950"/>
                  </a:lnTo>
                  <a:cubicBezTo>
                    <a:pt x="688" y="951"/>
                    <a:pt x="690" y="954"/>
                    <a:pt x="690" y="956"/>
                  </a:cubicBezTo>
                  <a:lnTo>
                    <a:pt x="690" y="958"/>
                  </a:lnTo>
                  <a:lnTo>
                    <a:pt x="698" y="969"/>
                  </a:lnTo>
                  <a:cubicBezTo>
                    <a:pt x="698" y="970"/>
                    <a:pt x="699" y="971"/>
                    <a:pt x="699" y="972"/>
                  </a:cubicBezTo>
                  <a:lnTo>
                    <a:pt x="699" y="974"/>
                  </a:lnTo>
                  <a:lnTo>
                    <a:pt x="702" y="977"/>
                  </a:lnTo>
                  <a:lnTo>
                    <a:pt x="702" y="977"/>
                  </a:lnTo>
                  <a:cubicBezTo>
                    <a:pt x="705" y="976"/>
                    <a:pt x="709" y="977"/>
                    <a:pt x="712" y="980"/>
                  </a:cubicBezTo>
                  <a:cubicBezTo>
                    <a:pt x="714" y="980"/>
                    <a:pt x="715" y="980"/>
                    <a:pt x="716" y="981"/>
                  </a:cubicBezTo>
                  <a:lnTo>
                    <a:pt x="720" y="984"/>
                  </a:lnTo>
                  <a:cubicBezTo>
                    <a:pt x="720" y="984"/>
                    <a:pt x="721" y="985"/>
                    <a:pt x="722" y="985"/>
                  </a:cubicBezTo>
                  <a:lnTo>
                    <a:pt x="724" y="989"/>
                  </a:lnTo>
                  <a:lnTo>
                    <a:pt x="725" y="989"/>
                  </a:lnTo>
                  <a:cubicBezTo>
                    <a:pt x="728" y="990"/>
                    <a:pt x="730" y="992"/>
                    <a:pt x="730" y="995"/>
                  </a:cubicBezTo>
                  <a:lnTo>
                    <a:pt x="732" y="1002"/>
                  </a:lnTo>
                  <a:cubicBezTo>
                    <a:pt x="733" y="1003"/>
                    <a:pt x="735" y="1003"/>
                    <a:pt x="735" y="1004"/>
                  </a:cubicBezTo>
                  <a:cubicBezTo>
                    <a:pt x="737" y="1006"/>
                    <a:pt x="738" y="1008"/>
                    <a:pt x="738" y="1010"/>
                  </a:cubicBezTo>
                  <a:lnTo>
                    <a:pt x="738" y="1016"/>
                  </a:lnTo>
                  <a:lnTo>
                    <a:pt x="740" y="1016"/>
                  </a:lnTo>
                  <a:lnTo>
                    <a:pt x="745" y="1018"/>
                  </a:lnTo>
                  <a:cubicBezTo>
                    <a:pt x="745" y="1017"/>
                    <a:pt x="745" y="1016"/>
                    <a:pt x="745" y="1015"/>
                  </a:cubicBezTo>
                  <a:cubicBezTo>
                    <a:pt x="745" y="1014"/>
                    <a:pt x="745" y="1014"/>
                    <a:pt x="745" y="1013"/>
                  </a:cubicBezTo>
                  <a:cubicBezTo>
                    <a:pt x="745" y="1013"/>
                    <a:pt x="745" y="1012"/>
                    <a:pt x="745" y="1011"/>
                  </a:cubicBezTo>
                  <a:cubicBezTo>
                    <a:pt x="745" y="1010"/>
                    <a:pt x="745" y="1010"/>
                    <a:pt x="745" y="1010"/>
                  </a:cubicBezTo>
                  <a:cubicBezTo>
                    <a:pt x="745" y="1007"/>
                    <a:pt x="746" y="1005"/>
                    <a:pt x="747" y="1003"/>
                  </a:cubicBezTo>
                  <a:lnTo>
                    <a:pt x="751" y="999"/>
                  </a:lnTo>
                  <a:lnTo>
                    <a:pt x="750" y="995"/>
                  </a:lnTo>
                  <a:lnTo>
                    <a:pt x="748" y="993"/>
                  </a:lnTo>
                  <a:cubicBezTo>
                    <a:pt x="745" y="992"/>
                    <a:pt x="743" y="988"/>
                    <a:pt x="744" y="985"/>
                  </a:cubicBezTo>
                  <a:cubicBezTo>
                    <a:pt x="744" y="984"/>
                    <a:pt x="745" y="982"/>
                    <a:pt x="745" y="981"/>
                  </a:cubicBezTo>
                  <a:lnTo>
                    <a:pt x="745" y="981"/>
                  </a:lnTo>
                  <a:lnTo>
                    <a:pt x="744" y="980"/>
                  </a:lnTo>
                  <a:cubicBezTo>
                    <a:pt x="744" y="980"/>
                    <a:pt x="743" y="979"/>
                    <a:pt x="742" y="979"/>
                  </a:cubicBezTo>
                  <a:lnTo>
                    <a:pt x="741" y="978"/>
                  </a:lnTo>
                  <a:cubicBezTo>
                    <a:pt x="740" y="977"/>
                    <a:pt x="740" y="977"/>
                    <a:pt x="739" y="976"/>
                  </a:cubicBezTo>
                  <a:lnTo>
                    <a:pt x="738" y="975"/>
                  </a:lnTo>
                  <a:cubicBezTo>
                    <a:pt x="736" y="973"/>
                    <a:pt x="735" y="970"/>
                    <a:pt x="736" y="967"/>
                  </a:cubicBezTo>
                  <a:cubicBezTo>
                    <a:pt x="736" y="967"/>
                    <a:pt x="736" y="966"/>
                    <a:pt x="737" y="965"/>
                  </a:cubicBezTo>
                  <a:cubicBezTo>
                    <a:pt x="736" y="964"/>
                    <a:pt x="735" y="961"/>
                    <a:pt x="736" y="959"/>
                  </a:cubicBezTo>
                  <a:lnTo>
                    <a:pt x="736" y="957"/>
                  </a:lnTo>
                  <a:lnTo>
                    <a:pt x="736" y="951"/>
                  </a:lnTo>
                  <a:cubicBezTo>
                    <a:pt x="736" y="950"/>
                    <a:pt x="736" y="949"/>
                    <a:pt x="736" y="948"/>
                  </a:cubicBezTo>
                  <a:lnTo>
                    <a:pt x="739" y="942"/>
                  </a:lnTo>
                  <a:lnTo>
                    <a:pt x="739" y="941"/>
                  </a:lnTo>
                  <a:lnTo>
                    <a:pt x="736" y="937"/>
                  </a:lnTo>
                  <a:cubicBezTo>
                    <a:pt x="736" y="936"/>
                    <a:pt x="736" y="935"/>
                    <a:pt x="735" y="934"/>
                  </a:cubicBezTo>
                  <a:lnTo>
                    <a:pt x="731" y="913"/>
                  </a:lnTo>
                  <a:cubicBezTo>
                    <a:pt x="731" y="910"/>
                    <a:pt x="733" y="907"/>
                    <a:pt x="735" y="905"/>
                  </a:cubicBezTo>
                  <a:lnTo>
                    <a:pt x="745" y="900"/>
                  </a:lnTo>
                  <a:cubicBezTo>
                    <a:pt x="746" y="900"/>
                    <a:pt x="746" y="900"/>
                    <a:pt x="747" y="899"/>
                  </a:cubicBezTo>
                  <a:cubicBezTo>
                    <a:pt x="747" y="899"/>
                    <a:pt x="747" y="898"/>
                    <a:pt x="747" y="897"/>
                  </a:cubicBezTo>
                  <a:cubicBezTo>
                    <a:pt x="746" y="897"/>
                    <a:pt x="745" y="896"/>
                    <a:pt x="744" y="894"/>
                  </a:cubicBezTo>
                  <a:lnTo>
                    <a:pt x="743" y="893"/>
                  </a:lnTo>
                  <a:lnTo>
                    <a:pt x="735" y="886"/>
                  </a:lnTo>
                  <a:lnTo>
                    <a:pt x="728" y="878"/>
                  </a:lnTo>
                  <a:lnTo>
                    <a:pt x="723" y="877"/>
                  </a:lnTo>
                  <a:cubicBezTo>
                    <a:pt x="722" y="877"/>
                    <a:pt x="722" y="877"/>
                    <a:pt x="721" y="876"/>
                  </a:cubicBezTo>
                  <a:lnTo>
                    <a:pt x="702" y="868"/>
                  </a:lnTo>
                  <a:cubicBezTo>
                    <a:pt x="701" y="868"/>
                    <a:pt x="700" y="868"/>
                    <a:pt x="699" y="867"/>
                  </a:cubicBezTo>
                  <a:lnTo>
                    <a:pt x="697" y="866"/>
                  </a:lnTo>
                  <a:lnTo>
                    <a:pt x="689" y="867"/>
                  </a:lnTo>
                  <a:lnTo>
                    <a:pt x="684" y="867"/>
                  </a:lnTo>
                  <a:cubicBezTo>
                    <a:pt x="683" y="867"/>
                    <a:pt x="681" y="867"/>
                    <a:pt x="680" y="866"/>
                  </a:cubicBezTo>
                  <a:lnTo>
                    <a:pt x="673" y="861"/>
                  </a:lnTo>
                  <a:cubicBezTo>
                    <a:pt x="672" y="861"/>
                    <a:pt x="671" y="860"/>
                    <a:pt x="671" y="859"/>
                  </a:cubicBezTo>
                  <a:lnTo>
                    <a:pt x="663" y="846"/>
                  </a:lnTo>
                  <a:lnTo>
                    <a:pt x="658" y="844"/>
                  </a:lnTo>
                  <a:cubicBezTo>
                    <a:pt x="656" y="843"/>
                    <a:pt x="654" y="840"/>
                    <a:pt x="654" y="837"/>
                  </a:cubicBezTo>
                  <a:cubicBezTo>
                    <a:pt x="652" y="836"/>
                    <a:pt x="650" y="833"/>
                    <a:pt x="650" y="830"/>
                  </a:cubicBezTo>
                  <a:lnTo>
                    <a:pt x="650" y="829"/>
                  </a:lnTo>
                  <a:cubicBezTo>
                    <a:pt x="649" y="829"/>
                    <a:pt x="647" y="829"/>
                    <a:pt x="646" y="829"/>
                  </a:cubicBezTo>
                  <a:lnTo>
                    <a:pt x="626" y="826"/>
                  </a:lnTo>
                  <a:lnTo>
                    <a:pt x="615" y="826"/>
                  </a:lnTo>
                  <a:lnTo>
                    <a:pt x="610" y="826"/>
                  </a:lnTo>
                  <a:cubicBezTo>
                    <a:pt x="609" y="825"/>
                    <a:pt x="607" y="825"/>
                    <a:pt x="606" y="823"/>
                  </a:cubicBezTo>
                  <a:cubicBezTo>
                    <a:pt x="604" y="821"/>
                    <a:pt x="602" y="817"/>
                    <a:pt x="603" y="814"/>
                  </a:cubicBezTo>
                  <a:lnTo>
                    <a:pt x="603" y="813"/>
                  </a:lnTo>
                  <a:cubicBezTo>
                    <a:pt x="602" y="813"/>
                    <a:pt x="600" y="813"/>
                    <a:pt x="598" y="812"/>
                  </a:cubicBezTo>
                  <a:cubicBezTo>
                    <a:pt x="595" y="810"/>
                    <a:pt x="593" y="806"/>
                    <a:pt x="594" y="803"/>
                  </a:cubicBezTo>
                  <a:lnTo>
                    <a:pt x="596" y="797"/>
                  </a:lnTo>
                  <a:cubicBezTo>
                    <a:pt x="596" y="796"/>
                    <a:pt x="597" y="794"/>
                    <a:pt x="598" y="793"/>
                  </a:cubicBezTo>
                  <a:lnTo>
                    <a:pt x="600" y="791"/>
                  </a:lnTo>
                  <a:cubicBezTo>
                    <a:pt x="601" y="790"/>
                    <a:pt x="602" y="790"/>
                    <a:pt x="602" y="789"/>
                  </a:cubicBezTo>
                  <a:lnTo>
                    <a:pt x="603" y="789"/>
                  </a:lnTo>
                  <a:lnTo>
                    <a:pt x="602" y="788"/>
                  </a:lnTo>
                  <a:lnTo>
                    <a:pt x="599" y="787"/>
                  </a:lnTo>
                  <a:lnTo>
                    <a:pt x="594" y="786"/>
                  </a:lnTo>
                  <a:lnTo>
                    <a:pt x="589" y="784"/>
                  </a:lnTo>
                  <a:lnTo>
                    <a:pt x="588" y="786"/>
                  </a:lnTo>
                  <a:cubicBezTo>
                    <a:pt x="586" y="787"/>
                    <a:pt x="585" y="788"/>
                    <a:pt x="583" y="788"/>
                  </a:cubicBezTo>
                  <a:lnTo>
                    <a:pt x="580" y="789"/>
                  </a:lnTo>
                  <a:cubicBezTo>
                    <a:pt x="579" y="789"/>
                    <a:pt x="579" y="789"/>
                    <a:pt x="578" y="789"/>
                  </a:cubicBezTo>
                  <a:lnTo>
                    <a:pt x="578" y="790"/>
                  </a:lnTo>
                  <a:cubicBezTo>
                    <a:pt x="577" y="790"/>
                    <a:pt x="576" y="791"/>
                    <a:pt x="575" y="791"/>
                  </a:cubicBezTo>
                  <a:lnTo>
                    <a:pt x="573" y="792"/>
                  </a:lnTo>
                  <a:cubicBezTo>
                    <a:pt x="572" y="793"/>
                    <a:pt x="570" y="793"/>
                    <a:pt x="569" y="793"/>
                  </a:cubicBezTo>
                  <a:lnTo>
                    <a:pt x="566" y="792"/>
                  </a:lnTo>
                  <a:cubicBezTo>
                    <a:pt x="564" y="792"/>
                    <a:pt x="562" y="791"/>
                    <a:pt x="561" y="790"/>
                  </a:cubicBezTo>
                  <a:lnTo>
                    <a:pt x="558" y="787"/>
                  </a:lnTo>
                  <a:cubicBezTo>
                    <a:pt x="557" y="786"/>
                    <a:pt x="556" y="785"/>
                    <a:pt x="556" y="784"/>
                  </a:cubicBezTo>
                  <a:lnTo>
                    <a:pt x="549" y="764"/>
                  </a:lnTo>
                  <a:lnTo>
                    <a:pt x="548" y="763"/>
                  </a:lnTo>
                  <a:lnTo>
                    <a:pt x="533" y="762"/>
                  </a:lnTo>
                  <a:cubicBezTo>
                    <a:pt x="532" y="762"/>
                    <a:pt x="531" y="761"/>
                    <a:pt x="530" y="760"/>
                  </a:cubicBezTo>
                  <a:lnTo>
                    <a:pt x="528" y="758"/>
                  </a:lnTo>
                  <a:lnTo>
                    <a:pt x="526" y="761"/>
                  </a:lnTo>
                  <a:cubicBezTo>
                    <a:pt x="524" y="763"/>
                    <a:pt x="521" y="764"/>
                    <a:pt x="519" y="763"/>
                  </a:cubicBezTo>
                  <a:cubicBezTo>
                    <a:pt x="516" y="763"/>
                    <a:pt x="514" y="761"/>
                    <a:pt x="513" y="759"/>
                  </a:cubicBezTo>
                  <a:lnTo>
                    <a:pt x="510" y="755"/>
                  </a:lnTo>
                  <a:lnTo>
                    <a:pt x="507" y="756"/>
                  </a:lnTo>
                  <a:cubicBezTo>
                    <a:pt x="506" y="756"/>
                    <a:pt x="504" y="756"/>
                    <a:pt x="504" y="756"/>
                  </a:cubicBezTo>
                  <a:cubicBezTo>
                    <a:pt x="502" y="757"/>
                    <a:pt x="501" y="756"/>
                    <a:pt x="499" y="756"/>
                  </a:cubicBezTo>
                  <a:cubicBezTo>
                    <a:pt x="498" y="755"/>
                    <a:pt x="496" y="754"/>
                    <a:pt x="495" y="753"/>
                  </a:cubicBezTo>
                  <a:lnTo>
                    <a:pt x="493" y="751"/>
                  </a:lnTo>
                  <a:cubicBezTo>
                    <a:pt x="492" y="750"/>
                    <a:pt x="491" y="750"/>
                    <a:pt x="490" y="749"/>
                  </a:cubicBezTo>
                  <a:lnTo>
                    <a:pt x="484" y="741"/>
                  </a:lnTo>
                  <a:lnTo>
                    <a:pt x="479" y="743"/>
                  </a:lnTo>
                  <a:cubicBezTo>
                    <a:pt x="477" y="745"/>
                    <a:pt x="475" y="745"/>
                    <a:pt x="472" y="744"/>
                  </a:cubicBezTo>
                  <a:lnTo>
                    <a:pt x="472" y="744"/>
                  </a:lnTo>
                  <a:cubicBezTo>
                    <a:pt x="471" y="744"/>
                    <a:pt x="470" y="744"/>
                    <a:pt x="470" y="744"/>
                  </a:cubicBezTo>
                  <a:lnTo>
                    <a:pt x="467" y="744"/>
                  </a:lnTo>
                  <a:cubicBezTo>
                    <a:pt x="466" y="744"/>
                    <a:pt x="465" y="744"/>
                    <a:pt x="464" y="744"/>
                  </a:cubicBezTo>
                  <a:cubicBezTo>
                    <a:pt x="463" y="744"/>
                    <a:pt x="463" y="744"/>
                    <a:pt x="462" y="744"/>
                  </a:cubicBezTo>
                  <a:lnTo>
                    <a:pt x="458" y="743"/>
                  </a:lnTo>
                  <a:cubicBezTo>
                    <a:pt x="456" y="742"/>
                    <a:pt x="455" y="741"/>
                    <a:pt x="454" y="739"/>
                  </a:cubicBezTo>
                  <a:lnTo>
                    <a:pt x="453" y="737"/>
                  </a:lnTo>
                  <a:cubicBezTo>
                    <a:pt x="451" y="737"/>
                    <a:pt x="449" y="737"/>
                    <a:pt x="448" y="735"/>
                  </a:cubicBezTo>
                  <a:cubicBezTo>
                    <a:pt x="446" y="734"/>
                    <a:pt x="445" y="732"/>
                    <a:pt x="445" y="729"/>
                  </a:cubicBezTo>
                  <a:lnTo>
                    <a:pt x="445" y="723"/>
                  </a:lnTo>
                  <a:cubicBezTo>
                    <a:pt x="445" y="720"/>
                    <a:pt x="447" y="717"/>
                    <a:pt x="449" y="716"/>
                  </a:cubicBezTo>
                  <a:cubicBezTo>
                    <a:pt x="451" y="715"/>
                    <a:pt x="453" y="714"/>
                    <a:pt x="454" y="715"/>
                  </a:cubicBezTo>
                  <a:cubicBezTo>
                    <a:pt x="455" y="714"/>
                    <a:pt x="456" y="714"/>
                    <a:pt x="456" y="714"/>
                  </a:cubicBezTo>
                  <a:cubicBezTo>
                    <a:pt x="457" y="714"/>
                    <a:pt x="459" y="713"/>
                    <a:pt x="459" y="713"/>
                  </a:cubicBezTo>
                  <a:lnTo>
                    <a:pt x="461" y="713"/>
                  </a:lnTo>
                  <a:cubicBezTo>
                    <a:pt x="461" y="712"/>
                    <a:pt x="462" y="712"/>
                    <a:pt x="462" y="712"/>
                  </a:cubicBezTo>
                  <a:lnTo>
                    <a:pt x="466" y="709"/>
                  </a:lnTo>
                  <a:cubicBezTo>
                    <a:pt x="467" y="709"/>
                    <a:pt x="468" y="708"/>
                    <a:pt x="469" y="708"/>
                  </a:cubicBezTo>
                  <a:cubicBezTo>
                    <a:pt x="471" y="707"/>
                    <a:pt x="475" y="707"/>
                    <a:pt x="477" y="709"/>
                  </a:cubicBezTo>
                  <a:lnTo>
                    <a:pt x="484" y="714"/>
                  </a:lnTo>
                  <a:cubicBezTo>
                    <a:pt x="484" y="714"/>
                    <a:pt x="484" y="715"/>
                    <a:pt x="485" y="715"/>
                  </a:cubicBezTo>
                  <a:lnTo>
                    <a:pt x="485" y="715"/>
                  </a:lnTo>
                  <a:lnTo>
                    <a:pt x="485" y="715"/>
                  </a:lnTo>
                  <a:cubicBezTo>
                    <a:pt x="486" y="715"/>
                    <a:pt x="486" y="715"/>
                    <a:pt x="487" y="714"/>
                  </a:cubicBezTo>
                  <a:lnTo>
                    <a:pt x="489" y="714"/>
                  </a:lnTo>
                  <a:cubicBezTo>
                    <a:pt x="492" y="713"/>
                    <a:pt x="496" y="714"/>
                    <a:pt x="498" y="717"/>
                  </a:cubicBezTo>
                  <a:lnTo>
                    <a:pt x="500" y="717"/>
                  </a:lnTo>
                  <a:cubicBezTo>
                    <a:pt x="501" y="716"/>
                    <a:pt x="501" y="716"/>
                    <a:pt x="502" y="715"/>
                  </a:cubicBezTo>
                  <a:cubicBezTo>
                    <a:pt x="503" y="715"/>
                    <a:pt x="506" y="714"/>
                    <a:pt x="507" y="713"/>
                  </a:cubicBezTo>
                  <a:lnTo>
                    <a:pt x="507" y="713"/>
                  </a:lnTo>
                  <a:cubicBezTo>
                    <a:pt x="507" y="712"/>
                    <a:pt x="508" y="711"/>
                    <a:pt x="508" y="711"/>
                  </a:cubicBezTo>
                  <a:lnTo>
                    <a:pt x="509" y="709"/>
                  </a:lnTo>
                  <a:cubicBezTo>
                    <a:pt x="510" y="707"/>
                    <a:pt x="512" y="705"/>
                    <a:pt x="514" y="705"/>
                  </a:cubicBezTo>
                  <a:lnTo>
                    <a:pt x="517" y="704"/>
                  </a:lnTo>
                  <a:cubicBezTo>
                    <a:pt x="518" y="704"/>
                    <a:pt x="519" y="704"/>
                    <a:pt x="520" y="704"/>
                  </a:cubicBezTo>
                  <a:lnTo>
                    <a:pt x="526" y="706"/>
                  </a:lnTo>
                  <a:lnTo>
                    <a:pt x="526" y="706"/>
                  </a:lnTo>
                  <a:cubicBezTo>
                    <a:pt x="526" y="705"/>
                    <a:pt x="526" y="704"/>
                    <a:pt x="527" y="703"/>
                  </a:cubicBezTo>
                  <a:cubicBezTo>
                    <a:pt x="528" y="701"/>
                    <a:pt x="530" y="700"/>
                    <a:pt x="533" y="699"/>
                  </a:cubicBezTo>
                  <a:cubicBezTo>
                    <a:pt x="533" y="699"/>
                    <a:pt x="534" y="699"/>
                    <a:pt x="534" y="698"/>
                  </a:cubicBezTo>
                  <a:cubicBezTo>
                    <a:pt x="533" y="697"/>
                    <a:pt x="532" y="696"/>
                    <a:pt x="531" y="694"/>
                  </a:cubicBezTo>
                  <a:lnTo>
                    <a:pt x="530" y="690"/>
                  </a:lnTo>
                  <a:cubicBezTo>
                    <a:pt x="530" y="687"/>
                    <a:pt x="530" y="685"/>
                    <a:pt x="531" y="683"/>
                  </a:cubicBezTo>
                  <a:lnTo>
                    <a:pt x="533" y="681"/>
                  </a:lnTo>
                  <a:cubicBezTo>
                    <a:pt x="533" y="680"/>
                    <a:pt x="534" y="679"/>
                    <a:pt x="535" y="678"/>
                  </a:cubicBezTo>
                  <a:lnTo>
                    <a:pt x="536" y="678"/>
                  </a:lnTo>
                  <a:cubicBezTo>
                    <a:pt x="536" y="677"/>
                    <a:pt x="535" y="677"/>
                    <a:pt x="535" y="676"/>
                  </a:cubicBezTo>
                  <a:lnTo>
                    <a:pt x="534" y="673"/>
                  </a:lnTo>
                  <a:cubicBezTo>
                    <a:pt x="532" y="674"/>
                    <a:pt x="529" y="673"/>
                    <a:pt x="528" y="671"/>
                  </a:cubicBezTo>
                  <a:lnTo>
                    <a:pt x="525" y="668"/>
                  </a:lnTo>
                  <a:cubicBezTo>
                    <a:pt x="524" y="667"/>
                    <a:pt x="523" y="666"/>
                    <a:pt x="523" y="665"/>
                  </a:cubicBezTo>
                  <a:lnTo>
                    <a:pt x="522" y="661"/>
                  </a:lnTo>
                  <a:cubicBezTo>
                    <a:pt x="518" y="663"/>
                    <a:pt x="512" y="661"/>
                    <a:pt x="510" y="657"/>
                  </a:cubicBezTo>
                  <a:lnTo>
                    <a:pt x="504" y="636"/>
                  </a:lnTo>
                  <a:lnTo>
                    <a:pt x="504" y="625"/>
                  </a:lnTo>
                  <a:cubicBezTo>
                    <a:pt x="504" y="624"/>
                    <a:pt x="505" y="622"/>
                    <a:pt x="506" y="621"/>
                  </a:cubicBezTo>
                  <a:lnTo>
                    <a:pt x="509" y="617"/>
                  </a:lnTo>
                  <a:cubicBezTo>
                    <a:pt x="510" y="615"/>
                    <a:pt x="512" y="614"/>
                    <a:pt x="513" y="614"/>
                  </a:cubicBezTo>
                  <a:lnTo>
                    <a:pt x="524" y="612"/>
                  </a:lnTo>
                  <a:cubicBezTo>
                    <a:pt x="524" y="611"/>
                    <a:pt x="524" y="611"/>
                    <a:pt x="524" y="611"/>
                  </a:cubicBezTo>
                  <a:lnTo>
                    <a:pt x="525" y="608"/>
                  </a:lnTo>
                  <a:cubicBezTo>
                    <a:pt x="525" y="607"/>
                    <a:pt x="526" y="606"/>
                    <a:pt x="526" y="606"/>
                  </a:cubicBezTo>
                  <a:cubicBezTo>
                    <a:pt x="525" y="604"/>
                    <a:pt x="525" y="602"/>
                    <a:pt x="526" y="600"/>
                  </a:cubicBezTo>
                  <a:cubicBezTo>
                    <a:pt x="527" y="598"/>
                    <a:pt x="529" y="596"/>
                    <a:pt x="531" y="596"/>
                  </a:cubicBezTo>
                  <a:cubicBezTo>
                    <a:pt x="533" y="595"/>
                    <a:pt x="535" y="595"/>
                    <a:pt x="537" y="595"/>
                  </a:cubicBezTo>
                  <a:lnTo>
                    <a:pt x="540" y="596"/>
                  </a:lnTo>
                  <a:lnTo>
                    <a:pt x="544" y="596"/>
                  </a:lnTo>
                  <a:cubicBezTo>
                    <a:pt x="544" y="596"/>
                    <a:pt x="546" y="596"/>
                    <a:pt x="547" y="596"/>
                  </a:cubicBezTo>
                  <a:cubicBezTo>
                    <a:pt x="549" y="597"/>
                    <a:pt x="550" y="598"/>
                    <a:pt x="552" y="599"/>
                  </a:cubicBezTo>
                  <a:cubicBezTo>
                    <a:pt x="552" y="599"/>
                    <a:pt x="554" y="601"/>
                    <a:pt x="554" y="602"/>
                  </a:cubicBezTo>
                  <a:lnTo>
                    <a:pt x="556" y="606"/>
                  </a:lnTo>
                  <a:cubicBezTo>
                    <a:pt x="556" y="606"/>
                    <a:pt x="556" y="606"/>
                    <a:pt x="556" y="607"/>
                  </a:cubicBezTo>
                  <a:lnTo>
                    <a:pt x="566" y="608"/>
                  </a:lnTo>
                  <a:cubicBezTo>
                    <a:pt x="567" y="608"/>
                    <a:pt x="567" y="608"/>
                    <a:pt x="568" y="608"/>
                  </a:cubicBezTo>
                  <a:lnTo>
                    <a:pt x="571" y="609"/>
                  </a:lnTo>
                  <a:cubicBezTo>
                    <a:pt x="572" y="610"/>
                    <a:pt x="573" y="610"/>
                    <a:pt x="573" y="610"/>
                  </a:cubicBezTo>
                  <a:lnTo>
                    <a:pt x="581" y="617"/>
                  </a:lnTo>
                  <a:lnTo>
                    <a:pt x="585" y="621"/>
                  </a:lnTo>
                  <a:cubicBezTo>
                    <a:pt x="586" y="622"/>
                    <a:pt x="586" y="623"/>
                    <a:pt x="586" y="623"/>
                  </a:cubicBezTo>
                  <a:lnTo>
                    <a:pt x="588" y="628"/>
                  </a:lnTo>
                  <a:cubicBezTo>
                    <a:pt x="589" y="629"/>
                    <a:pt x="589" y="631"/>
                    <a:pt x="589" y="633"/>
                  </a:cubicBezTo>
                  <a:lnTo>
                    <a:pt x="589" y="633"/>
                  </a:lnTo>
                  <a:lnTo>
                    <a:pt x="596" y="646"/>
                  </a:lnTo>
                  <a:cubicBezTo>
                    <a:pt x="596" y="648"/>
                    <a:pt x="597" y="649"/>
                    <a:pt x="596" y="650"/>
                  </a:cubicBezTo>
                  <a:lnTo>
                    <a:pt x="601" y="649"/>
                  </a:lnTo>
                  <a:lnTo>
                    <a:pt x="604" y="646"/>
                  </a:lnTo>
                  <a:lnTo>
                    <a:pt x="596" y="630"/>
                  </a:lnTo>
                  <a:lnTo>
                    <a:pt x="592" y="617"/>
                  </a:lnTo>
                  <a:lnTo>
                    <a:pt x="584" y="610"/>
                  </a:lnTo>
                  <a:cubicBezTo>
                    <a:pt x="584" y="609"/>
                    <a:pt x="583" y="608"/>
                    <a:pt x="582" y="607"/>
                  </a:cubicBezTo>
                  <a:lnTo>
                    <a:pt x="580" y="603"/>
                  </a:lnTo>
                  <a:lnTo>
                    <a:pt x="562" y="581"/>
                  </a:lnTo>
                  <a:cubicBezTo>
                    <a:pt x="561" y="581"/>
                    <a:pt x="561" y="580"/>
                    <a:pt x="561" y="579"/>
                  </a:cubicBezTo>
                  <a:lnTo>
                    <a:pt x="559" y="573"/>
                  </a:lnTo>
                  <a:lnTo>
                    <a:pt x="553" y="568"/>
                  </a:lnTo>
                  <a:lnTo>
                    <a:pt x="544" y="565"/>
                  </a:lnTo>
                  <a:lnTo>
                    <a:pt x="532" y="557"/>
                  </a:lnTo>
                  <a:lnTo>
                    <a:pt x="528" y="553"/>
                  </a:lnTo>
                  <a:lnTo>
                    <a:pt x="524" y="547"/>
                  </a:lnTo>
                  <a:lnTo>
                    <a:pt x="519" y="530"/>
                  </a:lnTo>
                  <a:lnTo>
                    <a:pt x="512" y="511"/>
                  </a:lnTo>
                  <a:lnTo>
                    <a:pt x="509" y="498"/>
                  </a:lnTo>
                  <a:lnTo>
                    <a:pt x="502" y="489"/>
                  </a:lnTo>
                  <a:lnTo>
                    <a:pt x="499" y="487"/>
                  </a:lnTo>
                  <a:lnTo>
                    <a:pt x="490" y="480"/>
                  </a:lnTo>
                  <a:lnTo>
                    <a:pt x="487" y="476"/>
                  </a:lnTo>
                  <a:lnTo>
                    <a:pt x="485" y="471"/>
                  </a:lnTo>
                  <a:lnTo>
                    <a:pt x="482" y="461"/>
                  </a:lnTo>
                  <a:cubicBezTo>
                    <a:pt x="482" y="460"/>
                    <a:pt x="481" y="459"/>
                    <a:pt x="481" y="458"/>
                  </a:cubicBezTo>
                  <a:lnTo>
                    <a:pt x="481" y="457"/>
                  </a:lnTo>
                  <a:lnTo>
                    <a:pt x="481" y="457"/>
                  </a:lnTo>
                  <a:lnTo>
                    <a:pt x="478" y="456"/>
                  </a:lnTo>
                  <a:cubicBezTo>
                    <a:pt x="477" y="455"/>
                    <a:pt x="476" y="455"/>
                    <a:pt x="475" y="454"/>
                  </a:cubicBezTo>
                  <a:lnTo>
                    <a:pt x="474" y="453"/>
                  </a:lnTo>
                  <a:lnTo>
                    <a:pt x="463" y="444"/>
                  </a:lnTo>
                  <a:cubicBezTo>
                    <a:pt x="462" y="443"/>
                    <a:pt x="461" y="441"/>
                    <a:pt x="460" y="440"/>
                  </a:cubicBezTo>
                  <a:lnTo>
                    <a:pt x="458" y="435"/>
                  </a:lnTo>
                  <a:cubicBezTo>
                    <a:pt x="456" y="434"/>
                    <a:pt x="455" y="432"/>
                    <a:pt x="454" y="429"/>
                  </a:cubicBezTo>
                  <a:lnTo>
                    <a:pt x="454" y="426"/>
                  </a:lnTo>
                  <a:cubicBezTo>
                    <a:pt x="454" y="426"/>
                    <a:pt x="454" y="425"/>
                    <a:pt x="454" y="424"/>
                  </a:cubicBezTo>
                  <a:lnTo>
                    <a:pt x="454" y="419"/>
                  </a:lnTo>
                  <a:lnTo>
                    <a:pt x="450" y="408"/>
                  </a:lnTo>
                  <a:cubicBezTo>
                    <a:pt x="450" y="406"/>
                    <a:pt x="450" y="405"/>
                    <a:pt x="450" y="404"/>
                  </a:cubicBezTo>
                  <a:lnTo>
                    <a:pt x="450" y="398"/>
                  </a:lnTo>
                  <a:cubicBezTo>
                    <a:pt x="451" y="398"/>
                    <a:pt x="451" y="397"/>
                    <a:pt x="451" y="396"/>
                  </a:cubicBezTo>
                  <a:lnTo>
                    <a:pt x="458" y="381"/>
                  </a:lnTo>
                  <a:lnTo>
                    <a:pt x="458" y="380"/>
                  </a:lnTo>
                  <a:cubicBezTo>
                    <a:pt x="458" y="379"/>
                    <a:pt x="458" y="378"/>
                    <a:pt x="458" y="377"/>
                  </a:cubicBezTo>
                  <a:lnTo>
                    <a:pt x="464" y="360"/>
                  </a:lnTo>
                  <a:lnTo>
                    <a:pt x="470" y="349"/>
                  </a:lnTo>
                  <a:lnTo>
                    <a:pt x="470" y="349"/>
                  </a:lnTo>
                  <a:lnTo>
                    <a:pt x="463" y="342"/>
                  </a:lnTo>
                  <a:cubicBezTo>
                    <a:pt x="462" y="340"/>
                    <a:pt x="461" y="338"/>
                    <a:pt x="461" y="335"/>
                  </a:cubicBezTo>
                  <a:lnTo>
                    <a:pt x="461" y="333"/>
                  </a:lnTo>
                  <a:lnTo>
                    <a:pt x="460" y="330"/>
                  </a:lnTo>
                  <a:lnTo>
                    <a:pt x="458" y="328"/>
                  </a:lnTo>
                  <a:cubicBezTo>
                    <a:pt x="457" y="327"/>
                    <a:pt x="456" y="324"/>
                    <a:pt x="456" y="322"/>
                  </a:cubicBezTo>
                  <a:cubicBezTo>
                    <a:pt x="455" y="320"/>
                    <a:pt x="456" y="318"/>
                    <a:pt x="458" y="317"/>
                  </a:cubicBezTo>
                  <a:lnTo>
                    <a:pt x="460" y="314"/>
                  </a:lnTo>
                  <a:cubicBezTo>
                    <a:pt x="461" y="313"/>
                    <a:pt x="462" y="313"/>
                    <a:pt x="463" y="312"/>
                  </a:cubicBezTo>
                  <a:lnTo>
                    <a:pt x="465" y="311"/>
                  </a:lnTo>
                  <a:cubicBezTo>
                    <a:pt x="466" y="311"/>
                    <a:pt x="467" y="311"/>
                    <a:pt x="468" y="311"/>
                  </a:cubicBezTo>
                  <a:lnTo>
                    <a:pt x="471" y="311"/>
                  </a:lnTo>
                  <a:lnTo>
                    <a:pt x="471" y="309"/>
                  </a:lnTo>
                  <a:cubicBezTo>
                    <a:pt x="471" y="307"/>
                    <a:pt x="472" y="305"/>
                    <a:pt x="474" y="304"/>
                  </a:cubicBezTo>
                  <a:lnTo>
                    <a:pt x="477" y="301"/>
                  </a:lnTo>
                  <a:cubicBezTo>
                    <a:pt x="478" y="300"/>
                    <a:pt x="480" y="299"/>
                    <a:pt x="482" y="299"/>
                  </a:cubicBezTo>
                  <a:lnTo>
                    <a:pt x="485" y="299"/>
                  </a:lnTo>
                  <a:cubicBezTo>
                    <a:pt x="486" y="299"/>
                    <a:pt x="487" y="299"/>
                    <a:pt x="488" y="299"/>
                  </a:cubicBezTo>
                  <a:lnTo>
                    <a:pt x="488" y="298"/>
                  </a:lnTo>
                  <a:cubicBezTo>
                    <a:pt x="489" y="297"/>
                    <a:pt x="489" y="296"/>
                    <a:pt x="490" y="295"/>
                  </a:cubicBezTo>
                  <a:lnTo>
                    <a:pt x="492" y="292"/>
                  </a:lnTo>
                  <a:cubicBezTo>
                    <a:pt x="493" y="291"/>
                    <a:pt x="494" y="290"/>
                    <a:pt x="494" y="290"/>
                  </a:cubicBezTo>
                  <a:lnTo>
                    <a:pt x="498" y="287"/>
                  </a:lnTo>
                  <a:cubicBezTo>
                    <a:pt x="501" y="285"/>
                    <a:pt x="505" y="285"/>
                    <a:pt x="507" y="287"/>
                  </a:cubicBezTo>
                  <a:lnTo>
                    <a:pt x="511" y="285"/>
                  </a:lnTo>
                  <a:lnTo>
                    <a:pt x="511" y="284"/>
                  </a:lnTo>
                  <a:lnTo>
                    <a:pt x="510" y="280"/>
                  </a:lnTo>
                  <a:cubicBezTo>
                    <a:pt x="509" y="276"/>
                    <a:pt x="511" y="272"/>
                    <a:pt x="515" y="271"/>
                  </a:cubicBezTo>
                  <a:lnTo>
                    <a:pt x="520" y="269"/>
                  </a:lnTo>
                  <a:cubicBezTo>
                    <a:pt x="522" y="268"/>
                    <a:pt x="523" y="268"/>
                    <a:pt x="524" y="268"/>
                  </a:cubicBezTo>
                  <a:lnTo>
                    <a:pt x="529" y="269"/>
                  </a:lnTo>
                  <a:cubicBezTo>
                    <a:pt x="531" y="269"/>
                    <a:pt x="532" y="270"/>
                    <a:pt x="533" y="270"/>
                  </a:cubicBezTo>
                  <a:lnTo>
                    <a:pt x="538" y="274"/>
                  </a:lnTo>
                  <a:cubicBezTo>
                    <a:pt x="539" y="275"/>
                    <a:pt x="540" y="276"/>
                    <a:pt x="540" y="277"/>
                  </a:cubicBezTo>
                  <a:lnTo>
                    <a:pt x="543" y="283"/>
                  </a:lnTo>
                  <a:cubicBezTo>
                    <a:pt x="544" y="285"/>
                    <a:pt x="544" y="286"/>
                    <a:pt x="544" y="288"/>
                  </a:cubicBezTo>
                  <a:lnTo>
                    <a:pt x="546" y="289"/>
                  </a:lnTo>
                  <a:cubicBezTo>
                    <a:pt x="547" y="290"/>
                    <a:pt x="549" y="292"/>
                    <a:pt x="549" y="294"/>
                  </a:cubicBezTo>
                  <a:lnTo>
                    <a:pt x="550" y="298"/>
                  </a:lnTo>
                  <a:cubicBezTo>
                    <a:pt x="551" y="300"/>
                    <a:pt x="551" y="303"/>
                    <a:pt x="550" y="304"/>
                  </a:cubicBezTo>
                  <a:lnTo>
                    <a:pt x="548" y="307"/>
                  </a:lnTo>
                  <a:cubicBezTo>
                    <a:pt x="547" y="308"/>
                    <a:pt x="547" y="309"/>
                    <a:pt x="546" y="309"/>
                  </a:cubicBezTo>
                  <a:lnTo>
                    <a:pt x="544" y="311"/>
                  </a:lnTo>
                  <a:cubicBezTo>
                    <a:pt x="544" y="312"/>
                    <a:pt x="543" y="313"/>
                    <a:pt x="542" y="313"/>
                  </a:cubicBezTo>
                  <a:lnTo>
                    <a:pt x="540" y="316"/>
                  </a:lnTo>
                  <a:cubicBezTo>
                    <a:pt x="539" y="316"/>
                    <a:pt x="537" y="317"/>
                    <a:pt x="536" y="317"/>
                  </a:cubicBezTo>
                  <a:lnTo>
                    <a:pt x="525" y="319"/>
                  </a:lnTo>
                  <a:lnTo>
                    <a:pt x="526" y="321"/>
                  </a:lnTo>
                  <a:cubicBezTo>
                    <a:pt x="527" y="322"/>
                    <a:pt x="528" y="324"/>
                    <a:pt x="528" y="325"/>
                  </a:cubicBezTo>
                  <a:lnTo>
                    <a:pt x="528" y="326"/>
                  </a:lnTo>
                  <a:lnTo>
                    <a:pt x="531" y="330"/>
                  </a:lnTo>
                  <a:cubicBezTo>
                    <a:pt x="531" y="331"/>
                    <a:pt x="532" y="331"/>
                    <a:pt x="532" y="332"/>
                  </a:cubicBezTo>
                  <a:lnTo>
                    <a:pt x="533" y="335"/>
                  </a:lnTo>
                  <a:lnTo>
                    <a:pt x="536" y="335"/>
                  </a:lnTo>
                  <a:cubicBezTo>
                    <a:pt x="537" y="335"/>
                    <a:pt x="538" y="336"/>
                    <a:pt x="538" y="336"/>
                  </a:cubicBezTo>
                  <a:lnTo>
                    <a:pt x="542" y="338"/>
                  </a:lnTo>
                  <a:lnTo>
                    <a:pt x="553" y="346"/>
                  </a:lnTo>
                  <a:cubicBezTo>
                    <a:pt x="554" y="346"/>
                    <a:pt x="555" y="347"/>
                    <a:pt x="555" y="348"/>
                  </a:cubicBezTo>
                  <a:lnTo>
                    <a:pt x="557" y="352"/>
                  </a:lnTo>
                  <a:lnTo>
                    <a:pt x="563" y="354"/>
                  </a:lnTo>
                  <a:cubicBezTo>
                    <a:pt x="564" y="354"/>
                    <a:pt x="565" y="355"/>
                    <a:pt x="566" y="356"/>
                  </a:cubicBezTo>
                  <a:lnTo>
                    <a:pt x="567" y="356"/>
                  </a:lnTo>
                  <a:cubicBezTo>
                    <a:pt x="568" y="356"/>
                    <a:pt x="569" y="357"/>
                    <a:pt x="570" y="357"/>
                  </a:cubicBezTo>
                  <a:lnTo>
                    <a:pt x="577" y="363"/>
                  </a:lnTo>
                  <a:cubicBezTo>
                    <a:pt x="578" y="362"/>
                    <a:pt x="580" y="362"/>
                    <a:pt x="582" y="363"/>
                  </a:cubicBezTo>
                  <a:lnTo>
                    <a:pt x="588" y="366"/>
                  </a:lnTo>
                  <a:lnTo>
                    <a:pt x="599" y="370"/>
                  </a:lnTo>
                  <a:lnTo>
                    <a:pt x="608" y="375"/>
                  </a:lnTo>
                  <a:lnTo>
                    <a:pt x="610" y="371"/>
                  </a:lnTo>
                  <a:cubicBezTo>
                    <a:pt x="611" y="370"/>
                    <a:pt x="612" y="369"/>
                    <a:pt x="613" y="368"/>
                  </a:cubicBezTo>
                  <a:lnTo>
                    <a:pt x="619" y="364"/>
                  </a:lnTo>
                  <a:cubicBezTo>
                    <a:pt x="621" y="363"/>
                    <a:pt x="622" y="363"/>
                    <a:pt x="623" y="363"/>
                  </a:cubicBezTo>
                  <a:lnTo>
                    <a:pt x="631" y="362"/>
                  </a:lnTo>
                  <a:cubicBezTo>
                    <a:pt x="632" y="362"/>
                    <a:pt x="633" y="363"/>
                    <a:pt x="634" y="363"/>
                  </a:cubicBezTo>
                  <a:lnTo>
                    <a:pt x="643" y="365"/>
                  </a:lnTo>
                  <a:lnTo>
                    <a:pt x="644" y="366"/>
                  </a:lnTo>
                  <a:lnTo>
                    <a:pt x="654" y="371"/>
                  </a:lnTo>
                  <a:lnTo>
                    <a:pt x="674" y="374"/>
                  </a:lnTo>
                  <a:cubicBezTo>
                    <a:pt x="674" y="374"/>
                    <a:pt x="675" y="375"/>
                    <a:pt x="676" y="375"/>
                  </a:cubicBezTo>
                  <a:lnTo>
                    <a:pt x="677" y="376"/>
                  </a:lnTo>
                  <a:lnTo>
                    <a:pt x="674" y="370"/>
                  </a:lnTo>
                  <a:cubicBezTo>
                    <a:pt x="674" y="369"/>
                    <a:pt x="674" y="368"/>
                    <a:pt x="674" y="368"/>
                  </a:cubicBezTo>
                  <a:lnTo>
                    <a:pt x="673" y="364"/>
                  </a:lnTo>
                  <a:cubicBezTo>
                    <a:pt x="673" y="363"/>
                    <a:pt x="673" y="362"/>
                    <a:pt x="674" y="361"/>
                  </a:cubicBezTo>
                  <a:lnTo>
                    <a:pt x="675" y="356"/>
                  </a:lnTo>
                  <a:cubicBezTo>
                    <a:pt x="675" y="355"/>
                    <a:pt x="675" y="355"/>
                    <a:pt x="676" y="354"/>
                  </a:cubicBezTo>
                  <a:lnTo>
                    <a:pt x="679" y="349"/>
                  </a:lnTo>
                  <a:cubicBezTo>
                    <a:pt x="680" y="348"/>
                    <a:pt x="681" y="348"/>
                    <a:pt x="681" y="347"/>
                  </a:cubicBezTo>
                  <a:cubicBezTo>
                    <a:pt x="682" y="345"/>
                    <a:pt x="684" y="344"/>
                    <a:pt x="686" y="343"/>
                  </a:cubicBezTo>
                  <a:cubicBezTo>
                    <a:pt x="687" y="342"/>
                    <a:pt x="690" y="342"/>
                    <a:pt x="692" y="343"/>
                  </a:cubicBezTo>
                  <a:lnTo>
                    <a:pt x="695" y="344"/>
                  </a:lnTo>
                  <a:lnTo>
                    <a:pt x="696" y="344"/>
                  </a:lnTo>
                  <a:lnTo>
                    <a:pt x="705" y="340"/>
                  </a:lnTo>
                  <a:cubicBezTo>
                    <a:pt x="706" y="339"/>
                    <a:pt x="707" y="339"/>
                    <a:pt x="708" y="339"/>
                  </a:cubicBezTo>
                  <a:lnTo>
                    <a:pt x="701" y="328"/>
                  </a:lnTo>
                  <a:cubicBezTo>
                    <a:pt x="700" y="328"/>
                    <a:pt x="700" y="327"/>
                    <a:pt x="700" y="326"/>
                  </a:cubicBezTo>
                  <a:lnTo>
                    <a:pt x="698" y="319"/>
                  </a:lnTo>
                  <a:cubicBezTo>
                    <a:pt x="698" y="318"/>
                    <a:pt x="698" y="317"/>
                    <a:pt x="698" y="316"/>
                  </a:cubicBezTo>
                  <a:lnTo>
                    <a:pt x="699" y="311"/>
                  </a:lnTo>
                  <a:cubicBezTo>
                    <a:pt x="699" y="309"/>
                    <a:pt x="700" y="308"/>
                    <a:pt x="701" y="307"/>
                  </a:cubicBezTo>
                  <a:lnTo>
                    <a:pt x="704" y="304"/>
                  </a:lnTo>
                  <a:lnTo>
                    <a:pt x="703" y="304"/>
                  </a:lnTo>
                  <a:lnTo>
                    <a:pt x="697" y="299"/>
                  </a:lnTo>
                  <a:cubicBezTo>
                    <a:pt x="695" y="297"/>
                    <a:pt x="693" y="295"/>
                    <a:pt x="693" y="293"/>
                  </a:cubicBezTo>
                  <a:lnTo>
                    <a:pt x="692" y="289"/>
                  </a:lnTo>
                  <a:lnTo>
                    <a:pt x="687" y="282"/>
                  </a:lnTo>
                  <a:lnTo>
                    <a:pt x="684" y="281"/>
                  </a:lnTo>
                  <a:cubicBezTo>
                    <a:pt x="682" y="281"/>
                    <a:pt x="681" y="280"/>
                    <a:pt x="680" y="279"/>
                  </a:cubicBezTo>
                  <a:lnTo>
                    <a:pt x="677" y="275"/>
                  </a:lnTo>
                  <a:cubicBezTo>
                    <a:pt x="676" y="274"/>
                    <a:pt x="675" y="273"/>
                    <a:pt x="675" y="272"/>
                  </a:cubicBezTo>
                  <a:lnTo>
                    <a:pt x="673" y="266"/>
                  </a:lnTo>
                  <a:cubicBezTo>
                    <a:pt x="673" y="265"/>
                    <a:pt x="673" y="264"/>
                    <a:pt x="673" y="263"/>
                  </a:cubicBezTo>
                  <a:lnTo>
                    <a:pt x="674" y="256"/>
                  </a:lnTo>
                  <a:cubicBezTo>
                    <a:pt x="674" y="255"/>
                    <a:pt x="675" y="254"/>
                    <a:pt x="675" y="253"/>
                  </a:cubicBezTo>
                  <a:lnTo>
                    <a:pt x="678" y="249"/>
                  </a:lnTo>
                  <a:cubicBezTo>
                    <a:pt x="678" y="248"/>
                    <a:pt x="679" y="248"/>
                    <a:pt x="679" y="247"/>
                  </a:cubicBezTo>
                  <a:lnTo>
                    <a:pt x="689" y="240"/>
                  </a:lnTo>
                  <a:lnTo>
                    <a:pt x="701" y="235"/>
                  </a:lnTo>
                  <a:cubicBezTo>
                    <a:pt x="701" y="234"/>
                    <a:pt x="702" y="234"/>
                    <a:pt x="703" y="234"/>
                  </a:cubicBezTo>
                  <a:lnTo>
                    <a:pt x="709" y="233"/>
                  </a:lnTo>
                  <a:cubicBezTo>
                    <a:pt x="710" y="233"/>
                    <a:pt x="711" y="233"/>
                    <a:pt x="712" y="234"/>
                  </a:cubicBezTo>
                  <a:lnTo>
                    <a:pt x="718" y="235"/>
                  </a:lnTo>
                  <a:cubicBezTo>
                    <a:pt x="719" y="235"/>
                    <a:pt x="720" y="235"/>
                    <a:pt x="720" y="236"/>
                  </a:cubicBezTo>
                  <a:lnTo>
                    <a:pt x="742" y="247"/>
                  </a:lnTo>
                  <a:lnTo>
                    <a:pt x="749" y="249"/>
                  </a:lnTo>
                  <a:lnTo>
                    <a:pt x="755" y="249"/>
                  </a:lnTo>
                  <a:lnTo>
                    <a:pt x="760" y="248"/>
                  </a:lnTo>
                  <a:lnTo>
                    <a:pt x="793" y="228"/>
                  </a:lnTo>
                  <a:cubicBezTo>
                    <a:pt x="793" y="227"/>
                    <a:pt x="793" y="227"/>
                    <a:pt x="793" y="226"/>
                  </a:cubicBezTo>
                  <a:cubicBezTo>
                    <a:pt x="793" y="224"/>
                    <a:pt x="794" y="221"/>
                    <a:pt x="795" y="220"/>
                  </a:cubicBezTo>
                  <a:lnTo>
                    <a:pt x="795" y="220"/>
                  </a:lnTo>
                  <a:cubicBezTo>
                    <a:pt x="794" y="219"/>
                    <a:pt x="794" y="217"/>
                    <a:pt x="794" y="216"/>
                  </a:cubicBezTo>
                  <a:cubicBezTo>
                    <a:pt x="795" y="213"/>
                    <a:pt x="796" y="211"/>
                    <a:pt x="798" y="210"/>
                  </a:cubicBezTo>
                  <a:lnTo>
                    <a:pt x="801" y="208"/>
                  </a:lnTo>
                  <a:lnTo>
                    <a:pt x="808" y="202"/>
                  </a:lnTo>
                  <a:lnTo>
                    <a:pt x="811" y="197"/>
                  </a:lnTo>
                  <a:cubicBezTo>
                    <a:pt x="812" y="196"/>
                    <a:pt x="813" y="195"/>
                    <a:pt x="814" y="195"/>
                  </a:cubicBezTo>
                  <a:lnTo>
                    <a:pt x="819" y="192"/>
                  </a:lnTo>
                  <a:cubicBezTo>
                    <a:pt x="820" y="192"/>
                    <a:pt x="820" y="192"/>
                    <a:pt x="821" y="192"/>
                  </a:cubicBezTo>
                  <a:lnTo>
                    <a:pt x="827" y="191"/>
                  </a:lnTo>
                  <a:cubicBezTo>
                    <a:pt x="828" y="191"/>
                    <a:pt x="829" y="191"/>
                    <a:pt x="830" y="191"/>
                  </a:cubicBezTo>
                  <a:cubicBezTo>
                    <a:pt x="830" y="191"/>
                    <a:pt x="831" y="191"/>
                    <a:pt x="831" y="190"/>
                  </a:cubicBezTo>
                  <a:lnTo>
                    <a:pt x="835" y="189"/>
                  </a:lnTo>
                  <a:cubicBezTo>
                    <a:pt x="837" y="187"/>
                    <a:pt x="840" y="187"/>
                    <a:pt x="843" y="188"/>
                  </a:cubicBezTo>
                  <a:lnTo>
                    <a:pt x="845" y="189"/>
                  </a:lnTo>
                  <a:lnTo>
                    <a:pt x="853" y="190"/>
                  </a:lnTo>
                  <a:cubicBezTo>
                    <a:pt x="857" y="191"/>
                    <a:pt x="860" y="194"/>
                    <a:pt x="860" y="197"/>
                  </a:cubicBezTo>
                  <a:lnTo>
                    <a:pt x="860" y="200"/>
                  </a:lnTo>
                  <a:lnTo>
                    <a:pt x="862" y="201"/>
                  </a:lnTo>
                  <a:cubicBezTo>
                    <a:pt x="865" y="202"/>
                    <a:pt x="867" y="206"/>
                    <a:pt x="866" y="209"/>
                  </a:cubicBezTo>
                  <a:lnTo>
                    <a:pt x="867" y="210"/>
                  </a:lnTo>
                  <a:cubicBezTo>
                    <a:pt x="869" y="208"/>
                    <a:pt x="872" y="208"/>
                    <a:pt x="875" y="210"/>
                  </a:cubicBezTo>
                  <a:lnTo>
                    <a:pt x="881" y="213"/>
                  </a:lnTo>
                  <a:cubicBezTo>
                    <a:pt x="882" y="214"/>
                    <a:pt x="883" y="214"/>
                    <a:pt x="883" y="215"/>
                  </a:cubicBezTo>
                  <a:lnTo>
                    <a:pt x="888" y="213"/>
                  </a:lnTo>
                  <a:cubicBezTo>
                    <a:pt x="890" y="212"/>
                    <a:pt x="892" y="212"/>
                    <a:pt x="894" y="213"/>
                  </a:cubicBezTo>
                  <a:lnTo>
                    <a:pt x="896" y="214"/>
                  </a:lnTo>
                  <a:lnTo>
                    <a:pt x="899" y="212"/>
                  </a:lnTo>
                  <a:lnTo>
                    <a:pt x="903" y="205"/>
                  </a:lnTo>
                  <a:cubicBezTo>
                    <a:pt x="904" y="205"/>
                    <a:pt x="905" y="204"/>
                    <a:pt x="905" y="204"/>
                  </a:cubicBezTo>
                  <a:lnTo>
                    <a:pt x="911" y="200"/>
                  </a:lnTo>
                  <a:cubicBezTo>
                    <a:pt x="912" y="199"/>
                    <a:pt x="912" y="199"/>
                    <a:pt x="913" y="198"/>
                  </a:cubicBezTo>
                  <a:lnTo>
                    <a:pt x="916" y="198"/>
                  </a:lnTo>
                  <a:lnTo>
                    <a:pt x="925" y="193"/>
                  </a:lnTo>
                  <a:cubicBezTo>
                    <a:pt x="926" y="193"/>
                    <a:pt x="926" y="193"/>
                    <a:pt x="927" y="193"/>
                  </a:cubicBezTo>
                  <a:cubicBezTo>
                    <a:pt x="927" y="192"/>
                    <a:pt x="928" y="190"/>
                    <a:pt x="928" y="189"/>
                  </a:cubicBezTo>
                  <a:cubicBezTo>
                    <a:pt x="930" y="187"/>
                    <a:pt x="932" y="186"/>
                    <a:pt x="934" y="186"/>
                  </a:cubicBezTo>
                  <a:lnTo>
                    <a:pt x="936" y="184"/>
                  </a:lnTo>
                  <a:cubicBezTo>
                    <a:pt x="936" y="180"/>
                    <a:pt x="939" y="177"/>
                    <a:pt x="942" y="176"/>
                  </a:cubicBezTo>
                  <a:lnTo>
                    <a:pt x="946" y="175"/>
                  </a:lnTo>
                  <a:lnTo>
                    <a:pt x="964" y="175"/>
                  </a:lnTo>
                  <a:cubicBezTo>
                    <a:pt x="964" y="175"/>
                    <a:pt x="966" y="175"/>
                    <a:pt x="967" y="176"/>
                  </a:cubicBezTo>
                  <a:lnTo>
                    <a:pt x="974" y="180"/>
                  </a:lnTo>
                  <a:cubicBezTo>
                    <a:pt x="977" y="182"/>
                    <a:pt x="978" y="185"/>
                    <a:pt x="978" y="188"/>
                  </a:cubicBezTo>
                  <a:cubicBezTo>
                    <a:pt x="977" y="190"/>
                    <a:pt x="976" y="192"/>
                    <a:pt x="975" y="193"/>
                  </a:cubicBezTo>
                  <a:lnTo>
                    <a:pt x="987" y="195"/>
                  </a:lnTo>
                  <a:lnTo>
                    <a:pt x="990" y="192"/>
                  </a:lnTo>
                  <a:cubicBezTo>
                    <a:pt x="992" y="190"/>
                    <a:pt x="995" y="189"/>
                    <a:pt x="998" y="190"/>
                  </a:cubicBezTo>
                  <a:lnTo>
                    <a:pt x="1006" y="193"/>
                  </a:lnTo>
                  <a:cubicBezTo>
                    <a:pt x="1006" y="193"/>
                    <a:pt x="1007" y="194"/>
                    <a:pt x="1008" y="194"/>
                  </a:cubicBezTo>
                  <a:lnTo>
                    <a:pt x="1016" y="200"/>
                  </a:lnTo>
                  <a:lnTo>
                    <a:pt x="1023" y="202"/>
                  </a:lnTo>
                  <a:lnTo>
                    <a:pt x="1033" y="204"/>
                  </a:lnTo>
                  <a:cubicBezTo>
                    <a:pt x="1034" y="205"/>
                    <a:pt x="1035" y="205"/>
                    <a:pt x="1036" y="205"/>
                  </a:cubicBezTo>
                  <a:lnTo>
                    <a:pt x="1047" y="212"/>
                  </a:lnTo>
                  <a:lnTo>
                    <a:pt x="1052" y="210"/>
                  </a:lnTo>
                  <a:cubicBezTo>
                    <a:pt x="1053" y="209"/>
                    <a:pt x="1055" y="209"/>
                    <a:pt x="1056" y="210"/>
                  </a:cubicBezTo>
                  <a:lnTo>
                    <a:pt x="1065" y="211"/>
                  </a:lnTo>
                  <a:lnTo>
                    <a:pt x="1080" y="216"/>
                  </a:lnTo>
                  <a:lnTo>
                    <a:pt x="1093" y="215"/>
                  </a:lnTo>
                  <a:lnTo>
                    <a:pt x="1097" y="215"/>
                  </a:lnTo>
                  <a:cubicBezTo>
                    <a:pt x="1098" y="215"/>
                    <a:pt x="1099" y="216"/>
                    <a:pt x="1100" y="216"/>
                  </a:cubicBezTo>
                  <a:lnTo>
                    <a:pt x="1100" y="216"/>
                  </a:lnTo>
                  <a:lnTo>
                    <a:pt x="1111" y="217"/>
                  </a:lnTo>
                  <a:lnTo>
                    <a:pt x="1113" y="216"/>
                  </a:lnTo>
                  <a:cubicBezTo>
                    <a:pt x="1114" y="215"/>
                    <a:pt x="1117" y="215"/>
                    <a:pt x="1118" y="216"/>
                  </a:cubicBezTo>
                  <a:lnTo>
                    <a:pt x="1125" y="218"/>
                  </a:lnTo>
                  <a:cubicBezTo>
                    <a:pt x="1126" y="218"/>
                    <a:pt x="1126" y="218"/>
                    <a:pt x="1127" y="219"/>
                  </a:cubicBezTo>
                  <a:lnTo>
                    <a:pt x="1129" y="220"/>
                  </a:lnTo>
                  <a:cubicBezTo>
                    <a:pt x="1131" y="218"/>
                    <a:pt x="1135" y="219"/>
                    <a:pt x="1138" y="221"/>
                  </a:cubicBezTo>
                  <a:cubicBezTo>
                    <a:pt x="1139" y="221"/>
                    <a:pt x="1140" y="221"/>
                    <a:pt x="1141" y="221"/>
                  </a:cubicBezTo>
                  <a:lnTo>
                    <a:pt x="1144" y="221"/>
                  </a:lnTo>
                  <a:cubicBezTo>
                    <a:pt x="1146" y="222"/>
                    <a:pt x="1149" y="223"/>
                    <a:pt x="1150" y="226"/>
                  </a:cubicBezTo>
                  <a:lnTo>
                    <a:pt x="1151" y="228"/>
                  </a:lnTo>
                  <a:cubicBezTo>
                    <a:pt x="1153" y="232"/>
                    <a:pt x="1152" y="235"/>
                    <a:pt x="1149" y="238"/>
                  </a:cubicBezTo>
                  <a:cubicBezTo>
                    <a:pt x="1149" y="238"/>
                    <a:pt x="1147" y="239"/>
                    <a:pt x="1146" y="240"/>
                  </a:cubicBezTo>
                  <a:lnTo>
                    <a:pt x="1147" y="245"/>
                  </a:lnTo>
                  <a:lnTo>
                    <a:pt x="1149" y="244"/>
                  </a:lnTo>
                  <a:lnTo>
                    <a:pt x="1151" y="242"/>
                  </a:lnTo>
                  <a:lnTo>
                    <a:pt x="1152" y="237"/>
                  </a:lnTo>
                  <a:cubicBezTo>
                    <a:pt x="1152" y="236"/>
                    <a:pt x="1153" y="235"/>
                    <a:pt x="1153" y="234"/>
                  </a:cubicBezTo>
                  <a:lnTo>
                    <a:pt x="1156" y="230"/>
                  </a:lnTo>
                  <a:cubicBezTo>
                    <a:pt x="1157" y="229"/>
                    <a:pt x="1157" y="228"/>
                    <a:pt x="1158" y="228"/>
                  </a:cubicBezTo>
                  <a:lnTo>
                    <a:pt x="1164" y="222"/>
                  </a:lnTo>
                  <a:cubicBezTo>
                    <a:pt x="1164" y="222"/>
                    <a:pt x="1164" y="222"/>
                    <a:pt x="1164" y="221"/>
                  </a:cubicBezTo>
                  <a:cubicBezTo>
                    <a:pt x="1164" y="220"/>
                    <a:pt x="1165" y="217"/>
                    <a:pt x="1166" y="216"/>
                  </a:cubicBezTo>
                  <a:cubicBezTo>
                    <a:pt x="1166" y="214"/>
                    <a:pt x="1167" y="212"/>
                    <a:pt x="1168" y="211"/>
                  </a:cubicBezTo>
                  <a:cubicBezTo>
                    <a:pt x="1169" y="207"/>
                    <a:pt x="1171" y="204"/>
                    <a:pt x="1175" y="204"/>
                  </a:cubicBezTo>
                  <a:lnTo>
                    <a:pt x="1175" y="203"/>
                  </a:lnTo>
                  <a:cubicBezTo>
                    <a:pt x="1177" y="200"/>
                    <a:pt x="1180" y="198"/>
                    <a:pt x="1185" y="198"/>
                  </a:cubicBezTo>
                  <a:lnTo>
                    <a:pt x="1186" y="196"/>
                  </a:lnTo>
                  <a:cubicBezTo>
                    <a:pt x="1187" y="196"/>
                    <a:pt x="1188" y="195"/>
                    <a:pt x="1189" y="195"/>
                  </a:cubicBezTo>
                  <a:lnTo>
                    <a:pt x="1191" y="194"/>
                  </a:lnTo>
                  <a:cubicBezTo>
                    <a:pt x="1190" y="193"/>
                    <a:pt x="1190" y="193"/>
                    <a:pt x="1190" y="192"/>
                  </a:cubicBezTo>
                  <a:lnTo>
                    <a:pt x="1189" y="190"/>
                  </a:lnTo>
                  <a:cubicBezTo>
                    <a:pt x="1189" y="188"/>
                    <a:pt x="1189" y="187"/>
                    <a:pt x="1190" y="185"/>
                  </a:cubicBezTo>
                  <a:cubicBezTo>
                    <a:pt x="1190" y="184"/>
                    <a:pt x="1192" y="181"/>
                    <a:pt x="1194" y="180"/>
                  </a:cubicBezTo>
                  <a:cubicBezTo>
                    <a:pt x="1193" y="179"/>
                    <a:pt x="1193" y="179"/>
                    <a:pt x="1193" y="179"/>
                  </a:cubicBezTo>
                  <a:lnTo>
                    <a:pt x="1188" y="170"/>
                  </a:lnTo>
                  <a:cubicBezTo>
                    <a:pt x="1188" y="169"/>
                    <a:pt x="1188" y="168"/>
                    <a:pt x="1188" y="167"/>
                  </a:cubicBezTo>
                  <a:lnTo>
                    <a:pt x="1187" y="164"/>
                  </a:lnTo>
                  <a:cubicBezTo>
                    <a:pt x="1187" y="162"/>
                    <a:pt x="1187" y="161"/>
                    <a:pt x="1188" y="159"/>
                  </a:cubicBezTo>
                  <a:lnTo>
                    <a:pt x="1188" y="159"/>
                  </a:lnTo>
                  <a:cubicBezTo>
                    <a:pt x="1187" y="158"/>
                    <a:pt x="1186" y="156"/>
                    <a:pt x="1186" y="154"/>
                  </a:cubicBezTo>
                  <a:lnTo>
                    <a:pt x="1186" y="152"/>
                  </a:lnTo>
                  <a:cubicBezTo>
                    <a:pt x="1186" y="150"/>
                    <a:pt x="1187" y="149"/>
                    <a:pt x="1187" y="147"/>
                  </a:cubicBezTo>
                  <a:lnTo>
                    <a:pt x="1189" y="146"/>
                  </a:lnTo>
                  <a:lnTo>
                    <a:pt x="1188" y="145"/>
                  </a:lnTo>
                  <a:cubicBezTo>
                    <a:pt x="1188" y="144"/>
                    <a:pt x="1188" y="144"/>
                    <a:pt x="1188" y="143"/>
                  </a:cubicBezTo>
                  <a:lnTo>
                    <a:pt x="1187" y="138"/>
                  </a:lnTo>
                  <a:cubicBezTo>
                    <a:pt x="1187" y="137"/>
                    <a:pt x="1187" y="136"/>
                    <a:pt x="1187" y="136"/>
                  </a:cubicBezTo>
                  <a:lnTo>
                    <a:pt x="1189" y="127"/>
                  </a:lnTo>
                  <a:lnTo>
                    <a:pt x="1188" y="126"/>
                  </a:lnTo>
                  <a:cubicBezTo>
                    <a:pt x="1186" y="123"/>
                    <a:pt x="1186" y="119"/>
                    <a:pt x="1189" y="116"/>
                  </a:cubicBezTo>
                  <a:lnTo>
                    <a:pt x="1191" y="114"/>
                  </a:lnTo>
                  <a:cubicBezTo>
                    <a:pt x="1193" y="113"/>
                    <a:pt x="1194" y="112"/>
                    <a:pt x="1196" y="112"/>
                  </a:cubicBezTo>
                  <a:lnTo>
                    <a:pt x="1208" y="110"/>
                  </a:lnTo>
                  <a:lnTo>
                    <a:pt x="1218" y="103"/>
                  </a:lnTo>
                  <a:cubicBezTo>
                    <a:pt x="1218" y="102"/>
                    <a:pt x="1219" y="101"/>
                    <a:pt x="1219" y="101"/>
                  </a:cubicBezTo>
                  <a:cubicBezTo>
                    <a:pt x="1220" y="100"/>
                    <a:pt x="1222" y="98"/>
                    <a:pt x="1224" y="98"/>
                  </a:cubicBezTo>
                  <a:lnTo>
                    <a:pt x="1232" y="89"/>
                  </a:lnTo>
                  <a:cubicBezTo>
                    <a:pt x="1234" y="87"/>
                    <a:pt x="1236" y="86"/>
                    <a:pt x="1238" y="86"/>
                  </a:cubicBezTo>
                  <a:cubicBezTo>
                    <a:pt x="1240" y="87"/>
                    <a:pt x="1243" y="88"/>
                    <a:pt x="1244" y="89"/>
                  </a:cubicBezTo>
                  <a:lnTo>
                    <a:pt x="1245" y="91"/>
                  </a:lnTo>
                  <a:lnTo>
                    <a:pt x="1247" y="92"/>
                  </a:lnTo>
                  <a:lnTo>
                    <a:pt x="1249" y="86"/>
                  </a:lnTo>
                  <a:lnTo>
                    <a:pt x="1248" y="78"/>
                  </a:lnTo>
                  <a:lnTo>
                    <a:pt x="1245" y="66"/>
                  </a:lnTo>
                  <a:lnTo>
                    <a:pt x="1243" y="53"/>
                  </a:lnTo>
                  <a:lnTo>
                    <a:pt x="1242" y="50"/>
                  </a:lnTo>
                  <a:cubicBezTo>
                    <a:pt x="1240" y="48"/>
                    <a:pt x="1240" y="45"/>
                    <a:pt x="1241" y="43"/>
                  </a:cubicBezTo>
                  <a:lnTo>
                    <a:pt x="1242" y="42"/>
                  </a:lnTo>
                  <a:lnTo>
                    <a:pt x="1241" y="39"/>
                  </a:lnTo>
                  <a:cubicBezTo>
                    <a:pt x="1240" y="39"/>
                    <a:pt x="1240" y="38"/>
                    <a:pt x="1239" y="38"/>
                  </a:cubicBezTo>
                  <a:lnTo>
                    <a:pt x="1238" y="37"/>
                  </a:lnTo>
                  <a:lnTo>
                    <a:pt x="1230" y="33"/>
                  </a:lnTo>
                  <a:lnTo>
                    <a:pt x="1218" y="23"/>
                  </a:lnTo>
                  <a:cubicBezTo>
                    <a:pt x="1215" y="21"/>
                    <a:pt x="1214" y="18"/>
                    <a:pt x="1215" y="15"/>
                  </a:cubicBezTo>
                  <a:lnTo>
                    <a:pt x="1209" y="14"/>
                  </a:lnTo>
                  <a:cubicBezTo>
                    <a:pt x="1208" y="13"/>
                    <a:pt x="1207" y="13"/>
                    <a:pt x="1206" y="12"/>
                  </a:cubicBezTo>
                  <a:lnTo>
                    <a:pt x="1202" y="8"/>
                  </a:lnTo>
                  <a:lnTo>
                    <a:pt x="1198" y="8"/>
                  </a:lnTo>
                  <a:lnTo>
                    <a:pt x="1190" y="9"/>
                  </a:lnTo>
                  <a:cubicBezTo>
                    <a:pt x="1190" y="9"/>
                    <a:pt x="1189" y="9"/>
                    <a:pt x="1188" y="9"/>
                  </a:cubicBezTo>
                  <a:lnTo>
                    <a:pt x="1183" y="7"/>
                  </a:lnTo>
                  <a:cubicBezTo>
                    <a:pt x="1182" y="7"/>
                    <a:pt x="1181" y="7"/>
                    <a:pt x="1180" y="6"/>
                  </a:cubicBezTo>
                  <a:lnTo>
                    <a:pt x="1175" y="0"/>
                  </a:lnTo>
                  <a:lnTo>
                    <a:pt x="1175" y="0"/>
                  </a:lnTo>
                  <a:cubicBezTo>
                    <a:pt x="1173" y="2"/>
                    <a:pt x="1171" y="3"/>
                    <a:pt x="1169" y="3"/>
                  </a:cubicBezTo>
                  <a:lnTo>
                    <a:pt x="1157" y="3"/>
                  </a:lnTo>
                  <a:lnTo>
                    <a:pt x="1153" y="7"/>
                  </a:lnTo>
                  <a:cubicBezTo>
                    <a:pt x="1152" y="7"/>
                    <a:pt x="1152" y="8"/>
                    <a:pt x="1151" y="8"/>
                  </a:cubicBezTo>
                  <a:cubicBezTo>
                    <a:pt x="1151" y="8"/>
                    <a:pt x="1150" y="8"/>
                    <a:pt x="1149" y="9"/>
                  </a:cubicBezTo>
                  <a:lnTo>
                    <a:pt x="1149" y="10"/>
                  </a:lnTo>
                  <a:lnTo>
                    <a:pt x="1151" y="14"/>
                  </a:lnTo>
                  <a:lnTo>
                    <a:pt x="1152" y="14"/>
                  </a:lnTo>
                  <a:lnTo>
                    <a:pt x="1152" y="14"/>
                  </a:lnTo>
                  <a:lnTo>
                    <a:pt x="1156" y="16"/>
                  </a:lnTo>
                  <a:cubicBezTo>
                    <a:pt x="1157" y="17"/>
                    <a:pt x="1158" y="17"/>
                    <a:pt x="1159" y="18"/>
                  </a:cubicBezTo>
                  <a:lnTo>
                    <a:pt x="1163" y="24"/>
                  </a:lnTo>
                  <a:lnTo>
                    <a:pt x="1165" y="32"/>
                  </a:lnTo>
                  <a:cubicBezTo>
                    <a:pt x="1165" y="33"/>
                    <a:pt x="1166" y="35"/>
                    <a:pt x="1166" y="36"/>
                  </a:cubicBezTo>
                  <a:lnTo>
                    <a:pt x="1166" y="36"/>
                  </a:lnTo>
                  <a:cubicBezTo>
                    <a:pt x="1167" y="37"/>
                    <a:pt x="1167" y="37"/>
                    <a:pt x="1168" y="38"/>
                  </a:cubicBezTo>
                  <a:cubicBezTo>
                    <a:pt x="1169" y="39"/>
                    <a:pt x="1170" y="41"/>
                    <a:pt x="1171" y="42"/>
                  </a:cubicBezTo>
                  <a:lnTo>
                    <a:pt x="1172" y="50"/>
                  </a:lnTo>
                  <a:lnTo>
                    <a:pt x="1171" y="59"/>
                  </a:lnTo>
                  <a:cubicBezTo>
                    <a:pt x="1171" y="60"/>
                    <a:pt x="1170" y="61"/>
                    <a:pt x="1170" y="62"/>
                  </a:cubicBezTo>
                  <a:lnTo>
                    <a:pt x="1170" y="63"/>
                  </a:lnTo>
                  <a:lnTo>
                    <a:pt x="1172" y="64"/>
                  </a:lnTo>
                  <a:cubicBezTo>
                    <a:pt x="1173" y="65"/>
                    <a:pt x="1173" y="66"/>
                    <a:pt x="1174" y="67"/>
                  </a:cubicBezTo>
                  <a:cubicBezTo>
                    <a:pt x="1174" y="68"/>
                    <a:pt x="1175" y="71"/>
                    <a:pt x="1175" y="72"/>
                  </a:cubicBezTo>
                  <a:lnTo>
                    <a:pt x="1174" y="75"/>
                  </a:lnTo>
                  <a:cubicBezTo>
                    <a:pt x="1174" y="77"/>
                    <a:pt x="1173" y="79"/>
                    <a:pt x="1171" y="80"/>
                  </a:cubicBezTo>
                  <a:cubicBezTo>
                    <a:pt x="1171" y="80"/>
                    <a:pt x="1171" y="80"/>
                    <a:pt x="1170" y="80"/>
                  </a:cubicBezTo>
                  <a:lnTo>
                    <a:pt x="1163" y="97"/>
                  </a:lnTo>
                  <a:cubicBezTo>
                    <a:pt x="1162" y="98"/>
                    <a:pt x="1161" y="99"/>
                    <a:pt x="1160" y="100"/>
                  </a:cubicBezTo>
                  <a:cubicBezTo>
                    <a:pt x="1158" y="100"/>
                    <a:pt x="1155" y="101"/>
                    <a:pt x="1153" y="101"/>
                  </a:cubicBezTo>
                  <a:lnTo>
                    <a:pt x="1137" y="105"/>
                  </a:lnTo>
                  <a:lnTo>
                    <a:pt x="1128" y="111"/>
                  </a:lnTo>
                  <a:cubicBezTo>
                    <a:pt x="1127" y="111"/>
                    <a:pt x="1126" y="111"/>
                    <a:pt x="1125" y="112"/>
                  </a:cubicBezTo>
                  <a:lnTo>
                    <a:pt x="1123" y="112"/>
                  </a:lnTo>
                  <a:cubicBezTo>
                    <a:pt x="1122" y="112"/>
                    <a:pt x="1121" y="112"/>
                    <a:pt x="1121" y="112"/>
                  </a:cubicBezTo>
                  <a:lnTo>
                    <a:pt x="1119" y="111"/>
                  </a:lnTo>
                  <a:lnTo>
                    <a:pt x="1116" y="113"/>
                  </a:lnTo>
                  <a:cubicBezTo>
                    <a:pt x="1115" y="113"/>
                    <a:pt x="1114" y="114"/>
                    <a:pt x="1114" y="114"/>
                  </a:cubicBezTo>
                  <a:lnTo>
                    <a:pt x="1111" y="114"/>
                  </a:lnTo>
                  <a:cubicBezTo>
                    <a:pt x="1109" y="115"/>
                    <a:pt x="1108" y="115"/>
                    <a:pt x="1106" y="114"/>
                  </a:cubicBezTo>
                  <a:lnTo>
                    <a:pt x="1102" y="112"/>
                  </a:lnTo>
                  <a:cubicBezTo>
                    <a:pt x="1101" y="112"/>
                    <a:pt x="1100" y="111"/>
                    <a:pt x="1099" y="110"/>
                  </a:cubicBezTo>
                  <a:lnTo>
                    <a:pt x="1095" y="106"/>
                  </a:lnTo>
                  <a:lnTo>
                    <a:pt x="1090" y="109"/>
                  </a:lnTo>
                  <a:cubicBezTo>
                    <a:pt x="1089" y="110"/>
                    <a:pt x="1088" y="110"/>
                    <a:pt x="1086" y="111"/>
                  </a:cubicBezTo>
                  <a:lnTo>
                    <a:pt x="1079" y="112"/>
                  </a:lnTo>
                  <a:cubicBezTo>
                    <a:pt x="1079" y="112"/>
                    <a:pt x="1078" y="113"/>
                    <a:pt x="1078" y="114"/>
                  </a:cubicBezTo>
                  <a:cubicBezTo>
                    <a:pt x="1077" y="114"/>
                    <a:pt x="1074" y="116"/>
                    <a:pt x="1073" y="116"/>
                  </a:cubicBezTo>
                  <a:lnTo>
                    <a:pt x="1071" y="116"/>
                  </a:lnTo>
                  <a:cubicBezTo>
                    <a:pt x="1069" y="116"/>
                    <a:pt x="1068" y="116"/>
                    <a:pt x="1067" y="116"/>
                  </a:cubicBezTo>
                  <a:lnTo>
                    <a:pt x="1064" y="115"/>
                  </a:lnTo>
                  <a:lnTo>
                    <a:pt x="1060" y="113"/>
                  </a:lnTo>
                  <a:lnTo>
                    <a:pt x="1047" y="112"/>
                  </a:lnTo>
                  <a:lnTo>
                    <a:pt x="1046" y="113"/>
                  </a:lnTo>
                  <a:cubicBezTo>
                    <a:pt x="1046" y="114"/>
                    <a:pt x="1046" y="114"/>
                    <a:pt x="1045" y="115"/>
                  </a:cubicBezTo>
                  <a:lnTo>
                    <a:pt x="1043" y="117"/>
                  </a:lnTo>
                  <a:cubicBezTo>
                    <a:pt x="1042" y="118"/>
                    <a:pt x="1041" y="119"/>
                    <a:pt x="1040" y="119"/>
                  </a:cubicBezTo>
                  <a:lnTo>
                    <a:pt x="1038" y="120"/>
                  </a:lnTo>
                  <a:cubicBezTo>
                    <a:pt x="1037" y="120"/>
                    <a:pt x="1036" y="121"/>
                    <a:pt x="1034" y="121"/>
                  </a:cubicBezTo>
                  <a:cubicBezTo>
                    <a:pt x="1034" y="120"/>
                    <a:pt x="1032" y="120"/>
                    <a:pt x="1031" y="120"/>
                  </a:cubicBezTo>
                  <a:lnTo>
                    <a:pt x="1030" y="120"/>
                  </a:lnTo>
                  <a:lnTo>
                    <a:pt x="1027" y="120"/>
                  </a:lnTo>
                  <a:lnTo>
                    <a:pt x="995" y="131"/>
                  </a:lnTo>
                  <a:lnTo>
                    <a:pt x="988" y="131"/>
                  </a:lnTo>
                  <a:lnTo>
                    <a:pt x="988" y="131"/>
                  </a:lnTo>
                  <a:cubicBezTo>
                    <a:pt x="987" y="131"/>
                    <a:pt x="987" y="131"/>
                    <a:pt x="987" y="131"/>
                  </a:cubicBezTo>
                  <a:lnTo>
                    <a:pt x="982" y="131"/>
                  </a:lnTo>
                  <a:cubicBezTo>
                    <a:pt x="981" y="131"/>
                    <a:pt x="980" y="130"/>
                    <a:pt x="979" y="130"/>
                  </a:cubicBezTo>
                  <a:lnTo>
                    <a:pt x="975" y="127"/>
                  </a:lnTo>
                  <a:cubicBezTo>
                    <a:pt x="974" y="127"/>
                    <a:pt x="974" y="126"/>
                    <a:pt x="973" y="125"/>
                  </a:cubicBezTo>
                  <a:lnTo>
                    <a:pt x="963" y="113"/>
                  </a:lnTo>
                  <a:lnTo>
                    <a:pt x="956" y="109"/>
                  </a:lnTo>
                  <a:cubicBezTo>
                    <a:pt x="955" y="109"/>
                    <a:pt x="954" y="108"/>
                    <a:pt x="953" y="107"/>
                  </a:cubicBezTo>
                  <a:lnTo>
                    <a:pt x="953" y="107"/>
                  </a:lnTo>
                  <a:cubicBezTo>
                    <a:pt x="951" y="107"/>
                    <a:pt x="950" y="107"/>
                    <a:pt x="949" y="106"/>
                  </a:cubicBezTo>
                  <a:lnTo>
                    <a:pt x="912" y="89"/>
                  </a:lnTo>
                  <a:lnTo>
                    <a:pt x="908" y="90"/>
                  </a:lnTo>
                  <a:cubicBezTo>
                    <a:pt x="908" y="91"/>
                    <a:pt x="907" y="91"/>
                    <a:pt x="906" y="91"/>
                  </a:cubicBezTo>
                  <a:lnTo>
                    <a:pt x="906" y="91"/>
                  </a:lnTo>
                  <a:cubicBezTo>
                    <a:pt x="906" y="92"/>
                    <a:pt x="906" y="94"/>
                    <a:pt x="905" y="95"/>
                  </a:cubicBezTo>
                  <a:lnTo>
                    <a:pt x="903" y="99"/>
                  </a:lnTo>
                  <a:cubicBezTo>
                    <a:pt x="902" y="102"/>
                    <a:pt x="899" y="103"/>
                    <a:pt x="896" y="103"/>
                  </a:cubicBezTo>
                  <a:lnTo>
                    <a:pt x="892" y="103"/>
                  </a:lnTo>
                  <a:cubicBezTo>
                    <a:pt x="890" y="103"/>
                    <a:pt x="888" y="102"/>
                    <a:pt x="887" y="101"/>
                  </a:cubicBezTo>
                  <a:lnTo>
                    <a:pt x="883" y="97"/>
                  </a:lnTo>
                  <a:lnTo>
                    <a:pt x="872" y="85"/>
                  </a:lnTo>
                  <a:lnTo>
                    <a:pt x="869" y="85"/>
                  </a:lnTo>
                  <a:lnTo>
                    <a:pt x="866" y="85"/>
                  </a:lnTo>
                  <a:cubicBezTo>
                    <a:pt x="863" y="85"/>
                    <a:pt x="861" y="84"/>
                    <a:pt x="860" y="83"/>
                  </a:cubicBezTo>
                  <a:cubicBezTo>
                    <a:pt x="859" y="83"/>
                    <a:pt x="859" y="82"/>
                    <a:pt x="858" y="82"/>
                  </a:cubicBezTo>
                  <a:lnTo>
                    <a:pt x="855" y="82"/>
                  </a:lnTo>
                  <a:cubicBezTo>
                    <a:pt x="854" y="81"/>
                    <a:pt x="853" y="81"/>
                    <a:pt x="852" y="80"/>
                  </a:cubicBezTo>
                  <a:lnTo>
                    <a:pt x="849" y="77"/>
                  </a:lnTo>
                  <a:cubicBezTo>
                    <a:pt x="847" y="76"/>
                    <a:pt x="847" y="74"/>
                    <a:pt x="846" y="72"/>
                  </a:cubicBezTo>
                  <a:lnTo>
                    <a:pt x="846" y="70"/>
                  </a:lnTo>
                  <a:lnTo>
                    <a:pt x="846" y="69"/>
                  </a:lnTo>
                  <a:lnTo>
                    <a:pt x="847" y="66"/>
                  </a:lnTo>
                  <a:lnTo>
                    <a:pt x="848" y="66"/>
                  </a:lnTo>
                  <a:lnTo>
                    <a:pt x="850" y="62"/>
                  </a:lnTo>
                  <a:lnTo>
                    <a:pt x="844" y="67"/>
                  </a:lnTo>
                  <a:cubicBezTo>
                    <a:pt x="844" y="67"/>
                    <a:pt x="843" y="65"/>
                    <a:pt x="842" y="65"/>
                  </a:cubicBezTo>
                  <a:cubicBezTo>
                    <a:pt x="842" y="64"/>
                    <a:pt x="841" y="62"/>
                    <a:pt x="840" y="61"/>
                  </a:cubicBezTo>
                  <a:lnTo>
                    <a:pt x="840" y="59"/>
                  </a:lnTo>
                  <a:lnTo>
                    <a:pt x="838" y="49"/>
                  </a:lnTo>
                  <a:lnTo>
                    <a:pt x="835" y="50"/>
                  </a:lnTo>
                  <a:lnTo>
                    <a:pt x="833" y="53"/>
                  </a:lnTo>
                  <a:cubicBezTo>
                    <a:pt x="832" y="55"/>
                    <a:pt x="830" y="56"/>
                    <a:pt x="828" y="56"/>
                  </a:cubicBezTo>
                  <a:lnTo>
                    <a:pt x="825" y="57"/>
                  </a:lnTo>
                  <a:cubicBezTo>
                    <a:pt x="824" y="57"/>
                    <a:pt x="823" y="57"/>
                    <a:pt x="822" y="57"/>
                  </a:cubicBezTo>
                  <a:lnTo>
                    <a:pt x="819" y="56"/>
                  </a:lnTo>
                  <a:lnTo>
                    <a:pt x="817" y="57"/>
                  </a:lnTo>
                  <a:lnTo>
                    <a:pt x="812" y="58"/>
                  </a:lnTo>
                  <a:cubicBezTo>
                    <a:pt x="812" y="58"/>
                    <a:pt x="810" y="59"/>
                    <a:pt x="809" y="59"/>
                  </a:cubicBezTo>
                  <a:lnTo>
                    <a:pt x="804" y="58"/>
                  </a:lnTo>
                  <a:cubicBezTo>
                    <a:pt x="803" y="59"/>
                    <a:pt x="802" y="59"/>
                    <a:pt x="801" y="59"/>
                  </a:cubicBezTo>
                  <a:cubicBezTo>
                    <a:pt x="800" y="60"/>
                    <a:pt x="798" y="60"/>
                    <a:pt x="796" y="59"/>
                  </a:cubicBezTo>
                  <a:cubicBezTo>
                    <a:pt x="793" y="58"/>
                    <a:pt x="790" y="56"/>
                    <a:pt x="789" y="53"/>
                  </a:cubicBezTo>
                  <a:cubicBezTo>
                    <a:pt x="789" y="52"/>
                    <a:pt x="789" y="51"/>
                    <a:pt x="789" y="49"/>
                  </a:cubicBezTo>
                  <a:cubicBezTo>
                    <a:pt x="788" y="49"/>
                    <a:pt x="787" y="48"/>
                    <a:pt x="787" y="48"/>
                  </a:cubicBezTo>
                  <a:lnTo>
                    <a:pt x="783" y="50"/>
                  </a:lnTo>
                  <a:lnTo>
                    <a:pt x="782" y="53"/>
                  </a:lnTo>
                  <a:cubicBezTo>
                    <a:pt x="782" y="54"/>
                    <a:pt x="782" y="55"/>
                    <a:pt x="782" y="55"/>
                  </a:cubicBezTo>
                  <a:cubicBezTo>
                    <a:pt x="780" y="58"/>
                    <a:pt x="776" y="61"/>
                    <a:pt x="773" y="61"/>
                  </a:cubicBezTo>
                  <a:cubicBezTo>
                    <a:pt x="771" y="60"/>
                    <a:pt x="768" y="59"/>
                    <a:pt x="766" y="57"/>
                  </a:cubicBezTo>
                  <a:lnTo>
                    <a:pt x="765" y="56"/>
                  </a:lnTo>
                  <a:lnTo>
                    <a:pt x="758" y="54"/>
                  </a:lnTo>
                  <a:lnTo>
                    <a:pt x="759" y="62"/>
                  </a:lnTo>
                  <a:lnTo>
                    <a:pt x="759" y="65"/>
                  </a:lnTo>
                  <a:cubicBezTo>
                    <a:pt x="759" y="67"/>
                    <a:pt x="758" y="68"/>
                    <a:pt x="758" y="69"/>
                  </a:cubicBezTo>
                  <a:lnTo>
                    <a:pt x="756" y="71"/>
                  </a:lnTo>
                  <a:cubicBezTo>
                    <a:pt x="756" y="73"/>
                    <a:pt x="755" y="74"/>
                    <a:pt x="753" y="74"/>
                  </a:cubicBezTo>
                  <a:lnTo>
                    <a:pt x="751" y="75"/>
                  </a:lnTo>
                  <a:cubicBezTo>
                    <a:pt x="749" y="76"/>
                    <a:pt x="748" y="76"/>
                    <a:pt x="746" y="76"/>
                  </a:cubicBezTo>
                  <a:lnTo>
                    <a:pt x="744" y="76"/>
                  </a:lnTo>
                  <a:cubicBezTo>
                    <a:pt x="743" y="75"/>
                    <a:pt x="742" y="75"/>
                    <a:pt x="742" y="75"/>
                  </a:cubicBezTo>
                  <a:lnTo>
                    <a:pt x="739" y="77"/>
                  </a:lnTo>
                  <a:cubicBezTo>
                    <a:pt x="738" y="79"/>
                    <a:pt x="736" y="79"/>
                    <a:pt x="734" y="80"/>
                  </a:cubicBezTo>
                  <a:lnTo>
                    <a:pt x="731" y="80"/>
                  </a:lnTo>
                  <a:cubicBezTo>
                    <a:pt x="730" y="80"/>
                    <a:pt x="728" y="79"/>
                    <a:pt x="726" y="78"/>
                  </a:cubicBezTo>
                  <a:lnTo>
                    <a:pt x="721" y="75"/>
                  </a:lnTo>
                  <a:lnTo>
                    <a:pt x="720" y="76"/>
                  </a:lnTo>
                  <a:cubicBezTo>
                    <a:pt x="720" y="76"/>
                    <a:pt x="719" y="76"/>
                    <a:pt x="718" y="77"/>
                  </a:cubicBezTo>
                  <a:lnTo>
                    <a:pt x="715" y="78"/>
                  </a:lnTo>
                  <a:lnTo>
                    <a:pt x="704" y="81"/>
                  </a:lnTo>
                  <a:lnTo>
                    <a:pt x="702" y="81"/>
                  </a:lnTo>
                  <a:lnTo>
                    <a:pt x="700" y="85"/>
                  </a:lnTo>
                  <a:cubicBezTo>
                    <a:pt x="698" y="87"/>
                    <a:pt x="697" y="89"/>
                    <a:pt x="695" y="89"/>
                  </a:cubicBezTo>
                  <a:lnTo>
                    <a:pt x="692" y="90"/>
                  </a:lnTo>
                  <a:cubicBezTo>
                    <a:pt x="690" y="90"/>
                    <a:pt x="689" y="90"/>
                    <a:pt x="688" y="90"/>
                  </a:cubicBezTo>
                  <a:lnTo>
                    <a:pt x="681" y="88"/>
                  </a:lnTo>
                  <a:lnTo>
                    <a:pt x="677" y="89"/>
                  </a:lnTo>
                  <a:lnTo>
                    <a:pt x="674" y="93"/>
                  </a:lnTo>
                  <a:cubicBezTo>
                    <a:pt x="673" y="93"/>
                    <a:pt x="672" y="94"/>
                    <a:pt x="672" y="94"/>
                  </a:cubicBezTo>
                  <a:lnTo>
                    <a:pt x="669" y="96"/>
                  </a:lnTo>
                  <a:cubicBezTo>
                    <a:pt x="668" y="97"/>
                    <a:pt x="666" y="97"/>
                    <a:pt x="665" y="97"/>
                  </a:cubicBezTo>
                  <a:lnTo>
                    <a:pt x="658" y="97"/>
                  </a:lnTo>
                  <a:cubicBezTo>
                    <a:pt x="657" y="97"/>
                    <a:pt x="656" y="96"/>
                    <a:pt x="655" y="96"/>
                  </a:cubicBezTo>
                  <a:lnTo>
                    <a:pt x="643" y="90"/>
                  </a:lnTo>
                  <a:lnTo>
                    <a:pt x="627" y="90"/>
                  </a:lnTo>
                  <a:lnTo>
                    <a:pt x="626" y="90"/>
                  </a:lnTo>
                  <a:lnTo>
                    <a:pt x="617" y="96"/>
                  </a:lnTo>
                  <a:cubicBezTo>
                    <a:pt x="616" y="97"/>
                    <a:pt x="615" y="97"/>
                    <a:pt x="614" y="97"/>
                  </a:cubicBezTo>
                  <a:lnTo>
                    <a:pt x="610" y="97"/>
                  </a:lnTo>
                  <a:cubicBezTo>
                    <a:pt x="608" y="98"/>
                    <a:pt x="605" y="97"/>
                    <a:pt x="603" y="95"/>
                  </a:cubicBezTo>
                  <a:lnTo>
                    <a:pt x="601" y="93"/>
                  </a:lnTo>
                  <a:cubicBezTo>
                    <a:pt x="601" y="93"/>
                    <a:pt x="601" y="92"/>
                    <a:pt x="600" y="92"/>
                  </a:cubicBezTo>
                  <a:lnTo>
                    <a:pt x="599" y="90"/>
                  </a:lnTo>
                  <a:lnTo>
                    <a:pt x="594" y="94"/>
                  </a:lnTo>
                  <a:lnTo>
                    <a:pt x="593" y="97"/>
                  </a:lnTo>
                  <a:cubicBezTo>
                    <a:pt x="593" y="98"/>
                    <a:pt x="593" y="99"/>
                    <a:pt x="593" y="99"/>
                  </a:cubicBezTo>
                  <a:lnTo>
                    <a:pt x="592" y="102"/>
                  </a:lnTo>
                  <a:cubicBezTo>
                    <a:pt x="592" y="103"/>
                    <a:pt x="591" y="104"/>
                    <a:pt x="590" y="105"/>
                  </a:cubicBezTo>
                  <a:lnTo>
                    <a:pt x="589" y="107"/>
                  </a:lnTo>
                  <a:cubicBezTo>
                    <a:pt x="588" y="107"/>
                    <a:pt x="587" y="108"/>
                    <a:pt x="587" y="108"/>
                  </a:cubicBezTo>
                  <a:lnTo>
                    <a:pt x="585" y="109"/>
                  </a:lnTo>
                  <a:lnTo>
                    <a:pt x="578" y="111"/>
                  </a:lnTo>
                  <a:lnTo>
                    <a:pt x="569" y="112"/>
                  </a:lnTo>
                  <a:cubicBezTo>
                    <a:pt x="568" y="112"/>
                    <a:pt x="567" y="112"/>
                    <a:pt x="567" y="112"/>
                  </a:cubicBezTo>
                  <a:lnTo>
                    <a:pt x="528" y="106"/>
                  </a:lnTo>
                  <a:lnTo>
                    <a:pt x="512" y="105"/>
                  </a:lnTo>
                  <a:lnTo>
                    <a:pt x="506" y="106"/>
                  </a:lnTo>
                  <a:lnTo>
                    <a:pt x="504" y="108"/>
                  </a:lnTo>
                  <a:lnTo>
                    <a:pt x="503" y="113"/>
                  </a:lnTo>
                  <a:lnTo>
                    <a:pt x="502" y="133"/>
                  </a:lnTo>
                  <a:lnTo>
                    <a:pt x="500" y="144"/>
                  </a:lnTo>
                  <a:lnTo>
                    <a:pt x="497" y="151"/>
                  </a:lnTo>
                  <a:cubicBezTo>
                    <a:pt x="497" y="152"/>
                    <a:pt x="496" y="153"/>
                    <a:pt x="495" y="154"/>
                  </a:cubicBezTo>
                  <a:lnTo>
                    <a:pt x="492" y="156"/>
                  </a:lnTo>
                  <a:cubicBezTo>
                    <a:pt x="490" y="157"/>
                    <a:pt x="487" y="158"/>
                    <a:pt x="484" y="156"/>
                  </a:cubicBezTo>
                  <a:lnTo>
                    <a:pt x="482" y="155"/>
                  </a:lnTo>
                  <a:cubicBezTo>
                    <a:pt x="481" y="155"/>
                    <a:pt x="480" y="154"/>
                    <a:pt x="480" y="154"/>
                  </a:cubicBezTo>
                  <a:lnTo>
                    <a:pt x="478" y="152"/>
                  </a:lnTo>
                  <a:lnTo>
                    <a:pt x="475" y="155"/>
                  </a:lnTo>
                  <a:lnTo>
                    <a:pt x="471" y="159"/>
                  </a:lnTo>
                  <a:cubicBezTo>
                    <a:pt x="470" y="160"/>
                    <a:pt x="469" y="160"/>
                    <a:pt x="468" y="160"/>
                  </a:cubicBezTo>
                  <a:lnTo>
                    <a:pt x="465" y="162"/>
                  </a:lnTo>
                  <a:cubicBezTo>
                    <a:pt x="464" y="162"/>
                    <a:pt x="463" y="162"/>
                    <a:pt x="462" y="162"/>
                  </a:cubicBezTo>
                  <a:lnTo>
                    <a:pt x="458" y="163"/>
                  </a:lnTo>
                  <a:lnTo>
                    <a:pt x="450" y="162"/>
                  </a:lnTo>
                  <a:lnTo>
                    <a:pt x="439" y="164"/>
                  </a:lnTo>
                  <a:lnTo>
                    <a:pt x="432" y="164"/>
                  </a:lnTo>
                  <a:cubicBezTo>
                    <a:pt x="431" y="164"/>
                    <a:pt x="430" y="164"/>
                    <a:pt x="430" y="163"/>
                  </a:cubicBezTo>
                  <a:lnTo>
                    <a:pt x="427" y="162"/>
                  </a:lnTo>
                  <a:lnTo>
                    <a:pt x="421" y="159"/>
                  </a:lnTo>
                  <a:lnTo>
                    <a:pt x="415" y="160"/>
                  </a:lnTo>
                  <a:cubicBezTo>
                    <a:pt x="414" y="161"/>
                    <a:pt x="412" y="161"/>
                    <a:pt x="410" y="161"/>
                  </a:cubicBezTo>
                  <a:cubicBezTo>
                    <a:pt x="408" y="161"/>
                    <a:pt x="404" y="159"/>
                    <a:pt x="403" y="156"/>
                  </a:cubicBezTo>
                  <a:cubicBezTo>
                    <a:pt x="403" y="156"/>
                    <a:pt x="403" y="155"/>
                    <a:pt x="402" y="155"/>
                  </a:cubicBezTo>
                  <a:lnTo>
                    <a:pt x="400" y="154"/>
                  </a:lnTo>
                  <a:lnTo>
                    <a:pt x="392" y="152"/>
                  </a:lnTo>
                  <a:lnTo>
                    <a:pt x="386" y="153"/>
                  </a:lnTo>
                  <a:lnTo>
                    <a:pt x="380" y="158"/>
                  </a:lnTo>
                  <a:cubicBezTo>
                    <a:pt x="379" y="159"/>
                    <a:pt x="378" y="160"/>
                    <a:pt x="377" y="160"/>
                  </a:cubicBezTo>
                  <a:lnTo>
                    <a:pt x="373" y="161"/>
                  </a:lnTo>
                  <a:cubicBezTo>
                    <a:pt x="371" y="162"/>
                    <a:pt x="369" y="162"/>
                    <a:pt x="367" y="161"/>
                  </a:cubicBezTo>
                  <a:cubicBezTo>
                    <a:pt x="367" y="161"/>
                    <a:pt x="365" y="161"/>
                    <a:pt x="365" y="160"/>
                  </a:cubicBezTo>
                  <a:lnTo>
                    <a:pt x="359" y="157"/>
                  </a:lnTo>
                  <a:cubicBezTo>
                    <a:pt x="358" y="157"/>
                    <a:pt x="358" y="157"/>
                    <a:pt x="358" y="157"/>
                  </a:cubicBezTo>
                  <a:lnTo>
                    <a:pt x="345" y="161"/>
                  </a:lnTo>
                  <a:lnTo>
                    <a:pt x="338" y="166"/>
                  </a:lnTo>
                  <a:lnTo>
                    <a:pt x="337" y="173"/>
                  </a:lnTo>
                  <a:cubicBezTo>
                    <a:pt x="337" y="174"/>
                    <a:pt x="337" y="175"/>
                    <a:pt x="336" y="176"/>
                  </a:cubicBezTo>
                  <a:lnTo>
                    <a:pt x="333" y="180"/>
                  </a:lnTo>
                  <a:lnTo>
                    <a:pt x="326" y="187"/>
                  </a:lnTo>
                  <a:lnTo>
                    <a:pt x="324" y="191"/>
                  </a:lnTo>
                  <a:cubicBezTo>
                    <a:pt x="324" y="191"/>
                    <a:pt x="323" y="192"/>
                    <a:pt x="323" y="193"/>
                  </a:cubicBezTo>
                  <a:lnTo>
                    <a:pt x="315" y="198"/>
                  </a:lnTo>
                  <a:lnTo>
                    <a:pt x="315" y="200"/>
                  </a:lnTo>
                  <a:lnTo>
                    <a:pt x="314" y="204"/>
                  </a:lnTo>
                  <a:cubicBezTo>
                    <a:pt x="314" y="206"/>
                    <a:pt x="313" y="207"/>
                    <a:pt x="312" y="208"/>
                  </a:cubicBezTo>
                  <a:lnTo>
                    <a:pt x="310" y="211"/>
                  </a:lnTo>
                  <a:cubicBezTo>
                    <a:pt x="309" y="212"/>
                    <a:pt x="307" y="212"/>
                    <a:pt x="306" y="213"/>
                  </a:cubicBezTo>
                  <a:lnTo>
                    <a:pt x="300" y="214"/>
                  </a:lnTo>
                  <a:cubicBezTo>
                    <a:pt x="299" y="214"/>
                    <a:pt x="298" y="214"/>
                    <a:pt x="297" y="214"/>
                  </a:cubicBezTo>
                  <a:lnTo>
                    <a:pt x="290" y="212"/>
                  </a:lnTo>
                  <a:cubicBezTo>
                    <a:pt x="290" y="213"/>
                    <a:pt x="289" y="214"/>
                    <a:pt x="289" y="214"/>
                  </a:cubicBezTo>
                  <a:cubicBezTo>
                    <a:pt x="288" y="216"/>
                    <a:pt x="286" y="219"/>
                    <a:pt x="284" y="220"/>
                  </a:cubicBezTo>
                  <a:cubicBezTo>
                    <a:pt x="283" y="220"/>
                    <a:pt x="281" y="221"/>
                    <a:pt x="280" y="221"/>
                  </a:cubicBezTo>
                  <a:lnTo>
                    <a:pt x="279" y="221"/>
                  </a:lnTo>
                  <a:lnTo>
                    <a:pt x="273" y="227"/>
                  </a:lnTo>
                  <a:cubicBezTo>
                    <a:pt x="271" y="228"/>
                    <a:pt x="269" y="228"/>
                    <a:pt x="267" y="228"/>
                  </a:cubicBezTo>
                  <a:lnTo>
                    <a:pt x="261" y="227"/>
                  </a:lnTo>
                  <a:cubicBezTo>
                    <a:pt x="260" y="226"/>
                    <a:pt x="258" y="226"/>
                    <a:pt x="257" y="225"/>
                  </a:cubicBezTo>
                  <a:lnTo>
                    <a:pt x="251" y="219"/>
                  </a:lnTo>
                  <a:lnTo>
                    <a:pt x="237" y="217"/>
                  </a:lnTo>
                  <a:lnTo>
                    <a:pt x="234" y="218"/>
                  </a:lnTo>
                  <a:lnTo>
                    <a:pt x="228" y="224"/>
                  </a:lnTo>
                  <a:cubicBezTo>
                    <a:pt x="227" y="224"/>
                    <a:pt x="226" y="225"/>
                    <a:pt x="226" y="225"/>
                  </a:cubicBezTo>
                  <a:lnTo>
                    <a:pt x="223" y="227"/>
                  </a:lnTo>
                  <a:cubicBezTo>
                    <a:pt x="222" y="227"/>
                    <a:pt x="221" y="228"/>
                    <a:pt x="221" y="228"/>
                  </a:cubicBezTo>
                  <a:lnTo>
                    <a:pt x="214" y="229"/>
                  </a:lnTo>
                  <a:lnTo>
                    <a:pt x="205" y="229"/>
                  </a:lnTo>
                  <a:lnTo>
                    <a:pt x="191" y="227"/>
                  </a:lnTo>
                  <a:lnTo>
                    <a:pt x="179" y="231"/>
                  </a:lnTo>
                  <a:lnTo>
                    <a:pt x="156" y="232"/>
                  </a:lnTo>
                  <a:lnTo>
                    <a:pt x="156" y="236"/>
                  </a:lnTo>
                  <a:lnTo>
                    <a:pt x="155" y="244"/>
                  </a:lnTo>
                  <a:cubicBezTo>
                    <a:pt x="154" y="245"/>
                    <a:pt x="154" y="246"/>
                    <a:pt x="153" y="246"/>
                  </a:cubicBezTo>
                  <a:lnTo>
                    <a:pt x="154" y="249"/>
                  </a:lnTo>
                  <a:lnTo>
                    <a:pt x="158" y="253"/>
                  </a:lnTo>
                  <a:lnTo>
                    <a:pt x="167" y="265"/>
                  </a:lnTo>
                  <a:lnTo>
                    <a:pt x="169" y="271"/>
                  </a:lnTo>
                  <a:lnTo>
                    <a:pt x="170" y="278"/>
                  </a:lnTo>
                  <a:lnTo>
                    <a:pt x="169" y="284"/>
                  </a:lnTo>
                  <a:lnTo>
                    <a:pt x="165" y="304"/>
                  </a:lnTo>
                  <a:cubicBezTo>
                    <a:pt x="164" y="305"/>
                    <a:pt x="164" y="306"/>
                    <a:pt x="163" y="307"/>
                  </a:cubicBezTo>
                  <a:cubicBezTo>
                    <a:pt x="162" y="308"/>
                    <a:pt x="160" y="310"/>
                    <a:pt x="160" y="310"/>
                  </a:cubicBezTo>
                  <a:lnTo>
                    <a:pt x="158" y="312"/>
                  </a:lnTo>
                  <a:cubicBezTo>
                    <a:pt x="157" y="314"/>
                    <a:pt x="155" y="315"/>
                    <a:pt x="153" y="316"/>
                  </a:cubicBezTo>
                  <a:cubicBezTo>
                    <a:pt x="153" y="317"/>
                    <a:pt x="153" y="318"/>
                    <a:pt x="153" y="319"/>
                  </a:cubicBezTo>
                  <a:lnTo>
                    <a:pt x="152" y="321"/>
                  </a:lnTo>
                  <a:lnTo>
                    <a:pt x="151" y="323"/>
                  </a:lnTo>
                  <a:lnTo>
                    <a:pt x="149" y="326"/>
                  </a:lnTo>
                  <a:cubicBezTo>
                    <a:pt x="148" y="327"/>
                    <a:pt x="147" y="327"/>
                    <a:pt x="147" y="328"/>
                  </a:cubicBezTo>
                  <a:lnTo>
                    <a:pt x="142" y="331"/>
                  </a:lnTo>
                  <a:cubicBezTo>
                    <a:pt x="140" y="332"/>
                    <a:pt x="138" y="333"/>
                    <a:pt x="135" y="332"/>
                  </a:cubicBezTo>
                  <a:lnTo>
                    <a:pt x="127" y="329"/>
                  </a:lnTo>
                  <a:lnTo>
                    <a:pt x="126" y="330"/>
                  </a:lnTo>
                  <a:lnTo>
                    <a:pt x="124" y="334"/>
                  </a:lnTo>
                  <a:cubicBezTo>
                    <a:pt x="123" y="336"/>
                    <a:pt x="122" y="337"/>
                    <a:pt x="121" y="337"/>
                  </a:cubicBezTo>
                  <a:cubicBezTo>
                    <a:pt x="121" y="338"/>
                    <a:pt x="119" y="339"/>
                    <a:pt x="118" y="339"/>
                  </a:cubicBezTo>
                  <a:lnTo>
                    <a:pt x="118" y="346"/>
                  </a:lnTo>
                  <a:lnTo>
                    <a:pt x="116" y="354"/>
                  </a:lnTo>
                  <a:lnTo>
                    <a:pt x="111" y="366"/>
                  </a:lnTo>
                  <a:cubicBezTo>
                    <a:pt x="111" y="367"/>
                    <a:pt x="109" y="369"/>
                    <a:pt x="108" y="370"/>
                  </a:cubicBezTo>
                  <a:lnTo>
                    <a:pt x="103" y="374"/>
                  </a:lnTo>
                  <a:lnTo>
                    <a:pt x="103" y="378"/>
                  </a:lnTo>
                  <a:lnTo>
                    <a:pt x="103" y="387"/>
                  </a:lnTo>
                  <a:cubicBezTo>
                    <a:pt x="103" y="388"/>
                    <a:pt x="103" y="389"/>
                    <a:pt x="103" y="390"/>
                  </a:cubicBezTo>
                  <a:lnTo>
                    <a:pt x="101" y="396"/>
                  </a:lnTo>
                  <a:cubicBezTo>
                    <a:pt x="100" y="397"/>
                    <a:pt x="99" y="398"/>
                    <a:pt x="98" y="399"/>
                  </a:cubicBezTo>
                  <a:lnTo>
                    <a:pt x="97" y="400"/>
                  </a:lnTo>
                  <a:cubicBezTo>
                    <a:pt x="97" y="401"/>
                    <a:pt x="97" y="401"/>
                    <a:pt x="97" y="401"/>
                  </a:cubicBezTo>
                  <a:lnTo>
                    <a:pt x="97" y="405"/>
                  </a:lnTo>
                  <a:cubicBezTo>
                    <a:pt x="98" y="406"/>
                    <a:pt x="98" y="407"/>
                    <a:pt x="97" y="408"/>
                  </a:cubicBezTo>
                  <a:cubicBezTo>
                    <a:pt x="97" y="409"/>
                    <a:pt x="97" y="410"/>
                    <a:pt x="97" y="410"/>
                  </a:cubicBezTo>
                  <a:lnTo>
                    <a:pt x="94" y="419"/>
                  </a:lnTo>
                  <a:lnTo>
                    <a:pt x="93" y="421"/>
                  </a:lnTo>
                  <a:cubicBezTo>
                    <a:pt x="92" y="422"/>
                    <a:pt x="91" y="423"/>
                    <a:pt x="90" y="424"/>
                  </a:cubicBezTo>
                  <a:cubicBezTo>
                    <a:pt x="90" y="425"/>
                    <a:pt x="88" y="426"/>
                    <a:pt x="88" y="426"/>
                  </a:cubicBezTo>
                  <a:lnTo>
                    <a:pt x="75" y="432"/>
                  </a:lnTo>
                  <a:cubicBezTo>
                    <a:pt x="74" y="432"/>
                    <a:pt x="74" y="432"/>
                    <a:pt x="73" y="432"/>
                  </a:cubicBezTo>
                  <a:lnTo>
                    <a:pt x="68" y="433"/>
                  </a:lnTo>
                  <a:lnTo>
                    <a:pt x="57" y="432"/>
                  </a:lnTo>
                  <a:lnTo>
                    <a:pt x="54" y="433"/>
                  </a:lnTo>
                  <a:cubicBezTo>
                    <a:pt x="53" y="434"/>
                    <a:pt x="51" y="435"/>
                    <a:pt x="49" y="434"/>
                  </a:cubicBezTo>
                  <a:lnTo>
                    <a:pt x="45" y="434"/>
                  </a:lnTo>
                  <a:lnTo>
                    <a:pt x="45" y="434"/>
                  </a:lnTo>
                  <a:lnTo>
                    <a:pt x="42" y="438"/>
                  </a:lnTo>
                  <a:lnTo>
                    <a:pt x="40" y="445"/>
                  </a:lnTo>
                  <a:cubicBezTo>
                    <a:pt x="40" y="448"/>
                    <a:pt x="37" y="450"/>
                    <a:pt x="34" y="451"/>
                  </a:cubicBezTo>
                  <a:lnTo>
                    <a:pt x="27" y="452"/>
                  </a:lnTo>
                  <a:lnTo>
                    <a:pt x="28" y="459"/>
                  </a:lnTo>
                  <a:lnTo>
                    <a:pt x="32" y="463"/>
                  </a:lnTo>
                  <a:lnTo>
                    <a:pt x="42" y="479"/>
                  </a:lnTo>
                  <a:cubicBezTo>
                    <a:pt x="43" y="480"/>
                    <a:pt x="43" y="481"/>
                    <a:pt x="44" y="482"/>
                  </a:cubicBezTo>
                  <a:lnTo>
                    <a:pt x="44" y="486"/>
                  </a:lnTo>
                  <a:cubicBezTo>
                    <a:pt x="45" y="488"/>
                    <a:pt x="44" y="489"/>
                    <a:pt x="44" y="490"/>
                  </a:cubicBezTo>
                  <a:lnTo>
                    <a:pt x="42" y="495"/>
                  </a:lnTo>
                  <a:cubicBezTo>
                    <a:pt x="42" y="496"/>
                    <a:pt x="41" y="498"/>
                    <a:pt x="41" y="498"/>
                  </a:cubicBezTo>
                  <a:lnTo>
                    <a:pt x="37" y="502"/>
                  </a:lnTo>
                  <a:cubicBezTo>
                    <a:pt x="35" y="504"/>
                    <a:pt x="33" y="505"/>
                    <a:pt x="31" y="504"/>
                  </a:cubicBezTo>
                  <a:lnTo>
                    <a:pt x="27" y="504"/>
                  </a:lnTo>
                  <a:cubicBezTo>
                    <a:pt x="26" y="504"/>
                    <a:pt x="25" y="503"/>
                    <a:pt x="24" y="503"/>
                  </a:cubicBezTo>
                  <a:lnTo>
                    <a:pt x="22" y="502"/>
                  </a:lnTo>
                  <a:lnTo>
                    <a:pt x="22" y="502"/>
                  </a:lnTo>
                  <a:lnTo>
                    <a:pt x="23" y="504"/>
                  </a:lnTo>
                  <a:cubicBezTo>
                    <a:pt x="23" y="505"/>
                    <a:pt x="24" y="506"/>
                    <a:pt x="24" y="506"/>
                  </a:cubicBezTo>
                  <a:cubicBezTo>
                    <a:pt x="25" y="508"/>
                    <a:pt x="26" y="511"/>
                    <a:pt x="25" y="512"/>
                  </a:cubicBezTo>
                  <a:lnTo>
                    <a:pt x="25" y="515"/>
                  </a:lnTo>
                  <a:cubicBezTo>
                    <a:pt x="24" y="516"/>
                    <a:pt x="24" y="517"/>
                    <a:pt x="23" y="518"/>
                  </a:cubicBezTo>
                  <a:lnTo>
                    <a:pt x="20" y="522"/>
                  </a:lnTo>
                  <a:cubicBezTo>
                    <a:pt x="20" y="522"/>
                    <a:pt x="19" y="523"/>
                    <a:pt x="18" y="524"/>
                  </a:cubicBezTo>
                  <a:lnTo>
                    <a:pt x="15" y="525"/>
                  </a:lnTo>
                  <a:lnTo>
                    <a:pt x="15" y="528"/>
                  </a:lnTo>
                  <a:cubicBezTo>
                    <a:pt x="15" y="531"/>
                    <a:pt x="13" y="533"/>
                    <a:pt x="10" y="534"/>
                  </a:cubicBezTo>
                  <a:cubicBezTo>
                    <a:pt x="9" y="535"/>
                    <a:pt x="7" y="535"/>
                    <a:pt x="6" y="535"/>
                  </a:cubicBezTo>
                  <a:lnTo>
                    <a:pt x="6" y="535"/>
                  </a:lnTo>
                  <a:cubicBezTo>
                    <a:pt x="5" y="536"/>
                    <a:pt x="4" y="538"/>
                    <a:pt x="3" y="539"/>
                  </a:cubicBezTo>
                  <a:lnTo>
                    <a:pt x="3" y="539"/>
                  </a:lnTo>
                  <a:lnTo>
                    <a:pt x="3" y="540"/>
                  </a:lnTo>
                  <a:cubicBezTo>
                    <a:pt x="4" y="543"/>
                    <a:pt x="3" y="546"/>
                    <a:pt x="1" y="548"/>
                  </a:cubicBezTo>
                  <a:cubicBezTo>
                    <a:pt x="1" y="549"/>
                    <a:pt x="0" y="552"/>
                    <a:pt x="0" y="553"/>
                  </a:cubicBezTo>
                  <a:lnTo>
                    <a:pt x="0" y="553"/>
                  </a:lnTo>
                  <a:cubicBezTo>
                    <a:pt x="2" y="553"/>
                    <a:pt x="3" y="554"/>
                    <a:pt x="4" y="555"/>
                  </a:cubicBezTo>
                  <a:lnTo>
                    <a:pt x="5" y="555"/>
                  </a:lnTo>
                  <a:cubicBezTo>
                    <a:pt x="6" y="555"/>
                    <a:pt x="7" y="555"/>
                    <a:pt x="8" y="556"/>
                  </a:cubicBezTo>
                  <a:lnTo>
                    <a:pt x="15" y="560"/>
                  </a:lnTo>
                  <a:cubicBezTo>
                    <a:pt x="17" y="561"/>
                    <a:pt x="18" y="564"/>
                    <a:pt x="18" y="566"/>
                  </a:cubicBezTo>
                  <a:cubicBezTo>
                    <a:pt x="18" y="568"/>
                    <a:pt x="18" y="571"/>
                    <a:pt x="17" y="573"/>
                  </a:cubicBezTo>
                  <a:lnTo>
                    <a:pt x="17" y="573"/>
                  </a:lnTo>
                  <a:cubicBezTo>
                    <a:pt x="17" y="574"/>
                    <a:pt x="18" y="575"/>
                    <a:pt x="18" y="577"/>
                  </a:cubicBezTo>
                  <a:lnTo>
                    <a:pt x="19" y="580"/>
                  </a:lnTo>
                  <a:cubicBezTo>
                    <a:pt x="20" y="584"/>
                    <a:pt x="18" y="587"/>
                    <a:pt x="15" y="589"/>
                  </a:cubicBezTo>
                  <a:cubicBezTo>
                    <a:pt x="15" y="589"/>
                    <a:pt x="15" y="589"/>
                    <a:pt x="16" y="589"/>
                  </a:cubicBezTo>
                  <a:lnTo>
                    <a:pt x="18" y="592"/>
                  </a:lnTo>
                  <a:cubicBezTo>
                    <a:pt x="18" y="592"/>
                    <a:pt x="18" y="593"/>
                    <a:pt x="19" y="593"/>
                  </a:cubicBezTo>
                  <a:lnTo>
                    <a:pt x="21" y="597"/>
                  </a:lnTo>
                  <a:cubicBezTo>
                    <a:pt x="23" y="598"/>
                    <a:pt x="23" y="600"/>
                    <a:pt x="24" y="602"/>
                  </a:cubicBezTo>
                  <a:lnTo>
                    <a:pt x="24" y="607"/>
                  </a:lnTo>
                  <a:lnTo>
                    <a:pt x="27" y="611"/>
                  </a:lnTo>
                  <a:lnTo>
                    <a:pt x="31" y="613"/>
                  </a:lnTo>
                  <a:lnTo>
                    <a:pt x="33" y="612"/>
                  </a:lnTo>
                  <a:cubicBezTo>
                    <a:pt x="35" y="611"/>
                    <a:pt x="39" y="612"/>
                    <a:pt x="41" y="613"/>
                  </a:cubicBezTo>
                  <a:lnTo>
                    <a:pt x="42" y="615"/>
                  </a:lnTo>
                  <a:lnTo>
                    <a:pt x="42" y="614"/>
                  </a:lnTo>
                  <a:cubicBezTo>
                    <a:pt x="44" y="613"/>
                    <a:pt x="47" y="613"/>
                    <a:pt x="49" y="614"/>
                  </a:cubicBezTo>
                  <a:cubicBezTo>
                    <a:pt x="50" y="614"/>
                    <a:pt x="51" y="615"/>
                    <a:pt x="52" y="615"/>
                  </a:cubicBezTo>
                  <a:cubicBezTo>
                    <a:pt x="54" y="615"/>
                    <a:pt x="56" y="615"/>
                    <a:pt x="57" y="616"/>
                  </a:cubicBezTo>
                  <a:cubicBezTo>
                    <a:pt x="60" y="618"/>
                    <a:pt x="61" y="620"/>
                    <a:pt x="61" y="623"/>
                  </a:cubicBezTo>
                  <a:cubicBezTo>
                    <a:pt x="61" y="624"/>
                    <a:pt x="61" y="628"/>
                    <a:pt x="60" y="629"/>
                  </a:cubicBezTo>
                  <a:lnTo>
                    <a:pt x="60" y="630"/>
                  </a:lnTo>
                  <a:lnTo>
                    <a:pt x="60" y="632"/>
                  </a:lnTo>
                  <a:cubicBezTo>
                    <a:pt x="61" y="633"/>
                    <a:pt x="61" y="634"/>
                    <a:pt x="61" y="635"/>
                  </a:cubicBezTo>
                  <a:lnTo>
                    <a:pt x="64" y="637"/>
                  </a:lnTo>
                  <a:cubicBezTo>
                    <a:pt x="65" y="638"/>
                    <a:pt x="66" y="638"/>
                    <a:pt x="66" y="639"/>
                  </a:cubicBezTo>
                  <a:lnTo>
                    <a:pt x="81" y="658"/>
                  </a:lnTo>
                  <a:lnTo>
                    <a:pt x="98" y="670"/>
                  </a:lnTo>
                  <a:cubicBezTo>
                    <a:pt x="99" y="670"/>
                    <a:pt x="99" y="671"/>
                    <a:pt x="100" y="672"/>
                  </a:cubicBezTo>
                  <a:lnTo>
                    <a:pt x="104" y="678"/>
                  </a:lnTo>
                  <a:lnTo>
                    <a:pt x="104" y="678"/>
                  </a:lnTo>
                  <a:lnTo>
                    <a:pt x="104" y="678"/>
                  </a:lnTo>
                  <a:cubicBezTo>
                    <a:pt x="103" y="677"/>
                    <a:pt x="103" y="675"/>
                    <a:pt x="103" y="673"/>
                  </a:cubicBezTo>
                  <a:cubicBezTo>
                    <a:pt x="103" y="670"/>
                    <a:pt x="105" y="665"/>
                    <a:pt x="107" y="664"/>
                  </a:cubicBezTo>
                  <a:lnTo>
                    <a:pt x="109" y="663"/>
                  </a:lnTo>
                  <a:cubicBezTo>
                    <a:pt x="110" y="661"/>
                    <a:pt x="112" y="660"/>
                    <a:pt x="115" y="659"/>
                  </a:cubicBezTo>
                  <a:cubicBezTo>
                    <a:pt x="117" y="657"/>
                    <a:pt x="121" y="657"/>
                    <a:pt x="124" y="659"/>
                  </a:cubicBezTo>
                  <a:lnTo>
                    <a:pt x="126" y="660"/>
                  </a:lnTo>
                  <a:cubicBezTo>
                    <a:pt x="128" y="661"/>
                    <a:pt x="129" y="663"/>
                    <a:pt x="130" y="665"/>
                  </a:cubicBezTo>
                  <a:lnTo>
                    <a:pt x="130" y="668"/>
                  </a:lnTo>
                  <a:cubicBezTo>
                    <a:pt x="133" y="666"/>
                    <a:pt x="138" y="667"/>
                    <a:pt x="140" y="669"/>
                  </a:cubicBezTo>
                  <a:cubicBezTo>
                    <a:pt x="145" y="667"/>
                    <a:pt x="152" y="671"/>
                    <a:pt x="152" y="677"/>
                  </a:cubicBezTo>
                  <a:cubicBezTo>
                    <a:pt x="152" y="677"/>
                    <a:pt x="152" y="677"/>
                    <a:pt x="152" y="678"/>
                  </a:cubicBezTo>
                  <a:cubicBezTo>
                    <a:pt x="153" y="678"/>
                    <a:pt x="154" y="679"/>
                    <a:pt x="154" y="679"/>
                  </a:cubicBezTo>
                  <a:lnTo>
                    <a:pt x="157" y="681"/>
                  </a:lnTo>
                  <a:cubicBezTo>
                    <a:pt x="157" y="681"/>
                    <a:pt x="157" y="681"/>
                    <a:pt x="158" y="681"/>
                  </a:cubicBezTo>
                  <a:lnTo>
                    <a:pt x="159" y="679"/>
                  </a:lnTo>
                  <a:cubicBezTo>
                    <a:pt x="160" y="678"/>
                    <a:pt x="161" y="678"/>
                    <a:pt x="162" y="677"/>
                  </a:cubicBezTo>
                  <a:cubicBezTo>
                    <a:pt x="163" y="676"/>
                    <a:pt x="163" y="675"/>
                    <a:pt x="164" y="675"/>
                  </a:cubicBezTo>
                  <a:lnTo>
                    <a:pt x="165" y="673"/>
                  </a:lnTo>
                  <a:cubicBezTo>
                    <a:pt x="166" y="671"/>
                    <a:pt x="168" y="670"/>
                    <a:pt x="171" y="670"/>
                  </a:cubicBezTo>
                  <a:cubicBezTo>
                    <a:pt x="173" y="670"/>
                    <a:pt x="175" y="671"/>
                    <a:pt x="177" y="673"/>
                  </a:cubicBezTo>
                  <a:lnTo>
                    <a:pt x="187" y="683"/>
                  </a:lnTo>
                  <a:lnTo>
                    <a:pt x="192" y="690"/>
                  </a:lnTo>
                  <a:cubicBezTo>
                    <a:pt x="193" y="691"/>
                    <a:pt x="194" y="693"/>
                    <a:pt x="194" y="694"/>
                  </a:cubicBezTo>
                  <a:lnTo>
                    <a:pt x="194" y="700"/>
                  </a:lnTo>
                  <a:cubicBezTo>
                    <a:pt x="194" y="703"/>
                    <a:pt x="193" y="705"/>
                    <a:pt x="191" y="707"/>
                  </a:cubicBezTo>
                  <a:cubicBezTo>
                    <a:pt x="191" y="707"/>
                    <a:pt x="191" y="708"/>
                    <a:pt x="190" y="709"/>
                  </a:cubicBezTo>
                  <a:lnTo>
                    <a:pt x="190" y="709"/>
                  </a:lnTo>
                  <a:cubicBezTo>
                    <a:pt x="193" y="710"/>
                    <a:pt x="195" y="713"/>
                    <a:pt x="195" y="715"/>
                  </a:cubicBezTo>
                  <a:lnTo>
                    <a:pt x="195" y="717"/>
                  </a:lnTo>
                  <a:cubicBezTo>
                    <a:pt x="197" y="719"/>
                    <a:pt x="198" y="722"/>
                    <a:pt x="197" y="725"/>
                  </a:cubicBezTo>
                  <a:lnTo>
                    <a:pt x="197" y="728"/>
                  </a:lnTo>
                  <a:cubicBezTo>
                    <a:pt x="196" y="729"/>
                    <a:pt x="195" y="731"/>
                    <a:pt x="194" y="732"/>
                  </a:cubicBezTo>
                  <a:cubicBezTo>
                    <a:pt x="191" y="733"/>
                    <a:pt x="188" y="734"/>
                    <a:pt x="185" y="733"/>
                  </a:cubicBezTo>
                  <a:cubicBezTo>
                    <a:pt x="185" y="733"/>
                    <a:pt x="183" y="733"/>
                    <a:pt x="183" y="732"/>
                  </a:cubicBezTo>
                  <a:cubicBezTo>
                    <a:pt x="182" y="732"/>
                    <a:pt x="180" y="730"/>
                    <a:pt x="179" y="729"/>
                  </a:cubicBezTo>
                  <a:lnTo>
                    <a:pt x="179" y="729"/>
                  </a:lnTo>
                  <a:lnTo>
                    <a:pt x="179" y="729"/>
                  </a:lnTo>
                  <a:cubicBezTo>
                    <a:pt x="179" y="732"/>
                    <a:pt x="177" y="735"/>
                    <a:pt x="174" y="736"/>
                  </a:cubicBezTo>
                  <a:cubicBezTo>
                    <a:pt x="171" y="737"/>
                    <a:pt x="168" y="736"/>
                    <a:pt x="166" y="734"/>
                  </a:cubicBezTo>
                  <a:lnTo>
                    <a:pt x="159" y="729"/>
                  </a:lnTo>
                  <a:cubicBezTo>
                    <a:pt x="158" y="729"/>
                    <a:pt x="156" y="728"/>
                    <a:pt x="155" y="727"/>
                  </a:cubicBezTo>
                  <a:lnTo>
                    <a:pt x="154" y="725"/>
                  </a:lnTo>
                  <a:cubicBezTo>
                    <a:pt x="152" y="724"/>
                    <a:pt x="151" y="721"/>
                    <a:pt x="151" y="719"/>
                  </a:cubicBezTo>
                  <a:lnTo>
                    <a:pt x="151" y="717"/>
                  </a:lnTo>
                  <a:lnTo>
                    <a:pt x="148" y="715"/>
                  </a:lnTo>
                  <a:lnTo>
                    <a:pt x="147" y="716"/>
                  </a:lnTo>
                  <a:cubicBezTo>
                    <a:pt x="146" y="716"/>
                    <a:pt x="145" y="716"/>
                    <a:pt x="144" y="716"/>
                  </a:cubicBezTo>
                  <a:cubicBezTo>
                    <a:pt x="143" y="716"/>
                    <a:pt x="143" y="716"/>
                    <a:pt x="143" y="716"/>
                  </a:cubicBezTo>
                  <a:lnTo>
                    <a:pt x="141" y="718"/>
                  </a:lnTo>
                  <a:cubicBezTo>
                    <a:pt x="140" y="719"/>
                    <a:pt x="138" y="720"/>
                    <a:pt x="137" y="720"/>
                  </a:cubicBezTo>
                  <a:lnTo>
                    <a:pt x="128" y="721"/>
                  </a:lnTo>
                  <a:cubicBezTo>
                    <a:pt x="127" y="721"/>
                    <a:pt x="126" y="720"/>
                    <a:pt x="125" y="720"/>
                  </a:cubicBezTo>
                  <a:lnTo>
                    <a:pt x="122" y="721"/>
                  </a:lnTo>
                  <a:lnTo>
                    <a:pt x="122" y="721"/>
                  </a:lnTo>
                  <a:cubicBezTo>
                    <a:pt x="122" y="722"/>
                    <a:pt x="123" y="722"/>
                    <a:pt x="123" y="723"/>
                  </a:cubicBezTo>
                  <a:cubicBezTo>
                    <a:pt x="124" y="726"/>
                    <a:pt x="124" y="731"/>
                    <a:pt x="121" y="733"/>
                  </a:cubicBezTo>
                  <a:cubicBezTo>
                    <a:pt x="120" y="734"/>
                    <a:pt x="118" y="736"/>
                    <a:pt x="116" y="736"/>
                  </a:cubicBezTo>
                  <a:lnTo>
                    <a:pt x="114" y="736"/>
                  </a:lnTo>
                  <a:lnTo>
                    <a:pt x="111" y="736"/>
                  </a:lnTo>
                  <a:lnTo>
                    <a:pt x="111" y="741"/>
                  </a:lnTo>
                  <a:lnTo>
                    <a:pt x="113" y="743"/>
                  </a:lnTo>
                  <a:lnTo>
                    <a:pt x="114" y="743"/>
                  </a:lnTo>
                  <a:lnTo>
                    <a:pt x="114" y="743"/>
                  </a:lnTo>
                  <a:lnTo>
                    <a:pt x="115" y="743"/>
                  </a:lnTo>
                  <a:lnTo>
                    <a:pt x="118" y="739"/>
                  </a:lnTo>
                  <a:cubicBezTo>
                    <a:pt x="119" y="738"/>
                    <a:pt x="120" y="737"/>
                    <a:pt x="121" y="737"/>
                  </a:cubicBezTo>
                  <a:lnTo>
                    <a:pt x="124" y="736"/>
                  </a:lnTo>
                  <a:cubicBezTo>
                    <a:pt x="127" y="735"/>
                    <a:pt x="130" y="735"/>
                    <a:pt x="132" y="737"/>
                  </a:cubicBezTo>
                  <a:lnTo>
                    <a:pt x="134" y="739"/>
                  </a:lnTo>
                  <a:cubicBezTo>
                    <a:pt x="135" y="740"/>
                    <a:pt x="136" y="741"/>
                    <a:pt x="137" y="742"/>
                  </a:cubicBezTo>
                  <a:lnTo>
                    <a:pt x="139" y="746"/>
                  </a:lnTo>
                  <a:lnTo>
                    <a:pt x="144" y="768"/>
                  </a:lnTo>
                  <a:lnTo>
                    <a:pt x="150" y="768"/>
                  </a:lnTo>
                  <a:cubicBezTo>
                    <a:pt x="153" y="768"/>
                    <a:pt x="155" y="769"/>
                    <a:pt x="156" y="771"/>
                  </a:cubicBezTo>
                  <a:lnTo>
                    <a:pt x="158" y="773"/>
                  </a:lnTo>
                  <a:cubicBezTo>
                    <a:pt x="159" y="774"/>
                    <a:pt x="159" y="775"/>
                    <a:pt x="160" y="776"/>
                  </a:cubicBezTo>
                  <a:lnTo>
                    <a:pt x="162" y="783"/>
                  </a:lnTo>
                  <a:lnTo>
                    <a:pt x="165" y="787"/>
                  </a:lnTo>
                  <a:cubicBezTo>
                    <a:pt x="166" y="788"/>
                    <a:pt x="167" y="790"/>
                    <a:pt x="167" y="792"/>
                  </a:cubicBezTo>
                  <a:lnTo>
                    <a:pt x="166" y="804"/>
                  </a:lnTo>
                  <a:cubicBezTo>
                    <a:pt x="167" y="804"/>
                    <a:pt x="167" y="803"/>
                    <a:pt x="167" y="803"/>
                  </a:cubicBezTo>
                  <a:cubicBezTo>
                    <a:pt x="169" y="802"/>
                    <a:pt x="173" y="802"/>
                    <a:pt x="175" y="803"/>
                  </a:cubicBezTo>
                  <a:lnTo>
                    <a:pt x="177" y="804"/>
                  </a:lnTo>
                  <a:cubicBezTo>
                    <a:pt x="179" y="805"/>
                    <a:pt x="181" y="807"/>
                    <a:pt x="181" y="810"/>
                  </a:cubicBezTo>
                  <a:cubicBezTo>
                    <a:pt x="181" y="811"/>
                    <a:pt x="181" y="813"/>
                    <a:pt x="181" y="815"/>
                  </a:cubicBezTo>
                  <a:lnTo>
                    <a:pt x="180" y="817"/>
                  </a:lnTo>
                  <a:cubicBezTo>
                    <a:pt x="181" y="818"/>
                    <a:pt x="181" y="818"/>
                    <a:pt x="181" y="819"/>
                  </a:cubicBezTo>
                  <a:cubicBezTo>
                    <a:pt x="182" y="820"/>
                    <a:pt x="183" y="822"/>
                    <a:pt x="183" y="824"/>
                  </a:cubicBezTo>
                  <a:cubicBezTo>
                    <a:pt x="183" y="824"/>
                    <a:pt x="183" y="826"/>
                    <a:pt x="183" y="828"/>
                  </a:cubicBezTo>
                  <a:cubicBezTo>
                    <a:pt x="185" y="829"/>
                    <a:pt x="187" y="833"/>
                    <a:pt x="186" y="83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92" name="Freeform 377">
              <a:extLst>
                <a:ext uri="{FF2B5EF4-FFF2-40B4-BE49-F238E27FC236}">
                  <a16:creationId xmlns:a16="http://schemas.microsoft.com/office/drawing/2014/main" id="{0EAEB4A4-AD15-4611-9D17-308D065CEFF7}"/>
                </a:ext>
              </a:extLst>
            </p:cNvPr>
            <p:cNvSpPr>
              <a:spLocks noChangeArrowheads="1"/>
            </p:cNvSpPr>
            <p:nvPr/>
          </p:nvSpPr>
          <p:spPr bwMode="auto">
            <a:xfrm>
              <a:off x="9459912" y="4389438"/>
              <a:ext cx="80963" cy="68262"/>
            </a:xfrm>
            <a:custGeom>
              <a:avLst/>
              <a:gdLst>
                <a:gd name="T0" fmla="*/ 225 w 227"/>
                <a:gd name="T1" fmla="*/ 188 h 191"/>
                <a:gd name="T2" fmla="*/ 226 w 227"/>
                <a:gd name="T3" fmla="*/ 183 h 191"/>
                <a:gd name="T4" fmla="*/ 223 w 227"/>
                <a:gd name="T5" fmla="*/ 177 h 191"/>
                <a:gd name="T6" fmla="*/ 218 w 227"/>
                <a:gd name="T7" fmla="*/ 161 h 191"/>
                <a:gd name="T8" fmla="*/ 213 w 227"/>
                <a:gd name="T9" fmla="*/ 152 h 191"/>
                <a:gd name="T10" fmla="*/ 213 w 227"/>
                <a:gd name="T11" fmla="*/ 133 h 191"/>
                <a:gd name="T12" fmla="*/ 218 w 227"/>
                <a:gd name="T13" fmla="*/ 120 h 191"/>
                <a:gd name="T14" fmla="*/ 201 w 227"/>
                <a:gd name="T15" fmla="*/ 103 h 191"/>
                <a:gd name="T16" fmla="*/ 200 w 227"/>
                <a:gd name="T17" fmla="*/ 93 h 191"/>
                <a:gd name="T18" fmla="*/ 185 w 227"/>
                <a:gd name="T19" fmla="*/ 90 h 191"/>
                <a:gd name="T20" fmla="*/ 174 w 227"/>
                <a:gd name="T21" fmla="*/ 93 h 191"/>
                <a:gd name="T22" fmla="*/ 156 w 227"/>
                <a:gd name="T23" fmla="*/ 89 h 191"/>
                <a:gd name="T24" fmla="*/ 129 w 227"/>
                <a:gd name="T25" fmla="*/ 76 h 191"/>
                <a:gd name="T26" fmla="*/ 126 w 227"/>
                <a:gd name="T27" fmla="*/ 70 h 191"/>
                <a:gd name="T28" fmla="*/ 113 w 227"/>
                <a:gd name="T29" fmla="*/ 69 h 191"/>
                <a:gd name="T30" fmla="*/ 98 w 227"/>
                <a:gd name="T31" fmla="*/ 63 h 191"/>
                <a:gd name="T32" fmla="*/ 87 w 227"/>
                <a:gd name="T33" fmla="*/ 53 h 191"/>
                <a:gd name="T34" fmla="*/ 73 w 227"/>
                <a:gd name="T35" fmla="*/ 43 h 191"/>
                <a:gd name="T36" fmla="*/ 68 w 227"/>
                <a:gd name="T37" fmla="*/ 31 h 191"/>
                <a:gd name="T38" fmla="*/ 60 w 227"/>
                <a:gd name="T39" fmla="*/ 17 h 191"/>
                <a:gd name="T40" fmla="*/ 54 w 227"/>
                <a:gd name="T41" fmla="*/ 5 h 191"/>
                <a:gd name="T42" fmla="*/ 49 w 227"/>
                <a:gd name="T43" fmla="*/ 3 h 191"/>
                <a:gd name="T44" fmla="*/ 45 w 227"/>
                <a:gd name="T45" fmla="*/ 0 h 191"/>
                <a:gd name="T46" fmla="*/ 28 w 227"/>
                <a:gd name="T47" fmla="*/ 8 h 191"/>
                <a:gd name="T48" fmla="*/ 15 w 227"/>
                <a:gd name="T49" fmla="*/ 11 h 191"/>
                <a:gd name="T50" fmla="*/ 12 w 227"/>
                <a:gd name="T51" fmla="*/ 18 h 191"/>
                <a:gd name="T52" fmla="*/ 4 w 227"/>
                <a:gd name="T53" fmla="*/ 23 h 191"/>
                <a:gd name="T54" fmla="*/ 2 w 227"/>
                <a:gd name="T55" fmla="*/ 29 h 191"/>
                <a:gd name="T56" fmla="*/ 17 w 227"/>
                <a:gd name="T57" fmla="*/ 32 h 191"/>
                <a:gd name="T58" fmla="*/ 56 w 227"/>
                <a:gd name="T59" fmla="*/ 55 h 191"/>
                <a:gd name="T60" fmla="*/ 61 w 227"/>
                <a:gd name="T61" fmla="*/ 62 h 191"/>
                <a:gd name="T62" fmla="*/ 78 w 227"/>
                <a:gd name="T63" fmla="*/ 75 h 191"/>
                <a:gd name="T64" fmla="*/ 84 w 227"/>
                <a:gd name="T65" fmla="*/ 82 h 191"/>
                <a:gd name="T66" fmla="*/ 94 w 227"/>
                <a:gd name="T67" fmla="*/ 92 h 191"/>
                <a:gd name="T68" fmla="*/ 104 w 227"/>
                <a:gd name="T69" fmla="*/ 100 h 191"/>
                <a:gd name="T70" fmla="*/ 112 w 227"/>
                <a:gd name="T71" fmla="*/ 104 h 191"/>
                <a:gd name="T72" fmla="*/ 121 w 227"/>
                <a:gd name="T73" fmla="*/ 120 h 191"/>
                <a:gd name="T74" fmla="*/ 120 w 227"/>
                <a:gd name="T75" fmla="*/ 131 h 191"/>
                <a:gd name="T76" fmla="*/ 127 w 227"/>
                <a:gd name="T77" fmla="*/ 141 h 191"/>
                <a:gd name="T78" fmla="*/ 153 w 227"/>
                <a:gd name="T79" fmla="*/ 143 h 191"/>
                <a:gd name="T80" fmla="*/ 167 w 227"/>
                <a:gd name="T81" fmla="*/ 146 h 191"/>
                <a:gd name="T82" fmla="*/ 191 w 227"/>
                <a:gd name="T83" fmla="*/ 144 h 191"/>
                <a:gd name="T84" fmla="*/ 203 w 227"/>
                <a:gd name="T85" fmla="*/ 154 h 191"/>
                <a:gd name="T86" fmla="*/ 205 w 227"/>
                <a:gd name="T87" fmla="*/ 164 h 191"/>
                <a:gd name="T88" fmla="*/ 221 w 227"/>
                <a:gd name="T89" fmla="*/ 17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7" h="191">
                  <a:moveTo>
                    <a:pt x="223" y="189"/>
                  </a:moveTo>
                  <a:lnTo>
                    <a:pt x="224" y="190"/>
                  </a:lnTo>
                  <a:cubicBezTo>
                    <a:pt x="224" y="189"/>
                    <a:pt x="225" y="189"/>
                    <a:pt x="225" y="188"/>
                  </a:cubicBezTo>
                  <a:cubicBezTo>
                    <a:pt x="225" y="188"/>
                    <a:pt x="225" y="187"/>
                    <a:pt x="226" y="186"/>
                  </a:cubicBezTo>
                  <a:lnTo>
                    <a:pt x="226" y="186"/>
                  </a:lnTo>
                  <a:lnTo>
                    <a:pt x="226" y="183"/>
                  </a:lnTo>
                  <a:lnTo>
                    <a:pt x="226" y="181"/>
                  </a:lnTo>
                  <a:cubicBezTo>
                    <a:pt x="225" y="180"/>
                    <a:pt x="224" y="178"/>
                    <a:pt x="223" y="177"/>
                  </a:cubicBezTo>
                  <a:lnTo>
                    <a:pt x="223" y="177"/>
                  </a:lnTo>
                  <a:lnTo>
                    <a:pt x="220" y="173"/>
                  </a:lnTo>
                  <a:cubicBezTo>
                    <a:pt x="219" y="171"/>
                    <a:pt x="219" y="170"/>
                    <a:pt x="218" y="168"/>
                  </a:cubicBezTo>
                  <a:lnTo>
                    <a:pt x="218" y="161"/>
                  </a:lnTo>
                  <a:lnTo>
                    <a:pt x="215" y="157"/>
                  </a:lnTo>
                  <a:cubicBezTo>
                    <a:pt x="214" y="156"/>
                    <a:pt x="214" y="155"/>
                    <a:pt x="213" y="154"/>
                  </a:cubicBezTo>
                  <a:lnTo>
                    <a:pt x="213" y="152"/>
                  </a:lnTo>
                  <a:cubicBezTo>
                    <a:pt x="212" y="150"/>
                    <a:pt x="212" y="148"/>
                    <a:pt x="213" y="146"/>
                  </a:cubicBezTo>
                  <a:cubicBezTo>
                    <a:pt x="213" y="145"/>
                    <a:pt x="212" y="143"/>
                    <a:pt x="212" y="141"/>
                  </a:cubicBezTo>
                  <a:lnTo>
                    <a:pt x="213" y="133"/>
                  </a:lnTo>
                  <a:cubicBezTo>
                    <a:pt x="213" y="132"/>
                    <a:pt x="213" y="131"/>
                    <a:pt x="214" y="130"/>
                  </a:cubicBezTo>
                  <a:lnTo>
                    <a:pt x="217" y="122"/>
                  </a:lnTo>
                  <a:cubicBezTo>
                    <a:pt x="218" y="121"/>
                    <a:pt x="218" y="121"/>
                    <a:pt x="218" y="120"/>
                  </a:cubicBezTo>
                  <a:lnTo>
                    <a:pt x="204" y="108"/>
                  </a:lnTo>
                  <a:cubicBezTo>
                    <a:pt x="203" y="108"/>
                    <a:pt x="202" y="107"/>
                    <a:pt x="202" y="105"/>
                  </a:cubicBezTo>
                  <a:lnTo>
                    <a:pt x="201" y="103"/>
                  </a:lnTo>
                  <a:cubicBezTo>
                    <a:pt x="200" y="102"/>
                    <a:pt x="200" y="101"/>
                    <a:pt x="200" y="100"/>
                  </a:cubicBezTo>
                  <a:lnTo>
                    <a:pt x="200" y="96"/>
                  </a:lnTo>
                  <a:cubicBezTo>
                    <a:pt x="200" y="95"/>
                    <a:pt x="200" y="94"/>
                    <a:pt x="200" y="93"/>
                  </a:cubicBezTo>
                  <a:lnTo>
                    <a:pt x="201" y="91"/>
                  </a:lnTo>
                  <a:lnTo>
                    <a:pt x="194" y="90"/>
                  </a:lnTo>
                  <a:lnTo>
                    <a:pt x="185" y="90"/>
                  </a:lnTo>
                  <a:cubicBezTo>
                    <a:pt x="185" y="90"/>
                    <a:pt x="184" y="90"/>
                    <a:pt x="183" y="90"/>
                  </a:cubicBezTo>
                  <a:cubicBezTo>
                    <a:pt x="182" y="92"/>
                    <a:pt x="180" y="92"/>
                    <a:pt x="178" y="92"/>
                  </a:cubicBezTo>
                  <a:lnTo>
                    <a:pt x="174" y="93"/>
                  </a:lnTo>
                  <a:cubicBezTo>
                    <a:pt x="173" y="93"/>
                    <a:pt x="172" y="92"/>
                    <a:pt x="171" y="92"/>
                  </a:cubicBezTo>
                  <a:lnTo>
                    <a:pt x="164" y="90"/>
                  </a:lnTo>
                  <a:lnTo>
                    <a:pt x="156" y="89"/>
                  </a:lnTo>
                  <a:lnTo>
                    <a:pt x="145" y="86"/>
                  </a:lnTo>
                  <a:lnTo>
                    <a:pt x="131" y="79"/>
                  </a:lnTo>
                  <a:cubicBezTo>
                    <a:pt x="130" y="78"/>
                    <a:pt x="130" y="77"/>
                    <a:pt x="129" y="76"/>
                  </a:cubicBezTo>
                  <a:lnTo>
                    <a:pt x="127" y="73"/>
                  </a:lnTo>
                  <a:cubicBezTo>
                    <a:pt x="127" y="73"/>
                    <a:pt x="127" y="72"/>
                    <a:pt x="127" y="71"/>
                  </a:cubicBezTo>
                  <a:lnTo>
                    <a:pt x="126" y="70"/>
                  </a:lnTo>
                  <a:cubicBezTo>
                    <a:pt x="124" y="71"/>
                    <a:pt x="122" y="72"/>
                    <a:pt x="120" y="71"/>
                  </a:cubicBezTo>
                  <a:cubicBezTo>
                    <a:pt x="118" y="72"/>
                    <a:pt x="116" y="71"/>
                    <a:pt x="114" y="70"/>
                  </a:cubicBezTo>
                  <a:lnTo>
                    <a:pt x="113" y="69"/>
                  </a:lnTo>
                  <a:lnTo>
                    <a:pt x="108" y="69"/>
                  </a:lnTo>
                  <a:cubicBezTo>
                    <a:pt x="107" y="68"/>
                    <a:pt x="106" y="68"/>
                    <a:pt x="106" y="67"/>
                  </a:cubicBezTo>
                  <a:cubicBezTo>
                    <a:pt x="103" y="67"/>
                    <a:pt x="99" y="66"/>
                    <a:pt x="98" y="63"/>
                  </a:cubicBezTo>
                  <a:cubicBezTo>
                    <a:pt x="97" y="63"/>
                    <a:pt x="97" y="62"/>
                    <a:pt x="97" y="61"/>
                  </a:cubicBezTo>
                  <a:cubicBezTo>
                    <a:pt x="96" y="61"/>
                    <a:pt x="95" y="60"/>
                    <a:pt x="94" y="60"/>
                  </a:cubicBezTo>
                  <a:lnTo>
                    <a:pt x="87" y="53"/>
                  </a:lnTo>
                  <a:lnTo>
                    <a:pt x="79" y="50"/>
                  </a:lnTo>
                  <a:cubicBezTo>
                    <a:pt x="78" y="49"/>
                    <a:pt x="77" y="49"/>
                    <a:pt x="76" y="48"/>
                  </a:cubicBezTo>
                  <a:lnTo>
                    <a:pt x="73" y="43"/>
                  </a:lnTo>
                  <a:lnTo>
                    <a:pt x="70" y="37"/>
                  </a:lnTo>
                  <a:cubicBezTo>
                    <a:pt x="69" y="36"/>
                    <a:pt x="69" y="35"/>
                    <a:pt x="69" y="34"/>
                  </a:cubicBezTo>
                  <a:lnTo>
                    <a:pt x="68" y="31"/>
                  </a:lnTo>
                  <a:lnTo>
                    <a:pt x="65" y="20"/>
                  </a:lnTo>
                  <a:cubicBezTo>
                    <a:pt x="64" y="20"/>
                    <a:pt x="64" y="20"/>
                    <a:pt x="64" y="20"/>
                  </a:cubicBezTo>
                  <a:lnTo>
                    <a:pt x="60" y="17"/>
                  </a:lnTo>
                  <a:cubicBezTo>
                    <a:pt x="58" y="16"/>
                    <a:pt x="57" y="15"/>
                    <a:pt x="57" y="14"/>
                  </a:cubicBezTo>
                  <a:lnTo>
                    <a:pt x="55" y="10"/>
                  </a:lnTo>
                  <a:cubicBezTo>
                    <a:pt x="54" y="9"/>
                    <a:pt x="54" y="7"/>
                    <a:pt x="54" y="5"/>
                  </a:cubicBezTo>
                  <a:lnTo>
                    <a:pt x="53" y="5"/>
                  </a:lnTo>
                  <a:lnTo>
                    <a:pt x="52" y="5"/>
                  </a:lnTo>
                  <a:cubicBezTo>
                    <a:pt x="51" y="4"/>
                    <a:pt x="50" y="4"/>
                    <a:pt x="49" y="3"/>
                  </a:cubicBezTo>
                  <a:cubicBezTo>
                    <a:pt x="48" y="3"/>
                    <a:pt x="47" y="2"/>
                    <a:pt x="46" y="1"/>
                  </a:cubicBezTo>
                  <a:lnTo>
                    <a:pt x="45" y="0"/>
                  </a:lnTo>
                  <a:lnTo>
                    <a:pt x="45" y="0"/>
                  </a:lnTo>
                  <a:lnTo>
                    <a:pt x="36" y="5"/>
                  </a:lnTo>
                  <a:lnTo>
                    <a:pt x="30" y="7"/>
                  </a:lnTo>
                  <a:cubicBezTo>
                    <a:pt x="30" y="8"/>
                    <a:pt x="29" y="8"/>
                    <a:pt x="28" y="8"/>
                  </a:cubicBezTo>
                  <a:lnTo>
                    <a:pt x="18" y="8"/>
                  </a:lnTo>
                  <a:lnTo>
                    <a:pt x="16" y="10"/>
                  </a:lnTo>
                  <a:cubicBezTo>
                    <a:pt x="16" y="10"/>
                    <a:pt x="16" y="11"/>
                    <a:pt x="15" y="11"/>
                  </a:cubicBezTo>
                  <a:lnTo>
                    <a:pt x="15" y="14"/>
                  </a:lnTo>
                  <a:cubicBezTo>
                    <a:pt x="15" y="15"/>
                    <a:pt x="14" y="15"/>
                    <a:pt x="14" y="16"/>
                  </a:cubicBezTo>
                  <a:lnTo>
                    <a:pt x="12" y="18"/>
                  </a:lnTo>
                  <a:cubicBezTo>
                    <a:pt x="12" y="19"/>
                    <a:pt x="11" y="20"/>
                    <a:pt x="10" y="21"/>
                  </a:cubicBezTo>
                  <a:cubicBezTo>
                    <a:pt x="9" y="21"/>
                    <a:pt x="6" y="23"/>
                    <a:pt x="4" y="23"/>
                  </a:cubicBezTo>
                  <a:lnTo>
                    <a:pt x="4" y="23"/>
                  </a:lnTo>
                  <a:cubicBezTo>
                    <a:pt x="4" y="24"/>
                    <a:pt x="3" y="25"/>
                    <a:pt x="2" y="25"/>
                  </a:cubicBezTo>
                  <a:cubicBezTo>
                    <a:pt x="2" y="26"/>
                    <a:pt x="1" y="27"/>
                    <a:pt x="0" y="27"/>
                  </a:cubicBezTo>
                  <a:cubicBezTo>
                    <a:pt x="1" y="28"/>
                    <a:pt x="2" y="28"/>
                    <a:pt x="2" y="29"/>
                  </a:cubicBezTo>
                  <a:lnTo>
                    <a:pt x="5" y="33"/>
                  </a:lnTo>
                  <a:lnTo>
                    <a:pt x="14" y="31"/>
                  </a:lnTo>
                  <a:lnTo>
                    <a:pt x="17" y="32"/>
                  </a:lnTo>
                  <a:lnTo>
                    <a:pt x="24" y="34"/>
                  </a:lnTo>
                  <a:lnTo>
                    <a:pt x="32" y="38"/>
                  </a:lnTo>
                  <a:lnTo>
                    <a:pt x="56" y="55"/>
                  </a:lnTo>
                  <a:cubicBezTo>
                    <a:pt x="57" y="55"/>
                    <a:pt x="57" y="56"/>
                    <a:pt x="58" y="56"/>
                  </a:cubicBezTo>
                  <a:cubicBezTo>
                    <a:pt x="58" y="57"/>
                    <a:pt x="60" y="59"/>
                    <a:pt x="60" y="60"/>
                  </a:cubicBezTo>
                  <a:lnTo>
                    <a:pt x="61" y="62"/>
                  </a:lnTo>
                  <a:cubicBezTo>
                    <a:pt x="62" y="63"/>
                    <a:pt x="63" y="63"/>
                    <a:pt x="64" y="64"/>
                  </a:cubicBezTo>
                  <a:lnTo>
                    <a:pt x="68" y="69"/>
                  </a:lnTo>
                  <a:lnTo>
                    <a:pt x="78" y="75"/>
                  </a:lnTo>
                  <a:lnTo>
                    <a:pt x="81" y="77"/>
                  </a:lnTo>
                  <a:cubicBezTo>
                    <a:pt x="82" y="78"/>
                    <a:pt x="83" y="79"/>
                    <a:pt x="83" y="80"/>
                  </a:cubicBezTo>
                  <a:cubicBezTo>
                    <a:pt x="83" y="80"/>
                    <a:pt x="84" y="81"/>
                    <a:pt x="84" y="82"/>
                  </a:cubicBezTo>
                  <a:cubicBezTo>
                    <a:pt x="85" y="83"/>
                    <a:pt x="86" y="84"/>
                    <a:pt x="86" y="84"/>
                  </a:cubicBezTo>
                  <a:lnTo>
                    <a:pt x="91" y="88"/>
                  </a:lnTo>
                  <a:cubicBezTo>
                    <a:pt x="92" y="89"/>
                    <a:pt x="93" y="91"/>
                    <a:pt x="94" y="92"/>
                  </a:cubicBezTo>
                  <a:lnTo>
                    <a:pt x="95" y="98"/>
                  </a:lnTo>
                  <a:lnTo>
                    <a:pt x="97" y="99"/>
                  </a:lnTo>
                  <a:lnTo>
                    <a:pt x="104" y="100"/>
                  </a:lnTo>
                  <a:cubicBezTo>
                    <a:pt x="105" y="100"/>
                    <a:pt x="105" y="100"/>
                    <a:pt x="106" y="101"/>
                  </a:cubicBezTo>
                  <a:lnTo>
                    <a:pt x="109" y="102"/>
                  </a:lnTo>
                  <a:cubicBezTo>
                    <a:pt x="110" y="103"/>
                    <a:pt x="111" y="103"/>
                    <a:pt x="112" y="104"/>
                  </a:cubicBezTo>
                  <a:lnTo>
                    <a:pt x="115" y="108"/>
                  </a:lnTo>
                  <a:lnTo>
                    <a:pt x="120" y="116"/>
                  </a:lnTo>
                  <a:cubicBezTo>
                    <a:pt x="121" y="117"/>
                    <a:pt x="121" y="119"/>
                    <a:pt x="121" y="120"/>
                  </a:cubicBezTo>
                  <a:cubicBezTo>
                    <a:pt x="121" y="121"/>
                    <a:pt x="121" y="122"/>
                    <a:pt x="120" y="124"/>
                  </a:cubicBezTo>
                  <a:lnTo>
                    <a:pt x="120" y="124"/>
                  </a:lnTo>
                  <a:cubicBezTo>
                    <a:pt x="121" y="126"/>
                    <a:pt x="121" y="129"/>
                    <a:pt x="120" y="131"/>
                  </a:cubicBezTo>
                  <a:lnTo>
                    <a:pt x="117" y="136"/>
                  </a:lnTo>
                  <a:lnTo>
                    <a:pt x="120" y="142"/>
                  </a:lnTo>
                  <a:lnTo>
                    <a:pt x="127" y="141"/>
                  </a:lnTo>
                  <a:cubicBezTo>
                    <a:pt x="128" y="141"/>
                    <a:pt x="129" y="141"/>
                    <a:pt x="130" y="141"/>
                  </a:cubicBezTo>
                  <a:lnTo>
                    <a:pt x="143" y="144"/>
                  </a:lnTo>
                  <a:lnTo>
                    <a:pt x="153" y="143"/>
                  </a:lnTo>
                  <a:cubicBezTo>
                    <a:pt x="154" y="143"/>
                    <a:pt x="154" y="143"/>
                    <a:pt x="155" y="143"/>
                  </a:cubicBezTo>
                  <a:lnTo>
                    <a:pt x="158" y="143"/>
                  </a:lnTo>
                  <a:lnTo>
                    <a:pt x="167" y="146"/>
                  </a:lnTo>
                  <a:lnTo>
                    <a:pt x="180" y="144"/>
                  </a:lnTo>
                  <a:lnTo>
                    <a:pt x="189" y="145"/>
                  </a:lnTo>
                  <a:cubicBezTo>
                    <a:pt x="190" y="145"/>
                    <a:pt x="191" y="145"/>
                    <a:pt x="191" y="144"/>
                  </a:cubicBezTo>
                  <a:cubicBezTo>
                    <a:pt x="194" y="144"/>
                    <a:pt x="197" y="144"/>
                    <a:pt x="199" y="147"/>
                  </a:cubicBezTo>
                  <a:lnTo>
                    <a:pt x="200" y="148"/>
                  </a:lnTo>
                  <a:lnTo>
                    <a:pt x="203" y="154"/>
                  </a:lnTo>
                  <a:cubicBezTo>
                    <a:pt x="204" y="156"/>
                    <a:pt x="204" y="158"/>
                    <a:pt x="204" y="159"/>
                  </a:cubicBezTo>
                  <a:lnTo>
                    <a:pt x="204" y="160"/>
                  </a:lnTo>
                  <a:cubicBezTo>
                    <a:pt x="205" y="161"/>
                    <a:pt x="205" y="163"/>
                    <a:pt x="205" y="164"/>
                  </a:cubicBezTo>
                  <a:lnTo>
                    <a:pt x="212" y="168"/>
                  </a:lnTo>
                  <a:cubicBezTo>
                    <a:pt x="215" y="169"/>
                    <a:pt x="216" y="171"/>
                    <a:pt x="216" y="174"/>
                  </a:cubicBezTo>
                  <a:cubicBezTo>
                    <a:pt x="218" y="175"/>
                    <a:pt x="220" y="176"/>
                    <a:pt x="221" y="178"/>
                  </a:cubicBezTo>
                  <a:lnTo>
                    <a:pt x="223" y="181"/>
                  </a:lnTo>
                  <a:cubicBezTo>
                    <a:pt x="225" y="183"/>
                    <a:pt x="225" y="186"/>
                    <a:pt x="223" y="18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93" name="Freeform 378">
              <a:extLst>
                <a:ext uri="{FF2B5EF4-FFF2-40B4-BE49-F238E27FC236}">
                  <a16:creationId xmlns:a16="http://schemas.microsoft.com/office/drawing/2014/main" id="{354F70FB-9431-4DB2-83C5-7D620D98A237}"/>
                </a:ext>
              </a:extLst>
            </p:cNvPr>
            <p:cNvSpPr>
              <a:spLocks noChangeArrowheads="1"/>
            </p:cNvSpPr>
            <p:nvPr/>
          </p:nvSpPr>
          <p:spPr bwMode="auto">
            <a:xfrm>
              <a:off x="9790112" y="4621213"/>
              <a:ext cx="31750" cy="39687"/>
            </a:xfrm>
            <a:custGeom>
              <a:avLst/>
              <a:gdLst>
                <a:gd name="T0" fmla="*/ 84 w 87"/>
                <a:gd name="T1" fmla="*/ 0 h 112"/>
                <a:gd name="T2" fmla="*/ 73 w 87"/>
                <a:gd name="T3" fmla="*/ 0 h 112"/>
                <a:gd name="T4" fmla="*/ 67 w 87"/>
                <a:gd name="T5" fmla="*/ 3 h 112"/>
                <a:gd name="T6" fmla="*/ 44 w 87"/>
                <a:gd name="T7" fmla="*/ 16 h 112"/>
                <a:gd name="T8" fmla="*/ 33 w 87"/>
                <a:gd name="T9" fmla="*/ 19 h 112"/>
                <a:gd name="T10" fmla="*/ 33 w 87"/>
                <a:gd name="T11" fmla="*/ 21 h 112"/>
                <a:gd name="T12" fmla="*/ 31 w 87"/>
                <a:gd name="T13" fmla="*/ 23 h 112"/>
                <a:gd name="T14" fmla="*/ 24 w 87"/>
                <a:gd name="T15" fmla="*/ 30 h 112"/>
                <a:gd name="T16" fmla="*/ 22 w 87"/>
                <a:gd name="T17" fmla="*/ 32 h 112"/>
                <a:gd name="T18" fmla="*/ 19 w 87"/>
                <a:gd name="T19" fmla="*/ 35 h 112"/>
                <a:gd name="T20" fmla="*/ 16 w 87"/>
                <a:gd name="T21" fmla="*/ 35 h 112"/>
                <a:gd name="T22" fmla="*/ 13 w 87"/>
                <a:gd name="T23" fmla="*/ 42 h 112"/>
                <a:gd name="T24" fmla="*/ 13 w 87"/>
                <a:gd name="T25" fmla="*/ 45 h 112"/>
                <a:gd name="T26" fmla="*/ 12 w 87"/>
                <a:gd name="T27" fmla="*/ 47 h 112"/>
                <a:gd name="T28" fmla="*/ 9 w 87"/>
                <a:gd name="T29" fmla="*/ 53 h 112"/>
                <a:gd name="T30" fmla="*/ 7 w 87"/>
                <a:gd name="T31" fmla="*/ 54 h 112"/>
                <a:gd name="T32" fmla="*/ 5 w 87"/>
                <a:gd name="T33" fmla="*/ 56 h 112"/>
                <a:gd name="T34" fmla="*/ 0 w 87"/>
                <a:gd name="T35" fmla="*/ 58 h 112"/>
                <a:gd name="T36" fmla="*/ 0 w 87"/>
                <a:gd name="T37" fmla="*/ 58 h 112"/>
                <a:gd name="T38" fmla="*/ 0 w 87"/>
                <a:gd name="T39" fmla="*/ 62 h 112"/>
                <a:gd name="T40" fmla="*/ 4 w 87"/>
                <a:gd name="T41" fmla="*/ 65 h 112"/>
                <a:gd name="T42" fmla="*/ 6 w 87"/>
                <a:gd name="T43" fmla="*/ 67 h 112"/>
                <a:gd name="T44" fmla="*/ 8 w 87"/>
                <a:gd name="T45" fmla="*/ 70 h 112"/>
                <a:gd name="T46" fmla="*/ 9 w 87"/>
                <a:gd name="T47" fmla="*/ 73 h 112"/>
                <a:gd name="T48" fmla="*/ 10 w 87"/>
                <a:gd name="T49" fmla="*/ 79 h 112"/>
                <a:gd name="T50" fmla="*/ 10 w 87"/>
                <a:gd name="T51" fmla="*/ 81 h 112"/>
                <a:gd name="T52" fmla="*/ 8 w 87"/>
                <a:gd name="T53" fmla="*/ 87 h 112"/>
                <a:gd name="T54" fmla="*/ 2 w 87"/>
                <a:gd name="T55" fmla="*/ 105 h 112"/>
                <a:gd name="T56" fmla="*/ 2 w 87"/>
                <a:gd name="T57" fmla="*/ 107 h 112"/>
                <a:gd name="T58" fmla="*/ 3 w 87"/>
                <a:gd name="T59" fmla="*/ 109 h 112"/>
                <a:gd name="T60" fmla="*/ 6 w 87"/>
                <a:gd name="T61" fmla="*/ 111 h 112"/>
                <a:gd name="T62" fmla="*/ 11 w 87"/>
                <a:gd name="T63" fmla="*/ 108 h 112"/>
                <a:gd name="T64" fmla="*/ 16 w 87"/>
                <a:gd name="T65" fmla="*/ 103 h 112"/>
                <a:gd name="T66" fmla="*/ 21 w 87"/>
                <a:gd name="T67" fmla="*/ 96 h 112"/>
                <a:gd name="T68" fmla="*/ 29 w 87"/>
                <a:gd name="T69" fmla="*/ 84 h 112"/>
                <a:gd name="T70" fmla="*/ 33 w 87"/>
                <a:gd name="T71" fmla="*/ 80 h 112"/>
                <a:gd name="T72" fmla="*/ 34 w 87"/>
                <a:gd name="T73" fmla="*/ 78 h 112"/>
                <a:gd name="T74" fmla="*/ 43 w 87"/>
                <a:gd name="T75" fmla="*/ 73 h 112"/>
                <a:gd name="T76" fmla="*/ 49 w 87"/>
                <a:gd name="T77" fmla="*/ 70 h 112"/>
                <a:gd name="T78" fmla="*/ 52 w 87"/>
                <a:gd name="T79" fmla="*/ 70 h 112"/>
                <a:gd name="T80" fmla="*/ 53 w 87"/>
                <a:gd name="T81" fmla="*/ 70 h 112"/>
                <a:gd name="T82" fmla="*/ 53 w 87"/>
                <a:gd name="T83" fmla="*/ 63 h 112"/>
                <a:gd name="T84" fmla="*/ 58 w 87"/>
                <a:gd name="T85" fmla="*/ 52 h 112"/>
                <a:gd name="T86" fmla="*/ 61 w 87"/>
                <a:gd name="T87" fmla="*/ 48 h 112"/>
                <a:gd name="T88" fmla="*/ 61 w 87"/>
                <a:gd name="T89" fmla="*/ 48 h 112"/>
                <a:gd name="T90" fmla="*/ 67 w 87"/>
                <a:gd name="T91" fmla="*/ 42 h 112"/>
                <a:gd name="T92" fmla="*/ 69 w 87"/>
                <a:gd name="T93" fmla="*/ 42 h 112"/>
                <a:gd name="T94" fmla="*/ 70 w 87"/>
                <a:gd name="T95" fmla="*/ 38 h 112"/>
                <a:gd name="T96" fmla="*/ 71 w 87"/>
                <a:gd name="T97" fmla="*/ 35 h 112"/>
                <a:gd name="T98" fmla="*/ 74 w 87"/>
                <a:gd name="T99" fmla="*/ 32 h 112"/>
                <a:gd name="T100" fmla="*/ 75 w 87"/>
                <a:gd name="T101" fmla="*/ 22 h 112"/>
                <a:gd name="T102" fmla="*/ 77 w 87"/>
                <a:gd name="T103" fmla="*/ 19 h 112"/>
                <a:gd name="T104" fmla="*/ 81 w 87"/>
                <a:gd name="T105" fmla="*/ 14 h 112"/>
                <a:gd name="T106" fmla="*/ 82 w 87"/>
                <a:gd name="T107" fmla="*/ 7 h 112"/>
                <a:gd name="T108" fmla="*/ 83 w 87"/>
                <a:gd name="T109" fmla="*/ 4 h 112"/>
                <a:gd name="T110" fmla="*/ 86 w 87"/>
                <a:gd name="T111" fmla="*/ 1 h 112"/>
                <a:gd name="T112" fmla="*/ 86 w 87"/>
                <a:gd name="T113" fmla="*/ 0 h 112"/>
                <a:gd name="T114" fmla="*/ 84 w 87"/>
                <a:gd name="T11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7" h="112">
                  <a:moveTo>
                    <a:pt x="84" y="0"/>
                  </a:moveTo>
                  <a:lnTo>
                    <a:pt x="73" y="0"/>
                  </a:lnTo>
                  <a:lnTo>
                    <a:pt x="67" y="3"/>
                  </a:lnTo>
                  <a:lnTo>
                    <a:pt x="44" y="16"/>
                  </a:lnTo>
                  <a:lnTo>
                    <a:pt x="33" y="19"/>
                  </a:lnTo>
                  <a:lnTo>
                    <a:pt x="33" y="21"/>
                  </a:lnTo>
                  <a:cubicBezTo>
                    <a:pt x="32" y="22"/>
                    <a:pt x="32" y="22"/>
                    <a:pt x="31" y="23"/>
                  </a:cubicBezTo>
                  <a:lnTo>
                    <a:pt x="24" y="30"/>
                  </a:lnTo>
                  <a:cubicBezTo>
                    <a:pt x="24" y="31"/>
                    <a:pt x="23" y="32"/>
                    <a:pt x="22" y="32"/>
                  </a:cubicBezTo>
                  <a:cubicBezTo>
                    <a:pt x="22" y="33"/>
                    <a:pt x="20" y="34"/>
                    <a:pt x="19" y="35"/>
                  </a:cubicBezTo>
                  <a:lnTo>
                    <a:pt x="16" y="35"/>
                  </a:lnTo>
                  <a:lnTo>
                    <a:pt x="13" y="42"/>
                  </a:lnTo>
                  <a:cubicBezTo>
                    <a:pt x="13" y="43"/>
                    <a:pt x="13" y="44"/>
                    <a:pt x="13" y="45"/>
                  </a:cubicBezTo>
                  <a:cubicBezTo>
                    <a:pt x="13" y="45"/>
                    <a:pt x="12" y="46"/>
                    <a:pt x="12" y="47"/>
                  </a:cubicBezTo>
                  <a:cubicBezTo>
                    <a:pt x="12" y="49"/>
                    <a:pt x="11" y="51"/>
                    <a:pt x="9" y="53"/>
                  </a:cubicBezTo>
                  <a:lnTo>
                    <a:pt x="7" y="54"/>
                  </a:lnTo>
                  <a:cubicBezTo>
                    <a:pt x="7" y="55"/>
                    <a:pt x="6" y="55"/>
                    <a:pt x="5" y="56"/>
                  </a:cubicBezTo>
                  <a:lnTo>
                    <a:pt x="0" y="58"/>
                  </a:lnTo>
                  <a:lnTo>
                    <a:pt x="0" y="58"/>
                  </a:lnTo>
                  <a:cubicBezTo>
                    <a:pt x="0" y="59"/>
                    <a:pt x="0" y="60"/>
                    <a:pt x="0" y="62"/>
                  </a:cubicBezTo>
                  <a:lnTo>
                    <a:pt x="4" y="65"/>
                  </a:lnTo>
                  <a:cubicBezTo>
                    <a:pt x="5" y="66"/>
                    <a:pt x="5" y="66"/>
                    <a:pt x="6" y="67"/>
                  </a:cubicBezTo>
                  <a:lnTo>
                    <a:pt x="8" y="70"/>
                  </a:lnTo>
                  <a:cubicBezTo>
                    <a:pt x="8" y="71"/>
                    <a:pt x="9" y="72"/>
                    <a:pt x="9" y="73"/>
                  </a:cubicBezTo>
                  <a:lnTo>
                    <a:pt x="10" y="79"/>
                  </a:lnTo>
                  <a:cubicBezTo>
                    <a:pt x="10" y="80"/>
                    <a:pt x="10" y="80"/>
                    <a:pt x="10" y="81"/>
                  </a:cubicBezTo>
                  <a:lnTo>
                    <a:pt x="8" y="87"/>
                  </a:lnTo>
                  <a:lnTo>
                    <a:pt x="2" y="105"/>
                  </a:lnTo>
                  <a:cubicBezTo>
                    <a:pt x="2" y="106"/>
                    <a:pt x="2" y="106"/>
                    <a:pt x="2" y="107"/>
                  </a:cubicBezTo>
                  <a:lnTo>
                    <a:pt x="3" y="109"/>
                  </a:lnTo>
                  <a:lnTo>
                    <a:pt x="6" y="111"/>
                  </a:lnTo>
                  <a:lnTo>
                    <a:pt x="11" y="108"/>
                  </a:lnTo>
                  <a:lnTo>
                    <a:pt x="16" y="103"/>
                  </a:lnTo>
                  <a:lnTo>
                    <a:pt x="21" y="96"/>
                  </a:lnTo>
                  <a:lnTo>
                    <a:pt x="29" y="84"/>
                  </a:lnTo>
                  <a:lnTo>
                    <a:pt x="33" y="80"/>
                  </a:lnTo>
                  <a:cubicBezTo>
                    <a:pt x="33" y="79"/>
                    <a:pt x="34" y="79"/>
                    <a:pt x="34" y="78"/>
                  </a:cubicBezTo>
                  <a:lnTo>
                    <a:pt x="43" y="73"/>
                  </a:lnTo>
                  <a:lnTo>
                    <a:pt x="49" y="70"/>
                  </a:lnTo>
                  <a:cubicBezTo>
                    <a:pt x="50" y="70"/>
                    <a:pt x="51" y="70"/>
                    <a:pt x="52" y="70"/>
                  </a:cubicBezTo>
                  <a:lnTo>
                    <a:pt x="53" y="70"/>
                  </a:lnTo>
                  <a:cubicBezTo>
                    <a:pt x="52" y="68"/>
                    <a:pt x="52" y="66"/>
                    <a:pt x="53" y="63"/>
                  </a:cubicBezTo>
                  <a:lnTo>
                    <a:pt x="58" y="52"/>
                  </a:lnTo>
                  <a:cubicBezTo>
                    <a:pt x="59" y="50"/>
                    <a:pt x="59" y="49"/>
                    <a:pt x="61" y="48"/>
                  </a:cubicBezTo>
                  <a:lnTo>
                    <a:pt x="61" y="48"/>
                  </a:lnTo>
                  <a:cubicBezTo>
                    <a:pt x="62" y="45"/>
                    <a:pt x="65" y="43"/>
                    <a:pt x="67" y="42"/>
                  </a:cubicBezTo>
                  <a:cubicBezTo>
                    <a:pt x="67" y="42"/>
                    <a:pt x="68" y="42"/>
                    <a:pt x="69" y="42"/>
                  </a:cubicBezTo>
                  <a:lnTo>
                    <a:pt x="70" y="38"/>
                  </a:lnTo>
                  <a:cubicBezTo>
                    <a:pt x="70" y="37"/>
                    <a:pt x="71" y="36"/>
                    <a:pt x="71" y="35"/>
                  </a:cubicBezTo>
                  <a:cubicBezTo>
                    <a:pt x="72" y="35"/>
                    <a:pt x="73" y="33"/>
                    <a:pt x="74" y="32"/>
                  </a:cubicBezTo>
                  <a:lnTo>
                    <a:pt x="75" y="22"/>
                  </a:lnTo>
                  <a:cubicBezTo>
                    <a:pt x="76" y="21"/>
                    <a:pt x="76" y="20"/>
                    <a:pt x="77" y="19"/>
                  </a:cubicBezTo>
                  <a:lnTo>
                    <a:pt x="81" y="14"/>
                  </a:lnTo>
                  <a:lnTo>
                    <a:pt x="82" y="7"/>
                  </a:lnTo>
                  <a:cubicBezTo>
                    <a:pt x="82" y="6"/>
                    <a:pt x="83" y="5"/>
                    <a:pt x="83" y="4"/>
                  </a:cubicBezTo>
                  <a:cubicBezTo>
                    <a:pt x="84" y="3"/>
                    <a:pt x="85" y="2"/>
                    <a:pt x="86" y="1"/>
                  </a:cubicBezTo>
                  <a:lnTo>
                    <a:pt x="86" y="0"/>
                  </a:lnTo>
                  <a:cubicBezTo>
                    <a:pt x="85" y="0"/>
                    <a:pt x="84" y="0"/>
                    <a:pt x="84" y="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94" name="Freeform 379">
              <a:extLst>
                <a:ext uri="{FF2B5EF4-FFF2-40B4-BE49-F238E27FC236}">
                  <a16:creationId xmlns:a16="http://schemas.microsoft.com/office/drawing/2014/main" id="{80C6AB47-2DB1-4A50-846E-43DD0C236288}"/>
                </a:ext>
              </a:extLst>
            </p:cNvPr>
            <p:cNvSpPr>
              <a:spLocks noChangeArrowheads="1"/>
            </p:cNvSpPr>
            <p:nvPr/>
          </p:nvSpPr>
          <p:spPr bwMode="auto">
            <a:xfrm>
              <a:off x="9747250" y="4691063"/>
              <a:ext cx="3175" cy="7937"/>
            </a:xfrm>
            <a:custGeom>
              <a:avLst/>
              <a:gdLst>
                <a:gd name="T0" fmla="*/ 4 w 7"/>
                <a:gd name="T1" fmla="*/ 11 h 20"/>
                <a:gd name="T2" fmla="*/ 5 w 7"/>
                <a:gd name="T3" fmla="*/ 7 h 20"/>
                <a:gd name="T4" fmla="*/ 0 w 7"/>
                <a:gd name="T5" fmla="*/ 0 h 20"/>
                <a:gd name="T6" fmla="*/ 1 w 7"/>
                <a:gd name="T7" fmla="*/ 1 h 20"/>
                <a:gd name="T8" fmla="*/ 2 w 7"/>
                <a:gd name="T9" fmla="*/ 4 h 20"/>
                <a:gd name="T10" fmla="*/ 2 w 7"/>
                <a:gd name="T11" fmla="*/ 7 h 20"/>
                <a:gd name="T12" fmla="*/ 2 w 7"/>
                <a:gd name="T13" fmla="*/ 10 h 20"/>
                <a:gd name="T14" fmla="*/ 1 w 7"/>
                <a:gd name="T15" fmla="*/ 12 h 20"/>
                <a:gd name="T16" fmla="*/ 3 w 7"/>
                <a:gd name="T17" fmla="*/ 18 h 20"/>
                <a:gd name="T18" fmla="*/ 3 w 7"/>
                <a:gd name="T19" fmla="*/ 19 h 20"/>
                <a:gd name="T20" fmla="*/ 4 w 7"/>
                <a:gd name="T21" fmla="*/ 19 h 20"/>
                <a:gd name="T22" fmla="*/ 6 w 7"/>
                <a:gd name="T23" fmla="*/ 18 h 20"/>
                <a:gd name="T24" fmla="*/ 4 w 7"/>
                <a:gd name="T25" fmla="*/ 14 h 20"/>
                <a:gd name="T26" fmla="*/ 4 w 7"/>
                <a:gd name="T27" fmla="*/ 1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20">
                  <a:moveTo>
                    <a:pt x="4" y="11"/>
                  </a:moveTo>
                  <a:cubicBezTo>
                    <a:pt x="4" y="10"/>
                    <a:pt x="5" y="8"/>
                    <a:pt x="5" y="7"/>
                  </a:cubicBezTo>
                  <a:lnTo>
                    <a:pt x="0" y="0"/>
                  </a:lnTo>
                  <a:lnTo>
                    <a:pt x="1" y="1"/>
                  </a:lnTo>
                  <a:lnTo>
                    <a:pt x="2" y="4"/>
                  </a:lnTo>
                  <a:cubicBezTo>
                    <a:pt x="2" y="5"/>
                    <a:pt x="2" y="6"/>
                    <a:pt x="2" y="7"/>
                  </a:cubicBezTo>
                  <a:cubicBezTo>
                    <a:pt x="2" y="8"/>
                    <a:pt x="2" y="10"/>
                    <a:pt x="2" y="10"/>
                  </a:cubicBezTo>
                  <a:lnTo>
                    <a:pt x="1" y="12"/>
                  </a:lnTo>
                  <a:lnTo>
                    <a:pt x="3" y="18"/>
                  </a:lnTo>
                  <a:lnTo>
                    <a:pt x="3" y="19"/>
                  </a:lnTo>
                  <a:cubicBezTo>
                    <a:pt x="4" y="19"/>
                    <a:pt x="4" y="19"/>
                    <a:pt x="4" y="19"/>
                  </a:cubicBezTo>
                  <a:lnTo>
                    <a:pt x="6" y="18"/>
                  </a:lnTo>
                  <a:cubicBezTo>
                    <a:pt x="5" y="17"/>
                    <a:pt x="5" y="16"/>
                    <a:pt x="4" y="14"/>
                  </a:cubicBezTo>
                  <a:cubicBezTo>
                    <a:pt x="4" y="13"/>
                    <a:pt x="4" y="12"/>
                    <a:pt x="4" y="1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95" name="Freeform 380">
              <a:extLst>
                <a:ext uri="{FF2B5EF4-FFF2-40B4-BE49-F238E27FC236}">
                  <a16:creationId xmlns:a16="http://schemas.microsoft.com/office/drawing/2014/main" id="{F2BE4AD1-F378-455F-84B0-A7EBD939F513}"/>
                </a:ext>
              </a:extLst>
            </p:cNvPr>
            <p:cNvSpPr>
              <a:spLocks noChangeArrowheads="1"/>
            </p:cNvSpPr>
            <p:nvPr/>
          </p:nvSpPr>
          <p:spPr bwMode="auto">
            <a:xfrm>
              <a:off x="9278937" y="4448175"/>
              <a:ext cx="19050" cy="23813"/>
            </a:xfrm>
            <a:custGeom>
              <a:avLst/>
              <a:gdLst>
                <a:gd name="T0" fmla="*/ 41 w 55"/>
                <a:gd name="T1" fmla="*/ 58 h 66"/>
                <a:gd name="T2" fmla="*/ 43 w 55"/>
                <a:gd name="T3" fmla="*/ 60 h 66"/>
                <a:gd name="T4" fmla="*/ 48 w 55"/>
                <a:gd name="T5" fmla="*/ 65 h 66"/>
                <a:gd name="T6" fmla="*/ 51 w 55"/>
                <a:gd name="T7" fmla="*/ 64 h 66"/>
                <a:gd name="T8" fmla="*/ 54 w 55"/>
                <a:gd name="T9" fmla="*/ 64 h 66"/>
                <a:gd name="T10" fmla="*/ 54 w 55"/>
                <a:gd name="T11" fmla="*/ 64 h 66"/>
                <a:gd name="T12" fmla="*/ 53 w 55"/>
                <a:gd name="T13" fmla="*/ 61 h 66"/>
                <a:gd name="T14" fmla="*/ 47 w 55"/>
                <a:gd name="T15" fmla="*/ 52 h 66"/>
                <a:gd name="T16" fmla="*/ 46 w 55"/>
                <a:gd name="T17" fmla="*/ 49 h 66"/>
                <a:gd name="T18" fmla="*/ 44 w 55"/>
                <a:gd name="T19" fmla="*/ 45 h 66"/>
                <a:gd name="T20" fmla="*/ 37 w 55"/>
                <a:gd name="T21" fmla="*/ 39 h 66"/>
                <a:gd name="T22" fmla="*/ 35 w 55"/>
                <a:gd name="T23" fmla="*/ 36 h 66"/>
                <a:gd name="T24" fmla="*/ 34 w 55"/>
                <a:gd name="T25" fmla="*/ 33 h 66"/>
                <a:gd name="T26" fmla="*/ 26 w 55"/>
                <a:gd name="T27" fmla="*/ 34 h 66"/>
                <a:gd name="T28" fmla="*/ 24 w 55"/>
                <a:gd name="T29" fmla="*/ 32 h 66"/>
                <a:gd name="T30" fmla="*/ 20 w 55"/>
                <a:gd name="T31" fmla="*/ 29 h 66"/>
                <a:gd name="T32" fmla="*/ 15 w 55"/>
                <a:gd name="T33" fmla="*/ 19 h 66"/>
                <a:gd name="T34" fmla="*/ 15 w 55"/>
                <a:gd name="T35" fmla="*/ 9 h 66"/>
                <a:gd name="T36" fmla="*/ 19 w 55"/>
                <a:gd name="T37" fmla="*/ 4 h 66"/>
                <a:gd name="T38" fmla="*/ 18 w 55"/>
                <a:gd name="T39" fmla="*/ 0 h 66"/>
                <a:gd name="T40" fmla="*/ 18 w 55"/>
                <a:gd name="T41" fmla="*/ 2 h 66"/>
                <a:gd name="T42" fmla="*/ 17 w 55"/>
                <a:gd name="T43" fmla="*/ 5 h 66"/>
                <a:gd name="T44" fmla="*/ 15 w 55"/>
                <a:gd name="T45" fmla="*/ 9 h 66"/>
                <a:gd name="T46" fmla="*/ 12 w 55"/>
                <a:gd name="T47" fmla="*/ 12 h 66"/>
                <a:gd name="T48" fmla="*/ 8 w 55"/>
                <a:gd name="T49" fmla="*/ 14 h 66"/>
                <a:gd name="T50" fmla="*/ 6 w 55"/>
                <a:gd name="T51" fmla="*/ 17 h 66"/>
                <a:gd name="T52" fmla="*/ 3 w 55"/>
                <a:gd name="T53" fmla="*/ 19 h 66"/>
                <a:gd name="T54" fmla="*/ 1 w 55"/>
                <a:gd name="T55" fmla="*/ 20 h 66"/>
                <a:gd name="T56" fmla="*/ 0 w 55"/>
                <a:gd name="T57" fmla="*/ 20 h 66"/>
                <a:gd name="T58" fmla="*/ 0 w 55"/>
                <a:gd name="T59" fmla="*/ 20 h 66"/>
                <a:gd name="T60" fmla="*/ 7 w 55"/>
                <a:gd name="T61" fmla="*/ 37 h 66"/>
                <a:gd name="T62" fmla="*/ 9 w 55"/>
                <a:gd name="T63" fmla="*/ 39 h 66"/>
                <a:gd name="T64" fmla="*/ 12 w 55"/>
                <a:gd name="T65" fmla="*/ 45 h 66"/>
                <a:gd name="T66" fmla="*/ 8 w 55"/>
                <a:gd name="T67" fmla="*/ 52 h 66"/>
                <a:gd name="T68" fmla="*/ 9 w 55"/>
                <a:gd name="T69" fmla="*/ 55 h 66"/>
                <a:gd name="T70" fmla="*/ 11 w 55"/>
                <a:gd name="T71" fmla="*/ 56 h 66"/>
                <a:gd name="T72" fmla="*/ 17 w 55"/>
                <a:gd name="T73" fmla="*/ 53 h 66"/>
                <a:gd name="T74" fmla="*/ 23 w 55"/>
                <a:gd name="T75" fmla="*/ 52 h 66"/>
                <a:gd name="T76" fmla="*/ 24 w 55"/>
                <a:gd name="T77" fmla="*/ 51 h 66"/>
                <a:gd name="T78" fmla="*/ 27 w 55"/>
                <a:gd name="T79" fmla="*/ 52 h 66"/>
                <a:gd name="T80" fmla="*/ 34 w 55"/>
                <a:gd name="T81" fmla="*/ 54 h 66"/>
                <a:gd name="T82" fmla="*/ 36 w 55"/>
                <a:gd name="T83" fmla="*/ 55 h 66"/>
                <a:gd name="T84" fmla="*/ 41 w 55"/>
                <a:gd name="T85"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5" h="66">
                  <a:moveTo>
                    <a:pt x="41" y="58"/>
                  </a:moveTo>
                  <a:cubicBezTo>
                    <a:pt x="42" y="58"/>
                    <a:pt x="43" y="59"/>
                    <a:pt x="43" y="60"/>
                  </a:cubicBezTo>
                  <a:lnTo>
                    <a:pt x="48" y="65"/>
                  </a:lnTo>
                  <a:cubicBezTo>
                    <a:pt x="49" y="64"/>
                    <a:pt x="50" y="64"/>
                    <a:pt x="51" y="64"/>
                  </a:cubicBezTo>
                  <a:cubicBezTo>
                    <a:pt x="51" y="64"/>
                    <a:pt x="53" y="64"/>
                    <a:pt x="54" y="64"/>
                  </a:cubicBezTo>
                  <a:lnTo>
                    <a:pt x="54" y="64"/>
                  </a:lnTo>
                  <a:lnTo>
                    <a:pt x="53" y="61"/>
                  </a:lnTo>
                  <a:lnTo>
                    <a:pt x="47" y="52"/>
                  </a:lnTo>
                  <a:cubicBezTo>
                    <a:pt x="46" y="51"/>
                    <a:pt x="46" y="50"/>
                    <a:pt x="46" y="49"/>
                  </a:cubicBezTo>
                  <a:lnTo>
                    <a:pt x="44" y="45"/>
                  </a:lnTo>
                  <a:lnTo>
                    <a:pt x="37" y="39"/>
                  </a:lnTo>
                  <a:cubicBezTo>
                    <a:pt x="37" y="38"/>
                    <a:pt x="36" y="37"/>
                    <a:pt x="35" y="36"/>
                  </a:cubicBezTo>
                  <a:lnTo>
                    <a:pt x="34" y="33"/>
                  </a:lnTo>
                  <a:cubicBezTo>
                    <a:pt x="32" y="34"/>
                    <a:pt x="29" y="35"/>
                    <a:pt x="26" y="34"/>
                  </a:cubicBezTo>
                  <a:lnTo>
                    <a:pt x="24" y="32"/>
                  </a:lnTo>
                  <a:cubicBezTo>
                    <a:pt x="22" y="32"/>
                    <a:pt x="21" y="30"/>
                    <a:pt x="20" y="29"/>
                  </a:cubicBezTo>
                  <a:lnTo>
                    <a:pt x="15" y="19"/>
                  </a:lnTo>
                  <a:cubicBezTo>
                    <a:pt x="13" y="16"/>
                    <a:pt x="13" y="12"/>
                    <a:pt x="15" y="9"/>
                  </a:cubicBezTo>
                  <a:lnTo>
                    <a:pt x="19" y="4"/>
                  </a:lnTo>
                  <a:lnTo>
                    <a:pt x="18" y="0"/>
                  </a:lnTo>
                  <a:lnTo>
                    <a:pt x="18" y="2"/>
                  </a:lnTo>
                  <a:cubicBezTo>
                    <a:pt x="17" y="3"/>
                    <a:pt x="17" y="4"/>
                    <a:pt x="17" y="5"/>
                  </a:cubicBezTo>
                  <a:lnTo>
                    <a:pt x="15" y="9"/>
                  </a:lnTo>
                  <a:cubicBezTo>
                    <a:pt x="14" y="10"/>
                    <a:pt x="13" y="12"/>
                    <a:pt x="12" y="12"/>
                  </a:cubicBezTo>
                  <a:lnTo>
                    <a:pt x="8" y="14"/>
                  </a:lnTo>
                  <a:lnTo>
                    <a:pt x="6" y="17"/>
                  </a:lnTo>
                  <a:cubicBezTo>
                    <a:pt x="5" y="18"/>
                    <a:pt x="4" y="19"/>
                    <a:pt x="3" y="19"/>
                  </a:cubicBezTo>
                  <a:lnTo>
                    <a:pt x="1" y="20"/>
                  </a:lnTo>
                  <a:lnTo>
                    <a:pt x="0" y="20"/>
                  </a:lnTo>
                  <a:lnTo>
                    <a:pt x="0" y="20"/>
                  </a:lnTo>
                  <a:lnTo>
                    <a:pt x="7" y="37"/>
                  </a:lnTo>
                  <a:lnTo>
                    <a:pt x="9" y="39"/>
                  </a:lnTo>
                  <a:cubicBezTo>
                    <a:pt x="11" y="40"/>
                    <a:pt x="12" y="42"/>
                    <a:pt x="12" y="45"/>
                  </a:cubicBezTo>
                  <a:cubicBezTo>
                    <a:pt x="12" y="47"/>
                    <a:pt x="11" y="51"/>
                    <a:pt x="8" y="52"/>
                  </a:cubicBezTo>
                  <a:lnTo>
                    <a:pt x="9" y="55"/>
                  </a:lnTo>
                  <a:lnTo>
                    <a:pt x="11" y="56"/>
                  </a:lnTo>
                  <a:cubicBezTo>
                    <a:pt x="13" y="54"/>
                    <a:pt x="14" y="53"/>
                    <a:pt x="17" y="53"/>
                  </a:cubicBezTo>
                  <a:lnTo>
                    <a:pt x="23" y="52"/>
                  </a:lnTo>
                  <a:cubicBezTo>
                    <a:pt x="24" y="51"/>
                    <a:pt x="24" y="51"/>
                    <a:pt x="24" y="51"/>
                  </a:cubicBezTo>
                  <a:cubicBezTo>
                    <a:pt x="25" y="51"/>
                    <a:pt x="26" y="52"/>
                    <a:pt x="27" y="52"/>
                  </a:cubicBezTo>
                  <a:lnTo>
                    <a:pt x="34" y="54"/>
                  </a:lnTo>
                  <a:cubicBezTo>
                    <a:pt x="35" y="54"/>
                    <a:pt x="35" y="54"/>
                    <a:pt x="36" y="55"/>
                  </a:cubicBezTo>
                  <a:lnTo>
                    <a:pt x="41" y="5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96" name="Freeform 381">
              <a:extLst>
                <a:ext uri="{FF2B5EF4-FFF2-40B4-BE49-F238E27FC236}">
                  <a16:creationId xmlns:a16="http://schemas.microsoft.com/office/drawing/2014/main" id="{12367094-BE68-46F6-973C-376759369994}"/>
                </a:ext>
              </a:extLst>
            </p:cNvPr>
            <p:cNvSpPr>
              <a:spLocks noChangeArrowheads="1"/>
            </p:cNvSpPr>
            <p:nvPr/>
          </p:nvSpPr>
          <p:spPr bwMode="auto">
            <a:xfrm>
              <a:off x="9451975" y="4625975"/>
              <a:ext cx="7937" cy="12700"/>
            </a:xfrm>
            <a:custGeom>
              <a:avLst/>
              <a:gdLst>
                <a:gd name="T0" fmla="*/ 8 w 21"/>
                <a:gd name="T1" fmla="*/ 10 h 37"/>
                <a:gd name="T2" fmla="*/ 5 w 21"/>
                <a:gd name="T3" fmla="*/ 6 h 37"/>
                <a:gd name="T4" fmla="*/ 1 w 21"/>
                <a:gd name="T5" fmla="*/ 0 h 37"/>
                <a:gd name="T6" fmla="*/ 0 w 21"/>
                <a:gd name="T7" fmla="*/ 0 h 37"/>
                <a:gd name="T8" fmla="*/ 1 w 21"/>
                <a:gd name="T9" fmla="*/ 2 h 37"/>
                <a:gd name="T10" fmla="*/ 3 w 21"/>
                <a:gd name="T11" fmla="*/ 9 h 37"/>
                <a:gd name="T12" fmla="*/ 4 w 21"/>
                <a:gd name="T13" fmla="*/ 16 h 37"/>
                <a:gd name="T14" fmla="*/ 2 w 21"/>
                <a:gd name="T15" fmla="*/ 28 h 37"/>
                <a:gd name="T16" fmla="*/ 2 w 21"/>
                <a:gd name="T17" fmla="*/ 28 h 37"/>
                <a:gd name="T18" fmla="*/ 3 w 21"/>
                <a:gd name="T19" fmla="*/ 29 h 37"/>
                <a:gd name="T20" fmla="*/ 5 w 21"/>
                <a:gd name="T21" fmla="*/ 30 h 37"/>
                <a:gd name="T22" fmla="*/ 9 w 21"/>
                <a:gd name="T23" fmla="*/ 34 h 37"/>
                <a:gd name="T24" fmla="*/ 10 w 21"/>
                <a:gd name="T25" fmla="*/ 34 h 37"/>
                <a:gd name="T26" fmla="*/ 12 w 21"/>
                <a:gd name="T27" fmla="*/ 35 h 37"/>
                <a:gd name="T28" fmla="*/ 13 w 21"/>
                <a:gd name="T29" fmla="*/ 36 h 37"/>
                <a:gd name="T30" fmla="*/ 14 w 21"/>
                <a:gd name="T31" fmla="*/ 36 h 37"/>
                <a:gd name="T32" fmla="*/ 15 w 21"/>
                <a:gd name="T33" fmla="*/ 26 h 37"/>
                <a:gd name="T34" fmla="*/ 16 w 21"/>
                <a:gd name="T35" fmla="*/ 23 h 37"/>
                <a:gd name="T36" fmla="*/ 18 w 21"/>
                <a:gd name="T37" fmla="*/ 21 h 37"/>
                <a:gd name="T38" fmla="*/ 20 w 21"/>
                <a:gd name="T39" fmla="*/ 19 h 37"/>
                <a:gd name="T40" fmla="*/ 9 w 21"/>
                <a:gd name="T41" fmla="*/ 12 h 37"/>
                <a:gd name="T42" fmla="*/ 8 w 21"/>
                <a:gd name="T43"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37">
                  <a:moveTo>
                    <a:pt x="8" y="10"/>
                  </a:moveTo>
                  <a:lnTo>
                    <a:pt x="5" y="6"/>
                  </a:lnTo>
                  <a:lnTo>
                    <a:pt x="1" y="0"/>
                  </a:lnTo>
                  <a:lnTo>
                    <a:pt x="0" y="0"/>
                  </a:lnTo>
                  <a:lnTo>
                    <a:pt x="1" y="2"/>
                  </a:lnTo>
                  <a:lnTo>
                    <a:pt x="3" y="9"/>
                  </a:lnTo>
                  <a:lnTo>
                    <a:pt x="4" y="16"/>
                  </a:lnTo>
                  <a:lnTo>
                    <a:pt x="2" y="28"/>
                  </a:lnTo>
                  <a:lnTo>
                    <a:pt x="2" y="28"/>
                  </a:lnTo>
                  <a:lnTo>
                    <a:pt x="3" y="29"/>
                  </a:lnTo>
                  <a:cubicBezTo>
                    <a:pt x="3" y="29"/>
                    <a:pt x="4" y="29"/>
                    <a:pt x="5" y="30"/>
                  </a:cubicBezTo>
                  <a:cubicBezTo>
                    <a:pt x="7" y="30"/>
                    <a:pt x="8" y="32"/>
                    <a:pt x="9" y="34"/>
                  </a:cubicBezTo>
                  <a:lnTo>
                    <a:pt x="10" y="34"/>
                  </a:lnTo>
                  <a:cubicBezTo>
                    <a:pt x="11" y="34"/>
                    <a:pt x="11" y="35"/>
                    <a:pt x="12" y="35"/>
                  </a:cubicBezTo>
                  <a:lnTo>
                    <a:pt x="13" y="36"/>
                  </a:lnTo>
                  <a:cubicBezTo>
                    <a:pt x="14" y="36"/>
                    <a:pt x="14" y="36"/>
                    <a:pt x="14" y="36"/>
                  </a:cubicBezTo>
                  <a:lnTo>
                    <a:pt x="15" y="26"/>
                  </a:lnTo>
                  <a:cubicBezTo>
                    <a:pt x="16" y="25"/>
                    <a:pt x="16" y="24"/>
                    <a:pt x="16" y="23"/>
                  </a:cubicBezTo>
                  <a:lnTo>
                    <a:pt x="18" y="21"/>
                  </a:lnTo>
                  <a:cubicBezTo>
                    <a:pt x="18" y="20"/>
                    <a:pt x="19" y="19"/>
                    <a:pt x="20" y="19"/>
                  </a:cubicBezTo>
                  <a:lnTo>
                    <a:pt x="9" y="12"/>
                  </a:lnTo>
                  <a:cubicBezTo>
                    <a:pt x="9" y="11"/>
                    <a:pt x="8" y="11"/>
                    <a:pt x="8" y="1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97" name="Freeform 382">
              <a:extLst>
                <a:ext uri="{FF2B5EF4-FFF2-40B4-BE49-F238E27FC236}">
                  <a16:creationId xmlns:a16="http://schemas.microsoft.com/office/drawing/2014/main" id="{53AA8DBF-DC5D-4460-8BEA-AF9072B197D6}"/>
                </a:ext>
              </a:extLst>
            </p:cNvPr>
            <p:cNvSpPr>
              <a:spLocks noChangeArrowheads="1"/>
            </p:cNvSpPr>
            <p:nvPr/>
          </p:nvSpPr>
          <p:spPr bwMode="auto">
            <a:xfrm>
              <a:off x="9291637" y="4489450"/>
              <a:ext cx="15875" cy="15875"/>
            </a:xfrm>
            <a:custGeom>
              <a:avLst/>
              <a:gdLst>
                <a:gd name="T0" fmla="*/ 32 w 42"/>
                <a:gd name="T1" fmla="*/ 19 h 44"/>
                <a:gd name="T2" fmla="*/ 28 w 42"/>
                <a:gd name="T3" fmla="*/ 17 h 44"/>
                <a:gd name="T4" fmla="*/ 24 w 42"/>
                <a:gd name="T5" fmla="*/ 18 h 44"/>
                <a:gd name="T6" fmla="*/ 18 w 42"/>
                <a:gd name="T7" fmla="*/ 18 h 44"/>
                <a:gd name="T8" fmla="*/ 10 w 42"/>
                <a:gd name="T9" fmla="*/ 12 h 44"/>
                <a:gd name="T10" fmla="*/ 8 w 42"/>
                <a:gd name="T11" fmla="*/ 8 h 44"/>
                <a:gd name="T12" fmla="*/ 4 w 42"/>
                <a:gd name="T13" fmla="*/ 0 h 44"/>
                <a:gd name="T14" fmla="*/ 1 w 42"/>
                <a:gd name="T15" fmla="*/ 6 h 44"/>
                <a:gd name="T16" fmla="*/ 0 w 42"/>
                <a:gd name="T17" fmla="*/ 10 h 44"/>
                <a:gd name="T18" fmla="*/ 0 w 42"/>
                <a:gd name="T19" fmla="*/ 11 h 44"/>
                <a:gd name="T20" fmla="*/ 1 w 42"/>
                <a:gd name="T21" fmla="*/ 12 h 44"/>
                <a:gd name="T22" fmla="*/ 2 w 42"/>
                <a:gd name="T23" fmla="*/ 14 h 44"/>
                <a:gd name="T24" fmla="*/ 10 w 42"/>
                <a:gd name="T25" fmla="*/ 24 h 44"/>
                <a:gd name="T26" fmla="*/ 13 w 42"/>
                <a:gd name="T27" fmla="*/ 27 h 44"/>
                <a:gd name="T28" fmla="*/ 15 w 42"/>
                <a:gd name="T29" fmla="*/ 32 h 44"/>
                <a:gd name="T30" fmla="*/ 15 w 42"/>
                <a:gd name="T31" fmla="*/ 33 h 44"/>
                <a:gd name="T32" fmla="*/ 18 w 42"/>
                <a:gd name="T33" fmla="*/ 36 h 44"/>
                <a:gd name="T34" fmla="*/ 27 w 42"/>
                <a:gd name="T35" fmla="*/ 43 h 44"/>
                <a:gd name="T36" fmla="*/ 31 w 42"/>
                <a:gd name="T37" fmla="*/ 38 h 44"/>
                <a:gd name="T38" fmla="*/ 33 w 42"/>
                <a:gd name="T39" fmla="*/ 37 h 44"/>
                <a:gd name="T40" fmla="*/ 36 w 42"/>
                <a:gd name="T41" fmla="*/ 34 h 44"/>
                <a:gd name="T42" fmla="*/ 39 w 42"/>
                <a:gd name="T43" fmla="*/ 32 h 44"/>
                <a:gd name="T44" fmla="*/ 41 w 42"/>
                <a:gd name="T45" fmla="*/ 31 h 44"/>
                <a:gd name="T46" fmla="*/ 37 w 42"/>
                <a:gd name="T47" fmla="*/ 23 h 44"/>
                <a:gd name="T48" fmla="*/ 32 w 42"/>
                <a:gd name="T49"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44">
                  <a:moveTo>
                    <a:pt x="32" y="19"/>
                  </a:moveTo>
                  <a:lnTo>
                    <a:pt x="28" y="17"/>
                  </a:lnTo>
                  <a:lnTo>
                    <a:pt x="24" y="18"/>
                  </a:lnTo>
                  <a:cubicBezTo>
                    <a:pt x="22" y="19"/>
                    <a:pt x="20" y="19"/>
                    <a:pt x="18" y="18"/>
                  </a:cubicBezTo>
                  <a:lnTo>
                    <a:pt x="10" y="12"/>
                  </a:lnTo>
                  <a:cubicBezTo>
                    <a:pt x="9" y="11"/>
                    <a:pt x="8" y="10"/>
                    <a:pt x="8" y="8"/>
                  </a:cubicBezTo>
                  <a:lnTo>
                    <a:pt x="4" y="0"/>
                  </a:lnTo>
                  <a:lnTo>
                    <a:pt x="1" y="6"/>
                  </a:lnTo>
                  <a:cubicBezTo>
                    <a:pt x="1" y="7"/>
                    <a:pt x="1" y="9"/>
                    <a:pt x="0" y="10"/>
                  </a:cubicBezTo>
                  <a:lnTo>
                    <a:pt x="0" y="11"/>
                  </a:lnTo>
                  <a:cubicBezTo>
                    <a:pt x="0" y="12"/>
                    <a:pt x="0" y="12"/>
                    <a:pt x="1" y="12"/>
                  </a:cubicBezTo>
                  <a:cubicBezTo>
                    <a:pt x="1" y="13"/>
                    <a:pt x="2" y="13"/>
                    <a:pt x="2" y="14"/>
                  </a:cubicBezTo>
                  <a:lnTo>
                    <a:pt x="10" y="24"/>
                  </a:lnTo>
                  <a:lnTo>
                    <a:pt x="13" y="27"/>
                  </a:lnTo>
                  <a:cubicBezTo>
                    <a:pt x="14" y="28"/>
                    <a:pt x="15" y="30"/>
                    <a:pt x="15" y="32"/>
                  </a:cubicBezTo>
                  <a:lnTo>
                    <a:pt x="15" y="33"/>
                  </a:lnTo>
                  <a:lnTo>
                    <a:pt x="18" y="36"/>
                  </a:lnTo>
                  <a:lnTo>
                    <a:pt x="27" y="43"/>
                  </a:lnTo>
                  <a:cubicBezTo>
                    <a:pt x="28" y="41"/>
                    <a:pt x="29" y="39"/>
                    <a:pt x="31" y="38"/>
                  </a:cubicBezTo>
                  <a:lnTo>
                    <a:pt x="33" y="37"/>
                  </a:lnTo>
                  <a:lnTo>
                    <a:pt x="36" y="34"/>
                  </a:lnTo>
                  <a:cubicBezTo>
                    <a:pt x="37" y="33"/>
                    <a:pt x="38" y="32"/>
                    <a:pt x="39" y="32"/>
                  </a:cubicBezTo>
                  <a:lnTo>
                    <a:pt x="41" y="31"/>
                  </a:lnTo>
                  <a:lnTo>
                    <a:pt x="37" y="23"/>
                  </a:lnTo>
                  <a:lnTo>
                    <a:pt x="32" y="1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98" name="Freeform 383">
              <a:extLst>
                <a:ext uri="{FF2B5EF4-FFF2-40B4-BE49-F238E27FC236}">
                  <a16:creationId xmlns:a16="http://schemas.microsoft.com/office/drawing/2014/main" id="{2790EF6F-1A55-4F7D-A78C-2D27EC3A0C20}"/>
                </a:ext>
              </a:extLst>
            </p:cNvPr>
            <p:cNvSpPr>
              <a:spLocks noChangeArrowheads="1"/>
            </p:cNvSpPr>
            <p:nvPr/>
          </p:nvSpPr>
          <p:spPr bwMode="auto">
            <a:xfrm>
              <a:off x="9540875" y="4273550"/>
              <a:ext cx="9525" cy="11113"/>
            </a:xfrm>
            <a:custGeom>
              <a:avLst/>
              <a:gdLst>
                <a:gd name="T0" fmla="*/ 8 w 28"/>
                <a:gd name="T1" fmla="*/ 14 h 33"/>
                <a:gd name="T2" fmla="*/ 12 w 28"/>
                <a:gd name="T3" fmla="*/ 19 h 33"/>
                <a:gd name="T4" fmla="*/ 16 w 28"/>
                <a:gd name="T5" fmla="*/ 22 h 33"/>
                <a:gd name="T6" fmla="*/ 18 w 28"/>
                <a:gd name="T7" fmla="*/ 23 h 33"/>
                <a:gd name="T8" fmla="*/ 21 w 28"/>
                <a:gd name="T9" fmla="*/ 26 h 33"/>
                <a:gd name="T10" fmla="*/ 23 w 28"/>
                <a:gd name="T11" fmla="*/ 30 h 33"/>
                <a:gd name="T12" fmla="*/ 24 w 28"/>
                <a:gd name="T13" fmla="*/ 32 h 33"/>
                <a:gd name="T14" fmla="*/ 27 w 28"/>
                <a:gd name="T15" fmla="*/ 31 h 33"/>
                <a:gd name="T16" fmla="*/ 16 w 28"/>
                <a:gd name="T17" fmla="*/ 20 h 33"/>
                <a:gd name="T18" fmla="*/ 0 w 28"/>
                <a:gd name="T19" fmla="*/ 0 h 33"/>
                <a:gd name="T20" fmla="*/ 4 w 28"/>
                <a:gd name="T21" fmla="*/ 5 h 33"/>
                <a:gd name="T22" fmla="*/ 8 w 28"/>
                <a:gd name="T23"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33">
                  <a:moveTo>
                    <a:pt x="8" y="14"/>
                  </a:moveTo>
                  <a:lnTo>
                    <a:pt x="12" y="19"/>
                  </a:lnTo>
                  <a:lnTo>
                    <a:pt x="16" y="22"/>
                  </a:lnTo>
                  <a:cubicBezTo>
                    <a:pt x="17" y="22"/>
                    <a:pt x="17" y="23"/>
                    <a:pt x="18" y="23"/>
                  </a:cubicBezTo>
                  <a:lnTo>
                    <a:pt x="21" y="26"/>
                  </a:lnTo>
                  <a:cubicBezTo>
                    <a:pt x="22" y="27"/>
                    <a:pt x="23" y="28"/>
                    <a:pt x="23" y="30"/>
                  </a:cubicBezTo>
                  <a:lnTo>
                    <a:pt x="24" y="32"/>
                  </a:lnTo>
                  <a:lnTo>
                    <a:pt x="27" y="31"/>
                  </a:lnTo>
                  <a:lnTo>
                    <a:pt x="16" y="20"/>
                  </a:lnTo>
                  <a:lnTo>
                    <a:pt x="0" y="0"/>
                  </a:lnTo>
                  <a:lnTo>
                    <a:pt x="4" y="5"/>
                  </a:lnTo>
                  <a:lnTo>
                    <a:pt x="8" y="1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99" name="Freeform 384">
              <a:extLst>
                <a:ext uri="{FF2B5EF4-FFF2-40B4-BE49-F238E27FC236}">
                  <a16:creationId xmlns:a16="http://schemas.microsoft.com/office/drawing/2014/main" id="{B61BE406-43CC-4717-A4DF-4A6C16830AD0}"/>
                </a:ext>
              </a:extLst>
            </p:cNvPr>
            <p:cNvSpPr>
              <a:spLocks noChangeArrowheads="1"/>
            </p:cNvSpPr>
            <p:nvPr/>
          </p:nvSpPr>
          <p:spPr bwMode="auto">
            <a:xfrm>
              <a:off x="9223375" y="4318000"/>
              <a:ext cx="15875" cy="19050"/>
            </a:xfrm>
            <a:custGeom>
              <a:avLst/>
              <a:gdLst>
                <a:gd name="T0" fmla="*/ 23 w 43"/>
                <a:gd name="T1" fmla="*/ 19 h 53"/>
                <a:gd name="T2" fmla="*/ 25 w 43"/>
                <a:gd name="T3" fmla="*/ 15 h 53"/>
                <a:gd name="T4" fmla="*/ 27 w 43"/>
                <a:gd name="T5" fmla="*/ 14 h 53"/>
                <a:gd name="T6" fmla="*/ 29 w 43"/>
                <a:gd name="T7" fmla="*/ 13 h 53"/>
                <a:gd name="T8" fmla="*/ 42 w 43"/>
                <a:gd name="T9" fmla="*/ 7 h 53"/>
                <a:gd name="T10" fmla="*/ 41 w 43"/>
                <a:gd name="T11" fmla="*/ 5 h 53"/>
                <a:gd name="T12" fmla="*/ 38 w 43"/>
                <a:gd name="T13" fmla="*/ 4 h 53"/>
                <a:gd name="T14" fmla="*/ 35 w 43"/>
                <a:gd name="T15" fmla="*/ 3 h 53"/>
                <a:gd name="T16" fmla="*/ 32 w 43"/>
                <a:gd name="T17" fmla="*/ 0 h 53"/>
                <a:gd name="T18" fmla="*/ 25 w 43"/>
                <a:gd name="T19" fmla="*/ 4 h 53"/>
                <a:gd name="T20" fmla="*/ 18 w 43"/>
                <a:gd name="T21" fmla="*/ 6 h 53"/>
                <a:gd name="T22" fmla="*/ 1 w 43"/>
                <a:gd name="T23" fmla="*/ 6 h 53"/>
                <a:gd name="T24" fmla="*/ 0 w 43"/>
                <a:gd name="T25" fmla="*/ 8 h 53"/>
                <a:gd name="T26" fmla="*/ 0 w 43"/>
                <a:gd name="T27" fmla="*/ 9 h 53"/>
                <a:gd name="T28" fmla="*/ 4 w 43"/>
                <a:gd name="T29" fmla="*/ 13 h 53"/>
                <a:gd name="T30" fmla="*/ 5 w 43"/>
                <a:gd name="T31" fmla="*/ 14 h 53"/>
                <a:gd name="T32" fmla="*/ 6 w 43"/>
                <a:gd name="T33" fmla="*/ 19 h 53"/>
                <a:gd name="T34" fmla="*/ 6 w 43"/>
                <a:gd name="T35" fmla="*/ 21 h 53"/>
                <a:gd name="T36" fmla="*/ 6 w 43"/>
                <a:gd name="T37" fmla="*/ 21 h 53"/>
                <a:gd name="T38" fmla="*/ 14 w 43"/>
                <a:gd name="T39" fmla="*/ 27 h 53"/>
                <a:gd name="T40" fmla="*/ 18 w 43"/>
                <a:gd name="T41" fmla="*/ 38 h 53"/>
                <a:gd name="T42" fmla="*/ 29 w 43"/>
                <a:gd name="T43" fmla="*/ 44 h 53"/>
                <a:gd name="T44" fmla="*/ 34 w 43"/>
                <a:gd name="T45" fmla="*/ 50 h 53"/>
                <a:gd name="T46" fmla="*/ 35 w 43"/>
                <a:gd name="T47" fmla="*/ 52 h 53"/>
                <a:gd name="T48" fmla="*/ 34 w 43"/>
                <a:gd name="T49" fmla="*/ 50 h 53"/>
                <a:gd name="T50" fmla="*/ 34 w 43"/>
                <a:gd name="T51" fmla="*/ 45 h 53"/>
                <a:gd name="T52" fmla="*/ 27 w 43"/>
                <a:gd name="T53" fmla="*/ 42 h 53"/>
                <a:gd name="T54" fmla="*/ 23 w 43"/>
                <a:gd name="T55" fmla="*/ 35 h 53"/>
                <a:gd name="T56" fmla="*/ 23 w 43"/>
                <a:gd name="T57" fmla="*/ 32 h 53"/>
                <a:gd name="T58" fmla="*/ 23 w 43"/>
                <a:gd name="T59" fmla="*/ 32 h 53"/>
                <a:gd name="T60" fmla="*/ 22 w 43"/>
                <a:gd name="T61" fmla="*/ 29 h 53"/>
                <a:gd name="T62" fmla="*/ 21 w 43"/>
                <a:gd name="T63" fmla="*/ 26 h 53"/>
                <a:gd name="T64" fmla="*/ 22 w 43"/>
                <a:gd name="T65" fmla="*/ 22 h 53"/>
                <a:gd name="T66" fmla="*/ 23 w 43"/>
                <a:gd name="T67" fmla="*/ 1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 h="53">
                  <a:moveTo>
                    <a:pt x="23" y="19"/>
                  </a:moveTo>
                  <a:cubicBezTo>
                    <a:pt x="23" y="18"/>
                    <a:pt x="24" y="16"/>
                    <a:pt x="25" y="15"/>
                  </a:cubicBezTo>
                  <a:lnTo>
                    <a:pt x="27" y="14"/>
                  </a:lnTo>
                  <a:cubicBezTo>
                    <a:pt x="28" y="13"/>
                    <a:pt x="28" y="13"/>
                    <a:pt x="29" y="13"/>
                  </a:cubicBezTo>
                  <a:lnTo>
                    <a:pt x="42" y="7"/>
                  </a:lnTo>
                  <a:cubicBezTo>
                    <a:pt x="42" y="6"/>
                    <a:pt x="41" y="6"/>
                    <a:pt x="41" y="5"/>
                  </a:cubicBezTo>
                  <a:lnTo>
                    <a:pt x="38" y="4"/>
                  </a:lnTo>
                  <a:cubicBezTo>
                    <a:pt x="37" y="4"/>
                    <a:pt x="36" y="4"/>
                    <a:pt x="35" y="3"/>
                  </a:cubicBezTo>
                  <a:lnTo>
                    <a:pt x="32" y="0"/>
                  </a:lnTo>
                  <a:lnTo>
                    <a:pt x="25" y="4"/>
                  </a:lnTo>
                  <a:lnTo>
                    <a:pt x="18" y="6"/>
                  </a:lnTo>
                  <a:lnTo>
                    <a:pt x="1" y="6"/>
                  </a:lnTo>
                  <a:lnTo>
                    <a:pt x="0" y="8"/>
                  </a:lnTo>
                  <a:cubicBezTo>
                    <a:pt x="0" y="9"/>
                    <a:pt x="0" y="9"/>
                    <a:pt x="0" y="9"/>
                  </a:cubicBezTo>
                  <a:cubicBezTo>
                    <a:pt x="2" y="10"/>
                    <a:pt x="3" y="11"/>
                    <a:pt x="4" y="13"/>
                  </a:cubicBezTo>
                  <a:lnTo>
                    <a:pt x="5" y="14"/>
                  </a:lnTo>
                  <a:cubicBezTo>
                    <a:pt x="6" y="16"/>
                    <a:pt x="6" y="17"/>
                    <a:pt x="6" y="19"/>
                  </a:cubicBezTo>
                  <a:lnTo>
                    <a:pt x="6" y="21"/>
                  </a:lnTo>
                  <a:lnTo>
                    <a:pt x="6" y="21"/>
                  </a:lnTo>
                  <a:cubicBezTo>
                    <a:pt x="10" y="21"/>
                    <a:pt x="13" y="24"/>
                    <a:pt x="14" y="27"/>
                  </a:cubicBezTo>
                  <a:lnTo>
                    <a:pt x="18" y="38"/>
                  </a:lnTo>
                  <a:lnTo>
                    <a:pt x="29" y="44"/>
                  </a:lnTo>
                  <a:lnTo>
                    <a:pt x="34" y="50"/>
                  </a:lnTo>
                  <a:cubicBezTo>
                    <a:pt x="34" y="50"/>
                    <a:pt x="34" y="51"/>
                    <a:pt x="35" y="52"/>
                  </a:cubicBezTo>
                  <a:lnTo>
                    <a:pt x="34" y="50"/>
                  </a:lnTo>
                  <a:cubicBezTo>
                    <a:pt x="34" y="48"/>
                    <a:pt x="33" y="47"/>
                    <a:pt x="34" y="45"/>
                  </a:cubicBezTo>
                  <a:lnTo>
                    <a:pt x="27" y="42"/>
                  </a:lnTo>
                  <a:cubicBezTo>
                    <a:pt x="24" y="40"/>
                    <a:pt x="23" y="38"/>
                    <a:pt x="23" y="35"/>
                  </a:cubicBezTo>
                  <a:cubicBezTo>
                    <a:pt x="23" y="34"/>
                    <a:pt x="23" y="33"/>
                    <a:pt x="23" y="32"/>
                  </a:cubicBezTo>
                  <a:lnTo>
                    <a:pt x="23" y="32"/>
                  </a:lnTo>
                  <a:cubicBezTo>
                    <a:pt x="22" y="31"/>
                    <a:pt x="22" y="30"/>
                    <a:pt x="22" y="29"/>
                  </a:cubicBezTo>
                  <a:lnTo>
                    <a:pt x="21" y="26"/>
                  </a:lnTo>
                  <a:cubicBezTo>
                    <a:pt x="21" y="25"/>
                    <a:pt x="21" y="23"/>
                    <a:pt x="22" y="22"/>
                  </a:cubicBezTo>
                  <a:lnTo>
                    <a:pt x="23" y="1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00" name="Freeform 385">
              <a:extLst>
                <a:ext uri="{FF2B5EF4-FFF2-40B4-BE49-F238E27FC236}">
                  <a16:creationId xmlns:a16="http://schemas.microsoft.com/office/drawing/2014/main" id="{57480A70-36FE-41EF-AD6E-EE72B2FF40D5}"/>
                </a:ext>
              </a:extLst>
            </p:cNvPr>
            <p:cNvSpPr>
              <a:spLocks noChangeArrowheads="1"/>
            </p:cNvSpPr>
            <p:nvPr/>
          </p:nvSpPr>
          <p:spPr bwMode="auto">
            <a:xfrm>
              <a:off x="9632950" y="4254500"/>
              <a:ext cx="9525" cy="4763"/>
            </a:xfrm>
            <a:custGeom>
              <a:avLst/>
              <a:gdLst>
                <a:gd name="T0" fmla="*/ 14 w 28"/>
                <a:gd name="T1" fmla="*/ 14 h 15"/>
                <a:gd name="T2" fmla="*/ 27 w 28"/>
                <a:gd name="T3" fmla="*/ 10 h 15"/>
                <a:gd name="T4" fmla="*/ 27 w 28"/>
                <a:gd name="T5" fmla="*/ 7 h 15"/>
                <a:gd name="T6" fmla="*/ 25 w 28"/>
                <a:gd name="T7" fmla="*/ 4 h 15"/>
                <a:gd name="T8" fmla="*/ 8 w 28"/>
                <a:gd name="T9" fmla="*/ 0 h 15"/>
                <a:gd name="T10" fmla="*/ 0 w 28"/>
                <a:gd name="T11" fmla="*/ 4 h 15"/>
                <a:gd name="T12" fmla="*/ 13 w 28"/>
                <a:gd name="T13" fmla="*/ 14 h 15"/>
                <a:gd name="T14" fmla="*/ 14 w 28"/>
                <a:gd name="T15" fmla="*/ 14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5">
                  <a:moveTo>
                    <a:pt x="14" y="14"/>
                  </a:moveTo>
                  <a:lnTo>
                    <a:pt x="27" y="10"/>
                  </a:lnTo>
                  <a:cubicBezTo>
                    <a:pt x="27" y="9"/>
                    <a:pt x="27" y="8"/>
                    <a:pt x="27" y="7"/>
                  </a:cubicBezTo>
                  <a:lnTo>
                    <a:pt x="25" y="4"/>
                  </a:lnTo>
                  <a:lnTo>
                    <a:pt x="8" y="0"/>
                  </a:lnTo>
                  <a:lnTo>
                    <a:pt x="0" y="4"/>
                  </a:lnTo>
                  <a:lnTo>
                    <a:pt x="13" y="14"/>
                  </a:lnTo>
                  <a:lnTo>
                    <a:pt x="14" y="1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01" name="Freeform 386">
              <a:extLst>
                <a:ext uri="{FF2B5EF4-FFF2-40B4-BE49-F238E27FC236}">
                  <a16:creationId xmlns:a16="http://schemas.microsoft.com/office/drawing/2014/main" id="{A2BF50EF-0E8D-4D3C-9D71-BDE9DA09E144}"/>
                </a:ext>
              </a:extLst>
            </p:cNvPr>
            <p:cNvSpPr>
              <a:spLocks noChangeArrowheads="1"/>
            </p:cNvSpPr>
            <p:nvPr/>
          </p:nvSpPr>
          <p:spPr bwMode="auto">
            <a:xfrm>
              <a:off x="9659937" y="4357688"/>
              <a:ext cx="42863" cy="31750"/>
            </a:xfrm>
            <a:custGeom>
              <a:avLst/>
              <a:gdLst>
                <a:gd name="T0" fmla="*/ 56 w 119"/>
                <a:gd name="T1" fmla="*/ 14 h 89"/>
                <a:gd name="T2" fmla="*/ 41 w 119"/>
                <a:gd name="T3" fmla="*/ 18 h 89"/>
                <a:gd name="T4" fmla="*/ 32 w 119"/>
                <a:gd name="T5" fmla="*/ 23 h 89"/>
                <a:gd name="T6" fmla="*/ 23 w 119"/>
                <a:gd name="T7" fmla="*/ 24 h 89"/>
                <a:gd name="T8" fmla="*/ 10 w 119"/>
                <a:gd name="T9" fmla="*/ 27 h 89"/>
                <a:gd name="T10" fmla="*/ 4 w 119"/>
                <a:gd name="T11" fmla="*/ 26 h 89"/>
                <a:gd name="T12" fmla="*/ 1 w 119"/>
                <a:gd name="T13" fmla="*/ 28 h 89"/>
                <a:gd name="T14" fmla="*/ 1 w 119"/>
                <a:gd name="T15" fmla="*/ 30 h 89"/>
                <a:gd name="T16" fmla="*/ 0 w 119"/>
                <a:gd name="T17" fmla="*/ 40 h 89"/>
                <a:gd name="T18" fmla="*/ 7 w 119"/>
                <a:gd name="T19" fmla="*/ 46 h 89"/>
                <a:gd name="T20" fmla="*/ 17 w 119"/>
                <a:gd name="T21" fmla="*/ 52 h 89"/>
                <a:gd name="T22" fmla="*/ 35 w 119"/>
                <a:gd name="T23" fmla="*/ 56 h 89"/>
                <a:gd name="T24" fmla="*/ 43 w 119"/>
                <a:gd name="T25" fmla="*/ 43 h 89"/>
                <a:gd name="T26" fmla="*/ 47 w 119"/>
                <a:gd name="T27" fmla="*/ 37 h 89"/>
                <a:gd name="T28" fmla="*/ 51 w 119"/>
                <a:gd name="T29" fmla="*/ 32 h 89"/>
                <a:gd name="T30" fmla="*/ 56 w 119"/>
                <a:gd name="T31" fmla="*/ 30 h 89"/>
                <a:gd name="T32" fmla="*/ 68 w 119"/>
                <a:gd name="T33" fmla="*/ 28 h 89"/>
                <a:gd name="T34" fmla="*/ 78 w 119"/>
                <a:gd name="T35" fmla="*/ 31 h 89"/>
                <a:gd name="T36" fmla="*/ 82 w 119"/>
                <a:gd name="T37" fmla="*/ 34 h 89"/>
                <a:gd name="T38" fmla="*/ 86 w 119"/>
                <a:gd name="T39" fmla="*/ 39 h 89"/>
                <a:gd name="T40" fmla="*/ 82 w 119"/>
                <a:gd name="T41" fmla="*/ 51 h 89"/>
                <a:gd name="T42" fmla="*/ 81 w 119"/>
                <a:gd name="T43" fmla="*/ 52 h 89"/>
                <a:gd name="T44" fmla="*/ 67 w 119"/>
                <a:gd name="T45" fmla="*/ 63 h 89"/>
                <a:gd name="T46" fmla="*/ 60 w 119"/>
                <a:gd name="T47" fmla="*/ 67 h 89"/>
                <a:gd name="T48" fmla="*/ 54 w 119"/>
                <a:gd name="T49" fmla="*/ 71 h 89"/>
                <a:gd name="T50" fmla="*/ 56 w 119"/>
                <a:gd name="T51" fmla="*/ 74 h 89"/>
                <a:gd name="T52" fmla="*/ 77 w 119"/>
                <a:gd name="T53" fmla="*/ 77 h 89"/>
                <a:gd name="T54" fmla="*/ 89 w 119"/>
                <a:gd name="T55" fmla="*/ 84 h 89"/>
                <a:gd name="T56" fmla="*/ 104 w 119"/>
                <a:gd name="T57" fmla="*/ 88 h 89"/>
                <a:gd name="T58" fmla="*/ 112 w 119"/>
                <a:gd name="T59" fmla="*/ 78 h 89"/>
                <a:gd name="T60" fmla="*/ 103 w 119"/>
                <a:gd name="T61" fmla="*/ 71 h 89"/>
                <a:gd name="T62" fmla="*/ 99 w 119"/>
                <a:gd name="T63" fmla="*/ 60 h 89"/>
                <a:gd name="T64" fmla="*/ 106 w 119"/>
                <a:gd name="T65" fmla="*/ 53 h 89"/>
                <a:gd name="T66" fmla="*/ 116 w 119"/>
                <a:gd name="T67" fmla="*/ 51 h 89"/>
                <a:gd name="T68" fmla="*/ 117 w 119"/>
                <a:gd name="T69" fmla="*/ 51 h 89"/>
                <a:gd name="T70" fmla="*/ 115 w 119"/>
                <a:gd name="T71" fmla="*/ 47 h 89"/>
                <a:gd name="T72" fmla="*/ 107 w 119"/>
                <a:gd name="T73" fmla="*/ 36 h 89"/>
                <a:gd name="T74" fmla="*/ 99 w 119"/>
                <a:gd name="T75" fmla="*/ 32 h 89"/>
                <a:gd name="T76" fmla="*/ 88 w 119"/>
                <a:gd name="T77" fmla="*/ 21 h 89"/>
                <a:gd name="T78" fmla="*/ 92 w 119"/>
                <a:gd name="T79" fmla="*/ 8 h 89"/>
                <a:gd name="T80" fmla="*/ 86 w 119"/>
                <a:gd name="T81" fmla="*/ 5 h 89"/>
                <a:gd name="T82" fmla="*/ 63 w 119"/>
                <a:gd name="T83" fmla="*/ 0 h 89"/>
                <a:gd name="T84" fmla="*/ 62 w 119"/>
                <a:gd name="T85" fmla="*/ 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9" h="89">
                  <a:moveTo>
                    <a:pt x="60" y="11"/>
                  </a:moveTo>
                  <a:cubicBezTo>
                    <a:pt x="59" y="13"/>
                    <a:pt x="58" y="14"/>
                    <a:pt x="56" y="14"/>
                  </a:cubicBezTo>
                  <a:lnTo>
                    <a:pt x="51" y="16"/>
                  </a:lnTo>
                  <a:lnTo>
                    <a:pt x="41" y="18"/>
                  </a:lnTo>
                  <a:lnTo>
                    <a:pt x="40" y="20"/>
                  </a:lnTo>
                  <a:cubicBezTo>
                    <a:pt x="38" y="22"/>
                    <a:pt x="35" y="23"/>
                    <a:pt x="32" y="23"/>
                  </a:cubicBezTo>
                  <a:cubicBezTo>
                    <a:pt x="30" y="24"/>
                    <a:pt x="28" y="25"/>
                    <a:pt x="27" y="25"/>
                  </a:cubicBezTo>
                  <a:lnTo>
                    <a:pt x="23" y="24"/>
                  </a:lnTo>
                  <a:lnTo>
                    <a:pt x="17" y="26"/>
                  </a:lnTo>
                  <a:lnTo>
                    <a:pt x="10" y="27"/>
                  </a:lnTo>
                  <a:cubicBezTo>
                    <a:pt x="8" y="27"/>
                    <a:pt x="6" y="26"/>
                    <a:pt x="5" y="26"/>
                  </a:cubicBezTo>
                  <a:lnTo>
                    <a:pt x="4" y="26"/>
                  </a:lnTo>
                  <a:cubicBezTo>
                    <a:pt x="4" y="27"/>
                    <a:pt x="3" y="27"/>
                    <a:pt x="2" y="28"/>
                  </a:cubicBezTo>
                  <a:cubicBezTo>
                    <a:pt x="2" y="28"/>
                    <a:pt x="2" y="28"/>
                    <a:pt x="1" y="28"/>
                  </a:cubicBezTo>
                  <a:cubicBezTo>
                    <a:pt x="1" y="29"/>
                    <a:pt x="1" y="30"/>
                    <a:pt x="1" y="30"/>
                  </a:cubicBezTo>
                  <a:lnTo>
                    <a:pt x="1" y="30"/>
                  </a:lnTo>
                  <a:cubicBezTo>
                    <a:pt x="1" y="32"/>
                    <a:pt x="1" y="33"/>
                    <a:pt x="1" y="35"/>
                  </a:cubicBezTo>
                  <a:lnTo>
                    <a:pt x="0" y="40"/>
                  </a:lnTo>
                  <a:lnTo>
                    <a:pt x="6" y="46"/>
                  </a:lnTo>
                  <a:lnTo>
                    <a:pt x="7" y="46"/>
                  </a:lnTo>
                  <a:cubicBezTo>
                    <a:pt x="8" y="46"/>
                    <a:pt x="9" y="46"/>
                    <a:pt x="9" y="46"/>
                  </a:cubicBezTo>
                  <a:lnTo>
                    <a:pt x="17" y="52"/>
                  </a:lnTo>
                  <a:lnTo>
                    <a:pt x="33" y="57"/>
                  </a:lnTo>
                  <a:lnTo>
                    <a:pt x="35" y="56"/>
                  </a:lnTo>
                  <a:lnTo>
                    <a:pt x="43" y="44"/>
                  </a:lnTo>
                  <a:cubicBezTo>
                    <a:pt x="43" y="44"/>
                    <a:pt x="43" y="44"/>
                    <a:pt x="43" y="43"/>
                  </a:cubicBezTo>
                  <a:lnTo>
                    <a:pt x="45" y="39"/>
                  </a:lnTo>
                  <a:cubicBezTo>
                    <a:pt x="46" y="38"/>
                    <a:pt x="46" y="37"/>
                    <a:pt x="47" y="37"/>
                  </a:cubicBezTo>
                  <a:lnTo>
                    <a:pt x="49" y="34"/>
                  </a:lnTo>
                  <a:cubicBezTo>
                    <a:pt x="50" y="33"/>
                    <a:pt x="50" y="33"/>
                    <a:pt x="51" y="32"/>
                  </a:cubicBezTo>
                  <a:lnTo>
                    <a:pt x="54" y="31"/>
                  </a:lnTo>
                  <a:cubicBezTo>
                    <a:pt x="54" y="30"/>
                    <a:pt x="55" y="30"/>
                    <a:pt x="56" y="30"/>
                  </a:cubicBezTo>
                  <a:lnTo>
                    <a:pt x="65" y="28"/>
                  </a:lnTo>
                  <a:lnTo>
                    <a:pt x="68" y="28"/>
                  </a:lnTo>
                  <a:lnTo>
                    <a:pt x="76" y="30"/>
                  </a:lnTo>
                  <a:cubicBezTo>
                    <a:pt x="77" y="30"/>
                    <a:pt x="77" y="30"/>
                    <a:pt x="78" y="31"/>
                  </a:cubicBezTo>
                  <a:lnTo>
                    <a:pt x="80" y="32"/>
                  </a:lnTo>
                  <a:cubicBezTo>
                    <a:pt x="81" y="32"/>
                    <a:pt x="82" y="33"/>
                    <a:pt x="82" y="34"/>
                  </a:cubicBezTo>
                  <a:lnTo>
                    <a:pt x="84" y="36"/>
                  </a:lnTo>
                  <a:cubicBezTo>
                    <a:pt x="85" y="37"/>
                    <a:pt x="86" y="38"/>
                    <a:pt x="86" y="39"/>
                  </a:cubicBezTo>
                  <a:lnTo>
                    <a:pt x="86" y="41"/>
                  </a:lnTo>
                  <a:cubicBezTo>
                    <a:pt x="87" y="45"/>
                    <a:pt x="86" y="49"/>
                    <a:pt x="82" y="51"/>
                  </a:cubicBezTo>
                  <a:lnTo>
                    <a:pt x="82" y="51"/>
                  </a:lnTo>
                  <a:cubicBezTo>
                    <a:pt x="82" y="51"/>
                    <a:pt x="82" y="51"/>
                    <a:pt x="81" y="52"/>
                  </a:cubicBezTo>
                  <a:lnTo>
                    <a:pt x="71" y="61"/>
                  </a:lnTo>
                  <a:cubicBezTo>
                    <a:pt x="70" y="61"/>
                    <a:pt x="69" y="62"/>
                    <a:pt x="67" y="63"/>
                  </a:cubicBezTo>
                  <a:lnTo>
                    <a:pt x="62" y="63"/>
                  </a:lnTo>
                  <a:lnTo>
                    <a:pt x="60" y="67"/>
                  </a:lnTo>
                  <a:cubicBezTo>
                    <a:pt x="60" y="67"/>
                    <a:pt x="59" y="68"/>
                    <a:pt x="59" y="69"/>
                  </a:cubicBezTo>
                  <a:cubicBezTo>
                    <a:pt x="58" y="70"/>
                    <a:pt x="56" y="71"/>
                    <a:pt x="54" y="71"/>
                  </a:cubicBezTo>
                  <a:lnTo>
                    <a:pt x="54" y="71"/>
                  </a:lnTo>
                  <a:lnTo>
                    <a:pt x="56" y="74"/>
                  </a:lnTo>
                  <a:lnTo>
                    <a:pt x="64" y="75"/>
                  </a:lnTo>
                  <a:lnTo>
                    <a:pt x="77" y="77"/>
                  </a:lnTo>
                  <a:lnTo>
                    <a:pt x="84" y="80"/>
                  </a:lnTo>
                  <a:lnTo>
                    <a:pt x="89" y="84"/>
                  </a:lnTo>
                  <a:lnTo>
                    <a:pt x="96" y="85"/>
                  </a:lnTo>
                  <a:lnTo>
                    <a:pt x="104" y="88"/>
                  </a:lnTo>
                  <a:lnTo>
                    <a:pt x="118" y="86"/>
                  </a:lnTo>
                  <a:lnTo>
                    <a:pt x="112" y="78"/>
                  </a:lnTo>
                  <a:lnTo>
                    <a:pt x="105" y="72"/>
                  </a:lnTo>
                  <a:cubicBezTo>
                    <a:pt x="104" y="72"/>
                    <a:pt x="104" y="72"/>
                    <a:pt x="103" y="71"/>
                  </a:cubicBezTo>
                  <a:lnTo>
                    <a:pt x="100" y="67"/>
                  </a:lnTo>
                  <a:cubicBezTo>
                    <a:pt x="99" y="65"/>
                    <a:pt x="98" y="62"/>
                    <a:pt x="99" y="60"/>
                  </a:cubicBezTo>
                  <a:cubicBezTo>
                    <a:pt x="99" y="58"/>
                    <a:pt x="101" y="56"/>
                    <a:pt x="103" y="55"/>
                  </a:cubicBezTo>
                  <a:lnTo>
                    <a:pt x="106" y="53"/>
                  </a:lnTo>
                  <a:cubicBezTo>
                    <a:pt x="107" y="52"/>
                    <a:pt x="108" y="52"/>
                    <a:pt x="110" y="52"/>
                  </a:cubicBezTo>
                  <a:lnTo>
                    <a:pt x="116" y="51"/>
                  </a:lnTo>
                  <a:cubicBezTo>
                    <a:pt x="117" y="51"/>
                    <a:pt x="117" y="51"/>
                    <a:pt x="117" y="51"/>
                  </a:cubicBezTo>
                  <a:lnTo>
                    <a:pt x="117" y="51"/>
                  </a:lnTo>
                  <a:cubicBezTo>
                    <a:pt x="117" y="50"/>
                    <a:pt x="116" y="49"/>
                    <a:pt x="116" y="49"/>
                  </a:cubicBezTo>
                  <a:lnTo>
                    <a:pt x="115" y="47"/>
                  </a:lnTo>
                  <a:cubicBezTo>
                    <a:pt x="114" y="47"/>
                    <a:pt x="114" y="46"/>
                    <a:pt x="113" y="46"/>
                  </a:cubicBezTo>
                  <a:lnTo>
                    <a:pt x="107" y="36"/>
                  </a:lnTo>
                  <a:lnTo>
                    <a:pt x="101" y="34"/>
                  </a:lnTo>
                  <a:cubicBezTo>
                    <a:pt x="100" y="33"/>
                    <a:pt x="99" y="33"/>
                    <a:pt x="99" y="32"/>
                  </a:cubicBezTo>
                  <a:lnTo>
                    <a:pt x="90" y="24"/>
                  </a:lnTo>
                  <a:cubicBezTo>
                    <a:pt x="89" y="23"/>
                    <a:pt x="89" y="22"/>
                    <a:pt x="88" y="21"/>
                  </a:cubicBezTo>
                  <a:cubicBezTo>
                    <a:pt x="88" y="18"/>
                    <a:pt x="87" y="14"/>
                    <a:pt x="89" y="12"/>
                  </a:cubicBezTo>
                  <a:lnTo>
                    <a:pt x="92" y="8"/>
                  </a:lnTo>
                  <a:cubicBezTo>
                    <a:pt x="91" y="8"/>
                    <a:pt x="90" y="8"/>
                    <a:pt x="90" y="7"/>
                  </a:cubicBezTo>
                  <a:lnTo>
                    <a:pt x="86" y="5"/>
                  </a:lnTo>
                  <a:cubicBezTo>
                    <a:pt x="84" y="4"/>
                    <a:pt x="83" y="2"/>
                    <a:pt x="83" y="0"/>
                  </a:cubicBezTo>
                  <a:lnTo>
                    <a:pt x="63" y="0"/>
                  </a:lnTo>
                  <a:lnTo>
                    <a:pt x="63" y="3"/>
                  </a:lnTo>
                  <a:cubicBezTo>
                    <a:pt x="63" y="5"/>
                    <a:pt x="63" y="6"/>
                    <a:pt x="62" y="8"/>
                  </a:cubicBezTo>
                  <a:lnTo>
                    <a:pt x="60" y="1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02" name="Freeform 387">
              <a:extLst>
                <a:ext uri="{FF2B5EF4-FFF2-40B4-BE49-F238E27FC236}">
                  <a16:creationId xmlns:a16="http://schemas.microsoft.com/office/drawing/2014/main" id="{7312F6F5-966B-46EC-93BA-2BDA8C21FCB8}"/>
                </a:ext>
              </a:extLst>
            </p:cNvPr>
            <p:cNvSpPr>
              <a:spLocks noChangeArrowheads="1"/>
            </p:cNvSpPr>
            <p:nvPr/>
          </p:nvSpPr>
          <p:spPr bwMode="auto">
            <a:xfrm>
              <a:off x="9564687" y="4229100"/>
              <a:ext cx="12700" cy="14288"/>
            </a:xfrm>
            <a:custGeom>
              <a:avLst/>
              <a:gdLst>
                <a:gd name="T0" fmla="*/ 35 w 36"/>
                <a:gd name="T1" fmla="*/ 20 h 40"/>
                <a:gd name="T2" fmla="*/ 35 w 36"/>
                <a:gd name="T3" fmla="*/ 18 h 40"/>
                <a:gd name="T4" fmla="*/ 35 w 36"/>
                <a:gd name="T5" fmla="*/ 17 h 40"/>
                <a:gd name="T6" fmla="*/ 34 w 36"/>
                <a:gd name="T7" fmla="*/ 14 h 40"/>
                <a:gd name="T8" fmla="*/ 33 w 36"/>
                <a:gd name="T9" fmla="*/ 8 h 40"/>
                <a:gd name="T10" fmla="*/ 31 w 36"/>
                <a:gd name="T11" fmla="*/ 5 h 40"/>
                <a:gd name="T12" fmla="*/ 29 w 36"/>
                <a:gd name="T13" fmla="*/ 2 h 40"/>
                <a:gd name="T14" fmla="*/ 23 w 36"/>
                <a:gd name="T15" fmla="*/ 1 h 40"/>
                <a:gd name="T16" fmla="*/ 21 w 36"/>
                <a:gd name="T17" fmla="*/ 0 h 40"/>
                <a:gd name="T18" fmla="*/ 19 w 36"/>
                <a:gd name="T19" fmla="*/ 0 h 40"/>
                <a:gd name="T20" fmla="*/ 9 w 36"/>
                <a:gd name="T21" fmla="*/ 8 h 40"/>
                <a:gd name="T22" fmla="*/ 3 w 36"/>
                <a:gd name="T23" fmla="*/ 17 h 40"/>
                <a:gd name="T24" fmla="*/ 0 w 36"/>
                <a:gd name="T25" fmla="*/ 25 h 40"/>
                <a:gd name="T26" fmla="*/ 1 w 36"/>
                <a:gd name="T27" fmla="*/ 27 h 40"/>
                <a:gd name="T28" fmla="*/ 8 w 36"/>
                <a:gd name="T29" fmla="*/ 28 h 40"/>
                <a:gd name="T30" fmla="*/ 10 w 36"/>
                <a:gd name="T31" fmla="*/ 29 h 40"/>
                <a:gd name="T32" fmla="*/ 12 w 36"/>
                <a:gd name="T33" fmla="*/ 31 h 40"/>
                <a:gd name="T34" fmla="*/ 15 w 36"/>
                <a:gd name="T35" fmla="*/ 34 h 40"/>
                <a:gd name="T36" fmla="*/ 17 w 36"/>
                <a:gd name="T37" fmla="*/ 36 h 40"/>
                <a:gd name="T38" fmla="*/ 18 w 36"/>
                <a:gd name="T39" fmla="*/ 37 h 40"/>
                <a:gd name="T40" fmla="*/ 20 w 36"/>
                <a:gd name="T41" fmla="*/ 39 h 40"/>
                <a:gd name="T42" fmla="*/ 20 w 36"/>
                <a:gd name="T43" fmla="*/ 38 h 40"/>
                <a:gd name="T44" fmla="*/ 23 w 36"/>
                <a:gd name="T45" fmla="*/ 36 h 40"/>
                <a:gd name="T46" fmla="*/ 25 w 36"/>
                <a:gd name="T47" fmla="*/ 35 h 40"/>
                <a:gd name="T48" fmla="*/ 33 w 36"/>
                <a:gd name="T49" fmla="*/ 33 h 40"/>
                <a:gd name="T50" fmla="*/ 35 w 36"/>
                <a:gd name="T51" fmla="*/ 31 h 40"/>
                <a:gd name="T52" fmla="*/ 34 w 36"/>
                <a:gd name="T53" fmla="*/ 26 h 40"/>
                <a:gd name="T54" fmla="*/ 34 w 36"/>
                <a:gd name="T55" fmla="*/ 23 h 40"/>
                <a:gd name="T56" fmla="*/ 35 w 36"/>
                <a:gd name="T5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40">
                  <a:moveTo>
                    <a:pt x="35" y="20"/>
                  </a:moveTo>
                  <a:cubicBezTo>
                    <a:pt x="35" y="19"/>
                    <a:pt x="35" y="18"/>
                    <a:pt x="35" y="18"/>
                  </a:cubicBezTo>
                  <a:lnTo>
                    <a:pt x="35" y="17"/>
                  </a:lnTo>
                  <a:lnTo>
                    <a:pt x="34" y="14"/>
                  </a:lnTo>
                  <a:cubicBezTo>
                    <a:pt x="33" y="12"/>
                    <a:pt x="33" y="10"/>
                    <a:pt x="33" y="8"/>
                  </a:cubicBezTo>
                  <a:cubicBezTo>
                    <a:pt x="32" y="7"/>
                    <a:pt x="31" y="6"/>
                    <a:pt x="31" y="5"/>
                  </a:cubicBezTo>
                  <a:lnTo>
                    <a:pt x="29" y="2"/>
                  </a:lnTo>
                  <a:lnTo>
                    <a:pt x="23" y="1"/>
                  </a:lnTo>
                  <a:cubicBezTo>
                    <a:pt x="22" y="1"/>
                    <a:pt x="21" y="1"/>
                    <a:pt x="21" y="0"/>
                  </a:cubicBezTo>
                  <a:lnTo>
                    <a:pt x="19" y="0"/>
                  </a:lnTo>
                  <a:lnTo>
                    <a:pt x="9" y="8"/>
                  </a:lnTo>
                  <a:lnTo>
                    <a:pt x="3" y="17"/>
                  </a:lnTo>
                  <a:lnTo>
                    <a:pt x="0" y="25"/>
                  </a:lnTo>
                  <a:lnTo>
                    <a:pt x="1" y="27"/>
                  </a:lnTo>
                  <a:lnTo>
                    <a:pt x="8" y="28"/>
                  </a:lnTo>
                  <a:cubicBezTo>
                    <a:pt x="8" y="29"/>
                    <a:pt x="9" y="29"/>
                    <a:pt x="10" y="29"/>
                  </a:cubicBezTo>
                  <a:cubicBezTo>
                    <a:pt x="10" y="30"/>
                    <a:pt x="12" y="31"/>
                    <a:pt x="12" y="31"/>
                  </a:cubicBezTo>
                  <a:lnTo>
                    <a:pt x="15" y="34"/>
                  </a:lnTo>
                  <a:cubicBezTo>
                    <a:pt x="16" y="34"/>
                    <a:pt x="17" y="35"/>
                    <a:pt x="17" y="36"/>
                  </a:cubicBezTo>
                  <a:cubicBezTo>
                    <a:pt x="17" y="37"/>
                    <a:pt x="18" y="37"/>
                    <a:pt x="18" y="37"/>
                  </a:cubicBezTo>
                  <a:lnTo>
                    <a:pt x="20" y="39"/>
                  </a:lnTo>
                  <a:lnTo>
                    <a:pt x="20" y="38"/>
                  </a:lnTo>
                  <a:cubicBezTo>
                    <a:pt x="21" y="37"/>
                    <a:pt x="22" y="37"/>
                    <a:pt x="23" y="36"/>
                  </a:cubicBezTo>
                  <a:lnTo>
                    <a:pt x="25" y="35"/>
                  </a:lnTo>
                  <a:lnTo>
                    <a:pt x="33" y="33"/>
                  </a:lnTo>
                  <a:cubicBezTo>
                    <a:pt x="34" y="33"/>
                    <a:pt x="34" y="32"/>
                    <a:pt x="35" y="31"/>
                  </a:cubicBezTo>
                  <a:lnTo>
                    <a:pt x="34" y="26"/>
                  </a:lnTo>
                  <a:cubicBezTo>
                    <a:pt x="34" y="25"/>
                    <a:pt x="34" y="24"/>
                    <a:pt x="34" y="23"/>
                  </a:cubicBezTo>
                  <a:lnTo>
                    <a:pt x="35" y="2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03" name="Freeform 388">
              <a:extLst>
                <a:ext uri="{FF2B5EF4-FFF2-40B4-BE49-F238E27FC236}">
                  <a16:creationId xmlns:a16="http://schemas.microsoft.com/office/drawing/2014/main" id="{F7EF88D3-955F-440D-9DBA-FC03499DFC6D}"/>
                </a:ext>
              </a:extLst>
            </p:cNvPr>
            <p:cNvSpPr>
              <a:spLocks noChangeArrowheads="1"/>
            </p:cNvSpPr>
            <p:nvPr/>
          </p:nvSpPr>
          <p:spPr bwMode="auto">
            <a:xfrm>
              <a:off x="9480550" y="4287838"/>
              <a:ext cx="20637" cy="15875"/>
            </a:xfrm>
            <a:custGeom>
              <a:avLst/>
              <a:gdLst>
                <a:gd name="T0" fmla="*/ 8 w 57"/>
                <a:gd name="T1" fmla="*/ 14 h 44"/>
                <a:gd name="T2" fmla="*/ 10 w 57"/>
                <a:gd name="T3" fmla="*/ 20 h 44"/>
                <a:gd name="T4" fmla="*/ 12 w 57"/>
                <a:gd name="T5" fmla="*/ 23 h 44"/>
                <a:gd name="T6" fmla="*/ 13 w 57"/>
                <a:gd name="T7" fmla="*/ 26 h 44"/>
                <a:gd name="T8" fmla="*/ 14 w 57"/>
                <a:gd name="T9" fmla="*/ 28 h 44"/>
                <a:gd name="T10" fmla="*/ 14 w 57"/>
                <a:gd name="T11" fmla="*/ 30 h 44"/>
                <a:gd name="T12" fmla="*/ 18 w 57"/>
                <a:gd name="T13" fmla="*/ 29 h 44"/>
                <a:gd name="T14" fmla="*/ 19 w 57"/>
                <a:gd name="T15" fmla="*/ 29 h 44"/>
                <a:gd name="T16" fmla="*/ 20 w 57"/>
                <a:gd name="T17" fmla="*/ 29 h 44"/>
                <a:gd name="T18" fmla="*/ 25 w 57"/>
                <a:gd name="T19" fmla="*/ 30 h 44"/>
                <a:gd name="T20" fmla="*/ 56 w 57"/>
                <a:gd name="T21" fmla="*/ 43 h 44"/>
                <a:gd name="T22" fmla="*/ 56 w 57"/>
                <a:gd name="T23" fmla="*/ 42 h 44"/>
                <a:gd name="T24" fmla="*/ 56 w 57"/>
                <a:gd name="T25" fmla="*/ 41 h 44"/>
                <a:gd name="T26" fmla="*/ 48 w 57"/>
                <a:gd name="T27" fmla="*/ 39 h 44"/>
                <a:gd name="T28" fmla="*/ 46 w 57"/>
                <a:gd name="T29" fmla="*/ 38 h 44"/>
                <a:gd name="T30" fmla="*/ 25 w 57"/>
                <a:gd name="T31" fmla="*/ 27 h 44"/>
                <a:gd name="T32" fmla="*/ 23 w 57"/>
                <a:gd name="T33" fmla="*/ 25 h 44"/>
                <a:gd name="T34" fmla="*/ 18 w 57"/>
                <a:gd name="T35" fmla="*/ 19 h 44"/>
                <a:gd name="T36" fmla="*/ 5 w 57"/>
                <a:gd name="T37" fmla="*/ 1 h 44"/>
                <a:gd name="T38" fmla="*/ 4 w 57"/>
                <a:gd name="T39" fmla="*/ 1 h 44"/>
                <a:gd name="T40" fmla="*/ 1 w 57"/>
                <a:gd name="T41" fmla="*/ 0 h 44"/>
                <a:gd name="T42" fmla="*/ 0 w 57"/>
                <a:gd name="T43" fmla="*/ 3 h 44"/>
                <a:gd name="T44" fmla="*/ 7 w 57"/>
                <a:gd name="T45" fmla="*/ 11 h 44"/>
                <a:gd name="T46" fmla="*/ 8 w 57"/>
                <a:gd name="T47" fmla="*/ 1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 h="44">
                  <a:moveTo>
                    <a:pt x="8" y="14"/>
                  </a:moveTo>
                  <a:lnTo>
                    <a:pt x="10" y="20"/>
                  </a:lnTo>
                  <a:lnTo>
                    <a:pt x="12" y="23"/>
                  </a:lnTo>
                  <a:cubicBezTo>
                    <a:pt x="13" y="24"/>
                    <a:pt x="13" y="25"/>
                    <a:pt x="13" y="26"/>
                  </a:cubicBezTo>
                  <a:lnTo>
                    <a:pt x="14" y="28"/>
                  </a:lnTo>
                  <a:cubicBezTo>
                    <a:pt x="14" y="28"/>
                    <a:pt x="14" y="29"/>
                    <a:pt x="14" y="30"/>
                  </a:cubicBezTo>
                  <a:lnTo>
                    <a:pt x="18" y="29"/>
                  </a:lnTo>
                  <a:lnTo>
                    <a:pt x="19" y="29"/>
                  </a:lnTo>
                  <a:cubicBezTo>
                    <a:pt x="20" y="29"/>
                    <a:pt x="20" y="29"/>
                    <a:pt x="20" y="29"/>
                  </a:cubicBezTo>
                  <a:lnTo>
                    <a:pt x="25" y="30"/>
                  </a:lnTo>
                  <a:lnTo>
                    <a:pt x="56" y="43"/>
                  </a:lnTo>
                  <a:lnTo>
                    <a:pt x="56" y="42"/>
                  </a:lnTo>
                  <a:lnTo>
                    <a:pt x="56" y="41"/>
                  </a:lnTo>
                  <a:lnTo>
                    <a:pt x="48" y="39"/>
                  </a:lnTo>
                  <a:cubicBezTo>
                    <a:pt x="47" y="39"/>
                    <a:pt x="46" y="38"/>
                    <a:pt x="46" y="38"/>
                  </a:cubicBezTo>
                  <a:lnTo>
                    <a:pt x="25" y="27"/>
                  </a:lnTo>
                  <a:cubicBezTo>
                    <a:pt x="25" y="26"/>
                    <a:pt x="24" y="26"/>
                    <a:pt x="23" y="25"/>
                  </a:cubicBezTo>
                  <a:lnTo>
                    <a:pt x="18" y="19"/>
                  </a:lnTo>
                  <a:lnTo>
                    <a:pt x="5" y="1"/>
                  </a:lnTo>
                  <a:lnTo>
                    <a:pt x="4" y="1"/>
                  </a:lnTo>
                  <a:cubicBezTo>
                    <a:pt x="3" y="1"/>
                    <a:pt x="2" y="1"/>
                    <a:pt x="1" y="0"/>
                  </a:cubicBezTo>
                  <a:lnTo>
                    <a:pt x="0" y="3"/>
                  </a:lnTo>
                  <a:lnTo>
                    <a:pt x="7" y="11"/>
                  </a:lnTo>
                  <a:cubicBezTo>
                    <a:pt x="8" y="12"/>
                    <a:pt x="8" y="13"/>
                    <a:pt x="8" y="1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04" name="Freeform 389">
              <a:extLst>
                <a:ext uri="{FF2B5EF4-FFF2-40B4-BE49-F238E27FC236}">
                  <a16:creationId xmlns:a16="http://schemas.microsoft.com/office/drawing/2014/main" id="{E31EE0CB-0518-4849-880A-BAEBC7361B52}"/>
                </a:ext>
              </a:extLst>
            </p:cNvPr>
            <p:cNvSpPr>
              <a:spLocks noChangeArrowheads="1"/>
            </p:cNvSpPr>
            <p:nvPr/>
          </p:nvSpPr>
          <p:spPr bwMode="auto">
            <a:xfrm>
              <a:off x="9710737" y="4498975"/>
              <a:ext cx="22225" cy="9525"/>
            </a:xfrm>
            <a:custGeom>
              <a:avLst/>
              <a:gdLst>
                <a:gd name="T0" fmla="*/ 59 w 63"/>
                <a:gd name="T1" fmla="*/ 11 h 27"/>
                <a:gd name="T2" fmla="*/ 54 w 63"/>
                <a:gd name="T3" fmla="*/ 8 h 27"/>
                <a:gd name="T4" fmla="*/ 49 w 63"/>
                <a:gd name="T5" fmla="*/ 7 h 27"/>
                <a:gd name="T6" fmla="*/ 46 w 63"/>
                <a:gd name="T7" fmla="*/ 5 h 27"/>
                <a:gd name="T8" fmla="*/ 40 w 63"/>
                <a:gd name="T9" fmla="*/ 1 h 27"/>
                <a:gd name="T10" fmla="*/ 35 w 63"/>
                <a:gd name="T11" fmla="*/ 0 h 27"/>
                <a:gd name="T12" fmla="*/ 29 w 63"/>
                <a:gd name="T13" fmla="*/ 0 h 27"/>
                <a:gd name="T14" fmla="*/ 12 w 63"/>
                <a:gd name="T15" fmla="*/ 5 h 27"/>
                <a:gd name="T16" fmla="*/ 8 w 63"/>
                <a:gd name="T17" fmla="*/ 9 h 27"/>
                <a:gd name="T18" fmla="*/ 5 w 63"/>
                <a:gd name="T19" fmla="*/ 11 h 27"/>
                <a:gd name="T20" fmla="*/ 3 w 63"/>
                <a:gd name="T21" fmla="*/ 11 h 27"/>
                <a:gd name="T22" fmla="*/ 0 w 63"/>
                <a:gd name="T23" fmla="*/ 12 h 27"/>
                <a:gd name="T24" fmla="*/ 0 w 63"/>
                <a:gd name="T25" fmla="*/ 13 h 27"/>
                <a:gd name="T26" fmla="*/ 1 w 63"/>
                <a:gd name="T27" fmla="*/ 13 h 27"/>
                <a:gd name="T28" fmla="*/ 4 w 63"/>
                <a:gd name="T29" fmla="*/ 11 h 27"/>
                <a:gd name="T30" fmla="*/ 12 w 63"/>
                <a:gd name="T31" fmla="*/ 9 h 27"/>
                <a:gd name="T32" fmla="*/ 16 w 63"/>
                <a:gd name="T33" fmla="*/ 9 h 27"/>
                <a:gd name="T34" fmla="*/ 19 w 63"/>
                <a:gd name="T35" fmla="*/ 9 h 27"/>
                <a:gd name="T36" fmla="*/ 24 w 63"/>
                <a:gd name="T37" fmla="*/ 12 h 27"/>
                <a:gd name="T38" fmla="*/ 25 w 63"/>
                <a:gd name="T39" fmla="*/ 13 h 27"/>
                <a:gd name="T40" fmla="*/ 27 w 63"/>
                <a:gd name="T41" fmla="*/ 13 h 27"/>
                <a:gd name="T42" fmla="*/ 31 w 63"/>
                <a:gd name="T43" fmla="*/ 15 h 27"/>
                <a:gd name="T44" fmla="*/ 33 w 63"/>
                <a:gd name="T45" fmla="*/ 17 h 27"/>
                <a:gd name="T46" fmla="*/ 34 w 63"/>
                <a:gd name="T47" fmla="*/ 18 h 27"/>
                <a:gd name="T48" fmla="*/ 38 w 63"/>
                <a:gd name="T49" fmla="*/ 26 h 27"/>
                <a:gd name="T50" fmla="*/ 45 w 63"/>
                <a:gd name="T51" fmla="*/ 26 h 27"/>
                <a:gd name="T52" fmla="*/ 45 w 63"/>
                <a:gd name="T53" fmla="*/ 26 h 27"/>
                <a:gd name="T54" fmla="*/ 49 w 63"/>
                <a:gd name="T55" fmla="*/ 21 h 27"/>
                <a:gd name="T56" fmla="*/ 52 w 63"/>
                <a:gd name="T57" fmla="*/ 19 h 27"/>
                <a:gd name="T58" fmla="*/ 62 w 63"/>
                <a:gd name="T59" fmla="*/ 15 h 27"/>
                <a:gd name="T60" fmla="*/ 61 w 63"/>
                <a:gd name="T61" fmla="*/ 14 h 27"/>
                <a:gd name="T62" fmla="*/ 59 w 63"/>
                <a:gd name="T63"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27">
                  <a:moveTo>
                    <a:pt x="59" y="11"/>
                  </a:moveTo>
                  <a:lnTo>
                    <a:pt x="54" y="8"/>
                  </a:lnTo>
                  <a:lnTo>
                    <a:pt x="49" y="7"/>
                  </a:lnTo>
                  <a:cubicBezTo>
                    <a:pt x="48" y="6"/>
                    <a:pt x="47" y="6"/>
                    <a:pt x="46" y="5"/>
                  </a:cubicBezTo>
                  <a:lnTo>
                    <a:pt x="40" y="1"/>
                  </a:lnTo>
                  <a:lnTo>
                    <a:pt x="35" y="0"/>
                  </a:lnTo>
                  <a:lnTo>
                    <a:pt x="29" y="0"/>
                  </a:lnTo>
                  <a:lnTo>
                    <a:pt x="12" y="5"/>
                  </a:lnTo>
                  <a:cubicBezTo>
                    <a:pt x="11" y="7"/>
                    <a:pt x="10" y="9"/>
                    <a:pt x="8" y="9"/>
                  </a:cubicBezTo>
                  <a:lnTo>
                    <a:pt x="5" y="11"/>
                  </a:lnTo>
                  <a:cubicBezTo>
                    <a:pt x="4" y="11"/>
                    <a:pt x="3" y="11"/>
                    <a:pt x="3" y="11"/>
                  </a:cubicBezTo>
                  <a:lnTo>
                    <a:pt x="0" y="12"/>
                  </a:lnTo>
                  <a:lnTo>
                    <a:pt x="0" y="13"/>
                  </a:lnTo>
                  <a:cubicBezTo>
                    <a:pt x="0" y="13"/>
                    <a:pt x="0" y="13"/>
                    <a:pt x="1" y="13"/>
                  </a:cubicBezTo>
                  <a:lnTo>
                    <a:pt x="4" y="11"/>
                  </a:lnTo>
                  <a:lnTo>
                    <a:pt x="12" y="9"/>
                  </a:lnTo>
                  <a:cubicBezTo>
                    <a:pt x="13" y="9"/>
                    <a:pt x="15" y="9"/>
                    <a:pt x="16" y="9"/>
                  </a:cubicBezTo>
                  <a:cubicBezTo>
                    <a:pt x="17" y="9"/>
                    <a:pt x="18" y="9"/>
                    <a:pt x="19" y="9"/>
                  </a:cubicBezTo>
                  <a:cubicBezTo>
                    <a:pt x="21" y="10"/>
                    <a:pt x="24" y="11"/>
                    <a:pt x="24" y="12"/>
                  </a:cubicBezTo>
                  <a:lnTo>
                    <a:pt x="25" y="13"/>
                  </a:lnTo>
                  <a:lnTo>
                    <a:pt x="27" y="13"/>
                  </a:lnTo>
                  <a:cubicBezTo>
                    <a:pt x="29" y="14"/>
                    <a:pt x="30" y="14"/>
                    <a:pt x="31" y="15"/>
                  </a:cubicBezTo>
                  <a:lnTo>
                    <a:pt x="33" y="17"/>
                  </a:lnTo>
                  <a:lnTo>
                    <a:pt x="34" y="18"/>
                  </a:lnTo>
                  <a:lnTo>
                    <a:pt x="38" y="26"/>
                  </a:lnTo>
                  <a:lnTo>
                    <a:pt x="45" y="26"/>
                  </a:lnTo>
                  <a:lnTo>
                    <a:pt x="45" y="26"/>
                  </a:lnTo>
                  <a:lnTo>
                    <a:pt x="49" y="21"/>
                  </a:lnTo>
                  <a:lnTo>
                    <a:pt x="52" y="19"/>
                  </a:lnTo>
                  <a:lnTo>
                    <a:pt x="62" y="15"/>
                  </a:lnTo>
                  <a:cubicBezTo>
                    <a:pt x="62" y="14"/>
                    <a:pt x="62" y="14"/>
                    <a:pt x="61" y="14"/>
                  </a:cubicBezTo>
                  <a:lnTo>
                    <a:pt x="59" y="1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05" name="Freeform 390">
              <a:extLst>
                <a:ext uri="{FF2B5EF4-FFF2-40B4-BE49-F238E27FC236}">
                  <a16:creationId xmlns:a16="http://schemas.microsoft.com/office/drawing/2014/main" id="{181E1560-90AA-49D3-82BF-3BC25E610DED}"/>
                </a:ext>
              </a:extLst>
            </p:cNvPr>
            <p:cNvSpPr>
              <a:spLocks noChangeArrowheads="1"/>
            </p:cNvSpPr>
            <p:nvPr/>
          </p:nvSpPr>
          <p:spPr bwMode="auto">
            <a:xfrm>
              <a:off x="9682162" y="4595813"/>
              <a:ext cx="20638" cy="17462"/>
            </a:xfrm>
            <a:custGeom>
              <a:avLst/>
              <a:gdLst>
                <a:gd name="T0" fmla="*/ 55 w 58"/>
                <a:gd name="T1" fmla="*/ 16 h 49"/>
                <a:gd name="T2" fmla="*/ 53 w 58"/>
                <a:gd name="T3" fmla="*/ 13 h 49"/>
                <a:gd name="T4" fmla="*/ 46 w 58"/>
                <a:gd name="T5" fmla="*/ 6 h 49"/>
                <a:gd name="T6" fmla="*/ 38 w 58"/>
                <a:gd name="T7" fmla="*/ 2 h 49"/>
                <a:gd name="T8" fmla="*/ 35 w 58"/>
                <a:gd name="T9" fmla="*/ 1 h 49"/>
                <a:gd name="T10" fmla="*/ 29 w 58"/>
                <a:gd name="T11" fmla="*/ 1 h 49"/>
                <a:gd name="T12" fmla="*/ 23 w 58"/>
                <a:gd name="T13" fmla="*/ 4 h 49"/>
                <a:gd name="T14" fmla="*/ 20 w 58"/>
                <a:gd name="T15" fmla="*/ 10 h 49"/>
                <a:gd name="T16" fmla="*/ 21 w 58"/>
                <a:gd name="T17" fmla="*/ 12 h 49"/>
                <a:gd name="T18" fmla="*/ 19 w 58"/>
                <a:gd name="T19" fmla="*/ 12 h 49"/>
                <a:gd name="T20" fmla="*/ 12 w 58"/>
                <a:gd name="T21" fmla="*/ 11 h 49"/>
                <a:gd name="T22" fmla="*/ 7 w 58"/>
                <a:gd name="T23" fmla="*/ 11 h 49"/>
                <a:gd name="T24" fmla="*/ 2 w 58"/>
                <a:gd name="T25" fmla="*/ 15 h 49"/>
                <a:gd name="T26" fmla="*/ 1 w 58"/>
                <a:gd name="T27" fmla="*/ 17 h 49"/>
                <a:gd name="T28" fmla="*/ 1 w 58"/>
                <a:gd name="T29" fmla="*/ 22 h 49"/>
                <a:gd name="T30" fmla="*/ 1 w 58"/>
                <a:gd name="T31" fmla="*/ 25 h 49"/>
                <a:gd name="T32" fmla="*/ 2 w 58"/>
                <a:gd name="T33" fmla="*/ 28 h 49"/>
                <a:gd name="T34" fmla="*/ 2 w 58"/>
                <a:gd name="T35" fmla="*/ 28 h 49"/>
                <a:gd name="T36" fmla="*/ 5 w 58"/>
                <a:gd name="T37" fmla="*/ 37 h 49"/>
                <a:gd name="T38" fmla="*/ 9 w 58"/>
                <a:gd name="T39" fmla="*/ 43 h 49"/>
                <a:gd name="T40" fmla="*/ 13 w 58"/>
                <a:gd name="T41" fmla="*/ 46 h 49"/>
                <a:gd name="T42" fmla="*/ 17 w 58"/>
                <a:gd name="T43" fmla="*/ 47 h 49"/>
                <a:gd name="T44" fmla="*/ 20 w 58"/>
                <a:gd name="T45" fmla="*/ 48 h 49"/>
                <a:gd name="T46" fmla="*/ 20 w 58"/>
                <a:gd name="T47" fmla="*/ 48 h 49"/>
                <a:gd name="T48" fmla="*/ 25 w 58"/>
                <a:gd name="T49" fmla="*/ 48 h 49"/>
                <a:gd name="T50" fmla="*/ 30 w 58"/>
                <a:gd name="T51" fmla="*/ 45 h 49"/>
                <a:gd name="T52" fmla="*/ 31 w 58"/>
                <a:gd name="T53" fmla="*/ 44 h 49"/>
                <a:gd name="T54" fmla="*/ 34 w 58"/>
                <a:gd name="T55" fmla="*/ 37 h 49"/>
                <a:gd name="T56" fmla="*/ 33 w 58"/>
                <a:gd name="T57" fmla="*/ 35 h 49"/>
                <a:gd name="T58" fmla="*/ 35 w 58"/>
                <a:gd name="T59" fmla="*/ 31 h 49"/>
                <a:gd name="T60" fmla="*/ 38 w 58"/>
                <a:gd name="T61" fmla="*/ 32 h 49"/>
                <a:gd name="T62" fmla="*/ 41 w 58"/>
                <a:gd name="T63" fmla="*/ 31 h 49"/>
                <a:gd name="T64" fmla="*/ 44 w 58"/>
                <a:gd name="T65" fmla="*/ 30 h 49"/>
                <a:gd name="T66" fmla="*/ 49 w 58"/>
                <a:gd name="T67" fmla="*/ 31 h 49"/>
                <a:gd name="T68" fmla="*/ 54 w 58"/>
                <a:gd name="T69" fmla="*/ 27 h 49"/>
                <a:gd name="T70" fmla="*/ 56 w 58"/>
                <a:gd name="T71" fmla="*/ 19 h 49"/>
                <a:gd name="T72" fmla="*/ 55 w 58"/>
                <a:gd name="T73" fmla="*/ 1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 h="49">
                  <a:moveTo>
                    <a:pt x="55" y="16"/>
                  </a:moveTo>
                  <a:cubicBezTo>
                    <a:pt x="54" y="15"/>
                    <a:pt x="54" y="14"/>
                    <a:pt x="53" y="13"/>
                  </a:cubicBezTo>
                  <a:lnTo>
                    <a:pt x="46" y="6"/>
                  </a:lnTo>
                  <a:lnTo>
                    <a:pt x="38" y="2"/>
                  </a:lnTo>
                  <a:cubicBezTo>
                    <a:pt x="37" y="1"/>
                    <a:pt x="36" y="1"/>
                    <a:pt x="35" y="1"/>
                  </a:cubicBezTo>
                  <a:lnTo>
                    <a:pt x="29" y="1"/>
                  </a:lnTo>
                  <a:cubicBezTo>
                    <a:pt x="26" y="0"/>
                    <a:pt x="25" y="3"/>
                    <a:pt x="23" y="4"/>
                  </a:cubicBezTo>
                  <a:cubicBezTo>
                    <a:pt x="22" y="6"/>
                    <a:pt x="20" y="8"/>
                    <a:pt x="20" y="10"/>
                  </a:cubicBezTo>
                  <a:cubicBezTo>
                    <a:pt x="20" y="11"/>
                    <a:pt x="20" y="12"/>
                    <a:pt x="21" y="12"/>
                  </a:cubicBezTo>
                  <a:lnTo>
                    <a:pt x="19" y="12"/>
                  </a:lnTo>
                  <a:cubicBezTo>
                    <a:pt x="17" y="10"/>
                    <a:pt x="14" y="10"/>
                    <a:pt x="12" y="11"/>
                  </a:cubicBezTo>
                  <a:cubicBezTo>
                    <a:pt x="10" y="11"/>
                    <a:pt x="9" y="11"/>
                    <a:pt x="7" y="11"/>
                  </a:cubicBezTo>
                  <a:cubicBezTo>
                    <a:pt x="5" y="12"/>
                    <a:pt x="3" y="13"/>
                    <a:pt x="2" y="15"/>
                  </a:cubicBezTo>
                  <a:lnTo>
                    <a:pt x="1" y="17"/>
                  </a:lnTo>
                  <a:cubicBezTo>
                    <a:pt x="1" y="19"/>
                    <a:pt x="0" y="20"/>
                    <a:pt x="1" y="22"/>
                  </a:cubicBezTo>
                  <a:lnTo>
                    <a:pt x="1" y="25"/>
                  </a:lnTo>
                  <a:cubicBezTo>
                    <a:pt x="1" y="26"/>
                    <a:pt x="2" y="27"/>
                    <a:pt x="2" y="28"/>
                  </a:cubicBezTo>
                  <a:lnTo>
                    <a:pt x="2" y="28"/>
                  </a:lnTo>
                  <a:cubicBezTo>
                    <a:pt x="1" y="32"/>
                    <a:pt x="2" y="35"/>
                    <a:pt x="5" y="37"/>
                  </a:cubicBezTo>
                  <a:lnTo>
                    <a:pt x="9" y="43"/>
                  </a:lnTo>
                  <a:cubicBezTo>
                    <a:pt x="10" y="44"/>
                    <a:pt x="12" y="45"/>
                    <a:pt x="13" y="46"/>
                  </a:cubicBezTo>
                  <a:lnTo>
                    <a:pt x="17" y="47"/>
                  </a:lnTo>
                  <a:cubicBezTo>
                    <a:pt x="17" y="48"/>
                    <a:pt x="19" y="48"/>
                    <a:pt x="20" y="48"/>
                  </a:cubicBezTo>
                  <a:lnTo>
                    <a:pt x="20" y="48"/>
                  </a:lnTo>
                  <a:lnTo>
                    <a:pt x="25" y="48"/>
                  </a:lnTo>
                  <a:cubicBezTo>
                    <a:pt x="27" y="47"/>
                    <a:pt x="29" y="47"/>
                    <a:pt x="30" y="45"/>
                  </a:cubicBezTo>
                  <a:lnTo>
                    <a:pt x="31" y="44"/>
                  </a:lnTo>
                  <a:cubicBezTo>
                    <a:pt x="33" y="42"/>
                    <a:pt x="34" y="40"/>
                    <a:pt x="34" y="37"/>
                  </a:cubicBezTo>
                  <a:lnTo>
                    <a:pt x="33" y="35"/>
                  </a:lnTo>
                  <a:lnTo>
                    <a:pt x="35" y="31"/>
                  </a:lnTo>
                  <a:lnTo>
                    <a:pt x="38" y="32"/>
                  </a:lnTo>
                  <a:cubicBezTo>
                    <a:pt x="40" y="32"/>
                    <a:pt x="40" y="31"/>
                    <a:pt x="41" y="31"/>
                  </a:cubicBezTo>
                  <a:lnTo>
                    <a:pt x="44" y="30"/>
                  </a:lnTo>
                  <a:cubicBezTo>
                    <a:pt x="45" y="31"/>
                    <a:pt x="48" y="31"/>
                    <a:pt x="49" y="31"/>
                  </a:cubicBezTo>
                  <a:cubicBezTo>
                    <a:pt x="51" y="30"/>
                    <a:pt x="53" y="28"/>
                    <a:pt x="54" y="27"/>
                  </a:cubicBezTo>
                  <a:cubicBezTo>
                    <a:pt x="56" y="25"/>
                    <a:pt x="57" y="22"/>
                    <a:pt x="56" y="19"/>
                  </a:cubicBezTo>
                  <a:lnTo>
                    <a:pt x="55" y="1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06" name="Freeform 391">
              <a:extLst>
                <a:ext uri="{FF2B5EF4-FFF2-40B4-BE49-F238E27FC236}">
                  <a16:creationId xmlns:a16="http://schemas.microsoft.com/office/drawing/2014/main" id="{DB9F636F-1638-4323-8D97-A2809F07D6A8}"/>
                </a:ext>
              </a:extLst>
            </p:cNvPr>
            <p:cNvSpPr>
              <a:spLocks noChangeArrowheads="1"/>
            </p:cNvSpPr>
            <p:nvPr/>
          </p:nvSpPr>
          <p:spPr bwMode="auto">
            <a:xfrm>
              <a:off x="9615487" y="4519613"/>
              <a:ext cx="17463" cy="14287"/>
            </a:xfrm>
            <a:custGeom>
              <a:avLst/>
              <a:gdLst>
                <a:gd name="T0" fmla="*/ 2 w 48"/>
                <a:gd name="T1" fmla="*/ 37 h 41"/>
                <a:gd name="T2" fmla="*/ 8 w 48"/>
                <a:gd name="T3" fmla="*/ 40 h 41"/>
                <a:gd name="T4" fmla="*/ 9 w 48"/>
                <a:gd name="T5" fmla="*/ 40 h 41"/>
                <a:gd name="T6" fmla="*/ 23 w 48"/>
                <a:gd name="T7" fmla="*/ 38 h 41"/>
                <a:gd name="T8" fmla="*/ 24 w 48"/>
                <a:gd name="T9" fmla="*/ 38 h 41"/>
                <a:gd name="T10" fmla="*/ 27 w 48"/>
                <a:gd name="T11" fmla="*/ 38 h 41"/>
                <a:gd name="T12" fmla="*/ 34 w 48"/>
                <a:gd name="T13" fmla="*/ 33 h 41"/>
                <a:gd name="T14" fmla="*/ 34 w 48"/>
                <a:gd name="T15" fmla="*/ 33 h 41"/>
                <a:gd name="T16" fmla="*/ 38 w 48"/>
                <a:gd name="T17" fmla="*/ 32 h 41"/>
                <a:gd name="T18" fmla="*/ 40 w 48"/>
                <a:gd name="T19" fmla="*/ 31 h 41"/>
                <a:gd name="T20" fmla="*/ 44 w 48"/>
                <a:gd name="T21" fmla="*/ 27 h 41"/>
                <a:gd name="T22" fmla="*/ 46 w 48"/>
                <a:gd name="T23" fmla="*/ 25 h 41"/>
                <a:gd name="T24" fmla="*/ 46 w 48"/>
                <a:gd name="T25" fmla="*/ 23 h 41"/>
                <a:gd name="T26" fmla="*/ 47 w 48"/>
                <a:gd name="T27" fmla="*/ 21 h 41"/>
                <a:gd name="T28" fmla="*/ 46 w 48"/>
                <a:gd name="T29" fmla="*/ 15 h 41"/>
                <a:gd name="T30" fmla="*/ 41 w 48"/>
                <a:gd name="T31" fmla="*/ 10 h 41"/>
                <a:gd name="T32" fmla="*/ 38 w 48"/>
                <a:gd name="T33" fmla="*/ 9 h 41"/>
                <a:gd name="T34" fmla="*/ 38 w 48"/>
                <a:gd name="T35" fmla="*/ 9 h 41"/>
                <a:gd name="T36" fmla="*/ 36 w 48"/>
                <a:gd name="T37" fmla="*/ 7 h 41"/>
                <a:gd name="T38" fmla="*/ 34 w 48"/>
                <a:gd name="T39" fmla="*/ 6 h 41"/>
                <a:gd name="T40" fmla="*/ 27 w 48"/>
                <a:gd name="T41" fmla="*/ 4 h 41"/>
                <a:gd name="T42" fmla="*/ 23 w 48"/>
                <a:gd name="T43" fmla="*/ 4 h 41"/>
                <a:gd name="T44" fmla="*/ 17 w 48"/>
                <a:gd name="T45" fmla="*/ 0 h 41"/>
                <a:gd name="T46" fmla="*/ 10 w 48"/>
                <a:gd name="T47" fmla="*/ 3 h 41"/>
                <a:gd name="T48" fmla="*/ 4 w 48"/>
                <a:gd name="T49" fmla="*/ 7 h 41"/>
                <a:gd name="T50" fmla="*/ 1 w 48"/>
                <a:gd name="T51" fmla="*/ 11 h 41"/>
                <a:gd name="T52" fmla="*/ 0 w 48"/>
                <a:gd name="T53" fmla="*/ 15 h 41"/>
                <a:gd name="T54" fmla="*/ 1 w 48"/>
                <a:gd name="T55" fmla="*/ 21 h 41"/>
                <a:gd name="T56" fmla="*/ 2 w 48"/>
                <a:gd name="T57" fmla="*/ 22 h 41"/>
                <a:gd name="T58" fmla="*/ 0 w 48"/>
                <a:gd name="T59" fmla="*/ 26 h 41"/>
                <a:gd name="T60" fmla="*/ 0 w 48"/>
                <a:gd name="T61" fmla="*/ 29 h 41"/>
                <a:gd name="T62" fmla="*/ 0 w 48"/>
                <a:gd name="T63" fmla="*/ 30 h 41"/>
                <a:gd name="T64" fmla="*/ 2 w 48"/>
                <a:gd name="T65"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 h="41">
                  <a:moveTo>
                    <a:pt x="2" y="37"/>
                  </a:moveTo>
                  <a:cubicBezTo>
                    <a:pt x="4" y="39"/>
                    <a:pt x="6" y="40"/>
                    <a:pt x="8" y="40"/>
                  </a:cubicBezTo>
                  <a:lnTo>
                    <a:pt x="9" y="40"/>
                  </a:lnTo>
                  <a:lnTo>
                    <a:pt x="23" y="38"/>
                  </a:lnTo>
                  <a:lnTo>
                    <a:pt x="24" y="38"/>
                  </a:lnTo>
                  <a:cubicBezTo>
                    <a:pt x="24" y="38"/>
                    <a:pt x="26" y="38"/>
                    <a:pt x="27" y="38"/>
                  </a:cubicBezTo>
                  <a:cubicBezTo>
                    <a:pt x="30" y="38"/>
                    <a:pt x="33" y="36"/>
                    <a:pt x="34" y="33"/>
                  </a:cubicBezTo>
                  <a:lnTo>
                    <a:pt x="34" y="33"/>
                  </a:lnTo>
                  <a:cubicBezTo>
                    <a:pt x="35" y="33"/>
                    <a:pt x="37" y="32"/>
                    <a:pt x="38" y="32"/>
                  </a:cubicBezTo>
                  <a:lnTo>
                    <a:pt x="40" y="31"/>
                  </a:lnTo>
                  <a:cubicBezTo>
                    <a:pt x="42" y="30"/>
                    <a:pt x="44" y="29"/>
                    <a:pt x="44" y="27"/>
                  </a:cubicBezTo>
                  <a:lnTo>
                    <a:pt x="46" y="25"/>
                  </a:lnTo>
                  <a:cubicBezTo>
                    <a:pt x="46" y="24"/>
                    <a:pt x="46" y="24"/>
                    <a:pt x="46" y="23"/>
                  </a:cubicBezTo>
                  <a:lnTo>
                    <a:pt x="47" y="21"/>
                  </a:lnTo>
                  <a:cubicBezTo>
                    <a:pt x="47" y="20"/>
                    <a:pt x="46" y="16"/>
                    <a:pt x="46" y="15"/>
                  </a:cubicBezTo>
                  <a:cubicBezTo>
                    <a:pt x="45" y="13"/>
                    <a:pt x="43" y="11"/>
                    <a:pt x="41" y="10"/>
                  </a:cubicBezTo>
                  <a:lnTo>
                    <a:pt x="38" y="9"/>
                  </a:lnTo>
                  <a:lnTo>
                    <a:pt x="38" y="9"/>
                  </a:lnTo>
                  <a:cubicBezTo>
                    <a:pt x="38" y="8"/>
                    <a:pt x="36" y="7"/>
                    <a:pt x="36" y="7"/>
                  </a:cubicBezTo>
                  <a:cubicBezTo>
                    <a:pt x="35" y="6"/>
                    <a:pt x="34" y="6"/>
                    <a:pt x="34" y="6"/>
                  </a:cubicBezTo>
                  <a:lnTo>
                    <a:pt x="27" y="4"/>
                  </a:lnTo>
                  <a:cubicBezTo>
                    <a:pt x="26" y="4"/>
                    <a:pt x="24" y="4"/>
                    <a:pt x="23" y="4"/>
                  </a:cubicBezTo>
                  <a:cubicBezTo>
                    <a:pt x="22" y="2"/>
                    <a:pt x="19" y="1"/>
                    <a:pt x="17" y="0"/>
                  </a:cubicBezTo>
                  <a:cubicBezTo>
                    <a:pt x="14" y="0"/>
                    <a:pt x="12" y="1"/>
                    <a:pt x="10" y="3"/>
                  </a:cubicBezTo>
                  <a:lnTo>
                    <a:pt x="4" y="7"/>
                  </a:lnTo>
                  <a:cubicBezTo>
                    <a:pt x="3" y="8"/>
                    <a:pt x="2" y="9"/>
                    <a:pt x="1" y="11"/>
                  </a:cubicBezTo>
                  <a:lnTo>
                    <a:pt x="0" y="15"/>
                  </a:lnTo>
                  <a:cubicBezTo>
                    <a:pt x="0" y="17"/>
                    <a:pt x="0" y="19"/>
                    <a:pt x="1" y="21"/>
                  </a:cubicBezTo>
                  <a:lnTo>
                    <a:pt x="2" y="22"/>
                  </a:lnTo>
                  <a:cubicBezTo>
                    <a:pt x="1" y="23"/>
                    <a:pt x="1" y="25"/>
                    <a:pt x="0" y="26"/>
                  </a:cubicBezTo>
                  <a:cubicBezTo>
                    <a:pt x="0" y="27"/>
                    <a:pt x="0" y="28"/>
                    <a:pt x="0" y="29"/>
                  </a:cubicBezTo>
                  <a:lnTo>
                    <a:pt x="0" y="30"/>
                  </a:lnTo>
                  <a:cubicBezTo>
                    <a:pt x="0" y="32"/>
                    <a:pt x="0" y="35"/>
                    <a:pt x="2" y="3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07" name="Freeform 392">
              <a:extLst>
                <a:ext uri="{FF2B5EF4-FFF2-40B4-BE49-F238E27FC236}">
                  <a16:creationId xmlns:a16="http://schemas.microsoft.com/office/drawing/2014/main" id="{0BB22D3C-8A19-4C36-858F-93BD23784A24}"/>
                </a:ext>
              </a:extLst>
            </p:cNvPr>
            <p:cNvSpPr>
              <a:spLocks noChangeArrowheads="1"/>
            </p:cNvSpPr>
            <p:nvPr/>
          </p:nvSpPr>
          <p:spPr bwMode="auto">
            <a:xfrm>
              <a:off x="9636125" y="4572000"/>
              <a:ext cx="11112" cy="9525"/>
            </a:xfrm>
            <a:custGeom>
              <a:avLst/>
              <a:gdLst>
                <a:gd name="T0" fmla="*/ 7 w 33"/>
                <a:gd name="T1" fmla="*/ 24 h 26"/>
                <a:gd name="T2" fmla="*/ 15 w 33"/>
                <a:gd name="T3" fmla="*/ 25 h 26"/>
                <a:gd name="T4" fmla="*/ 17 w 33"/>
                <a:gd name="T5" fmla="*/ 25 h 26"/>
                <a:gd name="T6" fmla="*/ 17 w 33"/>
                <a:gd name="T7" fmla="*/ 25 h 26"/>
                <a:gd name="T8" fmla="*/ 21 w 33"/>
                <a:gd name="T9" fmla="*/ 25 h 26"/>
                <a:gd name="T10" fmla="*/ 27 w 33"/>
                <a:gd name="T11" fmla="*/ 21 h 26"/>
                <a:gd name="T12" fmla="*/ 29 w 33"/>
                <a:gd name="T13" fmla="*/ 19 h 26"/>
                <a:gd name="T14" fmla="*/ 28 w 33"/>
                <a:gd name="T15" fmla="*/ 8 h 26"/>
                <a:gd name="T16" fmla="*/ 22 w 33"/>
                <a:gd name="T17" fmla="*/ 3 h 26"/>
                <a:gd name="T18" fmla="*/ 20 w 33"/>
                <a:gd name="T19" fmla="*/ 2 h 26"/>
                <a:gd name="T20" fmla="*/ 11 w 33"/>
                <a:gd name="T21" fmla="*/ 3 h 26"/>
                <a:gd name="T22" fmla="*/ 5 w 33"/>
                <a:gd name="T23" fmla="*/ 6 h 26"/>
                <a:gd name="T24" fmla="*/ 2 w 33"/>
                <a:gd name="T25" fmla="*/ 10 h 26"/>
                <a:gd name="T26" fmla="*/ 1 w 33"/>
                <a:gd name="T27" fmla="*/ 12 h 26"/>
                <a:gd name="T28" fmla="*/ 1 w 33"/>
                <a:gd name="T29" fmla="*/ 20 h 26"/>
                <a:gd name="T30" fmla="*/ 7 w 33"/>
                <a:gd name="T31"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26">
                  <a:moveTo>
                    <a:pt x="7" y="24"/>
                  </a:moveTo>
                  <a:lnTo>
                    <a:pt x="15" y="25"/>
                  </a:lnTo>
                  <a:cubicBezTo>
                    <a:pt x="16" y="25"/>
                    <a:pt x="16" y="25"/>
                    <a:pt x="17" y="25"/>
                  </a:cubicBezTo>
                  <a:lnTo>
                    <a:pt x="17" y="25"/>
                  </a:lnTo>
                  <a:lnTo>
                    <a:pt x="21" y="25"/>
                  </a:lnTo>
                  <a:cubicBezTo>
                    <a:pt x="23" y="25"/>
                    <a:pt x="26" y="23"/>
                    <a:pt x="27" y="21"/>
                  </a:cubicBezTo>
                  <a:lnTo>
                    <a:pt x="29" y="19"/>
                  </a:lnTo>
                  <a:cubicBezTo>
                    <a:pt x="32" y="15"/>
                    <a:pt x="31" y="10"/>
                    <a:pt x="28" y="8"/>
                  </a:cubicBezTo>
                  <a:lnTo>
                    <a:pt x="22" y="3"/>
                  </a:lnTo>
                  <a:lnTo>
                    <a:pt x="20" y="2"/>
                  </a:lnTo>
                  <a:cubicBezTo>
                    <a:pt x="17" y="0"/>
                    <a:pt x="13" y="1"/>
                    <a:pt x="11" y="3"/>
                  </a:cubicBezTo>
                  <a:lnTo>
                    <a:pt x="5" y="6"/>
                  </a:lnTo>
                  <a:cubicBezTo>
                    <a:pt x="4" y="7"/>
                    <a:pt x="3" y="8"/>
                    <a:pt x="2" y="10"/>
                  </a:cubicBezTo>
                  <a:lnTo>
                    <a:pt x="1" y="12"/>
                  </a:lnTo>
                  <a:cubicBezTo>
                    <a:pt x="0" y="15"/>
                    <a:pt x="0" y="18"/>
                    <a:pt x="1" y="20"/>
                  </a:cubicBezTo>
                  <a:cubicBezTo>
                    <a:pt x="2" y="23"/>
                    <a:pt x="5" y="24"/>
                    <a:pt x="7" y="2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08" name="Freeform 393">
              <a:extLst>
                <a:ext uri="{FF2B5EF4-FFF2-40B4-BE49-F238E27FC236}">
                  <a16:creationId xmlns:a16="http://schemas.microsoft.com/office/drawing/2014/main" id="{39C30C72-6FE0-449D-BDC3-48D949DA8E0C}"/>
                </a:ext>
              </a:extLst>
            </p:cNvPr>
            <p:cNvSpPr>
              <a:spLocks noChangeArrowheads="1"/>
            </p:cNvSpPr>
            <p:nvPr/>
          </p:nvSpPr>
          <p:spPr bwMode="auto">
            <a:xfrm>
              <a:off x="9553575" y="4546600"/>
              <a:ext cx="14287" cy="14288"/>
            </a:xfrm>
            <a:custGeom>
              <a:avLst/>
              <a:gdLst>
                <a:gd name="T0" fmla="*/ 8 w 40"/>
                <a:gd name="T1" fmla="*/ 36 h 40"/>
                <a:gd name="T2" fmla="*/ 13 w 40"/>
                <a:gd name="T3" fmla="*/ 35 h 40"/>
                <a:gd name="T4" fmla="*/ 14 w 40"/>
                <a:gd name="T5" fmla="*/ 35 h 40"/>
                <a:gd name="T6" fmla="*/ 17 w 40"/>
                <a:gd name="T7" fmla="*/ 36 h 40"/>
                <a:gd name="T8" fmla="*/ 22 w 40"/>
                <a:gd name="T9" fmla="*/ 39 h 40"/>
                <a:gd name="T10" fmla="*/ 24 w 40"/>
                <a:gd name="T11" fmla="*/ 39 h 40"/>
                <a:gd name="T12" fmla="*/ 28 w 40"/>
                <a:gd name="T13" fmla="*/ 38 h 40"/>
                <a:gd name="T14" fmla="*/ 33 w 40"/>
                <a:gd name="T15" fmla="*/ 34 h 40"/>
                <a:gd name="T16" fmla="*/ 38 w 40"/>
                <a:gd name="T17" fmla="*/ 27 h 40"/>
                <a:gd name="T18" fmla="*/ 39 w 40"/>
                <a:gd name="T19" fmla="*/ 22 h 40"/>
                <a:gd name="T20" fmla="*/ 38 w 40"/>
                <a:gd name="T21" fmla="*/ 10 h 40"/>
                <a:gd name="T22" fmla="*/ 37 w 40"/>
                <a:gd name="T23" fmla="*/ 7 h 40"/>
                <a:gd name="T24" fmla="*/ 34 w 40"/>
                <a:gd name="T25" fmla="*/ 3 h 40"/>
                <a:gd name="T26" fmla="*/ 31 w 40"/>
                <a:gd name="T27" fmla="*/ 1 h 40"/>
                <a:gd name="T28" fmla="*/ 24 w 40"/>
                <a:gd name="T29" fmla="*/ 1 h 40"/>
                <a:gd name="T30" fmla="*/ 19 w 40"/>
                <a:gd name="T31" fmla="*/ 0 h 40"/>
                <a:gd name="T32" fmla="*/ 16 w 40"/>
                <a:gd name="T33" fmla="*/ 1 h 40"/>
                <a:gd name="T34" fmla="*/ 14 w 40"/>
                <a:gd name="T35" fmla="*/ 2 h 40"/>
                <a:gd name="T36" fmla="*/ 7 w 40"/>
                <a:gd name="T37" fmla="*/ 6 h 40"/>
                <a:gd name="T38" fmla="*/ 4 w 40"/>
                <a:gd name="T39" fmla="*/ 12 h 40"/>
                <a:gd name="T40" fmla="*/ 4 w 40"/>
                <a:gd name="T41" fmla="*/ 13 h 40"/>
                <a:gd name="T42" fmla="*/ 3 w 40"/>
                <a:gd name="T43" fmla="*/ 15 h 40"/>
                <a:gd name="T44" fmla="*/ 3 w 40"/>
                <a:gd name="T45" fmla="*/ 16 h 40"/>
                <a:gd name="T46" fmla="*/ 1 w 40"/>
                <a:gd name="T47" fmla="*/ 22 h 40"/>
                <a:gd name="T48" fmla="*/ 0 w 40"/>
                <a:gd name="T49" fmla="*/ 27 h 40"/>
                <a:gd name="T50" fmla="*/ 1 w 40"/>
                <a:gd name="T51" fmla="*/ 30 h 40"/>
                <a:gd name="T52" fmla="*/ 8 w 40"/>
                <a:gd name="T53" fmla="*/ 3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 h="40">
                  <a:moveTo>
                    <a:pt x="8" y="36"/>
                  </a:moveTo>
                  <a:cubicBezTo>
                    <a:pt x="10" y="36"/>
                    <a:pt x="11" y="36"/>
                    <a:pt x="13" y="35"/>
                  </a:cubicBezTo>
                  <a:lnTo>
                    <a:pt x="14" y="35"/>
                  </a:lnTo>
                  <a:cubicBezTo>
                    <a:pt x="15" y="36"/>
                    <a:pt x="16" y="36"/>
                    <a:pt x="17" y="36"/>
                  </a:cubicBezTo>
                  <a:cubicBezTo>
                    <a:pt x="18" y="38"/>
                    <a:pt x="20" y="39"/>
                    <a:pt x="22" y="39"/>
                  </a:cubicBezTo>
                  <a:cubicBezTo>
                    <a:pt x="23" y="39"/>
                    <a:pt x="23" y="39"/>
                    <a:pt x="24" y="39"/>
                  </a:cubicBezTo>
                  <a:cubicBezTo>
                    <a:pt x="26" y="39"/>
                    <a:pt x="27" y="39"/>
                    <a:pt x="28" y="38"/>
                  </a:cubicBezTo>
                  <a:lnTo>
                    <a:pt x="33" y="34"/>
                  </a:lnTo>
                  <a:cubicBezTo>
                    <a:pt x="36" y="33"/>
                    <a:pt x="38" y="31"/>
                    <a:pt x="38" y="27"/>
                  </a:cubicBezTo>
                  <a:lnTo>
                    <a:pt x="39" y="22"/>
                  </a:lnTo>
                  <a:lnTo>
                    <a:pt x="38" y="10"/>
                  </a:lnTo>
                  <a:lnTo>
                    <a:pt x="37" y="7"/>
                  </a:lnTo>
                  <a:cubicBezTo>
                    <a:pt x="36" y="6"/>
                    <a:pt x="35" y="4"/>
                    <a:pt x="34" y="3"/>
                  </a:cubicBezTo>
                  <a:cubicBezTo>
                    <a:pt x="33" y="2"/>
                    <a:pt x="31" y="1"/>
                    <a:pt x="31" y="1"/>
                  </a:cubicBezTo>
                  <a:cubicBezTo>
                    <a:pt x="29" y="0"/>
                    <a:pt x="26" y="0"/>
                    <a:pt x="24" y="1"/>
                  </a:cubicBezTo>
                  <a:cubicBezTo>
                    <a:pt x="23" y="0"/>
                    <a:pt x="21" y="0"/>
                    <a:pt x="19" y="0"/>
                  </a:cubicBezTo>
                  <a:lnTo>
                    <a:pt x="16" y="1"/>
                  </a:lnTo>
                  <a:cubicBezTo>
                    <a:pt x="15" y="2"/>
                    <a:pt x="14" y="2"/>
                    <a:pt x="14" y="2"/>
                  </a:cubicBezTo>
                  <a:lnTo>
                    <a:pt x="7" y="6"/>
                  </a:lnTo>
                  <a:cubicBezTo>
                    <a:pt x="5" y="8"/>
                    <a:pt x="4" y="10"/>
                    <a:pt x="4" y="12"/>
                  </a:cubicBezTo>
                  <a:lnTo>
                    <a:pt x="4" y="13"/>
                  </a:lnTo>
                  <a:cubicBezTo>
                    <a:pt x="3" y="14"/>
                    <a:pt x="3" y="14"/>
                    <a:pt x="3" y="15"/>
                  </a:cubicBezTo>
                  <a:cubicBezTo>
                    <a:pt x="3" y="15"/>
                    <a:pt x="3" y="15"/>
                    <a:pt x="3" y="16"/>
                  </a:cubicBezTo>
                  <a:cubicBezTo>
                    <a:pt x="2" y="17"/>
                    <a:pt x="1" y="20"/>
                    <a:pt x="1" y="22"/>
                  </a:cubicBezTo>
                  <a:cubicBezTo>
                    <a:pt x="0" y="23"/>
                    <a:pt x="0" y="25"/>
                    <a:pt x="0" y="27"/>
                  </a:cubicBezTo>
                  <a:lnTo>
                    <a:pt x="1" y="30"/>
                  </a:lnTo>
                  <a:cubicBezTo>
                    <a:pt x="2" y="33"/>
                    <a:pt x="5" y="35"/>
                    <a:pt x="8" y="3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09" name="Freeform 394">
              <a:extLst>
                <a:ext uri="{FF2B5EF4-FFF2-40B4-BE49-F238E27FC236}">
                  <a16:creationId xmlns:a16="http://schemas.microsoft.com/office/drawing/2014/main" id="{78471BB4-CA5B-4D7D-A8DA-A7CD7EE27CC2}"/>
                </a:ext>
              </a:extLst>
            </p:cNvPr>
            <p:cNvSpPr>
              <a:spLocks noChangeArrowheads="1"/>
            </p:cNvSpPr>
            <p:nvPr/>
          </p:nvSpPr>
          <p:spPr bwMode="auto">
            <a:xfrm>
              <a:off x="9645650" y="4616450"/>
              <a:ext cx="15875" cy="11113"/>
            </a:xfrm>
            <a:custGeom>
              <a:avLst/>
              <a:gdLst>
                <a:gd name="T0" fmla="*/ 33 w 42"/>
                <a:gd name="T1" fmla="*/ 10 h 30"/>
                <a:gd name="T2" fmla="*/ 27 w 42"/>
                <a:gd name="T3" fmla="*/ 6 h 30"/>
                <a:gd name="T4" fmla="*/ 25 w 42"/>
                <a:gd name="T5" fmla="*/ 4 h 30"/>
                <a:gd name="T6" fmla="*/ 18 w 42"/>
                <a:gd name="T7" fmla="*/ 1 h 30"/>
                <a:gd name="T8" fmla="*/ 10 w 42"/>
                <a:gd name="T9" fmla="*/ 2 h 30"/>
                <a:gd name="T10" fmla="*/ 7 w 42"/>
                <a:gd name="T11" fmla="*/ 5 h 30"/>
                <a:gd name="T12" fmla="*/ 6 w 42"/>
                <a:gd name="T13" fmla="*/ 6 h 30"/>
                <a:gd name="T14" fmla="*/ 3 w 42"/>
                <a:gd name="T15" fmla="*/ 7 h 30"/>
                <a:gd name="T16" fmla="*/ 1 w 42"/>
                <a:gd name="T17" fmla="*/ 19 h 30"/>
                <a:gd name="T18" fmla="*/ 2 w 42"/>
                <a:gd name="T19" fmla="*/ 22 h 30"/>
                <a:gd name="T20" fmla="*/ 4 w 42"/>
                <a:gd name="T21" fmla="*/ 24 h 30"/>
                <a:gd name="T22" fmla="*/ 8 w 42"/>
                <a:gd name="T23" fmla="*/ 27 h 30"/>
                <a:gd name="T24" fmla="*/ 11 w 42"/>
                <a:gd name="T25" fmla="*/ 27 h 30"/>
                <a:gd name="T26" fmla="*/ 15 w 42"/>
                <a:gd name="T27" fmla="*/ 28 h 30"/>
                <a:gd name="T28" fmla="*/ 19 w 42"/>
                <a:gd name="T29" fmla="*/ 28 h 30"/>
                <a:gd name="T30" fmla="*/ 23 w 42"/>
                <a:gd name="T31" fmla="*/ 27 h 30"/>
                <a:gd name="T32" fmla="*/ 27 w 42"/>
                <a:gd name="T33" fmla="*/ 28 h 30"/>
                <a:gd name="T34" fmla="*/ 29 w 42"/>
                <a:gd name="T35" fmla="*/ 29 h 30"/>
                <a:gd name="T36" fmla="*/ 31 w 42"/>
                <a:gd name="T37" fmla="*/ 29 h 30"/>
                <a:gd name="T38" fmla="*/ 38 w 42"/>
                <a:gd name="T39" fmla="*/ 25 h 30"/>
                <a:gd name="T40" fmla="*/ 39 w 42"/>
                <a:gd name="T41" fmla="*/ 21 h 30"/>
                <a:gd name="T42" fmla="*/ 39 w 42"/>
                <a:gd name="T43" fmla="*/ 14 h 30"/>
                <a:gd name="T44" fmla="*/ 33 w 42"/>
                <a:gd name="T45"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30">
                  <a:moveTo>
                    <a:pt x="33" y="10"/>
                  </a:moveTo>
                  <a:lnTo>
                    <a:pt x="27" y="6"/>
                  </a:lnTo>
                  <a:cubicBezTo>
                    <a:pt x="27" y="5"/>
                    <a:pt x="26" y="5"/>
                    <a:pt x="25" y="4"/>
                  </a:cubicBezTo>
                  <a:lnTo>
                    <a:pt x="18" y="1"/>
                  </a:lnTo>
                  <a:cubicBezTo>
                    <a:pt x="15" y="0"/>
                    <a:pt x="12" y="1"/>
                    <a:pt x="10" y="2"/>
                  </a:cubicBezTo>
                  <a:lnTo>
                    <a:pt x="7" y="5"/>
                  </a:lnTo>
                  <a:lnTo>
                    <a:pt x="6" y="6"/>
                  </a:lnTo>
                  <a:cubicBezTo>
                    <a:pt x="5" y="6"/>
                    <a:pt x="3" y="7"/>
                    <a:pt x="3" y="7"/>
                  </a:cubicBezTo>
                  <a:cubicBezTo>
                    <a:pt x="0" y="9"/>
                    <a:pt x="0" y="16"/>
                    <a:pt x="1" y="19"/>
                  </a:cubicBezTo>
                  <a:cubicBezTo>
                    <a:pt x="1" y="20"/>
                    <a:pt x="2" y="22"/>
                    <a:pt x="2" y="22"/>
                  </a:cubicBezTo>
                  <a:lnTo>
                    <a:pt x="4" y="24"/>
                  </a:lnTo>
                  <a:cubicBezTo>
                    <a:pt x="5" y="25"/>
                    <a:pt x="7" y="26"/>
                    <a:pt x="8" y="27"/>
                  </a:cubicBezTo>
                  <a:cubicBezTo>
                    <a:pt x="9" y="27"/>
                    <a:pt x="10" y="27"/>
                    <a:pt x="11" y="27"/>
                  </a:cubicBezTo>
                  <a:lnTo>
                    <a:pt x="15" y="28"/>
                  </a:lnTo>
                  <a:cubicBezTo>
                    <a:pt x="16" y="28"/>
                    <a:pt x="18" y="28"/>
                    <a:pt x="19" y="28"/>
                  </a:cubicBezTo>
                  <a:lnTo>
                    <a:pt x="23" y="27"/>
                  </a:lnTo>
                  <a:cubicBezTo>
                    <a:pt x="24" y="27"/>
                    <a:pt x="26" y="28"/>
                    <a:pt x="27" y="28"/>
                  </a:cubicBezTo>
                  <a:lnTo>
                    <a:pt x="29" y="29"/>
                  </a:lnTo>
                  <a:cubicBezTo>
                    <a:pt x="29" y="29"/>
                    <a:pt x="30" y="29"/>
                    <a:pt x="31" y="29"/>
                  </a:cubicBezTo>
                  <a:cubicBezTo>
                    <a:pt x="34" y="29"/>
                    <a:pt x="36" y="27"/>
                    <a:pt x="38" y="25"/>
                  </a:cubicBezTo>
                  <a:lnTo>
                    <a:pt x="39" y="21"/>
                  </a:lnTo>
                  <a:cubicBezTo>
                    <a:pt x="41" y="19"/>
                    <a:pt x="41" y="16"/>
                    <a:pt x="39" y="14"/>
                  </a:cubicBezTo>
                  <a:cubicBezTo>
                    <a:pt x="38" y="12"/>
                    <a:pt x="36" y="10"/>
                    <a:pt x="33" y="1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10" name="Freeform 395">
              <a:extLst>
                <a:ext uri="{FF2B5EF4-FFF2-40B4-BE49-F238E27FC236}">
                  <a16:creationId xmlns:a16="http://schemas.microsoft.com/office/drawing/2014/main" id="{E1816897-5098-453F-87E2-68503E984B56}"/>
                </a:ext>
              </a:extLst>
            </p:cNvPr>
            <p:cNvSpPr>
              <a:spLocks noChangeArrowheads="1"/>
            </p:cNvSpPr>
            <p:nvPr/>
          </p:nvSpPr>
          <p:spPr bwMode="auto">
            <a:xfrm>
              <a:off x="9591675" y="4335463"/>
              <a:ext cx="11112" cy="15875"/>
            </a:xfrm>
            <a:custGeom>
              <a:avLst/>
              <a:gdLst>
                <a:gd name="T0" fmla="*/ 5 w 32"/>
                <a:gd name="T1" fmla="*/ 6 h 42"/>
                <a:gd name="T2" fmla="*/ 4 w 32"/>
                <a:gd name="T3" fmla="*/ 8 h 42"/>
                <a:gd name="T4" fmla="*/ 3 w 32"/>
                <a:gd name="T5" fmla="*/ 8 h 42"/>
                <a:gd name="T6" fmla="*/ 0 w 32"/>
                <a:gd name="T7" fmla="*/ 14 h 42"/>
                <a:gd name="T8" fmla="*/ 0 w 32"/>
                <a:gd name="T9" fmla="*/ 20 h 42"/>
                <a:gd name="T10" fmla="*/ 0 w 32"/>
                <a:gd name="T11" fmla="*/ 22 h 42"/>
                <a:gd name="T12" fmla="*/ 2 w 32"/>
                <a:gd name="T13" fmla="*/ 34 h 42"/>
                <a:gd name="T14" fmla="*/ 10 w 32"/>
                <a:gd name="T15" fmla="*/ 41 h 42"/>
                <a:gd name="T16" fmla="*/ 11 w 32"/>
                <a:gd name="T17" fmla="*/ 41 h 42"/>
                <a:gd name="T18" fmla="*/ 18 w 32"/>
                <a:gd name="T19" fmla="*/ 37 h 42"/>
                <a:gd name="T20" fmla="*/ 27 w 32"/>
                <a:gd name="T21" fmla="*/ 24 h 42"/>
                <a:gd name="T22" fmla="*/ 29 w 32"/>
                <a:gd name="T23" fmla="*/ 21 h 42"/>
                <a:gd name="T24" fmla="*/ 30 w 32"/>
                <a:gd name="T25" fmla="*/ 15 h 42"/>
                <a:gd name="T26" fmla="*/ 27 w 32"/>
                <a:gd name="T27" fmla="*/ 6 h 42"/>
                <a:gd name="T28" fmla="*/ 20 w 32"/>
                <a:gd name="T29" fmla="*/ 2 h 42"/>
                <a:gd name="T30" fmla="*/ 13 w 32"/>
                <a:gd name="T31" fmla="*/ 0 h 42"/>
                <a:gd name="T32" fmla="*/ 10 w 32"/>
                <a:gd name="T33" fmla="*/ 1 h 42"/>
                <a:gd name="T34" fmla="*/ 5 w 32"/>
                <a:gd name="T35"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42">
                  <a:moveTo>
                    <a:pt x="5" y="6"/>
                  </a:moveTo>
                  <a:cubicBezTo>
                    <a:pt x="4" y="7"/>
                    <a:pt x="4" y="7"/>
                    <a:pt x="4" y="8"/>
                  </a:cubicBezTo>
                  <a:lnTo>
                    <a:pt x="3" y="8"/>
                  </a:lnTo>
                  <a:cubicBezTo>
                    <a:pt x="2" y="10"/>
                    <a:pt x="1" y="12"/>
                    <a:pt x="0" y="14"/>
                  </a:cubicBezTo>
                  <a:lnTo>
                    <a:pt x="0" y="20"/>
                  </a:lnTo>
                  <a:cubicBezTo>
                    <a:pt x="0" y="21"/>
                    <a:pt x="0" y="21"/>
                    <a:pt x="0" y="22"/>
                  </a:cubicBezTo>
                  <a:lnTo>
                    <a:pt x="2" y="34"/>
                  </a:lnTo>
                  <a:cubicBezTo>
                    <a:pt x="3" y="38"/>
                    <a:pt x="6" y="41"/>
                    <a:pt x="10" y="41"/>
                  </a:cubicBezTo>
                  <a:lnTo>
                    <a:pt x="11" y="41"/>
                  </a:lnTo>
                  <a:cubicBezTo>
                    <a:pt x="14" y="41"/>
                    <a:pt x="16" y="39"/>
                    <a:pt x="18" y="37"/>
                  </a:cubicBezTo>
                  <a:lnTo>
                    <a:pt x="27" y="24"/>
                  </a:lnTo>
                  <a:cubicBezTo>
                    <a:pt x="28" y="23"/>
                    <a:pt x="28" y="22"/>
                    <a:pt x="29" y="21"/>
                  </a:cubicBezTo>
                  <a:lnTo>
                    <a:pt x="30" y="15"/>
                  </a:lnTo>
                  <a:cubicBezTo>
                    <a:pt x="31" y="11"/>
                    <a:pt x="29" y="8"/>
                    <a:pt x="27" y="6"/>
                  </a:cubicBezTo>
                  <a:lnTo>
                    <a:pt x="20" y="2"/>
                  </a:lnTo>
                  <a:cubicBezTo>
                    <a:pt x="18" y="1"/>
                    <a:pt x="14" y="0"/>
                    <a:pt x="13" y="0"/>
                  </a:cubicBezTo>
                  <a:cubicBezTo>
                    <a:pt x="12" y="0"/>
                    <a:pt x="11" y="1"/>
                    <a:pt x="10" y="1"/>
                  </a:cubicBezTo>
                  <a:cubicBezTo>
                    <a:pt x="8" y="2"/>
                    <a:pt x="6" y="4"/>
                    <a:pt x="5" y="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11" name="Freeform 396">
              <a:extLst>
                <a:ext uri="{FF2B5EF4-FFF2-40B4-BE49-F238E27FC236}">
                  <a16:creationId xmlns:a16="http://schemas.microsoft.com/office/drawing/2014/main" id="{F3B175AE-EED3-4E51-9840-777B3EC0A9C8}"/>
                </a:ext>
              </a:extLst>
            </p:cNvPr>
            <p:cNvSpPr>
              <a:spLocks noChangeArrowheads="1"/>
            </p:cNvSpPr>
            <p:nvPr/>
          </p:nvSpPr>
          <p:spPr bwMode="auto">
            <a:xfrm>
              <a:off x="9596437" y="4292600"/>
              <a:ext cx="36513" cy="28575"/>
            </a:xfrm>
            <a:custGeom>
              <a:avLst/>
              <a:gdLst>
                <a:gd name="T0" fmla="*/ 86 w 100"/>
                <a:gd name="T1" fmla="*/ 1 h 80"/>
                <a:gd name="T2" fmla="*/ 78 w 100"/>
                <a:gd name="T3" fmla="*/ 4 h 80"/>
                <a:gd name="T4" fmla="*/ 69 w 100"/>
                <a:gd name="T5" fmla="*/ 8 h 80"/>
                <a:gd name="T6" fmla="*/ 63 w 100"/>
                <a:gd name="T7" fmla="*/ 16 h 80"/>
                <a:gd name="T8" fmla="*/ 61 w 100"/>
                <a:gd name="T9" fmla="*/ 19 h 80"/>
                <a:gd name="T10" fmla="*/ 53 w 100"/>
                <a:gd name="T11" fmla="*/ 10 h 80"/>
                <a:gd name="T12" fmla="*/ 44 w 100"/>
                <a:gd name="T13" fmla="*/ 8 h 80"/>
                <a:gd name="T14" fmla="*/ 35 w 100"/>
                <a:gd name="T15" fmla="*/ 10 h 80"/>
                <a:gd name="T16" fmla="*/ 30 w 100"/>
                <a:gd name="T17" fmla="*/ 8 h 80"/>
                <a:gd name="T18" fmla="*/ 15 w 100"/>
                <a:gd name="T19" fmla="*/ 11 h 80"/>
                <a:gd name="T20" fmla="*/ 0 w 100"/>
                <a:gd name="T21" fmla="*/ 21 h 80"/>
                <a:gd name="T22" fmla="*/ 3 w 100"/>
                <a:gd name="T23" fmla="*/ 28 h 80"/>
                <a:gd name="T24" fmla="*/ 4 w 100"/>
                <a:gd name="T25" fmla="*/ 35 h 80"/>
                <a:gd name="T26" fmla="*/ 6 w 100"/>
                <a:gd name="T27" fmla="*/ 39 h 80"/>
                <a:gd name="T28" fmla="*/ 4 w 100"/>
                <a:gd name="T29" fmla="*/ 45 h 80"/>
                <a:gd name="T30" fmla="*/ 3 w 100"/>
                <a:gd name="T31" fmla="*/ 51 h 80"/>
                <a:gd name="T32" fmla="*/ 4 w 100"/>
                <a:gd name="T33" fmla="*/ 56 h 80"/>
                <a:gd name="T34" fmla="*/ 17 w 100"/>
                <a:gd name="T35" fmla="*/ 65 h 80"/>
                <a:gd name="T36" fmla="*/ 22 w 100"/>
                <a:gd name="T37" fmla="*/ 65 h 80"/>
                <a:gd name="T38" fmla="*/ 27 w 100"/>
                <a:gd name="T39" fmla="*/ 72 h 80"/>
                <a:gd name="T40" fmla="*/ 43 w 100"/>
                <a:gd name="T41" fmla="*/ 76 h 80"/>
                <a:gd name="T42" fmla="*/ 51 w 100"/>
                <a:gd name="T43" fmla="*/ 71 h 80"/>
                <a:gd name="T44" fmla="*/ 57 w 100"/>
                <a:gd name="T45" fmla="*/ 74 h 80"/>
                <a:gd name="T46" fmla="*/ 63 w 100"/>
                <a:gd name="T47" fmla="*/ 77 h 80"/>
                <a:gd name="T48" fmla="*/ 69 w 100"/>
                <a:gd name="T49" fmla="*/ 79 h 80"/>
                <a:gd name="T50" fmla="*/ 78 w 100"/>
                <a:gd name="T51" fmla="*/ 74 h 80"/>
                <a:gd name="T52" fmla="*/ 79 w 100"/>
                <a:gd name="T53" fmla="*/ 71 h 80"/>
                <a:gd name="T54" fmla="*/ 82 w 100"/>
                <a:gd name="T55" fmla="*/ 61 h 80"/>
                <a:gd name="T56" fmla="*/ 79 w 100"/>
                <a:gd name="T57" fmla="*/ 55 h 80"/>
                <a:gd name="T58" fmla="*/ 79 w 100"/>
                <a:gd name="T59" fmla="*/ 49 h 80"/>
                <a:gd name="T60" fmla="*/ 86 w 100"/>
                <a:gd name="T61" fmla="*/ 38 h 80"/>
                <a:gd name="T62" fmla="*/ 85 w 100"/>
                <a:gd name="T63" fmla="*/ 34 h 80"/>
                <a:gd name="T64" fmla="*/ 97 w 100"/>
                <a:gd name="T65" fmla="*/ 18 h 80"/>
                <a:gd name="T66" fmla="*/ 96 w 100"/>
                <a:gd name="T67" fmla="*/ 14 h 80"/>
                <a:gd name="T68" fmla="*/ 96 w 100"/>
                <a:gd name="T69" fmla="*/ 1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 h="80">
                  <a:moveTo>
                    <a:pt x="96" y="3"/>
                  </a:moveTo>
                  <a:cubicBezTo>
                    <a:pt x="93" y="0"/>
                    <a:pt x="89" y="0"/>
                    <a:pt x="86" y="1"/>
                  </a:cubicBezTo>
                  <a:lnTo>
                    <a:pt x="82" y="4"/>
                  </a:lnTo>
                  <a:lnTo>
                    <a:pt x="78" y="4"/>
                  </a:lnTo>
                  <a:cubicBezTo>
                    <a:pt x="76" y="4"/>
                    <a:pt x="73" y="4"/>
                    <a:pt x="71" y="6"/>
                  </a:cubicBezTo>
                  <a:lnTo>
                    <a:pt x="69" y="8"/>
                  </a:lnTo>
                  <a:cubicBezTo>
                    <a:pt x="68" y="8"/>
                    <a:pt x="68" y="9"/>
                    <a:pt x="67" y="10"/>
                  </a:cubicBezTo>
                  <a:lnTo>
                    <a:pt x="63" y="16"/>
                  </a:lnTo>
                  <a:cubicBezTo>
                    <a:pt x="63" y="16"/>
                    <a:pt x="62" y="17"/>
                    <a:pt x="62" y="19"/>
                  </a:cubicBezTo>
                  <a:lnTo>
                    <a:pt x="61" y="19"/>
                  </a:lnTo>
                  <a:lnTo>
                    <a:pt x="56" y="12"/>
                  </a:lnTo>
                  <a:cubicBezTo>
                    <a:pt x="55" y="11"/>
                    <a:pt x="54" y="10"/>
                    <a:pt x="53" y="10"/>
                  </a:cubicBezTo>
                  <a:lnTo>
                    <a:pt x="49" y="8"/>
                  </a:lnTo>
                  <a:cubicBezTo>
                    <a:pt x="47" y="7"/>
                    <a:pt x="45" y="7"/>
                    <a:pt x="44" y="8"/>
                  </a:cubicBezTo>
                  <a:lnTo>
                    <a:pt x="35" y="10"/>
                  </a:lnTo>
                  <a:lnTo>
                    <a:pt x="35" y="10"/>
                  </a:lnTo>
                  <a:cubicBezTo>
                    <a:pt x="34" y="9"/>
                    <a:pt x="33" y="9"/>
                    <a:pt x="32" y="8"/>
                  </a:cubicBezTo>
                  <a:lnTo>
                    <a:pt x="30" y="8"/>
                  </a:lnTo>
                  <a:cubicBezTo>
                    <a:pt x="29" y="7"/>
                    <a:pt x="27" y="7"/>
                    <a:pt x="26" y="8"/>
                  </a:cubicBezTo>
                  <a:lnTo>
                    <a:pt x="15" y="11"/>
                  </a:lnTo>
                  <a:lnTo>
                    <a:pt x="8" y="11"/>
                  </a:lnTo>
                  <a:cubicBezTo>
                    <a:pt x="4" y="11"/>
                    <a:pt x="0" y="16"/>
                    <a:pt x="0" y="21"/>
                  </a:cubicBezTo>
                  <a:cubicBezTo>
                    <a:pt x="0" y="23"/>
                    <a:pt x="1" y="25"/>
                    <a:pt x="3" y="27"/>
                  </a:cubicBezTo>
                  <a:lnTo>
                    <a:pt x="3" y="28"/>
                  </a:lnTo>
                  <a:lnTo>
                    <a:pt x="3" y="31"/>
                  </a:lnTo>
                  <a:cubicBezTo>
                    <a:pt x="3" y="33"/>
                    <a:pt x="3" y="34"/>
                    <a:pt x="4" y="35"/>
                  </a:cubicBezTo>
                  <a:lnTo>
                    <a:pt x="6" y="38"/>
                  </a:lnTo>
                  <a:cubicBezTo>
                    <a:pt x="6" y="38"/>
                    <a:pt x="6" y="38"/>
                    <a:pt x="6" y="39"/>
                  </a:cubicBezTo>
                  <a:lnTo>
                    <a:pt x="6" y="39"/>
                  </a:lnTo>
                  <a:cubicBezTo>
                    <a:pt x="5" y="41"/>
                    <a:pt x="4" y="43"/>
                    <a:pt x="4" y="45"/>
                  </a:cubicBezTo>
                  <a:cubicBezTo>
                    <a:pt x="4" y="46"/>
                    <a:pt x="3" y="48"/>
                    <a:pt x="3" y="49"/>
                  </a:cubicBezTo>
                  <a:lnTo>
                    <a:pt x="3" y="51"/>
                  </a:lnTo>
                  <a:cubicBezTo>
                    <a:pt x="3" y="52"/>
                    <a:pt x="3" y="54"/>
                    <a:pt x="4" y="55"/>
                  </a:cubicBezTo>
                  <a:cubicBezTo>
                    <a:pt x="4" y="56"/>
                    <a:pt x="4" y="56"/>
                    <a:pt x="4" y="56"/>
                  </a:cubicBezTo>
                  <a:cubicBezTo>
                    <a:pt x="3" y="58"/>
                    <a:pt x="3" y="61"/>
                    <a:pt x="5" y="63"/>
                  </a:cubicBezTo>
                  <a:cubicBezTo>
                    <a:pt x="7" y="67"/>
                    <a:pt x="14" y="68"/>
                    <a:pt x="17" y="65"/>
                  </a:cubicBezTo>
                  <a:lnTo>
                    <a:pt x="21" y="64"/>
                  </a:lnTo>
                  <a:cubicBezTo>
                    <a:pt x="21" y="64"/>
                    <a:pt x="22" y="64"/>
                    <a:pt x="22" y="65"/>
                  </a:cubicBezTo>
                  <a:cubicBezTo>
                    <a:pt x="22" y="65"/>
                    <a:pt x="22" y="66"/>
                    <a:pt x="22" y="67"/>
                  </a:cubicBezTo>
                  <a:cubicBezTo>
                    <a:pt x="23" y="69"/>
                    <a:pt x="25" y="71"/>
                    <a:pt x="27" y="72"/>
                  </a:cubicBezTo>
                  <a:lnTo>
                    <a:pt x="35" y="75"/>
                  </a:lnTo>
                  <a:lnTo>
                    <a:pt x="43" y="76"/>
                  </a:lnTo>
                  <a:cubicBezTo>
                    <a:pt x="46" y="76"/>
                    <a:pt x="49" y="75"/>
                    <a:pt x="50" y="72"/>
                  </a:cubicBezTo>
                  <a:lnTo>
                    <a:pt x="51" y="71"/>
                  </a:lnTo>
                  <a:cubicBezTo>
                    <a:pt x="52" y="70"/>
                    <a:pt x="52" y="70"/>
                    <a:pt x="52" y="69"/>
                  </a:cubicBezTo>
                  <a:cubicBezTo>
                    <a:pt x="53" y="71"/>
                    <a:pt x="55" y="73"/>
                    <a:pt x="57" y="74"/>
                  </a:cubicBezTo>
                  <a:cubicBezTo>
                    <a:pt x="57" y="75"/>
                    <a:pt x="58" y="75"/>
                    <a:pt x="59" y="75"/>
                  </a:cubicBezTo>
                  <a:lnTo>
                    <a:pt x="63" y="77"/>
                  </a:lnTo>
                  <a:lnTo>
                    <a:pt x="65" y="78"/>
                  </a:lnTo>
                  <a:cubicBezTo>
                    <a:pt x="66" y="79"/>
                    <a:pt x="68" y="79"/>
                    <a:pt x="69" y="79"/>
                  </a:cubicBezTo>
                  <a:cubicBezTo>
                    <a:pt x="70" y="79"/>
                    <a:pt x="71" y="79"/>
                    <a:pt x="72" y="79"/>
                  </a:cubicBezTo>
                  <a:cubicBezTo>
                    <a:pt x="75" y="78"/>
                    <a:pt x="77" y="76"/>
                    <a:pt x="78" y="74"/>
                  </a:cubicBezTo>
                  <a:cubicBezTo>
                    <a:pt x="78" y="73"/>
                    <a:pt x="79" y="72"/>
                    <a:pt x="79" y="71"/>
                  </a:cubicBezTo>
                  <a:lnTo>
                    <a:pt x="79" y="71"/>
                  </a:lnTo>
                  <a:cubicBezTo>
                    <a:pt x="79" y="70"/>
                    <a:pt x="79" y="70"/>
                    <a:pt x="79" y="70"/>
                  </a:cubicBezTo>
                  <a:cubicBezTo>
                    <a:pt x="81" y="68"/>
                    <a:pt x="82" y="64"/>
                    <a:pt x="82" y="61"/>
                  </a:cubicBezTo>
                  <a:cubicBezTo>
                    <a:pt x="82" y="60"/>
                    <a:pt x="81" y="59"/>
                    <a:pt x="80" y="58"/>
                  </a:cubicBezTo>
                  <a:lnTo>
                    <a:pt x="79" y="55"/>
                  </a:lnTo>
                  <a:cubicBezTo>
                    <a:pt x="79" y="54"/>
                    <a:pt x="79" y="52"/>
                    <a:pt x="79" y="51"/>
                  </a:cubicBezTo>
                  <a:cubicBezTo>
                    <a:pt x="79" y="50"/>
                    <a:pt x="79" y="50"/>
                    <a:pt x="79" y="49"/>
                  </a:cubicBezTo>
                  <a:cubicBezTo>
                    <a:pt x="80" y="48"/>
                    <a:pt x="81" y="47"/>
                    <a:pt x="81" y="46"/>
                  </a:cubicBezTo>
                  <a:cubicBezTo>
                    <a:pt x="84" y="44"/>
                    <a:pt x="86" y="41"/>
                    <a:pt x="86" y="38"/>
                  </a:cubicBezTo>
                  <a:cubicBezTo>
                    <a:pt x="86" y="37"/>
                    <a:pt x="86" y="36"/>
                    <a:pt x="86" y="35"/>
                  </a:cubicBezTo>
                  <a:lnTo>
                    <a:pt x="85" y="34"/>
                  </a:lnTo>
                  <a:lnTo>
                    <a:pt x="94" y="28"/>
                  </a:lnTo>
                  <a:cubicBezTo>
                    <a:pt x="97" y="26"/>
                    <a:pt x="98" y="21"/>
                    <a:pt x="97" y="18"/>
                  </a:cubicBezTo>
                  <a:lnTo>
                    <a:pt x="97" y="15"/>
                  </a:lnTo>
                  <a:lnTo>
                    <a:pt x="96" y="14"/>
                  </a:lnTo>
                  <a:lnTo>
                    <a:pt x="96" y="13"/>
                  </a:lnTo>
                  <a:lnTo>
                    <a:pt x="96" y="13"/>
                  </a:lnTo>
                  <a:cubicBezTo>
                    <a:pt x="99" y="10"/>
                    <a:pt x="98" y="6"/>
                    <a:pt x="96" y="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12" name="Freeform 397">
              <a:extLst>
                <a:ext uri="{FF2B5EF4-FFF2-40B4-BE49-F238E27FC236}">
                  <a16:creationId xmlns:a16="http://schemas.microsoft.com/office/drawing/2014/main" id="{043B7D5B-3546-44B4-9A7A-FFE49BE428EE}"/>
                </a:ext>
              </a:extLst>
            </p:cNvPr>
            <p:cNvSpPr>
              <a:spLocks noChangeArrowheads="1"/>
            </p:cNvSpPr>
            <p:nvPr/>
          </p:nvSpPr>
          <p:spPr bwMode="auto">
            <a:xfrm>
              <a:off x="9545637" y="4578350"/>
              <a:ext cx="30163" cy="23813"/>
            </a:xfrm>
            <a:custGeom>
              <a:avLst/>
              <a:gdLst>
                <a:gd name="T0" fmla="*/ 60 w 85"/>
                <a:gd name="T1" fmla="*/ 31 h 64"/>
                <a:gd name="T2" fmla="*/ 63 w 85"/>
                <a:gd name="T3" fmla="*/ 35 h 64"/>
                <a:gd name="T4" fmla="*/ 66 w 85"/>
                <a:gd name="T5" fmla="*/ 38 h 64"/>
                <a:gd name="T6" fmla="*/ 74 w 85"/>
                <a:gd name="T7" fmla="*/ 40 h 64"/>
                <a:gd name="T8" fmla="*/ 76 w 85"/>
                <a:gd name="T9" fmla="*/ 39 h 64"/>
                <a:gd name="T10" fmla="*/ 81 w 85"/>
                <a:gd name="T11" fmla="*/ 35 h 64"/>
                <a:gd name="T12" fmla="*/ 83 w 85"/>
                <a:gd name="T13" fmla="*/ 31 h 64"/>
                <a:gd name="T14" fmla="*/ 84 w 85"/>
                <a:gd name="T15" fmla="*/ 27 h 64"/>
                <a:gd name="T16" fmla="*/ 83 w 85"/>
                <a:gd name="T17" fmla="*/ 24 h 64"/>
                <a:gd name="T18" fmla="*/ 81 w 85"/>
                <a:gd name="T19" fmla="*/ 20 h 64"/>
                <a:gd name="T20" fmla="*/ 80 w 85"/>
                <a:gd name="T21" fmla="*/ 18 h 64"/>
                <a:gd name="T22" fmla="*/ 77 w 85"/>
                <a:gd name="T23" fmla="*/ 16 h 64"/>
                <a:gd name="T24" fmla="*/ 77 w 85"/>
                <a:gd name="T25" fmla="*/ 16 h 64"/>
                <a:gd name="T26" fmla="*/ 73 w 85"/>
                <a:gd name="T27" fmla="*/ 13 h 64"/>
                <a:gd name="T28" fmla="*/ 72 w 85"/>
                <a:gd name="T29" fmla="*/ 13 h 64"/>
                <a:gd name="T30" fmla="*/ 72 w 85"/>
                <a:gd name="T31" fmla="*/ 10 h 64"/>
                <a:gd name="T32" fmla="*/ 70 w 85"/>
                <a:gd name="T33" fmla="*/ 5 h 64"/>
                <a:gd name="T34" fmla="*/ 65 w 85"/>
                <a:gd name="T35" fmla="*/ 1 h 64"/>
                <a:gd name="T36" fmla="*/ 60 w 85"/>
                <a:gd name="T37" fmla="*/ 1 h 64"/>
                <a:gd name="T38" fmla="*/ 60 w 85"/>
                <a:gd name="T39" fmla="*/ 1 h 64"/>
                <a:gd name="T40" fmla="*/ 57 w 85"/>
                <a:gd name="T41" fmla="*/ 0 h 64"/>
                <a:gd name="T42" fmla="*/ 53 w 85"/>
                <a:gd name="T43" fmla="*/ 0 h 64"/>
                <a:gd name="T44" fmla="*/ 50 w 85"/>
                <a:gd name="T45" fmla="*/ 1 h 64"/>
                <a:gd name="T46" fmla="*/ 48 w 85"/>
                <a:gd name="T47" fmla="*/ 2 h 64"/>
                <a:gd name="T48" fmla="*/ 46 w 85"/>
                <a:gd name="T49" fmla="*/ 3 h 64"/>
                <a:gd name="T50" fmla="*/ 44 w 85"/>
                <a:gd name="T51" fmla="*/ 5 h 64"/>
                <a:gd name="T52" fmla="*/ 42 w 85"/>
                <a:gd name="T53" fmla="*/ 7 h 64"/>
                <a:gd name="T54" fmla="*/ 41 w 85"/>
                <a:gd name="T55" fmla="*/ 10 h 64"/>
                <a:gd name="T56" fmla="*/ 40 w 85"/>
                <a:gd name="T57" fmla="*/ 12 h 64"/>
                <a:gd name="T58" fmla="*/ 40 w 85"/>
                <a:gd name="T59" fmla="*/ 19 h 64"/>
                <a:gd name="T60" fmla="*/ 41 w 85"/>
                <a:gd name="T61" fmla="*/ 21 h 64"/>
                <a:gd name="T62" fmla="*/ 37 w 85"/>
                <a:gd name="T63" fmla="*/ 23 h 64"/>
                <a:gd name="T64" fmla="*/ 32 w 85"/>
                <a:gd name="T65" fmla="*/ 19 h 64"/>
                <a:gd name="T66" fmla="*/ 22 w 85"/>
                <a:gd name="T67" fmla="*/ 21 h 64"/>
                <a:gd name="T68" fmla="*/ 19 w 85"/>
                <a:gd name="T69" fmla="*/ 23 h 64"/>
                <a:gd name="T70" fmla="*/ 19 w 85"/>
                <a:gd name="T71" fmla="*/ 24 h 64"/>
                <a:gd name="T72" fmla="*/ 15 w 85"/>
                <a:gd name="T73" fmla="*/ 22 h 64"/>
                <a:gd name="T74" fmla="*/ 9 w 85"/>
                <a:gd name="T75" fmla="*/ 25 h 64"/>
                <a:gd name="T76" fmla="*/ 7 w 85"/>
                <a:gd name="T77" fmla="*/ 27 h 64"/>
                <a:gd name="T78" fmla="*/ 5 w 85"/>
                <a:gd name="T79" fmla="*/ 30 h 64"/>
                <a:gd name="T80" fmla="*/ 4 w 85"/>
                <a:gd name="T81" fmla="*/ 32 h 64"/>
                <a:gd name="T82" fmla="*/ 4 w 85"/>
                <a:gd name="T83" fmla="*/ 33 h 64"/>
                <a:gd name="T84" fmla="*/ 1 w 85"/>
                <a:gd name="T85" fmla="*/ 40 h 64"/>
                <a:gd name="T86" fmla="*/ 2 w 85"/>
                <a:gd name="T87" fmla="*/ 41 h 64"/>
                <a:gd name="T88" fmla="*/ 2 w 85"/>
                <a:gd name="T89" fmla="*/ 46 h 64"/>
                <a:gd name="T90" fmla="*/ 2 w 85"/>
                <a:gd name="T91" fmla="*/ 46 h 64"/>
                <a:gd name="T92" fmla="*/ 1 w 85"/>
                <a:gd name="T93" fmla="*/ 49 h 64"/>
                <a:gd name="T94" fmla="*/ 1 w 85"/>
                <a:gd name="T95" fmla="*/ 54 h 64"/>
                <a:gd name="T96" fmla="*/ 1 w 85"/>
                <a:gd name="T97" fmla="*/ 57 h 64"/>
                <a:gd name="T98" fmla="*/ 6 w 85"/>
                <a:gd name="T99" fmla="*/ 62 h 64"/>
                <a:gd name="T100" fmla="*/ 9 w 85"/>
                <a:gd name="T101" fmla="*/ 63 h 64"/>
                <a:gd name="T102" fmla="*/ 12 w 85"/>
                <a:gd name="T103" fmla="*/ 63 h 64"/>
                <a:gd name="T104" fmla="*/ 18 w 85"/>
                <a:gd name="T105" fmla="*/ 60 h 64"/>
                <a:gd name="T106" fmla="*/ 40 w 85"/>
                <a:gd name="T107" fmla="*/ 60 h 64"/>
                <a:gd name="T108" fmla="*/ 42 w 85"/>
                <a:gd name="T109" fmla="*/ 59 h 64"/>
                <a:gd name="T110" fmla="*/ 50 w 85"/>
                <a:gd name="T111" fmla="*/ 57 h 64"/>
                <a:gd name="T112" fmla="*/ 54 w 85"/>
                <a:gd name="T113" fmla="*/ 55 h 64"/>
                <a:gd name="T114" fmla="*/ 56 w 85"/>
                <a:gd name="T115" fmla="*/ 53 h 64"/>
                <a:gd name="T116" fmla="*/ 58 w 85"/>
                <a:gd name="T117" fmla="*/ 52 h 64"/>
                <a:gd name="T118" fmla="*/ 60 w 85"/>
                <a:gd name="T119" fmla="*/ 46 h 64"/>
                <a:gd name="T120" fmla="*/ 60 w 85"/>
                <a:gd name="T121" fmla="*/ 34 h 64"/>
                <a:gd name="T122" fmla="*/ 60 w 85"/>
                <a:gd name="T123" fmla="*/ 32 h 64"/>
                <a:gd name="T124" fmla="*/ 60 w 85"/>
                <a:gd name="T125"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 h="64">
                  <a:moveTo>
                    <a:pt x="60" y="31"/>
                  </a:moveTo>
                  <a:lnTo>
                    <a:pt x="63" y="35"/>
                  </a:lnTo>
                  <a:lnTo>
                    <a:pt x="66" y="38"/>
                  </a:lnTo>
                  <a:cubicBezTo>
                    <a:pt x="68" y="40"/>
                    <a:pt x="71" y="40"/>
                    <a:pt x="74" y="40"/>
                  </a:cubicBezTo>
                  <a:lnTo>
                    <a:pt x="76" y="39"/>
                  </a:lnTo>
                  <a:cubicBezTo>
                    <a:pt x="79" y="38"/>
                    <a:pt x="80" y="37"/>
                    <a:pt x="81" y="35"/>
                  </a:cubicBezTo>
                  <a:lnTo>
                    <a:pt x="83" y="31"/>
                  </a:lnTo>
                  <a:cubicBezTo>
                    <a:pt x="84" y="30"/>
                    <a:pt x="84" y="28"/>
                    <a:pt x="84" y="27"/>
                  </a:cubicBezTo>
                  <a:lnTo>
                    <a:pt x="83" y="24"/>
                  </a:lnTo>
                  <a:cubicBezTo>
                    <a:pt x="83" y="22"/>
                    <a:pt x="82" y="21"/>
                    <a:pt x="81" y="20"/>
                  </a:cubicBezTo>
                  <a:lnTo>
                    <a:pt x="80" y="18"/>
                  </a:lnTo>
                  <a:cubicBezTo>
                    <a:pt x="79" y="17"/>
                    <a:pt x="78" y="17"/>
                    <a:pt x="77" y="16"/>
                  </a:cubicBezTo>
                  <a:lnTo>
                    <a:pt x="77" y="16"/>
                  </a:lnTo>
                  <a:cubicBezTo>
                    <a:pt x="76" y="15"/>
                    <a:pt x="75" y="14"/>
                    <a:pt x="73" y="13"/>
                  </a:cubicBezTo>
                  <a:lnTo>
                    <a:pt x="72" y="13"/>
                  </a:lnTo>
                  <a:cubicBezTo>
                    <a:pt x="72" y="12"/>
                    <a:pt x="72" y="11"/>
                    <a:pt x="72" y="10"/>
                  </a:cubicBezTo>
                  <a:cubicBezTo>
                    <a:pt x="72" y="9"/>
                    <a:pt x="71" y="7"/>
                    <a:pt x="70" y="5"/>
                  </a:cubicBezTo>
                  <a:cubicBezTo>
                    <a:pt x="69" y="3"/>
                    <a:pt x="67" y="1"/>
                    <a:pt x="65" y="1"/>
                  </a:cubicBezTo>
                  <a:cubicBezTo>
                    <a:pt x="63" y="0"/>
                    <a:pt x="62" y="1"/>
                    <a:pt x="60" y="1"/>
                  </a:cubicBezTo>
                  <a:lnTo>
                    <a:pt x="60" y="1"/>
                  </a:lnTo>
                  <a:lnTo>
                    <a:pt x="57" y="0"/>
                  </a:lnTo>
                  <a:cubicBezTo>
                    <a:pt x="56" y="0"/>
                    <a:pt x="55" y="0"/>
                    <a:pt x="53" y="0"/>
                  </a:cubicBezTo>
                  <a:lnTo>
                    <a:pt x="50" y="1"/>
                  </a:lnTo>
                  <a:cubicBezTo>
                    <a:pt x="50" y="1"/>
                    <a:pt x="49" y="2"/>
                    <a:pt x="48" y="2"/>
                  </a:cubicBezTo>
                  <a:lnTo>
                    <a:pt x="46" y="3"/>
                  </a:lnTo>
                  <a:cubicBezTo>
                    <a:pt x="45" y="4"/>
                    <a:pt x="44" y="4"/>
                    <a:pt x="44" y="5"/>
                  </a:cubicBezTo>
                  <a:lnTo>
                    <a:pt x="42" y="7"/>
                  </a:lnTo>
                  <a:cubicBezTo>
                    <a:pt x="42" y="7"/>
                    <a:pt x="41" y="8"/>
                    <a:pt x="41" y="10"/>
                  </a:cubicBezTo>
                  <a:lnTo>
                    <a:pt x="40" y="12"/>
                  </a:lnTo>
                  <a:cubicBezTo>
                    <a:pt x="39" y="14"/>
                    <a:pt x="40" y="18"/>
                    <a:pt x="40" y="19"/>
                  </a:cubicBezTo>
                  <a:cubicBezTo>
                    <a:pt x="40" y="20"/>
                    <a:pt x="41" y="20"/>
                    <a:pt x="41" y="21"/>
                  </a:cubicBezTo>
                  <a:lnTo>
                    <a:pt x="37" y="23"/>
                  </a:lnTo>
                  <a:lnTo>
                    <a:pt x="32" y="19"/>
                  </a:lnTo>
                  <a:cubicBezTo>
                    <a:pt x="28" y="17"/>
                    <a:pt x="24" y="18"/>
                    <a:pt x="22" y="21"/>
                  </a:cubicBezTo>
                  <a:lnTo>
                    <a:pt x="19" y="23"/>
                  </a:lnTo>
                  <a:lnTo>
                    <a:pt x="19" y="24"/>
                  </a:lnTo>
                  <a:cubicBezTo>
                    <a:pt x="18" y="23"/>
                    <a:pt x="16" y="22"/>
                    <a:pt x="15" y="22"/>
                  </a:cubicBezTo>
                  <a:cubicBezTo>
                    <a:pt x="13" y="22"/>
                    <a:pt x="10" y="23"/>
                    <a:pt x="9" y="25"/>
                  </a:cubicBezTo>
                  <a:lnTo>
                    <a:pt x="7" y="27"/>
                  </a:lnTo>
                  <a:cubicBezTo>
                    <a:pt x="6" y="28"/>
                    <a:pt x="6" y="29"/>
                    <a:pt x="5" y="30"/>
                  </a:cubicBezTo>
                  <a:lnTo>
                    <a:pt x="4" y="32"/>
                  </a:lnTo>
                  <a:lnTo>
                    <a:pt x="4" y="33"/>
                  </a:lnTo>
                  <a:cubicBezTo>
                    <a:pt x="2" y="35"/>
                    <a:pt x="1" y="37"/>
                    <a:pt x="1" y="40"/>
                  </a:cubicBezTo>
                  <a:cubicBezTo>
                    <a:pt x="1" y="40"/>
                    <a:pt x="1" y="41"/>
                    <a:pt x="2" y="41"/>
                  </a:cubicBezTo>
                  <a:cubicBezTo>
                    <a:pt x="1" y="43"/>
                    <a:pt x="1" y="44"/>
                    <a:pt x="2" y="46"/>
                  </a:cubicBezTo>
                  <a:lnTo>
                    <a:pt x="2" y="46"/>
                  </a:lnTo>
                  <a:lnTo>
                    <a:pt x="1" y="49"/>
                  </a:lnTo>
                  <a:cubicBezTo>
                    <a:pt x="0" y="51"/>
                    <a:pt x="0" y="52"/>
                    <a:pt x="1" y="54"/>
                  </a:cubicBezTo>
                  <a:lnTo>
                    <a:pt x="1" y="57"/>
                  </a:lnTo>
                  <a:cubicBezTo>
                    <a:pt x="2" y="59"/>
                    <a:pt x="3" y="61"/>
                    <a:pt x="6" y="62"/>
                  </a:cubicBezTo>
                  <a:cubicBezTo>
                    <a:pt x="7" y="63"/>
                    <a:pt x="8" y="63"/>
                    <a:pt x="9" y="63"/>
                  </a:cubicBezTo>
                  <a:cubicBezTo>
                    <a:pt x="10" y="63"/>
                    <a:pt x="11" y="63"/>
                    <a:pt x="12" y="63"/>
                  </a:cubicBezTo>
                  <a:lnTo>
                    <a:pt x="18" y="60"/>
                  </a:lnTo>
                  <a:lnTo>
                    <a:pt x="40" y="60"/>
                  </a:lnTo>
                  <a:cubicBezTo>
                    <a:pt x="41" y="60"/>
                    <a:pt x="42" y="60"/>
                    <a:pt x="42" y="59"/>
                  </a:cubicBezTo>
                  <a:lnTo>
                    <a:pt x="50" y="57"/>
                  </a:lnTo>
                  <a:lnTo>
                    <a:pt x="54" y="55"/>
                  </a:lnTo>
                  <a:cubicBezTo>
                    <a:pt x="55" y="55"/>
                    <a:pt x="56" y="54"/>
                    <a:pt x="56" y="53"/>
                  </a:cubicBezTo>
                  <a:lnTo>
                    <a:pt x="58" y="52"/>
                  </a:lnTo>
                  <a:cubicBezTo>
                    <a:pt x="59" y="50"/>
                    <a:pt x="60" y="48"/>
                    <a:pt x="60" y="46"/>
                  </a:cubicBezTo>
                  <a:lnTo>
                    <a:pt x="60" y="34"/>
                  </a:lnTo>
                  <a:lnTo>
                    <a:pt x="60" y="32"/>
                  </a:lnTo>
                  <a:cubicBezTo>
                    <a:pt x="60" y="32"/>
                    <a:pt x="60" y="32"/>
                    <a:pt x="60" y="3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13" name="Freeform 398">
              <a:extLst>
                <a:ext uri="{FF2B5EF4-FFF2-40B4-BE49-F238E27FC236}">
                  <a16:creationId xmlns:a16="http://schemas.microsoft.com/office/drawing/2014/main" id="{81C2DDFA-8B2F-4945-907D-2BA8971EE66A}"/>
                </a:ext>
              </a:extLst>
            </p:cNvPr>
            <p:cNvSpPr>
              <a:spLocks noChangeArrowheads="1"/>
            </p:cNvSpPr>
            <p:nvPr/>
          </p:nvSpPr>
          <p:spPr bwMode="auto">
            <a:xfrm>
              <a:off x="9571037" y="4476750"/>
              <a:ext cx="46038" cy="47625"/>
            </a:xfrm>
            <a:custGeom>
              <a:avLst/>
              <a:gdLst>
                <a:gd name="T0" fmla="*/ 45 w 130"/>
                <a:gd name="T1" fmla="*/ 21 h 132"/>
                <a:gd name="T2" fmla="*/ 42 w 130"/>
                <a:gd name="T3" fmla="*/ 11 h 132"/>
                <a:gd name="T4" fmla="*/ 38 w 130"/>
                <a:gd name="T5" fmla="*/ 8 h 132"/>
                <a:gd name="T6" fmla="*/ 33 w 130"/>
                <a:gd name="T7" fmla="*/ 2 h 132"/>
                <a:gd name="T8" fmla="*/ 25 w 130"/>
                <a:gd name="T9" fmla="*/ 0 h 132"/>
                <a:gd name="T10" fmla="*/ 18 w 130"/>
                <a:gd name="T11" fmla="*/ 2 h 132"/>
                <a:gd name="T12" fmla="*/ 6 w 130"/>
                <a:gd name="T13" fmla="*/ 9 h 132"/>
                <a:gd name="T14" fmla="*/ 2 w 130"/>
                <a:gd name="T15" fmla="*/ 14 h 132"/>
                <a:gd name="T16" fmla="*/ 1 w 130"/>
                <a:gd name="T17" fmla="*/ 20 h 132"/>
                <a:gd name="T18" fmla="*/ 3 w 130"/>
                <a:gd name="T19" fmla="*/ 31 h 132"/>
                <a:gd name="T20" fmla="*/ 7 w 130"/>
                <a:gd name="T21" fmla="*/ 42 h 132"/>
                <a:gd name="T22" fmla="*/ 22 w 130"/>
                <a:gd name="T23" fmla="*/ 50 h 132"/>
                <a:gd name="T24" fmla="*/ 27 w 130"/>
                <a:gd name="T25" fmla="*/ 61 h 132"/>
                <a:gd name="T26" fmla="*/ 38 w 130"/>
                <a:gd name="T27" fmla="*/ 70 h 132"/>
                <a:gd name="T28" fmla="*/ 42 w 130"/>
                <a:gd name="T29" fmla="*/ 72 h 132"/>
                <a:gd name="T30" fmla="*/ 46 w 130"/>
                <a:gd name="T31" fmla="*/ 80 h 132"/>
                <a:gd name="T32" fmla="*/ 54 w 130"/>
                <a:gd name="T33" fmla="*/ 88 h 132"/>
                <a:gd name="T34" fmla="*/ 59 w 130"/>
                <a:gd name="T35" fmla="*/ 93 h 132"/>
                <a:gd name="T36" fmla="*/ 65 w 130"/>
                <a:gd name="T37" fmla="*/ 104 h 132"/>
                <a:gd name="T38" fmla="*/ 80 w 130"/>
                <a:gd name="T39" fmla="*/ 115 h 132"/>
                <a:gd name="T40" fmla="*/ 84 w 130"/>
                <a:gd name="T41" fmla="*/ 118 h 132"/>
                <a:gd name="T42" fmla="*/ 89 w 130"/>
                <a:gd name="T43" fmla="*/ 123 h 132"/>
                <a:gd name="T44" fmla="*/ 92 w 130"/>
                <a:gd name="T45" fmla="*/ 125 h 132"/>
                <a:gd name="T46" fmla="*/ 102 w 130"/>
                <a:gd name="T47" fmla="*/ 129 h 132"/>
                <a:gd name="T48" fmla="*/ 112 w 130"/>
                <a:gd name="T49" fmla="*/ 131 h 132"/>
                <a:gd name="T50" fmla="*/ 118 w 130"/>
                <a:gd name="T51" fmla="*/ 129 h 132"/>
                <a:gd name="T52" fmla="*/ 123 w 130"/>
                <a:gd name="T53" fmla="*/ 119 h 132"/>
                <a:gd name="T54" fmla="*/ 128 w 130"/>
                <a:gd name="T55" fmla="*/ 107 h 132"/>
                <a:gd name="T56" fmla="*/ 126 w 130"/>
                <a:gd name="T57" fmla="*/ 100 h 132"/>
                <a:gd name="T58" fmla="*/ 120 w 130"/>
                <a:gd name="T59" fmla="*/ 93 h 132"/>
                <a:gd name="T60" fmla="*/ 103 w 130"/>
                <a:gd name="T61" fmla="*/ 87 h 132"/>
                <a:gd name="T62" fmla="*/ 98 w 130"/>
                <a:gd name="T63" fmla="*/ 87 h 132"/>
                <a:gd name="T64" fmla="*/ 91 w 130"/>
                <a:gd name="T65" fmla="*/ 85 h 132"/>
                <a:gd name="T66" fmla="*/ 87 w 130"/>
                <a:gd name="T67" fmla="*/ 82 h 132"/>
                <a:gd name="T68" fmla="*/ 83 w 130"/>
                <a:gd name="T69" fmla="*/ 80 h 132"/>
                <a:gd name="T70" fmla="*/ 73 w 130"/>
                <a:gd name="T71" fmla="*/ 79 h 132"/>
                <a:gd name="T72" fmla="*/ 77 w 130"/>
                <a:gd name="T73" fmla="*/ 67 h 132"/>
                <a:gd name="T74" fmla="*/ 73 w 130"/>
                <a:gd name="T75" fmla="*/ 59 h 132"/>
                <a:gd name="T76" fmla="*/ 72 w 130"/>
                <a:gd name="T77" fmla="*/ 47 h 132"/>
                <a:gd name="T78" fmla="*/ 71 w 130"/>
                <a:gd name="T79" fmla="*/ 35 h 132"/>
                <a:gd name="T80" fmla="*/ 67 w 130"/>
                <a:gd name="T81" fmla="*/ 26 h 132"/>
                <a:gd name="T82" fmla="*/ 47 w 130"/>
                <a:gd name="T83"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0" h="132">
                  <a:moveTo>
                    <a:pt x="45" y="22"/>
                  </a:moveTo>
                  <a:lnTo>
                    <a:pt x="45" y="21"/>
                  </a:lnTo>
                  <a:cubicBezTo>
                    <a:pt x="45" y="18"/>
                    <a:pt x="46" y="15"/>
                    <a:pt x="44" y="13"/>
                  </a:cubicBezTo>
                  <a:cubicBezTo>
                    <a:pt x="44" y="12"/>
                    <a:pt x="43" y="12"/>
                    <a:pt x="42" y="11"/>
                  </a:cubicBezTo>
                  <a:lnTo>
                    <a:pt x="40" y="10"/>
                  </a:lnTo>
                  <a:cubicBezTo>
                    <a:pt x="40" y="9"/>
                    <a:pt x="39" y="8"/>
                    <a:pt x="38" y="8"/>
                  </a:cubicBezTo>
                  <a:lnTo>
                    <a:pt x="37" y="8"/>
                  </a:lnTo>
                  <a:cubicBezTo>
                    <a:pt x="37" y="5"/>
                    <a:pt x="35" y="3"/>
                    <a:pt x="33" y="2"/>
                  </a:cubicBezTo>
                  <a:lnTo>
                    <a:pt x="30" y="1"/>
                  </a:lnTo>
                  <a:cubicBezTo>
                    <a:pt x="29" y="0"/>
                    <a:pt x="27" y="0"/>
                    <a:pt x="25" y="0"/>
                  </a:cubicBezTo>
                  <a:lnTo>
                    <a:pt x="21" y="1"/>
                  </a:lnTo>
                  <a:cubicBezTo>
                    <a:pt x="20" y="1"/>
                    <a:pt x="19" y="1"/>
                    <a:pt x="18" y="2"/>
                  </a:cubicBezTo>
                  <a:lnTo>
                    <a:pt x="8" y="8"/>
                  </a:lnTo>
                  <a:cubicBezTo>
                    <a:pt x="7" y="8"/>
                    <a:pt x="6" y="9"/>
                    <a:pt x="6" y="9"/>
                  </a:cubicBezTo>
                  <a:lnTo>
                    <a:pt x="4" y="11"/>
                  </a:lnTo>
                  <a:cubicBezTo>
                    <a:pt x="3" y="12"/>
                    <a:pt x="3" y="13"/>
                    <a:pt x="2" y="14"/>
                  </a:cubicBezTo>
                  <a:lnTo>
                    <a:pt x="2" y="17"/>
                  </a:lnTo>
                  <a:cubicBezTo>
                    <a:pt x="1" y="18"/>
                    <a:pt x="1" y="19"/>
                    <a:pt x="1" y="20"/>
                  </a:cubicBezTo>
                  <a:cubicBezTo>
                    <a:pt x="1" y="21"/>
                    <a:pt x="0" y="22"/>
                    <a:pt x="0" y="23"/>
                  </a:cubicBezTo>
                  <a:cubicBezTo>
                    <a:pt x="0" y="26"/>
                    <a:pt x="1" y="29"/>
                    <a:pt x="3" y="31"/>
                  </a:cubicBezTo>
                  <a:lnTo>
                    <a:pt x="6" y="35"/>
                  </a:lnTo>
                  <a:cubicBezTo>
                    <a:pt x="5" y="37"/>
                    <a:pt x="6" y="40"/>
                    <a:pt x="7" y="42"/>
                  </a:cubicBezTo>
                  <a:cubicBezTo>
                    <a:pt x="9" y="45"/>
                    <a:pt x="14" y="46"/>
                    <a:pt x="17" y="45"/>
                  </a:cubicBezTo>
                  <a:lnTo>
                    <a:pt x="22" y="50"/>
                  </a:lnTo>
                  <a:lnTo>
                    <a:pt x="23" y="55"/>
                  </a:lnTo>
                  <a:cubicBezTo>
                    <a:pt x="23" y="57"/>
                    <a:pt x="25" y="60"/>
                    <a:pt x="27" y="61"/>
                  </a:cubicBezTo>
                  <a:cubicBezTo>
                    <a:pt x="29" y="61"/>
                    <a:pt x="30" y="62"/>
                    <a:pt x="32" y="61"/>
                  </a:cubicBezTo>
                  <a:lnTo>
                    <a:pt x="38" y="70"/>
                  </a:lnTo>
                  <a:cubicBezTo>
                    <a:pt x="39" y="70"/>
                    <a:pt x="39" y="71"/>
                    <a:pt x="40" y="71"/>
                  </a:cubicBezTo>
                  <a:lnTo>
                    <a:pt x="42" y="72"/>
                  </a:lnTo>
                  <a:cubicBezTo>
                    <a:pt x="43" y="72"/>
                    <a:pt x="43" y="72"/>
                    <a:pt x="43" y="73"/>
                  </a:cubicBezTo>
                  <a:lnTo>
                    <a:pt x="46" y="80"/>
                  </a:lnTo>
                  <a:cubicBezTo>
                    <a:pt x="46" y="81"/>
                    <a:pt x="47" y="82"/>
                    <a:pt x="48" y="83"/>
                  </a:cubicBezTo>
                  <a:lnTo>
                    <a:pt x="54" y="88"/>
                  </a:lnTo>
                  <a:lnTo>
                    <a:pt x="55" y="90"/>
                  </a:lnTo>
                  <a:cubicBezTo>
                    <a:pt x="56" y="91"/>
                    <a:pt x="57" y="92"/>
                    <a:pt x="59" y="93"/>
                  </a:cubicBezTo>
                  <a:lnTo>
                    <a:pt x="63" y="102"/>
                  </a:lnTo>
                  <a:cubicBezTo>
                    <a:pt x="63" y="103"/>
                    <a:pt x="64" y="103"/>
                    <a:pt x="65" y="104"/>
                  </a:cubicBezTo>
                  <a:lnTo>
                    <a:pt x="74" y="109"/>
                  </a:lnTo>
                  <a:lnTo>
                    <a:pt x="80" y="115"/>
                  </a:lnTo>
                  <a:cubicBezTo>
                    <a:pt x="80" y="116"/>
                    <a:pt x="81" y="117"/>
                    <a:pt x="82" y="117"/>
                  </a:cubicBezTo>
                  <a:lnTo>
                    <a:pt x="84" y="118"/>
                  </a:lnTo>
                  <a:lnTo>
                    <a:pt x="85" y="120"/>
                  </a:lnTo>
                  <a:cubicBezTo>
                    <a:pt x="86" y="122"/>
                    <a:pt x="87" y="123"/>
                    <a:pt x="89" y="123"/>
                  </a:cubicBezTo>
                  <a:lnTo>
                    <a:pt x="91" y="124"/>
                  </a:lnTo>
                  <a:cubicBezTo>
                    <a:pt x="91" y="125"/>
                    <a:pt x="92" y="125"/>
                    <a:pt x="92" y="125"/>
                  </a:cubicBezTo>
                  <a:lnTo>
                    <a:pt x="99" y="128"/>
                  </a:lnTo>
                  <a:cubicBezTo>
                    <a:pt x="100" y="129"/>
                    <a:pt x="101" y="129"/>
                    <a:pt x="102" y="129"/>
                  </a:cubicBezTo>
                  <a:lnTo>
                    <a:pt x="111" y="131"/>
                  </a:lnTo>
                  <a:lnTo>
                    <a:pt x="112" y="131"/>
                  </a:lnTo>
                  <a:cubicBezTo>
                    <a:pt x="113" y="131"/>
                    <a:pt x="114" y="131"/>
                    <a:pt x="116" y="130"/>
                  </a:cubicBezTo>
                  <a:lnTo>
                    <a:pt x="118" y="129"/>
                  </a:lnTo>
                  <a:cubicBezTo>
                    <a:pt x="120" y="128"/>
                    <a:pt x="121" y="126"/>
                    <a:pt x="122" y="124"/>
                  </a:cubicBezTo>
                  <a:lnTo>
                    <a:pt x="123" y="119"/>
                  </a:lnTo>
                  <a:lnTo>
                    <a:pt x="127" y="114"/>
                  </a:lnTo>
                  <a:cubicBezTo>
                    <a:pt x="128" y="112"/>
                    <a:pt x="129" y="110"/>
                    <a:pt x="128" y="107"/>
                  </a:cubicBezTo>
                  <a:lnTo>
                    <a:pt x="127" y="102"/>
                  </a:lnTo>
                  <a:cubicBezTo>
                    <a:pt x="127" y="101"/>
                    <a:pt x="126" y="101"/>
                    <a:pt x="126" y="100"/>
                  </a:cubicBezTo>
                  <a:cubicBezTo>
                    <a:pt x="126" y="99"/>
                    <a:pt x="126" y="99"/>
                    <a:pt x="125" y="98"/>
                  </a:cubicBezTo>
                  <a:cubicBezTo>
                    <a:pt x="125" y="96"/>
                    <a:pt x="123" y="94"/>
                    <a:pt x="120" y="93"/>
                  </a:cubicBezTo>
                  <a:lnTo>
                    <a:pt x="109" y="89"/>
                  </a:lnTo>
                  <a:lnTo>
                    <a:pt x="103" y="87"/>
                  </a:lnTo>
                  <a:cubicBezTo>
                    <a:pt x="102" y="87"/>
                    <a:pt x="100" y="87"/>
                    <a:pt x="99" y="88"/>
                  </a:cubicBezTo>
                  <a:lnTo>
                    <a:pt x="98" y="87"/>
                  </a:lnTo>
                  <a:cubicBezTo>
                    <a:pt x="97" y="87"/>
                    <a:pt x="96" y="86"/>
                    <a:pt x="95" y="86"/>
                  </a:cubicBezTo>
                  <a:lnTo>
                    <a:pt x="91" y="85"/>
                  </a:lnTo>
                  <a:lnTo>
                    <a:pt x="90" y="85"/>
                  </a:lnTo>
                  <a:cubicBezTo>
                    <a:pt x="90" y="84"/>
                    <a:pt x="88" y="83"/>
                    <a:pt x="87" y="82"/>
                  </a:cubicBezTo>
                  <a:lnTo>
                    <a:pt x="85" y="81"/>
                  </a:lnTo>
                  <a:cubicBezTo>
                    <a:pt x="85" y="81"/>
                    <a:pt x="84" y="80"/>
                    <a:pt x="83" y="80"/>
                  </a:cubicBezTo>
                  <a:cubicBezTo>
                    <a:pt x="83" y="79"/>
                    <a:pt x="82" y="79"/>
                    <a:pt x="81" y="79"/>
                  </a:cubicBezTo>
                  <a:lnTo>
                    <a:pt x="73" y="79"/>
                  </a:lnTo>
                  <a:lnTo>
                    <a:pt x="76" y="72"/>
                  </a:lnTo>
                  <a:cubicBezTo>
                    <a:pt x="77" y="70"/>
                    <a:pt x="77" y="69"/>
                    <a:pt x="77" y="67"/>
                  </a:cubicBezTo>
                  <a:lnTo>
                    <a:pt x="76" y="64"/>
                  </a:lnTo>
                  <a:cubicBezTo>
                    <a:pt x="76" y="62"/>
                    <a:pt x="75" y="60"/>
                    <a:pt x="73" y="59"/>
                  </a:cubicBezTo>
                  <a:cubicBezTo>
                    <a:pt x="74" y="57"/>
                    <a:pt x="75" y="55"/>
                    <a:pt x="75" y="53"/>
                  </a:cubicBezTo>
                  <a:cubicBezTo>
                    <a:pt x="75" y="51"/>
                    <a:pt x="74" y="49"/>
                    <a:pt x="72" y="47"/>
                  </a:cubicBezTo>
                  <a:lnTo>
                    <a:pt x="68" y="44"/>
                  </a:lnTo>
                  <a:lnTo>
                    <a:pt x="71" y="35"/>
                  </a:lnTo>
                  <a:cubicBezTo>
                    <a:pt x="71" y="33"/>
                    <a:pt x="70" y="30"/>
                    <a:pt x="69" y="28"/>
                  </a:cubicBezTo>
                  <a:lnTo>
                    <a:pt x="67" y="26"/>
                  </a:lnTo>
                  <a:cubicBezTo>
                    <a:pt x="65" y="24"/>
                    <a:pt x="63" y="23"/>
                    <a:pt x="61" y="23"/>
                  </a:cubicBezTo>
                  <a:lnTo>
                    <a:pt x="47" y="23"/>
                  </a:lnTo>
                  <a:lnTo>
                    <a:pt x="45" y="2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14" name="Freeform 399">
              <a:extLst>
                <a:ext uri="{FF2B5EF4-FFF2-40B4-BE49-F238E27FC236}">
                  <a16:creationId xmlns:a16="http://schemas.microsoft.com/office/drawing/2014/main" id="{20C20A2C-0073-4A45-9D84-33F7595348E1}"/>
                </a:ext>
              </a:extLst>
            </p:cNvPr>
            <p:cNvSpPr>
              <a:spLocks noChangeArrowheads="1"/>
            </p:cNvSpPr>
            <p:nvPr/>
          </p:nvSpPr>
          <p:spPr bwMode="auto">
            <a:xfrm>
              <a:off x="9569450" y="4508500"/>
              <a:ext cx="11112" cy="9525"/>
            </a:xfrm>
            <a:custGeom>
              <a:avLst/>
              <a:gdLst>
                <a:gd name="T0" fmla="*/ 32 w 33"/>
                <a:gd name="T1" fmla="*/ 11 h 27"/>
                <a:gd name="T2" fmla="*/ 30 w 33"/>
                <a:gd name="T3" fmla="*/ 4 h 27"/>
                <a:gd name="T4" fmla="*/ 28 w 33"/>
                <a:gd name="T5" fmla="*/ 3 h 27"/>
                <a:gd name="T6" fmla="*/ 22 w 33"/>
                <a:gd name="T7" fmla="*/ 1 h 27"/>
                <a:gd name="T8" fmla="*/ 19 w 33"/>
                <a:gd name="T9" fmla="*/ 1 h 27"/>
                <a:gd name="T10" fmla="*/ 15 w 33"/>
                <a:gd name="T11" fmla="*/ 2 h 27"/>
                <a:gd name="T12" fmla="*/ 13 w 33"/>
                <a:gd name="T13" fmla="*/ 4 h 27"/>
                <a:gd name="T14" fmla="*/ 11 w 33"/>
                <a:gd name="T15" fmla="*/ 5 h 27"/>
                <a:gd name="T16" fmla="*/ 7 w 33"/>
                <a:gd name="T17" fmla="*/ 7 h 27"/>
                <a:gd name="T18" fmla="*/ 0 w 33"/>
                <a:gd name="T19" fmla="*/ 13 h 27"/>
                <a:gd name="T20" fmla="*/ 4 w 33"/>
                <a:gd name="T21" fmla="*/ 22 h 27"/>
                <a:gd name="T22" fmla="*/ 7 w 33"/>
                <a:gd name="T23" fmla="*/ 23 h 27"/>
                <a:gd name="T24" fmla="*/ 9 w 33"/>
                <a:gd name="T25" fmla="*/ 24 h 27"/>
                <a:gd name="T26" fmla="*/ 18 w 33"/>
                <a:gd name="T27" fmla="*/ 26 h 27"/>
                <a:gd name="T28" fmla="*/ 20 w 33"/>
                <a:gd name="T29" fmla="*/ 26 h 27"/>
                <a:gd name="T30" fmla="*/ 21 w 33"/>
                <a:gd name="T31" fmla="*/ 26 h 27"/>
                <a:gd name="T32" fmla="*/ 25 w 33"/>
                <a:gd name="T33" fmla="*/ 26 h 27"/>
                <a:gd name="T34" fmla="*/ 31 w 33"/>
                <a:gd name="T35" fmla="*/ 22 h 27"/>
                <a:gd name="T36" fmla="*/ 32 w 33"/>
                <a:gd name="T37" fmla="*/ 16 h 27"/>
                <a:gd name="T38" fmla="*/ 32 w 33"/>
                <a:gd name="T39" fmla="*/ 15 h 27"/>
                <a:gd name="T40" fmla="*/ 32 w 33"/>
                <a:gd name="T41" fmla="*/ 14 h 27"/>
                <a:gd name="T42" fmla="*/ 32 w 33"/>
                <a:gd name="T43"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27">
                  <a:moveTo>
                    <a:pt x="32" y="11"/>
                  </a:moveTo>
                  <a:cubicBezTo>
                    <a:pt x="32" y="8"/>
                    <a:pt x="32" y="6"/>
                    <a:pt x="30" y="4"/>
                  </a:cubicBezTo>
                  <a:lnTo>
                    <a:pt x="28" y="3"/>
                  </a:lnTo>
                  <a:cubicBezTo>
                    <a:pt x="26" y="1"/>
                    <a:pt x="24" y="0"/>
                    <a:pt x="22" y="1"/>
                  </a:cubicBezTo>
                  <a:lnTo>
                    <a:pt x="19" y="1"/>
                  </a:lnTo>
                  <a:cubicBezTo>
                    <a:pt x="17" y="1"/>
                    <a:pt x="16" y="1"/>
                    <a:pt x="15" y="2"/>
                  </a:cubicBezTo>
                  <a:lnTo>
                    <a:pt x="13" y="4"/>
                  </a:lnTo>
                  <a:cubicBezTo>
                    <a:pt x="12" y="4"/>
                    <a:pt x="11" y="5"/>
                    <a:pt x="11" y="5"/>
                  </a:cubicBezTo>
                  <a:lnTo>
                    <a:pt x="7" y="7"/>
                  </a:lnTo>
                  <a:cubicBezTo>
                    <a:pt x="4" y="8"/>
                    <a:pt x="1" y="10"/>
                    <a:pt x="0" y="13"/>
                  </a:cubicBezTo>
                  <a:cubicBezTo>
                    <a:pt x="0" y="17"/>
                    <a:pt x="1" y="20"/>
                    <a:pt x="4" y="22"/>
                  </a:cubicBezTo>
                  <a:lnTo>
                    <a:pt x="7" y="23"/>
                  </a:lnTo>
                  <a:cubicBezTo>
                    <a:pt x="7" y="24"/>
                    <a:pt x="8" y="24"/>
                    <a:pt x="9" y="24"/>
                  </a:cubicBezTo>
                  <a:lnTo>
                    <a:pt x="18" y="26"/>
                  </a:lnTo>
                  <a:cubicBezTo>
                    <a:pt x="19" y="26"/>
                    <a:pt x="19" y="26"/>
                    <a:pt x="20" y="26"/>
                  </a:cubicBezTo>
                  <a:cubicBezTo>
                    <a:pt x="20" y="26"/>
                    <a:pt x="20" y="26"/>
                    <a:pt x="21" y="26"/>
                  </a:cubicBezTo>
                  <a:lnTo>
                    <a:pt x="25" y="26"/>
                  </a:lnTo>
                  <a:cubicBezTo>
                    <a:pt x="27" y="25"/>
                    <a:pt x="29" y="24"/>
                    <a:pt x="31" y="22"/>
                  </a:cubicBezTo>
                  <a:cubicBezTo>
                    <a:pt x="32" y="20"/>
                    <a:pt x="32" y="18"/>
                    <a:pt x="32" y="16"/>
                  </a:cubicBezTo>
                  <a:lnTo>
                    <a:pt x="32" y="15"/>
                  </a:lnTo>
                  <a:cubicBezTo>
                    <a:pt x="32" y="14"/>
                    <a:pt x="32" y="14"/>
                    <a:pt x="32" y="14"/>
                  </a:cubicBezTo>
                  <a:lnTo>
                    <a:pt x="32" y="1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15" name="Freeform 400">
              <a:extLst>
                <a:ext uri="{FF2B5EF4-FFF2-40B4-BE49-F238E27FC236}">
                  <a16:creationId xmlns:a16="http://schemas.microsoft.com/office/drawing/2014/main" id="{4B60EA6A-4845-40BF-AFC9-600BB5D40918}"/>
                </a:ext>
              </a:extLst>
            </p:cNvPr>
            <p:cNvSpPr>
              <a:spLocks noChangeArrowheads="1"/>
            </p:cNvSpPr>
            <p:nvPr/>
          </p:nvSpPr>
          <p:spPr bwMode="auto">
            <a:xfrm>
              <a:off x="9583737" y="4519613"/>
              <a:ext cx="14288" cy="19050"/>
            </a:xfrm>
            <a:custGeom>
              <a:avLst/>
              <a:gdLst>
                <a:gd name="T0" fmla="*/ 1 w 38"/>
                <a:gd name="T1" fmla="*/ 34 h 53"/>
                <a:gd name="T2" fmla="*/ 2 w 38"/>
                <a:gd name="T3" fmla="*/ 41 h 53"/>
                <a:gd name="T4" fmla="*/ 5 w 38"/>
                <a:gd name="T5" fmla="*/ 43 h 53"/>
                <a:gd name="T6" fmla="*/ 5 w 38"/>
                <a:gd name="T7" fmla="*/ 45 h 53"/>
                <a:gd name="T8" fmla="*/ 9 w 38"/>
                <a:gd name="T9" fmla="*/ 52 h 53"/>
                <a:gd name="T10" fmla="*/ 13 w 38"/>
                <a:gd name="T11" fmla="*/ 52 h 53"/>
                <a:gd name="T12" fmla="*/ 17 w 38"/>
                <a:gd name="T13" fmla="*/ 51 h 53"/>
                <a:gd name="T14" fmla="*/ 31 w 38"/>
                <a:gd name="T15" fmla="*/ 43 h 53"/>
                <a:gd name="T16" fmla="*/ 34 w 38"/>
                <a:gd name="T17" fmla="*/ 41 h 53"/>
                <a:gd name="T18" fmla="*/ 37 w 38"/>
                <a:gd name="T19" fmla="*/ 36 h 53"/>
                <a:gd name="T20" fmla="*/ 37 w 38"/>
                <a:gd name="T21" fmla="*/ 32 h 53"/>
                <a:gd name="T22" fmla="*/ 37 w 38"/>
                <a:gd name="T23" fmla="*/ 30 h 53"/>
                <a:gd name="T24" fmla="*/ 35 w 38"/>
                <a:gd name="T25" fmla="*/ 26 h 53"/>
                <a:gd name="T26" fmla="*/ 34 w 38"/>
                <a:gd name="T27" fmla="*/ 25 h 53"/>
                <a:gd name="T28" fmla="*/ 35 w 38"/>
                <a:gd name="T29" fmla="*/ 23 h 53"/>
                <a:gd name="T30" fmla="*/ 35 w 38"/>
                <a:gd name="T31" fmla="*/ 19 h 53"/>
                <a:gd name="T32" fmla="*/ 34 w 38"/>
                <a:gd name="T33" fmla="*/ 15 h 53"/>
                <a:gd name="T34" fmla="*/ 30 w 38"/>
                <a:gd name="T35" fmla="*/ 6 h 53"/>
                <a:gd name="T36" fmla="*/ 28 w 38"/>
                <a:gd name="T37" fmla="*/ 4 h 53"/>
                <a:gd name="T38" fmla="*/ 23 w 38"/>
                <a:gd name="T39" fmla="*/ 1 h 53"/>
                <a:gd name="T40" fmla="*/ 18 w 38"/>
                <a:gd name="T41" fmla="*/ 0 h 53"/>
                <a:gd name="T42" fmla="*/ 15 w 38"/>
                <a:gd name="T43" fmla="*/ 0 h 53"/>
                <a:gd name="T44" fmla="*/ 9 w 38"/>
                <a:gd name="T45" fmla="*/ 3 h 53"/>
                <a:gd name="T46" fmla="*/ 7 w 38"/>
                <a:gd name="T47" fmla="*/ 9 h 53"/>
                <a:gd name="T48" fmla="*/ 9 w 38"/>
                <a:gd name="T49" fmla="*/ 18 h 53"/>
                <a:gd name="T50" fmla="*/ 9 w 38"/>
                <a:gd name="T51" fmla="*/ 20 h 53"/>
                <a:gd name="T52" fmla="*/ 8 w 38"/>
                <a:gd name="T53" fmla="*/ 20 h 53"/>
                <a:gd name="T54" fmla="*/ 2 w 38"/>
                <a:gd name="T55" fmla="*/ 26 h 53"/>
                <a:gd name="T56" fmla="*/ 2 w 38"/>
                <a:gd name="T57" fmla="*/ 30 h 53"/>
                <a:gd name="T58" fmla="*/ 1 w 38"/>
                <a:gd name="T59" fmla="*/ 32 h 53"/>
                <a:gd name="T60" fmla="*/ 1 w 38"/>
                <a:gd name="T61"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53">
                  <a:moveTo>
                    <a:pt x="1" y="34"/>
                  </a:moveTo>
                  <a:cubicBezTo>
                    <a:pt x="0" y="37"/>
                    <a:pt x="1" y="39"/>
                    <a:pt x="2" y="41"/>
                  </a:cubicBezTo>
                  <a:cubicBezTo>
                    <a:pt x="3" y="42"/>
                    <a:pt x="4" y="42"/>
                    <a:pt x="5" y="43"/>
                  </a:cubicBezTo>
                  <a:lnTo>
                    <a:pt x="5" y="45"/>
                  </a:lnTo>
                  <a:cubicBezTo>
                    <a:pt x="5" y="48"/>
                    <a:pt x="7" y="50"/>
                    <a:pt x="9" y="52"/>
                  </a:cubicBezTo>
                  <a:cubicBezTo>
                    <a:pt x="10" y="52"/>
                    <a:pt x="12" y="52"/>
                    <a:pt x="13" y="52"/>
                  </a:cubicBezTo>
                  <a:cubicBezTo>
                    <a:pt x="14" y="52"/>
                    <a:pt x="16" y="52"/>
                    <a:pt x="17" y="51"/>
                  </a:cubicBezTo>
                  <a:lnTo>
                    <a:pt x="31" y="43"/>
                  </a:lnTo>
                  <a:cubicBezTo>
                    <a:pt x="32" y="43"/>
                    <a:pt x="33" y="42"/>
                    <a:pt x="34" y="41"/>
                  </a:cubicBezTo>
                  <a:cubicBezTo>
                    <a:pt x="35" y="40"/>
                    <a:pt x="36" y="37"/>
                    <a:pt x="37" y="36"/>
                  </a:cubicBezTo>
                  <a:cubicBezTo>
                    <a:pt x="37" y="35"/>
                    <a:pt x="37" y="33"/>
                    <a:pt x="37" y="32"/>
                  </a:cubicBezTo>
                  <a:lnTo>
                    <a:pt x="37" y="30"/>
                  </a:lnTo>
                  <a:cubicBezTo>
                    <a:pt x="36" y="29"/>
                    <a:pt x="35" y="26"/>
                    <a:pt x="35" y="26"/>
                  </a:cubicBezTo>
                  <a:cubicBezTo>
                    <a:pt x="35" y="25"/>
                    <a:pt x="35" y="25"/>
                    <a:pt x="34" y="25"/>
                  </a:cubicBezTo>
                  <a:cubicBezTo>
                    <a:pt x="35" y="24"/>
                    <a:pt x="35" y="23"/>
                    <a:pt x="35" y="23"/>
                  </a:cubicBezTo>
                  <a:cubicBezTo>
                    <a:pt x="35" y="22"/>
                    <a:pt x="36" y="21"/>
                    <a:pt x="35" y="19"/>
                  </a:cubicBezTo>
                  <a:lnTo>
                    <a:pt x="34" y="15"/>
                  </a:lnTo>
                  <a:lnTo>
                    <a:pt x="30" y="6"/>
                  </a:lnTo>
                  <a:lnTo>
                    <a:pt x="28" y="4"/>
                  </a:lnTo>
                  <a:cubicBezTo>
                    <a:pt x="27" y="2"/>
                    <a:pt x="25" y="1"/>
                    <a:pt x="23" y="1"/>
                  </a:cubicBezTo>
                  <a:lnTo>
                    <a:pt x="18" y="0"/>
                  </a:lnTo>
                  <a:lnTo>
                    <a:pt x="15" y="0"/>
                  </a:lnTo>
                  <a:cubicBezTo>
                    <a:pt x="13" y="1"/>
                    <a:pt x="11" y="2"/>
                    <a:pt x="9" y="3"/>
                  </a:cubicBezTo>
                  <a:cubicBezTo>
                    <a:pt x="8" y="5"/>
                    <a:pt x="7" y="7"/>
                    <a:pt x="7" y="9"/>
                  </a:cubicBezTo>
                  <a:lnTo>
                    <a:pt x="9" y="18"/>
                  </a:lnTo>
                  <a:lnTo>
                    <a:pt x="9" y="20"/>
                  </a:lnTo>
                  <a:lnTo>
                    <a:pt x="8" y="20"/>
                  </a:lnTo>
                  <a:cubicBezTo>
                    <a:pt x="5" y="21"/>
                    <a:pt x="3" y="23"/>
                    <a:pt x="2" y="26"/>
                  </a:cubicBezTo>
                  <a:cubicBezTo>
                    <a:pt x="2" y="28"/>
                    <a:pt x="2" y="29"/>
                    <a:pt x="2" y="30"/>
                  </a:cubicBezTo>
                  <a:cubicBezTo>
                    <a:pt x="2" y="31"/>
                    <a:pt x="2" y="32"/>
                    <a:pt x="1" y="32"/>
                  </a:cubicBezTo>
                  <a:lnTo>
                    <a:pt x="1" y="3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16" name="Freeform 401">
              <a:extLst>
                <a:ext uri="{FF2B5EF4-FFF2-40B4-BE49-F238E27FC236}">
                  <a16:creationId xmlns:a16="http://schemas.microsoft.com/office/drawing/2014/main" id="{9930F021-2D8D-452B-B8B4-AEE939758997}"/>
                </a:ext>
              </a:extLst>
            </p:cNvPr>
            <p:cNvSpPr>
              <a:spLocks noChangeArrowheads="1"/>
            </p:cNvSpPr>
            <p:nvPr/>
          </p:nvSpPr>
          <p:spPr bwMode="auto">
            <a:xfrm>
              <a:off x="9553575" y="4389438"/>
              <a:ext cx="23812" cy="25400"/>
            </a:xfrm>
            <a:custGeom>
              <a:avLst/>
              <a:gdLst>
                <a:gd name="T0" fmla="*/ 3 w 66"/>
                <a:gd name="T1" fmla="*/ 24 h 72"/>
                <a:gd name="T2" fmla="*/ 2 w 66"/>
                <a:gd name="T3" fmla="*/ 26 h 72"/>
                <a:gd name="T4" fmla="*/ 1 w 66"/>
                <a:gd name="T5" fmla="*/ 28 h 72"/>
                <a:gd name="T6" fmla="*/ 0 w 66"/>
                <a:gd name="T7" fmla="*/ 32 h 72"/>
                <a:gd name="T8" fmla="*/ 1 w 66"/>
                <a:gd name="T9" fmla="*/ 35 h 72"/>
                <a:gd name="T10" fmla="*/ 6 w 66"/>
                <a:gd name="T11" fmla="*/ 41 h 72"/>
                <a:gd name="T12" fmla="*/ 10 w 66"/>
                <a:gd name="T13" fmla="*/ 41 h 72"/>
                <a:gd name="T14" fmla="*/ 11 w 66"/>
                <a:gd name="T15" fmla="*/ 42 h 72"/>
                <a:gd name="T16" fmla="*/ 15 w 66"/>
                <a:gd name="T17" fmla="*/ 45 h 72"/>
                <a:gd name="T18" fmla="*/ 15 w 66"/>
                <a:gd name="T19" fmla="*/ 45 h 72"/>
                <a:gd name="T20" fmla="*/ 18 w 66"/>
                <a:gd name="T21" fmla="*/ 49 h 72"/>
                <a:gd name="T22" fmla="*/ 21 w 66"/>
                <a:gd name="T23" fmla="*/ 50 h 72"/>
                <a:gd name="T24" fmla="*/ 20 w 66"/>
                <a:gd name="T25" fmla="*/ 52 h 72"/>
                <a:gd name="T26" fmla="*/ 21 w 66"/>
                <a:gd name="T27" fmla="*/ 59 h 72"/>
                <a:gd name="T28" fmla="*/ 28 w 66"/>
                <a:gd name="T29" fmla="*/ 68 h 72"/>
                <a:gd name="T30" fmla="*/ 34 w 66"/>
                <a:gd name="T31" fmla="*/ 71 h 72"/>
                <a:gd name="T32" fmla="*/ 36 w 66"/>
                <a:gd name="T33" fmla="*/ 70 h 72"/>
                <a:gd name="T34" fmla="*/ 41 w 66"/>
                <a:gd name="T35" fmla="*/ 67 h 72"/>
                <a:gd name="T36" fmla="*/ 42 w 66"/>
                <a:gd name="T37" fmla="*/ 68 h 72"/>
                <a:gd name="T38" fmla="*/ 48 w 66"/>
                <a:gd name="T39" fmla="*/ 68 h 72"/>
                <a:gd name="T40" fmla="*/ 53 w 66"/>
                <a:gd name="T41" fmla="*/ 69 h 72"/>
                <a:gd name="T42" fmla="*/ 58 w 66"/>
                <a:gd name="T43" fmla="*/ 66 h 72"/>
                <a:gd name="T44" fmla="*/ 59 w 66"/>
                <a:gd name="T45" fmla="*/ 65 h 72"/>
                <a:gd name="T46" fmla="*/ 60 w 66"/>
                <a:gd name="T47" fmla="*/ 64 h 72"/>
                <a:gd name="T48" fmla="*/ 65 w 66"/>
                <a:gd name="T49" fmla="*/ 58 h 72"/>
                <a:gd name="T50" fmla="*/ 65 w 66"/>
                <a:gd name="T51" fmla="*/ 56 h 72"/>
                <a:gd name="T52" fmla="*/ 65 w 66"/>
                <a:gd name="T53" fmla="*/ 52 h 72"/>
                <a:gd name="T54" fmla="*/ 64 w 66"/>
                <a:gd name="T55" fmla="*/ 49 h 72"/>
                <a:gd name="T56" fmla="*/ 62 w 66"/>
                <a:gd name="T57" fmla="*/ 46 h 72"/>
                <a:gd name="T58" fmla="*/ 60 w 66"/>
                <a:gd name="T59" fmla="*/ 42 h 72"/>
                <a:gd name="T60" fmla="*/ 58 w 66"/>
                <a:gd name="T61" fmla="*/ 41 h 72"/>
                <a:gd name="T62" fmla="*/ 44 w 66"/>
                <a:gd name="T63" fmla="*/ 30 h 72"/>
                <a:gd name="T64" fmla="*/ 43 w 66"/>
                <a:gd name="T65" fmla="*/ 29 h 72"/>
                <a:gd name="T66" fmla="*/ 44 w 66"/>
                <a:gd name="T67" fmla="*/ 23 h 72"/>
                <a:gd name="T68" fmla="*/ 44 w 66"/>
                <a:gd name="T69" fmla="*/ 21 h 72"/>
                <a:gd name="T70" fmla="*/ 43 w 66"/>
                <a:gd name="T71" fmla="*/ 19 h 72"/>
                <a:gd name="T72" fmla="*/ 41 w 66"/>
                <a:gd name="T73" fmla="*/ 15 h 72"/>
                <a:gd name="T74" fmla="*/ 37 w 66"/>
                <a:gd name="T75" fmla="*/ 10 h 72"/>
                <a:gd name="T76" fmla="*/ 24 w 66"/>
                <a:gd name="T77" fmla="*/ 1 h 72"/>
                <a:gd name="T78" fmla="*/ 17 w 66"/>
                <a:gd name="T79" fmla="*/ 0 h 72"/>
                <a:gd name="T80" fmla="*/ 13 w 66"/>
                <a:gd name="T81" fmla="*/ 1 h 72"/>
                <a:gd name="T82" fmla="*/ 9 w 66"/>
                <a:gd name="T83" fmla="*/ 4 h 72"/>
                <a:gd name="T84" fmla="*/ 7 w 66"/>
                <a:gd name="T85" fmla="*/ 6 h 72"/>
                <a:gd name="T86" fmla="*/ 6 w 66"/>
                <a:gd name="T87" fmla="*/ 10 h 72"/>
                <a:gd name="T88" fmla="*/ 5 w 66"/>
                <a:gd name="T89" fmla="*/ 14 h 72"/>
                <a:gd name="T90" fmla="*/ 5 w 66"/>
                <a:gd name="T91" fmla="*/ 20 h 72"/>
                <a:gd name="T92" fmla="*/ 5 w 66"/>
                <a:gd name="T93" fmla="*/ 21 h 72"/>
                <a:gd name="T94" fmla="*/ 4 w 66"/>
                <a:gd name="T95" fmla="*/ 22 h 72"/>
                <a:gd name="T96" fmla="*/ 3 w 66"/>
                <a:gd name="T97" fmla="*/ 2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 h="72">
                  <a:moveTo>
                    <a:pt x="3" y="24"/>
                  </a:moveTo>
                  <a:cubicBezTo>
                    <a:pt x="2" y="24"/>
                    <a:pt x="2" y="25"/>
                    <a:pt x="2" y="26"/>
                  </a:cubicBezTo>
                  <a:lnTo>
                    <a:pt x="1" y="28"/>
                  </a:lnTo>
                  <a:cubicBezTo>
                    <a:pt x="0" y="30"/>
                    <a:pt x="0" y="31"/>
                    <a:pt x="0" y="32"/>
                  </a:cubicBezTo>
                  <a:lnTo>
                    <a:pt x="1" y="35"/>
                  </a:lnTo>
                  <a:cubicBezTo>
                    <a:pt x="1" y="37"/>
                    <a:pt x="3" y="40"/>
                    <a:pt x="6" y="41"/>
                  </a:cubicBezTo>
                  <a:cubicBezTo>
                    <a:pt x="7" y="42"/>
                    <a:pt x="9" y="42"/>
                    <a:pt x="10" y="41"/>
                  </a:cubicBezTo>
                  <a:cubicBezTo>
                    <a:pt x="11" y="42"/>
                    <a:pt x="11" y="42"/>
                    <a:pt x="11" y="42"/>
                  </a:cubicBezTo>
                  <a:cubicBezTo>
                    <a:pt x="12" y="43"/>
                    <a:pt x="13" y="44"/>
                    <a:pt x="15" y="45"/>
                  </a:cubicBezTo>
                  <a:lnTo>
                    <a:pt x="15" y="45"/>
                  </a:lnTo>
                  <a:cubicBezTo>
                    <a:pt x="15" y="47"/>
                    <a:pt x="16" y="48"/>
                    <a:pt x="18" y="49"/>
                  </a:cubicBezTo>
                  <a:cubicBezTo>
                    <a:pt x="19" y="49"/>
                    <a:pt x="20" y="50"/>
                    <a:pt x="21" y="50"/>
                  </a:cubicBezTo>
                  <a:cubicBezTo>
                    <a:pt x="20" y="51"/>
                    <a:pt x="20" y="51"/>
                    <a:pt x="20" y="52"/>
                  </a:cubicBezTo>
                  <a:cubicBezTo>
                    <a:pt x="19" y="55"/>
                    <a:pt x="20" y="57"/>
                    <a:pt x="21" y="59"/>
                  </a:cubicBezTo>
                  <a:lnTo>
                    <a:pt x="28" y="68"/>
                  </a:lnTo>
                  <a:cubicBezTo>
                    <a:pt x="29" y="69"/>
                    <a:pt x="32" y="71"/>
                    <a:pt x="34" y="71"/>
                  </a:cubicBezTo>
                  <a:cubicBezTo>
                    <a:pt x="35" y="71"/>
                    <a:pt x="36" y="70"/>
                    <a:pt x="36" y="70"/>
                  </a:cubicBezTo>
                  <a:cubicBezTo>
                    <a:pt x="38" y="70"/>
                    <a:pt x="39" y="69"/>
                    <a:pt x="41" y="67"/>
                  </a:cubicBezTo>
                  <a:lnTo>
                    <a:pt x="42" y="68"/>
                  </a:lnTo>
                  <a:cubicBezTo>
                    <a:pt x="44" y="69"/>
                    <a:pt x="46" y="69"/>
                    <a:pt x="48" y="68"/>
                  </a:cubicBezTo>
                  <a:cubicBezTo>
                    <a:pt x="50" y="69"/>
                    <a:pt x="52" y="69"/>
                    <a:pt x="53" y="69"/>
                  </a:cubicBezTo>
                  <a:cubicBezTo>
                    <a:pt x="55" y="68"/>
                    <a:pt x="57" y="67"/>
                    <a:pt x="58" y="66"/>
                  </a:cubicBezTo>
                  <a:lnTo>
                    <a:pt x="59" y="65"/>
                  </a:lnTo>
                  <a:cubicBezTo>
                    <a:pt x="59" y="65"/>
                    <a:pt x="60" y="65"/>
                    <a:pt x="60" y="64"/>
                  </a:cubicBezTo>
                  <a:cubicBezTo>
                    <a:pt x="63" y="63"/>
                    <a:pt x="65" y="61"/>
                    <a:pt x="65" y="58"/>
                  </a:cubicBezTo>
                  <a:lnTo>
                    <a:pt x="65" y="56"/>
                  </a:lnTo>
                  <a:cubicBezTo>
                    <a:pt x="65" y="55"/>
                    <a:pt x="65" y="53"/>
                    <a:pt x="65" y="52"/>
                  </a:cubicBezTo>
                  <a:cubicBezTo>
                    <a:pt x="65" y="52"/>
                    <a:pt x="64" y="50"/>
                    <a:pt x="64" y="49"/>
                  </a:cubicBezTo>
                  <a:cubicBezTo>
                    <a:pt x="64" y="48"/>
                    <a:pt x="63" y="47"/>
                    <a:pt x="62" y="46"/>
                  </a:cubicBezTo>
                  <a:lnTo>
                    <a:pt x="60" y="42"/>
                  </a:lnTo>
                  <a:cubicBezTo>
                    <a:pt x="59" y="42"/>
                    <a:pt x="59" y="41"/>
                    <a:pt x="58" y="41"/>
                  </a:cubicBezTo>
                  <a:lnTo>
                    <a:pt x="44" y="30"/>
                  </a:lnTo>
                  <a:lnTo>
                    <a:pt x="43" y="29"/>
                  </a:lnTo>
                  <a:lnTo>
                    <a:pt x="44" y="23"/>
                  </a:lnTo>
                  <a:cubicBezTo>
                    <a:pt x="44" y="23"/>
                    <a:pt x="44" y="22"/>
                    <a:pt x="44" y="21"/>
                  </a:cubicBezTo>
                  <a:lnTo>
                    <a:pt x="43" y="19"/>
                  </a:lnTo>
                  <a:cubicBezTo>
                    <a:pt x="43" y="17"/>
                    <a:pt x="43" y="16"/>
                    <a:pt x="41" y="15"/>
                  </a:cubicBezTo>
                  <a:lnTo>
                    <a:pt x="37" y="10"/>
                  </a:lnTo>
                  <a:lnTo>
                    <a:pt x="24" y="1"/>
                  </a:lnTo>
                  <a:cubicBezTo>
                    <a:pt x="22" y="0"/>
                    <a:pt x="20" y="0"/>
                    <a:pt x="17" y="0"/>
                  </a:cubicBezTo>
                  <a:lnTo>
                    <a:pt x="13" y="1"/>
                  </a:lnTo>
                  <a:cubicBezTo>
                    <a:pt x="12" y="2"/>
                    <a:pt x="10" y="2"/>
                    <a:pt x="9" y="4"/>
                  </a:cubicBezTo>
                  <a:lnTo>
                    <a:pt x="7" y="6"/>
                  </a:lnTo>
                  <a:cubicBezTo>
                    <a:pt x="6" y="7"/>
                    <a:pt x="6" y="8"/>
                    <a:pt x="6" y="10"/>
                  </a:cubicBezTo>
                  <a:lnTo>
                    <a:pt x="5" y="14"/>
                  </a:lnTo>
                  <a:lnTo>
                    <a:pt x="5" y="20"/>
                  </a:lnTo>
                  <a:lnTo>
                    <a:pt x="5" y="21"/>
                  </a:lnTo>
                  <a:cubicBezTo>
                    <a:pt x="5" y="21"/>
                    <a:pt x="5" y="22"/>
                    <a:pt x="4" y="22"/>
                  </a:cubicBezTo>
                  <a:lnTo>
                    <a:pt x="3" y="2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17" name="Freeform 402">
              <a:extLst>
                <a:ext uri="{FF2B5EF4-FFF2-40B4-BE49-F238E27FC236}">
                  <a16:creationId xmlns:a16="http://schemas.microsoft.com/office/drawing/2014/main" id="{9FDA3D4A-8A6D-4D06-9FED-7F23B2982CEB}"/>
                </a:ext>
              </a:extLst>
            </p:cNvPr>
            <p:cNvSpPr>
              <a:spLocks noChangeArrowheads="1"/>
            </p:cNvSpPr>
            <p:nvPr/>
          </p:nvSpPr>
          <p:spPr bwMode="auto">
            <a:xfrm>
              <a:off x="9596437" y="4546600"/>
              <a:ext cx="46038" cy="39688"/>
            </a:xfrm>
            <a:custGeom>
              <a:avLst/>
              <a:gdLst>
                <a:gd name="T0" fmla="*/ 116 w 128"/>
                <a:gd name="T1" fmla="*/ 71 h 109"/>
                <a:gd name="T2" fmla="*/ 124 w 128"/>
                <a:gd name="T3" fmla="*/ 56 h 109"/>
                <a:gd name="T4" fmla="*/ 127 w 128"/>
                <a:gd name="T5" fmla="*/ 38 h 109"/>
                <a:gd name="T6" fmla="*/ 126 w 128"/>
                <a:gd name="T7" fmla="*/ 20 h 109"/>
                <a:gd name="T8" fmla="*/ 122 w 128"/>
                <a:gd name="T9" fmla="*/ 10 h 109"/>
                <a:gd name="T10" fmla="*/ 114 w 128"/>
                <a:gd name="T11" fmla="*/ 3 h 109"/>
                <a:gd name="T12" fmla="*/ 102 w 128"/>
                <a:gd name="T13" fmla="*/ 2 h 109"/>
                <a:gd name="T14" fmla="*/ 96 w 128"/>
                <a:gd name="T15" fmla="*/ 4 h 109"/>
                <a:gd name="T16" fmla="*/ 90 w 128"/>
                <a:gd name="T17" fmla="*/ 12 h 109"/>
                <a:gd name="T18" fmla="*/ 72 w 128"/>
                <a:gd name="T19" fmla="*/ 28 h 109"/>
                <a:gd name="T20" fmla="*/ 65 w 128"/>
                <a:gd name="T21" fmla="*/ 31 h 109"/>
                <a:gd name="T22" fmla="*/ 67 w 128"/>
                <a:gd name="T23" fmla="*/ 27 h 109"/>
                <a:gd name="T24" fmla="*/ 68 w 128"/>
                <a:gd name="T25" fmla="*/ 22 h 109"/>
                <a:gd name="T26" fmla="*/ 61 w 128"/>
                <a:gd name="T27" fmla="*/ 12 h 109"/>
                <a:gd name="T28" fmla="*/ 54 w 128"/>
                <a:gd name="T29" fmla="*/ 12 h 109"/>
                <a:gd name="T30" fmla="*/ 47 w 128"/>
                <a:gd name="T31" fmla="*/ 13 h 109"/>
                <a:gd name="T32" fmla="*/ 33 w 128"/>
                <a:gd name="T33" fmla="*/ 20 h 109"/>
                <a:gd name="T34" fmla="*/ 26 w 128"/>
                <a:gd name="T35" fmla="*/ 26 h 109"/>
                <a:gd name="T36" fmla="*/ 22 w 128"/>
                <a:gd name="T37" fmla="*/ 33 h 109"/>
                <a:gd name="T38" fmla="*/ 19 w 128"/>
                <a:gd name="T39" fmla="*/ 37 h 109"/>
                <a:gd name="T40" fmla="*/ 17 w 128"/>
                <a:gd name="T41" fmla="*/ 39 h 109"/>
                <a:gd name="T42" fmla="*/ 10 w 128"/>
                <a:gd name="T43" fmla="*/ 42 h 109"/>
                <a:gd name="T44" fmla="*/ 4 w 128"/>
                <a:gd name="T45" fmla="*/ 46 h 109"/>
                <a:gd name="T46" fmla="*/ 1 w 128"/>
                <a:gd name="T47" fmla="*/ 51 h 109"/>
                <a:gd name="T48" fmla="*/ 1 w 128"/>
                <a:gd name="T49" fmla="*/ 61 h 109"/>
                <a:gd name="T50" fmla="*/ 5 w 128"/>
                <a:gd name="T51" fmla="*/ 69 h 109"/>
                <a:gd name="T52" fmla="*/ 10 w 128"/>
                <a:gd name="T53" fmla="*/ 74 h 109"/>
                <a:gd name="T54" fmla="*/ 17 w 128"/>
                <a:gd name="T55" fmla="*/ 77 h 109"/>
                <a:gd name="T56" fmla="*/ 26 w 128"/>
                <a:gd name="T57" fmla="*/ 66 h 109"/>
                <a:gd name="T58" fmla="*/ 29 w 128"/>
                <a:gd name="T59" fmla="*/ 68 h 109"/>
                <a:gd name="T60" fmla="*/ 39 w 128"/>
                <a:gd name="T61" fmla="*/ 69 h 109"/>
                <a:gd name="T62" fmla="*/ 45 w 128"/>
                <a:gd name="T63" fmla="*/ 68 h 109"/>
                <a:gd name="T64" fmla="*/ 57 w 128"/>
                <a:gd name="T65" fmla="*/ 59 h 109"/>
                <a:gd name="T66" fmla="*/ 65 w 128"/>
                <a:gd name="T67" fmla="*/ 45 h 109"/>
                <a:gd name="T68" fmla="*/ 69 w 128"/>
                <a:gd name="T69" fmla="*/ 50 h 109"/>
                <a:gd name="T70" fmla="*/ 70 w 128"/>
                <a:gd name="T71" fmla="*/ 56 h 109"/>
                <a:gd name="T72" fmla="*/ 71 w 128"/>
                <a:gd name="T73" fmla="*/ 58 h 109"/>
                <a:gd name="T74" fmla="*/ 75 w 128"/>
                <a:gd name="T75" fmla="*/ 67 h 109"/>
                <a:gd name="T76" fmla="*/ 79 w 128"/>
                <a:gd name="T77" fmla="*/ 74 h 109"/>
                <a:gd name="T78" fmla="*/ 83 w 128"/>
                <a:gd name="T79" fmla="*/ 81 h 109"/>
                <a:gd name="T80" fmla="*/ 81 w 128"/>
                <a:gd name="T81" fmla="*/ 90 h 109"/>
                <a:gd name="T82" fmla="*/ 78 w 128"/>
                <a:gd name="T83" fmla="*/ 95 h 109"/>
                <a:gd name="T84" fmla="*/ 82 w 128"/>
                <a:gd name="T85" fmla="*/ 106 h 109"/>
                <a:gd name="T86" fmla="*/ 89 w 128"/>
                <a:gd name="T87" fmla="*/ 108 h 109"/>
                <a:gd name="T88" fmla="*/ 97 w 128"/>
                <a:gd name="T89" fmla="*/ 107 h 109"/>
                <a:gd name="T90" fmla="*/ 104 w 128"/>
                <a:gd name="T91" fmla="*/ 98 h 109"/>
                <a:gd name="T92" fmla="*/ 104 w 128"/>
                <a:gd name="T93" fmla="*/ 89 h 109"/>
                <a:gd name="T94" fmla="*/ 100 w 128"/>
                <a:gd name="T95" fmla="*/ 82 h 109"/>
                <a:gd name="T96" fmla="*/ 104 w 128"/>
                <a:gd name="T97" fmla="*/ 80 h 109"/>
                <a:gd name="T98" fmla="*/ 112 w 128"/>
                <a:gd name="T99" fmla="*/ 7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8" h="109">
                  <a:moveTo>
                    <a:pt x="112" y="74"/>
                  </a:moveTo>
                  <a:cubicBezTo>
                    <a:pt x="113" y="73"/>
                    <a:pt x="115" y="72"/>
                    <a:pt x="116" y="71"/>
                  </a:cubicBezTo>
                  <a:cubicBezTo>
                    <a:pt x="117" y="70"/>
                    <a:pt x="118" y="69"/>
                    <a:pt x="118" y="68"/>
                  </a:cubicBezTo>
                  <a:lnTo>
                    <a:pt x="124" y="56"/>
                  </a:lnTo>
                  <a:cubicBezTo>
                    <a:pt x="124" y="56"/>
                    <a:pt x="124" y="55"/>
                    <a:pt x="124" y="54"/>
                  </a:cubicBezTo>
                  <a:lnTo>
                    <a:pt x="127" y="38"/>
                  </a:lnTo>
                  <a:lnTo>
                    <a:pt x="127" y="33"/>
                  </a:lnTo>
                  <a:lnTo>
                    <a:pt x="126" y="20"/>
                  </a:lnTo>
                  <a:lnTo>
                    <a:pt x="125" y="14"/>
                  </a:lnTo>
                  <a:lnTo>
                    <a:pt x="122" y="10"/>
                  </a:lnTo>
                  <a:cubicBezTo>
                    <a:pt x="122" y="9"/>
                    <a:pt x="121" y="8"/>
                    <a:pt x="120" y="7"/>
                  </a:cubicBezTo>
                  <a:lnTo>
                    <a:pt x="114" y="3"/>
                  </a:lnTo>
                  <a:lnTo>
                    <a:pt x="111" y="1"/>
                  </a:lnTo>
                  <a:cubicBezTo>
                    <a:pt x="109" y="0"/>
                    <a:pt x="104" y="1"/>
                    <a:pt x="102" y="2"/>
                  </a:cubicBezTo>
                  <a:lnTo>
                    <a:pt x="100" y="3"/>
                  </a:lnTo>
                  <a:cubicBezTo>
                    <a:pt x="99" y="3"/>
                    <a:pt x="97" y="3"/>
                    <a:pt x="96" y="4"/>
                  </a:cubicBezTo>
                  <a:cubicBezTo>
                    <a:pt x="95" y="5"/>
                    <a:pt x="94" y="6"/>
                    <a:pt x="93" y="7"/>
                  </a:cubicBezTo>
                  <a:lnTo>
                    <a:pt x="90" y="12"/>
                  </a:lnTo>
                  <a:lnTo>
                    <a:pt x="77" y="22"/>
                  </a:lnTo>
                  <a:lnTo>
                    <a:pt x="72" y="28"/>
                  </a:lnTo>
                  <a:cubicBezTo>
                    <a:pt x="70" y="28"/>
                    <a:pt x="69" y="28"/>
                    <a:pt x="68" y="29"/>
                  </a:cubicBezTo>
                  <a:cubicBezTo>
                    <a:pt x="67" y="29"/>
                    <a:pt x="66" y="30"/>
                    <a:pt x="65" y="31"/>
                  </a:cubicBezTo>
                  <a:lnTo>
                    <a:pt x="65" y="30"/>
                  </a:lnTo>
                  <a:cubicBezTo>
                    <a:pt x="65" y="30"/>
                    <a:pt x="66" y="28"/>
                    <a:pt x="67" y="27"/>
                  </a:cubicBezTo>
                  <a:lnTo>
                    <a:pt x="67" y="25"/>
                  </a:lnTo>
                  <a:cubicBezTo>
                    <a:pt x="68" y="24"/>
                    <a:pt x="68" y="22"/>
                    <a:pt x="68" y="22"/>
                  </a:cubicBezTo>
                  <a:cubicBezTo>
                    <a:pt x="69" y="20"/>
                    <a:pt x="68" y="17"/>
                    <a:pt x="67" y="15"/>
                  </a:cubicBezTo>
                  <a:cubicBezTo>
                    <a:pt x="65" y="14"/>
                    <a:pt x="63" y="12"/>
                    <a:pt x="61" y="12"/>
                  </a:cubicBezTo>
                  <a:lnTo>
                    <a:pt x="57" y="12"/>
                  </a:lnTo>
                  <a:lnTo>
                    <a:pt x="54" y="12"/>
                  </a:lnTo>
                  <a:cubicBezTo>
                    <a:pt x="54" y="12"/>
                    <a:pt x="53" y="12"/>
                    <a:pt x="52" y="13"/>
                  </a:cubicBezTo>
                  <a:cubicBezTo>
                    <a:pt x="51" y="12"/>
                    <a:pt x="49" y="12"/>
                    <a:pt x="47" y="13"/>
                  </a:cubicBezTo>
                  <a:lnTo>
                    <a:pt x="40" y="15"/>
                  </a:lnTo>
                  <a:lnTo>
                    <a:pt x="33" y="20"/>
                  </a:lnTo>
                  <a:lnTo>
                    <a:pt x="27" y="24"/>
                  </a:lnTo>
                  <a:cubicBezTo>
                    <a:pt x="26" y="25"/>
                    <a:pt x="26" y="25"/>
                    <a:pt x="26" y="26"/>
                  </a:cubicBezTo>
                  <a:lnTo>
                    <a:pt x="23" y="30"/>
                  </a:lnTo>
                  <a:cubicBezTo>
                    <a:pt x="22" y="31"/>
                    <a:pt x="22" y="32"/>
                    <a:pt x="22" y="33"/>
                  </a:cubicBezTo>
                  <a:cubicBezTo>
                    <a:pt x="21" y="34"/>
                    <a:pt x="21" y="34"/>
                    <a:pt x="21" y="34"/>
                  </a:cubicBezTo>
                  <a:lnTo>
                    <a:pt x="19" y="37"/>
                  </a:lnTo>
                  <a:cubicBezTo>
                    <a:pt x="18" y="38"/>
                    <a:pt x="18" y="38"/>
                    <a:pt x="17" y="39"/>
                  </a:cubicBezTo>
                  <a:lnTo>
                    <a:pt x="17" y="39"/>
                  </a:lnTo>
                  <a:cubicBezTo>
                    <a:pt x="16" y="39"/>
                    <a:pt x="15" y="39"/>
                    <a:pt x="13" y="40"/>
                  </a:cubicBezTo>
                  <a:lnTo>
                    <a:pt x="10" y="42"/>
                  </a:lnTo>
                  <a:cubicBezTo>
                    <a:pt x="9" y="42"/>
                    <a:pt x="8" y="42"/>
                    <a:pt x="8" y="43"/>
                  </a:cubicBezTo>
                  <a:lnTo>
                    <a:pt x="4" y="46"/>
                  </a:lnTo>
                  <a:cubicBezTo>
                    <a:pt x="4" y="47"/>
                    <a:pt x="3" y="47"/>
                    <a:pt x="3" y="48"/>
                  </a:cubicBezTo>
                  <a:lnTo>
                    <a:pt x="1" y="51"/>
                  </a:lnTo>
                  <a:cubicBezTo>
                    <a:pt x="0" y="53"/>
                    <a:pt x="0" y="55"/>
                    <a:pt x="0" y="57"/>
                  </a:cubicBezTo>
                  <a:lnTo>
                    <a:pt x="1" y="61"/>
                  </a:lnTo>
                  <a:cubicBezTo>
                    <a:pt x="1" y="63"/>
                    <a:pt x="1" y="63"/>
                    <a:pt x="2" y="64"/>
                  </a:cubicBezTo>
                  <a:lnTo>
                    <a:pt x="5" y="69"/>
                  </a:lnTo>
                  <a:cubicBezTo>
                    <a:pt x="6" y="70"/>
                    <a:pt x="6" y="70"/>
                    <a:pt x="7" y="71"/>
                  </a:cubicBezTo>
                  <a:lnTo>
                    <a:pt x="10" y="74"/>
                  </a:lnTo>
                  <a:cubicBezTo>
                    <a:pt x="11" y="75"/>
                    <a:pt x="13" y="76"/>
                    <a:pt x="14" y="76"/>
                  </a:cubicBezTo>
                  <a:lnTo>
                    <a:pt x="17" y="77"/>
                  </a:lnTo>
                  <a:cubicBezTo>
                    <a:pt x="20" y="77"/>
                    <a:pt x="23" y="76"/>
                    <a:pt x="25" y="73"/>
                  </a:cubicBezTo>
                  <a:cubicBezTo>
                    <a:pt x="27" y="71"/>
                    <a:pt x="27" y="69"/>
                    <a:pt x="26" y="66"/>
                  </a:cubicBezTo>
                  <a:cubicBezTo>
                    <a:pt x="27" y="67"/>
                    <a:pt x="27" y="67"/>
                    <a:pt x="28" y="67"/>
                  </a:cubicBezTo>
                  <a:lnTo>
                    <a:pt x="29" y="68"/>
                  </a:lnTo>
                  <a:cubicBezTo>
                    <a:pt x="30" y="68"/>
                    <a:pt x="31" y="68"/>
                    <a:pt x="32" y="68"/>
                  </a:cubicBezTo>
                  <a:lnTo>
                    <a:pt x="39" y="69"/>
                  </a:lnTo>
                  <a:cubicBezTo>
                    <a:pt x="40" y="69"/>
                    <a:pt x="41" y="69"/>
                    <a:pt x="42" y="68"/>
                  </a:cubicBezTo>
                  <a:lnTo>
                    <a:pt x="45" y="68"/>
                  </a:lnTo>
                  <a:cubicBezTo>
                    <a:pt x="46" y="67"/>
                    <a:pt x="47" y="67"/>
                    <a:pt x="47" y="66"/>
                  </a:cubicBezTo>
                  <a:lnTo>
                    <a:pt x="57" y="59"/>
                  </a:lnTo>
                  <a:lnTo>
                    <a:pt x="61" y="53"/>
                  </a:lnTo>
                  <a:cubicBezTo>
                    <a:pt x="63" y="51"/>
                    <a:pt x="65" y="48"/>
                    <a:pt x="65" y="45"/>
                  </a:cubicBezTo>
                  <a:cubicBezTo>
                    <a:pt x="66" y="45"/>
                    <a:pt x="66" y="46"/>
                    <a:pt x="66" y="46"/>
                  </a:cubicBezTo>
                  <a:lnTo>
                    <a:pt x="69" y="50"/>
                  </a:lnTo>
                  <a:cubicBezTo>
                    <a:pt x="69" y="51"/>
                    <a:pt x="69" y="53"/>
                    <a:pt x="69" y="53"/>
                  </a:cubicBezTo>
                  <a:cubicBezTo>
                    <a:pt x="69" y="54"/>
                    <a:pt x="70" y="55"/>
                    <a:pt x="70" y="56"/>
                  </a:cubicBezTo>
                  <a:lnTo>
                    <a:pt x="71" y="58"/>
                  </a:lnTo>
                  <a:lnTo>
                    <a:pt x="71" y="58"/>
                  </a:lnTo>
                  <a:cubicBezTo>
                    <a:pt x="71" y="60"/>
                    <a:pt x="71" y="61"/>
                    <a:pt x="71" y="62"/>
                  </a:cubicBezTo>
                  <a:cubicBezTo>
                    <a:pt x="71" y="64"/>
                    <a:pt x="73" y="66"/>
                    <a:pt x="75" y="67"/>
                  </a:cubicBezTo>
                  <a:lnTo>
                    <a:pt x="78" y="70"/>
                  </a:lnTo>
                  <a:lnTo>
                    <a:pt x="79" y="74"/>
                  </a:lnTo>
                  <a:cubicBezTo>
                    <a:pt x="80" y="74"/>
                    <a:pt x="81" y="77"/>
                    <a:pt x="81" y="77"/>
                  </a:cubicBezTo>
                  <a:cubicBezTo>
                    <a:pt x="81" y="78"/>
                    <a:pt x="83" y="80"/>
                    <a:pt x="83" y="81"/>
                  </a:cubicBezTo>
                  <a:cubicBezTo>
                    <a:pt x="84" y="82"/>
                    <a:pt x="86" y="84"/>
                    <a:pt x="87" y="84"/>
                  </a:cubicBezTo>
                  <a:lnTo>
                    <a:pt x="81" y="90"/>
                  </a:lnTo>
                  <a:cubicBezTo>
                    <a:pt x="81" y="90"/>
                    <a:pt x="80" y="91"/>
                    <a:pt x="80" y="92"/>
                  </a:cubicBezTo>
                  <a:lnTo>
                    <a:pt x="78" y="95"/>
                  </a:lnTo>
                  <a:cubicBezTo>
                    <a:pt x="77" y="97"/>
                    <a:pt x="77" y="101"/>
                    <a:pt x="80" y="103"/>
                  </a:cubicBezTo>
                  <a:lnTo>
                    <a:pt x="82" y="106"/>
                  </a:lnTo>
                  <a:cubicBezTo>
                    <a:pt x="83" y="108"/>
                    <a:pt x="85" y="108"/>
                    <a:pt x="88" y="108"/>
                  </a:cubicBezTo>
                  <a:cubicBezTo>
                    <a:pt x="88" y="108"/>
                    <a:pt x="88" y="108"/>
                    <a:pt x="89" y="108"/>
                  </a:cubicBezTo>
                  <a:lnTo>
                    <a:pt x="93" y="108"/>
                  </a:lnTo>
                  <a:cubicBezTo>
                    <a:pt x="94" y="108"/>
                    <a:pt x="96" y="107"/>
                    <a:pt x="97" y="107"/>
                  </a:cubicBezTo>
                  <a:lnTo>
                    <a:pt x="100" y="104"/>
                  </a:lnTo>
                  <a:cubicBezTo>
                    <a:pt x="103" y="103"/>
                    <a:pt x="104" y="100"/>
                    <a:pt x="104" y="98"/>
                  </a:cubicBezTo>
                  <a:lnTo>
                    <a:pt x="104" y="92"/>
                  </a:lnTo>
                  <a:cubicBezTo>
                    <a:pt x="104" y="91"/>
                    <a:pt x="104" y="90"/>
                    <a:pt x="104" y="89"/>
                  </a:cubicBezTo>
                  <a:cubicBezTo>
                    <a:pt x="104" y="88"/>
                    <a:pt x="103" y="86"/>
                    <a:pt x="103" y="85"/>
                  </a:cubicBezTo>
                  <a:cubicBezTo>
                    <a:pt x="102" y="84"/>
                    <a:pt x="101" y="83"/>
                    <a:pt x="100" y="82"/>
                  </a:cubicBezTo>
                  <a:lnTo>
                    <a:pt x="102" y="81"/>
                  </a:lnTo>
                  <a:cubicBezTo>
                    <a:pt x="103" y="81"/>
                    <a:pt x="104" y="80"/>
                    <a:pt x="104" y="80"/>
                  </a:cubicBezTo>
                  <a:lnTo>
                    <a:pt x="110" y="74"/>
                  </a:lnTo>
                  <a:lnTo>
                    <a:pt x="112" y="7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18" name="Freeform 403">
              <a:extLst>
                <a:ext uri="{FF2B5EF4-FFF2-40B4-BE49-F238E27FC236}">
                  <a16:creationId xmlns:a16="http://schemas.microsoft.com/office/drawing/2014/main" id="{3809D27A-8600-4F66-B30C-C4541C9AF109}"/>
                </a:ext>
              </a:extLst>
            </p:cNvPr>
            <p:cNvSpPr>
              <a:spLocks noChangeArrowheads="1"/>
            </p:cNvSpPr>
            <p:nvPr/>
          </p:nvSpPr>
          <p:spPr bwMode="auto">
            <a:xfrm>
              <a:off x="9620250" y="4610100"/>
              <a:ext cx="15875" cy="19050"/>
            </a:xfrm>
            <a:custGeom>
              <a:avLst/>
              <a:gdLst>
                <a:gd name="T0" fmla="*/ 4 w 42"/>
                <a:gd name="T1" fmla="*/ 45 h 52"/>
                <a:gd name="T2" fmla="*/ 9 w 42"/>
                <a:gd name="T3" fmla="*/ 47 h 52"/>
                <a:gd name="T4" fmla="*/ 20 w 42"/>
                <a:gd name="T5" fmla="*/ 50 h 52"/>
                <a:gd name="T6" fmla="*/ 23 w 42"/>
                <a:gd name="T7" fmla="*/ 51 h 52"/>
                <a:gd name="T8" fmla="*/ 24 w 42"/>
                <a:gd name="T9" fmla="*/ 51 h 52"/>
                <a:gd name="T10" fmla="*/ 27 w 42"/>
                <a:gd name="T11" fmla="*/ 50 h 52"/>
                <a:gd name="T12" fmla="*/ 31 w 42"/>
                <a:gd name="T13" fmla="*/ 48 h 52"/>
                <a:gd name="T14" fmla="*/ 34 w 42"/>
                <a:gd name="T15" fmla="*/ 46 h 52"/>
                <a:gd name="T16" fmla="*/ 37 w 42"/>
                <a:gd name="T17" fmla="*/ 42 h 52"/>
                <a:gd name="T18" fmla="*/ 38 w 42"/>
                <a:gd name="T19" fmla="*/ 40 h 52"/>
                <a:gd name="T20" fmla="*/ 40 w 42"/>
                <a:gd name="T21" fmla="*/ 35 h 52"/>
                <a:gd name="T22" fmla="*/ 40 w 42"/>
                <a:gd name="T23" fmla="*/ 33 h 52"/>
                <a:gd name="T24" fmla="*/ 41 w 42"/>
                <a:gd name="T25" fmla="*/ 28 h 52"/>
                <a:gd name="T26" fmla="*/ 40 w 42"/>
                <a:gd name="T27" fmla="*/ 25 h 52"/>
                <a:gd name="T28" fmla="*/ 38 w 42"/>
                <a:gd name="T29" fmla="*/ 18 h 52"/>
                <a:gd name="T30" fmla="*/ 37 w 42"/>
                <a:gd name="T31" fmla="*/ 16 h 52"/>
                <a:gd name="T32" fmla="*/ 31 w 42"/>
                <a:gd name="T33" fmla="*/ 10 h 52"/>
                <a:gd name="T34" fmla="*/ 30 w 42"/>
                <a:gd name="T35" fmla="*/ 8 h 52"/>
                <a:gd name="T36" fmla="*/ 23 w 42"/>
                <a:gd name="T37" fmla="*/ 4 h 52"/>
                <a:gd name="T38" fmla="*/ 21 w 42"/>
                <a:gd name="T39" fmla="*/ 2 h 52"/>
                <a:gd name="T40" fmla="*/ 14 w 42"/>
                <a:gd name="T41" fmla="*/ 0 h 52"/>
                <a:gd name="T42" fmla="*/ 7 w 42"/>
                <a:gd name="T43" fmla="*/ 1 h 52"/>
                <a:gd name="T44" fmla="*/ 5 w 42"/>
                <a:gd name="T45" fmla="*/ 2 h 52"/>
                <a:gd name="T46" fmla="*/ 1 w 42"/>
                <a:gd name="T47" fmla="*/ 11 h 52"/>
                <a:gd name="T48" fmla="*/ 7 w 42"/>
                <a:gd name="T49" fmla="*/ 19 h 52"/>
                <a:gd name="T50" fmla="*/ 10 w 42"/>
                <a:gd name="T51" fmla="*/ 19 h 52"/>
                <a:gd name="T52" fmla="*/ 13 w 42"/>
                <a:gd name="T53" fmla="*/ 25 h 52"/>
                <a:gd name="T54" fmla="*/ 14 w 42"/>
                <a:gd name="T55" fmla="*/ 27 h 52"/>
                <a:gd name="T56" fmla="*/ 14 w 42"/>
                <a:gd name="T57" fmla="*/ 27 h 52"/>
                <a:gd name="T58" fmla="*/ 13 w 42"/>
                <a:gd name="T59" fmla="*/ 28 h 52"/>
                <a:gd name="T60" fmla="*/ 10 w 42"/>
                <a:gd name="T61" fmla="*/ 28 h 52"/>
                <a:gd name="T62" fmla="*/ 6 w 42"/>
                <a:gd name="T63" fmla="*/ 29 h 52"/>
                <a:gd name="T64" fmla="*/ 4 w 42"/>
                <a:gd name="T65" fmla="*/ 30 h 52"/>
                <a:gd name="T66" fmla="*/ 0 w 42"/>
                <a:gd name="T67" fmla="*/ 37 h 52"/>
                <a:gd name="T68" fmla="*/ 4 w 42"/>
                <a:gd name="T69"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 h="52">
                  <a:moveTo>
                    <a:pt x="4" y="45"/>
                  </a:moveTo>
                  <a:lnTo>
                    <a:pt x="9" y="47"/>
                  </a:lnTo>
                  <a:lnTo>
                    <a:pt x="20" y="50"/>
                  </a:lnTo>
                  <a:lnTo>
                    <a:pt x="23" y="51"/>
                  </a:lnTo>
                  <a:cubicBezTo>
                    <a:pt x="24" y="51"/>
                    <a:pt x="24" y="51"/>
                    <a:pt x="24" y="51"/>
                  </a:cubicBezTo>
                  <a:cubicBezTo>
                    <a:pt x="25" y="51"/>
                    <a:pt x="26" y="50"/>
                    <a:pt x="27" y="50"/>
                  </a:cubicBezTo>
                  <a:lnTo>
                    <a:pt x="31" y="48"/>
                  </a:lnTo>
                  <a:cubicBezTo>
                    <a:pt x="32" y="48"/>
                    <a:pt x="33" y="47"/>
                    <a:pt x="34" y="46"/>
                  </a:cubicBezTo>
                  <a:lnTo>
                    <a:pt x="37" y="42"/>
                  </a:lnTo>
                  <a:cubicBezTo>
                    <a:pt x="38" y="42"/>
                    <a:pt x="38" y="41"/>
                    <a:pt x="38" y="40"/>
                  </a:cubicBezTo>
                  <a:lnTo>
                    <a:pt x="40" y="35"/>
                  </a:lnTo>
                  <a:cubicBezTo>
                    <a:pt x="40" y="35"/>
                    <a:pt x="40" y="34"/>
                    <a:pt x="40" y="33"/>
                  </a:cubicBezTo>
                  <a:lnTo>
                    <a:pt x="41" y="28"/>
                  </a:lnTo>
                  <a:cubicBezTo>
                    <a:pt x="41" y="27"/>
                    <a:pt x="41" y="26"/>
                    <a:pt x="40" y="25"/>
                  </a:cubicBezTo>
                  <a:lnTo>
                    <a:pt x="38" y="18"/>
                  </a:lnTo>
                  <a:cubicBezTo>
                    <a:pt x="38" y="18"/>
                    <a:pt x="37" y="17"/>
                    <a:pt x="37" y="16"/>
                  </a:cubicBezTo>
                  <a:lnTo>
                    <a:pt x="31" y="10"/>
                  </a:lnTo>
                  <a:cubicBezTo>
                    <a:pt x="31" y="9"/>
                    <a:pt x="31" y="9"/>
                    <a:pt x="30" y="8"/>
                  </a:cubicBezTo>
                  <a:lnTo>
                    <a:pt x="23" y="4"/>
                  </a:lnTo>
                  <a:cubicBezTo>
                    <a:pt x="23" y="3"/>
                    <a:pt x="22" y="3"/>
                    <a:pt x="21" y="2"/>
                  </a:cubicBezTo>
                  <a:lnTo>
                    <a:pt x="14" y="0"/>
                  </a:lnTo>
                  <a:cubicBezTo>
                    <a:pt x="12" y="0"/>
                    <a:pt x="9" y="0"/>
                    <a:pt x="7" y="1"/>
                  </a:cubicBezTo>
                  <a:cubicBezTo>
                    <a:pt x="7" y="1"/>
                    <a:pt x="6" y="2"/>
                    <a:pt x="5" y="2"/>
                  </a:cubicBezTo>
                  <a:cubicBezTo>
                    <a:pt x="3" y="4"/>
                    <a:pt x="1" y="8"/>
                    <a:pt x="1" y="11"/>
                  </a:cubicBezTo>
                  <a:cubicBezTo>
                    <a:pt x="1" y="15"/>
                    <a:pt x="3" y="18"/>
                    <a:pt x="7" y="19"/>
                  </a:cubicBezTo>
                  <a:lnTo>
                    <a:pt x="10" y="19"/>
                  </a:lnTo>
                  <a:cubicBezTo>
                    <a:pt x="10" y="22"/>
                    <a:pt x="11" y="24"/>
                    <a:pt x="13" y="25"/>
                  </a:cubicBezTo>
                  <a:lnTo>
                    <a:pt x="14" y="27"/>
                  </a:lnTo>
                  <a:lnTo>
                    <a:pt x="14" y="27"/>
                  </a:lnTo>
                  <a:lnTo>
                    <a:pt x="13" y="28"/>
                  </a:lnTo>
                  <a:lnTo>
                    <a:pt x="10" y="28"/>
                  </a:lnTo>
                  <a:cubicBezTo>
                    <a:pt x="9" y="28"/>
                    <a:pt x="7" y="29"/>
                    <a:pt x="6" y="29"/>
                  </a:cubicBezTo>
                  <a:lnTo>
                    <a:pt x="4" y="30"/>
                  </a:lnTo>
                  <a:cubicBezTo>
                    <a:pt x="1" y="32"/>
                    <a:pt x="0" y="35"/>
                    <a:pt x="0" y="37"/>
                  </a:cubicBezTo>
                  <a:cubicBezTo>
                    <a:pt x="0" y="40"/>
                    <a:pt x="1" y="43"/>
                    <a:pt x="4" y="4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19" name="Freeform 404">
              <a:extLst>
                <a:ext uri="{FF2B5EF4-FFF2-40B4-BE49-F238E27FC236}">
                  <a16:creationId xmlns:a16="http://schemas.microsoft.com/office/drawing/2014/main" id="{3F165767-98B2-4592-84A4-A82042B52A36}"/>
                </a:ext>
              </a:extLst>
            </p:cNvPr>
            <p:cNvSpPr>
              <a:spLocks noChangeArrowheads="1"/>
            </p:cNvSpPr>
            <p:nvPr/>
          </p:nvSpPr>
          <p:spPr bwMode="auto">
            <a:xfrm>
              <a:off x="9645650" y="4570413"/>
              <a:ext cx="30162" cy="20637"/>
            </a:xfrm>
            <a:custGeom>
              <a:avLst/>
              <a:gdLst>
                <a:gd name="T0" fmla="*/ 43 w 83"/>
                <a:gd name="T1" fmla="*/ 48 h 58"/>
                <a:gd name="T2" fmla="*/ 45 w 83"/>
                <a:gd name="T3" fmla="*/ 45 h 58"/>
                <a:gd name="T4" fmla="*/ 50 w 83"/>
                <a:gd name="T5" fmla="*/ 37 h 58"/>
                <a:gd name="T6" fmla="*/ 63 w 83"/>
                <a:gd name="T7" fmla="*/ 29 h 58"/>
                <a:gd name="T8" fmla="*/ 63 w 83"/>
                <a:gd name="T9" fmla="*/ 28 h 58"/>
                <a:gd name="T10" fmla="*/ 65 w 83"/>
                <a:gd name="T11" fmla="*/ 28 h 58"/>
                <a:gd name="T12" fmla="*/ 68 w 83"/>
                <a:gd name="T13" fmla="*/ 27 h 58"/>
                <a:gd name="T14" fmla="*/ 70 w 83"/>
                <a:gd name="T15" fmla="*/ 27 h 58"/>
                <a:gd name="T16" fmla="*/ 74 w 83"/>
                <a:gd name="T17" fmla="*/ 28 h 58"/>
                <a:gd name="T18" fmla="*/ 79 w 83"/>
                <a:gd name="T19" fmla="*/ 25 h 58"/>
                <a:gd name="T20" fmla="*/ 82 w 83"/>
                <a:gd name="T21" fmla="*/ 18 h 58"/>
                <a:gd name="T22" fmla="*/ 77 w 83"/>
                <a:gd name="T23" fmla="*/ 11 h 58"/>
                <a:gd name="T24" fmla="*/ 72 w 83"/>
                <a:gd name="T25" fmla="*/ 9 h 58"/>
                <a:gd name="T26" fmla="*/ 67 w 83"/>
                <a:gd name="T27" fmla="*/ 4 h 58"/>
                <a:gd name="T28" fmla="*/ 59 w 83"/>
                <a:gd name="T29" fmla="*/ 0 h 58"/>
                <a:gd name="T30" fmla="*/ 53 w 83"/>
                <a:gd name="T31" fmla="*/ 3 h 58"/>
                <a:gd name="T32" fmla="*/ 48 w 83"/>
                <a:gd name="T33" fmla="*/ 6 h 58"/>
                <a:gd name="T34" fmla="*/ 42 w 83"/>
                <a:gd name="T35" fmla="*/ 15 h 58"/>
                <a:gd name="T36" fmla="*/ 42 w 83"/>
                <a:gd name="T37" fmla="*/ 16 h 58"/>
                <a:gd name="T38" fmla="*/ 29 w 83"/>
                <a:gd name="T39" fmla="*/ 22 h 58"/>
                <a:gd name="T40" fmla="*/ 28 w 83"/>
                <a:gd name="T41" fmla="*/ 22 h 58"/>
                <a:gd name="T42" fmla="*/ 21 w 83"/>
                <a:gd name="T43" fmla="*/ 29 h 58"/>
                <a:gd name="T44" fmla="*/ 21 w 83"/>
                <a:gd name="T45" fmla="*/ 32 h 58"/>
                <a:gd name="T46" fmla="*/ 17 w 83"/>
                <a:gd name="T47" fmla="*/ 32 h 58"/>
                <a:gd name="T48" fmla="*/ 14 w 83"/>
                <a:gd name="T49" fmla="*/ 33 h 58"/>
                <a:gd name="T50" fmla="*/ 11 w 83"/>
                <a:gd name="T51" fmla="*/ 34 h 58"/>
                <a:gd name="T52" fmla="*/ 9 w 83"/>
                <a:gd name="T53" fmla="*/ 35 h 58"/>
                <a:gd name="T54" fmla="*/ 3 w 83"/>
                <a:gd name="T55" fmla="*/ 38 h 58"/>
                <a:gd name="T56" fmla="*/ 1 w 83"/>
                <a:gd name="T57" fmla="*/ 47 h 58"/>
                <a:gd name="T58" fmla="*/ 5 w 83"/>
                <a:gd name="T59" fmla="*/ 53 h 58"/>
                <a:gd name="T60" fmla="*/ 12 w 83"/>
                <a:gd name="T61" fmla="*/ 57 h 58"/>
                <a:gd name="T62" fmla="*/ 12 w 83"/>
                <a:gd name="T63" fmla="*/ 57 h 58"/>
                <a:gd name="T64" fmla="*/ 23 w 83"/>
                <a:gd name="T65" fmla="*/ 56 h 58"/>
                <a:gd name="T66" fmla="*/ 38 w 83"/>
                <a:gd name="T67" fmla="*/ 51 h 58"/>
                <a:gd name="T68" fmla="*/ 41 w 83"/>
                <a:gd name="T69" fmla="*/ 50 h 58"/>
                <a:gd name="T70" fmla="*/ 43 w 83"/>
                <a:gd name="T71"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3" h="58">
                  <a:moveTo>
                    <a:pt x="43" y="48"/>
                  </a:moveTo>
                  <a:cubicBezTo>
                    <a:pt x="44" y="47"/>
                    <a:pt x="45" y="46"/>
                    <a:pt x="45" y="45"/>
                  </a:cubicBezTo>
                  <a:lnTo>
                    <a:pt x="50" y="37"/>
                  </a:lnTo>
                  <a:lnTo>
                    <a:pt x="63" y="29"/>
                  </a:lnTo>
                  <a:lnTo>
                    <a:pt x="63" y="28"/>
                  </a:lnTo>
                  <a:cubicBezTo>
                    <a:pt x="64" y="28"/>
                    <a:pt x="65" y="28"/>
                    <a:pt x="65" y="28"/>
                  </a:cubicBezTo>
                  <a:lnTo>
                    <a:pt x="68" y="27"/>
                  </a:lnTo>
                  <a:lnTo>
                    <a:pt x="70" y="27"/>
                  </a:lnTo>
                  <a:cubicBezTo>
                    <a:pt x="71" y="28"/>
                    <a:pt x="72" y="28"/>
                    <a:pt x="74" y="28"/>
                  </a:cubicBezTo>
                  <a:cubicBezTo>
                    <a:pt x="76" y="28"/>
                    <a:pt x="78" y="27"/>
                    <a:pt x="79" y="25"/>
                  </a:cubicBezTo>
                  <a:cubicBezTo>
                    <a:pt x="81" y="24"/>
                    <a:pt x="82" y="20"/>
                    <a:pt x="82" y="18"/>
                  </a:cubicBezTo>
                  <a:cubicBezTo>
                    <a:pt x="82" y="14"/>
                    <a:pt x="79" y="12"/>
                    <a:pt x="77" y="11"/>
                  </a:cubicBezTo>
                  <a:lnTo>
                    <a:pt x="72" y="9"/>
                  </a:lnTo>
                  <a:lnTo>
                    <a:pt x="67" y="4"/>
                  </a:lnTo>
                  <a:cubicBezTo>
                    <a:pt x="65" y="2"/>
                    <a:pt x="62" y="0"/>
                    <a:pt x="59" y="0"/>
                  </a:cubicBezTo>
                  <a:cubicBezTo>
                    <a:pt x="57" y="0"/>
                    <a:pt x="54" y="1"/>
                    <a:pt x="53" y="3"/>
                  </a:cubicBezTo>
                  <a:lnTo>
                    <a:pt x="48" y="6"/>
                  </a:lnTo>
                  <a:cubicBezTo>
                    <a:pt x="44" y="7"/>
                    <a:pt x="42" y="11"/>
                    <a:pt x="42" y="15"/>
                  </a:cubicBezTo>
                  <a:cubicBezTo>
                    <a:pt x="42" y="15"/>
                    <a:pt x="42" y="15"/>
                    <a:pt x="42" y="16"/>
                  </a:cubicBezTo>
                  <a:lnTo>
                    <a:pt x="29" y="22"/>
                  </a:lnTo>
                  <a:lnTo>
                    <a:pt x="28" y="22"/>
                  </a:lnTo>
                  <a:cubicBezTo>
                    <a:pt x="25" y="23"/>
                    <a:pt x="22" y="26"/>
                    <a:pt x="21" y="29"/>
                  </a:cubicBezTo>
                  <a:cubicBezTo>
                    <a:pt x="21" y="30"/>
                    <a:pt x="21" y="31"/>
                    <a:pt x="21" y="32"/>
                  </a:cubicBezTo>
                  <a:cubicBezTo>
                    <a:pt x="20" y="32"/>
                    <a:pt x="18" y="32"/>
                    <a:pt x="17" y="32"/>
                  </a:cubicBezTo>
                  <a:lnTo>
                    <a:pt x="14" y="33"/>
                  </a:lnTo>
                  <a:cubicBezTo>
                    <a:pt x="13" y="33"/>
                    <a:pt x="11" y="33"/>
                    <a:pt x="11" y="34"/>
                  </a:cubicBezTo>
                  <a:lnTo>
                    <a:pt x="9" y="35"/>
                  </a:lnTo>
                  <a:cubicBezTo>
                    <a:pt x="7" y="36"/>
                    <a:pt x="4" y="36"/>
                    <a:pt x="3" y="38"/>
                  </a:cubicBezTo>
                  <a:cubicBezTo>
                    <a:pt x="0" y="40"/>
                    <a:pt x="0" y="44"/>
                    <a:pt x="1" y="47"/>
                  </a:cubicBezTo>
                  <a:lnTo>
                    <a:pt x="5" y="53"/>
                  </a:lnTo>
                  <a:cubicBezTo>
                    <a:pt x="6" y="56"/>
                    <a:pt x="9" y="57"/>
                    <a:pt x="12" y="57"/>
                  </a:cubicBezTo>
                  <a:lnTo>
                    <a:pt x="12" y="57"/>
                  </a:lnTo>
                  <a:lnTo>
                    <a:pt x="23" y="56"/>
                  </a:lnTo>
                  <a:lnTo>
                    <a:pt x="38" y="51"/>
                  </a:lnTo>
                  <a:cubicBezTo>
                    <a:pt x="39" y="51"/>
                    <a:pt x="40" y="50"/>
                    <a:pt x="41" y="50"/>
                  </a:cubicBezTo>
                  <a:lnTo>
                    <a:pt x="43" y="4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20" name="Freeform 405">
              <a:extLst>
                <a:ext uri="{FF2B5EF4-FFF2-40B4-BE49-F238E27FC236}">
                  <a16:creationId xmlns:a16="http://schemas.microsoft.com/office/drawing/2014/main" id="{C380F90F-CA78-4397-ADD1-9D17BEEDDF43}"/>
                </a:ext>
              </a:extLst>
            </p:cNvPr>
            <p:cNvSpPr>
              <a:spLocks noChangeArrowheads="1"/>
            </p:cNvSpPr>
            <p:nvPr/>
          </p:nvSpPr>
          <p:spPr bwMode="auto">
            <a:xfrm>
              <a:off x="9648825" y="4552950"/>
              <a:ext cx="11112" cy="9525"/>
            </a:xfrm>
            <a:custGeom>
              <a:avLst/>
              <a:gdLst>
                <a:gd name="T0" fmla="*/ 24 w 30"/>
                <a:gd name="T1" fmla="*/ 3 h 28"/>
                <a:gd name="T2" fmla="*/ 15 w 30"/>
                <a:gd name="T3" fmla="*/ 2 h 28"/>
                <a:gd name="T4" fmla="*/ 11 w 30"/>
                <a:gd name="T5" fmla="*/ 4 h 28"/>
                <a:gd name="T6" fmla="*/ 9 w 30"/>
                <a:gd name="T7" fmla="*/ 4 h 28"/>
                <a:gd name="T8" fmla="*/ 2 w 30"/>
                <a:gd name="T9" fmla="*/ 8 h 28"/>
                <a:gd name="T10" fmla="*/ 2 w 30"/>
                <a:gd name="T11" fmla="*/ 16 h 28"/>
                <a:gd name="T12" fmla="*/ 5 w 30"/>
                <a:gd name="T13" fmla="*/ 23 h 28"/>
                <a:gd name="T14" fmla="*/ 11 w 30"/>
                <a:gd name="T15" fmla="*/ 27 h 28"/>
                <a:gd name="T16" fmla="*/ 12 w 30"/>
                <a:gd name="T17" fmla="*/ 27 h 28"/>
                <a:gd name="T18" fmla="*/ 15 w 30"/>
                <a:gd name="T19" fmla="*/ 26 h 28"/>
                <a:gd name="T20" fmla="*/ 18 w 30"/>
                <a:gd name="T21" fmla="*/ 27 h 28"/>
                <a:gd name="T22" fmla="*/ 25 w 30"/>
                <a:gd name="T23" fmla="*/ 24 h 28"/>
                <a:gd name="T24" fmla="*/ 27 w 30"/>
                <a:gd name="T25" fmla="*/ 21 h 28"/>
                <a:gd name="T26" fmla="*/ 28 w 30"/>
                <a:gd name="T27" fmla="*/ 19 h 28"/>
                <a:gd name="T28" fmla="*/ 27 w 30"/>
                <a:gd name="T29" fmla="*/ 11 h 28"/>
                <a:gd name="T30" fmla="*/ 27 w 30"/>
                <a:gd name="T31" fmla="*/ 11 h 28"/>
                <a:gd name="T32" fmla="*/ 24 w 30"/>
                <a:gd name="T33"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28">
                  <a:moveTo>
                    <a:pt x="24" y="3"/>
                  </a:moveTo>
                  <a:cubicBezTo>
                    <a:pt x="22" y="1"/>
                    <a:pt x="18" y="0"/>
                    <a:pt x="15" y="2"/>
                  </a:cubicBezTo>
                  <a:lnTo>
                    <a:pt x="11" y="4"/>
                  </a:lnTo>
                  <a:lnTo>
                    <a:pt x="9" y="4"/>
                  </a:lnTo>
                  <a:cubicBezTo>
                    <a:pt x="6" y="4"/>
                    <a:pt x="3" y="5"/>
                    <a:pt x="2" y="8"/>
                  </a:cubicBezTo>
                  <a:cubicBezTo>
                    <a:pt x="0" y="11"/>
                    <a:pt x="0" y="14"/>
                    <a:pt x="2" y="16"/>
                  </a:cubicBezTo>
                  <a:lnTo>
                    <a:pt x="5" y="23"/>
                  </a:lnTo>
                  <a:cubicBezTo>
                    <a:pt x="7" y="25"/>
                    <a:pt x="9" y="26"/>
                    <a:pt x="11" y="27"/>
                  </a:cubicBezTo>
                  <a:cubicBezTo>
                    <a:pt x="12" y="27"/>
                    <a:pt x="12" y="27"/>
                    <a:pt x="12" y="27"/>
                  </a:cubicBezTo>
                  <a:cubicBezTo>
                    <a:pt x="13" y="27"/>
                    <a:pt x="14" y="27"/>
                    <a:pt x="15" y="26"/>
                  </a:cubicBezTo>
                  <a:cubicBezTo>
                    <a:pt x="16" y="27"/>
                    <a:pt x="18" y="27"/>
                    <a:pt x="18" y="27"/>
                  </a:cubicBezTo>
                  <a:cubicBezTo>
                    <a:pt x="20" y="27"/>
                    <a:pt x="23" y="25"/>
                    <a:pt x="25" y="24"/>
                  </a:cubicBezTo>
                  <a:cubicBezTo>
                    <a:pt x="25" y="23"/>
                    <a:pt x="26" y="22"/>
                    <a:pt x="27" y="21"/>
                  </a:cubicBezTo>
                  <a:lnTo>
                    <a:pt x="28" y="19"/>
                  </a:lnTo>
                  <a:cubicBezTo>
                    <a:pt x="29" y="17"/>
                    <a:pt x="28" y="14"/>
                    <a:pt x="27" y="11"/>
                  </a:cubicBezTo>
                  <a:lnTo>
                    <a:pt x="27" y="11"/>
                  </a:lnTo>
                  <a:cubicBezTo>
                    <a:pt x="28" y="8"/>
                    <a:pt x="27" y="5"/>
                    <a:pt x="24" y="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21" name="Freeform 406">
              <a:extLst>
                <a:ext uri="{FF2B5EF4-FFF2-40B4-BE49-F238E27FC236}">
                  <a16:creationId xmlns:a16="http://schemas.microsoft.com/office/drawing/2014/main" id="{2B12592C-B1E9-4353-A978-6A4AADECB368}"/>
                </a:ext>
              </a:extLst>
            </p:cNvPr>
            <p:cNvSpPr>
              <a:spLocks noChangeArrowheads="1"/>
            </p:cNvSpPr>
            <p:nvPr/>
          </p:nvSpPr>
          <p:spPr bwMode="auto">
            <a:xfrm>
              <a:off x="9661525" y="4503738"/>
              <a:ext cx="34925" cy="22225"/>
            </a:xfrm>
            <a:custGeom>
              <a:avLst/>
              <a:gdLst>
                <a:gd name="T0" fmla="*/ 57 w 95"/>
                <a:gd name="T1" fmla="*/ 46 h 60"/>
                <a:gd name="T2" fmla="*/ 60 w 95"/>
                <a:gd name="T3" fmla="*/ 45 h 60"/>
                <a:gd name="T4" fmla="*/ 63 w 95"/>
                <a:gd name="T5" fmla="*/ 44 h 60"/>
                <a:gd name="T6" fmla="*/ 65 w 95"/>
                <a:gd name="T7" fmla="*/ 42 h 60"/>
                <a:gd name="T8" fmla="*/ 83 w 95"/>
                <a:gd name="T9" fmla="*/ 26 h 60"/>
                <a:gd name="T10" fmla="*/ 89 w 95"/>
                <a:gd name="T11" fmla="*/ 19 h 60"/>
                <a:gd name="T12" fmla="*/ 92 w 95"/>
                <a:gd name="T13" fmla="*/ 12 h 60"/>
                <a:gd name="T14" fmla="*/ 92 w 95"/>
                <a:gd name="T15" fmla="*/ 4 h 60"/>
                <a:gd name="T16" fmla="*/ 85 w 95"/>
                <a:gd name="T17" fmla="*/ 0 h 60"/>
                <a:gd name="T18" fmla="*/ 73 w 95"/>
                <a:gd name="T19" fmla="*/ 1 h 60"/>
                <a:gd name="T20" fmla="*/ 67 w 95"/>
                <a:gd name="T21" fmla="*/ 3 h 60"/>
                <a:gd name="T22" fmla="*/ 63 w 95"/>
                <a:gd name="T23" fmla="*/ 6 h 60"/>
                <a:gd name="T24" fmla="*/ 59 w 95"/>
                <a:gd name="T25" fmla="*/ 11 h 60"/>
                <a:gd name="T26" fmla="*/ 53 w 95"/>
                <a:gd name="T27" fmla="*/ 13 h 60"/>
                <a:gd name="T28" fmla="*/ 52 w 95"/>
                <a:gd name="T29" fmla="*/ 13 h 60"/>
                <a:gd name="T30" fmla="*/ 47 w 95"/>
                <a:gd name="T31" fmla="*/ 13 h 60"/>
                <a:gd name="T32" fmla="*/ 44 w 95"/>
                <a:gd name="T33" fmla="*/ 13 h 60"/>
                <a:gd name="T34" fmla="*/ 33 w 95"/>
                <a:gd name="T35" fmla="*/ 12 h 60"/>
                <a:gd name="T36" fmla="*/ 28 w 95"/>
                <a:gd name="T37" fmla="*/ 12 h 60"/>
                <a:gd name="T38" fmla="*/ 24 w 95"/>
                <a:gd name="T39" fmla="*/ 13 h 60"/>
                <a:gd name="T40" fmla="*/ 21 w 95"/>
                <a:gd name="T41" fmla="*/ 16 h 60"/>
                <a:gd name="T42" fmla="*/ 13 w 95"/>
                <a:gd name="T43" fmla="*/ 24 h 60"/>
                <a:gd name="T44" fmla="*/ 12 w 95"/>
                <a:gd name="T45" fmla="*/ 26 h 60"/>
                <a:gd name="T46" fmla="*/ 11 w 95"/>
                <a:gd name="T47" fmla="*/ 29 h 60"/>
                <a:gd name="T48" fmla="*/ 5 w 95"/>
                <a:gd name="T49" fmla="*/ 37 h 60"/>
                <a:gd name="T50" fmla="*/ 3 w 95"/>
                <a:gd name="T51" fmla="*/ 39 h 60"/>
                <a:gd name="T52" fmla="*/ 1 w 95"/>
                <a:gd name="T53" fmla="*/ 42 h 60"/>
                <a:gd name="T54" fmla="*/ 1 w 95"/>
                <a:gd name="T55" fmla="*/ 47 h 60"/>
                <a:gd name="T56" fmla="*/ 2 w 95"/>
                <a:gd name="T57" fmla="*/ 52 h 60"/>
                <a:gd name="T58" fmla="*/ 8 w 95"/>
                <a:gd name="T59" fmla="*/ 58 h 60"/>
                <a:gd name="T60" fmla="*/ 10 w 95"/>
                <a:gd name="T61" fmla="*/ 59 h 60"/>
                <a:gd name="T62" fmla="*/ 12 w 95"/>
                <a:gd name="T63" fmla="*/ 59 h 60"/>
                <a:gd name="T64" fmla="*/ 15 w 95"/>
                <a:gd name="T65" fmla="*/ 59 h 60"/>
                <a:gd name="T66" fmla="*/ 21 w 95"/>
                <a:gd name="T67" fmla="*/ 57 h 60"/>
                <a:gd name="T68" fmla="*/ 22 w 95"/>
                <a:gd name="T69" fmla="*/ 57 h 60"/>
                <a:gd name="T70" fmla="*/ 25 w 95"/>
                <a:gd name="T71" fmla="*/ 57 h 60"/>
                <a:gd name="T72" fmla="*/ 30 w 95"/>
                <a:gd name="T73" fmla="*/ 56 h 60"/>
                <a:gd name="T74" fmla="*/ 32 w 95"/>
                <a:gd name="T75" fmla="*/ 55 h 60"/>
                <a:gd name="T76" fmla="*/ 38 w 95"/>
                <a:gd name="T77" fmla="*/ 50 h 60"/>
                <a:gd name="T78" fmla="*/ 57 w 95"/>
                <a:gd name="T79" fmla="*/ 4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5" h="60">
                  <a:moveTo>
                    <a:pt x="57" y="46"/>
                  </a:moveTo>
                  <a:cubicBezTo>
                    <a:pt x="58" y="46"/>
                    <a:pt x="59" y="46"/>
                    <a:pt x="60" y="45"/>
                  </a:cubicBezTo>
                  <a:lnTo>
                    <a:pt x="63" y="44"/>
                  </a:lnTo>
                  <a:cubicBezTo>
                    <a:pt x="64" y="43"/>
                    <a:pt x="64" y="43"/>
                    <a:pt x="65" y="42"/>
                  </a:cubicBezTo>
                  <a:lnTo>
                    <a:pt x="83" y="26"/>
                  </a:lnTo>
                  <a:lnTo>
                    <a:pt x="89" y="19"/>
                  </a:lnTo>
                  <a:lnTo>
                    <a:pt x="92" y="12"/>
                  </a:lnTo>
                  <a:cubicBezTo>
                    <a:pt x="94" y="9"/>
                    <a:pt x="93" y="6"/>
                    <a:pt x="92" y="4"/>
                  </a:cubicBezTo>
                  <a:cubicBezTo>
                    <a:pt x="90" y="1"/>
                    <a:pt x="87" y="0"/>
                    <a:pt x="85" y="0"/>
                  </a:cubicBezTo>
                  <a:lnTo>
                    <a:pt x="73" y="1"/>
                  </a:lnTo>
                  <a:lnTo>
                    <a:pt x="67" y="3"/>
                  </a:lnTo>
                  <a:cubicBezTo>
                    <a:pt x="66" y="4"/>
                    <a:pt x="64" y="5"/>
                    <a:pt x="63" y="6"/>
                  </a:cubicBezTo>
                  <a:lnTo>
                    <a:pt x="59" y="11"/>
                  </a:lnTo>
                  <a:lnTo>
                    <a:pt x="53" y="13"/>
                  </a:lnTo>
                  <a:lnTo>
                    <a:pt x="52" y="13"/>
                  </a:lnTo>
                  <a:cubicBezTo>
                    <a:pt x="50" y="12"/>
                    <a:pt x="48" y="12"/>
                    <a:pt x="47" y="13"/>
                  </a:cubicBezTo>
                  <a:lnTo>
                    <a:pt x="44" y="13"/>
                  </a:lnTo>
                  <a:lnTo>
                    <a:pt x="33" y="12"/>
                  </a:lnTo>
                  <a:lnTo>
                    <a:pt x="28" y="12"/>
                  </a:lnTo>
                  <a:cubicBezTo>
                    <a:pt x="27" y="12"/>
                    <a:pt x="26" y="13"/>
                    <a:pt x="24" y="13"/>
                  </a:cubicBezTo>
                  <a:lnTo>
                    <a:pt x="21" y="16"/>
                  </a:lnTo>
                  <a:lnTo>
                    <a:pt x="13" y="24"/>
                  </a:lnTo>
                  <a:cubicBezTo>
                    <a:pt x="13" y="25"/>
                    <a:pt x="12" y="26"/>
                    <a:pt x="12" y="26"/>
                  </a:cubicBezTo>
                  <a:lnTo>
                    <a:pt x="11" y="29"/>
                  </a:lnTo>
                  <a:lnTo>
                    <a:pt x="5" y="37"/>
                  </a:lnTo>
                  <a:cubicBezTo>
                    <a:pt x="4" y="37"/>
                    <a:pt x="3" y="38"/>
                    <a:pt x="3" y="39"/>
                  </a:cubicBezTo>
                  <a:lnTo>
                    <a:pt x="1" y="42"/>
                  </a:lnTo>
                  <a:cubicBezTo>
                    <a:pt x="1" y="43"/>
                    <a:pt x="0" y="45"/>
                    <a:pt x="1" y="47"/>
                  </a:cubicBezTo>
                  <a:lnTo>
                    <a:pt x="2" y="52"/>
                  </a:lnTo>
                  <a:cubicBezTo>
                    <a:pt x="2" y="55"/>
                    <a:pt x="5" y="57"/>
                    <a:pt x="8" y="58"/>
                  </a:cubicBezTo>
                  <a:lnTo>
                    <a:pt x="10" y="59"/>
                  </a:lnTo>
                  <a:cubicBezTo>
                    <a:pt x="11" y="59"/>
                    <a:pt x="12" y="59"/>
                    <a:pt x="12" y="59"/>
                  </a:cubicBezTo>
                  <a:cubicBezTo>
                    <a:pt x="13" y="59"/>
                    <a:pt x="14" y="59"/>
                    <a:pt x="15" y="59"/>
                  </a:cubicBezTo>
                  <a:lnTo>
                    <a:pt x="21" y="57"/>
                  </a:lnTo>
                  <a:lnTo>
                    <a:pt x="22" y="57"/>
                  </a:lnTo>
                  <a:cubicBezTo>
                    <a:pt x="23" y="57"/>
                    <a:pt x="25" y="57"/>
                    <a:pt x="25" y="57"/>
                  </a:cubicBezTo>
                  <a:cubicBezTo>
                    <a:pt x="26" y="57"/>
                    <a:pt x="29" y="57"/>
                    <a:pt x="30" y="56"/>
                  </a:cubicBezTo>
                  <a:cubicBezTo>
                    <a:pt x="31" y="56"/>
                    <a:pt x="31" y="56"/>
                    <a:pt x="32" y="55"/>
                  </a:cubicBezTo>
                  <a:lnTo>
                    <a:pt x="38" y="50"/>
                  </a:lnTo>
                  <a:lnTo>
                    <a:pt x="57" y="4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22" name="Freeform 407">
              <a:extLst>
                <a:ext uri="{FF2B5EF4-FFF2-40B4-BE49-F238E27FC236}">
                  <a16:creationId xmlns:a16="http://schemas.microsoft.com/office/drawing/2014/main" id="{B230CE15-15DD-45C4-A1D0-B801228FD3CB}"/>
                </a:ext>
              </a:extLst>
            </p:cNvPr>
            <p:cNvSpPr>
              <a:spLocks noChangeArrowheads="1"/>
            </p:cNvSpPr>
            <p:nvPr/>
          </p:nvSpPr>
          <p:spPr bwMode="auto">
            <a:xfrm>
              <a:off x="9598025" y="4583113"/>
              <a:ext cx="30162" cy="20637"/>
            </a:xfrm>
            <a:custGeom>
              <a:avLst/>
              <a:gdLst>
                <a:gd name="T0" fmla="*/ 74 w 84"/>
                <a:gd name="T1" fmla="*/ 48 h 57"/>
                <a:gd name="T2" fmla="*/ 79 w 84"/>
                <a:gd name="T3" fmla="*/ 42 h 57"/>
                <a:gd name="T4" fmla="*/ 80 w 84"/>
                <a:gd name="T5" fmla="*/ 36 h 57"/>
                <a:gd name="T6" fmla="*/ 80 w 84"/>
                <a:gd name="T7" fmla="*/ 35 h 57"/>
                <a:gd name="T8" fmla="*/ 82 w 84"/>
                <a:gd name="T9" fmla="*/ 33 h 57"/>
                <a:gd name="T10" fmla="*/ 82 w 84"/>
                <a:gd name="T11" fmla="*/ 26 h 57"/>
                <a:gd name="T12" fmla="*/ 80 w 84"/>
                <a:gd name="T13" fmla="*/ 22 h 57"/>
                <a:gd name="T14" fmla="*/ 77 w 84"/>
                <a:gd name="T15" fmla="*/ 19 h 57"/>
                <a:gd name="T16" fmla="*/ 67 w 84"/>
                <a:gd name="T17" fmla="*/ 14 h 57"/>
                <a:gd name="T18" fmla="*/ 64 w 84"/>
                <a:gd name="T19" fmla="*/ 8 h 57"/>
                <a:gd name="T20" fmla="*/ 61 w 84"/>
                <a:gd name="T21" fmla="*/ 4 h 57"/>
                <a:gd name="T22" fmla="*/ 50 w 84"/>
                <a:gd name="T23" fmla="*/ 3 h 57"/>
                <a:gd name="T24" fmla="*/ 41 w 84"/>
                <a:gd name="T25" fmla="*/ 10 h 57"/>
                <a:gd name="T26" fmla="*/ 39 w 84"/>
                <a:gd name="T27" fmla="*/ 17 h 57"/>
                <a:gd name="T28" fmla="*/ 37 w 84"/>
                <a:gd name="T29" fmla="*/ 22 h 57"/>
                <a:gd name="T30" fmla="*/ 31 w 84"/>
                <a:gd name="T31" fmla="*/ 20 h 57"/>
                <a:gd name="T32" fmla="*/ 24 w 84"/>
                <a:gd name="T33" fmla="*/ 20 h 57"/>
                <a:gd name="T34" fmla="*/ 20 w 84"/>
                <a:gd name="T35" fmla="*/ 20 h 57"/>
                <a:gd name="T36" fmla="*/ 19 w 84"/>
                <a:gd name="T37" fmla="*/ 21 h 57"/>
                <a:gd name="T38" fmla="*/ 16 w 84"/>
                <a:gd name="T39" fmla="*/ 22 h 57"/>
                <a:gd name="T40" fmla="*/ 14 w 84"/>
                <a:gd name="T41" fmla="*/ 25 h 57"/>
                <a:gd name="T42" fmla="*/ 13 w 84"/>
                <a:gd name="T43" fmla="*/ 25 h 57"/>
                <a:gd name="T44" fmla="*/ 8 w 84"/>
                <a:gd name="T45" fmla="*/ 29 h 57"/>
                <a:gd name="T46" fmla="*/ 1 w 84"/>
                <a:gd name="T47" fmla="*/ 44 h 57"/>
                <a:gd name="T48" fmla="*/ 1 w 84"/>
                <a:gd name="T49" fmla="*/ 52 h 57"/>
                <a:gd name="T50" fmla="*/ 8 w 84"/>
                <a:gd name="T51" fmla="*/ 56 h 57"/>
                <a:gd name="T52" fmla="*/ 13 w 84"/>
                <a:gd name="T53" fmla="*/ 56 h 57"/>
                <a:gd name="T54" fmla="*/ 13 w 84"/>
                <a:gd name="T55" fmla="*/ 56 h 57"/>
                <a:gd name="T56" fmla="*/ 18 w 84"/>
                <a:gd name="T57" fmla="*/ 54 h 57"/>
                <a:gd name="T58" fmla="*/ 26 w 84"/>
                <a:gd name="T59" fmla="*/ 48 h 57"/>
                <a:gd name="T60" fmla="*/ 37 w 84"/>
                <a:gd name="T61" fmla="*/ 36 h 57"/>
                <a:gd name="T62" fmla="*/ 39 w 84"/>
                <a:gd name="T63" fmla="*/ 32 h 57"/>
                <a:gd name="T64" fmla="*/ 43 w 84"/>
                <a:gd name="T65" fmla="*/ 34 h 57"/>
                <a:gd name="T66" fmla="*/ 55 w 84"/>
                <a:gd name="T67" fmla="*/ 46 h 57"/>
                <a:gd name="T68" fmla="*/ 57 w 84"/>
                <a:gd name="T69" fmla="*/ 47 h 57"/>
                <a:gd name="T70" fmla="*/ 64 w 84"/>
                <a:gd name="T71" fmla="*/ 51 h 57"/>
                <a:gd name="T72" fmla="*/ 74 w 84"/>
                <a:gd name="T73" fmla="*/ 4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4" h="57">
                  <a:moveTo>
                    <a:pt x="74" y="48"/>
                  </a:moveTo>
                  <a:lnTo>
                    <a:pt x="79" y="42"/>
                  </a:lnTo>
                  <a:cubicBezTo>
                    <a:pt x="80" y="41"/>
                    <a:pt x="80" y="38"/>
                    <a:pt x="80" y="36"/>
                  </a:cubicBezTo>
                  <a:cubicBezTo>
                    <a:pt x="80" y="36"/>
                    <a:pt x="80" y="36"/>
                    <a:pt x="80" y="35"/>
                  </a:cubicBezTo>
                  <a:cubicBezTo>
                    <a:pt x="81" y="35"/>
                    <a:pt x="82" y="34"/>
                    <a:pt x="82" y="33"/>
                  </a:cubicBezTo>
                  <a:cubicBezTo>
                    <a:pt x="83" y="31"/>
                    <a:pt x="83" y="28"/>
                    <a:pt x="82" y="26"/>
                  </a:cubicBezTo>
                  <a:lnTo>
                    <a:pt x="80" y="22"/>
                  </a:lnTo>
                  <a:cubicBezTo>
                    <a:pt x="79" y="20"/>
                    <a:pt x="78" y="19"/>
                    <a:pt x="77" y="19"/>
                  </a:cubicBezTo>
                  <a:lnTo>
                    <a:pt x="67" y="14"/>
                  </a:lnTo>
                  <a:lnTo>
                    <a:pt x="64" y="8"/>
                  </a:lnTo>
                  <a:lnTo>
                    <a:pt x="61" y="4"/>
                  </a:lnTo>
                  <a:cubicBezTo>
                    <a:pt x="58" y="1"/>
                    <a:pt x="54" y="0"/>
                    <a:pt x="50" y="3"/>
                  </a:cubicBezTo>
                  <a:lnTo>
                    <a:pt x="41" y="10"/>
                  </a:lnTo>
                  <a:cubicBezTo>
                    <a:pt x="39" y="11"/>
                    <a:pt x="38" y="14"/>
                    <a:pt x="39" y="17"/>
                  </a:cubicBezTo>
                  <a:lnTo>
                    <a:pt x="37" y="22"/>
                  </a:lnTo>
                  <a:cubicBezTo>
                    <a:pt x="35" y="21"/>
                    <a:pt x="33" y="20"/>
                    <a:pt x="31" y="20"/>
                  </a:cubicBezTo>
                  <a:lnTo>
                    <a:pt x="24" y="20"/>
                  </a:lnTo>
                  <a:cubicBezTo>
                    <a:pt x="22" y="20"/>
                    <a:pt x="21" y="20"/>
                    <a:pt x="20" y="20"/>
                  </a:cubicBezTo>
                  <a:lnTo>
                    <a:pt x="19" y="21"/>
                  </a:lnTo>
                  <a:cubicBezTo>
                    <a:pt x="18" y="21"/>
                    <a:pt x="17" y="22"/>
                    <a:pt x="16" y="22"/>
                  </a:cubicBezTo>
                  <a:lnTo>
                    <a:pt x="14" y="25"/>
                  </a:lnTo>
                  <a:lnTo>
                    <a:pt x="13" y="25"/>
                  </a:lnTo>
                  <a:cubicBezTo>
                    <a:pt x="11" y="26"/>
                    <a:pt x="9" y="27"/>
                    <a:pt x="8" y="29"/>
                  </a:cubicBezTo>
                  <a:lnTo>
                    <a:pt x="1" y="44"/>
                  </a:lnTo>
                  <a:cubicBezTo>
                    <a:pt x="0" y="46"/>
                    <a:pt x="0" y="49"/>
                    <a:pt x="1" y="52"/>
                  </a:cubicBezTo>
                  <a:cubicBezTo>
                    <a:pt x="3" y="54"/>
                    <a:pt x="5" y="55"/>
                    <a:pt x="8" y="56"/>
                  </a:cubicBezTo>
                  <a:lnTo>
                    <a:pt x="13" y="56"/>
                  </a:lnTo>
                  <a:lnTo>
                    <a:pt x="13" y="56"/>
                  </a:lnTo>
                  <a:cubicBezTo>
                    <a:pt x="15" y="56"/>
                    <a:pt x="17" y="55"/>
                    <a:pt x="18" y="54"/>
                  </a:cubicBezTo>
                  <a:lnTo>
                    <a:pt x="26" y="48"/>
                  </a:lnTo>
                  <a:lnTo>
                    <a:pt x="37" y="36"/>
                  </a:lnTo>
                  <a:cubicBezTo>
                    <a:pt x="38" y="35"/>
                    <a:pt x="38" y="34"/>
                    <a:pt x="39" y="32"/>
                  </a:cubicBezTo>
                  <a:cubicBezTo>
                    <a:pt x="40" y="33"/>
                    <a:pt x="42" y="34"/>
                    <a:pt x="43" y="34"/>
                  </a:cubicBezTo>
                  <a:lnTo>
                    <a:pt x="55" y="46"/>
                  </a:lnTo>
                  <a:cubicBezTo>
                    <a:pt x="56" y="46"/>
                    <a:pt x="57" y="47"/>
                    <a:pt x="57" y="47"/>
                  </a:cubicBezTo>
                  <a:lnTo>
                    <a:pt x="64" y="51"/>
                  </a:lnTo>
                  <a:cubicBezTo>
                    <a:pt x="68" y="52"/>
                    <a:pt x="72" y="51"/>
                    <a:pt x="74" y="48"/>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23" name="Freeform 408">
              <a:extLst>
                <a:ext uri="{FF2B5EF4-FFF2-40B4-BE49-F238E27FC236}">
                  <a16:creationId xmlns:a16="http://schemas.microsoft.com/office/drawing/2014/main" id="{51034094-F1DF-4F69-8EE0-D32E4FBFD33F}"/>
                </a:ext>
              </a:extLst>
            </p:cNvPr>
            <p:cNvSpPr>
              <a:spLocks noChangeArrowheads="1"/>
            </p:cNvSpPr>
            <p:nvPr/>
          </p:nvSpPr>
          <p:spPr bwMode="auto">
            <a:xfrm>
              <a:off x="9490075" y="4679950"/>
              <a:ext cx="203200" cy="71438"/>
            </a:xfrm>
            <a:custGeom>
              <a:avLst/>
              <a:gdLst>
                <a:gd name="T0" fmla="*/ 551 w 566"/>
                <a:gd name="T1" fmla="*/ 89 h 197"/>
                <a:gd name="T2" fmla="*/ 539 w 566"/>
                <a:gd name="T3" fmla="*/ 98 h 197"/>
                <a:gd name="T4" fmla="*/ 519 w 566"/>
                <a:gd name="T5" fmla="*/ 113 h 197"/>
                <a:gd name="T6" fmla="*/ 496 w 566"/>
                <a:gd name="T7" fmla="*/ 111 h 197"/>
                <a:gd name="T8" fmla="*/ 466 w 566"/>
                <a:gd name="T9" fmla="*/ 124 h 197"/>
                <a:gd name="T10" fmla="*/ 455 w 566"/>
                <a:gd name="T11" fmla="*/ 136 h 197"/>
                <a:gd name="T12" fmla="*/ 447 w 566"/>
                <a:gd name="T13" fmla="*/ 122 h 197"/>
                <a:gd name="T14" fmla="*/ 454 w 566"/>
                <a:gd name="T15" fmla="*/ 109 h 197"/>
                <a:gd name="T16" fmla="*/ 455 w 566"/>
                <a:gd name="T17" fmla="*/ 95 h 197"/>
                <a:gd name="T18" fmla="*/ 431 w 566"/>
                <a:gd name="T19" fmla="*/ 81 h 197"/>
                <a:gd name="T20" fmla="*/ 385 w 566"/>
                <a:gd name="T21" fmla="*/ 93 h 197"/>
                <a:gd name="T22" fmla="*/ 365 w 566"/>
                <a:gd name="T23" fmla="*/ 83 h 197"/>
                <a:gd name="T24" fmla="*/ 343 w 566"/>
                <a:gd name="T25" fmla="*/ 84 h 197"/>
                <a:gd name="T26" fmla="*/ 320 w 566"/>
                <a:gd name="T27" fmla="*/ 82 h 197"/>
                <a:gd name="T28" fmla="*/ 310 w 566"/>
                <a:gd name="T29" fmla="*/ 68 h 197"/>
                <a:gd name="T30" fmla="*/ 286 w 566"/>
                <a:gd name="T31" fmla="*/ 66 h 197"/>
                <a:gd name="T32" fmla="*/ 264 w 566"/>
                <a:gd name="T33" fmla="*/ 66 h 197"/>
                <a:gd name="T34" fmla="*/ 193 w 566"/>
                <a:gd name="T35" fmla="*/ 76 h 197"/>
                <a:gd name="T36" fmla="*/ 164 w 566"/>
                <a:gd name="T37" fmla="*/ 78 h 197"/>
                <a:gd name="T38" fmla="*/ 147 w 566"/>
                <a:gd name="T39" fmla="*/ 52 h 197"/>
                <a:gd name="T40" fmla="*/ 146 w 566"/>
                <a:gd name="T41" fmla="*/ 29 h 197"/>
                <a:gd name="T42" fmla="*/ 122 w 566"/>
                <a:gd name="T43" fmla="*/ 21 h 197"/>
                <a:gd name="T44" fmla="*/ 103 w 566"/>
                <a:gd name="T45" fmla="*/ 40 h 197"/>
                <a:gd name="T46" fmla="*/ 67 w 566"/>
                <a:gd name="T47" fmla="*/ 32 h 197"/>
                <a:gd name="T48" fmla="*/ 63 w 566"/>
                <a:gd name="T49" fmla="*/ 4 h 197"/>
                <a:gd name="T50" fmla="*/ 39 w 566"/>
                <a:gd name="T51" fmla="*/ 12 h 197"/>
                <a:gd name="T52" fmla="*/ 38 w 566"/>
                <a:gd name="T53" fmla="*/ 28 h 197"/>
                <a:gd name="T54" fmla="*/ 34 w 566"/>
                <a:gd name="T55" fmla="*/ 41 h 197"/>
                <a:gd name="T56" fmla="*/ 13 w 566"/>
                <a:gd name="T57" fmla="*/ 37 h 197"/>
                <a:gd name="T58" fmla="*/ 11 w 566"/>
                <a:gd name="T59" fmla="*/ 55 h 197"/>
                <a:gd name="T60" fmla="*/ 5 w 566"/>
                <a:gd name="T61" fmla="*/ 85 h 197"/>
                <a:gd name="T62" fmla="*/ 0 w 566"/>
                <a:gd name="T63" fmla="*/ 100 h 197"/>
                <a:gd name="T64" fmla="*/ 13 w 566"/>
                <a:gd name="T65" fmla="*/ 116 h 197"/>
                <a:gd name="T66" fmla="*/ 27 w 566"/>
                <a:gd name="T67" fmla="*/ 124 h 197"/>
                <a:gd name="T68" fmla="*/ 60 w 566"/>
                <a:gd name="T69" fmla="*/ 124 h 197"/>
                <a:gd name="T70" fmla="*/ 71 w 566"/>
                <a:gd name="T71" fmla="*/ 123 h 197"/>
                <a:gd name="T72" fmla="*/ 105 w 566"/>
                <a:gd name="T73" fmla="*/ 132 h 197"/>
                <a:gd name="T74" fmla="*/ 124 w 566"/>
                <a:gd name="T75" fmla="*/ 133 h 197"/>
                <a:gd name="T76" fmla="*/ 161 w 566"/>
                <a:gd name="T77" fmla="*/ 137 h 197"/>
                <a:gd name="T78" fmla="*/ 197 w 566"/>
                <a:gd name="T79" fmla="*/ 143 h 197"/>
                <a:gd name="T80" fmla="*/ 224 w 566"/>
                <a:gd name="T81" fmla="*/ 157 h 197"/>
                <a:gd name="T82" fmla="*/ 242 w 566"/>
                <a:gd name="T83" fmla="*/ 173 h 197"/>
                <a:gd name="T84" fmla="*/ 247 w 566"/>
                <a:gd name="T85" fmla="*/ 196 h 197"/>
                <a:gd name="T86" fmla="*/ 309 w 566"/>
                <a:gd name="T87" fmla="*/ 194 h 197"/>
                <a:gd name="T88" fmla="*/ 324 w 566"/>
                <a:gd name="T89" fmla="*/ 193 h 197"/>
                <a:gd name="T90" fmla="*/ 357 w 566"/>
                <a:gd name="T91" fmla="*/ 185 h 197"/>
                <a:gd name="T92" fmla="*/ 417 w 566"/>
                <a:gd name="T93" fmla="*/ 177 h 197"/>
                <a:gd name="T94" fmla="*/ 485 w 566"/>
                <a:gd name="T95" fmla="*/ 173 h 197"/>
                <a:gd name="T96" fmla="*/ 505 w 566"/>
                <a:gd name="T97" fmla="*/ 174 h 197"/>
                <a:gd name="T98" fmla="*/ 541 w 566"/>
                <a:gd name="T99" fmla="*/ 171 h 197"/>
                <a:gd name="T100" fmla="*/ 559 w 566"/>
                <a:gd name="T101" fmla="*/ 142 h 197"/>
                <a:gd name="T102" fmla="*/ 556 w 566"/>
                <a:gd name="T103" fmla="*/ 11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6" h="197">
                  <a:moveTo>
                    <a:pt x="562" y="104"/>
                  </a:moveTo>
                  <a:lnTo>
                    <a:pt x="564" y="100"/>
                  </a:lnTo>
                  <a:cubicBezTo>
                    <a:pt x="565" y="97"/>
                    <a:pt x="564" y="94"/>
                    <a:pt x="563" y="92"/>
                  </a:cubicBezTo>
                  <a:cubicBezTo>
                    <a:pt x="561" y="90"/>
                    <a:pt x="559" y="89"/>
                    <a:pt x="556" y="89"/>
                  </a:cubicBezTo>
                  <a:lnTo>
                    <a:pt x="551" y="89"/>
                  </a:lnTo>
                  <a:cubicBezTo>
                    <a:pt x="548" y="89"/>
                    <a:pt x="546" y="91"/>
                    <a:pt x="544" y="93"/>
                  </a:cubicBezTo>
                  <a:cubicBezTo>
                    <a:pt x="544" y="94"/>
                    <a:pt x="544" y="94"/>
                    <a:pt x="543" y="95"/>
                  </a:cubicBezTo>
                  <a:cubicBezTo>
                    <a:pt x="543" y="95"/>
                    <a:pt x="543" y="95"/>
                    <a:pt x="543" y="96"/>
                  </a:cubicBezTo>
                  <a:lnTo>
                    <a:pt x="543" y="96"/>
                  </a:lnTo>
                  <a:cubicBezTo>
                    <a:pt x="541" y="96"/>
                    <a:pt x="540" y="97"/>
                    <a:pt x="539" y="98"/>
                  </a:cubicBezTo>
                  <a:lnTo>
                    <a:pt x="534" y="103"/>
                  </a:lnTo>
                  <a:lnTo>
                    <a:pt x="531" y="107"/>
                  </a:lnTo>
                  <a:lnTo>
                    <a:pt x="525" y="112"/>
                  </a:lnTo>
                  <a:cubicBezTo>
                    <a:pt x="524" y="113"/>
                    <a:pt x="524" y="114"/>
                    <a:pt x="523" y="116"/>
                  </a:cubicBezTo>
                  <a:cubicBezTo>
                    <a:pt x="522" y="114"/>
                    <a:pt x="521" y="113"/>
                    <a:pt x="519" y="113"/>
                  </a:cubicBezTo>
                  <a:lnTo>
                    <a:pt x="513" y="111"/>
                  </a:lnTo>
                  <a:lnTo>
                    <a:pt x="512" y="110"/>
                  </a:lnTo>
                  <a:cubicBezTo>
                    <a:pt x="510" y="108"/>
                    <a:pt x="505" y="108"/>
                    <a:pt x="501" y="110"/>
                  </a:cubicBezTo>
                  <a:cubicBezTo>
                    <a:pt x="500" y="110"/>
                    <a:pt x="499" y="110"/>
                    <a:pt x="498" y="110"/>
                  </a:cubicBezTo>
                  <a:cubicBezTo>
                    <a:pt x="497" y="110"/>
                    <a:pt x="496" y="111"/>
                    <a:pt x="496" y="111"/>
                  </a:cubicBezTo>
                  <a:cubicBezTo>
                    <a:pt x="495" y="112"/>
                    <a:pt x="493" y="113"/>
                    <a:pt x="493" y="113"/>
                  </a:cubicBezTo>
                  <a:lnTo>
                    <a:pt x="488" y="117"/>
                  </a:lnTo>
                  <a:lnTo>
                    <a:pt x="474" y="119"/>
                  </a:lnTo>
                  <a:lnTo>
                    <a:pt x="471" y="120"/>
                  </a:lnTo>
                  <a:cubicBezTo>
                    <a:pt x="469" y="121"/>
                    <a:pt x="467" y="122"/>
                    <a:pt x="466" y="124"/>
                  </a:cubicBezTo>
                  <a:lnTo>
                    <a:pt x="465" y="126"/>
                  </a:lnTo>
                  <a:cubicBezTo>
                    <a:pt x="464" y="127"/>
                    <a:pt x="463" y="127"/>
                    <a:pt x="461" y="128"/>
                  </a:cubicBezTo>
                  <a:lnTo>
                    <a:pt x="459" y="129"/>
                  </a:lnTo>
                  <a:cubicBezTo>
                    <a:pt x="458" y="130"/>
                    <a:pt x="457" y="131"/>
                    <a:pt x="457" y="132"/>
                  </a:cubicBezTo>
                  <a:lnTo>
                    <a:pt x="455" y="136"/>
                  </a:lnTo>
                  <a:lnTo>
                    <a:pt x="449" y="133"/>
                  </a:lnTo>
                  <a:cubicBezTo>
                    <a:pt x="448" y="133"/>
                    <a:pt x="448" y="132"/>
                    <a:pt x="447" y="132"/>
                  </a:cubicBezTo>
                  <a:lnTo>
                    <a:pt x="447" y="130"/>
                  </a:lnTo>
                  <a:cubicBezTo>
                    <a:pt x="448" y="129"/>
                    <a:pt x="448" y="127"/>
                    <a:pt x="448" y="125"/>
                  </a:cubicBezTo>
                  <a:lnTo>
                    <a:pt x="447" y="122"/>
                  </a:lnTo>
                  <a:lnTo>
                    <a:pt x="449" y="119"/>
                  </a:lnTo>
                  <a:lnTo>
                    <a:pt x="449" y="119"/>
                  </a:lnTo>
                  <a:cubicBezTo>
                    <a:pt x="450" y="118"/>
                    <a:pt x="451" y="117"/>
                    <a:pt x="452" y="116"/>
                  </a:cubicBezTo>
                  <a:lnTo>
                    <a:pt x="453" y="114"/>
                  </a:lnTo>
                  <a:cubicBezTo>
                    <a:pt x="454" y="113"/>
                    <a:pt x="454" y="111"/>
                    <a:pt x="454" y="109"/>
                  </a:cubicBezTo>
                  <a:cubicBezTo>
                    <a:pt x="455" y="107"/>
                    <a:pt x="454" y="104"/>
                    <a:pt x="453" y="102"/>
                  </a:cubicBezTo>
                  <a:lnTo>
                    <a:pt x="452" y="101"/>
                  </a:lnTo>
                  <a:lnTo>
                    <a:pt x="453" y="100"/>
                  </a:lnTo>
                  <a:cubicBezTo>
                    <a:pt x="453" y="99"/>
                    <a:pt x="453" y="99"/>
                    <a:pt x="454" y="98"/>
                  </a:cubicBezTo>
                  <a:lnTo>
                    <a:pt x="455" y="95"/>
                  </a:lnTo>
                  <a:cubicBezTo>
                    <a:pt x="456" y="93"/>
                    <a:pt x="456" y="90"/>
                    <a:pt x="455" y="87"/>
                  </a:cubicBezTo>
                  <a:cubicBezTo>
                    <a:pt x="453" y="85"/>
                    <a:pt x="451" y="84"/>
                    <a:pt x="448" y="84"/>
                  </a:cubicBezTo>
                  <a:lnTo>
                    <a:pt x="438" y="84"/>
                  </a:lnTo>
                  <a:lnTo>
                    <a:pt x="433" y="82"/>
                  </a:lnTo>
                  <a:cubicBezTo>
                    <a:pt x="433" y="82"/>
                    <a:pt x="432" y="81"/>
                    <a:pt x="431" y="81"/>
                  </a:cubicBezTo>
                  <a:lnTo>
                    <a:pt x="429" y="81"/>
                  </a:lnTo>
                  <a:cubicBezTo>
                    <a:pt x="428" y="80"/>
                    <a:pt x="427" y="80"/>
                    <a:pt x="426" y="81"/>
                  </a:cubicBezTo>
                  <a:lnTo>
                    <a:pt x="391" y="93"/>
                  </a:lnTo>
                  <a:lnTo>
                    <a:pt x="387" y="94"/>
                  </a:lnTo>
                  <a:lnTo>
                    <a:pt x="385" y="93"/>
                  </a:lnTo>
                  <a:lnTo>
                    <a:pt x="381" y="88"/>
                  </a:lnTo>
                  <a:lnTo>
                    <a:pt x="377" y="84"/>
                  </a:lnTo>
                  <a:cubicBezTo>
                    <a:pt x="376" y="83"/>
                    <a:pt x="374" y="82"/>
                    <a:pt x="372" y="82"/>
                  </a:cubicBezTo>
                  <a:cubicBezTo>
                    <a:pt x="371" y="82"/>
                    <a:pt x="371" y="82"/>
                    <a:pt x="370" y="82"/>
                  </a:cubicBezTo>
                  <a:cubicBezTo>
                    <a:pt x="368" y="82"/>
                    <a:pt x="367" y="82"/>
                    <a:pt x="365" y="83"/>
                  </a:cubicBezTo>
                  <a:lnTo>
                    <a:pt x="364" y="84"/>
                  </a:lnTo>
                  <a:lnTo>
                    <a:pt x="360" y="82"/>
                  </a:lnTo>
                  <a:cubicBezTo>
                    <a:pt x="359" y="82"/>
                    <a:pt x="358" y="82"/>
                    <a:pt x="357" y="82"/>
                  </a:cubicBezTo>
                  <a:lnTo>
                    <a:pt x="347" y="84"/>
                  </a:lnTo>
                  <a:lnTo>
                    <a:pt x="343" y="84"/>
                  </a:lnTo>
                  <a:cubicBezTo>
                    <a:pt x="343" y="83"/>
                    <a:pt x="342" y="83"/>
                    <a:pt x="342" y="82"/>
                  </a:cubicBezTo>
                  <a:cubicBezTo>
                    <a:pt x="340" y="81"/>
                    <a:pt x="339" y="81"/>
                    <a:pt x="337" y="81"/>
                  </a:cubicBezTo>
                  <a:lnTo>
                    <a:pt x="334" y="80"/>
                  </a:lnTo>
                  <a:cubicBezTo>
                    <a:pt x="333" y="80"/>
                    <a:pt x="333" y="80"/>
                    <a:pt x="332" y="81"/>
                  </a:cubicBezTo>
                  <a:lnTo>
                    <a:pt x="320" y="82"/>
                  </a:lnTo>
                  <a:lnTo>
                    <a:pt x="316" y="82"/>
                  </a:lnTo>
                  <a:lnTo>
                    <a:pt x="316" y="82"/>
                  </a:lnTo>
                  <a:cubicBezTo>
                    <a:pt x="316" y="81"/>
                    <a:pt x="316" y="80"/>
                    <a:pt x="316" y="80"/>
                  </a:cubicBezTo>
                  <a:cubicBezTo>
                    <a:pt x="317" y="78"/>
                    <a:pt x="317" y="76"/>
                    <a:pt x="316" y="74"/>
                  </a:cubicBezTo>
                  <a:cubicBezTo>
                    <a:pt x="316" y="71"/>
                    <a:pt x="313" y="69"/>
                    <a:pt x="310" y="68"/>
                  </a:cubicBezTo>
                  <a:cubicBezTo>
                    <a:pt x="309" y="67"/>
                    <a:pt x="308" y="67"/>
                    <a:pt x="307" y="67"/>
                  </a:cubicBezTo>
                  <a:cubicBezTo>
                    <a:pt x="306" y="66"/>
                    <a:pt x="305" y="65"/>
                    <a:pt x="304" y="65"/>
                  </a:cubicBezTo>
                  <a:lnTo>
                    <a:pt x="294" y="63"/>
                  </a:lnTo>
                  <a:cubicBezTo>
                    <a:pt x="292" y="62"/>
                    <a:pt x="290" y="63"/>
                    <a:pt x="288" y="64"/>
                  </a:cubicBezTo>
                  <a:cubicBezTo>
                    <a:pt x="287" y="65"/>
                    <a:pt x="287" y="65"/>
                    <a:pt x="286" y="66"/>
                  </a:cubicBezTo>
                  <a:lnTo>
                    <a:pt x="281" y="63"/>
                  </a:lnTo>
                  <a:cubicBezTo>
                    <a:pt x="279" y="63"/>
                    <a:pt x="277" y="63"/>
                    <a:pt x="275" y="63"/>
                  </a:cubicBezTo>
                  <a:lnTo>
                    <a:pt x="267" y="66"/>
                  </a:lnTo>
                  <a:lnTo>
                    <a:pt x="267" y="66"/>
                  </a:lnTo>
                  <a:cubicBezTo>
                    <a:pt x="266" y="66"/>
                    <a:pt x="265" y="66"/>
                    <a:pt x="264" y="66"/>
                  </a:cubicBezTo>
                  <a:lnTo>
                    <a:pt x="243" y="62"/>
                  </a:lnTo>
                  <a:lnTo>
                    <a:pt x="232" y="63"/>
                  </a:lnTo>
                  <a:lnTo>
                    <a:pt x="216" y="71"/>
                  </a:lnTo>
                  <a:lnTo>
                    <a:pt x="196" y="75"/>
                  </a:lnTo>
                  <a:cubicBezTo>
                    <a:pt x="195" y="76"/>
                    <a:pt x="194" y="76"/>
                    <a:pt x="193" y="76"/>
                  </a:cubicBezTo>
                  <a:lnTo>
                    <a:pt x="192" y="77"/>
                  </a:lnTo>
                  <a:lnTo>
                    <a:pt x="188" y="76"/>
                  </a:lnTo>
                  <a:cubicBezTo>
                    <a:pt x="187" y="76"/>
                    <a:pt x="185" y="76"/>
                    <a:pt x="184" y="76"/>
                  </a:cubicBezTo>
                  <a:lnTo>
                    <a:pt x="169" y="80"/>
                  </a:lnTo>
                  <a:lnTo>
                    <a:pt x="164" y="78"/>
                  </a:lnTo>
                  <a:cubicBezTo>
                    <a:pt x="163" y="78"/>
                    <a:pt x="163" y="78"/>
                    <a:pt x="162" y="78"/>
                  </a:cubicBezTo>
                  <a:lnTo>
                    <a:pt x="162" y="73"/>
                  </a:lnTo>
                  <a:lnTo>
                    <a:pt x="160" y="56"/>
                  </a:lnTo>
                  <a:cubicBezTo>
                    <a:pt x="159" y="53"/>
                    <a:pt x="157" y="51"/>
                    <a:pt x="154" y="50"/>
                  </a:cubicBezTo>
                  <a:cubicBezTo>
                    <a:pt x="152" y="49"/>
                    <a:pt x="149" y="50"/>
                    <a:pt x="147" y="52"/>
                  </a:cubicBezTo>
                  <a:lnTo>
                    <a:pt x="146" y="52"/>
                  </a:lnTo>
                  <a:lnTo>
                    <a:pt x="147" y="50"/>
                  </a:lnTo>
                  <a:cubicBezTo>
                    <a:pt x="148" y="49"/>
                    <a:pt x="149" y="46"/>
                    <a:pt x="150" y="45"/>
                  </a:cubicBezTo>
                  <a:cubicBezTo>
                    <a:pt x="150" y="43"/>
                    <a:pt x="150" y="41"/>
                    <a:pt x="150" y="40"/>
                  </a:cubicBezTo>
                  <a:lnTo>
                    <a:pt x="146" y="29"/>
                  </a:lnTo>
                  <a:cubicBezTo>
                    <a:pt x="145" y="28"/>
                    <a:pt x="144" y="26"/>
                    <a:pt x="142" y="25"/>
                  </a:cubicBezTo>
                  <a:lnTo>
                    <a:pt x="138" y="23"/>
                  </a:lnTo>
                  <a:cubicBezTo>
                    <a:pt x="137" y="22"/>
                    <a:pt x="136" y="22"/>
                    <a:pt x="135" y="21"/>
                  </a:cubicBezTo>
                  <a:lnTo>
                    <a:pt x="126" y="20"/>
                  </a:lnTo>
                  <a:cubicBezTo>
                    <a:pt x="125" y="20"/>
                    <a:pt x="123" y="20"/>
                    <a:pt x="122" y="21"/>
                  </a:cubicBezTo>
                  <a:lnTo>
                    <a:pt x="115" y="24"/>
                  </a:lnTo>
                  <a:cubicBezTo>
                    <a:pt x="112" y="25"/>
                    <a:pt x="110" y="29"/>
                    <a:pt x="111" y="33"/>
                  </a:cubicBezTo>
                  <a:cubicBezTo>
                    <a:pt x="109" y="33"/>
                    <a:pt x="107" y="35"/>
                    <a:pt x="106" y="37"/>
                  </a:cubicBezTo>
                  <a:lnTo>
                    <a:pt x="105" y="40"/>
                  </a:lnTo>
                  <a:lnTo>
                    <a:pt x="103" y="40"/>
                  </a:lnTo>
                  <a:lnTo>
                    <a:pt x="92" y="39"/>
                  </a:lnTo>
                  <a:cubicBezTo>
                    <a:pt x="91" y="39"/>
                    <a:pt x="90" y="39"/>
                    <a:pt x="89" y="39"/>
                  </a:cubicBezTo>
                  <a:lnTo>
                    <a:pt x="88" y="39"/>
                  </a:lnTo>
                  <a:lnTo>
                    <a:pt x="70" y="37"/>
                  </a:lnTo>
                  <a:lnTo>
                    <a:pt x="67" y="32"/>
                  </a:lnTo>
                  <a:lnTo>
                    <a:pt x="67" y="27"/>
                  </a:lnTo>
                  <a:cubicBezTo>
                    <a:pt x="67" y="26"/>
                    <a:pt x="67" y="25"/>
                    <a:pt x="67" y="24"/>
                  </a:cubicBezTo>
                  <a:lnTo>
                    <a:pt x="65" y="19"/>
                  </a:lnTo>
                  <a:cubicBezTo>
                    <a:pt x="67" y="17"/>
                    <a:pt x="67" y="13"/>
                    <a:pt x="67" y="12"/>
                  </a:cubicBezTo>
                  <a:cubicBezTo>
                    <a:pt x="67" y="9"/>
                    <a:pt x="65" y="6"/>
                    <a:pt x="63" y="4"/>
                  </a:cubicBezTo>
                  <a:lnTo>
                    <a:pt x="59" y="2"/>
                  </a:lnTo>
                  <a:cubicBezTo>
                    <a:pt x="58" y="1"/>
                    <a:pt x="54" y="0"/>
                    <a:pt x="52" y="0"/>
                  </a:cubicBezTo>
                  <a:cubicBezTo>
                    <a:pt x="50" y="0"/>
                    <a:pt x="48" y="1"/>
                    <a:pt x="46" y="2"/>
                  </a:cubicBezTo>
                  <a:lnTo>
                    <a:pt x="40" y="9"/>
                  </a:lnTo>
                  <a:cubicBezTo>
                    <a:pt x="40" y="10"/>
                    <a:pt x="39" y="11"/>
                    <a:pt x="39" y="12"/>
                  </a:cubicBezTo>
                  <a:lnTo>
                    <a:pt x="38" y="15"/>
                  </a:lnTo>
                  <a:cubicBezTo>
                    <a:pt x="38" y="16"/>
                    <a:pt x="38" y="17"/>
                    <a:pt x="38" y="18"/>
                  </a:cubicBezTo>
                  <a:lnTo>
                    <a:pt x="39" y="22"/>
                  </a:lnTo>
                  <a:lnTo>
                    <a:pt x="39" y="23"/>
                  </a:lnTo>
                  <a:cubicBezTo>
                    <a:pt x="38" y="25"/>
                    <a:pt x="38" y="27"/>
                    <a:pt x="38" y="28"/>
                  </a:cubicBezTo>
                  <a:lnTo>
                    <a:pt x="42" y="40"/>
                  </a:lnTo>
                  <a:lnTo>
                    <a:pt x="41" y="43"/>
                  </a:lnTo>
                  <a:lnTo>
                    <a:pt x="41" y="44"/>
                  </a:lnTo>
                  <a:lnTo>
                    <a:pt x="39" y="45"/>
                  </a:lnTo>
                  <a:cubicBezTo>
                    <a:pt x="38" y="43"/>
                    <a:pt x="36" y="41"/>
                    <a:pt x="34" y="41"/>
                  </a:cubicBezTo>
                  <a:lnTo>
                    <a:pt x="33" y="25"/>
                  </a:lnTo>
                  <a:cubicBezTo>
                    <a:pt x="33" y="21"/>
                    <a:pt x="30" y="18"/>
                    <a:pt x="26" y="18"/>
                  </a:cubicBezTo>
                  <a:cubicBezTo>
                    <a:pt x="23" y="17"/>
                    <a:pt x="19" y="19"/>
                    <a:pt x="18" y="23"/>
                  </a:cubicBezTo>
                  <a:lnTo>
                    <a:pt x="14" y="30"/>
                  </a:lnTo>
                  <a:cubicBezTo>
                    <a:pt x="12" y="32"/>
                    <a:pt x="12" y="35"/>
                    <a:pt x="13" y="37"/>
                  </a:cubicBezTo>
                  <a:lnTo>
                    <a:pt x="13" y="37"/>
                  </a:lnTo>
                  <a:lnTo>
                    <a:pt x="10" y="43"/>
                  </a:lnTo>
                  <a:cubicBezTo>
                    <a:pt x="10" y="44"/>
                    <a:pt x="10" y="46"/>
                    <a:pt x="10" y="48"/>
                  </a:cubicBezTo>
                  <a:cubicBezTo>
                    <a:pt x="10" y="49"/>
                    <a:pt x="10" y="50"/>
                    <a:pt x="10" y="51"/>
                  </a:cubicBezTo>
                  <a:cubicBezTo>
                    <a:pt x="10" y="52"/>
                    <a:pt x="10" y="54"/>
                    <a:pt x="11" y="55"/>
                  </a:cubicBezTo>
                  <a:lnTo>
                    <a:pt x="9" y="60"/>
                  </a:lnTo>
                  <a:cubicBezTo>
                    <a:pt x="9" y="61"/>
                    <a:pt x="8" y="63"/>
                    <a:pt x="8" y="63"/>
                  </a:cubicBezTo>
                  <a:cubicBezTo>
                    <a:pt x="8" y="65"/>
                    <a:pt x="9" y="67"/>
                    <a:pt x="10" y="69"/>
                  </a:cubicBezTo>
                  <a:lnTo>
                    <a:pt x="5" y="80"/>
                  </a:lnTo>
                  <a:cubicBezTo>
                    <a:pt x="4" y="82"/>
                    <a:pt x="4" y="84"/>
                    <a:pt x="5" y="85"/>
                  </a:cubicBezTo>
                  <a:lnTo>
                    <a:pt x="5" y="87"/>
                  </a:lnTo>
                  <a:cubicBezTo>
                    <a:pt x="5" y="88"/>
                    <a:pt x="5" y="89"/>
                    <a:pt x="5" y="90"/>
                  </a:cubicBezTo>
                  <a:lnTo>
                    <a:pt x="5" y="91"/>
                  </a:lnTo>
                  <a:lnTo>
                    <a:pt x="4" y="91"/>
                  </a:lnTo>
                  <a:cubicBezTo>
                    <a:pt x="2" y="93"/>
                    <a:pt x="0" y="97"/>
                    <a:pt x="0" y="100"/>
                  </a:cubicBezTo>
                  <a:cubicBezTo>
                    <a:pt x="0" y="100"/>
                    <a:pt x="0" y="100"/>
                    <a:pt x="0" y="101"/>
                  </a:cubicBezTo>
                  <a:cubicBezTo>
                    <a:pt x="0" y="101"/>
                    <a:pt x="0" y="102"/>
                    <a:pt x="0" y="103"/>
                  </a:cubicBezTo>
                  <a:cubicBezTo>
                    <a:pt x="1" y="106"/>
                    <a:pt x="2" y="108"/>
                    <a:pt x="4" y="109"/>
                  </a:cubicBezTo>
                  <a:lnTo>
                    <a:pt x="9" y="114"/>
                  </a:lnTo>
                  <a:cubicBezTo>
                    <a:pt x="10" y="115"/>
                    <a:pt x="12" y="116"/>
                    <a:pt x="13" y="116"/>
                  </a:cubicBezTo>
                  <a:lnTo>
                    <a:pt x="14" y="116"/>
                  </a:lnTo>
                  <a:cubicBezTo>
                    <a:pt x="14" y="118"/>
                    <a:pt x="15" y="119"/>
                    <a:pt x="15" y="119"/>
                  </a:cubicBezTo>
                  <a:cubicBezTo>
                    <a:pt x="16" y="121"/>
                    <a:pt x="18" y="122"/>
                    <a:pt x="20" y="123"/>
                  </a:cubicBezTo>
                  <a:lnTo>
                    <a:pt x="24" y="124"/>
                  </a:lnTo>
                  <a:cubicBezTo>
                    <a:pt x="25" y="124"/>
                    <a:pt x="26" y="124"/>
                    <a:pt x="27" y="124"/>
                  </a:cubicBezTo>
                  <a:lnTo>
                    <a:pt x="35" y="123"/>
                  </a:lnTo>
                  <a:lnTo>
                    <a:pt x="35" y="124"/>
                  </a:lnTo>
                  <a:cubicBezTo>
                    <a:pt x="37" y="126"/>
                    <a:pt x="41" y="127"/>
                    <a:pt x="44" y="125"/>
                  </a:cubicBezTo>
                  <a:lnTo>
                    <a:pt x="48" y="124"/>
                  </a:lnTo>
                  <a:lnTo>
                    <a:pt x="60" y="124"/>
                  </a:lnTo>
                  <a:cubicBezTo>
                    <a:pt x="62" y="124"/>
                    <a:pt x="63" y="123"/>
                    <a:pt x="65" y="122"/>
                  </a:cubicBezTo>
                  <a:lnTo>
                    <a:pt x="66" y="122"/>
                  </a:lnTo>
                  <a:lnTo>
                    <a:pt x="66" y="122"/>
                  </a:lnTo>
                  <a:cubicBezTo>
                    <a:pt x="67" y="122"/>
                    <a:pt x="68" y="121"/>
                    <a:pt x="69" y="121"/>
                  </a:cubicBezTo>
                  <a:lnTo>
                    <a:pt x="71" y="123"/>
                  </a:lnTo>
                  <a:cubicBezTo>
                    <a:pt x="72" y="123"/>
                    <a:pt x="73" y="123"/>
                    <a:pt x="74" y="124"/>
                  </a:cubicBezTo>
                  <a:lnTo>
                    <a:pt x="84" y="125"/>
                  </a:lnTo>
                  <a:lnTo>
                    <a:pt x="98" y="124"/>
                  </a:lnTo>
                  <a:lnTo>
                    <a:pt x="102" y="130"/>
                  </a:lnTo>
                  <a:cubicBezTo>
                    <a:pt x="103" y="131"/>
                    <a:pt x="104" y="132"/>
                    <a:pt x="105" y="132"/>
                  </a:cubicBezTo>
                  <a:lnTo>
                    <a:pt x="109" y="134"/>
                  </a:lnTo>
                  <a:cubicBezTo>
                    <a:pt x="111" y="134"/>
                    <a:pt x="112" y="134"/>
                    <a:pt x="114" y="134"/>
                  </a:cubicBezTo>
                  <a:lnTo>
                    <a:pt x="117" y="134"/>
                  </a:lnTo>
                  <a:cubicBezTo>
                    <a:pt x="119" y="134"/>
                    <a:pt x="121" y="133"/>
                    <a:pt x="122" y="133"/>
                  </a:cubicBezTo>
                  <a:cubicBezTo>
                    <a:pt x="123" y="133"/>
                    <a:pt x="124" y="133"/>
                    <a:pt x="124" y="133"/>
                  </a:cubicBezTo>
                  <a:lnTo>
                    <a:pt x="138" y="133"/>
                  </a:lnTo>
                  <a:cubicBezTo>
                    <a:pt x="139" y="133"/>
                    <a:pt x="139" y="133"/>
                    <a:pt x="140" y="133"/>
                  </a:cubicBezTo>
                  <a:lnTo>
                    <a:pt x="140" y="133"/>
                  </a:lnTo>
                  <a:cubicBezTo>
                    <a:pt x="141" y="134"/>
                    <a:pt x="143" y="134"/>
                    <a:pt x="144" y="134"/>
                  </a:cubicBezTo>
                  <a:lnTo>
                    <a:pt x="161" y="137"/>
                  </a:lnTo>
                  <a:lnTo>
                    <a:pt x="175" y="135"/>
                  </a:lnTo>
                  <a:cubicBezTo>
                    <a:pt x="176" y="136"/>
                    <a:pt x="177" y="137"/>
                    <a:pt x="178" y="137"/>
                  </a:cubicBezTo>
                  <a:lnTo>
                    <a:pt x="190" y="143"/>
                  </a:lnTo>
                  <a:cubicBezTo>
                    <a:pt x="192" y="144"/>
                    <a:pt x="194" y="145"/>
                    <a:pt x="196" y="144"/>
                  </a:cubicBezTo>
                  <a:lnTo>
                    <a:pt x="197" y="143"/>
                  </a:lnTo>
                  <a:lnTo>
                    <a:pt x="208" y="153"/>
                  </a:lnTo>
                  <a:cubicBezTo>
                    <a:pt x="209" y="154"/>
                    <a:pt x="212" y="155"/>
                    <a:pt x="214" y="154"/>
                  </a:cubicBezTo>
                  <a:lnTo>
                    <a:pt x="215" y="154"/>
                  </a:lnTo>
                  <a:cubicBezTo>
                    <a:pt x="215" y="155"/>
                    <a:pt x="216" y="155"/>
                    <a:pt x="217" y="156"/>
                  </a:cubicBezTo>
                  <a:lnTo>
                    <a:pt x="224" y="157"/>
                  </a:lnTo>
                  <a:lnTo>
                    <a:pt x="239" y="157"/>
                  </a:lnTo>
                  <a:lnTo>
                    <a:pt x="239" y="157"/>
                  </a:lnTo>
                  <a:cubicBezTo>
                    <a:pt x="240" y="158"/>
                    <a:pt x="241" y="158"/>
                    <a:pt x="242" y="159"/>
                  </a:cubicBezTo>
                  <a:lnTo>
                    <a:pt x="243" y="165"/>
                  </a:lnTo>
                  <a:lnTo>
                    <a:pt x="242" y="173"/>
                  </a:lnTo>
                  <a:lnTo>
                    <a:pt x="242" y="180"/>
                  </a:lnTo>
                  <a:lnTo>
                    <a:pt x="242" y="180"/>
                  </a:lnTo>
                  <a:cubicBezTo>
                    <a:pt x="240" y="182"/>
                    <a:pt x="239" y="186"/>
                    <a:pt x="239" y="188"/>
                  </a:cubicBezTo>
                  <a:cubicBezTo>
                    <a:pt x="239" y="190"/>
                    <a:pt x="240" y="192"/>
                    <a:pt x="242" y="194"/>
                  </a:cubicBezTo>
                  <a:cubicBezTo>
                    <a:pt x="243" y="195"/>
                    <a:pt x="246" y="196"/>
                    <a:pt x="247" y="196"/>
                  </a:cubicBezTo>
                  <a:lnTo>
                    <a:pt x="294" y="194"/>
                  </a:lnTo>
                  <a:lnTo>
                    <a:pt x="299" y="196"/>
                  </a:lnTo>
                  <a:cubicBezTo>
                    <a:pt x="300" y="196"/>
                    <a:pt x="301" y="196"/>
                    <a:pt x="302" y="196"/>
                  </a:cubicBezTo>
                  <a:cubicBezTo>
                    <a:pt x="303" y="196"/>
                    <a:pt x="304" y="196"/>
                    <a:pt x="305" y="195"/>
                  </a:cubicBezTo>
                  <a:lnTo>
                    <a:pt x="309" y="194"/>
                  </a:lnTo>
                  <a:lnTo>
                    <a:pt x="312" y="193"/>
                  </a:lnTo>
                  <a:cubicBezTo>
                    <a:pt x="313" y="193"/>
                    <a:pt x="314" y="194"/>
                    <a:pt x="314" y="194"/>
                  </a:cubicBezTo>
                  <a:cubicBezTo>
                    <a:pt x="315" y="194"/>
                    <a:pt x="316" y="195"/>
                    <a:pt x="317" y="195"/>
                  </a:cubicBezTo>
                  <a:lnTo>
                    <a:pt x="319" y="195"/>
                  </a:lnTo>
                  <a:cubicBezTo>
                    <a:pt x="320" y="195"/>
                    <a:pt x="323" y="194"/>
                    <a:pt x="324" y="193"/>
                  </a:cubicBezTo>
                  <a:cubicBezTo>
                    <a:pt x="325" y="193"/>
                    <a:pt x="326" y="192"/>
                    <a:pt x="327" y="191"/>
                  </a:cubicBezTo>
                  <a:lnTo>
                    <a:pt x="328" y="190"/>
                  </a:lnTo>
                  <a:lnTo>
                    <a:pt x="338" y="191"/>
                  </a:lnTo>
                  <a:cubicBezTo>
                    <a:pt x="339" y="191"/>
                    <a:pt x="340" y="191"/>
                    <a:pt x="340" y="191"/>
                  </a:cubicBezTo>
                  <a:lnTo>
                    <a:pt x="357" y="185"/>
                  </a:lnTo>
                  <a:lnTo>
                    <a:pt x="359" y="184"/>
                  </a:lnTo>
                  <a:lnTo>
                    <a:pt x="378" y="181"/>
                  </a:lnTo>
                  <a:lnTo>
                    <a:pt x="396" y="183"/>
                  </a:lnTo>
                  <a:cubicBezTo>
                    <a:pt x="397" y="184"/>
                    <a:pt x="399" y="183"/>
                    <a:pt x="400" y="183"/>
                  </a:cubicBezTo>
                  <a:lnTo>
                    <a:pt x="417" y="177"/>
                  </a:lnTo>
                  <a:lnTo>
                    <a:pt x="456" y="178"/>
                  </a:lnTo>
                  <a:cubicBezTo>
                    <a:pt x="457" y="178"/>
                    <a:pt x="458" y="178"/>
                    <a:pt x="459" y="178"/>
                  </a:cubicBezTo>
                  <a:lnTo>
                    <a:pt x="472" y="173"/>
                  </a:lnTo>
                  <a:lnTo>
                    <a:pt x="479" y="172"/>
                  </a:lnTo>
                  <a:lnTo>
                    <a:pt x="485" y="173"/>
                  </a:lnTo>
                  <a:cubicBezTo>
                    <a:pt x="486" y="173"/>
                    <a:pt x="489" y="172"/>
                    <a:pt x="490" y="172"/>
                  </a:cubicBezTo>
                  <a:cubicBezTo>
                    <a:pt x="490" y="172"/>
                    <a:pt x="490" y="172"/>
                    <a:pt x="491" y="172"/>
                  </a:cubicBezTo>
                  <a:lnTo>
                    <a:pt x="493" y="173"/>
                  </a:lnTo>
                  <a:cubicBezTo>
                    <a:pt x="495" y="174"/>
                    <a:pt x="496" y="175"/>
                    <a:pt x="498" y="175"/>
                  </a:cubicBezTo>
                  <a:lnTo>
                    <a:pt x="505" y="174"/>
                  </a:lnTo>
                  <a:lnTo>
                    <a:pt x="507" y="175"/>
                  </a:lnTo>
                  <a:cubicBezTo>
                    <a:pt x="508" y="178"/>
                    <a:pt x="511" y="180"/>
                    <a:pt x="514" y="180"/>
                  </a:cubicBezTo>
                  <a:lnTo>
                    <a:pt x="522" y="180"/>
                  </a:lnTo>
                  <a:lnTo>
                    <a:pt x="538" y="173"/>
                  </a:lnTo>
                  <a:lnTo>
                    <a:pt x="541" y="171"/>
                  </a:lnTo>
                  <a:cubicBezTo>
                    <a:pt x="543" y="171"/>
                    <a:pt x="546" y="169"/>
                    <a:pt x="547" y="168"/>
                  </a:cubicBezTo>
                  <a:cubicBezTo>
                    <a:pt x="547" y="167"/>
                    <a:pt x="548" y="166"/>
                    <a:pt x="548" y="165"/>
                  </a:cubicBezTo>
                  <a:lnTo>
                    <a:pt x="550" y="160"/>
                  </a:lnTo>
                  <a:lnTo>
                    <a:pt x="553" y="155"/>
                  </a:lnTo>
                  <a:lnTo>
                    <a:pt x="559" y="142"/>
                  </a:lnTo>
                  <a:cubicBezTo>
                    <a:pt x="559" y="140"/>
                    <a:pt x="559" y="138"/>
                    <a:pt x="559" y="136"/>
                  </a:cubicBezTo>
                  <a:lnTo>
                    <a:pt x="562" y="132"/>
                  </a:lnTo>
                  <a:lnTo>
                    <a:pt x="564" y="128"/>
                  </a:lnTo>
                  <a:cubicBezTo>
                    <a:pt x="565" y="125"/>
                    <a:pt x="564" y="121"/>
                    <a:pt x="562" y="118"/>
                  </a:cubicBezTo>
                  <a:cubicBezTo>
                    <a:pt x="560" y="117"/>
                    <a:pt x="558" y="116"/>
                    <a:pt x="556" y="117"/>
                  </a:cubicBezTo>
                  <a:lnTo>
                    <a:pt x="555" y="112"/>
                  </a:lnTo>
                  <a:lnTo>
                    <a:pt x="560" y="107"/>
                  </a:lnTo>
                  <a:cubicBezTo>
                    <a:pt x="561" y="106"/>
                    <a:pt x="562" y="105"/>
                    <a:pt x="562" y="10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24" name="Freeform 409">
              <a:extLst>
                <a:ext uri="{FF2B5EF4-FFF2-40B4-BE49-F238E27FC236}">
                  <a16:creationId xmlns:a16="http://schemas.microsoft.com/office/drawing/2014/main" id="{A3E7D446-0EF5-4DE1-81ED-7BD579174062}"/>
                </a:ext>
              </a:extLst>
            </p:cNvPr>
            <p:cNvSpPr>
              <a:spLocks noChangeArrowheads="1"/>
            </p:cNvSpPr>
            <p:nvPr/>
          </p:nvSpPr>
          <p:spPr bwMode="auto">
            <a:xfrm>
              <a:off x="9548812" y="4521200"/>
              <a:ext cx="14288" cy="22225"/>
            </a:xfrm>
            <a:custGeom>
              <a:avLst/>
              <a:gdLst>
                <a:gd name="T0" fmla="*/ 2 w 40"/>
                <a:gd name="T1" fmla="*/ 44 h 63"/>
                <a:gd name="T2" fmla="*/ 0 w 40"/>
                <a:gd name="T3" fmla="*/ 52 h 63"/>
                <a:gd name="T4" fmla="*/ 3 w 40"/>
                <a:gd name="T5" fmla="*/ 60 h 63"/>
                <a:gd name="T6" fmla="*/ 8 w 40"/>
                <a:gd name="T7" fmla="*/ 62 h 63"/>
                <a:gd name="T8" fmla="*/ 10 w 40"/>
                <a:gd name="T9" fmla="*/ 62 h 63"/>
                <a:gd name="T10" fmla="*/ 16 w 40"/>
                <a:gd name="T11" fmla="*/ 60 h 63"/>
                <a:gd name="T12" fmla="*/ 21 w 40"/>
                <a:gd name="T13" fmla="*/ 57 h 63"/>
                <a:gd name="T14" fmla="*/ 23 w 40"/>
                <a:gd name="T15" fmla="*/ 56 h 63"/>
                <a:gd name="T16" fmla="*/ 29 w 40"/>
                <a:gd name="T17" fmla="*/ 50 h 63"/>
                <a:gd name="T18" fmla="*/ 31 w 40"/>
                <a:gd name="T19" fmla="*/ 45 h 63"/>
                <a:gd name="T20" fmla="*/ 31 w 40"/>
                <a:gd name="T21" fmla="*/ 42 h 63"/>
                <a:gd name="T22" fmla="*/ 34 w 40"/>
                <a:gd name="T23" fmla="*/ 41 h 63"/>
                <a:gd name="T24" fmla="*/ 38 w 40"/>
                <a:gd name="T25" fmla="*/ 35 h 63"/>
                <a:gd name="T26" fmla="*/ 39 w 40"/>
                <a:gd name="T27" fmla="*/ 30 h 63"/>
                <a:gd name="T28" fmla="*/ 37 w 40"/>
                <a:gd name="T29" fmla="*/ 24 h 63"/>
                <a:gd name="T30" fmla="*/ 35 w 40"/>
                <a:gd name="T31" fmla="*/ 20 h 63"/>
                <a:gd name="T32" fmla="*/ 32 w 40"/>
                <a:gd name="T33" fmla="*/ 18 h 63"/>
                <a:gd name="T34" fmla="*/ 30 w 40"/>
                <a:gd name="T35" fmla="*/ 17 h 63"/>
                <a:gd name="T36" fmla="*/ 31 w 40"/>
                <a:gd name="T37" fmla="*/ 16 h 63"/>
                <a:gd name="T38" fmla="*/ 31 w 40"/>
                <a:gd name="T39" fmla="*/ 14 h 63"/>
                <a:gd name="T40" fmla="*/ 31 w 40"/>
                <a:gd name="T41" fmla="*/ 10 h 63"/>
                <a:gd name="T42" fmla="*/ 15 w 40"/>
                <a:gd name="T43" fmla="*/ 5 h 63"/>
                <a:gd name="T44" fmla="*/ 8 w 40"/>
                <a:gd name="T45" fmla="*/ 12 h 63"/>
                <a:gd name="T46" fmla="*/ 4 w 40"/>
                <a:gd name="T47" fmla="*/ 17 h 63"/>
                <a:gd name="T48" fmla="*/ 2 w 40"/>
                <a:gd name="T49" fmla="*/ 21 h 63"/>
                <a:gd name="T50" fmla="*/ 0 w 40"/>
                <a:gd name="T51" fmla="*/ 27 h 63"/>
                <a:gd name="T52" fmla="*/ 3 w 40"/>
                <a:gd name="T53" fmla="*/ 35 h 63"/>
                <a:gd name="T54" fmla="*/ 4 w 40"/>
                <a:gd name="T55" fmla="*/ 36 h 63"/>
                <a:gd name="T56" fmla="*/ 4 w 40"/>
                <a:gd name="T57" fmla="*/ 38 h 63"/>
                <a:gd name="T58" fmla="*/ 4 w 40"/>
                <a:gd name="T59" fmla="*/ 38 h 63"/>
                <a:gd name="T60" fmla="*/ 2 w 40"/>
                <a:gd name="T61" fmla="*/ 4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63">
                  <a:moveTo>
                    <a:pt x="2" y="44"/>
                  </a:moveTo>
                  <a:lnTo>
                    <a:pt x="0" y="52"/>
                  </a:lnTo>
                  <a:cubicBezTo>
                    <a:pt x="0" y="55"/>
                    <a:pt x="1" y="58"/>
                    <a:pt x="3" y="60"/>
                  </a:cubicBezTo>
                  <a:cubicBezTo>
                    <a:pt x="4" y="61"/>
                    <a:pt x="6" y="62"/>
                    <a:pt x="8" y="62"/>
                  </a:cubicBezTo>
                  <a:cubicBezTo>
                    <a:pt x="9" y="62"/>
                    <a:pt x="10" y="62"/>
                    <a:pt x="10" y="62"/>
                  </a:cubicBezTo>
                  <a:lnTo>
                    <a:pt x="16" y="60"/>
                  </a:lnTo>
                  <a:lnTo>
                    <a:pt x="21" y="57"/>
                  </a:lnTo>
                  <a:cubicBezTo>
                    <a:pt x="21" y="57"/>
                    <a:pt x="22" y="56"/>
                    <a:pt x="23" y="56"/>
                  </a:cubicBezTo>
                  <a:lnTo>
                    <a:pt x="29" y="50"/>
                  </a:lnTo>
                  <a:cubicBezTo>
                    <a:pt x="30" y="48"/>
                    <a:pt x="31" y="47"/>
                    <a:pt x="31" y="45"/>
                  </a:cubicBezTo>
                  <a:lnTo>
                    <a:pt x="31" y="42"/>
                  </a:lnTo>
                  <a:cubicBezTo>
                    <a:pt x="32" y="42"/>
                    <a:pt x="33" y="41"/>
                    <a:pt x="34" y="41"/>
                  </a:cubicBezTo>
                  <a:cubicBezTo>
                    <a:pt x="36" y="40"/>
                    <a:pt x="37" y="38"/>
                    <a:pt x="38" y="35"/>
                  </a:cubicBezTo>
                  <a:lnTo>
                    <a:pt x="39" y="30"/>
                  </a:lnTo>
                  <a:cubicBezTo>
                    <a:pt x="39" y="28"/>
                    <a:pt x="38" y="26"/>
                    <a:pt x="37" y="24"/>
                  </a:cubicBezTo>
                  <a:lnTo>
                    <a:pt x="35" y="20"/>
                  </a:lnTo>
                  <a:cubicBezTo>
                    <a:pt x="34" y="19"/>
                    <a:pt x="33" y="19"/>
                    <a:pt x="32" y="18"/>
                  </a:cubicBezTo>
                  <a:lnTo>
                    <a:pt x="30" y="17"/>
                  </a:lnTo>
                  <a:cubicBezTo>
                    <a:pt x="31" y="16"/>
                    <a:pt x="31" y="16"/>
                    <a:pt x="31" y="16"/>
                  </a:cubicBezTo>
                  <a:cubicBezTo>
                    <a:pt x="31" y="15"/>
                    <a:pt x="31" y="14"/>
                    <a:pt x="31" y="14"/>
                  </a:cubicBezTo>
                  <a:lnTo>
                    <a:pt x="31" y="10"/>
                  </a:lnTo>
                  <a:cubicBezTo>
                    <a:pt x="31" y="4"/>
                    <a:pt x="20" y="0"/>
                    <a:pt x="15" y="5"/>
                  </a:cubicBezTo>
                  <a:lnTo>
                    <a:pt x="8" y="12"/>
                  </a:lnTo>
                  <a:lnTo>
                    <a:pt x="4" y="17"/>
                  </a:lnTo>
                  <a:cubicBezTo>
                    <a:pt x="3" y="18"/>
                    <a:pt x="2" y="19"/>
                    <a:pt x="2" y="21"/>
                  </a:cubicBezTo>
                  <a:lnTo>
                    <a:pt x="0" y="27"/>
                  </a:lnTo>
                  <a:cubicBezTo>
                    <a:pt x="0" y="30"/>
                    <a:pt x="1" y="33"/>
                    <a:pt x="3" y="35"/>
                  </a:cubicBezTo>
                  <a:cubicBezTo>
                    <a:pt x="3" y="35"/>
                    <a:pt x="4" y="35"/>
                    <a:pt x="4" y="36"/>
                  </a:cubicBezTo>
                  <a:cubicBezTo>
                    <a:pt x="4" y="36"/>
                    <a:pt x="4" y="37"/>
                    <a:pt x="4" y="38"/>
                  </a:cubicBezTo>
                  <a:lnTo>
                    <a:pt x="4" y="38"/>
                  </a:lnTo>
                  <a:lnTo>
                    <a:pt x="2" y="4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25" name="Freeform 410">
              <a:extLst>
                <a:ext uri="{FF2B5EF4-FFF2-40B4-BE49-F238E27FC236}">
                  <a16:creationId xmlns:a16="http://schemas.microsoft.com/office/drawing/2014/main" id="{0A14219B-C379-4A17-806E-8BFFFF5A1A0D}"/>
                </a:ext>
              </a:extLst>
            </p:cNvPr>
            <p:cNvSpPr>
              <a:spLocks noChangeArrowheads="1"/>
            </p:cNvSpPr>
            <p:nvPr/>
          </p:nvSpPr>
          <p:spPr bwMode="auto">
            <a:xfrm>
              <a:off x="9569450" y="4560888"/>
              <a:ext cx="14287" cy="19050"/>
            </a:xfrm>
            <a:custGeom>
              <a:avLst/>
              <a:gdLst>
                <a:gd name="T0" fmla="*/ 27 w 41"/>
                <a:gd name="T1" fmla="*/ 49 h 53"/>
                <a:gd name="T2" fmla="*/ 34 w 41"/>
                <a:gd name="T3" fmla="*/ 41 h 53"/>
                <a:gd name="T4" fmla="*/ 34 w 41"/>
                <a:gd name="T5" fmla="*/ 41 h 53"/>
                <a:gd name="T6" fmla="*/ 35 w 41"/>
                <a:gd name="T7" fmla="*/ 41 h 53"/>
                <a:gd name="T8" fmla="*/ 39 w 41"/>
                <a:gd name="T9" fmla="*/ 37 h 53"/>
                <a:gd name="T10" fmla="*/ 40 w 41"/>
                <a:gd name="T11" fmla="*/ 32 h 53"/>
                <a:gd name="T12" fmla="*/ 39 w 41"/>
                <a:gd name="T13" fmla="*/ 28 h 53"/>
                <a:gd name="T14" fmla="*/ 37 w 41"/>
                <a:gd name="T15" fmla="*/ 21 h 53"/>
                <a:gd name="T16" fmla="*/ 35 w 41"/>
                <a:gd name="T17" fmla="*/ 19 h 53"/>
                <a:gd name="T18" fmla="*/ 29 w 41"/>
                <a:gd name="T19" fmla="*/ 11 h 53"/>
                <a:gd name="T20" fmla="*/ 27 w 41"/>
                <a:gd name="T21" fmla="*/ 8 h 53"/>
                <a:gd name="T22" fmla="*/ 18 w 41"/>
                <a:gd name="T23" fmla="*/ 4 h 53"/>
                <a:gd name="T24" fmla="*/ 16 w 41"/>
                <a:gd name="T25" fmla="*/ 2 h 53"/>
                <a:gd name="T26" fmla="*/ 11 w 41"/>
                <a:gd name="T27" fmla="*/ 0 h 53"/>
                <a:gd name="T28" fmla="*/ 8 w 41"/>
                <a:gd name="T29" fmla="*/ 0 h 53"/>
                <a:gd name="T30" fmla="*/ 2 w 41"/>
                <a:gd name="T31" fmla="*/ 3 h 53"/>
                <a:gd name="T32" fmla="*/ 0 w 41"/>
                <a:gd name="T33" fmla="*/ 10 h 53"/>
                <a:gd name="T34" fmla="*/ 0 w 41"/>
                <a:gd name="T35" fmla="*/ 11 h 53"/>
                <a:gd name="T36" fmla="*/ 0 w 41"/>
                <a:gd name="T37" fmla="*/ 13 h 53"/>
                <a:gd name="T38" fmla="*/ 5 w 41"/>
                <a:gd name="T39" fmla="*/ 21 h 53"/>
                <a:gd name="T40" fmla="*/ 6 w 41"/>
                <a:gd name="T41" fmla="*/ 22 h 53"/>
                <a:gd name="T42" fmla="*/ 6 w 41"/>
                <a:gd name="T43" fmla="*/ 23 h 53"/>
                <a:gd name="T44" fmla="*/ 6 w 41"/>
                <a:gd name="T45" fmla="*/ 23 h 53"/>
                <a:gd name="T46" fmla="*/ 5 w 41"/>
                <a:gd name="T47" fmla="*/ 28 h 53"/>
                <a:gd name="T48" fmla="*/ 8 w 41"/>
                <a:gd name="T49" fmla="*/ 36 h 53"/>
                <a:gd name="T50" fmla="*/ 14 w 41"/>
                <a:gd name="T51" fmla="*/ 48 h 53"/>
                <a:gd name="T52" fmla="*/ 21 w 41"/>
                <a:gd name="T53" fmla="*/ 52 h 53"/>
                <a:gd name="T54" fmla="*/ 21 w 41"/>
                <a:gd name="T55" fmla="*/ 52 h 53"/>
                <a:gd name="T56" fmla="*/ 27 w 41"/>
                <a:gd name="T57" fmla="*/ 4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53">
                  <a:moveTo>
                    <a:pt x="27" y="49"/>
                  </a:moveTo>
                  <a:lnTo>
                    <a:pt x="34" y="41"/>
                  </a:lnTo>
                  <a:lnTo>
                    <a:pt x="34" y="41"/>
                  </a:lnTo>
                  <a:lnTo>
                    <a:pt x="35" y="41"/>
                  </a:lnTo>
                  <a:cubicBezTo>
                    <a:pt x="36" y="40"/>
                    <a:pt x="38" y="38"/>
                    <a:pt x="39" y="37"/>
                  </a:cubicBezTo>
                  <a:cubicBezTo>
                    <a:pt x="40" y="36"/>
                    <a:pt x="40" y="34"/>
                    <a:pt x="40" y="32"/>
                  </a:cubicBezTo>
                  <a:cubicBezTo>
                    <a:pt x="40" y="31"/>
                    <a:pt x="40" y="29"/>
                    <a:pt x="39" y="28"/>
                  </a:cubicBezTo>
                  <a:lnTo>
                    <a:pt x="37" y="21"/>
                  </a:lnTo>
                  <a:cubicBezTo>
                    <a:pt x="36" y="20"/>
                    <a:pt x="36" y="19"/>
                    <a:pt x="35" y="19"/>
                  </a:cubicBezTo>
                  <a:lnTo>
                    <a:pt x="29" y="11"/>
                  </a:lnTo>
                  <a:lnTo>
                    <a:pt x="27" y="8"/>
                  </a:lnTo>
                  <a:cubicBezTo>
                    <a:pt x="25" y="5"/>
                    <a:pt x="21" y="3"/>
                    <a:pt x="18" y="4"/>
                  </a:cubicBezTo>
                  <a:lnTo>
                    <a:pt x="16" y="2"/>
                  </a:lnTo>
                  <a:cubicBezTo>
                    <a:pt x="14" y="1"/>
                    <a:pt x="12" y="0"/>
                    <a:pt x="11" y="0"/>
                  </a:cubicBezTo>
                  <a:lnTo>
                    <a:pt x="8" y="0"/>
                  </a:lnTo>
                  <a:cubicBezTo>
                    <a:pt x="6" y="0"/>
                    <a:pt x="4" y="2"/>
                    <a:pt x="2" y="3"/>
                  </a:cubicBezTo>
                  <a:cubicBezTo>
                    <a:pt x="1" y="5"/>
                    <a:pt x="0" y="8"/>
                    <a:pt x="0" y="10"/>
                  </a:cubicBezTo>
                  <a:lnTo>
                    <a:pt x="0" y="11"/>
                  </a:lnTo>
                  <a:cubicBezTo>
                    <a:pt x="0" y="12"/>
                    <a:pt x="0" y="12"/>
                    <a:pt x="0" y="13"/>
                  </a:cubicBezTo>
                  <a:cubicBezTo>
                    <a:pt x="0" y="16"/>
                    <a:pt x="2" y="19"/>
                    <a:pt x="5" y="21"/>
                  </a:cubicBezTo>
                  <a:lnTo>
                    <a:pt x="6" y="22"/>
                  </a:lnTo>
                  <a:cubicBezTo>
                    <a:pt x="6" y="23"/>
                    <a:pt x="6" y="23"/>
                    <a:pt x="6" y="23"/>
                  </a:cubicBezTo>
                  <a:lnTo>
                    <a:pt x="6" y="23"/>
                  </a:lnTo>
                  <a:cubicBezTo>
                    <a:pt x="5" y="24"/>
                    <a:pt x="5" y="26"/>
                    <a:pt x="5" y="28"/>
                  </a:cubicBezTo>
                  <a:lnTo>
                    <a:pt x="8" y="36"/>
                  </a:lnTo>
                  <a:lnTo>
                    <a:pt x="14" y="48"/>
                  </a:lnTo>
                  <a:cubicBezTo>
                    <a:pt x="16" y="50"/>
                    <a:pt x="18" y="51"/>
                    <a:pt x="21" y="52"/>
                  </a:cubicBezTo>
                  <a:lnTo>
                    <a:pt x="21" y="52"/>
                  </a:lnTo>
                  <a:cubicBezTo>
                    <a:pt x="24" y="52"/>
                    <a:pt x="26" y="51"/>
                    <a:pt x="27" y="4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26" name="Freeform 411">
              <a:extLst>
                <a:ext uri="{FF2B5EF4-FFF2-40B4-BE49-F238E27FC236}">
                  <a16:creationId xmlns:a16="http://schemas.microsoft.com/office/drawing/2014/main" id="{4B5E8194-5402-4AF4-875F-6B3F55FE4B31}"/>
                </a:ext>
              </a:extLst>
            </p:cNvPr>
            <p:cNvSpPr>
              <a:spLocks noChangeArrowheads="1"/>
            </p:cNvSpPr>
            <p:nvPr/>
          </p:nvSpPr>
          <p:spPr bwMode="auto">
            <a:xfrm>
              <a:off x="9582150" y="4594225"/>
              <a:ext cx="15875" cy="12700"/>
            </a:xfrm>
            <a:custGeom>
              <a:avLst/>
              <a:gdLst>
                <a:gd name="T0" fmla="*/ 3 w 42"/>
                <a:gd name="T1" fmla="*/ 16 h 35"/>
                <a:gd name="T2" fmla="*/ 6 w 42"/>
                <a:gd name="T3" fmla="*/ 20 h 35"/>
                <a:gd name="T4" fmla="*/ 8 w 42"/>
                <a:gd name="T5" fmla="*/ 22 h 35"/>
                <a:gd name="T6" fmla="*/ 10 w 42"/>
                <a:gd name="T7" fmla="*/ 23 h 35"/>
                <a:gd name="T8" fmla="*/ 19 w 42"/>
                <a:gd name="T9" fmla="*/ 30 h 35"/>
                <a:gd name="T10" fmla="*/ 22 w 42"/>
                <a:gd name="T11" fmla="*/ 32 h 35"/>
                <a:gd name="T12" fmla="*/ 25 w 42"/>
                <a:gd name="T13" fmla="*/ 33 h 35"/>
                <a:gd name="T14" fmla="*/ 27 w 42"/>
                <a:gd name="T15" fmla="*/ 33 h 35"/>
                <a:gd name="T16" fmla="*/ 32 w 42"/>
                <a:gd name="T17" fmla="*/ 34 h 35"/>
                <a:gd name="T18" fmla="*/ 33 w 42"/>
                <a:gd name="T19" fmla="*/ 34 h 35"/>
                <a:gd name="T20" fmla="*/ 38 w 42"/>
                <a:gd name="T21" fmla="*/ 31 h 35"/>
                <a:gd name="T22" fmla="*/ 41 w 42"/>
                <a:gd name="T23" fmla="*/ 24 h 35"/>
                <a:gd name="T24" fmla="*/ 40 w 42"/>
                <a:gd name="T25" fmla="*/ 20 h 35"/>
                <a:gd name="T26" fmla="*/ 37 w 42"/>
                <a:gd name="T27" fmla="*/ 15 h 35"/>
                <a:gd name="T28" fmla="*/ 34 w 42"/>
                <a:gd name="T29" fmla="*/ 12 h 35"/>
                <a:gd name="T30" fmla="*/ 18 w 42"/>
                <a:gd name="T31" fmla="*/ 2 h 35"/>
                <a:gd name="T32" fmla="*/ 15 w 42"/>
                <a:gd name="T33" fmla="*/ 1 h 35"/>
                <a:gd name="T34" fmla="*/ 12 w 42"/>
                <a:gd name="T35" fmla="*/ 1 h 35"/>
                <a:gd name="T36" fmla="*/ 8 w 42"/>
                <a:gd name="T37" fmla="*/ 1 h 35"/>
                <a:gd name="T38" fmla="*/ 2 w 42"/>
                <a:gd name="T39" fmla="*/ 4 h 35"/>
                <a:gd name="T40" fmla="*/ 1 w 42"/>
                <a:gd name="T41" fmla="*/ 12 h 35"/>
                <a:gd name="T42" fmla="*/ 3 w 42"/>
                <a:gd name="T43"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5">
                  <a:moveTo>
                    <a:pt x="3" y="16"/>
                  </a:moveTo>
                  <a:cubicBezTo>
                    <a:pt x="4" y="18"/>
                    <a:pt x="4" y="19"/>
                    <a:pt x="6" y="20"/>
                  </a:cubicBezTo>
                  <a:lnTo>
                    <a:pt x="8" y="22"/>
                  </a:lnTo>
                  <a:cubicBezTo>
                    <a:pt x="9" y="22"/>
                    <a:pt x="9" y="22"/>
                    <a:pt x="10" y="23"/>
                  </a:cubicBezTo>
                  <a:lnTo>
                    <a:pt x="19" y="30"/>
                  </a:lnTo>
                  <a:cubicBezTo>
                    <a:pt x="20" y="31"/>
                    <a:pt x="21" y="31"/>
                    <a:pt x="22" y="32"/>
                  </a:cubicBezTo>
                  <a:lnTo>
                    <a:pt x="25" y="33"/>
                  </a:lnTo>
                  <a:cubicBezTo>
                    <a:pt x="26" y="33"/>
                    <a:pt x="26" y="33"/>
                    <a:pt x="27" y="33"/>
                  </a:cubicBezTo>
                  <a:lnTo>
                    <a:pt x="32" y="34"/>
                  </a:lnTo>
                  <a:lnTo>
                    <a:pt x="33" y="34"/>
                  </a:lnTo>
                  <a:cubicBezTo>
                    <a:pt x="35" y="34"/>
                    <a:pt x="37" y="32"/>
                    <a:pt x="38" y="31"/>
                  </a:cubicBezTo>
                  <a:cubicBezTo>
                    <a:pt x="40" y="29"/>
                    <a:pt x="41" y="26"/>
                    <a:pt x="41" y="24"/>
                  </a:cubicBezTo>
                  <a:cubicBezTo>
                    <a:pt x="41" y="23"/>
                    <a:pt x="40" y="21"/>
                    <a:pt x="40" y="20"/>
                  </a:cubicBezTo>
                  <a:lnTo>
                    <a:pt x="37" y="15"/>
                  </a:lnTo>
                  <a:cubicBezTo>
                    <a:pt x="36" y="14"/>
                    <a:pt x="35" y="13"/>
                    <a:pt x="34" y="12"/>
                  </a:cubicBezTo>
                  <a:lnTo>
                    <a:pt x="18" y="2"/>
                  </a:lnTo>
                  <a:cubicBezTo>
                    <a:pt x="17" y="1"/>
                    <a:pt x="16" y="1"/>
                    <a:pt x="15" y="1"/>
                  </a:cubicBezTo>
                  <a:cubicBezTo>
                    <a:pt x="15" y="1"/>
                    <a:pt x="13" y="0"/>
                    <a:pt x="12" y="1"/>
                  </a:cubicBezTo>
                  <a:lnTo>
                    <a:pt x="8" y="1"/>
                  </a:lnTo>
                  <a:cubicBezTo>
                    <a:pt x="6" y="1"/>
                    <a:pt x="3" y="2"/>
                    <a:pt x="2" y="4"/>
                  </a:cubicBezTo>
                  <a:cubicBezTo>
                    <a:pt x="1" y="7"/>
                    <a:pt x="0" y="9"/>
                    <a:pt x="1" y="12"/>
                  </a:cubicBezTo>
                  <a:lnTo>
                    <a:pt x="3" y="1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27" name="Freeform 412">
              <a:extLst>
                <a:ext uri="{FF2B5EF4-FFF2-40B4-BE49-F238E27FC236}">
                  <a16:creationId xmlns:a16="http://schemas.microsoft.com/office/drawing/2014/main" id="{4D0479FA-A428-4124-B1F1-3DCB69B16567}"/>
                </a:ext>
              </a:extLst>
            </p:cNvPr>
            <p:cNvSpPr>
              <a:spLocks noChangeArrowheads="1"/>
            </p:cNvSpPr>
            <p:nvPr/>
          </p:nvSpPr>
          <p:spPr bwMode="auto">
            <a:xfrm>
              <a:off x="9542462" y="4503738"/>
              <a:ext cx="15875" cy="20637"/>
            </a:xfrm>
            <a:custGeom>
              <a:avLst/>
              <a:gdLst>
                <a:gd name="T0" fmla="*/ 0 w 42"/>
                <a:gd name="T1" fmla="*/ 46 h 57"/>
                <a:gd name="T2" fmla="*/ 5 w 42"/>
                <a:gd name="T3" fmla="*/ 54 h 57"/>
                <a:gd name="T4" fmla="*/ 9 w 42"/>
                <a:gd name="T5" fmla="*/ 55 h 57"/>
                <a:gd name="T6" fmla="*/ 12 w 42"/>
                <a:gd name="T7" fmla="*/ 56 h 57"/>
                <a:gd name="T8" fmla="*/ 17 w 42"/>
                <a:gd name="T9" fmla="*/ 54 h 57"/>
                <a:gd name="T10" fmla="*/ 21 w 42"/>
                <a:gd name="T11" fmla="*/ 51 h 57"/>
                <a:gd name="T12" fmla="*/ 22 w 42"/>
                <a:gd name="T13" fmla="*/ 49 h 57"/>
                <a:gd name="T14" fmla="*/ 27 w 42"/>
                <a:gd name="T15" fmla="*/ 42 h 57"/>
                <a:gd name="T16" fmla="*/ 33 w 42"/>
                <a:gd name="T17" fmla="*/ 35 h 57"/>
                <a:gd name="T18" fmla="*/ 38 w 42"/>
                <a:gd name="T19" fmla="*/ 28 h 57"/>
                <a:gd name="T20" fmla="*/ 40 w 42"/>
                <a:gd name="T21" fmla="*/ 25 h 57"/>
                <a:gd name="T22" fmla="*/ 41 w 42"/>
                <a:gd name="T23" fmla="*/ 17 h 57"/>
                <a:gd name="T24" fmla="*/ 40 w 42"/>
                <a:gd name="T25" fmla="*/ 11 h 57"/>
                <a:gd name="T26" fmla="*/ 34 w 42"/>
                <a:gd name="T27" fmla="*/ 4 h 57"/>
                <a:gd name="T28" fmla="*/ 27 w 42"/>
                <a:gd name="T29" fmla="*/ 1 h 57"/>
                <a:gd name="T30" fmla="*/ 27 w 42"/>
                <a:gd name="T31" fmla="*/ 0 h 57"/>
                <a:gd name="T32" fmla="*/ 23 w 42"/>
                <a:gd name="T33" fmla="*/ 1 h 57"/>
                <a:gd name="T34" fmla="*/ 22 w 42"/>
                <a:gd name="T35" fmla="*/ 0 h 57"/>
                <a:gd name="T36" fmla="*/ 17 w 42"/>
                <a:gd name="T37" fmla="*/ 1 h 57"/>
                <a:gd name="T38" fmla="*/ 15 w 42"/>
                <a:gd name="T39" fmla="*/ 2 h 57"/>
                <a:gd name="T40" fmla="*/ 13 w 42"/>
                <a:gd name="T41" fmla="*/ 3 h 57"/>
                <a:gd name="T42" fmla="*/ 10 w 42"/>
                <a:gd name="T43" fmla="*/ 8 h 57"/>
                <a:gd name="T44" fmla="*/ 8 w 42"/>
                <a:gd name="T45" fmla="*/ 9 h 57"/>
                <a:gd name="T46" fmla="*/ 5 w 42"/>
                <a:gd name="T47" fmla="*/ 13 h 57"/>
                <a:gd name="T48" fmla="*/ 4 w 42"/>
                <a:gd name="T49" fmla="*/ 15 h 57"/>
                <a:gd name="T50" fmla="*/ 1 w 42"/>
                <a:gd name="T51" fmla="*/ 21 h 57"/>
                <a:gd name="T52" fmla="*/ 1 w 42"/>
                <a:gd name="T53" fmla="*/ 24 h 57"/>
                <a:gd name="T54" fmla="*/ 1 w 42"/>
                <a:gd name="T55" fmla="*/ 29 h 57"/>
                <a:gd name="T56" fmla="*/ 1 w 42"/>
                <a:gd name="T57" fmla="*/ 30 h 57"/>
                <a:gd name="T58" fmla="*/ 0 w 42"/>
                <a:gd name="T59" fmla="*/ 43 h 57"/>
                <a:gd name="T60" fmla="*/ 0 w 42"/>
                <a:gd name="T61" fmla="*/ 4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2" h="57">
                  <a:moveTo>
                    <a:pt x="0" y="46"/>
                  </a:moveTo>
                  <a:cubicBezTo>
                    <a:pt x="0" y="50"/>
                    <a:pt x="2" y="52"/>
                    <a:pt x="5" y="54"/>
                  </a:cubicBezTo>
                  <a:lnTo>
                    <a:pt x="9" y="55"/>
                  </a:lnTo>
                  <a:cubicBezTo>
                    <a:pt x="10" y="56"/>
                    <a:pt x="11" y="56"/>
                    <a:pt x="12" y="56"/>
                  </a:cubicBezTo>
                  <a:cubicBezTo>
                    <a:pt x="13" y="56"/>
                    <a:pt x="15" y="55"/>
                    <a:pt x="17" y="54"/>
                  </a:cubicBezTo>
                  <a:lnTo>
                    <a:pt x="21" y="51"/>
                  </a:lnTo>
                  <a:cubicBezTo>
                    <a:pt x="21" y="50"/>
                    <a:pt x="22" y="50"/>
                    <a:pt x="22" y="49"/>
                  </a:cubicBezTo>
                  <a:lnTo>
                    <a:pt x="27" y="42"/>
                  </a:lnTo>
                  <a:lnTo>
                    <a:pt x="33" y="35"/>
                  </a:lnTo>
                  <a:lnTo>
                    <a:pt x="38" y="28"/>
                  </a:lnTo>
                  <a:cubicBezTo>
                    <a:pt x="39" y="27"/>
                    <a:pt x="39" y="26"/>
                    <a:pt x="40" y="25"/>
                  </a:cubicBezTo>
                  <a:lnTo>
                    <a:pt x="41" y="17"/>
                  </a:lnTo>
                  <a:cubicBezTo>
                    <a:pt x="41" y="15"/>
                    <a:pt x="41" y="13"/>
                    <a:pt x="40" y="11"/>
                  </a:cubicBezTo>
                  <a:lnTo>
                    <a:pt x="34" y="4"/>
                  </a:lnTo>
                  <a:cubicBezTo>
                    <a:pt x="33" y="2"/>
                    <a:pt x="30" y="1"/>
                    <a:pt x="27" y="1"/>
                  </a:cubicBezTo>
                  <a:lnTo>
                    <a:pt x="27" y="0"/>
                  </a:lnTo>
                  <a:cubicBezTo>
                    <a:pt x="26" y="0"/>
                    <a:pt x="25" y="0"/>
                    <a:pt x="23" y="1"/>
                  </a:cubicBezTo>
                  <a:cubicBezTo>
                    <a:pt x="23" y="1"/>
                    <a:pt x="23" y="1"/>
                    <a:pt x="22" y="0"/>
                  </a:cubicBezTo>
                  <a:cubicBezTo>
                    <a:pt x="21" y="0"/>
                    <a:pt x="18" y="1"/>
                    <a:pt x="17" y="1"/>
                  </a:cubicBezTo>
                  <a:cubicBezTo>
                    <a:pt x="16" y="1"/>
                    <a:pt x="15" y="2"/>
                    <a:pt x="15" y="2"/>
                  </a:cubicBezTo>
                  <a:lnTo>
                    <a:pt x="13" y="3"/>
                  </a:lnTo>
                  <a:cubicBezTo>
                    <a:pt x="11" y="4"/>
                    <a:pt x="10" y="6"/>
                    <a:pt x="10" y="8"/>
                  </a:cubicBezTo>
                  <a:cubicBezTo>
                    <a:pt x="9" y="8"/>
                    <a:pt x="9" y="9"/>
                    <a:pt x="8" y="9"/>
                  </a:cubicBezTo>
                  <a:lnTo>
                    <a:pt x="5" y="13"/>
                  </a:lnTo>
                  <a:cubicBezTo>
                    <a:pt x="4" y="14"/>
                    <a:pt x="4" y="15"/>
                    <a:pt x="4" y="15"/>
                  </a:cubicBezTo>
                  <a:lnTo>
                    <a:pt x="1" y="21"/>
                  </a:lnTo>
                  <a:cubicBezTo>
                    <a:pt x="1" y="22"/>
                    <a:pt x="1" y="23"/>
                    <a:pt x="1" y="24"/>
                  </a:cubicBezTo>
                  <a:lnTo>
                    <a:pt x="1" y="29"/>
                  </a:lnTo>
                  <a:lnTo>
                    <a:pt x="1" y="30"/>
                  </a:lnTo>
                  <a:lnTo>
                    <a:pt x="0" y="43"/>
                  </a:lnTo>
                  <a:lnTo>
                    <a:pt x="0" y="4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28" name="Freeform 413">
              <a:extLst>
                <a:ext uri="{FF2B5EF4-FFF2-40B4-BE49-F238E27FC236}">
                  <a16:creationId xmlns:a16="http://schemas.microsoft.com/office/drawing/2014/main" id="{91F154F7-F761-49CA-9CC0-BD714B8429B9}"/>
                </a:ext>
              </a:extLst>
            </p:cNvPr>
            <p:cNvSpPr>
              <a:spLocks noChangeArrowheads="1"/>
            </p:cNvSpPr>
            <p:nvPr/>
          </p:nvSpPr>
          <p:spPr bwMode="auto">
            <a:xfrm>
              <a:off x="9652000" y="4422775"/>
              <a:ext cx="30162" cy="46038"/>
            </a:xfrm>
            <a:custGeom>
              <a:avLst/>
              <a:gdLst>
                <a:gd name="T0" fmla="*/ 79 w 82"/>
                <a:gd name="T1" fmla="*/ 20 h 128"/>
                <a:gd name="T2" fmla="*/ 76 w 82"/>
                <a:gd name="T3" fmla="*/ 14 h 128"/>
                <a:gd name="T4" fmla="*/ 71 w 82"/>
                <a:gd name="T5" fmla="*/ 10 h 128"/>
                <a:gd name="T6" fmla="*/ 63 w 82"/>
                <a:gd name="T7" fmla="*/ 10 h 128"/>
                <a:gd name="T8" fmla="*/ 61 w 82"/>
                <a:gd name="T9" fmla="*/ 10 h 128"/>
                <a:gd name="T10" fmla="*/ 45 w 82"/>
                <a:gd name="T11" fmla="*/ 1 h 128"/>
                <a:gd name="T12" fmla="*/ 38 w 82"/>
                <a:gd name="T13" fmla="*/ 0 h 128"/>
                <a:gd name="T14" fmla="*/ 3 w 82"/>
                <a:gd name="T15" fmla="*/ 12 h 128"/>
                <a:gd name="T16" fmla="*/ 0 w 82"/>
                <a:gd name="T17" fmla="*/ 24 h 128"/>
                <a:gd name="T18" fmla="*/ 1 w 82"/>
                <a:gd name="T19" fmla="*/ 31 h 128"/>
                <a:gd name="T20" fmla="*/ 14 w 82"/>
                <a:gd name="T21" fmla="*/ 47 h 128"/>
                <a:gd name="T22" fmla="*/ 21 w 82"/>
                <a:gd name="T23" fmla="*/ 50 h 128"/>
                <a:gd name="T24" fmla="*/ 24 w 82"/>
                <a:gd name="T25" fmla="*/ 54 h 128"/>
                <a:gd name="T26" fmla="*/ 24 w 82"/>
                <a:gd name="T27" fmla="*/ 61 h 128"/>
                <a:gd name="T28" fmla="*/ 29 w 82"/>
                <a:gd name="T29" fmla="*/ 66 h 128"/>
                <a:gd name="T30" fmla="*/ 30 w 82"/>
                <a:gd name="T31" fmla="*/ 69 h 128"/>
                <a:gd name="T32" fmla="*/ 27 w 82"/>
                <a:gd name="T33" fmla="*/ 75 h 128"/>
                <a:gd name="T34" fmla="*/ 22 w 82"/>
                <a:gd name="T35" fmla="*/ 78 h 128"/>
                <a:gd name="T36" fmla="*/ 13 w 82"/>
                <a:gd name="T37" fmla="*/ 82 h 128"/>
                <a:gd name="T38" fmla="*/ 9 w 82"/>
                <a:gd name="T39" fmla="*/ 87 h 128"/>
                <a:gd name="T40" fmla="*/ 7 w 82"/>
                <a:gd name="T41" fmla="*/ 93 h 128"/>
                <a:gd name="T42" fmla="*/ 9 w 82"/>
                <a:gd name="T43" fmla="*/ 103 h 128"/>
                <a:gd name="T44" fmla="*/ 11 w 82"/>
                <a:gd name="T45" fmla="*/ 105 h 128"/>
                <a:gd name="T46" fmla="*/ 19 w 82"/>
                <a:gd name="T47" fmla="*/ 112 h 128"/>
                <a:gd name="T48" fmla="*/ 22 w 82"/>
                <a:gd name="T49" fmla="*/ 116 h 128"/>
                <a:gd name="T50" fmla="*/ 27 w 82"/>
                <a:gd name="T51" fmla="*/ 121 h 128"/>
                <a:gd name="T52" fmla="*/ 31 w 82"/>
                <a:gd name="T53" fmla="*/ 124 h 128"/>
                <a:gd name="T54" fmla="*/ 39 w 82"/>
                <a:gd name="T55" fmla="*/ 127 h 128"/>
                <a:gd name="T56" fmla="*/ 45 w 82"/>
                <a:gd name="T57" fmla="*/ 127 h 128"/>
                <a:gd name="T58" fmla="*/ 51 w 82"/>
                <a:gd name="T59" fmla="*/ 123 h 128"/>
                <a:gd name="T60" fmla="*/ 53 w 82"/>
                <a:gd name="T61" fmla="*/ 119 h 128"/>
                <a:gd name="T62" fmla="*/ 61 w 82"/>
                <a:gd name="T63" fmla="*/ 113 h 128"/>
                <a:gd name="T64" fmla="*/ 70 w 82"/>
                <a:gd name="T65" fmla="*/ 103 h 128"/>
                <a:gd name="T66" fmla="*/ 70 w 82"/>
                <a:gd name="T67" fmla="*/ 97 h 128"/>
                <a:gd name="T68" fmla="*/ 73 w 82"/>
                <a:gd name="T69" fmla="*/ 91 h 128"/>
                <a:gd name="T70" fmla="*/ 79 w 82"/>
                <a:gd name="T71" fmla="*/ 88 h 128"/>
                <a:gd name="T72" fmla="*/ 80 w 82"/>
                <a:gd name="T73" fmla="*/ 81 h 128"/>
                <a:gd name="T74" fmla="*/ 76 w 82"/>
                <a:gd name="T75" fmla="*/ 55 h 128"/>
                <a:gd name="T76" fmla="*/ 77 w 82"/>
                <a:gd name="T77" fmla="*/ 49 h 128"/>
                <a:gd name="T78" fmla="*/ 77 w 82"/>
                <a:gd name="T79" fmla="*/ 37 h 128"/>
                <a:gd name="T80" fmla="*/ 79 w 82"/>
                <a:gd name="T81" fmla="*/ 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2" h="128">
                  <a:moveTo>
                    <a:pt x="79" y="28"/>
                  </a:moveTo>
                  <a:cubicBezTo>
                    <a:pt x="81" y="26"/>
                    <a:pt x="81" y="22"/>
                    <a:pt x="79" y="20"/>
                  </a:cubicBezTo>
                  <a:lnTo>
                    <a:pt x="78" y="16"/>
                  </a:lnTo>
                  <a:cubicBezTo>
                    <a:pt x="77" y="16"/>
                    <a:pt x="77" y="15"/>
                    <a:pt x="76" y="14"/>
                  </a:cubicBezTo>
                  <a:lnTo>
                    <a:pt x="74" y="12"/>
                  </a:lnTo>
                  <a:cubicBezTo>
                    <a:pt x="73" y="11"/>
                    <a:pt x="72" y="11"/>
                    <a:pt x="71" y="10"/>
                  </a:cubicBezTo>
                  <a:lnTo>
                    <a:pt x="68" y="10"/>
                  </a:lnTo>
                  <a:cubicBezTo>
                    <a:pt x="67" y="9"/>
                    <a:pt x="65" y="9"/>
                    <a:pt x="63" y="10"/>
                  </a:cubicBezTo>
                  <a:lnTo>
                    <a:pt x="61" y="10"/>
                  </a:lnTo>
                  <a:lnTo>
                    <a:pt x="61" y="10"/>
                  </a:lnTo>
                  <a:cubicBezTo>
                    <a:pt x="60" y="7"/>
                    <a:pt x="58" y="5"/>
                    <a:pt x="55" y="4"/>
                  </a:cubicBezTo>
                  <a:lnTo>
                    <a:pt x="45" y="1"/>
                  </a:lnTo>
                  <a:lnTo>
                    <a:pt x="41" y="0"/>
                  </a:lnTo>
                  <a:cubicBezTo>
                    <a:pt x="40" y="0"/>
                    <a:pt x="39" y="0"/>
                    <a:pt x="38" y="0"/>
                  </a:cubicBezTo>
                  <a:lnTo>
                    <a:pt x="9" y="6"/>
                  </a:lnTo>
                  <a:cubicBezTo>
                    <a:pt x="6" y="7"/>
                    <a:pt x="4" y="9"/>
                    <a:pt x="3" y="12"/>
                  </a:cubicBezTo>
                  <a:lnTo>
                    <a:pt x="0" y="20"/>
                  </a:lnTo>
                  <a:cubicBezTo>
                    <a:pt x="0" y="21"/>
                    <a:pt x="0" y="23"/>
                    <a:pt x="0" y="24"/>
                  </a:cubicBezTo>
                  <a:lnTo>
                    <a:pt x="0" y="28"/>
                  </a:lnTo>
                  <a:cubicBezTo>
                    <a:pt x="0" y="29"/>
                    <a:pt x="0" y="30"/>
                    <a:pt x="1" y="31"/>
                  </a:cubicBezTo>
                  <a:lnTo>
                    <a:pt x="11" y="44"/>
                  </a:lnTo>
                  <a:lnTo>
                    <a:pt x="14" y="47"/>
                  </a:lnTo>
                  <a:cubicBezTo>
                    <a:pt x="14" y="47"/>
                    <a:pt x="15" y="48"/>
                    <a:pt x="16" y="48"/>
                  </a:cubicBezTo>
                  <a:lnTo>
                    <a:pt x="21" y="50"/>
                  </a:lnTo>
                  <a:lnTo>
                    <a:pt x="22" y="50"/>
                  </a:lnTo>
                  <a:lnTo>
                    <a:pt x="24" y="54"/>
                  </a:lnTo>
                  <a:lnTo>
                    <a:pt x="24" y="54"/>
                  </a:lnTo>
                  <a:cubicBezTo>
                    <a:pt x="23" y="56"/>
                    <a:pt x="23" y="59"/>
                    <a:pt x="24" y="61"/>
                  </a:cubicBezTo>
                  <a:cubicBezTo>
                    <a:pt x="25" y="63"/>
                    <a:pt x="27" y="64"/>
                    <a:pt x="29" y="65"/>
                  </a:cubicBezTo>
                  <a:lnTo>
                    <a:pt x="29" y="66"/>
                  </a:lnTo>
                  <a:cubicBezTo>
                    <a:pt x="29" y="67"/>
                    <a:pt x="30" y="67"/>
                    <a:pt x="30" y="68"/>
                  </a:cubicBezTo>
                  <a:lnTo>
                    <a:pt x="30" y="69"/>
                  </a:lnTo>
                  <a:cubicBezTo>
                    <a:pt x="29" y="70"/>
                    <a:pt x="28" y="71"/>
                    <a:pt x="28" y="72"/>
                  </a:cubicBezTo>
                  <a:lnTo>
                    <a:pt x="27" y="75"/>
                  </a:lnTo>
                  <a:lnTo>
                    <a:pt x="27" y="75"/>
                  </a:lnTo>
                  <a:cubicBezTo>
                    <a:pt x="25" y="75"/>
                    <a:pt x="23" y="76"/>
                    <a:pt x="22" y="78"/>
                  </a:cubicBezTo>
                  <a:lnTo>
                    <a:pt x="15" y="81"/>
                  </a:lnTo>
                  <a:cubicBezTo>
                    <a:pt x="15" y="81"/>
                    <a:pt x="14" y="82"/>
                    <a:pt x="13" y="82"/>
                  </a:cubicBezTo>
                  <a:lnTo>
                    <a:pt x="11" y="84"/>
                  </a:lnTo>
                  <a:cubicBezTo>
                    <a:pt x="10" y="85"/>
                    <a:pt x="9" y="86"/>
                    <a:pt x="9" y="87"/>
                  </a:cubicBezTo>
                  <a:lnTo>
                    <a:pt x="7" y="91"/>
                  </a:lnTo>
                  <a:cubicBezTo>
                    <a:pt x="7" y="91"/>
                    <a:pt x="7" y="92"/>
                    <a:pt x="7" y="93"/>
                  </a:cubicBezTo>
                  <a:lnTo>
                    <a:pt x="6" y="97"/>
                  </a:lnTo>
                  <a:cubicBezTo>
                    <a:pt x="6" y="99"/>
                    <a:pt x="7" y="101"/>
                    <a:pt x="9" y="103"/>
                  </a:cubicBezTo>
                  <a:lnTo>
                    <a:pt x="10" y="104"/>
                  </a:lnTo>
                  <a:cubicBezTo>
                    <a:pt x="10" y="105"/>
                    <a:pt x="11" y="105"/>
                    <a:pt x="11" y="105"/>
                  </a:cubicBezTo>
                  <a:cubicBezTo>
                    <a:pt x="11" y="107"/>
                    <a:pt x="13" y="109"/>
                    <a:pt x="14" y="110"/>
                  </a:cubicBezTo>
                  <a:cubicBezTo>
                    <a:pt x="16" y="111"/>
                    <a:pt x="17" y="112"/>
                    <a:pt x="19" y="112"/>
                  </a:cubicBezTo>
                  <a:lnTo>
                    <a:pt x="19" y="112"/>
                  </a:lnTo>
                  <a:lnTo>
                    <a:pt x="22" y="116"/>
                  </a:lnTo>
                  <a:cubicBezTo>
                    <a:pt x="23" y="116"/>
                    <a:pt x="24" y="117"/>
                    <a:pt x="25" y="117"/>
                  </a:cubicBezTo>
                  <a:lnTo>
                    <a:pt x="27" y="121"/>
                  </a:lnTo>
                  <a:cubicBezTo>
                    <a:pt x="28" y="121"/>
                    <a:pt x="28" y="122"/>
                    <a:pt x="29" y="122"/>
                  </a:cubicBezTo>
                  <a:lnTo>
                    <a:pt x="31" y="124"/>
                  </a:lnTo>
                  <a:cubicBezTo>
                    <a:pt x="32" y="124"/>
                    <a:pt x="33" y="125"/>
                    <a:pt x="34" y="125"/>
                  </a:cubicBezTo>
                  <a:lnTo>
                    <a:pt x="39" y="127"/>
                  </a:lnTo>
                  <a:cubicBezTo>
                    <a:pt x="40" y="127"/>
                    <a:pt x="41" y="127"/>
                    <a:pt x="42" y="127"/>
                  </a:cubicBezTo>
                  <a:cubicBezTo>
                    <a:pt x="43" y="127"/>
                    <a:pt x="44" y="127"/>
                    <a:pt x="45" y="127"/>
                  </a:cubicBezTo>
                  <a:lnTo>
                    <a:pt x="47" y="126"/>
                  </a:lnTo>
                  <a:cubicBezTo>
                    <a:pt x="49" y="126"/>
                    <a:pt x="50" y="125"/>
                    <a:pt x="51" y="123"/>
                  </a:cubicBezTo>
                  <a:lnTo>
                    <a:pt x="52" y="121"/>
                  </a:lnTo>
                  <a:cubicBezTo>
                    <a:pt x="53" y="120"/>
                    <a:pt x="53" y="120"/>
                    <a:pt x="53" y="119"/>
                  </a:cubicBezTo>
                  <a:lnTo>
                    <a:pt x="54" y="115"/>
                  </a:lnTo>
                  <a:lnTo>
                    <a:pt x="61" y="113"/>
                  </a:lnTo>
                  <a:lnTo>
                    <a:pt x="66" y="110"/>
                  </a:lnTo>
                  <a:cubicBezTo>
                    <a:pt x="69" y="109"/>
                    <a:pt x="70" y="106"/>
                    <a:pt x="70" y="103"/>
                  </a:cubicBezTo>
                  <a:lnTo>
                    <a:pt x="70" y="99"/>
                  </a:lnTo>
                  <a:cubicBezTo>
                    <a:pt x="70" y="99"/>
                    <a:pt x="70" y="98"/>
                    <a:pt x="70" y="97"/>
                  </a:cubicBezTo>
                  <a:lnTo>
                    <a:pt x="69" y="94"/>
                  </a:lnTo>
                  <a:lnTo>
                    <a:pt x="73" y="91"/>
                  </a:lnTo>
                  <a:cubicBezTo>
                    <a:pt x="75" y="91"/>
                    <a:pt x="77" y="90"/>
                    <a:pt x="78" y="88"/>
                  </a:cubicBezTo>
                  <a:lnTo>
                    <a:pt x="79" y="88"/>
                  </a:lnTo>
                  <a:cubicBezTo>
                    <a:pt x="80" y="86"/>
                    <a:pt x="80" y="84"/>
                    <a:pt x="80" y="82"/>
                  </a:cubicBezTo>
                  <a:cubicBezTo>
                    <a:pt x="80" y="82"/>
                    <a:pt x="80" y="82"/>
                    <a:pt x="80" y="81"/>
                  </a:cubicBezTo>
                  <a:lnTo>
                    <a:pt x="78" y="72"/>
                  </a:lnTo>
                  <a:lnTo>
                    <a:pt x="76" y="55"/>
                  </a:lnTo>
                  <a:lnTo>
                    <a:pt x="76" y="53"/>
                  </a:lnTo>
                  <a:lnTo>
                    <a:pt x="77" y="49"/>
                  </a:lnTo>
                  <a:cubicBezTo>
                    <a:pt x="78" y="47"/>
                    <a:pt x="79" y="44"/>
                    <a:pt x="78" y="42"/>
                  </a:cubicBezTo>
                  <a:cubicBezTo>
                    <a:pt x="78" y="40"/>
                    <a:pt x="78" y="39"/>
                    <a:pt x="77" y="37"/>
                  </a:cubicBezTo>
                  <a:lnTo>
                    <a:pt x="78" y="30"/>
                  </a:lnTo>
                  <a:lnTo>
                    <a:pt x="79" y="2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29" name="Freeform 414">
              <a:extLst>
                <a:ext uri="{FF2B5EF4-FFF2-40B4-BE49-F238E27FC236}">
                  <a16:creationId xmlns:a16="http://schemas.microsoft.com/office/drawing/2014/main" id="{6E25991D-3CE1-4F50-8C65-E50A494AFE6E}"/>
                </a:ext>
              </a:extLst>
            </p:cNvPr>
            <p:cNvSpPr>
              <a:spLocks noChangeArrowheads="1"/>
            </p:cNvSpPr>
            <p:nvPr/>
          </p:nvSpPr>
          <p:spPr bwMode="auto">
            <a:xfrm>
              <a:off x="7386637" y="2470150"/>
              <a:ext cx="7938" cy="9525"/>
            </a:xfrm>
            <a:custGeom>
              <a:avLst/>
              <a:gdLst>
                <a:gd name="T0" fmla="*/ 17 w 21"/>
                <a:gd name="T1" fmla="*/ 4 h 27"/>
                <a:gd name="T2" fmla="*/ 12 w 21"/>
                <a:gd name="T3" fmla="*/ 0 h 27"/>
                <a:gd name="T4" fmla="*/ 10 w 21"/>
                <a:gd name="T5" fmla="*/ 1 h 27"/>
                <a:gd name="T6" fmla="*/ 5 w 21"/>
                <a:gd name="T7" fmla="*/ 4 h 27"/>
                <a:gd name="T8" fmla="*/ 0 w 21"/>
                <a:gd name="T9" fmla="*/ 10 h 27"/>
                <a:gd name="T10" fmla="*/ 3 w 21"/>
                <a:gd name="T11" fmla="*/ 14 h 27"/>
                <a:gd name="T12" fmla="*/ 8 w 21"/>
                <a:gd name="T13" fmla="*/ 17 h 27"/>
                <a:gd name="T14" fmla="*/ 11 w 21"/>
                <a:gd name="T15" fmla="*/ 21 h 27"/>
                <a:gd name="T16" fmla="*/ 13 w 21"/>
                <a:gd name="T17" fmla="*/ 26 h 27"/>
                <a:gd name="T18" fmla="*/ 17 w 21"/>
                <a:gd name="T19" fmla="*/ 24 h 27"/>
                <a:gd name="T20" fmla="*/ 20 w 21"/>
                <a:gd name="T21" fmla="*/ 20 h 27"/>
                <a:gd name="T22" fmla="*/ 20 w 21"/>
                <a:gd name="T23" fmla="*/ 16 h 27"/>
                <a:gd name="T24" fmla="*/ 17 w 21"/>
                <a:gd name="T25" fmla="*/ 10 h 27"/>
                <a:gd name="T26" fmla="*/ 17 w 21"/>
                <a:gd name="T27" fmla="*/ 7 h 27"/>
                <a:gd name="T28" fmla="*/ 17 w 21"/>
                <a:gd name="T29" fmla="*/ 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7">
                  <a:moveTo>
                    <a:pt x="17" y="4"/>
                  </a:moveTo>
                  <a:lnTo>
                    <a:pt x="12" y="0"/>
                  </a:lnTo>
                  <a:lnTo>
                    <a:pt x="10" y="1"/>
                  </a:lnTo>
                  <a:lnTo>
                    <a:pt x="5" y="4"/>
                  </a:lnTo>
                  <a:lnTo>
                    <a:pt x="0" y="10"/>
                  </a:lnTo>
                  <a:lnTo>
                    <a:pt x="3" y="14"/>
                  </a:lnTo>
                  <a:lnTo>
                    <a:pt x="8" y="17"/>
                  </a:lnTo>
                  <a:cubicBezTo>
                    <a:pt x="10" y="18"/>
                    <a:pt x="11" y="19"/>
                    <a:pt x="11" y="21"/>
                  </a:cubicBezTo>
                  <a:lnTo>
                    <a:pt x="13" y="26"/>
                  </a:lnTo>
                  <a:lnTo>
                    <a:pt x="17" y="24"/>
                  </a:lnTo>
                  <a:lnTo>
                    <a:pt x="20" y="20"/>
                  </a:lnTo>
                  <a:lnTo>
                    <a:pt x="20" y="16"/>
                  </a:lnTo>
                  <a:cubicBezTo>
                    <a:pt x="18" y="15"/>
                    <a:pt x="17" y="12"/>
                    <a:pt x="17" y="10"/>
                  </a:cubicBezTo>
                  <a:lnTo>
                    <a:pt x="17" y="7"/>
                  </a:lnTo>
                  <a:cubicBezTo>
                    <a:pt x="17" y="6"/>
                    <a:pt x="17" y="5"/>
                    <a:pt x="17" y="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30" name="Freeform 415">
              <a:extLst>
                <a:ext uri="{FF2B5EF4-FFF2-40B4-BE49-F238E27FC236}">
                  <a16:creationId xmlns:a16="http://schemas.microsoft.com/office/drawing/2014/main" id="{EBEDCDCF-14D6-45A3-A692-3BDCCDE979CB}"/>
                </a:ext>
              </a:extLst>
            </p:cNvPr>
            <p:cNvSpPr>
              <a:spLocks noChangeArrowheads="1"/>
            </p:cNvSpPr>
            <p:nvPr/>
          </p:nvSpPr>
          <p:spPr bwMode="auto">
            <a:xfrm>
              <a:off x="7396162" y="2522538"/>
              <a:ext cx="19050" cy="15875"/>
            </a:xfrm>
            <a:custGeom>
              <a:avLst/>
              <a:gdLst>
                <a:gd name="T0" fmla="*/ 0 w 53"/>
                <a:gd name="T1" fmla="*/ 27 h 45"/>
                <a:gd name="T2" fmla="*/ 16 w 53"/>
                <a:gd name="T3" fmla="*/ 30 h 45"/>
                <a:gd name="T4" fmla="*/ 18 w 53"/>
                <a:gd name="T5" fmla="*/ 31 h 45"/>
                <a:gd name="T6" fmla="*/ 22 w 53"/>
                <a:gd name="T7" fmla="*/ 33 h 45"/>
                <a:gd name="T8" fmla="*/ 24 w 53"/>
                <a:gd name="T9" fmla="*/ 35 h 45"/>
                <a:gd name="T10" fmla="*/ 27 w 53"/>
                <a:gd name="T11" fmla="*/ 38 h 45"/>
                <a:gd name="T12" fmla="*/ 30 w 53"/>
                <a:gd name="T13" fmla="*/ 44 h 45"/>
                <a:gd name="T14" fmla="*/ 31 w 53"/>
                <a:gd name="T15" fmla="*/ 44 h 45"/>
                <a:gd name="T16" fmla="*/ 34 w 53"/>
                <a:gd name="T17" fmla="*/ 44 h 45"/>
                <a:gd name="T18" fmla="*/ 46 w 53"/>
                <a:gd name="T19" fmla="*/ 38 h 45"/>
                <a:gd name="T20" fmla="*/ 52 w 53"/>
                <a:gd name="T21" fmla="*/ 37 h 45"/>
                <a:gd name="T22" fmla="*/ 51 w 53"/>
                <a:gd name="T23" fmla="*/ 35 h 45"/>
                <a:gd name="T24" fmla="*/ 51 w 53"/>
                <a:gd name="T25" fmla="*/ 32 h 45"/>
                <a:gd name="T26" fmla="*/ 42 w 53"/>
                <a:gd name="T27" fmla="*/ 12 h 45"/>
                <a:gd name="T28" fmla="*/ 39 w 53"/>
                <a:gd name="T29" fmla="*/ 11 h 45"/>
                <a:gd name="T30" fmla="*/ 33 w 53"/>
                <a:gd name="T31" fmla="*/ 8 h 45"/>
                <a:gd name="T32" fmla="*/ 32 w 53"/>
                <a:gd name="T33" fmla="*/ 2 h 45"/>
                <a:gd name="T34" fmla="*/ 29 w 53"/>
                <a:gd name="T35" fmla="*/ 1 h 45"/>
                <a:gd name="T36" fmla="*/ 27 w 53"/>
                <a:gd name="T37" fmla="*/ 0 h 45"/>
                <a:gd name="T38" fmla="*/ 27 w 53"/>
                <a:gd name="T39" fmla="*/ 0 h 45"/>
                <a:gd name="T40" fmla="*/ 24 w 53"/>
                <a:gd name="T41" fmla="*/ 0 h 45"/>
                <a:gd name="T42" fmla="*/ 17 w 53"/>
                <a:gd name="T43" fmla="*/ 3 h 45"/>
                <a:gd name="T44" fmla="*/ 17 w 53"/>
                <a:gd name="T45" fmla="*/ 7 h 45"/>
                <a:gd name="T46" fmla="*/ 15 w 53"/>
                <a:gd name="T47" fmla="*/ 12 h 45"/>
                <a:gd name="T48" fmla="*/ 13 w 53"/>
                <a:gd name="T49" fmla="*/ 13 h 45"/>
                <a:gd name="T50" fmla="*/ 2 w 53"/>
                <a:gd name="T51" fmla="*/ 14 h 45"/>
                <a:gd name="T52" fmla="*/ 3 w 53"/>
                <a:gd name="T53" fmla="*/ 17 h 45"/>
                <a:gd name="T54" fmla="*/ 1 w 53"/>
                <a:gd name="T55" fmla="*/ 27 h 45"/>
                <a:gd name="T56" fmla="*/ 0 w 53"/>
                <a:gd name="T57"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45">
                  <a:moveTo>
                    <a:pt x="0" y="27"/>
                  </a:moveTo>
                  <a:lnTo>
                    <a:pt x="16" y="30"/>
                  </a:lnTo>
                  <a:cubicBezTo>
                    <a:pt x="17" y="30"/>
                    <a:pt x="18" y="31"/>
                    <a:pt x="18" y="31"/>
                  </a:cubicBezTo>
                  <a:lnTo>
                    <a:pt x="22" y="33"/>
                  </a:lnTo>
                  <a:cubicBezTo>
                    <a:pt x="23" y="34"/>
                    <a:pt x="24" y="34"/>
                    <a:pt x="24" y="35"/>
                  </a:cubicBezTo>
                  <a:lnTo>
                    <a:pt x="27" y="38"/>
                  </a:lnTo>
                  <a:lnTo>
                    <a:pt x="30" y="44"/>
                  </a:lnTo>
                  <a:cubicBezTo>
                    <a:pt x="31" y="44"/>
                    <a:pt x="31" y="44"/>
                    <a:pt x="31" y="44"/>
                  </a:cubicBezTo>
                  <a:lnTo>
                    <a:pt x="34" y="44"/>
                  </a:lnTo>
                  <a:lnTo>
                    <a:pt x="46" y="38"/>
                  </a:lnTo>
                  <a:cubicBezTo>
                    <a:pt x="47" y="37"/>
                    <a:pt x="50" y="37"/>
                    <a:pt x="52" y="37"/>
                  </a:cubicBezTo>
                  <a:cubicBezTo>
                    <a:pt x="51" y="36"/>
                    <a:pt x="51" y="36"/>
                    <a:pt x="51" y="35"/>
                  </a:cubicBezTo>
                  <a:lnTo>
                    <a:pt x="51" y="32"/>
                  </a:lnTo>
                  <a:lnTo>
                    <a:pt x="42" y="12"/>
                  </a:lnTo>
                  <a:lnTo>
                    <a:pt x="39" y="11"/>
                  </a:lnTo>
                  <a:cubicBezTo>
                    <a:pt x="37" y="11"/>
                    <a:pt x="35" y="10"/>
                    <a:pt x="33" y="8"/>
                  </a:cubicBezTo>
                  <a:cubicBezTo>
                    <a:pt x="32" y="6"/>
                    <a:pt x="32" y="4"/>
                    <a:pt x="32" y="2"/>
                  </a:cubicBezTo>
                  <a:lnTo>
                    <a:pt x="29" y="1"/>
                  </a:lnTo>
                  <a:cubicBezTo>
                    <a:pt x="29" y="1"/>
                    <a:pt x="28" y="1"/>
                    <a:pt x="27" y="0"/>
                  </a:cubicBezTo>
                  <a:lnTo>
                    <a:pt x="27" y="0"/>
                  </a:lnTo>
                  <a:lnTo>
                    <a:pt x="24" y="0"/>
                  </a:lnTo>
                  <a:lnTo>
                    <a:pt x="17" y="3"/>
                  </a:lnTo>
                  <a:lnTo>
                    <a:pt x="17" y="7"/>
                  </a:lnTo>
                  <a:cubicBezTo>
                    <a:pt x="17" y="9"/>
                    <a:pt x="16" y="10"/>
                    <a:pt x="15" y="12"/>
                  </a:cubicBezTo>
                  <a:lnTo>
                    <a:pt x="13" y="13"/>
                  </a:lnTo>
                  <a:cubicBezTo>
                    <a:pt x="11" y="16"/>
                    <a:pt x="6" y="16"/>
                    <a:pt x="2" y="14"/>
                  </a:cubicBezTo>
                  <a:lnTo>
                    <a:pt x="3" y="17"/>
                  </a:lnTo>
                  <a:cubicBezTo>
                    <a:pt x="5" y="21"/>
                    <a:pt x="4" y="25"/>
                    <a:pt x="1" y="27"/>
                  </a:cubicBezTo>
                  <a:lnTo>
                    <a:pt x="0" y="2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31" name="Freeform 416">
              <a:extLst>
                <a:ext uri="{FF2B5EF4-FFF2-40B4-BE49-F238E27FC236}">
                  <a16:creationId xmlns:a16="http://schemas.microsoft.com/office/drawing/2014/main" id="{E8865F16-544F-46B1-A84A-52D3ED55B200}"/>
                </a:ext>
              </a:extLst>
            </p:cNvPr>
            <p:cNvSpPr>
              <a:spLocks noChangeArrowheads="1"/>
            </p:cNvSpPr>
            <p:nvPr/>
          </p:nvSpPr>
          <p:spPr bwMode="auto">
            <a:xfrm>
              <a:off x="7415212" y="2454275"/>
              <a:ext cx="11113" cy="14288"/>
            </a:xfrm>
            <a:custGeom>
              <a:avLst/>
              <a:gdLst>
                <a:gd name="T0" fmla="*/ 0 w 32"/>
                <a:gd name="T1" fmla="*/ 38 h 39"/>
                <a:gd name="T2" fmla="*/ 0 w 32"/>
                <a:gd name="T3" fmla="*/ 38 h 39"/>
                <a:gd name="T4" fmla="*/ 3 w 32"/>
                <a:gd name="T5" fmla="*/ 37 h 39"/>
                <a:gd name="T6" fmla="*/ 8 w 32"/>
                <a:gd name="T7" fmla="*/ 34 h 39"/>
                <a:gd name="T8" fmla="*/ 19 w 32"/>
                <a:gd name="T9" fmla="*/ 16 h 39"/>
                <a:gd name="T10" fmla="*/ 21 w 32"/>
                <a:gd name="T11" fmla="*/ 15 h 39"/>
                <a:gd name="T12" fmla="*/ 23 w 32"/>
                <a:gd name="T13" fmla="*/ 13 h 39"/>
                <a:gd name="T14" fmla="*/ 24 w 32"/>
                <a:gd name="T15" fmla="*/ 12 h 39"/>
                <a:gd name="T16" fmla="*/ 30 w 32"/>
                <a:gd name="T17" fmla="*/ 8 h 39"/>
                <a:gd name="T18" fmla="*/ 30 w 32"/>
                <a:gd name="T19" fmla="*/ 6 h 39"/>
                <a:gd name="T20" fmla="*/ 31 w 32"/>
                <a:gd name="T21" fmla="*/ 0 h 39"/>
                <a:gd name="T22" fmla="*/ 31 w 32"/>
                <a:gd name="T23" fmla="*/ 0 h 39"/>
                <a:gd name="T24" fmla="*/ 11 w 32"/>
                <a:gd name="T25" fmla="*/ 11 h 39"/>
                <a:gd name="T26" fmla="*/ 6 w 32"/>
                <a:gd name="T27" fmla="*/ 22 h 39"/>
                <a:gd name="T28" fmla="*/ 6 w 32"/>
                <a:gd name="T29" fmla="*/ 24 h 39"/>
                <a:gd name="T30" fmla="*/ 5 w 32"/>
                <a:gd name="T31" fmla="*/ 25 h 39"/>
                <a:gd name="T32" fmla="*/ 5 w 32"/>
                <a:gd name="T33" fmla="*/ 26 h 39"/>
                <a:gd name="T34" fmla="*/ 4 w 32"/>
                <a:gd name="T35" fmla="*/ 32 h 39"/>
                <a:gd name="T36" fmla="*/ 0 w 32"/>
                <a:gd name="T37"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39">
                  <a:moveTo>
                    <a:pt x="0" y="38"/>
                  </a:moveTo>
                  <a:lnTo>
                    <a:pt x="0" y="38"/>
                  </a:lnTo>
                  <a:lnTo>
                    <a:pt x="3" y="37"/>
                  </a:lnTo>
                  <a:lnTo>
                    <a:pt x="8" y="34"/>
                  </a:lnTo>
                  <a:lnTo>
                    <a:pt x="19" y="16"/>
                  </a:lnTo>
                  <a:cubicBezTo>
                    <a:pt x="20" y="16"/>
                    <a:pt x="20" y="15"/>
                    <a:pt x="21" y="15"/>
                  </a:cubicBezTo>
                  <a:lnTo>
                    <a:pt x="23" y="13"/>
                  </a:lnTo>
                  <a:cubicBezTo>
                    <a:pt x="23" y="12"/>
                    <a:pt x="24" y="12"/>
                    <a:pt x="24" y="12"/>
                  </a:cubicBezTo>
                  <a:lnTo>
                    <a:pt x="30" y="8"/>
                  </a:lnTo>
                  <a:lnTo>
                    <a:pt x="30" y="6"/>
                  </a:lnTo>
                  <a:lnTo>
                    <a:pt x="31" y="0"/>
                  </a:lnTo>
                  <a:lnTo>
                    <a:pt x="31" y="0"/>
                  </a:lnTo>
                  <a:lnTo>
                    <a:pt x="11" y="11"/>
                  </a:lnTo>
                  <a:lnTo>
                    <a:pt x="6" y="22"/>
                  </a:lnTo>
                  <a:cubicBezTo>
                    <a:pt x="6" y="22"/>
                    <a:pt x="6" y="23"/>
                    <a:pt x="6" y="24"/>
                  </a:cubicBezTo>
                  <a:cubicBezTo>
                    <a:pt x="5" y="24"/>
                    <a:pt x="5" y="24"/>
                    <a:pt x="5" y="25"/>
                  </a:cubicBezTo>
                  <a:lnTo>
                    <a:pt x="5" y="26"/>
                  </a:lnTo>
                  <a:cubicBezTo>
                    <a:pt x="6" y="28"/>
                    <a:pt x="5" y="30"/>
                    <a:pt x="4" y="32"/>
                  </a:cubicBezTo>
                  <a:lnTo>
                    <a:pt x="0" y="3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32" name="Freeform 417">
              <a:extLst>
                <a:ext uri="{FF2B5EF4-FFF2-40B4-BE49-F238E27FC236}">
                  <a16:creationId xmlns:a16="http://schemas.microsoft.com/office/drawing/2014/main" id="{EFCDC6E5-22C0-4092-9D24-1DDBAEC233FC}"/>
                </a:ext>
              </a:extLst>
            </p:cNvPr>
            <p:cNvSpPr>
              <a:spLocks noChangeArrowheads="1"/>
            </p:cNvSpPr>
            <p:nvPr/>
          </p:nvSpPr>
          <p:spPr bwMode="auto">
            <a:xfrm>
              <a:off x="7391400" y="2560638"/>
              <a:ext cx="3175" cy="4762"/>
            </a:xfrm>
            <a:custGeom>
              <a:avLst/>
              <a:gdLst>
                <a:gd name="T0" fmla="*/ 3 w 10"/>
                <a:gd name="T1" fmla="*/ 0 h 13"/>
                <a:gd name="T2" fmla="*/ 0 w 10"/>
                <a:gd name="T3" fmla="*/ 2 h 13"/>
                <a:gd name="T4" fmla="*/ 1 w 10"/>
                <a:gd name="T5" fmla="*/ 5 h 13"/>
                <a:gd name="T6" fmla="*/ 5 w 10"/>
                <a:gd name="T7" fmla="*/ 10 h 13"/>
                <a:gd name="T8" fmla="*/ 8 w 10"/>
                <a:gd name="T9" fmla="*/ 12 h 13"/>
                <a:gd name="T10" fmla="*/ 9 w 10"/>
                <a:gd name="T11" fmla="*/ 10 h 13"/>
                <a:gd name="T12" fmla="*/ 9 w 10"/>
                <a:gd name="T13" fmla="*/ 10 h 13"/>
                <a:gd name="T14" fmla="*/ 6 w 10"/>
                <a:gd name="T15" fmla="*/ 7 h 13"/>
                <a:gd name="T16" fmla="*/ 5 w 10"/>
                <a:gd name="T17" fmla="*/ 5 h 13"/>
                <a:gd name="T18" fmla="*/ 3 w 10"/>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3">
                  <a:moveTo>
                    <a:pt x="3" y="0"/>
                  </a:moveTo>
                  <a:lnTo>
                    <a:pt x="0" y="2"/>
                  </a:lnTo>
                  <a:lnTo>
                    <a:pt x="1" y="5"/>
                  </a:lnTo>
                  <a:lnTo>
                    <a:pt x="5" y="10"/>
                  </a:lnTo>
                  <a:lnTo>
                    <a:pt x="8" y="12"/>
                  </a:lnTo>
                  <a:cubicBezTo>
                    <a:pt x="8" y="12"/>
                    <a:pt x="9" y="11"/>
                    <a:pt x="9" y="10"/>
                  </a:cubicBezTo>
                  <a:lnTo>
                    <a:pt x="9" y="10"/>
                  </a:lnTo>
                  <a:lnTo>
                    <a:pt x="6" y="7"/>
                  </a:lnTo>
                  <a:cubicBezTo>
                    <a:pt x="6" y="6"/>
                    <a:pt x="6" y="6"/>
                    <a:pt x="5" y="5"/>
                  </a:cubicBezTo>
                  <a:lnTo>
                    <a:pt x="3"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33" name="Freeform 418">
              <a:extLst>
                <a:ext uri="{FF2B5EF4-FFF2-40B4-BE49-F238E27FC236}">
                  <a16:creationId xmlns:a16="http://schemas.microsoft.com/office/drawing/2014/main" id="{5681355F-D4F8-4390-AC53-F1E6AA37CB5B}"/>
                </a:ext>
              </a:extLst>
            </p:cNvPr>
            <p:cNvSpPr>
              <a:spLocks noChangeArrowheads="1"/>
            </p:cNvSpPr>
            <p:nvPr/>
          </p:nvSpPr>
          <p:spPr bwMode="auto">
            <a:xfrm>
              <a:off x="7400925" y="2538413"/>
              <a:ext cx="33337" cy="25400"/>
            </a:xfrm>
            <a:custGeom>
              <a:avLst/>
              <a:gdLst>
                <a:gd name="T0" fmla="*/ 43 w 93"/>
                <a:gd name="T1" fmla="*/ 14 h 70"/>
                <a:gd name="T2" fmla="*/ 38 w 93"/>
                <a:gd name="T3" fmla="*/ 20 h 70"/>
                <a:gd name="T4" fmla="*/ 21 w 93"/>
                <a:gd name="T5" fmla="*/ 27 h 70"/>
                <a:gd name="T6" fmla="*/ 17 w 93"/>
                <a:gd name="T7" fmla="*/ 28 h 70"/>
                <a:gd name="T8" fmla="*/ 13 w 93"/>
                <a:gd name="T9" fmla="*/ 39 h 70"/>
                <a:gd name="T10" fmla="*/ 10 w 93"/>
                <a:gd name="T11" fmla="*/ 42 h 70"/>
                <a:gd name="T12" fmla="*/ 24 w 93"/>
                <a:gd name="T13" fmla="*/ 35 h 70"/>
                <a:gd name="T14" fmla="*/ 39 w 93"/>
                <a:gd name="T15" fmla="*/ 37 h 70"/>
                <a:gd name="T16" fmla="*/ 39 w 93"/>
                <a:gd name="T17" fmla="*/ 48 h 70"/>
                <a:gd name="T18" fmla="*/ 26 w 93"/>
                <a:gd name="T19" fmla="*/ 60 h 70"/>
                <a:gd name="T20" fmla="*/ 11 w 93"/>
                <a:gd name="T21" fmla="*/ 63 h 70"/>
                <a:gd name="T22" fmla="*/ 8 w 93"/>
                <a:gd name="T23" fmla="*/ 66 h 70"/>
                <a:gd name="T24" fmla="*/ 0 w 93"/>
                <a:gd name="T25" fmla="*/ 69 h 70"/>
                <a:gd name="T26" fmla="*/ 7 w 93"/>
                <a:gd name="T27" fmla="*/ 69 h 70"/>
                <a:gd name="T28" fmla="*/ 13 w 93"/>
                <a:gd name="T29" fmla="*/ 66 h 70"/>
                <a:gd name="T30" fmla="*/ 20 w 93"/>
                <a:gd name="T31" fmla="*/ 65 h 70"/>
                <a:gd name="T32" fmla="*/ 24 w 93"/>
                <a:gd name="T33" fmla="*/ 65 h 70"/>
                <a:gd name="T34" fmla="*/ 42 w 93"/>
                <a:gd name="T35" fmla="*/ 55 h 70"/>
                <a:gd name="T36" fmla="*/ 49 w 93"/>
                <a:gd name="T37" fmla="*/ 51 h 70"/>
                <a:gd name="T38" fmla="*/ 55 w 93"/>
                <a:gd name="T39" fmla="*/ 46 h 70"/>
                <a:gd name="T40" fmla="*/ 62 w 93"/>
                <a:gd name="T41" fmla="*/ 43 h 70"/>
                <a:gd name="T42" fmla="*/ 71 w 93"/>
                <a:gd name="T43" fmla="*/ 46 h 70"/>
                <a:gd name="T44" fmla="*/ 72 w 93"/>
                <a:gd name="T45" fmla="*/ 46 h 70"/>
                <a:gd name="T46" fmla="*/ 80 w 93"/>
                <a:gd name="T47" fmla="*/ 35 h 70"/>
                <a:gd name="T48" fmla="*/ 82 w 93"/>
                <a:gd name="T49" fmla="*/ 27 h 70"/>
                <a:gd name="T50" fmla="*/ 90 w 93"/>
                <a:gd name="T51" fmla="*/ 23 h 70"/>
                <a:gd name="T52" fmla="*/ 92 w 93"/>
                <a:gd name="T53" fmla="*/ 20 h 70"/>
                <a:gd name="T54" fmla="*/ 89 w 93"/>
                <a:gd name="T55" fmla="*/ 13 h 70"/>
                <a:gd name="T56" fmla="*/ 85 w 93"/>
                <a:gd name="T57" fmla="*/ 13 h 70"/>
                <a:gd name="T58" fmla="*/ 78 w 93"/>
                <a:gd name="T59" fmla="*/ 9 h 70"/>
                <a:gd name="T60" fmla="*/ 75 w 93"/>
                <a:gd name="T61" fmla="*/ 4 h 70"/>
                <a:gd name="T62" fmla="*/ 63 w 93"/>
                <a:gd name="T63" fmla="*/ 1 h 70"/>
                <a:gd name="T64" fmla="*/ 44 w 93"/>
                <a:gd name="T65" fmla="*/ 0 h 70"/>
                <a:gd name="T66" fmla="*/ 44 w 93"/>
                <a:gd name="T67" fmla="*/ 3 h 70"/>
                <a:gd name="T68" fmla="*/ 45 w 93"/>
                <a:gd name="T69" fmla="*/ 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3" h="70">
                  <a:moveTo>
                    <a:pt x="44" y="11"/>
                  </a:moveTo>
                  <a:lnTo>
                    <a:pt x="43" y="14"/>
                  </a:lnTo>
                  <a:cubicBezTo>
                    <a:pt x="43" y="16"/>
                    <a:pt x="42" y="17"/>
                    <a:pt x="41" y="18"/>
                  </a:cubicBezTo>
                  <a:lnTo>
                    <a:pt x="38" y="20"/>
                  </a:lnTo>
                  <a:lnTo>
                    <a:pt x="25" y="27"/>
                  </a:lnTo>
                  <a:cubicBezTo>
                    <a:pt x="24" y="27"/>
                    <a:pt x="22" y="27"/>
                    <a:pt x="21" y="27"/>
                  </a:cubicBezTo>
                  <a:lnTo>
                    <a:pt x="18" y="27"/>
                  </a:lnTo>
                  <a:lnTo>
                    <a:pt x="17" y="28"/>
                  </a:lnTo>
                  <a:lnTo>
                    <a:pt x="14" y="37"/>
                  </a:lnTo>
                  <a:cubicBezTo>
                    <a:pt x="14" y="38"/>
                    <a:pt x="13" y="38"/>
                    <a:pt x="13" y="39"/>
                  </a:cubicBezTo>
                  <a:lnTo>
                    <a:pt x="11" y="41"/>
                  </a:lnTo>
                  <a:cubicBezTo>
                    <a:pt x="11" y="41"/>
                    <a:pt x="11" y="42"/>
                    <a:pt x="10" y="42"/>
                  </a:cubicBezTo>
                  <a:lnTo>
                    <a:pt x="14" y="41"/>
                  </a:lnTo>
                  <a:lnTo>
                    <a:pt x="24" y="35"/>
                  </a:lnTo>
                  <a:lnTo>
                    <a:pt x="30" y="33"/>
                  </a:lnTo>
                  <a:cubicBezTo>
                    <a:pt x="33" y="32"/>
                    <a:pt x="37" y="34"/>
                    <a:pt x="39" y="37"/>
                  </a:cubicBezTo>
                  <a:lnTo>
                    <a:pt x="40" y="38"/>
                  </a:lnTo>
                  <a:cubicBezTo>
                    <a:pt x="42" y="41"/>
                    <a:pt x="42" y="46"/>
                    <a:pt x="39" y="48"/>
                  </a:cubicBezTo>
                  <a:lnTo>
                    <a:pt x="35" y="52"/>
                  </a:lnTo>
                  <a:lnTo>
                    <a:pt x="26" y="60"/>
                  </a:lnTo>
                  <a:cubicBezTo>
                    <a:pt x="25" y="60"/>
                    <a:pt x="24" y="61"/>
                    <a:pt x="23" y="61"/>
                  </a:cubicBezTo>
                  <a:lnTo>
                    <a:pt x="11" y="63"/>
                  </a:lnTo>
                  <a:lnTo>
                    <a:pt x="10" y="65"/>
                  </a:lnTo>
                  <a:cubicBezTo>
                    <a:pt x="9" y="65"/>
                    <a:pt x="8" y="66"/>
                    <a:pt x="8" y="66"/>
                  </a:cubicBezTo>
                  <a:lnTo>
                    <a:pt x="5" y="68"/>
                  </a:lnTo>
                  <a:cubicBezTo>
                    <a:pt x="3" y="69"/>
                    <a:pt x="2" y="69"/>
                    <a:pt x="0" y="69"/>
                  </a:cubicBezTo>
                  <a:lnTo>
                    <a:pt x="0" y="69"/>
                  </a:lnTo>
                  <a:lnTo>
                    <a:pt x="7" y="69"/>
                  </a:lnTo>
                  <a:lnTo>
                    <a:pt x="11" y="67"/>
                  </a:lnTo>
                  <a:cubicBezTo>
                    <a:pt x="12" y="66"/>
                    <a:pt x="12" y="66"/>
                    <a:pt x="13" y="66"/>
                  </a:cubicBezTo>
                  <a:lnTo>
                    <a:pt x="15" y="65"/>
                  </a:lnTo>
                  <a:cubicBezTo>
                    <a:pt x="17" y="64"/>
                    <a:pt x="19" y="64"/>
                    <a:pt x="20" y="65"/>
                  </a:cubicBezTo>
                  <a:lnTo>
                    <a:pt x="23" y="66"/>
                  </a:lnTo>
                  <a:lnTo>
                    <a:pt x="24" y="65"/>
                  </a:lnTo>
                  <a:cubicBezTo>
                    <a:pt x="25" y="64"/>
                    <a:pt x="26" y="63"/>
                    <a:pt x="27" y="63"/>
                  </a:cubicBezTo>
                  <a:lnTo>
                    <a:pt x="42" y="55"/>
                  </a:lnTo>
                  <a:lnTo>
                    <a:pt x="49" y="53"/>
                  </a:lnTo>
                  <a:lnTo>
                    <a:pt x="49" y="51"/>
                  </a:lnTo>
                  <a:cubicBezTo>
                    <a:pt x="50" y="50"/>
                    <a:pt x="50" y="50"/>
                    <a:pt x="51" y="49"/>
                  </a:cubicBezTo>
                  <a:cubicBezTo>
                    <a:pt x="52" y="48"/>
                    <a:pt x="54" y="46"/>
                    <a:pt x="55" y="46"/>
                  </a:cubicBezTo>
                  <a:lnTo>
                    <a:pt x="60" y="44"/>
                  </a:lnTo>
                  <a:cubicBezTo>
                    <a:pt x="60" y="44"/>
                    <a:pt x="61" y="44"/>
                    <a:pt x="62" y="43"/>
                  </a:cubicBezTo>
                  <a:lnTo>
                    <a:pt x="64" y="43"/>
                  </a:lnTo>
                  <a:cubicBezTo>
                    <a:pt x="67" y="43"/>
                    <a:pt x="69" y="44"/>
                    <a:pt x="71" y="46"/>
                  </a:cubicBezTo>
                  <a:lnTo>
                    <a:pt x="72" y="47"/>
                  </a:lnTo>
                  <a:lnTo>
                    <a:pt x="72" y="46"/>
                  </a:lnTo>
                  <a:cubicBezTo>
                    <a:pt x="72" y="44"/>
                    <a:pt x="73" y="41"/>
                    <a:pt x="74" y="40"/>
                  </a:cubicBezTo>
                  <a:lnTo>
                    <a:pt x="80" y="35"/>
                  </a:lnTo>
                  <a:lnTo>
                    <a:pt x="80" y="33"/>
                  </a:lnTo>
                  <a:cubicBezTo>
                    <a:pt x="80" y="30"/>
                    <a:pt x="80" y="28"/>
                    <a:pt x="82" y="27"/>
                  </a:cubicBezTo>
                  <a:cubicBezTo>
                    <a:pt x="83" y="25"/>
                    <a:pt x="85" y="24"/>
                    <a:pt x="87" y="24"/>
                  </a:cubicBezTo>
                  <a:cubicBezTo>
                    <a:pt x="88" y="24"/>
                    <a:pt x="90" y="23"/>
                    <a:pt x="90" y="23"/>
                  </a:cubicBezTo>
                  <a:lnTo>
                    <a:pt x="90" y="23"/>
                  </a:lnTo>
                  <a:cubicBezTo>
                    <a:pt x="91" y="22"/>
                    <a:pt x="91" y="21"/>
                    <a:pt x="92" y="20"/>
                  </a:cubicBezTo>
                  <a:lnTo>
                    <a:pt x="92" y="20"/>
                  </a:lnTo>
                  <a:lnTo>
                    <a:pt x="89" y="13"/>
                  </a:lnTo>
                  <a:lnTo>
                    <a:pt x="88" y="13"/>
                  </a:lnTo>
                  <a:cubicBezTo>
                    <a:pt x="87" y="13"/>
                    <a:pt x="86" y="13"/>
                    <a:pt x="85" y="13"/>
                  </a:cubicBezTo>
                  <a:cubicBezTo>
                    <a:pt x="84" y="13"/>
                    <a:pt x="81" y="12"/>
                    <a:pt x="80" y="11"/>
                  </a:cubicBezTo>
                  <a:lnTo>
                    <a:pt x="78" y="9"/>
                  </a:lnTo>
                  <a:lnTo>
                    <a:pt x="77" y="8"/>
                  </a:lnTo>
                  <a:lnTo>
                    <a:pt x="75" y="4"/>
                  </a:lnTo>
                  <a:cubicBezTo>
                    <a:pt x="72" y="6"/>
                    <a:pt x="68" y="6"/>
                    <a:pt x="65" y="3"/>
                  </a:cubicBezTo>
                  <a:lnTo>
                    <a:pt x="63" y="1"/>
                  </a:lnTo>
                  <a:lnTo>
                    <a:pt x="47" y="1"/>
                  </a:lnTo>
                  <a:cubicBezTo>
                    <a:pt x="46" y="1"/>
                    <a:pt x="45" y="1"/>
                    <a:pt x="44" y="0"/>
                  </a:cubicBezTo>
                  <a:lnTo>
                    <a:pt x="44" y="0"/>
                  </a:lnTo>
                  <a:lnTo>
                    <a:pt x="44" y="3"/>
                  </a:lnTo>
                  <a:cubicBezTo>
                    <a:pt x="45" y="4"/>
                    <a:pt x="45" y="5"/>
                    <a:pt x="45" y="5"/>
                  </a:cubicBezTo>
                  <a:lnTo>
                    <a:pt x="45" y="9"/>
                  </a:lnTo>
                  <a:cubicBezTo>
                    <a:pt x="45" y="9"/>
                    <a:pt x="45" y="10"/>
                    <a:pt x="44" y="1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34" name="Freeform 419">
              <a:extLst>
                <a:ext uri="{FF2B5EF4-FFF2-40B4-BE49-F238E27FC236}">
                  <a16:creationId xmlns:a16="http://schemas.microsoft.com/office/drawing/2014/main" id="{9B0AC140-0019-4C43-85F8-AB6AED36B00A}"/>
                </a:ext>
              </a:extLst>
            </p:cNvPr>
            <p:cNvSpPr>
              <a:spLocks noChangeArrowheads="1"/>
            </p:cNvSpPr>
            <p:nvPr/>
          </p:nvSpPr>
          <p:spPr bwMode="auto">
            <a:xfrm>
              <a:off x="7734300" y="3221038"/>
              <a:ext cx="23812" cy="15875"/>
            </a:xfrm>
            <a:custGeom>
              <a:avLst/>
              <a:gdLst>
                <a:gd name="T0" fmla="*/ 53 w 68"/>
                <a:gd name="T1" fmla="*/ 26 h 44"/>
                <a:gd name="T2" fmla="*/ 55 w 68"/>
                <a:gd name="T3" fmla="*/ 24 h 44"/>
                <a:gd name="T4" fmla="*/ 61 w 68"/>
                <a:gd name="T5" fmla="*/ 19 h 44"/>
                <a:gd name="T6" fmla="*/ 63 w 68"/>
                <a:gd name="T7" fmla="*/ 18 h 44"/>
                <a:gd name="T8" fmla="*/ 67 w 68"/>
                <a:gd name="T9" fmla="*/ 16 h 44"/>
                <a:gd name="T10" fmla="*/ 64 w 68"/>
                <a:gd name="T11" fmla="*/ 12 h 44"/>
                <a:gd name="T12" fmla="*/ 63 w 68"/>
                <a:gd name="T13" fmla="*/ 12 h 44"/>
                <a:gd name="T14" fmla="*/ 60 w 68"/>
                <a:gd name="T15" fmla="*/ 12 h 44"/>
                <a:gd name="T16" fmla="*/ 32 w 68"/>
                <a:gd name="T17" fmla="*/ 0 h 44"/>
                <a:gd name="T18" fmla="*/ 32 w 68"/>
                <a:gd name="T19" fmla="*/ 0 h 44"/>
                <a:gd name="T20" fmla="*/ 30 w 68"/>
                <a:gd name="T21" fmla="*/ 2 h 44"/>
                <a:gd name="T22" fmla="*/ 24 w 68"/>
                <a:gd name="T23" fmla="*/ 9 h 44"/>
                <a:gd name="T24" fmla="*/ 18 w 68"/>
                <a:gd name="T25" fmla="*/ 14 h 44"/>
                <a:gd name="T26" fmla="*/ 14 w 68"/>
                <a:gd name="T27" fmla="*/ 16 h 44"/>
                <a:gd name="T28" fmla="*/ 9 w 68"/>
                <a:gd name="T29" fmla="*/ 17 h 44"/>
                <a:gd name="T30" fmla="*/ 4 w 68"/>
                <a:gd name="T31" fmla="*/ 16 h 44"/>
                <a:gd name="T32" fmla="*/ 0 w 68"/>
                <a:gd name="T33" fmla="*/ 18 h 44"/>
                <a:gd name="T34" fmla="*/ 7 w 68"/>
                <a:gd name="T35" fmla="*/ 22 h 44"/>
                <a:gd name="T36" fmla="*/ 9 w 68"/>
                <a:gd name="T37" fmla="*/ 24 h 44"/>
                <a:gd name="T38" fmla="*/ 10 w 68"/>
                <a:gd name="T39" fmla="*/ 25 h 44"/>
                <a:gd name="T40" fmla="*/ 33 w 68"/>
                <a:gd name="T41" fmla="*/ 42 h 44"/>
                <a:gd name="T42" fmla="*/ 37 w 68"/>
                <a:gd name="T43" fmla="*/ 43 h 44"/>
                <a:gd name="T44" fmla="*/ 51 w 68"/>
                <a:gd name="T45" fmla="*/ 38 h 44"/>
                <a:gd name="T46" fmla="*/ 51 w 68"/>
                <a:gd name="T47" fmla="*/ 33 h 44"/>
                <a:gd name="T48" fmla="*/ 51 w 68"/>
                <a:gd name="T49" fmla="*/ 31 h 44"/>
                <a:gd name="T50" fmla="*/ 53 w 68"/>
                <a:gd name="T51"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 h="44">
                  <a:moveTo>
                    <a:pt x="53" y="26"/>
                  </a:moveTo>
                  <a:cubicBezTo>
                    <a:pt x="54" y="26"/>
                    <a:pt x="55" y="24"/>
                    <a:pt x="55" y="24"/>
                  </a:cubicBezTo>
                  <a:lnTo>
                    <a:pt x="61" y="19"/>
                  </a:lnTo>
                  <a:cubicBezTo>
                    <a:pt x="61" y="19"/>
                    <a:pt x="62" y="18"/>
                    <a:pt x="63" y="18"/>
                  </a:cubicBezTo>
                  <a:lnTo>
                    <a:pt x="67" y="16"/>
                  </a:lnTo>
                  <a:cubicBezTo>
                    <a:pt x="66" y="15"/>
                    <a:pt x="65" y="14"/>
                    <a:pt x="64" y="12"/>
                  </a:cubicBezTo>
                  <a:lnTo>
                    <a:pt x="63" y="12"/>
                  </a:lnTo>
                  <a:cubicBezTo>
                    <a:pt x="62" y="12"/>
                    <a:pt x="61" y="12"/>
                    <a:pt x="60" y="12"/>
                  </a:cubicBezTo>
                  <a:lnTo>
                    <a:pt x="32" y="0"/>
                  </a:lnTo>
                  <a:lnTo>
                    <a:pt x="32" y="0"/>
                  </a:lnTo>
                  <a:lnTo>
                    <a:pt x="30" y="2"/>
                  </a:lnTo>
                  <a:lnTo>
                    <a:pt x="24" y="9"/>
                  </a:lnTo>
                  <a:lnTo>
                    <a:pt x="18" y="14"/>
                  </a:lnTo>
                  <a:cubicBezTo>
                    <a:pt x="17" y="15"/>
                    <a:pt x="15" y="16"/>
                    <a:pt x="14" y="16"/>
                  </a:cubicBezTo>
                  <a:lnTo>
                    <a:pt x="9" y="17"/>
                  </a:lnTo>
                  <a:cubicBezTo>
                    <a:pt x="7" y="17"/>
                    <a:pt x="6" y="16"/>
                    <a:pt x="4" y="16"/>
                  </a:cubicBezTo>
                  <a:lnTo>
                    <a:pt x="0" y="18"/>
                  </a:lnTo>
                  <a:lnTo>
                    <a:pt x="7" y="22"/>
                  </a:lnTo>
                  <a:cubicBezTo>
                    <a:pt x="8" y="23"/>
                    <a:pt x="9" y="24"/>
                    <a:pt x="9" y="24"/>
                  </a:cubicBezTo>
                  <a:lnTo>
                    <a:pt x="10" y="25"/>
                  </a:lnTo>
                  <a:lnTo>
                    <a:pt x="33" y="42"/>
                  </a:lnTo>
                  <a:lnTo>
                    <a:pt x="37" y="43"/>
                  </a:lnTo>
                  <a:lnTo>
                    <a:pt x="51" y="38"/>
                  </a:lnTo>
                  <a:lnTo>
                    <a:pt x="51" y="33"/>
                  </a:lnTo>
                  <a:cubicBezTo>
                    <a:pt x="51" y="32"/>
                    <a:pt x="51" y="31"/>
                    <a:pt x="51" y="31"/>
                  </a:cubicBezTo>
                  <a:cubicBezTo>
                    <a:pt x="52" y="30"/>
                    <a:pt x="53" y="27"/>
                    <a:pt x="53" y="2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35" name="Freeform 420">
              <a:extLst>
                <a:ext uri="{FF2B5EF4-FFF2-40B4-BE49-F238E27FC236}">
                  <a16:creationId xmlns:a16="http://schemas.microsoft.com/office/drawing/2014/main" id="{3284E0DD-AC11-4EE9-920B-1974DE98ED49}"/>
                </a:ext>
              </a:extLst>
            </p:cNvPr>
            <p:cNvSpPr>
              <a:spLocks noChangeArrowheads="1"/>
            </p:cNvSpPr>
            <p:nvPr/>
          </p:nvSpPr>
          <p:spPr bwMode="auto">
            <a:xfrm>
              <a:off x="7478712" y="2622550"/>
              <a:ext cx="3175" cy="6350"/>
            </a:xfrm>
            <a:custGeom>
              <a:avLst/>
              <a:gdLst>
                <a:gd name="T0" fmla="*/ 8 w 9"/>
                <a:gd name="T1" fmla="*/ 18 h 19"/>
                <a:gd name="T2" fmla="*/ 3 w 9"/>
                <a:gd name="T3" fmla="*/ 2 h 19"/>
                <a:gd name="T4" fmla="*/ 0 w 9"/>
                <a:gd name="T5" fmla="*/ 0 h 19"/>
                <a:gd name="T6" fmla="*/ 0 w 9"/>
                <a:gd name="T7" fmla="*/ 2 h 19"/>
                <a:gd name="T8" fmla="*/ 3 w 9"/>
                <a:gd name="T9" fmla="*/ 13 h 19"/>
                <a:gd name="T10" fmla="*/ 8 w 9"/>
                <a:gd name="T11" fmla="*/ 18 h 19"/>
              </a:gdLst>
              <a:ahLst/>
              <a:cxnLst>
                <a:cxn ang="0">
                  <a:pos x="T0" y="T1"/>
                </a:cxn>
                <a:cxn ang="0">
                  <a:pos x="T2" y="T3"/>
                </a:cxn>
                <a:cxn ang="0">
                  <a:pos x="T4" y="T5"/>
                </a:cxn>
                <a:cxn ang="0">
                  <a:pos x="T6" y="T7"/>
                </a:cxn>
                <a:cxn ang="0">
                  <a:pos x="T8" y="T9"/>
                </a:cxn>
                <a:cxn ang="0">
                  <a:pos x="T10" y="T11"/>
                </a:cxn>
              </a:cxnLst>
              <a:rect l="0" t="0" r="r" b="b"/>
              <a:pathLst>
                <a:path w="9" h="19">
                  <a:moveTo>
                    <a:pt x="8" y="18"/>
                  </a:moveTo>
                  <a:lnTo>
                    <a:pt x="3" y="2"/>
                  </a:lnTo>
                  <a:cubicBezTo>
                    <a:pt x="2" y="1"/>
                    <a:pt x="1" y="0"/>
                    <a:pt x="0" y="0"/>
                  </a:cubicBezTo>
                  <a:lnTo>
                    <a:pt x="0" y="2"/>
                  </a:lnTo>
                  <a:lnTo>
                    <a:pt x="3" y="13"/>
                  </a:lnTo>
                  <a:lnTo>
                    <a:pt x="8" y="1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36" name="Freeform 421">
              <a:extLst>
                <a:ext uri="{FF2B5EF4-FFF2-40B4-BE49-F238E27FC236}">
                  <a16:creationId xmlns:a16="http://schemas.microsoft.com/office/drawing/2014/main" id="{CC4D0434-66BB-40C2-9629-0F443BAACB33}"/>
                </a:ext>
              </a:extLst>
            </p:cNvPr>
            <p:cNvSpPr>
              <a:spLocks noChangeArrowheads="1"/>
            </p:cNvSpPr>
            <p:nvPr/>
          </p:nvSpPr>
          <p:spPr bwMode="auto">
            <a:xfrm>
              <a:off x="7432675" y="2622550"/>
              <a:ext cx="28575" cy="65088"/>
            </a:xfrm>
            <a:custGeom>
              <a:avLst/>
              <a:gdLst>
                <a:gd name="T0" fmla="*/ 13 w 79"/>
                <a:gd name="T1" fmla="*/ 141 h 179"/>
                <a:gd name="T2" fmla="*/ 0 w 79"/>
                <a:gd name="T3" fmla="*/ 159 h 179"/>
                <a:gd name="T4" fmla="*/ 3 w 79"/>
                <a:gd name="T5" fmla="*/ 178 h 179"/>
                <a:gd name="T6" fmla="*/ 12 w 79"/>
                <a:gd name="T7" fmla="*/ 174 h 179"/>
                <a:gd name="T8" fmla="*/ 18 w 79"/>
                <a:gd name="T9" fmla="*/ 173 h 179"/>
                <a:gd name="T10" fmla="*/ 23 w 79"/>
                <a:gd name="T11" fmla="*/ 175 h 179"/>
                <a:gd name="T12" fmla="*/ 33 w 79"/>
                <a:gd name="T13" fmla="*/ 168 h 179"/>
                <a:gd name="T14" fmla="*/ 37 w 79"/>
                <a:gd name="T15" fmla="*/ 158 h 179"/>
                <a:gd name="T16" fmla="*/ 29 w 79"/>
                <a:gd name="T17" fmla="*/ 149 h 179"/>
                <a:gd name="T18" fmla="*/ 26 w 79"/>
                <a:gd name="T19" fmla="*/ 141 h 179"/>
                <a:gd name="T20" fmla="*/ 33 w 79"/>
                <a:gd name="T21" fmla="*/ 133 h 179"/>
                <a:gd name="T22" fmla="*/ 38 w 79"/>
                <a:gd name="T23" fmla="*/ 120 h 179"/>
                <a:gd name="T24" fmla="*/ 40 w 79"/>
                <a:gd name="T25" fmla="*/ 117 h 179"/>
                <a:gd name="T26" fmla="*/ 40 w 79"/>
                <a:gd name="T27" fmla="*/ 111 h 179"/>
                <a:gd name="T28" fmla="*/ 45 w 79"/>
                <a:gd name="T29" fmla="*/ 99 h 179"/>
                <a:gd name="T30" fmla="*/ 47 w 79"/>
                <a:gd name="T31" fmla="*/ 87 h 179"/>
                <a:gd name="T32" fmla="*/ 47 w 79"/>
                <a:gd name="T33" fmla="*/ 84 h 179"/>
                <a:gd name="T34" fmla="*/ 46 w 79"/>
                <a:gd name="T35" fmla="*/ 73 h 179"/>
                <a:gd name="T36" fmla="*/ 47 w 79"/>
                <a:gd name="T37" fmla="*/ 61 h 179"/>
                <a:gd name="T38" fmla="*/ 50 w 79"/>
                <a:gd name="T39" fmla="*/ 51 h 179"/>
                <a:gd name="T40" fmla="*/ 57 w 79"/>
                <a:gd name="T41" fmla="*/ 36 h 179"/>
                <a:gd name="T42" fmla="*/ 71 w 79"/>
                <a:gd name="T43" fmla="*/ 22 h 179"/>
                <a:gd name="T44" fmla="*/ 78 w 79"/>
                <a:gd name="T45" fmla="*/ 19 h 179"/>
                <a:gd name="T46" fmla="*/ 72 w 79"/>
                <a:gd name="T47" fmla="*/ 6 h 179"/>
                <a:gd name="T48" fmla="*/ 63 w 79"/>
                <a:gd name="T49" fmla="*/ 11 h 179"/>
                <a:gd name="T50" fmla="*/ 56 w 79"/>
                <a:gd name="T51" fmla="*/ 22 h 179"/>
                <a:gd name="T52" fmla="*/ 46 w 79"/>
                <a:gd name="T53" fmla="*/ 31 h 179"/>
                <a:gd name="T54" fmla="*/ 35 w 79"/>
                <a:gd name="T55" fmla="*/ 43 h 179"/>
                <a:gd name="T56" fmla="*/ 31 w 79"/>
                <a:gd name="T57" fmla="*/ 54 h 179"/>
                <a:gd name="T58" fmla="*/ 25 w 79"/>
                <a:gd name="T59" fmla="*/ 63 h 179"/>
                <a:gd name="T60" fmla="*/ 20 w 79"/>
                <a:gd name="T61" fmla="*/ 83 h 179"/>
                <a:gd name="T62" fmla="*/ 17 w 79"/>
                <a:gd name="T63" fmla="*/ 100 h 179"/>
                <a:gd name="T64" fmla="*/ 15 w 79"/>
                <a:gd name="T65" fmla="*/ 113 h 179"/>
                <a:gd name="T66" fmla="*/ 16 w 79"/>
                <a:gd name="T67" fmla="*/ 13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9" h="179">
                  <a:moveTo>
                    <a:pt x="15" y="138"/>
                  </a:moveTo>
                  <a:lnTo>
                    <a:pt x="13" y="141"/>
                  </a:lnTo>
                  <a:lnTo>
                    <a:pt x="1" y="155"/>
                  </a:lnTo>
                  <a:lnTo>
                    <a:pt x="0" y="159"/>
                  </a:lnTo>
                  <a:lnTo>
                    <a:pt x="1" y="165"/>
                  </a:lnTo>
                  <a:lnTo>
                    <a:pt x="3" y="178"/>
                  </a:lnTo>
                  <a:lnTo>
                    <a:pt x="5" y="178"/>
                  </a:lnTo>
                  <a:lnTo>
                    <a:pt x="12" y="174"/>
                  </a:lnTo>
                  <a:cubicBezTo>
                    <a:pt x="13" y="173"/>
                    <a:pt x="14" y="173"/>
                    <a:pt x="15" y="173"/>
                  </a:cubicBezTo>
                  <a:lnTo>
                    <a:pt x="18" y="173"/>
                  </a:lnTo>
                  <a:cubicBezTo>
                    <a:pt x="19" y="173"/>
                    <a:pt x="20" y="174"/>
                    <a:pt x="21" y="174"/>
                  </a:cubicBezTo>
                  <a:lnTo>
                    <a:pt x="23" y="175"/>
                  </a:lnTo>
                  <a:lnTo>
                    <a:pt x="28" y="173"/>
                  </a:lnTo>
                  <a:lnTo>
                    <a:pt x="33" y="168"/>
                  </a:lnTo>
                  <a:lnTo>
                    <a:pt x="38" y="161"/>
                  </a:lnTo>
                  <a:cubicBezTo>
                    <a:pt x="38" y="160"/>
                    <a:pt x="37" y="159"/>
                    <a:pt x="37" y="158"/>
                  </a:cubicBezTo>
                  <a:lnTo>
                    <a:pt x="34" y="151"/>
                  </a:lnTo>
                  <a:cubicBezTo>
                    <a:pt x="32" y="151"/>
                    <a:pt x="30" y="151"/>
                    <a:pt x="29" y="149"/>
                  </a:cubicBezTo>
                  <a:cubicBezTo>
                    <a:pt x="27" y="148"/>
                    <a:pt x="26" y="146"/>
                    <a:pt x="26" y="143"/>
                  </a:cubicBezTo>
                  <a:lnTo>
                    <a:pt x="26" y="141"/>
                  </a:lnTo>
                  <a:cubicBezTo>
                    <a:pt x="26" y="138"/>
                    <a:pt x="27" y="136"/>
                    <a:pt x="30" y="134"/>
                  </a:cubicBezTo>
                  <a:lnTo>
                    <a:pt x="33" y="133"/>
                  </a:lnTo>
                  <a:lnTo>
                    <a:pt x="35" y="129"/>
                  </a:lnTo>
                  <a:lnTo>
                    <a:pt x="38" y="120"/>
                  </a:lnTo>
                  <a:cubicBezTo>
                    <a:pt x="39" y="119"/>
                    <a:pt x="39" y="118"/>
                    <a:pt x="40" y="118"/>
                  </a:cubicBezTo>
                  <a:cubicBezTo>
                    <a:pt x="40" y="117"/>
                    <a:pt x="40" y="117"/>
                    <a:pt x="40" y="117"/>
                  </a:cubicBezTo>
                  <a:lnTo>
                    <a:pt x="40" y="114"/>
                  </a:lnTo>
                  <a:cubicBezTo>
                    <a:pt x="40" y="113"/>
                    <a:pt x="40" y="111"/>
                    <a:pt x="40" y="111"/>
                  </a:cubicBezTo>
                  <a:lnTo>
                    <a:pt x="42" y="105"/>
                  </a:lnTo>
                  <a:lnTo>
                    <a:pt x="45" y="99"/>
                  </a:lnTo>
                  <a:lnTo>
                    <a:pt x="45" y="95"/>
                  </a:lnTo>
                  <a:cubicBezTo>
                    <a:pt x="44" y="92"/>
                    <a:pt x="45" y="89"/>
                    <a:pt x="47" y="87"/>
                  </a:cubicBezTo>
                  <a:lnTo>
                    <a:pt x="49" y="86"/>
                  </a:lnTo>
                  <a:lnTo>
                    <a:pt x="47" y="84"/>
                  </a:lnTo>
                  <a:cubicBezTo>
                    <a:pt x="46" y="83"/>
                    <a:pt x="45" y="81"/>
                    <a:pt x="45" y="79"/>
                  </a:cubicBezTo>
                  <a:lnTo>
                    <a:pt x="46" y="73"/>
                  </a:lnTo>
                  <a:cubicBezTo>
                    <a:pt x="45" y="72"/>
                    <a:pt x="45" y="71"/>
                    <a:pt x="45" y="71"/>
                  </a:cubicBezTo>
                  <a:cubicBezTo>
                    <a:pt x="44" y="68"/>
                    <a:pt x="45" y="63"/>
                    <a:pt x="47" y="61"/>
                  </a:cubicBezTo>
                  <a:lnTo>
                    <a:pt x="49" y="60"/>
                  </a:lnTo>
                  <a:lnTo>
                    <a:pt x="50" y="51"/>
                  </a:lnTo>
                  <a:lnTo>
                    <a:pt x="54" y="41"/>
                  </a:lnTo>
                  <a:lnTo>
                    <a:pt x="57" y="36"/>
                  </a:lnTo>
                  <a:lnTo>
                    <a:pt x="66" y="25"/>
                  </a:lnTo>
                  <a:lnTo>
                    <a:pt x="71" y="22"/>
                  </a:lnTo>
                  <a:cubicBezTo>
                    <a:pt x="71" y="22"/>
                    <a:pt x="72" y="21"/>
                    <a:pt x="73" y="21"/>
                  </a:cubicBezTo>
                  <a:lnTo>
                    <a:pt x="78" y="19"/>
                  </a:lnTo>
                  <a:lnTo>
                    <a:pt x="77" y="13"/>
                  </a:lnTo>
                  <a:lnTo>
                    <a:pt x="72" y="6"/>
                  </a:lnTo>
                  <a:lnTo>
                    <a:pt x="67" y="0"/>
                  </a:lnTo>
                  <a:lnTo>
                    <a:pt x="63" y="11"/>
                  </a:lnTo>
                  <a:cubicBezTo>
                    <a:pt x="63" y="11"/>
                    <a:pt x="63" y="12"/>
                    <a:pt x="62" y="12"/>
                  </a:cubicBezTo>
                  <a:lnTo>
                    <a:pt x="56" y="22"/>
                  </a:lnTo>
                  <a:lnTo>
                    <a:pt x="48" y="29"/>
                  </a:lnTo>
                  <a:cubicBezTo>
                    <a:pt x="48" y="30"/>
                    <a:pt x="47" y="30"/>
                    <a:pt x="46" y="31"/>
                  </a:cubicBezTo>
                  <a:lnTo>
                    <a:pt x="40" y="34"/>
                  </a:lnTo>
                  <a:lnTo>
                    <a:pt x="35" y="43"/>
                  </a:lnTo>
                  <a:lnTo>
                    <a:pt x="33" y="51"/>
                  </a:lnTo>
                  <a:cubicBezTo>
                    <a:pt x="33" y="52"/>
                    <a:pt x="32" y="53"/>
                    <a:pt x="31" y="54"/>
                  </a:cubicBezTo>
                  <a:lnTo>
                    <a:pt x="25" y="59"/>
                  </a:lnTo>
                  <a:cubicBezTo>
                    <a:pt x="25" y="60"/>
                    <a:pt x="25" y="61"/>
                    <a:pt x="25" y="63"/>
                  </a:cubicBezTo>
                  <a:lnTo>
                    <a:pt x="24" y="70"/>
                  </a:lnTo>
                  <a:lnTo>
                    <a:pt x="20" y="83"/>
                  </a:lnTo>
                  <a:lnTo>
                    <a:pt x="15" y="94"/>
                  </a:lnTo>
                  <a:lnTo>
                    <a:pt x="17" y="100"/>
                  </a:lnTo>
                  <a:cubicBezTo>
                    <a:pt x="18" y="101"/>
                    <a:pt x="18" y="103"/>
                    <a:pt x="17" y="104"/>
                  </a:cubicBezTo>
                  <a:lnTo>
                    <a:pt x="15" y="113"/>
                  </a:lnTo>
                  <a:lnTo>
                    <a:pt x="16" y="126"/>
                  </a:lnTo>
                  <a:lnTo>
                    <a:pt x="16" y="134"/>
                  </a:lnTo>
                  <a:cubicBezTo>
                    <a:pt x="16" y="135"/>
                    <a:pt x="16" y="137"/>
                    <a:pt x="15" y="138"/>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37" name="Freeform 422">
              <a:extLst>
                <a:ext uri="{FF2B5EF4-FFF2-40B4-BE49-F238E27FC236}">
                  <a16:creationId xmlns:a16="http://schemas.microsoft.com/office/drawing/2014/main" id="{1CF31B45-07EC-4192-A8FE-6251E25198BB}"/>
                </a:ext>
              </a:extLst>
            </p:cNvPr>
            <p:cNvSpPr>
              <a:spLocks noChangeArrowheads="1"/>
            </p:cNvSpPr>
            <p:nvPr/>
          </p:nvSpPr>
          <p:spPr bwMode="auto">
            <a:xfrm>
              <a:off x="7459662" y="2640013"/>
              <a:ext cx="17463" cy="30162"/>
            </a:xfrm>
            <a:custGeom>
              <a:avLst/>
              <a:gdLst>
                <a:gd name="T0" fmla="*/ 37 w 47"/>
                <a:gd name="T1" fmla="*/ 30 h 82"/>
                <a:gd name="T2" fmla="*/ 31 w 47"/>
                <a:gd name="T3" fmla="*/ 9 h 82"/>
                <a:gd name="T4" fmla="*/ 27 w 47"/>
                <a:gd name="T5" fmla="*/ 3 h 82"/>
                <a:gd name="T6" fmla="*/ 20 w 47"/>
                <a:gd name="T7" fmla="*/ 0 h 82"/>
                <a:gd name="T8" fmla="*/ 15 w 47"/>
                <a:gd name="T9" fmla="*/ 3 h 82"/>
                <a:gd name="T10" fmla="*/ 10 w 47"/>
                <a:gd name="T11" fmla="*/ 4 h 82"/>
                <a:gd name="T12" fmla="*/ 7 w 47"/>
                <a:gd name="T13" fmla="*/ 7 h 82"/>
                <a:gd name="T14" fmla="*/ 3 w 47"/>
                <a:gd name="T15" fmla="*/ 13 h 82"/>
                <a:gd name="T16" fmla="*/ 1 w 47"/>
                <a:gd name="T17" fmla="*/ 18 h 82"/>
                <a:gd name="T18" fmla="*/ 0 w 47"/>
                <a:gd name="T19" fmla="*/ 27 h 82"/>
                <a:gd name="T20" fmla="*/ 2 w 47"/>
                <a:gd name="T21" fmla="*/ 33 h 82"/>
                <a:gd name="T22" fmla="*/ 5 w 47"/>
                <a:gd name="T23" fmla="*/ 39 h 82"/>
                <a:gd name="T24" fmla="*/ 9 w 47"/>
                <a:gd name="T25" fmla="*/ 45 h 82"/>
                <a:gd name="T26" fmla="*/ 9 w 47"/>
                <a:gd name="T27" fmla="*/ 54 h 82"/>
                <a:gd name="T28" fmla="*/ 8 w 47"/>
                <a:gd name="T29" fmla="*/ 56 h 82"/>
                <a:gd name="T30" fmla="*/ 8 w 47"/>
                <a:gd name="T31" fmla="*/ 57 h 82"/>
                <a:gd name="T32" fmla="*/ 8 w 47"/>
                <a:gd name="T33" fmla="*/ 57 h 82"/>
                <a:gd name="T34" fmla="*/ 10 w 47"/>
                <a:gd name="T35" fmla="*/ 69 h 82"/>
                <a:gd name="T36" fmla="*/ 16 w 47"/>
                <a:gd name="T37" fmla="*/ 74 h 82"/>
                <a:gd name="T38" fmla="*/ 23 w 47"/>
                <a:gd name="T39" fmla="*/ 78 h 82"/>
                <a:gd name="T40" fmla="*/ 30 w 47"/>
                <a:gd name="T41" fmla="*/ 80 h 82"/>
                <a:gd name="T42" fmla="*/ 38 w 47"/>
                <a:gd name="T43" fmla="*/ 81 h 82"/>
                <a:gd name="T44" fmla="*/ 46 w 47"/>
                <a:gd name="T45" fmla="*/ 79 h 82"/>
                <a:gd name="T46" fmla="*/ 46 w 47"/>
                <a:gd name="T47" fmla="*/ 78 h 82"/>
                <a:gd name="T48" fmla="*/ 45 w 47"/>
                <a:gd name="T49" fmla="*/ 74 h 82"/>
                <a:gd name="T50" fmla="*/ 44 w 47"/>
                <a:gd name="T51" fmla="*/ 72 h 82"/>
                <a:gd name="T52" fmla="*/ 44 w 47"/>
                <a:gd name="T53" fmla="*/ 68 h 82"/>
                <a:gd name="T54" fmla="*/ 44 w 47"/>
                <a:gd name="T55" fmla="*/ 67 h 82"/>
                <a:gd name="T56" fmla="*/ 42 w 47"/>
                <a:gd name="T57" fmla="*/ 65 h 82"/>
                <a:gd name="T58" fmla="*/ 39 w 47"/>
                <a:gd name="T59" fmla="*/ 61 h 82"/>
                <a:gd name="T60" fmla="*/ 38 w 47"/>
                <a:gd name="T61" fmla="*/ 56 h 82"/>
                <a:gd name="T62" fmla="*/ 41 w 47"/>
                <a:gd name="T63" fmla="*/ 48 h 82"/>
                <a:gd name="T64" fmla="*/ 43 w 47"/>
                <a:gd name="T65" fmla="*/ 47 h 82"/>
                <a:gd name="T66" fmla="*/ 37 w 47"/>
                <a:gd name="T67" fmla="*/ 41 h 82"/>
                <a:gd name="T68" fmla="*/ 36 w 47"/>
                <a:gd name="T69" fmla="*/ 32 h 82"/>
                <a:gd name="T70" fmla="*/ 37 w 47"/>
                <a:gd name="T71" fmla="*/ 3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82">
                  <a:moveTo>
                    <a:pt x="37" y="30"/>
                  </a:moveTo>
                  <a:lnTo>
                    <a:pt x="31" y="9"/>
                  </a:lnTo>
                  <a:lnTo>
                    <a:pt x="27" y="3"/>
                  </a:lnTo>
                  <a:lnTo>
                    <a:pt x="20" y="0"/>
                  </a:lnTo>
                  <a:cubicBezTo>
                    <a:pt x="18" y="1"/>
                    <a:pt x="17" y="3"/>
                    <a:pt x="15" y="3"/>
                  </a:cubicBezTo>
                  <a:lnTo>
                    <a:pt x="10" y="4"/>
                  </a:lnTo>
                  <a:lnTo>
                    <a:pt x="7" y="7"/>
                  </a:lnTo>
                  <a:lnTo>
                    <a:pt x="3" y="13"/>
                  </a:lnTo>
                  <a:lnTo>
                    <a:pt x="1" y="18"/>
                  </a:lnTo>
                  <a:lnTo>
                    <a:pt x="0" y="27"/>
                  </a:lnTo>
                  <a:lnTo>
                    <a:pt x="2" y="33"/>
                  </a:lnTo>
                  <a:lnTo>
                    <a:pt x="5" y="39"/>
                  </a:lnTo>
                  <a:lnTo>
                    <a:pt x="9" y="45"/>
                  </a:lnTo>
                  <a:cubicBezTo>
                    <a:pt x="11" y="48"/>
                    <a:pt x="11" y="51"/>
                    <a:pt x="9" y="54"/>
                  </a:cubicBezTo>
                  <a:cubicBezTo>
                    <a:pt x="9" y="54"/>
                    <a:pt x="9" y="56"/>
                    <a:pt x="8" y="56"/>
                  </a:cubicBezTo>
                  <a:cubicBezTo>
                    <a:pt x="8" y="56"/>
                    <a:pt x="8" y="56"/>
                    <a:pt x="8" y="57"/>
                  </a:cubicBezTo>
                  <a:lnTo>
                    <a:pt x="8" y="57"/>
                  </a:lnTo>
                  <a:lnTo>
                    <a:pt x="10" y="69"/>
                  </a:lnTo>
                  <a:lnTo>
                    <a:pt x="16" y="74"/>
                  </a:lnTo>
                  <a:lnTo>
                    <a:pt x="23" y="78"/>
                  </a:lnTo>
                  <a:lnTo>
                    <a:pt x="30" y="80"/>
                  </a:lnTo>
                  <a:lnTo>
                    <a:pt x="38" y="81"/>
                  </a:lnTo>
                  <a:lnTo>
                    <a:pt x="46" y="79"/>
                  </a:lnTo>
                  <a:lnTo>
                    <a:pt x="46" y="78"/>
                  </a:lnTo>
                  <a:lnTo>
                    <a:pt x="45" y="74"/>
                  </a:lnTo>
                  <a:cubicBezTo>
                    <a:pt x="44" y="74"/>
                    <a:pt x="44" y="73"/>
                    <a:pt x="44" y="72"/>
                  </a:cubicBezTo>
                  <a:lnTo>
                    <a:pt x="44" y="68"/>
                  </a:lnTo>
                  <a:cubicBezTo>
                    <a:pt x="44" y="67"/>
                    <a:pt x="44" y="67"/>
                    <a:pt x="44" y="67"/>
                  </a:cubicBezTo>
                  <a:lnTo>
                    <a:pt x="42" y="65"/>
                  </a:lnTo>
                  <a:cubicBezTo>
                    <a:pt x="40" y="64"/>
                    <a:pt x="39" y="63"/>
                    <a:pt x="39" y="61"/>
                  </a:cubicBezTo>
                  <a:lnTo>
                    <a:pt x="38" y="56"/>
                  </a:lnTo>
                  <a:cubicBezTo>
                    <a:pt x="37" y="53"/>
                    <a:pt x="38" y="50"/>
                    <a:pt x="41" y="48"/>
                  </a:cubicBezTo>
                  <a:lnTo>
                    <a:pt x="43" y="47"/>
                  </a:lnTo>
                  <a:lnTo>
                    <a:pt x="37" y="41"/>
                  </a:lnTo>
                  <a:cubicBezTo>
                    <a:pt x="35" y="39"/>
                    <a:pt x="34" y="35"/>
                    <a:pt x="36" y="32"/>
                  </a:cubicBezTo>
                  <a:lnTo>
                    <a:pt x="37" y="3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38" name="Freeform 423">
              <a:extLst>
                <a:ext uri="{FF2B5EF4-FFF2-40B4-BE49-F238E27FC236}">
                  <a16:creationId xmlns:a16="http://schemas.microsoft.com/office/drawing/2014/main" id="{A927A28A-5331-4084-A259-BDB2DC5AE013}"/>
                </a:ext>
              </a:extLst>
            </p:cNvPr>
            <p:cNvSpPr>
              <a:spLocks noChangeArrowheads="1"/>
            </p:cNvSpPr>
            <p:nvPr/>
          </p:nvSpPr>
          <p:spPr bwMode="auto">
            <a:xfrm>
              <a:off x="7518400" y="2917825"/>
              <a:ext cx="30162" cy="30163"/>
            </a:xfrm>
            <a:custGeom>
              <a:avLst/>
              <a:gdLst>
                <a:gd name="T0" fmla="*/ 35 w 82"/>
                <a:gd name="T1" fmla="*/ 78 h 82"/>
                <a:gd name="T2" fmla="*/ 34 w 82"/>
                <a:gd name="T3" fmla="*/ 80 h 82"/>
                <a:gd name="T4" fmla="*/ 33 w 82"/>
                <a:gd name="T5" fmla="*/ 80 h 82"/>
                <a:gd name="T6" fmla="*/ 34 w 82"/>
                <a:gd name="T7" fmla="*/ 81 h 82"/>
                <a:gd name="T8" fmla="*/ 43 w 82"/>
                <a:gd name="T9" fmla="*/ 75 h 82"/>
                <a:gd name="T10" fmla="*/ 46 w 82"/>
                <a:gd name="T11" fmla="*/ 72 h 82"/>
                <a:gd name="T12" fmla="*/ 47 w 82"/>
                <a:gd name="T13" fmla="*/ 71 h 82"/>
                <a:gd name="T14" fmla="*/ 52 w 82"/>
                <a:gd name="T15" fmla="*/ 67 h 82"/>
                <a:gd name="T16" fmla="*/ 53 w 82"/>
                <a:gd name="T17" fmla="*/ 65 h 82"/>
                <a:gd name="T18" fmla="*/ 53 w 82"/>
                <a:gd name="T19" fmla="*/ 62 h 82"/>
                <a:gd name="T20" fmla="*/ 54 w 82"/>
                <a:gd name="T21" fmla="*/ 60 h 82"/>
                <a:gd name="T22" fmla="*/ 56 w 82"/>
                <a:gd name="T23" fmla="*/ 59 h 82"/>
                <a:gd name="T24" fmla="*/ 59 w 82"/>
                <a:gd name="T25" fmla="*/ 54 h 82"/>
                <a:gd name="T26" fmla="*/ 65 w 82"/>
                <a:gd name="T27" fmla="*/ 50 h 82"/>
                <a:gd name="T28" fmla="*/ 71 w 82"/>
                <a:gd name="T29" fmla="*/ 46 h 82"/>
                <a:gd name="T30" fmla="*/ 73 w 82"/>
                <a:gd name="T31" fmla="*/ 46 h 82"/>
                <a:gd name="T32" fmla="*/ 78 w 82"/>
                <a:gd name="T33" fmla="*/ 44 h 82"/>
                <a:gd name="T34" fmla="*/ 81 w 82"/>
                <a:gd name="T35" fmla="*/ 39 h 82"/>
                <a:gd name="T36" fmla="*/ 81 w 82"/>
                <a:gd name="T37" fmla="*/ 39 h 82"/>
                <a:gd name="T38" fmla="*/ 77 w 82"/>
                <a:gd name="T39" fmla="*/ 41 h 82"/>
                <a:gd name="T40" fmla="*/ 67 w 82"/>
                <a:gd name="T41" fmla="*/ 43 h 82"/>
                <a:gd name="T42" fmla="*/ 64 w 82"/>
                <a:gd name="T43" fmla="*/ 43 h 82"/>
                <a:gd name="T44" fmla="*/ 62 w 82"/>
                <a:gd name="T45" fmla="*/ 42 h 82"/>
                <a:gd name="T46" fmla="*/ 57 w 82"/>
                <a:gd name="T47" fmla="*/ 38 h 82"/>
                <a:gd name="T48" fmla="*/ 55 w 82"/>
                <a:gd name="T49" fmla="*/ 33 h 82"/>
                <a:gd name="T50" fmla="*/ 54 w 82"/>
                <a:gd name="T51" fmla="*/ 30 h 82"/>
                <a:gd name="T52" fmla="*/ 52 w 82"/>
                <a:gd name="T53" fmla="*/ 27 h 82"/>
                <a:gd name="T54" fmla="*/ 51 w 82"/>
                <a:gd name="T55" fmla="*/ 25 h 82"/>
                <a:gd name="T56" fmla="*/ 50 w 82"/>
                <a:gd name="T57" fmla="*/ 20 h 82"/>
                <a:gd name="T58" fmla="*/ 50 w 82"/>
                <a:gd name="T59" fmla="*/ 20 h 82"/>
                <a:gd name="T60" fmla="*/ 47 w 82"/>
                <a:gd name="T61" fmla="*/ 17 h 82"/>
                <a:gd name="T62" fmla="*/ 43 w 82"/>
                <a:gd name="T63" fmla="*/ 11 h 82"/>
                <a:gd name="T64" fmla="*/ 43 w 82"/>
                <a:gd name="T65" fmla="*/ 9 h 82"/>
                <a:gd name="T66" fmla="*/ 42 w 82"/>
                <a:gd name="T67" fmla="*/ 5 h 82"/>
                <a:gd name="T68" fmla="*/ 36 w 82"/>
                <a:gd name="T69" fmla="*/ 2 h 82"/>
                <a:gd name="T70" fmla="*/ 22 w 82"/>
                <a:gd name="T71" fmla="*/ 0 h 82"/>
                <a:gd name="T72" fmla="*/ 2 w 82"/>
                <a:gd name="T73" fmla="*/ 7 h 82"/>
                <a:gd name="T74" fmla="*/ 2 w 82"/>
                <a:gd name="T75" fmla="*/ 8 h 82"/>
                <a:gd name="T76" fmla="*/ 2 w 82"/>
                <a:gd name="T77" fmla="*/ 12 h 82"/>
                <a:gd name="T78" fmla="*/ 1 w 82"/>
                <a:gd name="T79" fmla="*/ 25 h 82"/>
                <a:gd name="T80" fmla="*/ 1 w 82"/>
                <a:gd name="T81" fmla="*/ 31 h 82"/>
                <a:gd name="T82" fmla="*/ 1 w 82"/>
                <a:gd name="T83" fmla="*/ 37 h 82"/>
                <a:gd name="T84" fmla="*/ 1 w 82"/>
                <a:gd name="T85" fmla="*/ 39 h 82"/>
                <a:gd name="T86" fmla="*/ 0 w 82"/>
                <a:gd name="T87" fmla="*/ 39 h 82"/>
                <a:gd name="T88" fmla="*/ 2 w 82"/>
                <a:gd name="T89" fmla="*/ 41 h 82"/>
                <a:gd name="T90" fmla="*/ 8 w 82"/>
                <a:gd name="T91" fmla="*/ 54 h 82"/>
                <a:gd name="T92" fmla="*/ 11 w 82"/>
                <a:gd name="T93" fmla="*/ 57 h 82"/>
                <a:gd name="T94" fmla="*/ 14 w 82"/>
                <a:gd name="T95" fmla="*/ 61 h 82"/>
                <a:gd name="T96" fmla="*/ 15 w 82"/>
                <a:gd name="T97" fmla="*/ 67 h 82"/>
                <a:gd name="T98" fmla="*/ 15 w 82"/>
                <a:gd name="T99" fmla="*/ 67 h 82"/>
                <a:gd name="T100" fmla="*/ 16 w 82"/>
                <a:gd name="T101" fmla="*/ 68 h 82"/>
                <a:gd name="T102" fmla="*/ 17 w 82"/>
                <a:gd name="T103" fmla="*/ 68 h 82"/>
                <a:gd name="T104" fmla="*/ 20 w 82"/>
                <a:gd name="T105" fmla="*/ 65 h 82"/>
                <a:gd name="T106" fmla="*/ 23 w 82"/>
                <a:gd name="T107" fmla="*/ 64 h 82"/>
                <a:gd name="T108" fmla="*/ 31 w 82"/>
                <a:gd name="T109" fmla="*/ 64 h 82"/>
                <a:gd name="T110" fmla="*/ 33 w 82"/>
                <a:gd name="T111" fmla="*/ 65 h 82"/>
                <a:gd name="T112" fmla="*/ 36 w 82"/>
                <a:gd name="T113" fmla="*/ 75 h 82"/>
                <a:gd name="T114" fmla="*/ 35 w 82"/>
                <a:gd name="T115" fmla="*/ 7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2" h="82">
                  <a:moveTo>
                    <a:pt x="35" y="78"/>
                  </a:moveTo>
                  <a:cubicBezTo>
                    <a:pt x="35" y="78"/>
                    <a:pt x="34" y="79"/>
                    <a:pt x="34" y="80"/>
                  </a:cubicBezTo>
                  <a:lnTo>
                    <a:pt x="33" y="80"/>
                  </a:lnTo>
                  <a:lnTo>
                    <a:pt x="34" y="81"/>
                  </a:lnTo>
                  <a:lnTo>
                    <a:pt x="43" y="75"/>
                  </a:lnTo>
                  <a:lnTo>
                    <a:pt x="46" y="72"/>
                  </a:lnTo>
                  <a:lnTo>
                    <a:pt x="47" y="71"/>
                  </a:lnTo>
                  <a:lnTo>
                    <a:pt x="52" y="67"/>
                  </a:lnTo>
                  <a:cubicBezTo>
                    <a:pt x="52" y="66"/>
                    <a:pt x="53" y="65"/>
                    <a:pt x="53" y="65"/>
                  </a:cubicBezTo>
                  <a:cubicBezTo>
                    <a:pt x="53" y="64"/>
                    <a:pt x="53" y="63"/>
                    <a:pt x="53" y="62"/>
                  </a:cubicBezTo>
                  <a:cubicBezTo>
                    <a:pt x="53" y="62"/>
                    <a:pt x="54" y="61"/>
                    <a:pt x="54" y="60"/>
                  </a:cubicBezTo>
                  <a:cubicBezTo>
                    <a:pt x="54" y="60"/>
                    <a:pt x="55" y="59"/>
                    <a:pt x="56" y="59"/>
                  </a:cubicBezTo>
                  <a:lnTo>
                    <a:pt x="59" y="54"/>
                  </a:lnTo>
                  <a:lnTo>
                    <a:pt x="65" y="50"/>
                  </a:lnTo>
                  <a:lnTo>
                    <a:pt x="71" y="46"/>
                  </a:lnTo>
                  <a:cubicBezTo>
                    <a:pt x="72" y="46"/>
                    <a:pt x="73" y="46"/>
                    <a:pt x="73" y="46"/>
                  </a:cubicBezTo>
                  <a:lnTo>
                    <a:pt x="78" y="44"/>
                  </a:lnTo>
                  <a:lnTo>
                    <a:pt x="81" y="39"/>
                  </a:lnTo>
                  <a:lnTo>
                    <a:pt x="81" y="39"/>
                  </a:lnTo>
                  <a:cubicBezTo>
                    <a:pt x="80" y="39"/>
                    <a:pt x="78" y="41"/>
                    <a:pt x="77" y="41"/>
                  </a:cubicBezTo>
                  <a:lnTo>
                    <a:pt x="67" y="43"/>
                  </a:lnTo>
                  <a:cubicBezTo>
                    <a:pt x="66" y="43"/>
                    <a:pt x="65" y="43"/>
                    <a:pt x="64" y="43"/>
                  </a:cubicBezTo>
                  <a:lnTo>
                    <a:pt x="62" y="42"/>
                  </a:lnTo>
                  <a:cubicBezTo>
                    <a:pt x="60" y="41"/>
                    <a:pt x="58" y="40"/>
                    <a:pt x="57" y="38"/>
                  </a:cubicBezTo>
                  <a:cubicBezTo>
                    <a:pt x="56" y="37"/>
                    <a:pt x="55" y="34"/>
                    <a:pt x="55" y="33"/>
                  </a:cubicBezTo>
                  <a:lnTo>
                    <a:pt x="54" y="30"/>
                  </a:lnTo>
                  <a:lnTo>
                    <a:pt x="52" y="27"/>
                  </a:lnTo>
                  <a:cubicBezTo>
                    <a:pt x="52" y="27"/>
                    <a:pt x="51" y="26"/>
                    <a:pt x="51" y="25"/>
                  </a:cubicBezTo>
                  <a:cubicBezTo>
                    <a:pt x="50" y="23"/>
                    <a:pt x="50" y="22"/>
                    <a:pt x="50" y="20"/>
                  </a:cubicBezTo>
                  <a:lnTo>
                    <a:pt x="50" y="20"/>
                  </a:lnTo>
                  <a:lnTo>
                    <a:pt x="47" y="17"/>
                  </a:lnTo>
                  <a:cubicBezTo>
                    <a:pt x="45" y="16"/>
                    <a:pt x="43" y="13"/>
                    <a:pt x="43" y="11"/>
                  </a:cubicBezTo>
                  <a:cubicBezTo>
                    <a:pt x="43" y="10"/>
                    <a:pt x="43" y="10"/>
                    <a:pt x="43" y="9"/>
                  </a:cubicBezTo>
                  <a:lnTo>
                    <a:pt x="42" y="5"/>
                  </a:lnTo>
                  <a:lnTo>
                    <a:pt x="36" y="2"/>
                  </a:lnTo>
                  <a:lnTo>
                    <a:pt x="22" y="0"/>
                  </a:lnTo>
                  <a:lnTo>
                    <a:pt x="2" y="7"/>
                  </a:lnTo>
                  <a:cubicBezTo>
                    <a:pt x="2" y="7"/>
                    <a:pt x="2" y="7"/>
                    <a:pt x="2" y="8"/>
                  </a:cubicBezTo>
                  <a:lnTo>
                    <a:pt x="2" y="12"/>
                  </a:lnTo>
                  <a:lnTo>
                    <a:pt x="1" y="25"/>
                  </a:lnTo>
                  <a:lnTo>
                    <a:pt x="1" y="31"/>
                  </a:lnTo>
                  <a:lnTo>
                    <a:pt x="1" y="37"/>
                  </a:lnTo>
                  <a:cubicBezTo>
                    <a:pt x="1" y="37"/>
                    <a:pt x="1" y="38"/>
                    <a:pt x="1" y="39"/>
                  </a:cubicBezTo>
                  <a:lnTo>
                    <a:pt x="0" y="39"/>
                  </a:lnTo>
                  <a:lnTo>
                    <a:pt x="2" y="41"/>
                  </a:lnTo>
                  <a:lnTo>
                    <a:pt x="8" y="54"/>
                  </a:lnTo>
                  <a:lnTo>
                    <a:pt x="11" y="57"/>
                  </a:lnTo>
                  <a:cubicBezTo>
                    <a:pt x="12" y="58"/>
                    <a:pt x="13" y="59"/>
                    <a:pt x="14" y="61"/>
                  </a:cubicBezTo>
                  <a:lnTo>
                    <a:pt x="15" y="67"/>
                  </a:lnTo>
                  <a:lnTo>
                    <a:pt x="15" y="67"/>
                  </a:lnTo>
                  <a:lnTo>
                    <a:pt x="16" y="68"/>
                  </a:lnTo>
                  <a:lnTo>
                    <a:pt x="17" y="68"/>
                  </a:lnTo>
                  <a:cubicBezTo>
                    <a:pt x="17" y="67"/>
                    <a:pt x="18" y="66"/>
                    <a:pt x="20" y="65"/>
                  </a:cubicBezTo>
                  <a:lnTo>
                    <a:pt x="23" y="64"/>
                  </a:lnTo>
                  <a:cubicBezTo>
                    <a:pt x="25" y="62"/>
                    <a:pt x="28" y="62"/>
                    <a:pt x="31" y="64"/>
                  </a:cubicBezTo>
                  <a:lnTo>
                    <a:pt x="33" y="65"/>
                  </a:lnTo>
                  <a:cubicBezTo>
                    <a:pt x="36" y="67"/>
                    <a:pt x="37" y="71"/>
                    <a:pt x="36" y="75"/>
                  </a:cubicBezTo>
                  <a:lnTo>
                    <a:pt x="35" y="7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39" name="Freeform 424">
              <a:extLst>
                <a:ext uri="{FF2B5EF4-FFF2-40B4-BE49-F238E27FC236}">
                  <a16:creationId xmlns:a16="http://schemas.microsoft.com/office/drawing/2014/main" id="{6C57996A-308C-44D2-814B-621F662B5CA2}"/>
                </a:ext>
              </a:extLst>
            </p:cNvPr>
            <p:cNvSpPr>
              <a:spLocks noChangeArrowheads="1"/>
            </p:cNvSpPr>
            <p:nvPr/>
          </p:nvSpPr>
          <p:spPr bwMode="auto">
            <a:xfrm>
              <a:off x="7265987" y="2697163"/>
              <a:ext cx="185738" cy="141287"/>
            </a:xfrm>
            <a:custGeom>
              <a:avLst/>
              <a:gdLst>
                <a:gd name="T0" fmla="*/ 479 w 517"/>
                <a:gd name="T1" fmla="*/ 323 h 393"/>
                <a:gd name="T2" fmla="*/ 493 w 517"/>
                <a:gd name="T3" fmla="*/ 293 h 393"/>
                <a:gd name="T4" fmla="*/ 466 w 517"/>
                <a:gd name="T5" fmla="*/ 287 h 393"/>
                <a:gd name="T6" fmla="*/ 476 w 517"/>
                <a:gd name="T7" fmla="*/ 258 h 393"/>
                <a:gd name="T8" fmla="*/ 462 w 517"/>
                <a:gd name="T9" fmla="*/ 236 h 393"/>
                <a:gd name="T10" fmla="*/ 466 w 517"/>
                <a:gd name="T11" fmla="*/ 214 h 393"/>
                <a:gd name="T12" fmla="*/ 503 w 517"/>
                <a:gd name="T13" fmla="*/ 232 h 393"/>
                <a:gd name="T14" fmla="*/ 510 w 517"/>
                <a:gd name="T15" fmla="*/ 266 h 393"/>
                <a:gd name="T16" fmla="*/ 511 w 517"/>
                <a:gd name="T17" fmla="*/ 279 h 393"/>
                <a:gd name="T18" fmla="*/ 516 w 517"/>
                <a:gd name="T19" fmla="*/ 257 h 393"/>
                <a:gd name="T20" fmla="*/ 507 w 517"/>
                <a:gd name="T21" fmla="*/ 224 h 393"/>
                <a:gd name="T22" fmla="*/ 475 w 517"/>
                <a:gd name="T23" fmla="*/ 197 h 393"/>
                <a:gd name="T24" fmla="*/ 457 w 517"/>
                <a:gd name="T25" fmla="*/ 198 h 393"/>
                <a:gd name="T26" fmla="*/ 431 w 517"/>
                <a:gd name="T27" fmla="*/ 218 h 393"/>
                <a:gd name="T28" fmla="*/ 438 w 517"/>
                <a:gd name="T29" fmla="*/ 172 h 393"/>
                <a:gd name="T30" fmla="*/ 454 w 517"/>
                <a:gd name="T31" fmla="*/ 148 h 393"/>
                <a:gd name="T32" fmla="*/ 432 w 517"/>
                <a:gd name="T33" fmla="*/ 110 h 393"/>
                <a:gd name="T34" fmla="*/ 408 w 517"/>
                <a:gd name="T35" fmla="*/ 84 h 393"/>
                <a:gd name="T36" fmla="*/ 402 w 517"/>
                <a:gd name="T37" fmla="*/ 62 h 393"/>
                <a:gd name="T38" fmla="*/ 397 w 517"/>
                <a:gd name="T39" fmla="*/ 19 h 393"/>
                <a:gd name="T40" fmla="*/ 374 w 517"/>
                <a:gd name="T41" fmla="*/ 12 h 393"/>
                <a:gd name="T42" fmla="*/ 330 w 517"/>
                <a:gd name="T43" fmla="*/ 5 h 393"/>
                <a:gd name="T44" fmla="*/ 310 w 517"/>
                <a:gd name="T45" fmla="*/ 8 h 393"/>
                <a:gd name="T46" fmla="*/ 241 w 517"/>
                <a:gd name="T47" fmla="*/ 25 h 393"/>
                <a:gd name="T48" fmla="*/ 223 w 517"/>
                <a:gd name="T49" fmla="*/ 49 h 393"/>
                <a:gd name="T50" fmla="*/ 210 w 517"/>
                <a:gd name="T51" fmla="*/ 68 h 393"/>
                <a:gd name="T52" fmla="*/ 181 w 517"/>
                <a:gd name="T53" fmla="*/ 65 h 393"/>
                <a:gd name="T54" fmla="*/ 151 w 517"/>
                <a:gd name="T55" fmla="*/ 71 h 393"/>
                <a:gd name="T56" fmla="*/ 144 w 517"/>
                <a:gd name="T57" fmla="*/ 100 h 393"/>
                <a:gd name="T58" fmla="*/ 133 w 517"/>
                <a:gd name="T59" fmla="*/ 133 h 393"/>
                <a:gd name="T60" fmla="*/ 115 w 517"/>
                <a:gd name="T61" fmla="*/ 171 h 393"/>
                <a:gd name="T62" fmla="*/ 100 w 517"/>
                <a:gd name="T63" fmla="*/ 173 h 393"/>
                <a:gd name="T64" fmla="*/ 78 w 517"/>
                <a:gd name="T65" fmla="*/ 183 h 393"/>
                <a:gd name="T66" fmla="*/ 50 w 517"/>
                <a:gd name="T67" fmla="*/ 182 h 393"/>
                <a:gd name="T68" fmla="*/ 56 w 517"/>
                <a:gd name="T69" fmla="*/ 191 h 393"/>
                <a:gd name="T70" fmla="*/ 81 w 517"/>
                <a:gd name="T71" fmla="*/ 196 h 393"/>
                <a:gd name="T72" fmla="*/ 55 w 517"/>
                <a:gd name="T73" fmla="*/ 239 h 393"/>
                <a:gd name="T74" fmla="*/ 19 w 517"/>
                <a:gd name="T75" fmla="*/ 250 h 393"/>
                <a:gd name="T76" fmla="*/ 5 w 517"/>
                <a:gd name="T77" fmla="*/ 269 h 393"/>
                <a:gd name="T78" fmla="*/ 44 w 517"/>
                <a:gd name="T79" fmla="*/ 307 h 393"/>
                <a:gd name="T80" fmla="*/ 66 w 517"/>
                <a:gd name="T81" fmla="*/ 338 h 393"/>
                <a:gd name="T82" fmla="*/ 102 w 517"/>
                <a:gd name="T83" fmla="*/ 354 h 393"/>
                <a:gd name="T84" fmla="*/ 133 w 517"/>
                <a:gd name="T85" fmla="*/ 356 h 393"/>
                <a:gd name="T86" fmla="*/ 148 w 517"/>
                <a:gd name="T87" fmla="*/ 356 h 393"/>
                <a:gd name="T88" fmla="*/ 168 w 517"/>
                <a:gd name="T89" fmla="*/ 337 h 393"/>
                <a:gd name="T90" fmla="*/ 174 w 517"/>
                <a:gd name="T91" fmla="*/ 322 h 393"/>
                <a:gd name="T92" fmla="*/ 177 w 517"/>
                <a:gd name="T93" fmla="*/ 294 h 393"/>
                <a:gd name="T94" fmla="*/ 208 w 517"/>
                <a:gd name="T95" fmla="*/ 267 h 393"/>
                <a:gd name="T96" fmla="*/ 243 w 517"/>
                <a:gd name="T97" fmla="*/ 290 h 393"/>
                <a:gd name="T98" fmla="*/ 254 w 517"/>
                <a:gd name="T99" fmla="*/ 318 h 393"/>
                <a:gd name="T100" fmla="*/ 269 w 517"/>
                <a:gd name="T101" fmla="*/ 341 h 393"/>
                <a:gd name="T102" fmla="*/ 295 w 517"/>
                <a:gd name="T103" fmla="*/ 352 h 393"/>
                <a:gd name="T104" fmla="*/ 293 w 517"/>
                <a:gd name="T105" fmla="*/ 375 h 393"/>
                <a:gd name="T106" fmla="*/ 296 w 517"/>
                <a:gd name="T107" fmla="*/ 387 h 393"/>
                <a:gd name="T108" fmla="*/ 332 w 517"/>
                <a:gd name="T109" fmla="*/ 385 h 393"/>
                <a:gd name="T110" fmla="*/ 346 w 517"/>
                <a:gd name="T111" fmla="*/ 368 h 393"/>
                <a:gd name="T112" fmla="*/ 368 w 517"/>
                <a:gd name="T113" fmla="*/ 372 h 393"/>
                <a:gd name="T114" fmla="*/ 400 w 517"/>
                <a:gd name="T115" fmla="*/ 386 h 393"/>
                <a:gd name="T116" fmla="*/ 428 w 517"/>
                <a:gd name="T117" fmla="*/ 37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7" h="393">
                  <a:moveTo>
                    <a:pt x="433" y="333"/>
                  </a:moveTo>
                  <a:cubicBezTo>
                    <a:pt x="433" y="331"/>
                    <a:pt x="435" y="329"/>
                    <a:pt x="438" y="328"/>
                  </a:cubicBezTo>
                  <a:lnTo>
                    <a:pt x="454" y="323"/>
                  </a:lnTo>
                  <a:lnTo>
                    <a:pt x="464" y="321"/>
                  </a:lnTo>
                  <a:lnTo>
                    <a:pt x="477" y="322"/>
                  </a:lnTo>
                  <a:cubicBezTo>
                    <a:pt x="478" y="322"/>
                    <a:pt x="478" y="323"/>
                    <a:pt x="479" y="323"/>
                  </a:cubicBezTo>
                  <a:cubicBezTo>
                    <a:pt x="480" y="321"/>
                    <a:pt x="481" y="320"/>
                    <a:pt x="482" y="320"/>
                  </a:cubicBezTo>
                  <a:cubicBezTo>
                    <a:pt x="483" y="319"/>
                    <a:pt x="485" y="319"/>
                    <a:pt x="486" y="319"/>
                  </a:cubicBezTo>
                  <a:lnTo>
                    <a:pt x="490" y="315"/>
                  </a:lnTo>
                  <a:lnTo>
                    <a:pt x="493" y="310"/>
                  </a:lnTo>
                  <a:lnTo>
                    <a:pt x="495" y="303"/>
                  </a:lnTo>
                  <a:lnTo>
                    <a:pt x="493" y="293"/>
                  </a:lnTo>
                  <a:lnTo>
                    <a:pt x="491" y="294"/>
                  </a:lnTo>
                  <a:lnTo>
                    <a:pt x="482" y="299"/>
                  </a:lnTo>
                  <a:lnTo>
                    <a:pt x="473" y="303"/>
                  </a:lnTo>
                  <a:cubicBezTo>
                    <a:pt x="470" y="304"/>
                    <a:pt x="466" y="303"/>
                    <a:pt x="464" y="300"/>
                  </a:cubicBezTo>
                  <a:cubicBezTo>
                    <a:pt x="462" y="298"/>
                    <a:pt x="462" y="294"/>
                    <a:pt x="464" y="291"/>
                  </a:cubicBezTo>
                  <a:lnTo>
                    <a:pt x="466" y="287"/>
                  </a:lnTo>
                  <a:cubicBezTo>
                    <a:pt x="466" y="287"/>
                    <a:pt x="467" y="286"/>
                    <a:pt x="468" y="285"/>
                  </a:cubicBezTo>
                  <a:lnTo>
                    <a:pt x="474" y="279"/>
                  </a:lnTo>
                  <a:lnTo>
                    <a:pt x="478" y="266"/>
                  </a:lnTo>
                  <a:cubicBezTo>
                    <a:pt x="477" y="265"/>
                    <a:pt x="477" y="263"/>
                    <a:pt x="477" y="262"/>
                  </a:cubicBezTo>
                  <a:cubicBezTo>
                    <a:pt x="477" y="261"/>
                    <a:pt x="477" y="261"/>
                    <a:pt x="477" y="261"/>
                  </a:cubicBezTo>
                  <a:lnTo>
                    <a:pt x="476" y="258"/>
                  </a:lnTo>
                  <a:cubicBezTo>
                    <a:pt x="475" y="257"/>
                    <a:pt x="475" y="256"/>
                    <a:pt x="475" y="255"/>
                  </a:cubicBezTo>
                  <a:lnTo>
                    <a:pt x="474" y="251"/>
                  </a:lnTo>
                  <a:cubicBezTo>
                    <a:pt x="472" y="249"/>
                    <a:pt x="471" y="247"/>
                    <a:pt x="470" y="245"/>
                  </a:cubicBezTo>
                  <a:cubicBezTo>
                    <a:pt x="470" y="244"/>
                    <a:pt x="470" y="243"/>
                    <a:pt x="470" y="242"/>
                  </a:cubicBezTo>
                  <a:lnTo>
                    <a:pt x="469" y="241"/>
                  </a:lnTo>
                  <a:cubicBezTo>
                    <a:pt x="466" y="241"/>
                    <a:pt x="463" y="239"/>
                    <a:pt x="462" y="236"/>
                  </a:cubicBezTo>
                  <a:cubicBezTo>
                    <a:pt x="461" y="233"/>
                    <a:pt x="461" y="230"/>
                    <a:pt x="463" y="228"/>
                  </a:cubicBezTo>
                  <a:lnTo>
                    <a:pt x="465" y="226"/>
                  </a:lnTo>
                  <a:lnTo>
                    <a:pt x="464" y="225"/>
                  </a:lnTo>
                  <a:cubicBezTo>
                    <a:pt x="464" y="224"/>
                    <a:pt x="464" y="223"/>
                    <a:pt x="464" y="222"/>
                  </a:cubicBezTo>
                  <a:lnTo>
                    <a:pt x="464" y="219"/>
                  </a:lnTo>
                  <a:cubicBezTo>
                    <a:pt x="464" y="217"/>
                    <a:pt x="465" y="215"/>
                    <a:pt x="466" y="214"/>
                  </a:cubicBezTo>
                  <a:cubicBezTo>
                    <a:pt x="468" y="212"/>
                    <a:pt x="470" y="211"/>
                    <a:pt x="472" y="211"/>
                  </a:cubicBezTo>
                  <a:lnTo>
                    <a:pt x="478" y="212"/>
                  </a:lnTo>
                  <a:cubicBezTo>
                    <a:pt x="479" y="212"/>
                    <a:pt x="481" y="212"/>
                    <a:pt x="482" y="213"/>
                  </a:cubicBezTo>
                  <a:lnTo>
                    <a:pt x="487" y="216"/>
                  </a:lnTo>
                  <a:lnTo>
                    <a:pt x="502" y="230"/>
                  </a:lnTo>
                  <a:cubicBezTo>
                    <a:pt x="503" y="231"/>
                    <a:pt x="503" y="231"/>
                    <a:pt x="503" y="232"/>
                  </a:cubicBezTo>
                  <a:lnTo>
                    <a:pt x="507" y="237"/>
                  </a:lnTo>
                  <a:cubicBezTo>
                    <a:pt x="507" y="238"/>
                    <a:pt x="507" y="239"/>
                    <a:pt x="508" y="239"/>
                  </a:cubicBezTo>
                  <a:lnTo>
                    <a:pt x="510" y="247"/>
                  </a:lnTo>
                  <a:lnTo>
                    <a:pt x="511" y="259"/>
                  </a:lnTo>
                  <a:cubicBezTo>
                    <a:pt x="511" y="260"/>
                    <a:pt x="511" y="261"/>
                    <a:pt x="511" y="261"/>
                  </a:cubicBezTo>
                  <a:lnTo>
                    <a:pt x="510" y="266"/>
                  </a:lnTo>
                  <a:cubicBezTo>
                    <a:pt x="509" y="267"/>
                    <a:pt x="509" y="269"/>
                    <a:pt x="508" y="270"/>
                  </a:cubicBezTo>
                  <a:lnTo>
                    <a:pt x="504" y="275"/>
                  </a:lnTo>
                  <a:lnTo>
                    <a:pt x="506" y="279"/>
                  </a:lnTo>
                  <a:cubicBezTo>
                    <a:pt x="507" y="280"/>
                    <a:pt x="508" y="280"/>
                    <a:pt x="509" y="281"/>
                  </a:cubicBezTo>
                  <a:lnTo>
                    <a:pt x="509" y="281"/>
                  </a:lnTo>
                  <a:lnTo>
                    <a:pt x="511" y="279"/>
                  </a:lnTo>
                  <a:lnTo>
                    <a:pt x="512" y="277"/>
                  </a:lnTo>
                  <a:lnTo>
                    <a:pt x="511" y="273"/>
                  </a:lnTo>
                  <a:cubicBezTo>
                    <a:pt x="510" y="271"/>
                    <a:pt x="510" y="270"/>
                    <a:pt x="511" y="268"/>
                  </a:cubicBezTo>
                  <a:lnTo>
                    <a:pt x="512" y="264"/>
                  </a:lnTo>
                  <a:cubicBezTo>
                    <a:pt x="512" y="264"/>
                    <a:pt x="512" y="263"/>
                    <a:pt x="513" y="262"/>
                  </a:cubicBezTo>
                  <a:lnTo>
                    <a:pt x="516" y="257"/>
                  </a:lnTo>
                  <a:cubicBezTo>
                    <a:pt x="516" y="256"/>
                    <a:pt x="516" y="255"/>
                    <a:pt x="516" y="255"/>
                  </a:cubicBezTo>
                  <a:cubicBezTo>
                    <a:pt x="515" y="254"/>
                    <a:pt x="516" y="253"/>
                    <a:pt x="516" y="252"/>
                  </a:cubicBezTo>
                  <a:lnTo>
                    <a:pt x="511" y="244"/>
                  </a:lnTo>
                  <a:cubicBezTo>
                    <a:pt x="510" y="244"/>
                    <a:pt x="510" y="243"/>
                    <a:pt x="510" y="242"/>
                  </a:cubicBezTo>
                  <a:lnTo>
                    <a:pt x="509" y="237"/>
                  </a:lnTo>
                  <a:lnTo>
                    <a:pt x="507" y="224"/>
                  </a:lnTo>
                  <a:cubicBezTo>
                    <a:pt x="505" y="224"/>
                    <a:pt x="504" y="222"/>
                    <a:pt x="504" y="221"/>
                  </a:cubicBezTo>
                  <a:lnTo>
                    <a:pt x="501" y="216"/>
                  </a:lnTo>
                  <a:lnTo>
                    <a:pt x="496" y="198"/>
                  </a:lnTo>
                  <a:cubicBezTo>
                    <a:pt x="495" y="197"/>
                    <a:pt x="494" y="196"/>
                    <a:pt x="493" y="194"/>
                  </a:cubicBezTo>
                  <a:lnTo>
                    <a:pt x="493" y="194"/>
                  </a:lnTo>
                  <a:lnTo>
                    <a:pt x="475" y="197"/>
                  </a:lnTo>
                  <a:cubicBezTo>
                    <a:pt x="474" y="197"/>
                    <a:pt x="473" y="197"/>
                    <a:pt x="472" y="197"/>
                  </a:cubicBezTo>
                  <a:lnTo>
                    <a:pt x="468" y="196"/>
                  </a:lnTo>
                  <a:cubicBezTo>
                    <a:pt x="467" y="196"/>
                    <a:pt x="465" y="196"/>
                    <a:pt x="464" y="195"/>
                  </a:cubicBezTo>
                  <a:lnTo>
                    <a:pt x="463" y="194"/>
                  </a:lnTo>
                  <a:lnTo>
                    <a:pt x="462" y="194"/>
                  </a:lnTo>
                  <a:lnTo>
                    <a:pt x="457" y="198"/>
                  </a:lnTo>
                  <a:lnTo>
                    <a:pt x="449" y="203"/>
                  </a:lnTo>
                  <a:lnTo>
                    <a:pt x="443" y="212"/>
                  </a:lnTo>
                  <a:cubicBezTo>
                    <a:pt x="442" y="213"/>
                    <a:pt x="442" y="213"/>
                    <a:pt x="442" y="214"/>
                  </a:cubicBezTo>
                  <a:lnTo>
                    <a:pt x="440" y="216"/>
                  </a:lnTo>
                  <a:cubicBezTo>
                    <a:pt x="438" y="218"/>
                    <a:pt x="436" y="219"/>
                    <a:pt x="433" y="218"/>
                  </a:cubicBezTo>
                  <a:lnTo>
                    <a:pt x="431" y="218"/>
                  </a:lnTo>
                  <a:cubicBezTo>
                    <a:pt x="428" y="218"/>
                    <a:pt x="425" y="215"/>
                    <a:pt x="424" y="212"/>
                  </a:cubicBezTo>
                  <a:lnTo>
                    <a:pt x="423" y="209"/>
                  </a:lnTo>
                  <a:lnTo>
                    <a:pt x="423" y="207"/>
                  </a:lnTo>
                  <a:cubicBezTo>
                    <a:pt x="420" y="205"/>
                    <a:pt x="419" y="201"/>
                    <a:pt x="421" y="197"/>
                  </a:cubicBezTo>
                  <a:lnTo>
                    <a:pt x="432" y="178"/>
                  </a:lnTo>
                  <a:lnTo>
                    <a:pt x="438" y="172"/>
                  </a:lnTo>
                  <a:lnTo>
                    <a:pt x="445" y="168"/>
                  </a:lnTo>
                  <a:lnTo>
                    <a:pt x="461" y="162"/>
                  </a:lnTo>
                  <a:lnTo>
                    <a:pt x="465" y="157"/>
                  </a:lnTo>
                  <a:cubicBezTo>
                    <a:pt x="463" y="156"/>
                    <a:pt x="462" y="155"/>
                    <a:pt x="461" y="154"/>
                  </a:cubicBezTo>
                  <a:lnTo>
                    <a:pt x="458" y="149"/>
                  </a:lnTo>
                  <a:lnTo>
                    <a:pt x="454" y="148"/>
                  </a:lnTo>
                  <a:lnTo>
                    <a:pt x="448" y="144"/>
                  </a:lnTo>
                  <a:cubicBezTo>
                    <a:pt x="446" y="143"/>
                    <a:pt x="445" y="141"/>
                    <a:pt x="445" y="139"/>
                  </a:cubicBezTo>
                  <a:lnTo>
                    <a:pt x="437" y="116"/>
                  </a:lnTo>
                  <a:lnTo>
                    <a:pt x="435" y="114"/>
                  </a:lnTo>
                  <a:lnTo>
                    <a:pt x="433" y="112"/>
                  </a:lnTo>
                  <a:cubicBezTo>
                    <a:pt x="432" y="111"/>
                    <a:pt x="432" y="111"/>
                    <a:pt x="432" y="110"/>
                  </a:cubicBezTo>
                  <a:lnTo>
                    <a:pt x="431" y="108"/>
                  </a:lnTo>
                  <a:lnTo>
                    <a:pt x="428" y="99"/>
                  </a:lnTo>
                  <a:lnTo>
                    <a:pt x="423" y="93"/>
                  </a:lnTo>
                  <a:lnTo>
                    <a:pt x="419" y="91"/>
                  </a:lnTo>
                  <a:lnTo>
                    <a:pt x="415" y="90"/>
                  </a:lnTo>
                  <a:cubicBezTo>
                    <a:pt x="412" y="90"/>
                    <a:pt x="409" y="87"/>
                    <a:pt x="408" y="84"/>
                  </a:cubicBezTo>
                  <a:lnTo>
                    <a:pt x="408" y="82"/>
                  </a:lnTo>
                  <a:cubicBezTo>
                    <a:pt x="408" y="80"/>
                    <a:pt x="408" y="79"/>
                    <a:pt x="408" y="78"/>
                  </a:cubicBezTo>
                  <a:lnTo>
                    <a:pt x="412" y="63"/>
                  </a:lnTo>
                  <a:lnTo>
                    <a:pt x="409" y="62"/>
                  </a:lnTo>
                  <a:lnTo>
                    <a:pt x="407" y="63"/>
                  </a:lnTo>
                  <a:lnTo>
                    <a:pt x="402" y="62"/>
                  </a:lnTo>
                  <a:cubicBezTo>
                    <a:pt x="399" y="62"/>
                    <a:pt x="397" y="60"/>
                    <a:pt x="396" y="58"/>
                  </a:cubicBezTo>
                  <a:lnTo>
                    <a:pt x="394" y="55"/>
                  </a:lnTo>
                  <a:cubicBezTo>
                    <a:pt x="393" y="53"/>
                    <a:pt x="393" y="50"/>
                    <a:pt x="394" y="48"/>
                  </a:cubicBezTo>
                  <a:lnTo>
                    <a:pt x="398" y="36"/>
                  </a:lnTo>
                  <a:lnTo>
                    <a:pt x="398" y="21"/>
                  </a:lnTo>
                  <a:lnTo>
                    <a:pt x="397" y="19"/>
                  </a:lnTo>
                  <a:lnTo>
                    <a:pt x="392" y="14"/>
                  </a:lnTo>
                  <a:cubicBezTo>
                    <a:pt x="391" y="13"/>
                    <a:pt x="389" y="12"/>
                    <a:pt x="389" y="11"/>
                  </a:cubicBezTo>
                  <a:lnTo>
                    <a:pt x="387" y="10"/>
                  </a:lnTo>
                  <a:lnTo>
                    <a:pt x="382" y="9"/>
                  </a:lnTo>
                  <a:lnTo>
                    <a:pt x="380" y="9"/>
                  </a:lnTo>
                  <a:lnTo>
                    <a:pt x="374" y="12"/>
                  </a:lnTo>
                  <a:lnTo>
                    <a:pt x="368" y="13"/>
                  </a:lnTo>
                  <a:cubicBezTo>
                    <a:pt x="367" y="14"/>
                    <a:pt x="366" y="14"/>
                    <a:pt x="364" y="13"/>
                  </a:cubicBezTo>
                  <a:lnTo>
                    <a:pt x="361" y="12"/>
                  </a:lnTo>
                  <a:lnTo>
                    <a:pt x="341" y="1"/>
                  </a:lnTo>
                  <a:lnTo>
                    <a:pt x="337" y="4"/>
                  </a:lnTo>
                  <a:cubicBezTo>
                    <a:pt x="335" y="5"/>
                    <a:pt x="332" y="6"/>
                    <a:pt x="330" y="5"/>
                  </a:cubicBezTo>
                  <a:lnTo>
                    <a:pt x="325" y="4"/>
                  </a:lnTo>
                  <a:cubicBezTo>
                    <a:pt x="325" y="3"/>
                    <a:pt x="324" y="3"/>
                    <a:pt x="323" y="3"/>
                  </a:cubicBezTo>
                  <a:lnTo>
                    <a:pt x="319" y="0"/>
                  </a:lnTo>
                  <a:lnTo>
                    <a:pt x="317" y="1"/>
                  </a:lnTo>
                  <a:lnTo>
                    <a:pt x="312" y="7"/>
                  </a:lnTo>
                  <a:cubicBezTo>
                    <a:pt x="311" y="7"/>
                    <a:pt x="311" y="8"/>
                    <a:pt x="310" y="8"/>
                  </a:cubicBezTo>
                  <a:lnTo>
                    <a:pt x="307" y="11"/>
                  </a:lnTo>
                  <a:cubicBezTo>
                    <a:pt x="305" y="12"/>
                    <a:pt x="304" y="12"/>
                    <a:pt x="302" y="12"/>
                  </a:cubicBezTo>
                  <a:lnTo>
                    <a:pt x="290" y="13"/>
                  </a:lnTo>
                  <a:lnTo>
                    <a:pt x="269" y="23"/>
                  </a:lnTo>
                  <a:cubicBezTo>
                    <a:pt x="269" y="24"/>
                    <a:pt x="268" y="24"/>
                    <a:pt x="266" y="24"/>
                  </a:cubicBezTo>
                  <a:lnTo>
                    <a:pt x="241" y="25"/>
                  </a:lnTo>
                  <a:cubicBezTo>
                    <a:pt x="240" y="25"/>
                    <a:pt x="239" y="25"/>
                    <a:pt x="238" y="25"/>
                  </a:cubicBezTo>
                  <a:lnTo>
                    <a:pt x="232" y="22"/>
                  </a:lnTo>
                  <a:lnTo>
                    <a:pt x="231" y="31"/>
                  </a:lnTo>
                  <a:cubicBezTo>
                    <a:pt x="231" y="32"/>
                    <a:pt x="230" y="34"/>
                    <a:pt x="230" y="35"/>
                  </a:cubicBezTo>
                  <a:lnTo>
                    <a:pt x="224" y="45"/>
                  </a:lnTo>
                  <a:lnTo>
                    <a:pt x="223" y="49"/>
                  </a:lnTo>
                  <a:lnTo>
                    <a:pt x="223" y="52"/>
                  </a:lnTo>
                  <a:cubicBezTo>
                    <a:pt x="223" y="55"/>
                    <a:pt x="222" y="57"/>
                    <a:pt x="219" y="59"/>
                  </a:cubicBezTo>
                  <a:lnTo>
                    <a:pt x="217" y="60"/>
                  </a:lnTo>
                  <a:lnTo>
                    <a:pt x="214" y="65"/>
                  </a:lnTo>
                  <a:cubicBezTo>
                    <a:pt x="213" y="65"/>
                    <a:pt x="213" y="66"/>
                    <a:pt x="212" y="66"/>
                  </a:cubicBezTo>
                  <a:lnTo>
                    <a:pt x="210" y="68"/>
                  </a:lnTo>
                  <a:cubicBezTo>
                    <a:pt x="209" y="69"/>
                    <a:pt x="208" y="69"/>
                    <a:pt x="207" y="70"/>
                  </a:cubicBezTo>
                  <a:lnTo>
                    <a:pt x="200" y="71"/>
                  </a:lnTo>
                  <a:cubicBezTo>
                    <a:pt x="199" y="71"/>
                    <a:pt x="198" y="71"/>
                    <a:pt x="197" y="71"/>
                  </a:cubicBezTo>
                  <a:lnTo>
                    <a:pt x="191" y="70"/>
                  </a:lnTo>
                  <a:cubicBezTo>
                    <a:pt x="190" y="69"/>
                    <a:pt x="189" y="69"/>
                    <a:pt x="188" y="69"/>
                  </a:cubicBezTo>
                  <a:lnTo>
                    <a:pt x="181" y="65"/>
                  </a:lnTo>
                  <a:lnTo>
                    <a:pt x="173" y="67"/>
                  </a:lnTo>
                  <a:cubicBezTo>
                    <a:pt x="172" y="67"/>
                    <a:pt x="171" y="68"/>
                    <a:pt x="171" y="68"/>
                  </a:cubicBezTo>
                  <a:lnTo>
                    <a:pt x="168" y="67"/>
                  </a:lnTo>
                  <a:cubicBezTo>
                    <a:pt x="167" y="67"/>
                    <a:pt x="166" y="67"/>
                    <a:pt x="166" y="67"/>
                  </a:cubicBezTo>
                  <a:cubicBezTo>
                    <a:pt x="165" y="68"/>
                    <a:pt x="164" y="68"/>
                    <a:pt x="162" y="69"/>
                  </a:cubicBezTo>
                  <a:lnTo>
                    <a:pt x="151" y="71"/>
                  </a:lnTo>
                  <a:lnTo>
                    <a:pt x="147" y="77"/>
                  </a:lnTo>
                  <a:cubicBezTo>
                    <a:pt x="148" y="79"/>
                    <a:pt x="147" y="82"/>
                    <a:pt x="146" y="84"/>
                  </a:cubicBezTo>
                  <a:lnTo>
                    <a:pt x="146" y="89"/>
                  </a:lnTo>
                  <a:lnTo>
                    <a:pt x="146" y="94"/>
                  </a:lnTo>
                  <a:cubicBezTo>
                    <a:pt x="146" y="95"/>
                    <a:pt x="146" y="96"/>
                    <a:pt x="145" y="97"/>
                  </a:cubicBezTo>
                  <a:lnTo>
                    <a:pt x="144" y="100"/>
                  </a:lnTo>
                  <a:cubicBezTo>
                    <a:pt x="143" y="101"/>
                    <a:pt x="141" y="103"/>
                    <a:pt x="140" y="103"/>
                  </a:cubicBezTo>
                  <a:lnTo>
                    <a:pt x="138" y="104"/>
                  </a:lnTo>
                  <a:lnTo>
                    <a:pt x="139" y="116"/>
                  </a:lnTo>
                  <a:cubicBezTo>
                    <a:pt x="139" y="117"/>
                    <a:pt x="139" y="117"/>
                    <a:pt x="139" y="118"/>
                  </a:cubicBezTo>
                  <a:lnTo>
                    <a:pt x="137" y="125"/>
                  </a:lnTo>
                  <a:lnTo>
                    <a:pt x="133" y="133"/>
                  </a:lnTo>
                  <a:lnTo>
                    <a:pt x="119" y="151"/>
                  </a:lnTo>
                  <a:lnTo>
                    <a:pt x="118" y="153"/>
                  </a:lnTo>
                  <a:lnTo>
                    <a:pt x="118" y="159"/>
                  </a:lnTo>
                  <a:lnTo>
                    <a:pt x="118" y="159"/>
                  </a:lnTo>
                  <a:cubicBezTo>
                    <a:pt x="119" y="160"/>
                    <a:pt x="120" y="162"/>
                    <a:pt x="120" y="164"/>
                  </a:cubicBezTo>
                  <a:cubicBezTo>
                    <a:pt x="120" y="167"/>
                    <a:pt x="118" y="170"/>
                    <a:pt x="115" y="171"/>
                  </a:cubicBezTo>
                  <a:lnTo>
                    <a:pt x="113" y="173"/>
                  </a:lnTo>
                  <a:cubicBezTo>
                    <a:pt x="111" y="173"/>
                    <a:pt x="110" y="173"/>
                    <a:pt x="109" y="173"/>
                  </a:cubicBezTo>
                  <a:lnTo>
                    <a:pt x="107" y="173"/>
                  </a:lnTo>
                  <a:cubicBezTo>
                    <a:pt x="106" y="173"/>
                    <a:pt x="104" y="173"/>
                    <a:pt x="103" y="172"/>
                  </a:cubicBezTo>
                  <a:lnTo>
                    <a:pt x="103" y="172"/>
                  </a:lnTo>
                  <a:lnTo>
                    <a:pt x="100" y="173"/>
                  </a:lnTo>
                  <a:cubicBezTo>
                    <a:pt x="99" y="173"/>
                    <a:pt x="97" y="173"/>
                    <a:pt x="96" y="173"/>
                  </a:cubicBezTo>
                  <a:lnTo>
                    <a:pt x="92" y="172"/>
                  </a:lnTo>
                  <a:lnTo>
                    <a:pt x="92" y="172"/>
                  </a:lnTo>
                  <a:lnTo>
                    <a:pt x="86" y="177"/>
                  </a:lnTo>
                  <a:cubicBezTo>
                    <a:pt x="86" y="178"/>
                    <a:pt x="85" y="178"/>
                    <a:pt x="85" y="179"/>
                  </a:cubicBezTo>
                  <a:lnTo>
                    <a:pt x="78" y="183"/>
                  </a:lnTo>
                  <a:cubicBezTo>
                    <a:pt x="77" y="183"/>
                    <a:pt x="76" y="184"/>
                    <a:pt x="75" y="184"/>
                  </a:cubicBezTo>
                  <a:lnTo>
                    <a:pt x="68" y="184"/>
                  </a:lnTo>
                  <a:cubicBezTo>
                    <a:pt x="67" y="184"/>
                    <a:pt x="65" y="184"/>
                    <a:pt x="64" y="183"/>
                  </a:cubicBezTo>
                  <a:lnTo>
                    <a:pt x="54" y="177"/>
                  </a:lnTo>
                  <a:lnTo>
                    <a:pt x="52" y="180"/>
                  </a:lnTo>
                  <a:cubicBezTo>
                    <a:pt x="51" y="181"/>
                    <a:pt x="50" y="181"/>
                    <a:pt x="50" y="182"/>
                  </a:cubicBezTo>
                  <a:lnTo>
                    <a:pt x="49" y="182"/>
                  </a:lnTo>
                  <a:cubicBezTo>
                    <a:pt x="49" y="183"/>
                    <a:pt x="49" y="184"/>
                    <a:pt x="48" y="185"/>
                  </a:cubicBezTo>
                  <a:lnTo>
                    <a:pt x="48" y="186"/>
                  </a:lnTo>
                  <a:lnTo>
                    <a:pt x="50" y="187"/>
                  </a:lnTo>
                  <a:cubicBezTo>
                    <a:pt x="50" y="187"/>
                    <a:pt x="51" y="187"/>
                    <a:pt x="52" y="188"/>
                  </a:cubicBezTo>
                  <a:cubicBezTo>
                    <a:pt x="53" y="188"/>
                    <a:pt x="55" y="190"/>
                    <a:pt x="56" y="191"/>
                  </a:cubicBezTo>
                  <a:cubicBezTo>
                    <a:pt x="58" y="191"/>
                    <a:pt x="61" y="191"/>
                    <a:pt x="63" y="192"/>
                  </a:cubicBezTo>
                  <a:lnTo>
                    <a:pt x="65" y="193"/>
                  </a:lnTo>
                  <a:lnTo>
                    <a:pt x="71" y="198"/>
                  </a:lnTo>
                  <a:lnTo>
                    <a:pt x="72" y="197"/>
                  </a:lnTo>
                  <a:cubicBezTo>
                    <a:pt x="74" y="195"/>
                    <a:pt x="77" y="195"/>
                    <a:pt x="79" y="196"/>
                  </a:cubicBezTo>
                  <a:lnTo>
                    <a:pt x="81" y="196"/>
                  </a:lnTo>
                  <a:cubicBezTo>
                    <a:pt x="84" y="197"/>
                    <a:pt x="87" y="200"/>
                    <a:pt x="87" y="203"/>
                  </a:cubicBezTo>
                  <a:lnTo>
                    <a:pt x="88" y="210"/>
                  </a:lnTo>
                  <a:cubicBezTo>
                    <a:pt x="88" y="214"/>
                    <a:pt x="86" y="217"/>
                    <a:pt x="82" y="218"/>
                  </a:cubicBezTo>
                  <a:lnTo>
                    <a:pt x="76" y="220"/>
                  </a:lnTo>
                  <a:lnTo>
                    <a:pt x="58" y="238"/>
                  </a:lnTo>
                  <a:cubicBezTo>
                    <a:pt x="57" y="238"/>
                    <a:pt x="56" y="239"/>
                    <a:pt x="55" y="239"/>
                  </a:cubicBezTo>
                  <a:lnTo>
                    <a:pt x="48" y="242"/>
                  </a:lnTo>
                  <a:cubicBezTo>
                    <a:pt x="46" y="243"/>
                    <a:pt x="45" y="243"/>
                    <a:pt x="44" y="243"/>
                  </a:cubicBezTo>
                  <a:lnTo>
                    <a:pt x="37" y="243"/>
                  </a:lnTo>
                  <a:lnTo>
                    <a:pt x="25" y="240"/>
                  </a:lnTo>
                  <a:lnTo>
                    <a:pt x="21" y="246"/>
                  </a:lnTo>
                  <a:lnTo>
                    <a:pt x="19" y="250"/>
                  </a:lnTo>
                  <a:cubicBezTo>
                    <a:pt x="19" y="251"/>
                    <a:pt x="17" y="252"/>
                    <a:pt x="17" y="253"/>
                  </a:cubicBezTo>
                  <a:lnTo>
                    <a:pt x="14" y="256"/>
                  </a:lnTo>
                  <a:lnTo>
                    <a:pt x="8" y="260"/>
                  </a:lnTo>
                  <a:lnTo>
                    <a:pt x="0" y="262"/>
                  </a:lnTo>
                  <a:lnTo>
                    <a:pt x="1" y="264"/>
                  </a:lnTo>
                  <a:lnTo>
                    <a:pt x="5" y="269"/>
                  </a:lnTo>
                  <a:lnTo>
                    <a:pt x="16" y="284"/>
                  </a:lnTo>
                  <a:lnTo>
                    <a:pt x="19" y="285"/>
                  </a:lnTo>
                  <a:lnTo>
                    <a:pt x="22" y="285"/>
                  </a:lnTo>
                  <a:cubicBezTo>
                    <a:pt x="25" y="285"/>
                    <a:pt x="28" y="287"/>
                    <a:pt x="30" y="290"/>
                  </a:cubicBezTo>
                  <a:lnTo>
                    <a:pt x="36" y="305"/>
                  </a:lnTo>
                  <a:lnTo>
                    <a:pt x="44" y="307"/>
                  </a:lnTo>
                  <a:cubicBezTo>
                    <a:pt x="46" y="307"/>
                    <a:pt x="47" y="308"/>
                    <a:pt x="48" y="309"/>
                  </a:cubicBezTo>
                  <a:lnTo>
                    <a:pt x="51" y="311"/>
                  </a:lnTo>
                  <a:cubicBezTo>
                    <a:pt x="52" y="312"/>
                    <a:pt x="53" y="314"/>
                    <a:pt x="54" y="315"/>
                  </a:cubicBezTo>
                  <a:lnTo>
                    <a:pt x="55" y="321"/>
                  </a:lnTo>
                  <a:lnTo>
                    <a:pt x="57" y="337"/>
                  </a:lnTo>
                  <a:lnTo>
                    <a:pt x="66" y="338"/>
                  </a:lnTo>
                  <a:lnTo>
                    <a:pt x="76" y="337"/>
                  </a:lnTo>
                  <a:lnTo>
                    <a:pt x="82" y="338"/>
                  </a:lnTo>
                  <a:cubicBezTo>
                    <a:pt x="83" y="338"/>
                    <a:pt x="84" y="339"/>
                    <a:pt x="85" y="340"/>
                  </a:cubicBezTo>
                  <a:lnTo>
                    <a:pt x="99" y="350"/>
                  </a:lnTo>
                  <a:cubicBezTo>
                    <a:pt x="100" y="351"/>
                    <a:pt x="101" y="352"/>
                    <a:pt x="101" y="352"/>
                  </a:cubicBezTo>
                  <a:lnTo>
                    <a:pt x="102" y="354"/>
                  </a:lnTo>
                  <a:cubicBezTo>
                    <a:pt x="103" y="355"/>
                    <a:pt x="104" y="357"/>
                    <a:pt x="104" y="358"/>
                  </a:cubicBezTo>
                  <a:lnTo>
                    <a:pt x="104" y="359"/>
                  </a:lnTo>
                  <a:lnTo>
                    <a:pt x="120" y="363"/>
                  </a:lnTo>
                  <a:lnTo>
                    <a:pt x="121" y="363"/>
                  </a:lnTo>
                  <a:lnTo>
                    <a:pt x="127" y="358"/>
                  </a:lnTo>
                  <a:cubicBezTo>
                    <a:pt x="129" y="356"/>
                    <a:pt x="131" y="356"/>
                    <a:pt x="133" y="356"/>
                  </a:cubicBezTo>
                  <a:lnTo>
                    <a:pt x="138" y="356"/>
                  </a:lnTo>
                  <a:cubicBezTo>
                    <a:pt x="141" y="357"/>
                    <a:pt x="143" y="358"/>
                    <a:pt x="144" y="361"/>
                  </a:cubicBezTo>
                  <a:cubicBezTo>
                    <a:pt x="145" y="361"/>
                    <a:pt x="145" y="362"/>
                    <a:pt x="145" y="362"/>
                  </a:cubicBezTo>
                  <a:lnTo>
                    <a:pt x="145" y="363"/>
                  </a:lnTo>
                  <a:cubicBezTo>
                    <a:pt x="145" y="361"/>
                    <a:pt x="146" y="359"/>
                    <a:pt x="147" y="358"/>
                  </a:cubicBezTo>
                  <a:lnTo>
                    <a:pt x="148" y="356"/>
                  </a:lnTo>
                  <a:cubicBezTo>
                    <a:pt x="149" y="356"/>
                    <a:pt x="149" y="355"/>
                    <a:pt x="150" y="354"/>
                  </a:cubicBezTo>
                  <a:lnTo>
                    <a:pt x="156" y="351"/>
                  </a:lnTo>
                  <a:cubicBezTo>
                    <a:pt x="157" y="350"/>
                    <a:pt x="158" y="350"/>
                    <a:pt x="160" y="350"/>
                  </a:cubicBezTo>
                  <a:lnTo>
                    <a:pt x="162" y="343"/>
                  </a:lnTo>
                  <a:cubicBezTo>
                    <a:pt x="163" y="343"/>
                    <a:pt x="163" y="342"/>
                    <a:pt x="164" y="341"/>
                  </a:cubicBezTo>
                  <a:lnTo>
                    <a:pt x="168" y="337"/>
                  </a:lnTo>
                  <a:cubicBezTo>
                    <a:pt x="169" y="337"/>
                    <a:pt x="170" y="336"/>
                    <a:pt x="171" y="336"/>
                  </a:cubicBezTo>
                  <a:lnTo>
                    <a:pt x="179" y="334"/>
                  </a:lnTo>
                  <a:cubicBezTo>
                    <a:pt x="179" y="333"/>
                    <a:pt x="179" y="332"/>
                    <a:pt x="179" y="330"/>
                  </a:cubicBezTo>
                  <a:lnTo>
                    <a:pt x="178" y="329"/>
                  </a:lnTo>
                  <a:cubicBezTo>
                    <a:pt x="176" y="327"/>
                    <a:pt x="175" y="325"/>
                    <a:pt x="175" y="323"/>
                  </a:cubicBezTo>
                  <a:lnTo>
                    <a:pt x="174" y="322"/>
                  </a:lnTo>
                  <a:cubicBezTo>
                    <a:pt x="171" y="321"/>
                    <a:pt x="170" y="319"/>
                    <a:pt x="169" y="316"/>
                  </a:cubicBezTo>
                  <a:lnTo>
                    <a:pt x="169" y="312"/>
                  </a:lnTo>
                  <a:cubicBezTo>
                    <a:pt x="168" y="309"/>
                    <a:pt x="170" y="306"/>
                    <a:pt x="172" y="305"/>
                  </a:cubicBezTo>
                  <a:lnTo>
                    <a:pt x="172" y="305"/>
                  </a:lnTo>
                  <a:cubicBezTo>
                    <a:pt x="172" y="303"/>
                    <a:pt x="172" y="302"/>
                    <a:pt x="172" y="301"/>
                  </a:cubicBezTo>
                  <a:cubicBezTo>
                    <a:pt x="173" y="299"/>
                    <a:pt x="175" y="295"/>
                    <a:pt x="177" y="294"/>
                  </a:cubicBezTo>
                  <a:cubicBezTo>
                    <a:pt x="178" y="293"/>
                    <a:pt x="182" y="292"/>
                    <a:pt x="183" y="292"/>
                  </a:cubicBezTo>
                  <a:lnTo>
                    <a:pt x="184" y="293"/>
                  </a:lnTo>
                  <a:lnTo>
                    <a:pt x="187" y="291"/>
                  </a:lnTo>
                  <a:lnTo>
                    <a:pt x="196" y="277"/>
                  </a:lnTo>
                  <a:lnTo>
                    <a:pt x="203" y="270"/>
                  </a:lnTo>
                  <a:cubicBezTo>
                    <a:pt x="204" y="268"/>
                    <a:pt x="206" y="268"/>
                    <a:pt x="208" y="267"/>
                  </a:cubicBezTo>
                  <a:lnTo>
                    <a:pt x="214" y="267"/>
                  </a:lnTo>
                  <a:cubicBezTo>
                    <a:pt x="215" y="267"/>
                    <a:pt x="217" y="267"/>
                    <a:pt x="218" y="268"/>
                  </a:cubicBezTo>
                  <a:lnTo>
                    <a:pt x="225" y="271"/>
                  </a:lnTo>
                  <a:lnTo>
                    <a:pt x="239" y="282"/>
                  </a:lnTo>
                  <a:cubicBezTo>
                    <a:pt x="239" y="283"/>
                    <a:pt x="240" y="283"/>
                    <a:pt x="240" y="284"/>
                  </a:cubicBezTo>
                  <a:lnTo>
                    <a:pt x="243" y="290"/>
                  </a:lnTo>
                  <a:cubicBezTo>
                    <a:pt x="244" y="290"/>
                    <a:pt x="245" y="291"/>
                    <a:pt x="246" y="292"/>
                  </a:cubicBezTo>
                  <a:cubicBezTo>
                    <a:pt x="247" y="293"/>
                    <a:pt x="249" y="295"/>
                    <a:pt x="249" y="296"/>
                  </a:cubicBezTo>
                  <a:lnTo>
                    <a:pt x="253" y="308"/>
                  </a:lnTo>
                  <a:cubicBezTo>
                    <a:pt x="254" y="308"/>
                    <a:pt x="254" y="309"/>
                    <a:pt x="254" y="310"/>
                  </a:cubicBezTo>
                  <a:lnTo>
                    <a:pt x="254" y="315"/>
                  </a:lnTo>
                  <a:cubicBezTo>
                    <a:pt x="254" y="316"/>
                    <a:pt x="254" y="317"/>
                    <a:pt x="254" y="318"/>
                  </a:cubicBezTo>
                  <a:cubicBezTo>
                    <a:pt x="254" y="318"/>
                    <a:pt x="254" y="318"/>
                    <a:pt x="254" y="319"/>
                  </a:cubicBezTo>
                  <a:lnTo>
                    <a:pt x="256" y="321"/>
                  </a:lnTo>
                  <a:cubicBezTo>
                    <a:pt x="257" y="321"/>
                    <a:pt x="257" y="322"/>
                    <a:pt x="258" y="323"/>
                  </a:cubicBezTo>
                  <a:lnTo>
                    <a:pt x="260" y="333"/>
                  </a:lnTo>
                  <a:lnTo>
                    <a:pt x="268" y="342"/>
                  </a:lnTo>
                  <a:cubicBezTo>
                    <a:pt x="268" y="341"/>
                    <a:pt x="269" y="341"/>
                    <a:pt x="269" y="341"/>
                  </a:cubicBezTo>
                  <a:lnTo>
                    <a:pt x="271" y="340"/>
                  </a:lnTo>
                  <a:cubicBezTo>
                    <a:pt x="273" y="339"/>
                    <a:pt x="275" y="338"/>
                    <a:pt x="277" y="339"/>
                  </a:cubicBezTo>
                  <a:lnTo>
                    <a:pt x="279" y="339"/>
                  </a:lnTo>
                  <a:cubicBezTo>
                    <a:pt x="280" y="339"/>
                    <a:pt x="281" y="339"/>
                    <a:pt x="282" y="340"/>
                  </a:cubicBezTo>
                  <a:lnTo>
                    <a:pt x="284" y="341"/>
                  </a:lnTo>
                  <a:lnTo>
                    <a:pt x="295" y="352"/>
                  </a:lnTo>
                  <a:cubicBezTo>
                    <a:pt x="296" y="353"/>
                    <a:pt x="296" y="354"/>
                    <a:pt x="296" y="355"/>
                  </a:cubicBezTo>
                  <a:lnTo>
                    <a:pt x="298" y="361"/>
                  </a:lnTo>
                  <a:cubicBezTo>
                    <a:pt x="298" y="363"/>
                    <a:pt x="298" y="364"/>
                    <a:pt x="297" y="365"/>
                  </a:cubicBezTo>
                  <a:lnTo>
                    <a:pt x="295" y="371"/>
                  </a:lnTo>
                  <a:cubicBezTo>
                    <a:pt x="295" y="372"/>
                    <a:pt x="295" y="373"/>
                    <a:pt x="294" y="374"/>
                  </a:cubicBezTo>
                  <a:lnTo>
                    <a:pt x="293" y="375"/>
                  </a:lnTo>
                  <a:cubicBezTo>
                    <a:pt x="293" y="376"/>
                    <a:pt x="294" y="378"/>
                    <a:pt x="294" y="379"/>
                  </a:cubicBezTo>
                  <a:lnTo>
                    <a:pt x="293" y="383"/>
                  </a:lnTo>
                  <a:cubicBezTo>
                    <a:pt x="293" y="384"/>
                    <a:pt x="293" y="384"/>
                    <a:pt x="293" y="385"/>
                  </a:cubicBezTo>
                  <a:lnTo>
                    <a:pt x="292" y="388"/>
                  </a:lnTo>
                  <a:lnTo>
                    <a:pt x="293" y="389"/>
                  </a:lnTo>
                  <a:cubicBezTo>
                    <a:pt x="294" y="388"/>
                    <a:pt x="295" y="388"/>
                    <a:pt x="296" y="387"/>
                  </a:cubicBezTo>
                  <a:cubicBezTo>
                    <a:pt x="297" y="387"/>
                    <a:pt x="301" y="387"/>
                    <a:pt x="302" y="388"/>
                  </a:cubicBezTo>
                  <a:lnTo>
                    <a:pt x="303" y="388"/>
                  </a:lnTo>
                  <a:lnTo>
                    <a:pt x="317" y="383"/>
                  </a:lnTo>
                  <a:cubicBezTo>
                    <a:pt x="318" y="382"/>
                    <a:pt x="319" y="382"/>
                    <a:pt x="320" y="382"/>
                  </a:cubicBezTo>
                  <a:lnTo>
                    <a:pt x="325" y="382"/>
                  </a:lnTo>
                  <a:cubicBezTo>
                    <a:pt x="328" y="382"/>
                    <a:pt x="330" y="383"/>
                    <a:pt x="332" y="385"/>
                  </a:cubicBezTo>
                  <a:lnTo>
                    <a:pt x="334" y="385"/>
                  </a:lnTo>
                  <a:lnTo>
                    <a:pt x="334" y="383"/>
                  </a:lnTo>
                  <a:lnTo>
                    <a:pt x="334" y="379"/>
                  </a:lnTo>
                  <a:cubicBezTo>
                    <a:pt x="334" y="378"/>
                    <a:pt x="334" y="377"/>
                    <a:pt x="335" y="376"/>
                  </a:cubicBezTo>
                  <a:lnTo>
                    <a:pt x="337" y="372"/>
                  </a:lnTo>
                  <a:cubicBezTo>
                    <a:pt x="339" y="369"/>
                    <a:pt x="342" y="368"/>
                    <a:pt x="346" y="368"/>
                  </a:cubicBezTo>
                  <a:cubicBezTo>
                    <a:pt x="347" y="368"/>
                    <a:pt x="350" y="369"/>
                    <a:pt x="352" y="371"/>
                  </a:cubicBezTo>
                  <a:cubicBezTo>
                    <a:pt x="353" y="371"/>
                    <a:pt x="353" y="370"/>
                    <a:pt x="354" y="370"/>
                  </a:cubicBezTo>
                  <a:lnTo>
                    <a:pt x="357" y="370"/>
                  </a:lnTo>
                  <a:cubicBezTo>
                    <a:pt x="358" y="370"/>
                    <a:pt x="359" y="370"/>
                    <a:pt x="360" y="370"/>
                  </a:cubicBezTo>
                  <a:cubicBezTo>
                    <a:pt x="362" y="370"/>
                    <a:pt x="364" y="370"/>
                    <a:pt x="365" y="371"/>
                  </a:cubicBezTo>
                  <a:lnTo>
                    <a:pt x="368" y="372"/>
                  </a:lnTo>
                  <a:lnTo>
                    <a:pt x="373" y="372"/>
                  </a:lnTo>
                  <a:cubicBezTo>
                    <a:pt x="374" y="372"/>
                    <a:pt x="374" y="372"/>
                    <a:pt x="375" y="373"/>
                  </a:cubicBezTo>
                  <a:lnTo>
                    <a:pt x="380" y="375"/>
                  </a:lnTo>
                  <a:cubicBezTo>
                    <a:pt x="382" y="375"/>
                    <a:pt x="384" y="377"/>
                    <a:pt x="385" y="379"/>
                  </a:cubicBezTo>
                  <a:lnTo>
                    <a:pt x="386" y="381"/>
                  </a:lnTo>
                  <a:lnTo>
                    <a:pt x="400" y="386"/>
                  </a:lnTo>
                  <a:cubicBezTo>
                    <a:pt x="403" y="387"/>
                    <a:pt x="404" y="390"/>
                    <a:pt x="405" y="392"/>
                  </a:cubicBezTo>
                  <a:lnTo>
                    <a:pt x="412" y="387"/>
                  </a:lnTo>
                  <a:lnTo>
                    <a:pt x="417" y="381"/>
                  </a:lnTo>
                  <a:cubicBezTo>
                    <a:pt x="418" y="381"/>
                    <a:pt x="418" y="380"/>
                    <a:pt x="419" y="379"/>
                  </a:cubicBezTo>
                  <a:lnTo>
                    <a:pt x="426" y="376"/>
                  </a:lnTo>
                  <a:lnTo>
                    <a:pt x="428" y="374"/>
                  </a:lnTo>
                  <a:lnTo>
                    <a:pt x="431" y="364"/>
                  </a:lnTo>
                  <a:lnTo>
                    <a:pt x="432" y="352"/>
                  </a:lnTo>
                  <a:lnTo>
                    <a:pt x="432" y="340"/>
                  </a:lnTo>
                  <a:cubicBezTo>
                    <a:pt x="432" y="339"/>
                    <a:pt x="432" y="339"/>
                    <a:pt x="432" y="338"/>
                  </a:cubicBezTo>
                  <a:lnTo>
                    <a:pt x="433" y="33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40" name="Freeform 425">
              <a:extLst>
                <a:ext uri="{FF2B5EF4-FFF2-40B4-BE49-F238E27FC236}">
                  <a16:creationId xmlns:a16="http://schemas.microsoft.com/office/drawing/2014/main" id="{8FAB64E3-BC97-4DED-8E52-B91EF30E4801}"/>
                </a:ext>
              </a:extLst>
            </p:cNvPr>
            <p:cNvSpPr>
              <a:spLocks noChangeArrowheads="1"/>
            </p:cNvSpPr>
            <p:nvPr/>
          </p:nvSpPr>
          <p:spPr bwMode="auto">
            <a:xfrm>
              <a:off x="7412037" y="2608263"/>
              <a:ext cx="11113" cy="15875"/>
            </a:xfrm>
            <a:custGeom>
              <a:avLst/>
              <a:gdLst>
                <a:gd name="T0" fmla="*/ 13 w 30"/>
                <a:gd name="T1" fmla="*/ 4 h 44"/>
                <a:gd name="T2" fmla="*/ 6 w 30"/>
                <a:gd name="T3" fmla="*/ 10 h 44"/>
                <a:gd name="T4" fmla="*/ 4 w 30"/>
                <a:gd name="T5" fmla="*/ 12 h 44"/>
                <a:gd name="T6" fmla="*/ 1 w 30"/>
                <a:gd name="T7" fmla="*/ 14 h 44"/>
                <a:gd name="T8" fmla="*/ 0 w 30"/>
                <a:gd name="T9" fmla="*/ 16 h 44"/>
                <a:gd name="T10" fmla="*/ 0 w 30"/>
                <a:gd name="T11" fmla="*/ 21 h 44"/>
                <a:gd name="T12" fmla="*/ 1 w 30"/>
                <a:gd name="T13" fmla="*/ 37 h 44"/>
                <a:gd name="T14" fmla="*/ 3 w 30"/>
                <a:gd name="T15" fmla="*/ 41 h 44"/>
                <a:gd name="T16" fmla="*/ 6 w 30"/>
                <a:gd name="T17" fmla="*/ 43 h 44"/>
                <a:gd name="T18" fmla="*/ 9 w 30"/>
                <a:gd name="T19" fmla="*/ 43 h 44"/>
                <a:gd name="T20" fmla="*/ 9 w 30"/>
                <a:gd name="T21" fmla="*/ 43 h 44"/>
                <a:gd name="T22" fmla="*/ 10 w 30"/>
                <a:gd name="T23" fmla="*/ 41 h 44"/>
                <a:gd name="T24" fmla="*/ 11 w 30"/>
                <a:gd name="T25" fmla="*/ 28 h 44"/>
                <a:gd name="T26" fmla="*/ 12 w 30"/>
                <a:gd name="T27" fmla="*/ 25 h 44"/>
                <a:gd name="T28" fmla="*/ 14 w 30"/>
                <a:gd name="T29" fmla="*/ 23 h 44"/>
                <a:gd name="T30" fmla="*/ 17 w 30"/>
                <a:gd name="T31" fmla="*/ 19 h 44"/>
                <a:gd name="T32" fmla="*/ 19 w 30"/>
                <a:gd name="T33" fmla="*/ 18 h 44"/>
                <a:gd name="T34" fmla="*/ 22 w 30"/>
                <a:gd name="T35" fmla="*/ 14 h 44"/>
                <a:gd name="T36" fmla="*/ 25 w 30"/>
                <a:gd name="T37" fmla="*/ 12 h 44"/>
                <a:gd name="T38" fmla="*/ 29 w 30"/>
                <a:gd name="T39" fmla="*/ 0 h 44"/>
                <a:gd name="T40" fmla="*/ 26 w 30"/>
                <a:gd name="T41" fmla="*/ 2 h 44"/>
                <a:gd name="T42" fmla="*/ 13 w 30"/>
                <a:gd name="T43"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44">
                  <a:moveTo>
                    <a:pt x="13" y="4"/>
                  </a:moveTo>
                  <a:lnTo>
                    <a:pt x="6" y="10"/>
                  </a:lnTo>
                  <a:cubicBezTo>
                    <a:pt x="5" y="11"/>
                    <a:pt x="5" y="12"/>
                    <a:pt x="4" y="12"/>
                  </a:cubicBezTo>
                  <a:lnTo>
                    <a:pt x="1" y="14"/>
                  </a:lnTo>
                  <a:lnTo>
                    <a:pt x="0" y="16"/>
                  </a:lnTo>
                  <a:lnTo>
                    <a:pt x="0" y="21"/>
                  </a:lnTo>
                  <a:lnTo>
                    <a:pt x="1" y="37"/>
                  </a:lnTo>
                  <a:lnTo>
                    <a:pt x="3" y="41"/>
                  </a:lnTo>
                  <a:lnTo>
                    <a:pt x="6" y="43"/>
                  </a:lnTo>
                  <a:lnTo>
                    <a:pt x="9" y="43"/>
                  </a:lnTo>
                  <a:lnTo>
                    <a:pt x="9" y="43"/>
                  </a:lnTo>
                  <a:lnTo>
                    <a:pt x="10" y="41"/>
                  </a:lnTo>
                  <a:lnTo>
                    <a:pt x="11" y="28"/>
                  </a:lnTo>
                  <a:cubicBezTo>
                    <a:pt x="11" y="27"/>
                    <a:pt x="12" y="26"/>
                    <a:pt x="12" y="25"/>
                  </a:cubicBezTo>
                  <a:lnTo>
                    <a:pt x="14" y="23"/>
                  </a:lnTo>
                  <a:cubicBezTo>
                    <a:pt x="14" y="21"/>
                    <a:pt x="15" y="20"/>
                    <a:pt x="17" y="19"/>
                  </a:cubicBezTo>
                  <a:lnTo>
                    <a:pt x="19" y="18"/>
                  </a:lnTo>
                  <a:lnTo>
                    <a:pt x="22" y="14"/>
                  </a:lnTo>
                  <a:cubicBezTo>
                    <a:pt x="23" y="13"/>
                    <a:pt x="24" y="12"/>
                    <a:pt x="25" y="12"/>
                  </a:cubicBezTo>
                  <a:lnTo>
                    <a:pt x="29" y="0"/>
                  </a:lnTo>
                  <a:cubicBezTo>
                    <a:pt x="28" y="1"/>
                    <a:pt x="27" y="1"/>
                    <a:pt x="26" y="2"/>
                  </a:cubicBezTo>
                  <a:lnTo>
                    <a:pt x="13" y="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41" name="Freeform 426">
              <a:extLst>
                <a:ext uri="{FF2B5EF4-FFF2-40B4-BE49-F238E27FC236}">
                  <a16:creationId xmlns:a16="http://schemas.microsoft.com/office/drawing/2014/main" id="{524E86C5-40BD-4268-9D18-8B8CEE1135B7}"/>
                </a:ext>
              </a:extLst>
            </p:cNvPr>
            <p:cNvSpPr>
              <a:spLocks noChangeArrowheads="1"/>
            </p:cNvSpPr>
            <p:nvPr/>
          </p:nvSpPr>
          <p:spPr bwMode="auto">
            <a:xfrm>
              <a:off x="7891462" y="3146425"/>
              <a:ext cx="7938" cy="3175"/>
            </a:xfrm>
            <a:custGeom>
              <a:avLst/>
              <a:gdLst>
                <a:gd name="T0" fmla="*/ 0 w 22"/>
                <a:gd name="T1" fmla="*/ 1 h 9"/>
                <a:gd name="T2" fmla="*/ 4 w 22"/>
                <a:gd name="T3" fmla="*/ 6 h 9"/>
                <a:gd name="T4" fmla="*/ 5 w 22"/>
                <a:gd name="T5" fmla="*/ 7 h 9"/>
                <a:gd name="T6" fmla="*/ 21 w 22"/>
                <a:gd name="T7" fmla="*/ 8 h 9"/>
                <a:gd name="T8" fmla="*/ 18 w 22"/>
                <a:gd name="T9" fmla="*/ 6 h 9"/>
                <a:gd name="T10" fmla="*/ 0 w 22"/>
                <a:gd name="T11" fmla="*/ 0 h 9"/>
                <a:gd name="T12" fmla="*/ 0 w 22"/>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22" h="9">
                  <a:moveTo>
                    <a:pt x="0" y="1"/>
                  </a:moveTo>
                  <a:lnTo>
                    <a:pt x="4" y="6"/>
                  </a:lnTo>
                  <a:lnTo>
                    <a:pt x="5" y="7"/>
                  </a:lnTo>
                  <a:lnTo>
                    <a:pt x="21" y="8"/>
                  </a:lnTo>
                  <a:lnTo>
                    <a:pt x="18" y="6"/>
                  </a:lnTo>
                  <a:lnTo>
                    <a:pt x="0" y="0"/>
                  </a:lnTo>
                  <a:lnTo>
                    <a:pt x="0" y="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42" name="Freeform 427">
              <a:extLst>
                <a:ext uri="{FF2B5EF4-FFF2-40B4-BE49-F238E27FC236}">
                  <a16:creationId xmlns:a16="http://schemas.microsoft.com/office/drawing/2014/main" id="{0D51C7F0-EE36-4CCB-9B33-90FB303BA1D3}"/>
                </a:ext>
              </a:extLst>
            </p:cNvPr>
            <p:cNvSpPr>
              <a:spLocks noChangeArrowheads="1"/>
            </p:cNvSpPr>
            <p:nvPr/>
          </p:nvSpPr>
          <p:spPr bwMode="auto">
            <a:xfrm>
              <a:off x="7364412" y="2387600"/>
              <a:ext cx="71438" cy="63500"/>
            </a:xfrm>
            <a:custGeom>
              <a:avLst/>
              <a:gdLst>
                <a:gd name="T0" fmla="*/ 101 w 198"/>
                <a:gd name="T1" fmla="*/ 135 h 176"/>
                <a:gd name="T2" fmla="*/ 106 w 198"/>
                <a:gd name="T3" fmla="*/ 117 h 176"/>
                <a:gd name="T4" fmla="*/ 103 w 198"/>
                <a:gd name="T5" fmla="*/ 107 h 176"/>
                <a:gd name="T6" fmla="*/ 96 w 198"/>
                <a:gd name="T7" fmla="*/ 92 h 176"/>
                <a:gd name="T8" fmla="*/ 102 w 198"/>
                <a:gd name="T9" fmla="*/ 82 h 176"/>
                <a:gd name="T10" fmla="*/ 95 w 198"/>
                <a:gd name="T11" fmla="*/ 22 h 176"/>
                <a:gd name="T12" fmla="*/ 79 w 198"/>
                <a:gd name="T13" fmla="*/ 2 h 176"/>
                <a:gd name="T14" fmla="*/ 74 w 198"/>
                <a:gd name="T15" fmla="*/ 5 h 176"/>
                <a:gd name="T16" fmla="*/ 66 w 198"/>
                <a:gd name="T17" fmla="*/ 12 h 176"/>
                <a:gd name="T18" fmla="*/ 69 w 198"/>
                <a:gd name="T19" fmla="*/ 19 h 176"/>
                <a:gd name="T20" fmla="*/ 73 w 198"/>
                <a:gd name="T21" fmla="*/ 37 h 176"/>
                <a:gd name="T22" fmla="*/ 72 w 198"/>
                <a:gd name="T23" fmla="*/ 45 h 176"/>
                <a:gd name="T24" fmla="*/ 83 w 198"/>
                <a:gd name="T25" fmla="*/ 65 h 176"/>
                <a:gd name="T26" fmla="*/ 86 w 198"/>
                <a:gd name="T27" fmla="*/ 72 h 176"/>
                <a:gd name="T28" fmla="*/ 71 w 198"/>
                <a:gd name="T29" fmla="*/ 79 h 176"/>
                <a:gd name="T30" fmla="*/ 51 w 198"/>
                <a:gd name="T31" fmla="*/ 73 h 176"/>
                <a:gd name="T32" fmla="*/ 44 w 198"/>
                <a:gd name="T33" fmla="*/ 63 h 176"/>
                <a:gd name="T34" fmla="*/ 36 w 198"/>
                <a:gd name="T35" fmla="*/ 57 h 176"/>
                <a:gd name="T36" fmla="*/ 29 w 198"/>
                <a:gd name="T37" fmla="*/ 73 h 176"/>
                <a:gd name="T38" fmla="*/ 25 w 198"/>
                <a:gd name="T39" fmla="*/ 87 h 176"/>
                <a:gd name="T40" fmla="*/ 12 w 198"/>
                <a:gd name="T41" fmla="*/ 87 h 176"/>
                <a:gd name="T42" fmla="*/ 4 w 198"/>
                <a:gd name="T43" fmla="*/ 80 h 176"/>
                <a:gd name="T44" fmla="*/ 3 w 198"/>
                <a:gd name="T45" fmla="*/ 89 h 176"/>
                <a:gd name="T46" fmla="*/ 19 w 198"/>
                <a:gd name="T47" fmla="*/ 109 h 176"/>
                <a:gd name="T48" fmla="*/ 19 w 198"/>
                <a:gd name="T49" fmla="*/ 101 h 176"/>
                <a:gd name="T50" fmla="*/ 25 w 198"/>
                <a:gd name="T51" fmla="*/ 91 h 176"/>
                <a:gd name="T52" fmla="*/ 33 w 198"/>
                <a:gd name="T53" fmla="*/ 84 h 176"/>
                <a:gd name="T54" fmla="*/ 43 w 198"/>
                <a:gd name="T55" fmla="*/ 89 h 176"/>
                <a:gd name="T56" fmla="*/ 53 w 198"/>
                <a:gd name="T57" fmla="*/ 100 h 176"/>
                <a:gd name="T58" fmla="*/ 58 w 198"/>
                <a:gd name="T59" fmla="*/ 107 h 176"/>
                <a:gd name="T60" fmla="*/ 66 w 198"/>
                <a:gd name="T61" fmla="*/ 111 h 176"/>
                <a:gd name="T62" fmla="*/ 82 w 198"/>
                <a:gd name="T63" fmla="*/ 125 h 176"/>
                <a:gd name="T64" fmla="*/ 76 w 198"/>
                <a:gd name="T65" fmla="*/ 142 h 176"/>
                <a:gd name="T66" fmla="*/ 58 w 198"/>
                <a:gd name="T67" fmla="*/ 129 h 176"/>
                <a:gd name="T68" fmla="*/ 55 w 198"/>
                <a:gd name="T69" fmla="*/ 135 h 176"/>
                <a:gd name="T70" fmla="*/ 70 w 198"/>
                <a:gd name="T71" fmla="*/ 146 h 176"/>
                <a:gd name="T72" fmla="*/ 77 w 198"/>
                <a:gd name="T73" fmla="*/ 160 h 176"/>
                <a:gd name="T74" fmla="*/ 81 w 198"/>
                <a:gd name="T75" fmla="*/ 161 h 176"/>
                <a:gd name="T76" fmla="*/ 92 w 198"/>
                <a:gd name="T77" fmla="*/ 171 h 176"/>
                <a:gd name="T78" fmla="*/ 99 w 198"/>
                <a:gd name="T79" fmla="*/ 163 h 176"/>
                <a:gd name="T80" fmla="*/ 113 w 198"/>
                <a:gd name="T81" fmla="*/ 164 h 176"/>
                <a:gd name="T82" fmla="*/ 123 w 198"/>
                <a:gd name="T83" fmla="*/ 169 h 176"/>
                <a:gd name="T84" fmla="*/ 125 w 198"/>
                <a:gd name="T85" fmla="*/ 171 h 176"/>
                <a:gd name="T86" fmla="*/ 134 w 198"/>
                <a:gd name="T87" fmla="*/ 152 h 176"/>
                <a:gd name="T88" fmla="*/ 141 w 198"/>
                <a:gd name="T89" fmla="*/ 158 h 176"/>
                <a:gd name="T90" fmla="*/ 147 w 198"/>
                <a:gd name="T91" fmla="*/ 171 h 176"/>
                <a:gd name="T92" fmla="*/ 165 w 198"/>
                <a:gd name="T93" fmla="*/ 167 h 176"/>
                <a:gd name="T94" fmla="*/ 177 w 198"/>
                <a:gd name="T95" fmla="*/ 174 h 176"/>
                <a:gd name="T96" fmla="*/ 188 w 198"/>
                <a:gd name="T97" fmla="*/ 172 h 176"/>
                <a:gd name="T98" fmla="*/ 196 w 198"/>
                <a:gd name="T99" fmla="*/ 155 h 176"/>
                <a:gd name="T100" fmla="*/ 186 w 198"/>
                <a:gd name="T101" fmla="*/ 151 h 176"/>
                <a:gd name="T102" fmla="*/ 179 w 198"/>
                <a:gd name="T103" fmla="*/ 155 h 176"/>
                <a:gd name="T104" fmla="*/ 168 w 198"/>
                <a:gd name="T105" fmla="*/ 158 h 176"/>
                <a:gd name="T106" fmla="*/ 157 w 198"/>
                <a:gd name="T107" fmla="*/ 162 h 176"/>
                <a:gd name="T108" fmla="*/ 146 w 198"/>
                <a:gd name="T109" fmla="*/ 152 h 176"/>
                <a:gd name="T110" fmla="*/ 134 w 198"/>
                <a:gd name="T111" fmla="*/ 147 h 176"/>
                <a:gd name="T112" fmla="*/ 124 w 198"/>
                <a:gd name="T113" fmla="*/ 149 h 176"/>
                <a:gd name="T114" fmla="*/ 115 w 198"/>
                <a:gd name="T115" fmla="*/ 13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8" h="176">
                  <a:moveTo>
                    <a:pt x="115" y="138"/>
                  </a:moveTo>
                  <a:lnTo>
                    <a:pt x="109" y="139"/>
                  </a:lnTo>
                  <a:cubicBezTo>
                    <a:pt x="106" y="140"/>
                    <a:pt x="103" y="138"/>
                    <a:pt x="101" y="135"/>
                  </a:cubicBezTo>
                  <a:cubicBezTo>
                    <a:pt x="100" y="131"/>
                    <a:pt x="100" y="128"/>
                    <a:pt x="103" y="125"/>
                  </a:cubicBezTo>
                  <a:lnTo>
                    <a:pt x="109" y="121"/>
                  </a:lnTo>
                  <a:lnTo>
                    <a:pt x="106" y="117"/>
                  </a:lnTo>
                  <a:cubicBezTo>
                    <a:pt x="105" y="116"/>
                    <a:pt x="104" y="115"/>
                    <a:pt x="104" y="114"/>
                  </a:cubicBezTo>
                  <a:lnTo>
                    <a:pt x="103" y="108"/>
                  </a:lnTo>
                  <a:cubicBezTo>
                    <a:pt x="103" y="107"/>
                    <a:pt x="103" y="107"/>
                    <a:pt x="103" y="107"/>
                  </a:cubicBezTo>
                  <a:cubicBezTo>
                    <a:pt x="101" y="107"/>
                    <a:pt x="99" y="107"/>
                    <a:pt x="97" y="106"/>
                  </a:cubicBezTo>
                  <a:cubicBezTo>
                    <a:pt x="94" y="103"/>
                    <a:pt x="93" y="99"/>
                    <a:pt x="95" y="95"/>
                  </a:cubicBezTo>
                  <a:lnTo>
                    <a:pt x="96" y="92"/>
                  </a:lnTo>
                  <a:cubicBezTo>
                    <a:pt x="97" y="91"/>
                    <a:pt x="97" y="91"/>
                    <a:pt x="98" y="90"/>
                  </a:cubicBezTo>
                  <a:lnTo>
                    <a:pt x="102" y="86"/>
                  </a:lnTo>
                  <a:lnTo>
                    <a:pt x="102" y="82"/>
                  </a:lnTo>
                  <a:lnTo>
                    <a:pt x="104" y="69"/>
                  </a:lnTo>
                  <a:lnTo>
                    <a:pt x="100" y="27"/>
                  </a:lnTo>
                  <a:lnTo>
                    <a:pt x="95" y="22"/>
                  </a:lnTo>
                  <a:lnTo>
                    <a:pt x="88" y="15"/>
                  </a:lnTo>
                  <a:cubicBezTo>
                    <a:pt x="87" y="15"/>
                    <a:pt x="86" y="13"/>
                    <a:pt x="85" y="12"/>
                  </a:cubicBezTo>
                  <a:lnTo>
                    <a:pt x="79" y="2"/>
                  </a:lnTo>
                  <a:lnTo>
                    <a:pt x="77" y="0"/>
                  </a:lnTo>
                  <a:lnTo>
                    <a:pt x="75" y="3"/>
                  </a:lnTo>
                  <a:cubicBezTo>
                    <a:pt x="75" y="3"/>
                    <a:pt x="75" y="4"/>
                    <a:pt x="74" y="5"/>
                  </a:cubicBezTo>
                  <a:cubicBezTo>
                    <a:pt x="73" y="6"/>
                    <a:pt x="72" y="7"/>
                    <a:pt x="71" y="8"/>
                  </a:cubicBezTo>
                  <a:lnTo>
                    <a:pt x="66" y="11"/>
                  </a:lnTo>
                  <a:lnTo>
                    <a:pt x="66" y="12"/>
                  </a:lnTo>
                  <a:cubicBezTo>
                    <a:pt x="67" y="12"/>
                    <a:pt x="67" y="13"/>
                    <a:pt x="67" y="14"/>
                  </a:cubicBezTo>
                  <a:lnTo>
                    <a:pt x="68" y="17"/>
                  </a:lnTo>
                  <a:cubicBezTo>
                    <a:pt x="69" y="18"/>
                    <a:pt x="69" y="18"/>
                    <a:pt x="69" y="19"/>
                  </a:cubicBezTo>
                  <a:cubicBezTo>
                    <a:pt x="71" y="19"/>
                    <a:pt x="73" y="20"/>
                    <a:pt x="74" y="22"/>
                  </a:cubicBezTo>
                  <a:cubicBezTo>
                    <a:pt x="76" y="24"/>
                    <a:pt x="76" y="27"/>
                    <a:pt x="76" y="30"/>
                  </a:cubicBezTo>
                  <a:lnTo>
                    <a:pt x="73" y="37"/>
                  </a:lnTo>
                  <a:cubicBezTo>
                    <a:pt x="73" y="38"/>
                    <a:pt x="73" y="39"/>
                    <a:pt x="72" y="39"/>
                  </a:cubicBezTo>
                  <a:lnTo>
                    <a:pt x="71" y="41"/>
                  </a:lnTo>
                  <a:lnTo>
                    <a:pt x="72" y="45"/>
                  </a:lnTo>
                  <a:lnTo>
                    <a:pt x="82" y="58"/>
                  </a:lnTo>
                  <a:cubicBezTo>
                    <a:pt x="83" y="59"/>
                    <a:pt x="83" y="61"/>
                    <a:pt x="83" y="62"/>
                  </a:cubicBezTo>
                  <a:lnTo>
                    <a:pt x="83" y="65"/>
                  </a:lnTo>
                  <a:lnTo>
                    <a:pt x="83" y="65"/>
                  </a:lnTo>
                  <a:lnTo>
                    <a:pt x="84" y="67"/>
                  </a:lnTo>
                  <a:cubicBezTo>
                    <a:pt x="85" y="69"/>
                    <a:pt x="86" y="71"/>
                    <a:pt x="86" y="72"/>
                  </a:cubicBezTo>
                  <a:lnTo>
                    <a:pt x="86" y="74"/>
                  </a:lnTo>
                  <a:cubicBezTo>
                    <a:pt x="86" y="78"/>
                    <a:pt x="83" y="81"/>
                    <a:pt x="80" y="82"/>
                  </a:cubicBezTo>
                  <a:cubicBezTo>
                    <a:pt x="77" y="83"/>
                    <a:pt x="73" y="82"/>
                    <a:pt x="71" y="79"/>
                  </a:cubicBezTo>
                  <a:lnTo>
                    <a:pt x="62" y="68"/>
                  </a:lnTo>
                  <a:lnTo>
                    <a:pt x="60" y="71"/>
                  </a:lnTo>
                  <a:cubicBezTo>
                    <a:pt x="58" y="73"/>
                    <a:pt x="54" y="74"/>
                    <a:pt x="51" y="73"/>
                  </a:cubicBezTo>
                  <a:lnTo>
                    <a:pt x="49" y="73"/>
                  </a:lnTo>
                  <a:cubicBezTo>
                    <a:pt x="47" y="72"/>
                    <a:pt x="45" y="71"/>
                    <a:pt x="44" y="69"/>
                  </a:cubicBezTo>
                  <a:cubicBezTo>
                    <a:pt x="44" y="67"/>
                    <a:pt x="43" y="65"/>
                    <a:pt x="44" y="63"/>
                  </a:cubicBezTo>
                  <a:cubicBezTo>
                    <a:pt x="43" y="63"/>
                    <a:pt x="42" y="62"/>
                    <a:pt x="41" y="62"/>
                  </a:cubicBezTo>
                  <a:lnTo>
                    <a:pt x="35" y="54"/>
                  </a:lnTo>
                  <a:lnTo>
                    <a:pt x="36" y="57"/>
                  </a:lnTo>
                  <a:cubicBezTo>
                    <a:pt x="37" y="60"/>
                    <a:pt x="36" y="64"/>
                    <a:pt x="33" y="66"/>
                  </a:cubicBezTo>
                  <a:cubicBezTo>
                    <a:pt x="32" y="67"/>
                    <a:pt x="30" y="68"/>
                    <a:pt x="28" y="68"/>
                  </a:cubicBezTo>
                  <a:cubicBezTo>
                    <a:pt x="29" y="69"/>
                    <a:pt x="29" y="71"/>
                    <a:pt x="29" y="73"/>
                  </a:cubicBezTo>
                  <a:cubicBezTo>
                    <a:pt x="29" y="75"/>
                    <a:pt x="28" y="76"/>
                    <a:pt x="27" y="78"/>
                  </a:cubicBezTo>
                  <a:lnTo>
                    <a:pt x="27" y="79"/>
                  </a:lnTo>
                  <a:cubicBezTo>
                    <a:pt x="28" y="82"/>
                    <a:pt x="26" y="85"/>
                    <a:pt x="25" y="87"/>
                  </a:cubicBezTo>
                  <a:cubicBezTo>
                    <a:pt x="23" y="89"/>
                    <a:pt x="21" y="90"/>
                    <a:pt x="18" y="89"/>
                  </a:cubicBezTo>
                  <a:lnTo>
                    <a:pt x="15" y="89"/>
                  </a:lnTo>
                  <a:cubicBezTo>
                    <a:pt x="14" y="88"/>
                    <a:pt x="13" y="88"/>
                    <a:pt x="12" y="87"/>
                  </a:cubicBezTo>
                  <a:lnTo>
                    <a:pt x="6" y="81"/>
                  </a:lnTo>
                  <a:cubicBezTo>
                    <a:pt x="5" y="80"/>
                    <a:pt x="5" y="80"/>
                    <a:pt x="5" y="79"/>
                  </a:cubicBezTo>
                  <a:cubicBezTo>
                    <a:pt x="5" y="79"/>
                    <a:pt x="5" y="80"/>
                    <a:pt x="4" y="80"/>
                  </a:cubicBezTo>
                  <a:cubicBezTo>
                    <a:pt x="3" y="82"/>
                    <a:pt x="2" y="84"/>
                    <a:pt x="0" y="84"/>
                  </a:cubicBezTo>
                  <a:lnTo>
                    <a:pt x="0" y="85"/>
                  </a:lnTo>
                  <a:cubicBezTo>
                    <a:pt x="2" y="86"/>
                    <a:pt x="3" y="88"/>
                    <a:pt x="3" y="89"/>
                  </a:cubicBezTo>
                  <a:lnTo>
                    <a:pt x="6" y="102"/>
                  </a:lnTo>
                  <a:lnTo>
                    <a:pt x="10" y="106"/>
                  </a:lnTo>
                  <a:lnTo>
                    <a:pt x="19" y="109"/>
                  </a:lnTo>
                  <a:lnTo>
                    <a:pt x="19" y="108"/>
                  </a:lnTo>
                  <a:cubicBezTo>
                    <a:pt x="18" y="107"/>
                    <a:pt x="18" y="106"/>
                    <a:pt x="18" y="105"/>
                  </a:cubicBezTo>
                  <a:lnTo>
                    <a:pt x="19" y="101"/>
                  </a:lnTo>
                  <a:cubicBezTo>
                    <a:pt x="19" y="100"/>
                    <a:pt x="19" y="98"/>
                    <a:pt x="20" y="97"/>
                  </a:cubicBezTo>
                  <a:lnTo>
                    <a:pt x="22" y="94"/>
                  </a:lnTo>
                  <a:cubicBezTo>
                    <a:pt x="23" y="93"/>
                    <a:pt x="24" y="92"/>
                    <a:pt x="25" y="91"/>
                  </a:cubicBezTo>
                  <a:lnTo>
                    <a:pt x="26" y="91"/>
                  </a:lnTo>
                  <a:lnTo>
                    <a:pt x="27" y="89"/>
                  </a:lnTo>
                  <a:cubicBezTo>
                    <a:pt x="28" y="86"/>
                    <a:pt x="31" y="84"/>
                    <a:pt x="33" y="84"/>
                  </a:cubicBezTo>
                  <a:cubicBezTo>
                    <a:pt x="37" y="83"/>
                    <a:pt x="40" y="85"/>
                    <a:pt x="41" y="87"/>
                  </a:cubicBezTo>
                  <a:lnTo>
                    <a:pt x="43" y="89"/>
                  </a:lnTo>
                  <a:lnTo>
                    <a:pt x="43" y="89"/>
                  </a:lnTo>
                  <a:cubicBezTo>
                    <a:pt x="46" y="88"/>
                    <a:pt x="49" y="89"/>
                    <a:pt x="51" y="91"/>
                  </a:cubicBezTo>
                  <a:cubicBezTo>
                    <a:pt x="53" y="93"/>
                    <a:pt x="54" y="96"/>
                    <a:pt x="53" y="99"/>
                  </a:cubicBezTo>
                  <a:lnTo>
                    <a:pt x="53" y="100"/>
                  </a:lnTo>
                  <a:cubicBezTo>
                    <a:pt x="54" y="102"/>
                    <a:pt x="56" y="104"/>
                    <a:pt x="56" y="106"/>
                  </a:cubicBezTo>
                  <a:lnTo>
                    <a:pt x="56" y="106"/>
                  </a:lnTo>
                  <a:cubicBezTo>
                    <a:pt x="57" y="106"/>
                    <a:pt x="57" y="106"/>
                    <a:pt x="58" y="107"/>
                  </a:cubicBezTo>
                  <a:lnTo>
                    <a:pt x="60" y="107"/>
                  </a:lnTo>
                  <a:cubicBezTo>
                    <a:pt x="62" y="107"/>
                    <a:pt x="63" y="108"/>
                    <a:pt x="64" y="109"/>
                  </a:cubicBezTo>
                  <a:cubicBezTo>
                    <a:pt x="64" y="109"/>
                    <a:pt x="66" y="110"/>
                    <a:pt x="66" y="111"/>
                  </a:cubicBezTo>
                  <a:lnTo>
                    <a:pt x="69" y="114"/>
                  </a:lnTo>
                  <a:lnTo>
                    <a:pt x="80" y="123"/>
                  </a:lnTo>
                  <a:cubicBezTo>
                    <a:pt x="81" y="124"/>
                    <a:pt x="82" y="125"/>
                    <a:pt x="82" y="125"/>
                  </a:cubicBezTo>
                  <a:lnTo>
                    <a:pt x="85" y="130"/>
                  </a:lnTo>
                  <a:cubicBezTo>
                    <a:pt x="86" y="133"/>
                    <a:pt x="86" y="136"/>
                    <a:pt x="84" y="139"/>
                  </a:cubicBezTo>
                  <a:cubicBezTo>
                    <a:pt x="82" y="141"/>
                    <a:pt x="79" y="143"/>
                    <a:pt x="76" y="142"/>
                  </a:cubicBezTo>
                  <a:lnTo>
                    <a:pt x="70" y="141"/>
                  </a:lnTo>
                  <a:cubicBezTo>
                    <a:pt x="69" y="140"/>
                    <a:pt x="68" y="140"/>
                    <a:pt x="67" y="139"/>
                  </a:cubicBezTo>
                  <a:lnTo>
                    <a:pt x="58" y="129"/>
                  </a:lnTo>
                  <a:lnTo>
                    <a:pt x="54" y="132"/>
                  </a:lnTo>
                  <a:lnTo>
                    <a:pt x="55" y="132"/>
                  </a:lnTo>
                  <a:lnTo>
                    <a:pt x="55" y="135"/>
                  </a:lnTo>
                  <a:lnTo>
                    <a:pt x="56" y="138"/>
                  </a:lnTo>
                  <a:lnTo>
                    <a:pt x="63" y="147"/>
                  </a:lnTo>
                  <a:lnTo>
                    <a:pt x="70" y="146"/>
                  </a:lnTo>
                  <a:cubicBezTo>
                    <a:pt x="73" y="146"/>
                    <a:pt x="75" y="147"/>
                    <a:pt x="77" y="149"/>
                  </a:cubicBezTo>
                  <a:cubicBezTo>
                    <a:pt x="79" y="151"/>
                    <a:pt x="79" y="154"/>
                    <a:pt x="78" y="157"/>
                  </a:cubicBezTo>
                  <a:lnTo>
                    <a:pt x="77" y="160"/>
                  </a:lnTo>
                  <a:cubicBezTo>
                    <a:pt x="77" y="161"/>
                    <a:pt x="76" y="161"/>
                    <a:pt x="76" y="162"/>
                  </a:cubicBezTo>
                  <a:lnTo>
                    <a:pt x="79" y="161"/>
                  </a:lnTo>
                  <a:cubicBezTo>
                    <a:pt x="79" y="161"/>
                    <a:pt x="80" y="161"/>
                    <a:pt x="81" y="161"/>
                  </a:cubicBezTo>
                  <a:lnTo>
                    <a:pt x="85" y="161"/>
                  </a:lnTo>
                  <a:cubicBezTo>
                    <a:pt x="89" y="161"/>
                    <a:pt x="92" y="164"/>
                    <a:pt x="92" y="169"/>
                  </a:cubicBezTo>
                  <a:lnTo>
                    <a:pt x="92" y="171"/>
                  </a:lnTo>
                  <a:lnTo>
                    <a:pt x="96" y="170"/>
                  </a:lnTo>
                  <a:lnTo>
                    <a:pt x="96" y="169"/>
                  </a:lnTo>
                  <a:cubicBezTo>
                    <a:pt x="96" y="166"/>
                    <a:pt x="97" y="164"/>
                    <a:pt x="99" y="163"/>
                  </a:cubicBezTo>
                  <a:cubicBezTo>
                    <a:pt x="101" y="161"/>
                    <a:pt x="103" y="161"/>
                    <a:pt x="105" y="161"/>
                  </a:cubicBezTo>
                  <a:cubicBezTo>
                    <a:pt x="106" y="161"/>
                    <a:pt x="109" y="161"/>
                    <a:pt x="110" y="162"/>
                  </a:cubicBezTo>
                  <a:cubicBezTo>
                    <a:pt x="110" y="162"/>
                    <a:pt x="112" y="163"/>
                    <a:pt x="113" y="164"/>
                  </a:cubicBezTo>
                  <a:cubicBezTo>
                    <a:pt x="114" y="163"/>
                    <a:pt x="116" y="163"/>
                    <a:pt x="117" y="164"/>
                  </a:cubicBezTo>
                  <a:cubicBezTo>
                    <a:pt x="118" y="165"/>
                    <a:pt x="120" y="166"/>
                    <a:pt x="121" y="167"/>
                  </a:cubicBezTo>
                  <a:lnTo>
                    <a:pt x="123" y="169"/>
                  </a:lnTo>
                  <a:cubicBezTo>
                    <a:pt x="124" y="170"/>
                    <a:pt x="124" y="172"/>
                    <a:pt x="124" y="173"/>
                  </a:cubicBezTo>
                  <a:lnTo>
                    <a:pt x="124" y="173"/>
                  </a:lnTo>
                  <a:lnTo>
                    <a:pt x="125" y="171"/>
                  </a:lnTo>
                  <a:lnTo>
                    <a:pt x="122" y="160"/>
                  </a:lnTo>
                  <a:cubicBezTo>
                    <a:pt x="121" y="157"/>
                    <a:pt x="123" y="154"/>
                    <a:pt x="125" y="152"/>
                  </a:cubicBezTo>
                  <a:cubicBezTo>
                    <a:pt x="127" y="150"/>
                    <a:pt x="131" y="150"/>
                    <a:pt x="134" y="152"/>
                  </a:cubicBezTo>
                  <a:lnTo>
                    <a:pt x="136" y="153"/>
                  </a:lnTo>
                  <a:cubicBezTo>
                    <a:pt x="137" y="153"/>
                    <a:pt x="138" y="154"/>
                    <a:pt x="138" y="155"/>
                  </a:cubicBezTo>
                  <a:lnTo>
                    <a:pt x="141" y="158"/>
                  </a:lnTo>
                  <a:lnTo>
                    <a:pt x="146" y="167"/>
                  </a:lnTo>
                  <a:cubicBezTo>
                    <a:pt x="147" y="168"/>
                    <a:pt x="147" y="169"/>
                    <a:pt x="147" y="169"/>
                  </a:cubicBezTo>
                  <a:lnTo>
                    <a:pt x="147" y="171"/>
                  </a:lnTo>
                  <a:lnTo>
                    <a:pt x="157" y="170"/>
                  </a:lnTo>
                  <a:lnTo>
                    <a:pt x="161" y="169"/>
                  </a:lnTo>
                  <a:lnTo>
                    <a:pt x="165" y="167"/>
                  </a:lnTo>
                  <a:cubicBezTo>
                    <a:pt x="166" y="166"/>
                    <a:pt x="167" y="166"/>
                    <a:pt x="169" y="166"/>
                  </a:cubicBezTo>
                  <a:cubicBezTo>
                    <a:pt x="170" y="166"/>
                    <a:pt x="172" y="166"/>
                    <a:pt x="173" y="167"/>
                  </a:cubicBezTo>
                  <a:cubicBezTo>
                    <a:pt x="175" y="168"/>
                    <a:pt x="177" y="171"/>
                    <a:pt x="177" y="174"/>
                  </a:cubicBezTo>
                  <a:lnTo>
                    <a:pt x="177" y="175"/>
                  </a:lnTo>
                  <a:cubicBezTo>
                    <a:pt x="178" y="174"/>
                    <a:pt x="179" y="174"/>
                    <a:pt x="180" y="174"/>
                  </a:cubicBezTo>
                  <a:lnTo>
                    <a:pt x="188" y="172"/>
                  </a:lnTo>
                  <a:lnTo>
                    <a:pt x="194" y="167"/>
                  </a:lnTo>
                  <a:lnTo>
                    <a:pt x="197" y="161"/>
                  </a:lnTo>
                  <a:lnTo>
                    <a:pt x="196" y="155"/>
                  </a:lnTo>
                  <a:cubicBezTo>
                    <a:pt x="196" y="155"/>
                    <a:pt x="196" y="155"/>
                    <a:pt x="196" y="154"/>
                  </a:cubicBezTo>
                  <a:lnTo>
                    <a:pt x="193" y="154"/>
                  </a:lnTo>
                  <a:cubicBezTo>
                    <a:pt x="190" y="154"/>
                    <a:pt x="188" y="153"/>
                    <a:pt x="186" y="151"/>
                  </a:cubicBezTo>
                  <a:lnTo>
                    <a:pt x="185" y="150"/>
                  </a:lnTo>
                  <a:lnTo>
                    <a:pt x="183" y="151"/>
                  </a:lnTo>
                  <a:lnTo>
                    <a:pt x="179" y="155"/>
                  </a:lnTo>
                  <a:cubicBezTo>
                    <a:pt x="177" y="157"/>
                    <a:pt x="175" y="157"/>
                    <a:pt x="172" y="157"/>
                  </a:cubicBezTo>
                  <a:lnTo>
                    <a:pt x="169" y="157"/>
                  </a:lnTo>
                  <a:cubicBezTo>
                    <a:pt x="169" y="158"/>
                    <a:pt x="168" y="158"/>
                    <a:pt x="168" y="158"/>
                  </a:cubicBezTo>
                  <a:lnTo>
                    <a:pt x="166" y="160"/>
                  </a:lnTo>
                  <a:cubicBezTo>
                    <a:pt x="165" y="162"/>
                    <a:pt x="162" y="162"/>
                    <a:pt x="160" y="162"/>
                  </a:cubicBezTo>
                  <a:lnTo>
                    <a:pt x="157" y="162"/>
                  </a:lnTo>
                  <a:cubicBezTo>
                    <a:pt x="155" y="162"/>
                    <a:pt x="152" y="160"/>
                    <a:pt x="151" y="158"/>
                  </a:cubicBezTo>
                  <a:lnTo>
                    <a:pt x="148" y="152"/>
                  </a:lnTo>
                  <a:lnTo>
                    <a:pt x="146" y="152"/>
                  </a:lnTo>
                  <a:lnTo>
                    <a:pt x="142" y="152"/>
                  </a:lnTo>
                  <a:cubicBezTo>
                    <a:pt x="141" y="152"/>
                    <a:pt x="139" y="151"/>
                    <a:pt x="138" y="150"/>
                  </a:cubicBezTo>
                  <a:lnTo>
                    <a:pt x="134" y="147"/>
                  </a:lnTo>
                  <a:lnTo>
                    <a:pt x="132" y="148"/>
                  </a:lnTo>
                  <a:cubicBezTo>
                    <a:pt x="131" y="149"/>
                    <a:pt x="130" y="149"/>
                    <a:pt x="129" y="149"/>
                  </a:cubicBezTo>
                  <a:lnTo>
                    <a:pt x="124" y="149"/>
                  </a:lnTo>
                  <a:cubicBezTo>
                    <a:pt x="122" y="150"/>
                    <a:pt x="120" y="149"/>
                    <a:pt x="118" y="147"/>
                  </a:cubicBezTo>
                  <a:cubicBezTo>
                    <a:pt x="116" y="146"/>
                    <a:pt x="115" y="144"/>
                    <a:pt x="115" y="141"/>
                  </a:cubicBezTo>
                  <a:lnTo>
                    <a:pt x="115" y="139"/>
                  </a:lnTo>
                  <a:lnTo>
                    <a:pt x="115" y="139"/>
                  </a:lnTo>
                  <a:lnTo>
                    <a:pt x="115" y="13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43" name="Freeform 428">
              <a:extLst>
                <a:ext uri="{FF2B5EF4-FFF2-40B4-BE49-F238E27FC236}">
                  <a16:creationId xmlns:a16="http://schemas.microsoft.com/office/drawing/2014/main" id="{C4AF99C8-E188-4A1F-A26E-5A2EA7B162F8}"/>
                </a:ext>
              </a:extLst>
            </p:cNvPr>
            <p:cNvSpPr>
              <a:spLocks noChangeArrowheads="1"/>
            </p:cNvSpPr>
            <p:nvPr/>
          </p:nvSpPr>
          <p:spPr bwMode="auto">
            <a:xfrm>
              <a:off x="7381875" y="2620963"/>
              <a:ext cx="7937" cy="15875"/>
            </a:xfrm>
            <a:custGeom>
              <a:avLst/>
              <a:gdLst>
                <a:gd name="T0" fmla="*/ 0 w 22"/>
                <a:gd name="T1" fmla="*/ 41 h 44"/>
                <a:gd name="T2" fmla="*/ 1 w 22"/>
                <a:gd name="T3" fmla="*/ 43 h 44"/>
                <a:gd name="T4" fmla="*/ 3 w 22"/>
                <a:gd name="T5" fmla="*/ 41 h 44"/>
                <a:gd name="T6" fmla="*/ 8 w 22"/>
                <a:gd name="T7" fmla="*/ 38 h 44"/>
                <a:gd name="T8" fmla="*/ 9 w 22"/>
                <a:gd name="T9" fmla="*/ 34 h 44"/>
                <a:gd name="T10" fmla="*/ 14 w 22"/>
                <a:gd name="T11" fmla="*/ 23 h 44"/>
                <a:gd name="T12" fmla="*/ 16 w 22"/>
                <a:gd name="T13" fmla="*/ 20 h 44"/>
                <a:gd name="T14" fmla="*/ 20 w 22"/>
                <a:gd name="T15" fmla="*/ 16 h 44"/>
                <a:gd name="T16" fmla="*/ 21 w 22"/>
                <a:gd name="T17" fmla="*/ 15 h 44"/>
                <a:gd name="T18" fmla="*/ 19 w 22"/>
                <a:gd name="T19" fmla="*/ 13 h 44"/>
                <a:gd name="T20" fmla="*/ 18 w 22"/>
                <a:gd name="T21" fmla="*/ 11 h 44"/>
                <a:gd name="T22" fmla="*/ 17 w 22"/>
                <a:gd name="T23" fmla="*/ 9 h 44"/>
                <a:gd name="T24" fmla="*/ 15 w 22"/>
                <a:gd name="T25" fmla="*/ 0 h 44"/>
                <a:gd name="T26" fmla="*/ 13 w 22"/>
                <a:gd name="T27" fmla="*/ 2 h 44"/>
                <a:gd name="T28" fmla="*/ 9 w 22"/>
                <a:gd name="T29" fmla="*/ 5 h 44"/>
                <a:gd name="T30" fmla="*/ 7 w 22"/>
                <a:gd name="T31" fmla="*/ 17 h 44"/>
                <a:gd name="T32" fmla="*/ 7 w 22"/>
                <a:gd name="T33" fmla="*/ 18 h 44"/>
                <a:gd name="T34" fmla="*/ 8 w 22"/>
                <a:gd name="T35" fmla="*/ 29 h 44"/>
                <a:gd name="T36" fmla="*/ 0 w 22"/>
                <a:gd name="T37" fmla="*/ 4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44">
                  <a:moveTo>
                    <a:pt x="0" y="41"/>
                  </a:moveTo>
                  <a:cubicBezTo>
                    <a:pt x="0" y="42"/>
                    <a:pt x="1" y="43"/>
                    <a:pt x="1" y="43"/>
                  </a:cubicBezTo>
                  <a:cubicBezTo>
                    <a:pt x="2" y="42"/>
                    <a:pt x="2" y="42"/>
                    <a:pt x="3" y="41"/>
                  </a:cubicBezTo>
                  <a:lnTo>
                    <a:pt x="8" y="38"/>
                  </a:lnTo>
                  <a:lnTo>
                    <a:pt x="9" y="34"/>
                  </a:lnTo>
                  <a:lnTo>
                    <a:pt x="14" y="23"/>
                  </a:lnTo>
                  <a:cubicBezTo>
                    <a:pt x="14" y="22"/>
                    <a:pt x="15" y="20"/>
                    <a:pt x="16" y="20"/>
                  </a:cubicBezTo>
                  <a:lnTo>
                    <a:pt x="20" y="16"/>
                  </a:lnTo>
                  <a:cubicBezTo>
                    <a:pt x="20" y="16"/>
                    <a:pt x="21" y="16"/>
                    <a:pt x="21" y="15"/>
                  </a:cubicBezTo>
                  <a:cubicBezTo>
                    <a:pt x="20" y="15"/>
                    <a:pt x="20" y="14"/>
                    <a:pt x="19" y="13"/>
                  </a:cubicBezTo>
                  <a:lnTo>
                    <a:pt x="18" y="11"/>
                  </a:lnTo>
                  <a:cubicBezTo>
                    <a:pt x="17" y="10"/>
                    <a:pt x="17" y="9"/>
                    <a:pt x="17" y="9"/>
                  </a:cubicBezTo>
                  <a:lnTo>
                    <a:pt x="15" y="0"/>
                  </a:lnTo>
                  <a:lnTo>
                    <a:pt x="13" y="2"/>
                  </a:lnTo>
                  <a:lnTo>
                    <a:pt x="9" y="5"/>
                  </a:lnTo>
                  <a:lnTo>
                    <a:pt x="7" y="17"/>
                  </a:lnTo>
                  <a:cubicBezTo>
                    <a:pt x="7" y="18"/>
                    <a:pt x="7" y="18"/>
                    <a:pt x="7" y="18"/>
                  </a:cubicBezTo>
                  <a:cubicBezTo>
                    <a:pt x="10" y="21"/>
                    <a:pt x="11" y="25"/>
                    <a:pt x="8" y="29"/>
                  </a:cubicBezTo>
                  <a:lnTo>
                    <a:pt x="0" y="4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44" name="Freeform 429">
              <a:extLst>
                <a:ext uri="{FF2B5EF4-FFF2-40B4-BE49-F238E27FC236}">
                  <a16:creationId xmlns:a16="http://schemas.microsoft.com/office/drawing/2014/main" id="{BDF649E6-6284-4A6B-AA51-51BA2EDF7958}"/>
                </a:ext>
              </a:extLst>
            </p:cNvPr>
            <p:cNvSpPr>
              <a:spLocks noChangeArrowheads="1"/>
            </p:cNvSpPr>
            <p:nvPr/>
          </p:nvSpPr>
          <p:spPr bwMode="auto">
            <a:xfrm>
              <a:off x="7400925" y="2257425"/>
              <a:ext cx="557212" cy="1044575"/>
            </a:xfrm>
            <a:custGeom>
              <a:avLst/>
              <a:gdLst>
                <a:gd name="T0" fmla="*/ 150 w 1550"/>
                <a:gd name="T1" fmla="*/ 479 h 2902"/>
                <a:gd name="T2" fmla="*/ 89 w 1550"/>
                <a:gd name="T3" fmla="*/ 578 h 2902"/>
                <a:gd name="T4" fmla="*/ 91 w 1550"/>
                <a:gd name="T5" fmla="*/ 665 h 2902"/>
                <a:gd name="T6" fmla="*/ 107 w 1550"/>
                <a:gd name="T7" fmla="*/ 723 h 2902"/>
                <a:gd name="T8" fmla="*/ 189 w 1550"/>
                <a:gd name="T9" fmla="*/ 677 h 2902"/>
                <a:gd name="T10" fmla="*/ 162 w 1550"/>
                <a:gd name="T11" fmla="*/ 781 h 2902"/>
                <a:gd name="T12" fmla="*/ 144 w 1550"/>
                <a:gd name="T13" fmla="*/ 867 h 2902"/>
                <a:gd name="T14" fmla="*/ 139 w 1550"/>
                <a:gd name="T15" fmla="*/ 976 h 2902"/>
                <a:gd name="T16" fmla="*/ 177 w 1550"/>
                <a:gd name="T17" fmla="*/ 976 h 2902"/>
                <a:gd name="T18" fmla="*/ 257 w 1550"/>
                <a:gd name="T19" fmla="*/ 886 h 2902"/>
                <a:gd name="T20" fmla="*/ 275 w 1550"/>
                <a:gd name="T21" fmla="*/ 1068 h 2902"/>
                <a:gd name="T22" fmla="*/ 236 w 1550"/>
                <a:gd name="T23" fmla="*/ 1304 h 2902"/>
                <a:gd name="T24" fmla="*/ 335 w 1550"/>
                <a:gd name="T25" fmla="*/ 1392 h 2902"/>
                <a:gd name="T26" fmla="*/ 423 w 1550"/>
                <a:gd name="T27" fmla="*/ 1352 h 2902"/>
                <a:gd name="T28" fmla="*/ 603 w 1550"/>
                <a:gd name="T29" fmla="*/ 1329 h 2902"/>
                <a:gd name="T30" fmla="*/ 553 w 1550"/>
                <a:gd name="T31" fmla="*/ 1539 h 2902"/>
                <a:gd name="T32" fmla="*/ 673 w 1550"/>
                <a:gd name="T33" fmla="*/ 1551 h 2902"/>
                <a:gd name="T34" fmla="*/ 636 w 1550"/>
                <a:gd name="T35" fmla="*/ 1831 h 2902"/>
                <a:gd name="T36" fmla="*/ 615 w 1550"/>
                <a:gd name="T37" fmla="*/ 1889 h 2902"/>
                <a:gd name="T38" fmla="*/ 347 w 1550"/>
                <a:gd name="T39" fmla="*/ 1975 h 2902"/>
                <a:gd name="T40" fmla="*/ 425 w 1550"/>
                <a:gd name="T41" fmla="*/ 2041 h 2902"/>
                <a:gd name="T42" fmla="*/ 339 w 1550"/>
                <a:gd name="T43" fmla="*/ 2241 h 2902"/>
                <a:gd name="T44" fmla="*/ 218 w 1550"/>
                <a:gd name="T45" fmla="*/ 2329 h 2902"/>
                <a:gd name="T46" fmla="*/ 255 w 1550"/>
                <a:gd name="T47" fmla="*/ 2388 h 2902"/>
                <a:gd name="T48" fmla="*/ 423 w 1550"/>
                <a:gd name="T49" fmla="*/ 2388 h 2902"/>
                <a:gd name="T50" fmla="*/ 487 w 1550"/>
                <a:gd name="T51" fmla="*/ 2439 h 2902"/>
                <a:gd name="T52" fmla="*/ 753 w 1550"/>
                <a:gd name="T53" fmla="*/ 2353 h 2902"/>
                <a:gd name="T54" fmla="*/ 592 w 1550"/>
                <a:gd name="T55" fmla="*/ 2540 h 2902"/>
                <a:gd name="T56" fmla="*/ 328 w 1550"/>
                <a:gd name="T57" fmla="*/ 2658 h 2902"/>
                <a:gd name="T58" fmla="*/ 164 w 1550"/>
                <a:gd name="T59" fmla="*/ 2837 h 2902"/>
                <a:gd name="T60" fmla="*/ 198 w 1550"/>
                <a:gd name="T61" fmla="*/ 2894 h 2902"/>
                <a:gd name="T62" fmla="*/ 288 w 1550"/>
                <a:gd name="T63" fmla="*/ 2791 h 2902"/>
                <a:gd name="T64" fmla="*/ 488 w 1550"/>
                <a:gd name="T65" fmla="*/ 2828 h 2902"/>
                <a:gd name="T66" fmla="*/ 593 w 1550"/>
                <a:gd name="T67" fmla="*/ 2683 h 2902"/>
                <a:gd name="T68" fmla="*/ 817 w 1550"/>
                <a:gd name="T69" fmla="*/ 2670 h 2902"/>
                <a:gd name="T70" fmla="*/ 997 w 1550"/>
                <a:gd name="T71" fmla="*/ 2635 h 2902"/>
                <a:gd name="T72" fmla="*/ 1267 w 1550"/>
                <a:gd name="T73" fmla="*/ 2657 h 2902"/>
                <a:gd name="T74" fmla="*/ 1352 w 1550"/>
                <a:gd name="T75" fmla="*/ 2486 h 2902"/>
                <a:gd name="T76" fmla="*/ 1386 w 1550"/>
                <a:gd name="T77" fmla="*/ 2389 h 2902"/>
                <a:gd name="T78" fmla="*/ 1446 w 1550"/>
                <a:gd name="T79" fmla="*/ 2309 h 2902"/>
                <a:gd name="T80" fmla="*/ 1545 w 1550"/>
                <a:gd name="T81" fmla="*/ 2084 h 2902"/>
                <a:gd name="T82" fmla="*/ 1205 w 1550"/>
                <a:gd name="T83" fmla="*/ 1996 h 2902"/>
                <a:gd name="T84" fmla="*/ 1070 w 1550"/>
                <a:gd name="T85" fmla="*/ 1743 h 2902"/>
                <a:gd name="T86" fmla="*/ 1147 w 1550"/>
                <a:gd name="T87" fmla="*/ 1565 h 2902"/>
                <a:gd name="T88" fmla="*/ 964 w 1550"/>
                <a:gd name="T89" fmla="*/ 1399 h 2902"/>
                <a:gd name="T90" fmla="*/ 890 w 1550"/>
                <a:gd name="T91" fmla="*/ 1131 h 2902"/>
                <a:gd name="T92" fmla="*/ 694 w 1550"/>
                <a:gd name="T93" fmla="*/ 943 h 2902"/>
                <a:gd name="T94" fmla="*/ 469 w 1550"/>
                <a:gd name="T95" fmla="*/ 909 h 2902"/>
                <a:gd name="T96" fmla="*/ 655 w 1550"/>
                <a:gd name="T97" fmla="*/ 836 h 2902"/>
                <a:gd name="T98" fmla="*/ 717 w 1550"/>
                <a:gd name="T99" fmla="*/ 729 h 2902"/>
                <a:gd name="T100" fmla="*/ 855 w 1550"/>
                <a:gd name="T101" fmla="*/ 421 h 2902"/>
                <a:gd name="T102" fmla="*/ 668 w 1550"/>
                <a:gd name="T103" fmla="*/ 355 h 2902"/>
                <a:gd name="T104" fmla="*/ 405 w 1550"/>
                <a:gd name="T105" fmla="*/ 422 h 2902"/>
                <a:gd name="T106" fmla="*/ 363 w 1550"/>
                <a:gd name="T107" fmla="*/ 353 h 2902"/>
                <a:gd name="T108" fmla="*/ 388 w 1550"/>
                <a:gd name="T109" fmla="*/ 276 h 2902"/>
                <a:gd name="T110" fmla="*/ 599 w 1550"/>
                <a:gd name="T111" fmla="*/ 82 h 2902"/>
                <a:gd name="T112" fmla="*/ 432 w 1550"/>
                <a:gd name="T113" fmla="*/ 33 h 2902"/>
                <a:gd name="T114" fmla="*/ 309 w 1550"/>
                <a:gd name="T115" fmla="*/ 54 h 2902"/>
                <a:gd name="T116" fmla="*/ 231 w 1550"/>
                <a:gd name="T117" fmla="*/ 85 h 2902"/>
                <a:gd name="T118" fmla="*/ 181 w 1550"/>
                <a:gd name="T119" fmla="*/ 156 h 2902"/>
                <a:gd name="T120" fmla="*/ 222 w 1550"/>
                <a:gd name="T121" fmla="*/ 282 h 2902"/>
                <a:gd name="T122" fmla="*/ 90 w 1550"/>
                <a:gd name="T123" fmla="*/ 292 h 2902"/>
                <a:gd name="T124" fmla="*/ 116 w 1550"/>
                <a:gd name="T125" fmla="*/ 416 h 2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50" h="2902">
                  <a:moveTo>
                    <a:pt x="72" y="432"/>
                  </a:moveTo>
                  <a:lnTo>
                    <a:pt x="78" y="435"/>
                  </a:lnTo>
                  <a:cubicBezTo>
                    <a:pt x="80" y="436"/>
                    <a:pt x="82" y="438"/>
                    <a:pt x="82" y="441"/>
                  </a:cubicBezTo>
                  <a:cubicBezTo>
                    <a:pt x="83" y="443"/>
                    <a:pt x="82" y="445"/>
                    <a:pt x="80" y="447"/>
                  </a:cubicBezTo>
                  <a:lnTo>
                    <a:pt x="80" y="448"/>
                  </a:lnTo>
                  <a:lnTo>
                    <a:pt x="81" y="451"/>
                  </a:lnTo>
                  <a:lnTo>
                    <a:pt x="82" y="453"/>
                  </a:lnTo>
                  <a:cubicBezTo>
                    <a:pt x="83" y="455"/>
                    <a:pt x="83" y="457"/>
                    <a:pt x="82" y="459"/>
                  </a:cubicBezTo>
                  <a:cubicBezTo>
                    <a:pt x="82" y="460"/>
                    <a:pt x="81" y="461"/>
                    <a:pt x="81" y="462"/>
                  </a:cubicBezTo>
                  <a:lnTo>
                    <a:pt x="82" y="467"/>
                  </a:lnTo>
                  <a:lnTo>
                    <a:pt x="90" y="465"/>
                  </a:lnTo>
                  <a:lnTo>
                    <a:pt x="106" y="445"/>
                  </a:lnTo>
                  <a:cubicBezTo>
                    <a:pt x="107" y="444"/>
                    <a:pt x="108" y="443"/>
                    <a:pt x="110" y="443"/>
                  </a:cubicBezTo>
                  <a:cubicBezTo>
                    <a:pt x="114" y="443"/>
                    <a:pt x="119" y="446"/>
                    <a:pt x="120" y="450"/>
                  </a:cubicBezTo>
                  <a:lnTo>
                    <a:pt x="122" y="460"/>
                  </a:lnTo>
                  <a:cubicBezTo>
                    <a:pt x="122" y="460"/>
                    <a:pt x="122" y="460"/>
                    <a:pt x="122" y="461"/>
                  </a:cubicBezTo>
                  <a:lnTo>
                    <a:pt x="130" y="449"/>
                  </a:lnTo>
                  <a:lnTo>
                    <a:pt x="136" y="443"/>
                  </a:lnTo>
                  <a:cubicBezTo>
                    <a:pt x="138" y="441"/>
                    <a:pt x="141" y="440"/>
                    <a:pt x="144" y="441"/>
                  </a:cubicBezTo>
                  <a:lnTo>
                    <a:pt x="147" y="441"/>
                  </a:lnTo>
                  <a:cubicBezTo>
                    <a:pt x="151" y="442"/>
                    <a:pt x="154" y="446"/>
                    <a:pt x="153" y="450"/>
                  </a:cubicBezTo>
                  <a:lnTo>
                    <a:pt x="152" y="461"/>
                  </a:lnTo>
                  <a:cubicBezTo>
                    <a:pt x="151" y="462"/>
                    <a:pt x="151" y="464"/>
                    <a:pt x="149" y="465"/>
                  </a:cubicBezTo>
                  <a:lnTo>
                    <a:pt x="140" y="473"/>
                  </a:lnTo>
                  <a:cubicBezTo>
                    <a:pt x="140" y="474"/>
                    <a:pt x="139" y="474"/>
                    <a:pt x="139" y="475"/>
                  </a:cubicBezTo>
                  <a:lnTo>
                    <a:pt x="117" y="485"/>
                  </a:lnTo>
                  <a:cubicBezTo>
                    <a:pt x="116" y="485"/>
                    <a:pt x="115" y="486"/>
                    <a:pt x="115" y="486"/>
                  </a:cubicBezTo>
                  <a:lnTo>
                    <a:pt x="110" y="487"/>
                  </a:lnTo>
                  <a:cubicBezTo>
                    <a:pt x="108" y="487"/>
                    <a:pt x="106" y="486"/>
                    <a:pt x="104" y="485"/>
                  </a:cubicBezTo>
                  <a:lnTo>
                    <a:pt x="103" y="486"/>
                  </a:lnTo>
                  <a:lnTo>
                    <a:pt x="101" y="489"/>
                  </a:lnTo>
                  <a:lnTo>
                    <a:pt x="102" y="489"/>
                  </a:lnTo>
                  <a:cubicBezTo>
                    <a:pt x="103" y="488"/>
                    <a:pt x="105" y="488"/>
                    <a:pt x="106" y="488"/>
                  </a:cubicBezTo>
                  <a:lnTo>
                    <a:pt x="110" y="489"/>
                  </a:lnTo>
                  <a:lnTo>
                    <a:pt x="119" y="493"/>
                  </a:lnTo>
                  <a:lnTo>
                    <a:pt x="120" y="493"/>
                  </a:lnTo>
                  <a:lnTo>
                    <a:pt x="126" y="488"/>
                  </a:lnTo>
                  <a:cubicBezTo>
                    <a:pt x="127" y="488"/>
                    <a:pt x="127" y="487"/>
                    <a:pt x="128" y="487"/>
                  </a:cubicBezTo>
                  <a:lnTo>
                    <a:pt x="130" y="487"/>
                  </a:lnTo>
                  <a:lnTo>
                    <a:pt x="132" y="483"/>
                  </a:lnTo>
                  <a:cubicBezTo>
                    <a:pt x="132" y="482"/>
                    <a:pt x="133" y="482"/>
                    <a:pt x="133" y="481"/>
                  </a:cubicBezTo>
                  <a:lnTo>
                    <a:pt x="137" y="478"/>
                  </a:lnTo>
                  <a:cubicBezTo>
                    <a:pt x="139" y="476"/>
                    <a:pt x="142" y="476"/>
                    <a:pt x="145" y="477"/>
                  </a:cubicBezTo>
                  <a:lnTo>
                    <a:pt x="150" y="479"/>
                  </a:lnTo>
                  <a:cubicBezTo>
                    <a:pt x="153" y="480"/>
                    <a:pt x="155" y="483"/>
                    <a:pt x="155" y="486"/>
                  </a:cubicBezTo>
                  <a:lnTo>
                    <a:pt x="155" y="489"/>
                  </a:lnTo>
                  <a:cubicBezTo>
                    <a:pt x="155" y="492"/>
                    <a:pt x="153" y="495"/>
                    <a:pt x="150" y="496"/>
                  </a:cubicBezTo>
                  <a:lnTo>
                    <a:pt x="147" y="498"/>
                  </a:lnTo>
                  <a:lnTo>
                    <a:pt x="145" y="500"/>
                  </a:lnTo>
                  <a:lnTo>
                    <a:pt x="145" y="500"/>
                  </a:lnTo>
                  <a:lnTo>
                    <a:pt x="150" y="507"/>
                  </a:lnTo>
                  <a:lnTo>
                    <a:pt x="155" y="508"/>
                  </a:lnTo>
                  <a:cubicBezTo>
                    <a:pt x="159" y="509"/>
                    <a:pt x="161" y="512"/>
                    <a:pt x="161" y="516"/>
                  </a:cubicBezTo>
                  <a:lnTo>
                    <a:pt x="161" y="518"/>
                  </a:lnTo>
                  <a:cubicBezTo>
                    <a:pt x="161" y="522"/>
                    <a:pt x="159" y="525"/>
                    <a:pt x="156" y="526"/>
                  </a:cubicBezTo>
                  <a:lnTo>
                    <a:pt x="148" y="529"/>
                  </a:lnTo>
                  <a:cubicBezTo>
                    <a:pt x="146" y="529"/>
                    <a:pt x="143" y="529"/>
                    <a:pt x="141" y="527"/>
                  </a:cubicBezTo>
                  <a:lnTo>
                    <a:pt x="134" y="522"/>
                  </a:lnTo>
                  <a:lnTo>
                    <a:pt x="125" y="512"/>
                  </a:lnTo>
                  <a:lnTo>
                    <a:pt x="123" y="513"/>
                  </a:lnTo>
                  <a:lnTo>
                    <a:pt x="117" y="518"/>
                  </a:lnTo>
                  <a:lnTo>
                    <a:pt x="118" y="519"/>
                  </a:lnTo>
                  <a:cubicBezTo>
                    <a:pt x="119" y="522"/>
                    <a:pt x="119" y="525"/>
                    <a:pt x="118" y="527"/>
                  </a:cubicBezTo>
                  <a:lnTo>
                    <a:pt x="115" y="532"/>
                  </a:lnTo>
                  <a:lnTo>
                    <a:pt x="109" y="542"/>
                  </a:lnTo>
                  <a:lnTo>
                    <a:pt x="121" y="545"/>
                  </a:lnTo>
                  <a:cubicBezTo>
                    <a:pt x="122" y="546"/>
                    <a:pt x="123" y="546"/>
                    <a:pt x="124" y="547"/>
                  </a:cubicBezTo>
                  <a:lnTo>
                    <a:pt x="130" y="554"/>
                  </a:lnTo>
                  <a:lnTo>
                    <a:pt x="132" y="553"/>
                  </a:lnTo>
                  <a:lnTo>
                    <a:pt x="150" y="550"/>
                  </a:lnTo>
                  <a:cubicBezTo>
                    <a:pt x="152" y="550"/>
                    <a:pt x="154" y="550"/>
                    <a:pt x="155" y="551"/>
                  </a:cubicBezTo>
                  <a:lnTo>
                    <a:pt x="159" y="554"/>
                  </a:lnTo>
                  <a:cubicBezTo>
                    <a:pt x="162" y="555"/>
                    <a:pt x="163" y="558"/>
                    <a:pt x="163" y="560"/>
                  </a:cubicBezTo>
                  <a:lnTo>
                    <a:pt x="163" y="563"/>
                  </a:lnTo>
                  <a:cubicBezTo>
                    <a:pt x="163" y="567"/>
                    <a:pt x="159" y="571"/>
                    <a:pt x="155" y="571"/>
                  </a:cubicBezTo>
                  <a:cubicBezTo>
                    <a:pt x="154" y="571"/>
                    <a:pt x="151" y="571"/>
                    <a:pt x="150" y="570"/>
                  </a:cubicBezTo>
                  <a:lnTo>
                    <a:pt x="150" y="570"/>
                  </a:lnTo>
                  <a:lnTo>
                    <a:pt x="149" y="570"/>
                  </a:lnTo>
                  <a:cubicBezTo>
                    <a:pt x="148" y="572"/>
                    <a:pt x="146" y="573"/>
                    <a:pt x="143" y="573"/>
                  </a:cubicBezTo>
                  <a:lnTo>
                    <a:pt x="143" y="573"/>
                  </a:lnTo>
                  <a:lnTo>
                    <a:pt x="124" y="573"/>
                  </a:lnTo>
                  <a:cubicBezTo>
                    <a:pt x="123" y="573"/>
                    <a:pt x="121" y="573"/>
                    <a:pt x="120" y="572"/>
                  </a:cubicBezTo>
                  <a:lnTo>
                    <a:pt x="116" y="570"/>
                  </a:lnTo>
                  <a:lnTo>
                    <a:pt x="108" y="564"/>
                  </a:lnTo>
                  <a:lnTo>
                    <a:pt x="107" y="565"/>
                  </a:lnTo>
                  <a:cubicBezTo>
                    <a:pt x="105" y="566"/>
                    <a:pt x="103" y="567"/>
                    <a:pt x="101" y="566"/>
                  </a:cubicBezTo>
                  <a:lnTo>
                    <a:pt x="97" y="566"/>
                  </a:lnTo>
                  <a:lnTo>
                    <a:pt x="89" y="578"/>
                  </a:lnTo>
                  <a:lnTo>
                    <a:pt x="89" y="579"/>
                  </a:lnTo>
                  <a:lnTo>
                    <a:pt x="91" y="578"/>
                  </a:lnTo>
                  <a:cubicBezTo>
                    <a:pt x="91" y="578"/>
                    <a:pt x="92" y="577"/>
                    <a:pt x="93" y="577"/>
                  </a:cubicBezTo>
                  <a:cubicBezTo>
                    <a:pt x="95" y="577"/>
                    <a:pt x="99" y="577"/>
                    <a:pt x="101" y="579"/>
                  </a:cubicBezTo>
                  <a:lnTo>
                    <a:pt x="105" y="582"/>
                  </a:lnTo>
                  <a:cubicBezTo>
                    <a:pt x="107" y="583"/>
                    <a:pt x="108" y="586"/>
                    <a:pt x="108" y="589"/>
                  </a:cubicBezTo>
                  <a:lnTo>
                    <a:pt x="108" y="593"/>
                  </a:lnTo>
                  <a:lnTo>
                    <a:pt x="109" y="594"/>
                  </a:lnTo>
                  <a:lnTo>
                    <a:pt x="113" y="596"/>
                  </a:lnTo>
                  <a:lnTo>
                    <a:pt x="114" y="596"/>
                  </a:lnTo>
                  <a:cubicBezTo>
                    <a:pt x="116" y="594"/>
                    <a:pt x="119" y="594"/>
                    <a:pt x="122" y="595"/>
                  </a:cubicBezTo>
                  <a:lnTo>
                    <a:pt x="123" y="594"/>
                  </a:lnTo>
                  <a:lnTo>
                    <a:pt x="129" y="592"/>
                  </a:lnTo>
                  <a:cubicBezTo>
                    <a:pt x="131" y="591"/>
                    <a:pt x="134" y="592"/>
                    <a:pt x="136" y="593"/>
                  </a:cubicBezTo>
                  <a:cubicBezTo>
                    <a:pt x="138" y="595"/>
                    <a:pt x="139" y="597"/>
                    <a:pt x="139" y="600"/>
                  </a:cubicBezTo>
                  <a:lnTo>
                    <a:pt x="139" y="602"/>
                  </a:lnTo>
                  <a:cubicBezTo>
                    <a:pt x="139" y="605"/>
                    <a:pt x="137" y="608"/>
                    <a:pt x="134" y="609"/>
                  </a:cubicBezTo>
                  <a:lnTo>
                    <a:pt x="125" y="614"/>
                  </a:lnTo>
                  <a:lnTo>
                    <a:pt x="113" y="617"/>
                  </a:lnTo>
                  <a:cubicBezTo>
                    <a:pt x="112" y="618"/>
                    <a:pt x="111" y="618"/>
                    <a:pt x="110" y="617"/>
                  </a:cubicBezTo>
                  <a:lnTo>
                    <a:pt x="103" y="616"/>
                  </a:lnTo>
                  <a:cubicBezTo>
                    <a:pt x="102" y="616"/>
                    <a:pt x="102" y="616"/>
                    <a:pt x="101" y="616"/>
                  </a:cubicBezTo>
                  <a:lnTo>
                    <a:pt x="94" y="611"/>
                  </a:lnTo>
                  <a:cubicBezTo>
                    <a:pt x="93" y="611"/>
                    <a:pt x="93" y="610"/>
                    <a:pt x="92" y="610"/>
                  </a:cubicBezTo>
                  <a:lnTo>
                    <a:pt x="86" y="600"/>
                  </a:lnTo>
                  <a:lnTo>
                    <a:pt x="83" y="601"/>
                  </a:lnTo>
                  <a:lnTo>
                    <a:pt x="78" y="606"/>
                  </a:lnTo>
                  <a:lnTo>
                    <a:pt x="72" y="627"/>
                  </a:lnTo>
                  <a:cubicBezTo>
                    <a:pt x="72" y="628"/>
                    <a:pt x="72" y="628"/>
                    <a:pt x="72" y="628"/>
                  </a:cubicBezTo>
                  <a:cubicBezTo>
                    <a:pt x="72" y="629"/>
                    <a:pt x="73" y="630"/>
                    <a:pt x="74" y="631"/>
                  </a:cubicBezTo>
                  <a:lnTo>
                    <a:pt x="79" y="630"/>
                  </a:lnTo>
                  <a:cubicBezTo>
                    <a:pt x="80" y="629"/>
                    <a:pt x="81" y="629"/>
                    <a:pt x="82" y="630"/>
                  </a:cubicBezTo>
                  <a:lnTo>
                    <a:pt x="91" y="631"/>
                  </a:lnTo>
                  <a:cubicBezTo>
                    <a:pt x="94" y="632"/>
                    <a:pt x="96" y="634"/>
                    <a:pt x="97" y="637"/>
                  </a:cubicBezTo>
                  <a:cubicBezTo>
                    <a:pt x="97" y="637"/>
                    <a:pt x="97" y="637"/>
                    <a:pt x="97" y="638"/>
                  </a:cubicBezTo>
                  <a:lnTo>
                    <a:pt x="100" y="637"/>
                  </a:lnTo>
                  <a:cubicBezTo>
                    <a:pt x="102" y="637"/>
                    <a:pt x="104" y="637"/>
                    <a:pt x="105" y="638"/>
                  </a:cubicBezTo>
                  <a:lnTo>
                    <a:pt x="108" y="639"/>
                  </a:lnTo>
                  <a:cubicBezTo>
                    <a:pt x="110" y="641"/>
                    <a:pt x="111" y="643"/>
                    <a:pt x="112" y="645"/>
                  </a:cubicBezTo>
                  <a:cubicBezTo>
                    <a:pt x="112" y="648"/>
                    <a:pt x="111" y="650"/>
                    <a:pt x="110" y="652"/>
                  </a:cubicBezTo>
                  <a:lnTo>
                    <a:pt x="103" y="659"/>
                  </a:lnTo>
                  <a:cubicBezTo>
                    <a:pt x="103" y="659"/>
                    <a:pt x="102" y="660"/>
                    <a:pt x="101" y="660"/>
                  </a:cubicBezTo>
                  <a:lnTo>
                    <a:pt x="93" y="664"/>
                  </a:lnTo>
                  <a:cubicBezTo>
                    <a:pt x="92" y="664"/>
                    <a:pt x="92" y="665"/>
                    <a:pt x="91" y="665"/>
                  </a:cubicBezTo>
                  <a:lnTo>
                    <a:pt x="79" y="666"/>
                  </a:lnTo>
                  <a:lnTo>
                    <a:pt x="89" y="671"/>
                  </a:lnTo>
                  <a:cubicBezTo>
                    <a:pt x="92" y="673"/>
                    <a:pt x="94" y="677"/>
                    <a:pt x="93" y="681"/>
                  </a:cubicBezTo>
                  <a:cubicBezTo>
                    <a:pt x="91" y="685"/>
                    <a:pt x="87" y="687"/>
                    <a:pt x="83" y="686"/>
                  </a:cubicBezTo>
                  <a:lnTo>
                    <a:pt x="77" y="684"/>
                  </a:lnTo>
                  <a:lnTo>
                    <a:pt x="75" y="686"/>
                  </a:lnTo>
                  <a:cubicBezTo>
                    <a:pt x="75" y="686"/>
                    <a:pt x="75" y="687"/>
                    <a:pt x="74" y="687"/>
                  </a:cubicBezTo>
                  <a:lnTo>
                    <a:pt x="74" y="691"/>
                  </a:lnTo>
                  <a:cubicBezTo>
                    <a:pt x="75" y="694"/>
                    <a:pt x="73" y="697"/>
                    <a:pt x="70" y="699"/>
                  </a:cubicBezTo>
                  <a:cubicBezTo>
                    <a:pt x="67" y="700"/>
                    <a:pt x="64" y="700"/>
                    <a:pt x="61" y="698"/>
                  </a:cubicBezTo>
                  <a:lnTo>
                    <a:pt x="61" y="697"/>
                  </a:lnTo>
                  <a:lnTo>
                    <a:pt x="51" y="693"/>
                  </a:lnTo>
                  <a:lnTo>
                    <a:pt x="47" y="690"/>
                  </a:lnTo>
                  <a:cubicBezTo>
                    <a:pt x="46" y="689"/>
                    <a:pt x="46" y="689"/>
                    <a:pt x="45" y="688"/>
                  </a:cubicBezTo>
                  <a:lnTo>
                    <a:pt x="44" y="687"/>
                  </a:lnTo>
                  <a:lnTo>
                    <a:pt x="36" y="693"/>
                  </a:lnTo>
                  <a:cubicBezTo>
                    <a:pt x="35" y="693"/>
                    <a:pt x="34" y="693"/>
                    <a:pt x="33" y="694"/>
                  </a:cubicBezTo>
                  <a:lnTo>
                    <a:pt x="6" y="697"/>
                  </a:lnTo>
                  <a:lnTo>
                    <a:pt x="2" y="702"/>
                  </a:lnTo>
                  <a:cubicBezTo>
                    <a:pt x="2" y="703"/>
                    <a:pt x="1" y="704"/>
                    <a:pt x="0" y="704"/>
                  </a:cubicBezTo>
                  <a:lnTo>
                    <a:pt x="4" y="708"/>
                  </a:lnTo>
                  <a:lnTo>
                    <a:pt x="8" y="704"/>
                  </a:lnTo>
                  <a:cubicBezTo>
                    <a:pt x="9" y="703"/>
                    <a:pt x="11" y="702"/>
                    <a:pt x="13" y="702"/>
                  </a:cubicBezTo>
                  <a:lnTo>
                    <a:pt x="18" y="701"/>
                  </a:lnTo>
                  <a:cubicBezTo>
                    <a:pt x="19" y="701"/>
                    <a:pt x="20" y="701"/>
                    <a:pt x="20" y="702"/>
                  </a:cubicBezTo>
                  <a:lnTo>
                    <a:pt x="34" y="705"/>
                  </a:lnTo>
                  <a:lnTo>
                    <a:pt x="46" y="704"/>
                  </a:lnTo>
                  <a:cubicBezTo>
                    <a:pt x="47" y="704"/>
                    <a:pt x="48" y="704"/>
                    <a:pt x="48" y="705"/>
                  </a:cubicBezTo>
                  <a:lnTo>
                    <a:pt x="51" y="705"/>
                  </a:lnTo>
                  <a:cubicBezTo>
                    <a:pt x="52" y="705"/>
                    <a:pt x="53" y="706"/>
                    <a:pt x="53" y="706"/>
                  </a:cubicBezTo>
                  <a:lnTo>
                    <a:pt x="57" y="709"/>
                  </a:lnTo>
                  <a:lnTo>
                    <a:pt x="63" y="707"/>
                  </a:lnTo>
                  <a:lnTo>
                    <a:pt x="83" y="696"/>
                  </a:lnTo>
                  <a:cubicBezTo>
                    <a:pt x="84" y="695"/>
                    <a:pt x="87" y="695"/>
                    <a:pt x="89" y="695"/>
                  </a:cubicBezTo>
                  <a:lnTo>
                    <a:pt x="97" y="697"/>
                  </a:lnTo>
                  <a:cubicBezTo>
                    <a:pt x="97" y="698"/>
                    <a:pt x="98" y="698"/>
                    <a:pt x="99" y="698"/>
                  </a:cubicBezTo>
                  <a:lnTo>
                    <a:pt x="109" y="704"/>
                  </a:lnTo>
                  <a:lnTo>
                    <a:pt x="126" y="702"/>
                  </a:lnTo>
                  <a:cubicBezTo>
                    <a:pt x="130" y="701"/>
                    <a:pt x="133" y="704"/>
                    <a:pt x="134" y="707"/>
                  </a:cubicBezTo>
                  <a:cubicBezTo>
                    <a:pt x="136" y="710"/>
                    <a:pt x="134" y="714"/>
                    <a:pt x="131" y="716"/>
                  </a:cubicBezTo>
                  <a:lnTo>
                    <a:pt x="127" y="719"/>
                  </a:lnTo>
                  <a:cubicBezTo>
                    <a:pt x="127" y="720"/>
                    <a:pt x="126" y="720"/>
                    <a:pt x="125" y="720"/>
                  </a:cubicBezTo>
                  <a:lnTo>
                    <a:pt x="119" y="722"/>
                  </a:lnTo>
                  <a:lnTo>
                    <a:pt x="107" y="723"/>
                  </a:lnTo>
                  <a:cubicBezTo>
                    <a:pt x="107" y="723"/>
                    <a:pt x="106" y="723"/>
                    <a:pt x="105" y="723"/>
                  </a:cubicBezTo>
                  <a:lnTo>
                    <a:pt x="100" y="722"/>
                  </a:lnTo>
                  <a:cubicBezTo>
                    <a:pt x="99" y="722"/>
                    <a:pt x="99" y="721"/>
                    <a:pt x="98" y="721"/>
                  </a:cubicBezTo>
                  <a:lnTo>
                    <a:pt x="88" y="716"/>
                  </a:lnTo>
                  <a:lnTo>
                    <a:pt x="88" y="716"/>
                  </a:lnTo>
                  <a:lnTo>
                    <a:pt x="74" y="725"/>
                  </a:lnTo>
                  <a:lnTo>
                    <a:pt x="76" y="725"/>
                  </a:lnTo>
                  <a:cubicBezTo>
                    <a:pt x="79" y="728"/>
                    <a:pt x="80" y="732"/>
                    <a:pt x="78" y="736"/>
                  </a:cubicBezTo>
                  <a:lnTo>
                    <a:pt x="76" y="738"/>
                  </a:lnTo>
                  <a:cubicBezTo>
                    <a:pt x="75" y="740"/>
                    <a:pt x="73" y="742"/>
                    <a:pt x="70" y="742"/>
                  </a:cubicBezTo>
                  <a:cubicBezTo>
                    <a:pt x="68" y="743"/>
                    <a:pt x="65" y="742"/>
                    <a:pt x="64" y="740"/>
                  </a:cubicBezTo>
                  <a:lnTo>
                    <a:pt x="59" y="736"/>
                  </a:lnTo>
                  <a:lnTo>
                    <a:pt x="55" y="733"/>
                  </a:lnTo>
                  <a:lnTo>
                    <a:pt x="50" y="732"/>
                  </a:lnTo>
                  <a:lnTo>
                    <a:pt x="44" y="733"/>
                  </a:lnTo>
                  <a:lnTo>
                    <a:pt x="70" y="754"/>
                  </a:lnTo>
                  <a:lnTo>
                    <a:pt x="75" y="755"/>
                  </a:lnTo>
                  <a:lnTo>
                    <a:pt x="79" y="749"/>
                  </a:lnTo>
                  <a:cubicBezTo>
                    <a:pt x="82" y="745"/>
                    <a:pt x="89" y="745"/>
                    <a:pt x="92" y="748"/>
                  </a:cubicBezTo>
                  <a:cubicBezTo>
                    <a:pt x="94" y="750"/>
                    <a:pt x="95" y="752"/>
                    <a:pt x="95" y="755"/>
                  </a:cubicBezTo>
                  <a:lnTo>
                    <a:pt x="92" y="764"/>
                  </a:lnTo>
                  <a:lnTo>
                    <a:pt x="101" y="767"/>
                  </a:lnTo>
                  <a:cubicBezTo>
                    <a:pt x="102" y="767"/>
                    <a:pt x="103" y="768"/>
                    <a:pt x="103" y="769"/>
                  </a:cubicBezTo>
                  <a:lnTo>
                    <a:pt x="111" y="763"/>
                  </a:lnTo>
                  <a:lnTo>
                    <a:pt x="123" y="748"/>
                  </a:lnTo>
                  <a:lnTo>
                    <a:pt x="133" y="734"/>
                  </a:lnTo>
                  <a:lnTo>
                    <a:pt x="136" y="731"/>
                  </a:lnTo>
                  <a:cubicBezTo>
                    <a:pt x="137" y="730"/>
                    <a:pt x="138" y="730"/>
                    <a:pt x="139" y="729"/>
                  </a:cubicBezTo>
                  <a:lnTo>
                    <a:pt x="139" y="729"/>
                  </a:lnTo>
                  <a:lnTo>
                    <a:pt x="141" y="725"/>
                  </a:lnTo>
                  <a:cubicBezTo>
                    <a:pt x="142" y="724"/>
                    <a:pt x="142" y="723"/>
                    <a:pt x="144" y="722"/>
                  </a:cubicBezTo>
                  <a:lnTo>
                    <a:pt x="146" y="721"/>
                  </a:lnTo>
                  <a:cubicBezTo>
                    <a:pt x="147" y="720"/>
                    <a:pt x="148" y="719"/>
                    <a:pt x="149" y="719"/>
                  </a:cubicBezTo>
                  <a:lnTo>
                    <a:pt x="152" y="718"/>
                  </a:lnTo>
                  <a:lnTo>
                    <a:pt x="160" y="706"/>
                  </a:lnTo>
                  <a:cubicBezTo>
                    <a:pt x="161" y="705"/>
                    <a:pt x="163" y="704"/>
                    <a:pt x="164" y="703"/>
                  </a:cubicBezTo>
                  <a:lnTo>
                    <a:pt x="166" y="702"/>
                  </a:lnTo>
                  <a:cubicBezTo>
                    <a:pt x="167" y="700"/>
                    <a:pt x="168" y="699"/>
                    <a:pt x="169" y="699"/>
                  </a:cubicBezTo>
                  <a:cubicBezTo>
                    <a:pt x="170" y="698"/>
                    <a:pt x="173" y="697"/>
                    <a:pt x="174" y="697"/>
                  </a:cubicBezTo>
                  <a:lnTo>
                    <a:pt x="177" y="696"/>
                  </a:lnTo>
                  <a:lnTo>
                    <a:pt x="180" y="685"/>
                  </a:lnTo>
                  <a:cubicBezTo>
                    <a:pt x="180" y="683"/>
                    <a:pt x="182" y="681"/>
                    <a:pt x="183" y="680"/>
                  </a:cubicBezTo>
                  <a:cubicBezTo>
                    <a:pt x="184" y="679"/>
                    <a:pt x="186" y="678"/>
                    <a:pt x="187" y="678"/>
                  </a:cubicBezTo>
                  <a:lnTo>
                    <a:pt x="189" y="677"/>
                  </a:lnTo>
                  <a:lnTo>
                    <a:pt x="191" y="672"/>
                  </a:lnTo>
                  <a:cubicBezTo>
                    <a:pt x="192" y="672"/>
                    <a:pt x="192" y="671"/>
                    <a:pt x="193" y="670"/>
                  </a:cubicBezTo>
                  <a:lnTo>
                    <a:pt x="204" y="660"/>
                  </a:lnTo>
                  <a:cubicBezTo>
                    <a:pt x="207" y="657"/>
                    <a:pt x="212" y="657"/>
                    <a:pt x="215" y="660"/>
                  </a:cubicBezTo>
                  <a:cubicBezTo>
                    <a:pt x="218" y="662"/>
                    <a:pt x="219" y="666"/>
                    <a:pt x="217" y="669"/>
                  </a:cubicBezTo>
                  <a:lnTo>
                    <a:pt x="210" y="683"/>
                  </a:lnTo>
                  <a:lnTo>
                    <a:pt x="196" y="698"/>
                  </a:lnTo>
                  <a:lnTo>
                    <a:pt x="203" y="701"/>
                  </a:lnTo>
                  <a:lnTo>
                    <a:pt x="232" y="695"/>
                  </a:lnTo>
                  <a:cubicBezTo>
                    <a:pt x="236" y="694"/>
                    <a:pt x="240" y="696"/>
                    <a:pt x="241" y="699"/>
                  </a:cubicBezTo>
                  <a:cubicBezTo>
                    <a:pt x="243" y="703"/>
                    <a:pt x="242" y="707"/>
                    <a:pt x="239" y="709"/>
                  </a:cubicBezTo>
                  <a:lnTo>
                    <a:pt x="235" y="711"/>
                  </a:lnTo>
                  <a:cubicBezTo>
                    <a:pt x="234" y="712"/>
                    <a:pt x="234" y="712"/>
                    <a:pt x="232" y="713"/>
                  </a:cubicBezTo>
                  <a:lnTo>
                    <a:pt x="218" y="716"/>
                  </a:lnTo>
                  <a:lnTo>
                    <a:pt x="212" y="720"/>
                  </a:lnTo>
                  <a:cubicBezTo>
                    <a:pt x="211" y="721"/>
                    <a:pt x="210" y="721"/>
                    <a:pt x="209" y="721"/>
                  </a:cubicBezTo>
                  <a:lnTo>
                    <a:pt x="205" y="723"/>
                  </a:lnTo>
                  <a:cubicBezTo>
                    <a:pt x="204" y="723"/>
                    <a:pt x="202" y="723"/>
                    <a:pt x="201" y="722"/>
                  </a:cubicBezTo>
                  <a:lnTo>
                    <a:pt x="193" y="720"/>
                  </a:lnTo>
                  <a:lnTo>
                    <a:pt x="190" y="723"/>
                  </a:lnTo>
                  <a:cubicBezTo>
                    <a:pt x="189" y="724"/>
                    <a:pt x="187" y="725"/>
                    <a:pt x="185" y="725"/>
                  </a:cubicBezTo>
                  <a:lnTo>
                    <a:pt x="183" y="726"/>
                  </a:lnTo>
                  <a:lnTo>
                    <a:pt x="183" y="726"/>
                  </a:lnTo>
                  <a:cubicBezTo>
                    <a:pt x="183" y="727"/>
                    <a:pt x="183" y="729"/>
                    <a:pt x="182" y="731"/>
                  </a:cubicBezTo>
                  <a:lnTo>
                    <a:pt x="179" y="735"/>
                  </a:lnTo>
                  <a:cubicBezTo>
                    <a:pt x="179" y="736"/>
                    <a:pt x="178" y="737"/>
                    <a:pt x="178" y="738"/>
                  </a:cubicBezTo>
                  <a:lnTo>
                    <a:pt x="169" y="746"/>
                  </a:lnTo>
                  <a:lnTo>
                    <a:pt x="164" y="756"/>
                  </a:lnTo>
                  <a:lnTo>
                    <a:pt x="167" y="754"/>
                  </a:lnTo>
                  <a:cubicBezTo>
                    <a:pt x="168" y="754"/>
                    <a:pt x="169" y="753"/>
                    <a:pt x="170" y="753"/>
                  </a:cubicBezTo>
                  <a:cubicBezTo>
                    <a:pt x="171" y="753"/>
                    <a:pt x="173" y="752"/>
                    <a:pt x="174" y="752"/>
                  </a:cubicBezTo>
                  <a:lnTo>
                    <a:pt x="176" y="753"/>
                  </a:lnTo>
                  <a:lnTo>
                    <a:pt x="182" y="749"/>
                  </a:lnTo>
                  <a:cubicBezTo>
                    <a:pt x="185" y="747"/>
                    <a:pt x="189" y="748"/>
                    <a:pt x="192" y="750"/>
                  </a:cubicBezTo>
                  <a:cubicBezTo>
                    <a:pt x="194" y="753"/>
                    <a:pt x="195" y="757"/>
                    <a:pt x="192" y="760"/>
                  </a:cubicBezTo>
                  <a:lnTo>
                    <a:pt x="190" y="764"/>
                  </a:lnTo>
                  <a:lnTo>
                    <a:pt x="189" y="765"/>
                  </a:lnTo>
                  <a:lnTo>
                    <a:pt x="186" y="767"/>
                  </a:lnTo>
                  <a:lnTo>
                    <a:pt x="180" y="770"/>
                  </a:lnTo>
                  <a:lnTo>
                    <a:pt x="172" y="777"/>
                  </a:lnTo>
                  <a:lnTo>
                    <a:pt x="167" y="779"/>
                  </a:lnTo>
                  <a:cubicBezTo>
                    <a:pt x="166" y="780"/>
                    <a:pt x="165" y="780"/>
                    <a:pt x="164" y="780"/>
                  </a:cubicBezTo>
                  <a:lnTo>
                    <a:pt x="162" y="780"/>
                  </a:lnTo>
                  <a:lnTo>
                    <a:pt x="162" y="781"/>
                  </a:lnTo>
                  <a:cubicBezTo>
                    <a:pt x="163" y="781"/>
                    <a:pt x="165" y="780"/>
                    <a:pt x="167" y="781"/>
                  </a:cubicBezTo>
                  <a:lnTo>
                    <a:pt x="186" y="785"/>
                  </a:lnTo>
                  <a:lnTo>
                    <a:pt x="190" y="785"/>
                  </a:lnTo>
                  <a:lnTo>
                    <a:pt x="194" y="778"/>
                  </a:lnTo>
                  <a:lnTo>
                    <a:pt x="195" y="777"/>
                  </a:lnTo>
                  <a:lnTo>
                    <a:pt x="202" y="770"/>
                  </a:lnTo>
                  <a:lnTo>
                    <a:pt x="205" y="766"/>
                  </a:lnTo>
                  <a:lnTo>
                    <a:pt x="209" y="755"/>
                  </a:lnTo>
                  <a:cubicBezTo>
                    <a:pt x="210" y="753"/>
                    <a:pt x="211" y="752"/>
                    <a:pt x="212" y="751"/>
                  </a:cubicBezTo>
                  <a:lnTo>
                    <a:pt x="217" y="749"/>
                  </a:lnTo>
                  <a:cubicBezTo>
                    <a:pt x="220" y="747"/>
                    <a:pt x="224" y="748"/>
                    <a:pt x="227" y="751"/>
                  </a:cubicBezTo>
                  <a:cubicBezTo>
                    <a:pt x="229" y="753"/>
                    <a:pt x="229" y="758"/>
                    <a:pt x="227" y="761"/>
                  </a:cubicBezTo>
                  <a:lnTo>
                    <a:pt x="223" y="766"/>
                  </a:lnTo>
                  <a:lnTo>
                    <a:pt x="217" y="780"/>
                  </a:lnTo>
                  <a:lnTo>
                    <a:pt x="204" y="798"/>
                  </a:lnTo>
                  <a:lnTo>
                    <a:pt x="198" y="804"/>
                  </a:lnTo>
                  <a:cubicBezTo>
                    <a:pt x="197" y="805"/>
                    <a:pt x="196" y="805"/>
                    <a:pt x="194" y="806"/>
                  </a:cubicBezTo>
                  <a:lnTo>
                    <a:pt x="188" y="807"/>
                  </a:lnTo>
                  <a:cubicBezTo>
                    <a:pt x="186" y="808"/>
                    <a:pt x="185" y="808"/>
                    <a:pt x="184" y="807"/>
                  </a:cubicBezTo>
                  <a:lnTo>
                    <a:pt x="169" y="803"/>
                  </a:lnTo>
                  <a:lnTo>
                    <a:pt x="153" y="805"/>
                  </a:lnTo>
                  <a:lnTo>
                    <a:pt x="149" y="806"/>
                  </a:lnTo>
                  <a:lnTo>
                    <a:pt x="148" y="809"/>
                  </a:lnTo>
                  <a:cubicBezTo>
                    <a:pt x="148" y="811"/>
                    <a:pt x="147" y="814"/>
                    <a:pt x="146" y="815"/>
                  </a:cubicBezTo>
                  <a:lnTo>
                    <a:pt x="144" y="817"/>
                  </a:lnTo>
                  <a:cubicBezTo>
                    <a:pt x="143" y="818"/>
                    <a:pt x="143" y="818"/>
                    <a:pt x="142" y="819"/>
                  </a:cubicBezTo>
                  <a:lnTo>
                    <a:pt x="145" y="818"/>
                  </a:lnTo>
                  <a:cubicBezTo>
                    <a:pt x="147" y="818"/>
                    <a:pt x="149" y="819"/>
                    <a:pt x="151" y="821"/>
                  </a:cubicBezTo>
                  <a:cubicBezTo>
                    <a:pt x="153" y="822"/>
                    <a:pt x="154" y="824"/>
                    <a:pt x="154" y="826"/>
                  </a:cubicBezTo>
                  <a:lnTo>
                    <a:pt x="154" y="829"/>
                  </a:lnTo>
                  <a:cubicBezTo>
                    <a:pt x="154" y="832"/>
                    <a:pt x="152" y="835"/>
                    <a:pt x="149" y="836"/>
                  </a:cubicBezTo>
                  <a:lnTo>
                    <a:pt x="139" y="840"/>
                  </a:lnTo>
                  <a:cubicBezTo>
                    <a:pt x="138" y="840"/>
                    <a:pt x="137" y="841"/>
                    <a:pt x="137" y="841"/>
                  </a:cubicBezTo>
                  <a:lnTo>
                    <a:pt x="131" y="841"/>
                  </a:lnTo>
                  <a:cubicBezTo>
                    <a:pt x="131" y="841"/>
                    <a:pt x="130" y="841"/>
                    <a:pt x="129" y="841"/>
                  </a:cubicBezTo>
                  <a:lnTo>
                    <a:pt x="129" y="843"/>
                  </a:lnTo>
                  <a:lnTo>
                    <a:pt x="127" y="854"/>
                  </a:lnTo>
                  <a:lnTo>
                    <a:pt x="131" y="852"/>
                  </a:lnTo>
                  <a:cubicBezTo>
                    <a:pt x="132" y="852"/>
                    <a:pt x="134" y="852"/>
                    <a:pt x="136" y="853"/>
                  </a:cubicBezTo>
                  <a:lnTo>
                    <a:pt x="139" y="854"/>
                  </a:lnTo>
                  <a:cubicBezTo>
                    <a:pt x="141" y="855"/>
                    <a:pt x="142" y="856"/>
                    <a:pt x="143" y="858"/>
                  </a:cubicBezTo>
                  <a:lnTo>
                    <a:pt x="144" y="860"/>
                  </a:lnTo>
                  <a:cubicBezTo>
                    <a:pt x="145" y="862"/>
                    <a:pt x="145" y="863"/>
                    <a:pt x="145" y="865"/>
                  </a:cubicBezTo>
                  <a:lnTo>
                    <a:pt x="144" y="867"/>
                  </a:lnTo>
                  <a:cubicBezTo>
                    <a:pt x="144" y="870"/>
                    <a:pt x="142" y="872"/>
                    <a:pt x="140" y="873"/>
                  </a:cubicBezTo>
                  <a:lnTo>
                    <a:pt x="133" y="876"/>
                  </a:lnTo>
                  <a:lnTo>
                    <a:pt x="133" y="876"/>
                  </a:lnTo>
                  <a:cubicBezTo>
                    <a:pt x="134" y="878"/>
                    <a:pt x="134" y="879"/>
                    <a:pt x="133" y="881"/>
                  </a:cubicBezTo>
                  <a:cubicBezTo>
                    <a:pt x="135" y="881"/>
                    <a:pt x="138" y="882"/>
                    <a:pt x="139" y="883"/>
                  </a:cubicBezTo>
                  <a:cubicBezTo>
                    <a:pt x="141" y="885"/>
                    <a:pt x="142" y="888"/>
                    <a:pt x="141" y="891"/>
                  </a:cubicBezTo>
                  <a:lnTo>
                    <a:pt x="138" y="900"/>
                  </a:lnTo>
                  <a:lnTo>
                    <a:pt x="132" y="910"/>
                  </a:lnTo>
                  <a:lnTo>
                    <a:pt x="133" y="913"/>
                  </a:lnTo>
                  <a:cubicBezTo>
                    <a:pt x="133" y="913"/>
                    <a:pt x="133" y="913"/>
                    <a:pt x="133" y="914"/>
                  </a:cubicBezTo>
                  <a:cubicBezTo>
                    <a:pt x="134" y="914"/>
                    <a:pt x="136" y="916"/>
                    <a:pt x="136" y="917"/>
                  </a:cubicBezTo>
                  <a:lnTo>
                    <a:pt x="137" y="920"/>
                  </a:lnTo>
                  <a:cubicBezTo>
                    <a:pt x="138" y="921"/>
                    <a:pt x="138" y="922"/>
                    <a:pt x="138" y="924"/>
                  </a:cubicBezTo>
                  <a:lnTo>
                    <a:pt x="137" y="926"/>
                  </a:lnTo>
                  <a:cubicBezTo>
                    <a:pt x="137" y="930"/>
                    <a:pt x="133" y="933"/>
                    <a:pt x="128" y="933"/>
                  </a:cubicBezTo>
                  <a:cubicBezTo>
                    <a:pt x="127" y="932"/>
                    <a:pt x="126" y="932"/>
                    <a:pt x="124" y="932"/>
                  </a:cubicBezTo>
                  <a:lnTo>
                    <a:pt x="123" y="934"/>
                  </a:lnTo>
                  <a:lnTo>
                    <a:pt x="125" y="934"/>
                  </a:lnTo>
                  <a:cubicBezTo>
                    <a:pt x="127" y="935"/>
                    <a:pt x="128" y="936"/>
                    <a:pt x="129" y="939"/>
                  </a:cubicBezTo>
                  <a:cubicBezTo>
                    <a:pt x="129" y="941"/>
                    <a:pt x="130" y="944"/>
                    <a:pt x="128" y="946"/>
                  </a:cubicBezTo>
                  <a:lnTo>
                    <a:pt x="128" y="947"/>
                  </a:lnTo>
                  <a:cubicBezTo>
                    <a:pt x="128" y="948"/>
                    <a:pt x="128" y="948"/>
                    <a:pt x="128" y="949"/>
                  </a:cubicBezTo>
                  <a:lnTo>
                    <a:pt x="126" y="953"/>
                  </a:lnTo>
                  <a:lnTo>
                    <a:pt x="114" y="973"/>
                  </a:lnTo>
                  <a:lnTo>
                    <a:pt x="118" y="971"/>
                  </a:lnTo>
                  <a:cubicBezTo>
                    <a:pt x="121" y="969"/>
                    <a:pt x="125" y="969"/>
                    <a:pt x="128" y="972"/>
                  </a:cubicBezTo>
                  <a:cubicBezTo>
                    <a:pt x="130" y="974"/>
                    <a:pt x="130" y="980"/>
                    <a:pt x="128" y="982"/>
                  </a:cubicBezTo>
                  <a:lnTo>
                    <a:pt x="119" y="992"/>
                  </a:lnTo>
                  <a:lnTo>
                    <a:pt x="117" y="999"/>
                  </a:lnTo>
                  <a:lnTo>
                    <a:pt x="110" y="1010"/>
                  </a:lnTo>
                  <a:lnTo>
                    <a:pt x="110" y="1011"/>
                  </a:lnTo>
                  <a:lnTo>
                    <a:pt x="112" y="1023"/>
                  </a:lnTo>
                  <a:lnTo>
                    <a:pt x="118" y="1025"/>
                  </a:lnTo>
                  <a:cubicBezTo>
                    <a:pt x="118" y="1025"/>
                    <a:pt x="118" y="1025"/>
                    <a:pt x="119" y="1025"/>
                  </a:cubicBezTo>
                  <a:lnTo>
                    <a:pt x="120" y="1024"/>
                  </a:lnTo>
                  <a:lnTo>
                    <a:pt x="138" y="1003"/>
                  </a:lnTo>
                  <a:cubicBezTo>
                    <a:pt x="140" y="1001"/>
                    <a:pt x="143" y="1000"/>
                    <a:pt x="146" y="1001"/>
                  </a:cubicBezTo>
                  <a:cubicBezTo>
                    <a:pt x="146" y="1000"/>
                    <a:pt x="146" y="999"/>
                    <a:pt x="146" y="999"/>
                  </a:cubicBezTo>
                  <a:cubicBezTo>
                    <a:pt x="146" y="998"/>
                    <a:pt x="146" y="997"/>
                    <a:pt x="146" y="997"/>
                  </a:cubicBezTo>
                  <a:lnTo>
                    <a:pt x="146" y="994"/>
                  </a:lnTo>
                  <a:lnTo>
                    <a:pt x="146" y="994"/>
                  </a:lnTo>
                  <a:cubicBezTo>
                    <a:pt x="145" y="993"/>
                    <a:pt x="145" y="992"/>
                    <a:pt x="145" y="992"/>
                  </a:cubicBezTo>
                  <a:lnTo>
                    <a:pt x="141" y="978"/>
                  </a:lnTo>
                  <a:cubicBezTo>
                    <a:pt x="140" y="978"/>
                    <a:pt x="140" y="977"/>
                    <a:pt x="139" y="976"/>
                  </a:cubicBezTo>
                  <a:cubicBezTo>
                    <a:pt x="138" y="975"/>
                    <a:pt x="136" y="972"/>
                    <a:pt x="136" y="970"/>
                  </a:cubicBezTo>
                  <a:lnTo>
                    <a:pt x="138" y="951"/>
                  </a:lnTo>
                  <a:lnTo>
                    <a:pt x="138" y="950"/>
                  </a:lnTo>
                  <a:lnTo>
                    <a:pt x="138" y="947"/>
                  </a:lnTo>
                  <a:cubicBezTo>
                    <a:pt x="138" y="946"/>
                    <a:pt x="138" y="945"/>
                    <a:pt x="138" y="944"/>
                  </a:cubicBezTo>
                  <a:cubicBezTo>
                    <a:pt x="139" y="943"/>
                    <a:pt x="141" y="939"/>
                    <a:pt x="142" y="938"/>
                  </a:cubicBezTo>
                  <a:cubicBezTo>
                    <a:pt x="145" y="937"/>
                    <a:pt x="147" y="935"/>
                    <a:pt x="150" y="937"/>
                  </a:cubicBezTo>
                  <a:cubicBezTo>
                    <a:pt x="152" y="938"/>
                    <a:pt x="155" y="940"/>
                    <a:pt x="156" y="943"/>
                  </a:cubicBezTo>
                  <a:lnTo>
                    <a:pt x="156" y="944"/>
                  </a:lnTo>
                  <a:cubicBezTo>
                    <a:pt x="156" y="943"/>
                    <a:pt x="156" y="943"/>
                    <a:pt x="157" y="943"/>
                  </a:cubicBezTo>
                  <a:lnTo>
                    <a:pt x="158" y="937"/>
                  </a:lnTo>
                  <a:cubicBezTo>
                    <a:pt x="158" y="934"/>
                    <a:pt x="159" y="932"/>
                    <a:pt x="161" y="930"/>
                  </a:cubicBezTo>
                  <a:cubicBezTo>
                    <a:pt x="162" y="930"/>
                    <a:pt x="165" y="928"/>
                    <a:pt x="167" y="928"/>
                  </a:cubicBezTo>
                  <a:lnTo>
                    <a:pt x="167" y="928"/>
                  </a:lnTo>
                  <a:lnTo>
                    <a:pt x="182" y="905"/>
                  </a:lnTo>
                  <a:cubicBezTo>
                    <a:pt x="183" y="904"/>
                    <a:pt x="183" y="904"/>
                    <a:pt x="184" y="903"/>
                  </a:cubicBezTo>
                  <a:lnTo>
                    <a:pt x="207" y="887"/>
                  </a:lnTo>
                  <a:lnTo>
                    <a:pt x="213" y="871"/>
                  </a:lnTo>
                  <a:cubicBezTo>
                    <a:pt x="214" y="870"/>
                    <a:pt x="214" y="869"/>
                    <a:pt x="215" y="869"/>
                  </a:cubicBezTo>
                  <a:lnTo>
                    <a:pt x="218" y="866"/>
                  </a:lnTo>
                  <a:cubicBezTo>
                    <a:pt x="219" y="865"/>
                    <a:pt x="220" y="865"/>
                    <a:pt x="220" y="864"/>
                  </a:cubicBezTo>
                  <a:lnTo>
                    <a:pt x="224" y="863"/>
                  </a:lnTo>
                  <a:cubicBezTo>
                    <a:pt x="224" y="863"/>
                    <a:pt x="225" y="862"/>
                    <a:pt x="226" y="862"/>
                  </a:cubicBezTo>
                  <a:lnTo>
                    <a:pt x="233" y="862"/>
                  </a:lnTo>
                  <a:lnTo>
                    <a:pt x="239" y="855"/>
                  </a:lnTo>
                  <a:lnTo>
                    <a:pt x="244" y="851"/>
                  </a:lnTo>
                  <a:cubicBezTo>
                    <a:pt x="247" y="849"/>
                    <a:pt x="251" y="849"/>
                    <a:pt x="254" y="851"/>
                  </a:cubicBezTo>
                  <a:cubicBezTo>
                    <a:pt x="257" y="854"/>
                    <a:pt x="258" y="857"/>
                    <a:pt x="256" y="861"/>
                  </a:cubicBezTo>
                  <a:lnTo>
                    <a:pt x="252" y="870"/>
                  </a:lnTo>
                  <a:cubicBezTo>
                    <a:pt x="252" y="871"/>
                    <a:pt x="251" y="872"/>
                    <a:pt x="250" y="873"/>
                  </a:cubicBezTo>
                  <a:lnTo>
                    <a:pt x="243" y="878"/>
                  </a:lnTo>
                  <a:lnTo>
                    <a:pt x="231" y="885"/>
                  </a:lnTo>
                  <a:lnTo>
                    <a:pt x="228" y="888"/>
                  </a:lnTo>
                  <a:lnTo>
                    <a:pt x="222" y="903"/>
                  </a:lnTo>
                  <a:cubicBezTo>
                    <a:pt x="222" y="904"/>
                    <a:pt x="221" y="905"/>
                    <a:pt x="221" y="905"/>
                  </a:cubicBezTo>
                  <a:lnTo>
                    <a:pt x="219" y="907"/>
                  </a:lnTo>
                  <a:lnTo>
                    <a:pt x="210" y="915"/>
                  </a:lnTo>
                  <a:cubicBezTo>
                    <a:pt x="209" y="915"/>
                    <a:pt x="208" y="915"/>
                    <a:pt x="208" y="916"/>
                  </a:cubicBezTo>
                  <a:lnTo>
                    <a:pt x="199" y="919"/>
                  </a:lnTo>
                  <a:lnTo>
                    <a:pt x="176" y="958"/>
                  </a:lnTo>
                  <a:lnTo>
                    <a:pt x="178" y="968"/>
                  </a:lnTo>
                  <a:cubicBezTo>
                    <a:pt x="178" y="969"/>
                    <a:pt x="178" y="970"/>
                    <a:pt x="178" y="970"/>
                  </a:cubicBezTo>
                  <a:lnTo>
                    <a:pt x="177" y="973"/>
                  </a:lnTo>
                  <a:cubicBezTo>
                    <a:pt x="177" y="974"/>
                    <a:pt x="177" y="975"/>
                    <a:pt x="177" y="976"/>
                  </a:cubicBezTo>
                  <a:lnTo>
                    <a:pt x="175" y="980"/>
                  </a:lnTo>
                  <a:lnTo>
                    <a:pt x="175" y="985"/>
                  </a:lnTo>
                  <a:lnTo>
                    <a:pt x="175" y="987"/>
                  </a:lnTo>
                  <a:cubicBezTo>
                    <a:pt x="176" y="987"/>
                    <a:pt x="177" y="988"/>
                    <a:pt x="177" y="988"/>
                  </a:cubicBezTo>
                  <a:cubicBezTo>
                    <a:pt x="177" y="989"/>
                    <a:pt x="178" y="989"/>
                    <a:pt x="178" y="990"/>
                  </a:cubicBezTo>
                  <a:cubicBezTo>
                    <a:pt x="179" y="989"/>
                    <a:pt x="179" y="988"/>
                    <a:pt x="179" y="988"/>
                  </a:cubicBezTo>
                  <a:lnTo>
                    <a:pt x="185" y="977"/>
                  </a:lnTo>
                  <a:lnTo>
                    <a:pt x="188" y="965"/>
                  </a:lnTo>
                  <a:cubicBezTo>
                    <a:pt x="189" y="965"/>
                    <a:pt x="189" y="964"/>
                    <a:pt x="190" y="963"/>
                  </a:cubicBezTo>
                  <a:lnTo>
                    <a:pt x="192" y="961"/>
                  </a:lnTo>
                  <a:cubicBezTo>
                    <a:pt x="193" y="958"/>
                    <a:pt x="196" y="957"/>
                    <a:pt x="199" y="958"/>
                  </a:cubicBezTo>
                  <a:cubicBezTo>
                    <a:pt x="197" y="954"/>
                    <a:pt x="198" y="950"/>
                    <a:pt x="201" y="948"/>
                  </a:cubicBezTo>
                  <a:lnTo>
                    <a:pt x="204" y="945"/>
                  </a:lnTo>
                  <a:cubicBezTo>
                    <a:pt x="206" y="944"/>
                    <a:pt x="208" y="943"/>
                    <a:pt x="211" y="944"/>
                  </a:cubicBezTo>
                  <a:cubicBezTo>
                    <a:pt x="213" y="944"/>
                    <a:pt x="215" y="946"/>
                    <a:pt x="216" y="948"/>
                  </a:cubicBezTo>
                  <a:lnTo>
                    <a:pt x="218" y="951"/>
                  </a:lnTo>
                  <a:lnTo>
                    <a:pt x="218" y="952"/>
                  </a:lnTo>
                  <a:lnTo>
                    <a:pt x="219" y="955"/>
                  </a:lnTo>
                  <a:lnTo>
                    <a:pt x="226" y="964"/>
                  </a:lnTo>
                  <a:cubicBezTo>
                    <a:pt x="227" y="966"/>
                    <a:pt x="227" y="967"/>
                    <a:pt x="227" y="968"/>
                  </a:cubicBezTo>
                  <a:lnTo>
                    <a:pt x="230" y="985"/>
                  </a:lnTo>
                  <a:lnTo>
                    <a:pt x="233" y="992"/>
                  </a:lnTo>
                  <a:lnTo>
                    <a:pt x="234" y="988"/>
                  </a:lnTo>
                  <a:lnTo>
                    <a:pt x="236" y="981"/>
                  </a:lnTo>
                  <a:cubicBezTo>
                    <a:pt x="236" y="980"/>
                    <a:pt x="236" y="979"/>
                    <a:pt x="237" y="979"/>
                  </a:cubicBezTo>
                  <a:lnTo>
                    <a:pt x="242" y="968"/>
                  </a:lnTo>
                  <a:lnTo>
                    <a:pt x="241" y="967"/>
                  </a:lnTo>
                  <a:lnTo>
                    <a:pt x="239" y="966"/>
                  </a:lnTo>
                  <a:cubicBezTo>
                    <a:pt x="236" y="964"/>
                    <a:pt x="234" y="961"/>
                    <a:pt x="234" y="958"/>
                  </a:cubicBezTo>
                  <a:lnTo>
                    <a:pt x="234" y="956"/>
                  </a:lnTo>
                  <a:cubicBezTo>
                    <a:pt x="234" y="953"/>
                    <a:pt x="235" y="951"/>
                    <a:pt x="237" y="950"/>
                  </a:cubicBezTo>
                  <a:cubicBezTo>
                    <a:pt x="239" y="948"/>
                    <a:pt x="242" y="948"/>
                    <a:pt x="244" y="948"/>
                  </a:cubicBezTo>
                  <a:lnTo>
                    <a:pt x="245" y="948"/>
                  </a:lnTo>
                  <a:lnTo>
                    <a:pt x="244" y="937"/>
                  </a:lnTo>
                  <a:cubicBezTo>
                    <a:pt x="244" y="936"/>
                    <a:pt x="244" y="935"/>
                    <a:pt x="244" y="934"/>
                  </a:cubicBezTo>
                  <a:lnTo>
                    <a:pt x="245" y="932"/>
                  </a:lnTo>
                  <a:cubicBezTo>
                    <a:pt x="245" y="930"/>
                    <a:pt x="246" y="928"/>
                    <a:pt x="247" y="927"/>
                  </a:cubicBezTo>
                  <a:lnTo>
                    <a:pt x="248" y="926"/>
                  </a:lnTo>
                  <a:lnTo>
                    <a:pt x="243" y="904"/>
                  </a:lnTo>
                  <a:lnTo>
                    <a:pt x="241" y="899"/>
                  </a:lnTo>
                  <a:cubicBezTo>
                    <a:pt x="240" y="896"/>
                    <a:pt x="241" y="893"/>
                    <a:pt x="243" y="891"/>
                  </a:cubicBezTo>
                  <a:lnTo>
                    <a:pt x="245" y="888"/>
                  </a:lnTo>
                  <a:cubicBezTo>
                    <a:pt x="247" y="885"/>
                    <a:pt x="251" y="884"/>
                    <a:pt x="254" y="885"/>
                  </a:cubicBezTo>
                  <a:lnTo>
                    <a:pt x="257" y="886"/>
                  </a:lnTo>
                  <a:cubicBezTo>
                    <a:pt x="259" y="887"/>
                    <a:pt x="260" y="888"/>
                    <a:pt x="261" y="890"/>
                  </a:cubicBezTo>
                  <a:lnTo>
                    <a:pt x="263" y="893"/>
                  </a:lnTo>
                  <a:cubicBezTo>
                    <a:pt x="263" y="894"/>
                    <a:pt x="264" y="895"/>
                    <a:pt x="264" y="895"/>
                  </a:cubicBezTo>
                  <a:lnTo>
                    <a:pt x="273" y="879"/>
                  </a:lnTo>
                  <a:lnTo>
                    <a:pt x="274" y="878"/>
                  </a:lnTo>
                  <a:lnTo>
                    <a:pt x="276" y="876"/>
                  </a:lnTo>
                  <a:cubicBezTo>
                    <a:pt x="278" y="875"/>
                    <a:pt x="280" y="874"/>
                    <a:pt x="282" y="875"/>
                  </a:cubicBezTo>
                  <a:cubicBezTo>
                    <a:pt x="285" y="875"/>
                    <a:pt x="287" y="876"/>
                    <a:pt x="288" y="878"/>
                  </a:cubicBezTo>
                  <a:cubicBezTo>
                    <a:pt x="289" y="880"/>
                    <a:pt x="290" y="883"/>
                    <a:pt x="290" y="885"/>
                  </a:cubicBezTo>
                  <a:lnTo>
                    <a:pt x="289" y="890"/>
                  </a:lnTo>
                  <a:cubicBezTo>
                    <a:pt x="289" y="891"/>
                    <a:pt x="288" y="892"/>
                    <a:pt x="288" y="893"/>
                  </a:cubicBezTo>
                  <a:lnTo>
                    <a:pt x="274" y="916"/>
                  </a:lnTo>
                  <a:lnTo>
                    <a:pt x="272" y="921"/>
                  </a:lnTo>
                  <a:cubicBezTo>
                    <a:pt x="274" y="922"/>
                    <a:pt x="276" y="924"/>
                    <a:pt x="276" y="927"/>
                  </a:cubicBezTo>
                  <a:lnTo>
                    <a:pt x="280" y="940"/>
                  </a:lnTo>
                  <a:lnTo>
                    <a:pt x="284" y="945"/>
                  </a:lnTo>
                  <a:lnTo>
                    <a:pt x="290" y="948"/>
                  </a:lnTo>
                  <a:cubicBezTo>
                    <a:pt x="291" y="948"/>
                    <a:pt x="293" y="949"/>
                    <a:pt x="294" y="950"/>
                  </a:cubicBezTo>
                  <a:lnTo>
                    <a:pt x="303" y="962"/>
                  </a:lnTo>
                  <a:lnTo>
                    <a:pt x="309" y="966"/>
                  </a:lnTo>
                  <a:lnTo>
                    <a:pt x="336" y="972"/>
                  </a:lnTo>
                  <a:cubicBezTo>
                    <a:pt x="340" y="973"/>
                    <a:pt x="342" y="974"/>
                    <a:pt x="343" y="978"/>
                  </a:cubicBezTo>
                  <a:cubicBezTo>
                    <a:pt x="343" y="981"/>
                    <a:pt x="342" y="985"/>
                    <a:pt x="339" y="986"/>
                  </a:cubicBezTo>
                  <a:lnTo>
                    <a:pt x="334" y="990"/>
                  </a:lnTo>
                  <a:cubicBezTo>
                    <a:pt x="333" y="991"/>
                    <a:pt x="331" y="991"/>
                    <a:pt x="329" y="991"/>
                  </a:cubicBezTo>
                  <a:lnTo>
                    <a:pt x="296" y="986"/>
                  </a:lnTo>
                  <a:cubicBezTo>
                    <a:pt x="295" y="986"/>
                    <a:pt x="294" y="985"/>
                    <a:pt x="293" y="985"/>
                  </a:cubicBezTo>
                  <a:lnTo>
                    <a:pt x="292" y="984"/>
                  </a:lnTo>
                  <a:cubicBezTo>
                    <a:pt x="292" y="984"/>
                    <a:pt x="291" y="984"/>
                    <a:pt x="290" y="984"/>
                  </a:cubicBezTo>
                  <a:lnTo>
                    <a:pt x="286" y="984"/>
                  </a:lnTo>
                  <a:cubicBezTo>
                    <a:pt x="286" y="983"/>
                    <a:pt x="285" y="983"/>
                    <a:pt x="284" y="983"/>
                  </a:cubicBezTo>
                  <a:lnTo>
                    <a:pt x="273" y="978"/>
                  </a:lnTo>
                  <a:lnTo>
                    <a:pt x="267" y="980"/>
                  </a:lnTo>
                  <a:lnTo>
                    <a:pt x="265" y="982"/>
                  </a:lnTo>
                  <a:lnTo>
                    <a:pt x="263" y="985"/>
                  </a:lnTo>
                  <a:lnTo>
                    <a:pt x="262" y="993"/>
                  </a:lnTo>
                  <a:lnTo>
                    <a:pt x="269" y="1039"/>
                  </a:lnTo>
                  <a:cubicBezTo>
                    <a:pt x="269" y="1040"/>
                    <a:pt x="269" y="1041"/>
                    <a:pt x="268" y="1042"/>
                  </a:cubicBezTo>
                  <a:lnTo>
                    <a:pt x="265" y="1050"/>
                  </a:lnTo>
                  <a:cubicBezTo>
                    <a:pt x="265" y="1051"/>
                    <a:pt x="264" y="1052"/>
                    <a:pt x="263" y="1052"/>
                  </a:cubicBezTo>
                  <a:lnTo>
                    <a:pt x="259" y="1057"/>
                  </a:lnTo>
                  <a:lnTo>
                    <a:pt x="259" y="1057"/>
                  </a:lnTo>
                  <a:lnTo>
                    <a:pt x="265" y="1062"/>
                  </a:lnTo>
                  <a:lnTo>
                    <a:pt x="275" y="1068"/>
                  </a:lnTo>
                  <a:cubicBezTo>
                    <a:pt x="277" y="1070"/>
                    <a:pt x="278" y="1072"/>
                    <a:pt x="278" y="1074"/>
                  </a:cubicBezTo>
                  <a:cubicBezTo>
                    <a:pt x="279" y="1074"/>
                    <a:pt x="280" y="1075"/>
                    <a:pt x="280" y="1075"/>
                  </a:cubicBezTo>
                  <a:lnTo>
                    <a:pt x="291" y="1080"/>
                  </a:lnTo>
                  <a:cubicBezTo>
                    <a:pt x="292" y="1080"/>
                    <a:pt x="292" y="1080"/>
                    <a:pt x="293" y="1081"/>
                  </a:cubicBezTo>
                  <a:lnTo>
                    <a:pt x="299" y="1086"/>
                  </a:lnTo>
                  <a:cubicBezTo>
                    <a:pt x="299" y="1086"/>
                    <a:pt x="300" y="1087"/>
                    <a:pt x="300" y="1088"/>
                  </a:cubicBezTo>
                  <a:lnTo>
                    <a:pt x="305" y="1095"/>
                  </a:lnTo>
                  <a:cubicBezTo>
                    <a:pt x="305" y="1096"/>
                    <a:pt x="306" y="1097"/>
                    <a:pt x="306" y="1098"/>
                  </a:cubicBezTo>
                  <a:lnTo>
                    <a:pt x="307" y="1105"/>
                  </a:lnTo>
                  <a:cubicBezTo>
                    <a:pt x="307" y="1106"/>
                    <a:pt x="307" y="1108"/>
                    <a:pt x="306" y="1109"/>
                  </a:cubicBezTo>
                  <a:cubicBezTo>
                    <a:pt x="307" y="1109"/>
                    <a:pt x="308" y="1110"/>
                    <a:pt x="308" y="1110"/>
                  </a:cubicBezTo>
                  <a:lnTo>
                    <a:pt x="313" y="1116"/>
                  </a:lnTo>
                  <a:cubicBezTo>
                    <a:pt x="313" y="1117"/>
                    <a:pt x="314" y="1118"/>
                    <a:pt x="314" y="1120"/>
                  </a:cubicBezTo>
                  <a:lnTo>
                    <a:pt x="316" y="1128"/>
                  </a:lnTo>
                  <a:cubicBezTo>
                    <a:pt x="316" y="1129"/>
                    <a:pt x="316" y="1130"/>
                    <a:pt x="316" y="1131"/>
                  </a:cubicBezTo>
                  <a:lnTo>
                    <a:pt x="314" y="1139"/>
                  </a:lnTo>
                  <a:cubicBezTo>
                    <a:pt x="314" y="1141"/>
                    <a:pt x="314" y="1142"/>
                    <a:pt x="313" y="1143"/>
                  </a:cubicBezTo>
                  <a:lnTo>
                    <a:pt x="308" y="1149"/>
                  </a:lnTo>
                  <a:cubicBezTo>
                    <a:pt x="308" y="1151"/>
                    <a:pt x="306" y="1151"/>
                    <a:pt x="305" y="1152"/>
                  </a:cubicBezTo>
                  <a:lnTo>
                    <a:pt x="293" y="1158"/>
                  </a:lnTo>
                  <a:lnTo>
                    <a:pt x="289" y="1162"/>
                  </a:lnTo>
                  <a:lnTo>
                    <a:pt x="288" y="1164"/>
                  </a:lnTo>
                  <a:lnTo>
                    <a:pt x="285" y="1175"/>
                  </a:lnTo>
                  <a:cubicBezTo>
                    <a:pt x="285" y="1176"/>
                    <a:pt x="285" y="1176"/>
                    <a:pt x="284" y="1177"/>
                  </a:cubicBezTo>
                  <a:lnTo>
                    <a:pt x="283" y="1179"/>
                  </a:lnTo>
                  <a:lnTo>
                    <a:pt x="278" y="1183"/>
                  </a:lnTo>
                  <a:lnTo>
                    <a:pt x="273" y="1191"/>
                  </a:lnTo>
                  <a:lnTo>
                    <a:pt x="273" y="1197"/>
                  </a:lnTo>
                  <a:lnTo>
                    <a:pt x="272" y="1206"/>
                  </a:lnTo>
                  <a:lnTo>
                    <a:pt x="268" y="1217"/>
                  </a:lnTo>
                  <a:lnTo>
                    <a:pt x="268" y="1221"/>
                  </a:lnTo>
                  <a:cubicBezTo>
                    <a:pt x="268" y="1222"/>
                    <a:pt x="268" y="1223"/>
                    <a:pt x="267" y="1224"/>
                  </a:cubicBezTo>
                  <a:cubicBezTo>
                    <a:pt x="266" y="1226"/>
                    <a:pt x="264" y="1229"/>
                    <a:pt x="262" y="1230"/>
                  </a:cubicBezTo>
                  <a:lnTo>
                    <a:pt x="250" y="1246"/>
                  </a:lnTo>
                  <a:cubicBezTo>
                    <a:pt x="250" y="1246"/>
                    <a:pt x="249" y="1247"/>
                    <a:pt x="248" y="1248"/>
                  </a:cubicBezTo>
                  <a:lnTo>
                    <a:pt x="239" y="1254"/>
                  </a:lnTo>
                  <a:lnTo>
                    <a:pt x="238" y="1258"/>
                  </a:lnTo>
                  <a:lnTo>
                    <a:pt x="238" y="1264"/>
                  </a:lnTo>
                  <a:lnTo>
                    <a:pt x="236" y="1270"/>
                  </a:lnTo>
                  <a:lnTo>
                    <a:pt x="232" y="1283"/>
                  </a:lnTo>
                  <a:lnTo>
                    <a:pt x="232" y="1292"/>
                  </a:lnTo>
                  <a:lnTo>
                    <a:pt x="234" y="1297"/>
                  </a:lnTo>
                  <a:cubicBezTo>
                    <a:pt x="235" y="1297"/>
                    <a:pt x="235" y="1298"/>
                    <a:pt x="235" y="1299"/>
                  </a:cubicBezTo>
                  <a:lnTo>
                    <a:pt x="236" y="1304"/>
                  </a:lnTo>
                  <a:lnTo>
                    <a:pt x="243" y="1317"/>
                  </a:lnTo>
                  <a:cubicBezTo>
                    <a:pt x="244" y="1318"/>
                    <a:pt x="244" y="1319"/>
                    <a:pt x="244" y="1320"/>
                  </a:cubicBezTo>
                  <a:lnTo>
                    <a:pt x="244" y="1323"/>
                  </a:lnTo>
                  <a:cubicBezTo>
                    <a:pt x="244" y="1324"/>
                    <a:pt x="243" y="1326"/>
                    <a:pt x="242" y="1327"/>
                  </a:cubicBezTo>
                  <a:cubicBezTo>
                    <a:pt x="242" y="1328"/>
                    <a:pt x="241" y="1330"/>
                    <a:pt x="240" y="1331"/>
                  </a:cubicBezTo>
                  <a:lnTo>
                    <a:pt x="237" y="1334"/>
                  </a:lnTo>
                  <a:cubicBezTo>
                    <a:pt x="235" y="1336"/>
                    <a:pt x="232" y="1337"/>
                    <a:pt x="230" y="1337"/>
                  </a:cubicBezTo>
                  <a:lnTo>
                    <a:pt x="226" y="1336"/>
                  </a:lnTo>
                  <a:cubicBezTo>
                    <a:pt x="225" y="1336"/>
                    <a:pt x="223" y="1335"/>
                    <a:pt x="222" y="1334"/>
                  </a:cubicBezTo>
                  <a:lnTo>
                    <a:pt x="219" y="1331"/>
                  </a:lnTo>
                  <a:lnTo>
                    <a:pt x="215" y="1326"/>
                  </a:lnTo>
                  <a:cubicBezTo>
                    <a:pt x="215" y="1326"/>
                    <a:pt x="214" y="1325"/>
                    <a:pt x="214" y="1324"/>
                  </a:cubicBezTo>
                  <a:lnTo>
                    <a:pt x="213" y="1321"/>
                  </a:lnTo>
                  <a:cubicBezTo>
                    <a:pt x="213" y="1320"/>
                    <a:pt x="213" y="1319"/>
                    <a:pt x="213" y="1318"/>
                  </a:cubicBezTo>
                  <a:lnTo>
                    <a:pt x="213" y="1310"/>
                  </a:lnTo>
                  <a:lnTo>
                    <a:pt x="211" y="1303"/>
                  </a:lnTo>
                  <a:lnTo>
                    <a:pt x="210" y="1301"/>
                  </a:lnTo>
                  <a:lnTo>
                    <a:pt x="208" y="1301"/>
                  </a:lnTo>
                  <a:lnTo>
                    <a:pt x="207" y="1301"/>
                  </a:lnTo>
                  <a:lnTo>
                    <a:pt x="207" y="1303"/>
                  </a:lnTo>
                  <a:lnTo>
                    <a:pt x="206" y="1314"/>
                  </a:lnTo>
                  <a:lnTo>
                    <a:pt x="207" y="1327"/>
                  </a:lnTo>
                  <a:lnTo>
                    <a:pt x="210" y="1337"/>
                  </a:lnTo>
                  <a:lnTo>
                    <a:pt x="215" y="1346"/>
                  </a:lnTo>
                  <a:lnTo>
                    <a:pt x="232" y="1366"/>
                  </a:lnTo>
                  <a:lnTo>
                    <a:pt x="234" y="1367"/>
                  </a:lnTo>
                  <a:lnTo>
                    <a:pt x="234" y="1365"/>
                  </a:lnTo>
                  <a:cubicBezTo>
                    <a:pt x="234" y="1364"/>
                    <a:pt x="235" y="1362"/>
                    <a:pt x="235" y="1362"/>
                  </a:cubicBezTo>
                  <a:cubicBezTo>
                    <a:pt x="235" y="1361"/>
                    <a:pt x="235" y="1360"/>
                    <a:pt x="235" y="1360"/>
                  </a:cubicBezTo>
                  <a:lnTo>
                    <a:pt x="238" y="1354"/>
                  </a:lnTo>
                  <a:lnTo>
                    <a:pt x="246" y="1344"/>
                  </a:lnTo>
                  <a:lnTo>
                    <a:pt x="251" y="1340"/>
                  </a:lnTo>
                  <a:lnTo>
                    <a:pt x="258" y="1336"/>
                  </a:lnTo>
                  <a:cubicBezTo>
                    <a:pt x="259" y="1336"/>
                    <a:pt x="260" y="1336"/>
                    <a:pt x="261" y="1336"/>
                  </a:cubicBezTo>
                  <a:lnTo>
                    <a:pt x="268" y="1336"/>
                  </a:lnTo>
                  <a:cubicBezTo>
                    <a:pt x="270" y="1336"/>
                    <a:pt x="271" y="1336"/>
                    <a:pt x="272" y="1336"/>
                  </a:cubicBezTo>
                  <a:lnTo>
                    <a:pt x="276" y="1338"/>
                  </a:lnTo>
                  <a:cubicBezTo>
                    <a:pt x="278" y="1339"/>
                    <a:pt x="279" y="1341"/>
                    <a:pt x="280" y="1343"/>
                  </a:cubicBezTo>
                  <a:lnTo>
                    <a:pt x="284" y="1350"/>
                  </a:lnTo>
                  <a:lnTo>
                    <a:pt x="292" y="1352"/>
                  </a:lnTo>
                  <a:cubicBezTo>
                    <a:pt x="292" y="1353"/>
                    <a:pt x="293" y="1353"/>
                    <a:pt x="294" y="1353"/>
                  </a:cubicBezTo>
                  <a:lnTo>
                    <a:pt x="317" y="1368"/>
                  </a:lnTo>
                  <a:lnTo>
                    <a:pt x="324" y="1375"/>
                  </a:lnTo>
                  <a:lnTo>
                    <a:pt x="335" y="1392"/>
                  </a:lnTo>
                  <a:lnTo>
                    <a:pt x="339" y="1392"/>
                  </a:lnTo>
                  <a:cubicBezTo>
                    <a:pt x="340" y="1392"/>
                    <a:pt x="341" y="1392"/>
                    <a:pt x="342" y="1392"/>
                  </a:cubicBezTo>
                  <a:cubicBezTo>
                    <a:pt x="343" y="1393"/>
                    <a:pt x="345" y="1394"/>
                    <a:pt x="346" y="1394"/>
                  </a:cubicBezTo>
                  <a:lnTo>
                    <a:pt x="352" y="1398"/>
                  </a:lnTo>
                  <a:cubicBezTo>
                    <a:pt x="352" y="1398"/>
                    <a:pt x="352" y="1398"/>
                    <a:pt x="353" y="1398"/>
                  </a:cubicBezTo>
                  <a:lnTo>
                    <a:pt x="351" y="1387"/>
                  </a:lnTo>
                  <a:cubicBezTo>
                    <a:pt x="351" y="1385"/>
                    <a:pt x="352" y="1384"/>
                    <a:pt x="352" y="1382"/>
                  </a:cubicBezTo>
                  <a:lnTo>
                    <a:pt x="353" y="1381"/>
                  </a:lnTo>
                  <a:lnTo>
                    <a:pt x="352" y="1380"/>
                  </a:lnTo>
                  <a:cubicBezTo>
                    <a:pt x="351" y="1378"/>
                    <a:pt x="351" y="1376"/>
                    <a:pt x="351" y="1374"/>
                  </a:cubicBezTo>
                  <a:lnTo>
                    <a:pt x="353" y="1367"/>
                  </a:lnTo>
                  <a:lnTo>
                    <a:pt x="353" y="1366"/>
                  </a:lnTo>
                  <a:lnTo>
                    <a:pt x="351" y="1366"/>
                  </a:lnTo>
                  <a:lnTo>
                    <a:pt x="350" y="1366"/>
                  </a:lnTo>
                  <a:cubicBezTo>
                    <a:pt x="347" y="1366"/>
                    <a:pt x="345" y="1364"/>
                    <a:pt x="343" y="1362"/>
                  </a:cubicBezTo>
                  <a:lnTo>
                    <a:pt x="342" y="1360"/>
                  </a:lnTo>
                  <a:lnTo>
                    <a:pt x="338" y="1344"/>
                  </a:lnTo>
                  <a:cubicBezTo>
                    <a:pt x="338" y="1343"/>
                    <a:pt x="338" y="1342"/>
                    <a:pt x="338" y="1341"/>
                  </a:cubicBezTo>
                  <a:lnTo>
                    <a:pt x="340" y="1332"/>
                  </a:lnTo>
                  <a:lnTo>
                    <a:pt x="342" y="1328"/>
                  </a:lnTo>
                  <a:cubicBezTo>
                    <a:pt x="342" y="1327"/>
                    <a:pt x="342" y="1327"/>
                    <a:pt x="343" y="1326"/>
                  </a:cubicBezTo>
                  <a:cubicBezTo>
                    <a:pt x="345" y="1324"/>
                    <a:pt x="349" y="1321"/>
                    <a:pt x="352" y="1322"/>
                  </a:cubicBezTo>
                  <a:lnTo>
                    <a:pt x="356" y="1323"/>
                  </a:lnTo>
                  <a:cubicBezTo>
                    <a:pt x="358" y="1324"/>
                    <a:pt x="359" y="1325"/>
                    <a:pt x="360" y="1327"/>
                  </a:cubicBezTo>
                  <a:lnTo>
                    <a:pt x="362" y="1329"/>
                  </a:lnTo>
                  <a:cubicBezTo>
                    <a:pt x="362" y="1330"/>
                    <a:pt x="362" y="1330"/>
                    <a:pt x="363" y="1331"/>
                  </a:cubicBezTo>
                  <a:lnTo>
                    <a:pt x="365" y="1339"/>
                  </a:lnTo>
                  <a:lnTo>
                    <a:pt x="367" y="1340"/>
                  </a:lnTo>
                  <a:lnTo>
                    <a:pt x="377" y="1345"/>
                  </a:lnTo>
                  <a:lnTo>
                    <a:pt x="381" y="1341"/>
                  </a:lnTo>
                  <a:cubicBezTo>
                    <a:pt x="381" y="1340"/>
                    <a:pt x="382" y="1339"/>
                    <a:pt x="383" y="1339"/>
                  </a:cubicBezTo>
                  <a:lnTo>
                    <a:pt x="386" y="1337"/>
                  </a:lnTo>
                  <a:cubicBezTo>
                    <a:pt x="388" y="1335"/>
                    <a:pt x="392" y="1335"/>
                    <a:pt x="394" y="1337"/>
                  </a:cubicBezTo>
                  <a:cubicBezTo>
                    <a:pt x="397" y="1339"/>
                    <a:pt x="398" y="1342"/>
                    <a:pt x="398" y="1345"/>
                  </a:cubicBezTo>
                  <a:lnTo>
                    <a:pt x="396" y="1356"/>
                  </a:lnTo>
                  <a:lnTo>
                    <a:pt x="401" y="1363"/>
                  </a:lnTo>
                  <a:lnTo>
                    <a:pt x="403" y="1365"/>
                  </a:lnTo>
                  <a:lnTo>
                    <a:pt x="404" y="1362"/>
                  </a:lnTo>
                  <a:cubicBezTo>
                    <a:pt x="404" y="1361"/>
                    <a:pt x="404" y="1360"/>
                    <a:pt x="404" y="1360"/>
                  </a:cubicBezTo>
                  <a:lnTo>
                    <a:pt x="406" y="1355"/>
                  </a:lnTo>
                  <a:cubicBezTo>
                    <a:pt x="407" y="1354"/>
                    <a:pt x="408" y="1353"/>
                    <a:pt x="408" y="1352"/>
                  </a:cubicBezTo>
                  <a:lnTo>
                    <a:pt x="411" y="1350"/>
                  </a:lnTo>
                  <a:cubicBezTo>
                    <a:pt x="414" y="1348"/>
                    <a:pt x="417" y="1347"/>
                    <a:pt x="420" y="1348"/>
                  </a:cubicBezTo>
                  <a:cubicBezTo>
                    <a:pt x="421" y="1349"/>
                    <a:pt x="423" y="1350"/>
                    <a:pt x="423" y="1352"/>
                  </a:cubicBezTo>
                  <a:cubicBezTo>
                    <a:pt x="426" y="1353"/>
                    <a:pt x="427" y="1355"/>
                    <a:pt x="427" y="1357"/>
                  </a:cubicBezTo>
                  <a:lnTo>
                    <a:pt x="428" y="1361"/>
                  </a:lnTo>
                  <a:cubicBezTo>
                    <a:pt x="428" y="1362"/>
                    <a:pt x="428" y="1363"/>
                    <a:pt x="428" y="1363"/>
                  </a:cubicBezTo>
                  <a:lnTo>
                    <a:pt x="427" y="1367"/>
                  </a:lnTo>
                  <a:lnTo>
                    <a:pt x="427" y="1369"/>
                  </a:lnTo>
                  <a:lnTo>
                    <a:pt x="427" y="1369"/>
                  </a:lnTo>
                  <a:lnTo>
                    <a:pt x="433" y="1368"/>
                  </a:lnTo>
                  <a:lnTo>
                    <a:pt x="450" y="1356"/>
                  </a:lnTo>
                  <a:cubicBezTo>
                    <a:pt x="449" y="1354"/>
                    <a:pt x="449" y="1353"/>
                    <a:pt x="449" y="1351"/>
                  </a:cubicBezTo>
                  <a:cubicBezTo>
                    <a:pt x="449" y="1349"/>
                    <a:pt x="450" y="1347"/>
                    <a:pt x="452" y="1345"/>
                  </a:cubicBezTo>
                  <a:cubicBezTo>
                    <a:pt x="451" y="1343"/>
                    <a:pt x="452" y="1340"/>
                    <a:pt x="454" y="1338"/>
                  </a:cubicBezTo>
                  <a:lnTo>
                    <a:pt x="458" y="1333"/>
                  </a:lnTo>
                  <a:cubicBezTo>
                    <a:pt x="459" y="1331"/>
                    <a:pt x="462" y="1329"/>
                    <a:pt x="465" y="1329"/>
                  </a:cubicBezTo>
                  <a:cubicBezTo>
                    <a:pt x="467" y="1329"/>
                    <a:pt x="470" y="1330"/>
                    <a:pt x="471" y="1332"/>
                  </a:cubicBezTo>
                  <a:cubicBezTo>
                    <a:pt x="472" y="1333"/>
                    <a:pt x="473" y="1335"/>
                    <a:pt x="473" y="1336"/>
                  </a:cubicBezTo>
                  <a:cubicBezTo>
                    <a:pt x="473" y="1336"/>
                    <a:pt x="473" y="1336"/>
                    <a:pt x="473" y="1337"/>
                  </a:cubicBezTo>
                  <a:lnTo>
                    <a:pt x="476" y="1337"/>
                  </a:lnTo>
                  <a:lnTo>
                    <a:pt x="477" y="1335"/>
                  </a:lnTo>
                  <a:cubicBezTo>
                    <a:pt x="479" y="1333"/>
                    <a:pt x="481" y="1331"/>
                    <a:pt x="483" y="1331"/>
                  </a:cubicBezTo>
                  <a:lnTo>
                    <a:pt x="488" y="1330"/>
                  </a:lnTo>
                  <a:lnTo>
                    <a:pt x="505" y="1332"/>
                  </a:lnTo>
                  <a:lnTo>
                    <a:pt x="505" y="1331"/>
                  </a:lnTo>
                  <a:lnTo>
                    <a:pt x="505" y="1326"/>
                  </a:lnTo>
                  <a:lnTo>
                    <a:pt x="503" y="1312"/>
                  </a:lnTo>
                  <a:cubicBezTo>
                    <a:pt x="502" y="1311"/>
                    <a:pt x="502" y="1309"/>
                    <a:pt x="503" y="1307"/>
                  </a:cubicBezTo>
                  <a:lnTo>
                    <a:pt x="505" y="1298"/>
                  </a:lnTo>
                  <a:cubicBezTo>
                    <a:pt x="506" y="1295"/>
                    <a:pt x="508" y="1293"/>
                    <a:pt x="511" y="1292"/>
                  </a:cubicBezTo>
                  <a:cubicBezTo>
                    <a:pt x="513" y="1291"/>
                    <a:pt x="516" y="1292"/>
                    <a:pt x="518" y="1294"/>
                  </a:cubicBezTo>
                  <a:lnTo>
                    <a:pt x="520" y="1295"/>
                  </a:lnTo>
                  <a:cubicBezTo>
                    <a:pt x="520" y="1295"/>
                    <a:pt x="520" y="1295"/>
                    <a:pt x="521" y="1295"/>
                  </a:cubicBezTo>
                  <a:lnTo>
                    <a:pt x="524" y="1294"/>
                  </a:lnTo>
                  <a:cubicBezTo>
                    <a:pt x="525" y="1293"/>
                    <a:pt x="527" y="1293"/>
                    <a:pt x="529" y="1293"/>
                  </a:cubicBezTo>
                  <a:lnTo>
                    <a:pt x="538" y="1297"/>
                  </a:lnTo>
                  <a:lnTo>
                    <a:pt x="597" y="1301"/>
                  </a:lnTo>
                  <a:lnTo>
                    <a:pt x="613" y="1297"/>
                  </a:lnTo>
                  <a:cubicBezTo>
                    <a:pt x="614" y="1297"/>
                    <a:pt x="617" y="1296"/>
                    <a:pt x="619" y="1297"/>
                  </a:cubicBezTo>
                  <a:lnTo>
                    <a:pt x="624" y="1300"/>
                  </a:lnTo>
                  <a:cubicBezTo>
                    <a:pt x="627" y="1301"/>
                    <a:pt x="628" y="1304"/>
                    <a:pt x="628" y="1307"/>
                  </a:cubicBezTo>
                  <a:lnTo>
                    <a:pt x="628" y="1309"/>
                  </a:lnTo>
                  <a:cubicBezTo>
                    <a:pt x="628" y="1310"/>
                    <a:pt x="628" y="1311"/>
                    <a:pt x="628" y="1312"/>
                  </a:cubicBezTo>
                  <a:cubicBezTo>
                    <a:pt x="629" y="1315"/>
                    <a:pt x="628" y="1318"/>
                    <a:pt x="625" y="1320"/>
                  </a:cubicBezTo>
                  <a:lnTo>
                    <a:pt x="622" y="1323"/>
                  </a:lnTo>
                  <a:cubicBezTo>
                    <a:pt x="621" y="1323"/>
                    <a:pt x="620" y="1324"/>
                    <a:pt x="619" y="1324"/>
                  </a:cubicBezTo>
                  <a:lnTo>
                    <a:pt x="603" y="1329"/>
                  </a:lnTo>
                  <a:cubicBezTo>
                    <a:pt x="602" y="1329"/>
                    <a:pt x="601" y="1329"/>
                    <a:pt x="600" y="1329"/>
                  </a:cubicBezTo>
                  <a:lnTo>
                    <a:pt x="596" y="1329"/>
                  </a:lnTo>
                  <a:cubicBezTo>
                    <a:pt x="595" y="1329"/>
                    <a:pt x="595" y="1329"/>
                    <a:pt x="594" y="1329"/>
                  </a:cubicBezTo>
                  <a:lnTo>
                    <a:pt x="587" y="1326"/>
                  </a:lnTo>
                  <a:cubicBezTo>
                    <a:pt x="586" y="1326"/>
                    <a:pt x="585" y="1325"/>
                    <a:pt x="584" y="1325"/>
                  </a:cubicBezTo>
                  <a:cubicBezTo>
                    <a:pt x="584" y="1324"/>
                    <a:pt x="582" y="1323"/>
                    <a:pt x="582" y="1323"/>
                  </a:cubicBezTo>
                  <a:lnTo>
                    <a:pt x="577" y="1324"/>
                  </a:lnTo>
                  <a:lnTo>
                    <a:pt x="580" y="1326"/>
                  </a:lnTo>
                  <a:cubicBezTo>
                    <a:pt x="582" y="1328"/>
                    <a:pt x="583" y="1330"/>
                    <a:pt x="583" y="1333"/>
                  </a:cubicBezTo>
                  <a:cubicBezTo>
                    <a:pt x="583" y="1336"/>
                    <a:pt x="581" y="1338"/>
                    <a:pt x="579" y="1340"/>
                  </a:cubicBezTo>
                  <a:lnTo>
                    <a:pt x="571" y="1344"/>
                  </a:lnTo>
                  <a:cubicBezTo>
                    <a:pt x="570" y="1344"/>
                    <a:pt x="569" y="1345"/>
                    <a:pt x="568" y="1345"/>
                  </a:cubicBezTo>
                  <a:lnTo>
                    <a:pt x="566" y="1345"/>
                  </a:lnTo>
                  <a:cubicBezTo>
                    <a:pt x="564" y="1345"/>
                    <a:pt x="563" y="1345"/>
                    <a:pt x="562" y="1344"/>
                  </a:cubicBezTo>
                  <a:lnTo>
                    <a:pt x="559" y="1343"/>
                  </a:lnTo>
                  <a:cubicBezTo>
                    <a:pt x="558" y="1343"/>
                    <a:pt x="557" y="1342"/>
                    <a:pt x="556" y="1342"/>
                  </a:cubicBezTo>
                  <a:lnTo>
                    <a:pt x="556" y="1342"/>
                  </a:lnTo>
                  <a:lnTo>
                    <a:pt x="552" y="1350"/>
                  </a:lnTo>
                  <a:lnTo>
                    <a:pt x="547" y="1367"/>
                  </a:lnTo>
                  <a:lnTo>
                    <a:pt x="548" y="1370"/>
                  </a:lnTo>
                  <a:cubicBezTo>
                    <a:pt x="548" y="1372"/>
                    <a:pt x="548" y="1373"/>
                    <a:pt x="548" y="1375"/>
                  </a:cubicBezTo>
                  <a:lnTo>
                    <a:pt x="546" y="1381"/>
                  </a:lnTo>
                  <a:cubicBezTo>
                    <a:pt x="546" y="1382"/>
                    <a:pt x="546" y="1383"/>
                    <a:pt x="546" y="1383"/>
                  </a:cubicBezTo>
                  <a:lnTo>
                    <a:pt x="539" y="1393"/>
                  </a:lnTo>
                  <a:cubicBezTo>
                    <a:pt x="539" y="1394"/>
                    <a:pt x="538" y="1394"/>
                    <a:pt x="538" y="1395"/>
                  </a:cubicBezTo>
                  <a:lnTo>
                    <a:pt x="531" y="1399"/>
                  </a:lnTo>
                  <a:lnTo>
                    <a:pt x="529" y="1407"/>
                  </a:lnTo>
                  <a:lnTo>
                    <a:pt x="522" y="1422"/>
                  </a:lnTo>
                  <a:lnTo>
                    <a:pt x="517" y="1447"/>
                  </a:lnTo>
                  <a:lnTo>
                    <a:pt x="513" y="1460"/>
                  </a:lnTo>
                  <a:cubicBezTo>
                    <a:pt x="512" y="1461"/>
                    <a:pt x="511" y="1462"/>
                    <a:pt x="510" y="1463"/>
                  </a:cubicBezTo>
                  <a:lnTo>
                    <a:pt x="513" y="1466"/>
                  </a:lnTo>
                  <a:cubicBezTo>
                    <a:pt x="514" y="1467"/>
                    <a:pt x="515" y="1467"/>
                    <a:pt x="515" y="1468"/>
                  </a:cubicBezTo>
                  <a:lnTo>
                    <a:pt x="534" y="1494"/>
                  </a:lnTo>
                  <a:lnTo>
                    <a:pt x="537" y="1497"/>
                  </a:lnTo>
                  <a:cubicBezTo>
                    <a:pt x="538" y="1498"/>
                    <a:pt x="539" y="1499"/>
                    <a:pt x="539" y="1500"/>
                  </a:cubicBezTo>
                  <a:lnTo>
                    <a:pt x="545" y="1511"/>
                  </a:lnTo>
                  <a:lnTo>
                    <a:pt x="547" y="1512"/>
                  </a:lnTo>
                  <a:cubicBezTo>
                    <a:pt x="548" y="1513"/>
                    <a:pt x="549" y="1513"/>
                    <a:pt x="549" y="1514"/>
                  </a:cubicBezTo>
                  <a:cubicBezTo>
                    <a:pt x="550" y="1515"/>
                    <a:pt x="552" y="1518"/>
                    <a:pt x="552" y="1519"/>
                  </a:cubicBezTo>
                  <a:lnTo>
                    <a:pt x="553" y="1526"/>
                  </a:lnTo>
                  <a:cubicBezTo>
                    <a:pt x="554" y="1527"/>
                    <a:pt x="554" y="1528"/>
                    <a:pt x="554" y="1529"/>
                  </a:cubicBezTo>
                  <a:lnTo>
                    <a:pt x="552" y="1536"/>
                  </a:lnTo>
                  <a:lnTo>
                    <a:pt x="553" y="1539"/>
                  </a:lnTo>
                  <a:lnTo>
                    <a:pt x="554" y="1542"/>
                  </a:lnTo>
                  <a:lnTo>
                    <a:pt x="560" y="1549"/>
                  </a:lnTo>
                  <a:lnTo>
                    <a:pt x="567" y="1561"/>
                  </a:lnTo>
                  <a:lnTo>
                    <a:pt x="570" y="1560"/>
                  </a:lnTo>
                  <a:lnTo>
                    <a:pt x="570" y="1559"/>
                  </a:lnTo>
                  <a:lnTo>
                    <a:pt x="572" y="1550"/>
                  </a:lnTo>
                  <a:lnTo>
                    <a:pt x="574" y="1545"/>
                  </a:lnTo>
                  <a:cubicBezTo>
                    <a:pt x="574" y="1544"/>
                    <a:pt x="576" y="1542"/>
                    <a:pt x="577" y="1542"/>
                  </a:cubicBezTo>
                  <a:lnTo>
                    <a:pt x="580" y="1540"/>
                  </a:lnTo>
                  <a:cubicBezTo>
                    <a:pt x="583" y="1538"/>
                    <a:pt x="586" y="1538"/>
                    <a:pt x="588" y="1540"/>
                  </a:cubicBezTo>
                  <a:cubicBezTo>
                    <a:pt x="591" y="1541"/>
                    <a:pt x="592" y="1544"/>
                    <a:pt x="592" y="1547"/>
                  </a:cubicBezTo>
                  <a:lnTo>
                    <a:pt x="592" y="1554"/>
                  </a:lnTo>
                  <a:lnTo>
                    <a:pt x="592" y="1564"/>
                  </a:lnTo>
                  <a:lnTo>
                    <a:pt x="590" y="1576"/>
                  </a:lnTo>
                  <a:cubicBezTo>
                    <a:pt x="590" y="1578"/>
                    <a:pt x="589" y="1580"/>
                    <a:pt x="587" y="1581"/>
                  </a:cubicBezTo>
                  <a:lnTo>
                    <a:pt x="587" y="1581"/>
                  </a:lnTo>
                  <a:lnTo>
                    <a:pt x="587" y="1586"/>
                  </a:lnTo>
                  <a:lnTo>
                    <a:pt x="586" y="1594"/>
                  </a:lnTo>
                  <a:lnTo>
                    <a:pt x="587" y="1594"/>
                  </a:lnTo>
                  <a:lnTo>
                    <a:pt x="588" y="1594"/>
                  </a:lnTo>
                  <a:cubicBezTo>
                    <a:pt x="589" y="1594"/>
                    <a:pt x="590" y="1594"/>
                    <a:pt x="591" y="1595"/>
                  </a:cubicBezTo>
                  <a:cubicBezTo>
                    <a:pt x="592" y="1595"/>
                    <a:pt x="592" y="1594"/>
                    <a:pt x="592" y="1594"/>
                  </a:cubicBezTo>
                  <a:lnTo>
                    <a:pt x="597" y="1591"/>
                  </a:lnTo>
                  <a:lnTo>
                    <a:pt x="600" y="1585"/>
                  </a:lnTo>
                  <a:lnTo>
                    <a:pt x="606" y="1575"/>
                  </a:lnTo>
                  <a:lnTo>
                    <a:pt x="608" y="1565"/>
                  </a:lnTo>
                  <a:lnTo>
                    <a:pt x="607" y="1562"/>
                  </a:lnTo>
                  <a:cubicBezTo>
                    <a:pt x="607" y="1558"/>
                    <a:pt x="608" y="1555"/>
                    <a:pt x="611" y="1553"/>
                  </a:cubicBezTo>
                  <a:lnTo>
                    <a:pt x="614" y="1552"/>
                  </a:lnTo>
                  <a:cubicBezTo>
                    <a:pt x="617" y="1551"/>
                    <a:pt x="620" y="1551"/>
                    <a:pt x="622" y="1553"/>
                  </a:cubicBezTo>
                  <a:lnTo>
                    <a:pt x="624" y="1554"/>
                  </a:lnTo>
                  <a:cubicBezTo>
                    <a:pt x="625" y="1555"/>
                    <a:pt x="626" y="1556"/>
                    <a:pt x="627" y="1557"/>
                  </a:cubicBezTo>
                  <a:lnTo>
                    <a:pt x="631" y="1565"/>
                  </a:lnTo>
                  <a:cubicBezTo>
                    <a:pt x="631" y="1567"/>
                    <a:pt x="631" y="1569"/>
                    <a:pt x="630" y="1572"/>
                  </a:cubicBezTo>
                  <a:lnTo>
                    <a:pt x="630" y="1572"/>
                  </a:lnTo>
                  <a:lnTo>
                    <a:pt x="631" y="1575"/>
                  </a:lnTo>
                  <a:lnTo>
                    <a:pt x="634" y="1575"/>
                  </a:lnTo>
                  <a:lnTo>
                    <a:pt x="636" y="1569"/>
                  </a:lnTo>
                  <a:cubicBezTo>
                    <a:pt x="637" y="1568"/>
                    <a:pt x="637" y="1567"/>
                    <a:pt x="638" y="1566"/>
                  </a:cubicBezTo>
                  <a:lnTo>
                    <a:pt x="642" y="1563"/>
                  </a:lnTo>
                  <a:lnTo>
                    <a:pt x="655" y="1554"/>
                  </a:lnTo>
                  <a:lnTo>
                    <a:pt x="655" y="1550"/>
                  </a:lnTo>
                  <a:cubicBezTo>
                    <a:pt x="656" y="1547"/>
                    <a:pt x="659" y="1544"/>
                    <a:pt x="663" y="1544"/>
                  </a:cubicBezTo>
                  <a:cubicBezTo>
                    <a:pt x="668" y="1544"/>
                    <a:pt x="672" y="1547"/>
                    <a:pt x="673" y="1551"/>
                  </a:cubicBezTo>
                  <a:lnTo>
                    <a:pt x="673" y="1558"/>
                  </a:lnTo>
                  <a:cubicBezTo>
                    <a:pt x="673" y="1559"/>
                    <a:pt x="672" y="1561"/>
                    <a:pt x="672" y="1562"/>
                  </a:cubicBezTo>
                  <a:lnTo>
                    <a:pt x="669" y="1568"/>
                  </a:lnTo>
                  <a:cubicBezTo>
                    <a:pt x="669" y="1568"/>
                    <a:pt x="668" y="1569"/>
                    <a:pt x="667" y="1570"/>
                  </a:cubicBezTo>
                  <a:lnTo>
                    <a:pt x="663" y="1574"/>
                  </a:lnTo>
                  <a:lnTo>
                    <a:pt x="671" y="1588"/>
                  </a:lnTo>
                  <a:cubicBezTo>
                    <a:pt x="673" y="1591"/>
                    <a:pt x="673" y="1594"/>
                    <a:pt x="672" y="1596"/>
                  </a:cubicBezTo>
                  <a:lnTo>
                    <a:pt x="665" y="1610"/>
                  </a:lnTo>
                  <a:cubicBezTo>
                    <a:pt x="664" y="1611"/>
                    <a:pt x="663" y="1612"/>
                    <a:pt x="662" y="1612"/>
                  </a:cubicBezTo>
                  <a:lnTo>
                    <a:pt x="657" y="1614"/>
                  </a:lnTo>
                  <a:lnTo>
                    <a:pt x="656" y="1616"/>
                  </a:lnTo>
                  <a:lnTo>
                    <a:pt x="653" y="1622"/>
                  </a:lnTo>
                  <a:cubicBezTo>
                    <a:pt x="652" y="1622"/>
                    <a:pt x="652" y="1623"/>
                    <a:pt x="651" y="1624"/>
                  </a:cubicBezTo>
                  <a:lnTo>
                    <a:pt x="650" y="1625"/>
                  </a:lnTo>
                  <a:lnTo>
                    <a:pt x="653" y="1623"/>
                  </a:lnTo>
                  <a:cubicBezTo>
                    <a:pt x="656" y="1621"/>
                    <a:pt x="659" y="1621"/>
                    <a:pt x="662" y="1622"/>
                  </a:cubicBezTo>
                  <a:cubicBezTo>
                    <a:pt x="665" y="1624"/>
                    <a:pt x="666" y="1627"/>
                    <a:pt x="666" y="1631"/>
                  </a:cubicBezTo>
                  <a:lnTo>
                    <a:pt x="665" y="1636"/>
                  </a:lnTo>
                  <a:cubicBezTo>
                    <a:pt x="665" y="1638"/>
                    <a:pt x="664" y="1639"/>
                    <a:pt x="663" y="1640"/>
                  </a:cubicBezTo>
                  <a:lnTo>
                    <a:pt x="660" y="1643"/>
                  </a:lnTo>
                  <a:cubicBezTo>
                    <a:pt x="660" y="1644"/>
                    <a:pt x="661" y="1646"/>
                    <a:pt x="660" y="1648"/>
                  </a:cubicBezTo>
                  <a:cubicBezTo>
                    <a:pt x="659" y="1650"/>
                    <a:pt x="658" y="1652"/>
                    <a:pt x="656" y="1652"/>
                  </a:cubicBezTo>
                  <a:lnTo>
                    <a:pt x="655" y="1653"/>
                  </a:lnTo>
                  <a:cubicBezTo>
                    <a:pt x="655" y="1654"/>
                    <a:pt x="654" y="1655"/>
                    <a:pt x="654" y="1656"/>
                  </a:cubicBezTo>
                  <a:cubicBezTo>
                    <a:pt x="652" y="1659"/>
                    <a:pt x="648" y="1661"/>
                    <a:pt x="644" y="1660"/>
                  </a:cubicBezTo>
                  <a:cubicBezTo>
                    <a:pt x="643" y="1660"/>
                    <a:pt x="641" y="1659"/>
                    <a:pt x="640" y="1658"/>
                  </a:cubicBezTo>
                  <a:lnTo>
                    <a:pt x="622" y="1667"/>
                  </a:lnTo>
                  <a:lnTo>
                    <a:pt x="624" y="1673"/>
                  </a:lnTo>
                  <a:cubicBezTo>
                    <a:pt x="624" y="1674"/>
                    <a:pt x="624" y="1675"/>
                    <a:pt x="624" y="1676"/>
                  </a:cubicBezTo>
                  <a:lnTo>
                    <a:pt x="622" y="1700"/>
                  </a:lnTo>
                  <a:lnTo>
                    <a:pt x="623" y="1708"/>
                  </a:lnTo>
                  <a:lnTo>
                    <a:pt x="626" y="1712"/>
                  </a:lnTo>
                  <a:lnTo>
                    <a:pt x="629" y="1714"/>
                  </a:lnTo>
                  <a:lnTo>
                    <a:pt x="644" y="1714"/>
                  </a:lnTo>
                  <a:cubicBezTo>
                    <a:pt x="647" y="1714"/>
                    <a:pt x="650" y="1716"/>
                    <a:pt x="651" y="1718"/>
                  </a:cubicBezTo>
                  <a:cubicBezTo>
                    <a:pt x="653" y="1721"/>
                    <a:pt x="653" y="1724"/>
                    <a:pt x="651" y="1727"/>
                  </a:cubicBezTo>
                  <a:lnTo>
                    <a:pt x="648" y="1730"/>
                  </a:lnTo>
                  <a:cubicBezTo>
                    <a:pt x="648" y="1731"/>
                    <a:pt x="647" y="1732"/>
                    <a:pt x="647" y="1732"/>
                  </a:cubicBezTo>
                  <a:lnTo>
                    <a:pt x="640" y="1738"/>
                  </a:lnTo>
                  <a:cubicBezTo>
                    <a:pt x="639" y="1739"/>
                    <a:pt x="638" y="1740"/>
                    <a:pt x="637" y="1741"/>
                  </a:cubicBezTo>
                  <a:lnTo>
                    <a:pt x="627" y="1754"/>
                  </a:lnTo>
                  <a:lnTo>
                    <a:pt x="613" y="1780"/>
                  </a:lnTo>
                  <a:lnTo>
                    <a:pt x="614" y="1783"/>
                  </a:lnTo>
                  <a:lnTo>
                    <a:pt x="636" y="1831"/>
                  </a:lnTo>
                  <a:lnTo>
                    <a:pt x="640" y="1838"/>
                  </a:lnTo>
                  <a:lnTo>
                    <a:pt x="645" y="1843"/>
                  </a:lnTo>
                  <a:lnTo>
                    <a:pt x="650" y="1847"/>
                  </a:lnTo>
                  <a:lnTo>
                    <a:pt x="661" y="1850"/>
                  </a:lnTo>
                  <a:lnTo>
                    <a:pt x="661" y="1849"/>
                  </a:lnTo>
                  <a:cubicBezTo>
                    <a:pt x="661" y="1847"/>
                    <a:pt x="663" y="1846"/>
                    <a:pt x="664" y="1845"/>
                  </a:cubicBezTo>
                  <a:lnTo>
                    <a:pt x="666" y="1843"/>
                  </a:lnTo>
                  <a:cubicBezTo>
                    <a:pt x="667" y="1843"/>
                    <a:pt x="668" y="1843"/>
                    <a:pt x="669" y="1842"/>
                  </a:cubicBezTo>
                  <a:lnTo>
                    <a:pt x="679" y="1840"/>
                  </a:lnTo>
                  <a:cubicBezTo>
                    <a:pt x="679" y="1840"/>
                    <a:pt x="680" y="1840"/>
                    <a:pt x="681" y="1840"/>
                  </a:cubicBezTo>
                  <a:lnTo>
                    <a:pt x="684" y="1840"/>
                  </a:lnTo>
                  <a:cubicBezTo>
                    <a:pt x="687" y="1840"/>
                    <a:pt x="690" y="1842"/>
                    <a:pt x="691" y="1845"/>
                  </a:cubicBezTo>
                  <a:cubicBezTo>
                    <a:pt x="692" y="1848"/>
                    <a:pt x="691" y="1851"/>
                    <a:pt x="689" y="1853"/>
                  </a:cubicBezTo>
                  <a:lnTo>
                    <a:pt x="687" y="1855"/>
                  </a:lnTo>
                  <a:cubicBezTo>
                    <a:pt x="687" y="1856"/>
                    <a:pt x="686" y="1856"/>
                    <a:pt x="686" y="1857"/>
                  </a:cubicBezTo>
                  <a:lnTo>
                    <a:pt x="684" y="1858"/>
                  </a:lnTo>
                  <a:cubicBezTo>
                    <a:pt x="683" y="1858"/>
                    <a:pt x="682" y="1859"/>
                    <a:pt x="681" y="1859"/>
                  </a:cubicBezTo>
                  <a:lnTo>
                    <a:pt x="682" y="1860"/>
                  </a:lnTo>
                  <a:cubicBezTo>
                    <a:pt x="682" y="1863"/>
                    <a:pt x="681" y="1867"/>
                    <a:pt x="678" y="1869"/>
                  </a:cubicBezTo>
                  <a:lnTo>
                    <a:pt x="673" y="1872"/>
                  </a:lnTo>
                  <a:cubicBezTo>
                    <a:pt x="672" y="1872"/>
                    <a:pt x="671" y="1872"/>
                    <a:pt x="671" y="1873"/>
                  </a:cubicBezTo>
                  <a:lnTo>
                    <a:pt x="663" y="1874"/>
                  </a:lnTo>
                  <a:cubicBezTo>
                    <a:pt x="662" y="1874"/>
                    <a:pt x="661" y="1874"/>
                    <a:pt x="660" y="1874"/>
                  </a:cubicBezTo>
                  <a:lnTo>
                    <a:pt x="660" y="1874"/>
                  </a:lnTo>
                  <a:cubicBezTo>
                    <a:pt x="658" y="1875"/>
                    <a:pt x="656" y="1876"/>
                    <a:pt x="654" y="1876"/>
                  </a:cubicBezTo>
                  <a:lnTo>
                    <a:pt x="648" y="1877"/>
                  </a:lnTo>
                  <a:cubicBezTo>
                    <a:pt x="647" y="1877"/>
                    <a:pt x="646" y="1876"/>
                    <a:pt x="644" y="1876"/>
                  </a:cubicBezTo>
                  <a:lnTo>
                    <a:pt x="639" y="1873"/>
                  </a:lnTo>
                  <a:cubicBezTo>
                    <a:pt x="638" y="1873"/>
                    <a:pt x="637" y="1873"/>
                    <a:pt x="637" y="1872"/>
                  </a:cubicBezTo>
                  <a:lnTo>
                    <a:pt x="632" y="1868"/>
                  </a:lnTo>
                  <a:lnTo>
                    <a:pt x="627" y="1862"/>
                  </a:lnTo>
                  <a:cubicBezTo>
                    <a:pt x="627" y="1861"/>
                    <a:pt x="627" y="1861"/>
                    <a:pt x="626" y="1860"/>
                  </a:cubicBezTo>
                  <a:lnTo>
                    <a:pt x="615" y="1830"/>
                  </a:lnTo>
                  <a:lnTo>
                    <a:pt x="611" y="1833"/>
                  </a:lnTo>
                  <a:cubicBezTo>
                    <a:pt x="611" y="1833"/>
                    <a:pt x="610" y="1834"/>
                    <a:pt x="609" y="1834"/>
                  </a:cubicBezTo>
                  <a:lnTo>
                    <a:pt x="605" y="1836"/>
                  </a:lnTo>
                  <a:lnTo>
                    <a:pt x="596" y="1837"/>
                  </a:lnTo>
                  <a:lnTo>
                    <a:pt x="596" y="1838"/>
                  </a:lnTo>
                  <a:lnTo>
                    <a:pt x="598" y="1841"/>
                  </a:lnTo>
                  <a:lnTo>
                    <a:pt x="604" y="1849"/>
                  </a:lnTo>
                  <a:lnTo>
                    <a:pt x="615" y="1869"/>
                  </a:lnTo>
                  <a:cubicBezTo>
                    <a:pt x="616" y="1870"/>
                    <a:pt x="616" y="1872"/>
                    <a:pt x="616" y="1873"/>
                  </a:cubicBezTo>
                  <a:lnTo>
                    <a:pt x="616" y="1885"/>
                  </a:lnTo>
                  <a:cubicBezTo>
                    <a:pt x="616" y="1886"/>
                    <a:pt x="616" y="1887"/>
                    <a:pt x="615" y="1889"/>
                  </a:cubicBezTo>
                  <a:cubicBezTo>
                    <a:pt x="614" y="1891"/>
                    <a:pt x="611" y="1893"/>
                    <a:pt x="609" y="1894"/>
                  </a:cubicBezTo>
                  <a:cubicBezTo>
                    <a:pt x="606" y="1894"/>
                    <a:pt x="603" y="1894"/>
                    <a:pt x="602" y="1892"/>
                  </a:cubicBezTo>
                  <a:lnTo>
                    <a:pt x="600" y="1890"/>
                  </a:lnTo>
                  <a:lnTo>
                    <a:pt x="595" y="1883"/>
                  </a:lnTo>
                  <a:lnTo>
                    <a:pt x="571" y="1868"/>
                  </a:lnTo>
                  <a:cubicBezTo>
                    <a:pt x="570" y="1867"/>
                    <a:pt x="570" y="1867"/>
                    <a:pt x="569" y="1866"/>
                  </a:cubicBezTo>
                  <a:lnTo>
                    <a:pt x="562" y="1858"/>
                  </a:lnTo>
                  <a:lnTo>
                    <a:pt x="558" y="1856"/>
                  </a:lnTo>
                  <a:lnTo>
                    <a:pt x="554" y="1856"/>
                  </a:lnTo>
                  <a:lnTo>
                    <a:pt x="518" y="1874"/>
                  </a:lnTo>
                  <a:lnTo>
                    <a:pt x="508" y="1876"/>
                  </a:lnTo>
                  <a:lnTo>
                    <a:pt x="485" y="1877"/>
                  </a:lnTo>
                  <a:cubicBezTo>
                    <a:pt x="483" y="1877"/>
                    <a:pt x="481" y="1877"/>
                    <a:pt x="480" y="1876"/>
                  </a:cubicBezTo>
                  <a:lnTo>
                    <a:pt x="477" y="1874"/>
                  </a:lnTo>
                  <a:cubicBezTo>
                    <a:pt x="476" y="1873"/>
                    <a:pt x="475" y="1873"/>
                    <a:pt x="475" y="1872"/>
                  </a:cubicBezTo>
                  <a:lnTo>
                    <a:pt x="470" y="1866"/>
                  </a:lnTo>
                  <a:lnTo>
                    <a:pt x="470" y="1866"/>
                  </a:lnTo>
                  <a:cubicBezTo>
                    <a:pt x="470" y="1867"/>
                    <a:pt x="470" y="1867"/>
                    <a:pt x="470" y="1867"/>
                  </a:cubicBezTo>
                  <a:cubicBezTo>
                    <a:pt x="470" y="1869"/>
                    <a:pt x="470" y="1871"/>
                    <a:pt x="468" y="1873"/>
                  </a:cubicBezTo>
                  <a:cubicBezTo>
                    <a:pt x="467" y="1875"/>
                    <a:pt x="464" y="1877"/>
                    <a:pt x="462" y="1877"/>
                  </a:cubicBezTo>
                  <a:lnTo>
                    <a:pt x="457" y="1877"/>
                  </a:lnTo>
                  <a:lnTo>
                    <a:pt x="438" y="1884"/>
                  </a:lnTo>
                  <a:lnTo>
                    <a:pt x="432" y="1889"/>
                  </a:lnTo>
                  <a:cubicBezTo>
                    <a:pt x="431" y="1890"/>
                    <a:pt x="430" y="1891"/>
                    <a:pt x="429" y="1891"/>
                  </a:cubicBezTo>
                  <a:lnTo>
                    <a:pt x="420" y="1895"/>
                  </a:lnTo>
                  <a:cubicBezTo>
                    <a:pt x="418" y="1896"/>
                    <a:pt x="416" y="1897"/>
                    <a:pt x="413" y="1896"/>
                  </a:cubicBezTo>
                  <a:cubicBezTo>
                    <a:pt x="413" y="1895"/>
                    <a:pt x="411" y="1895"/>
                    <a:pt x="410" y="1894"/>
                  </a:cubicBezTo>
                  <a:lnTo>
                    <a:pt x="403" y="1896"/>
                  </a:lnTo>
                  <a:lnTo>
                    <a:pt x="400" y="1898"/>
                  </a:lnTo>
                  <a:lnTo>
                    <a:pt x="396" y="1902"/>
                  </a:lnTo>
                  <a:lnTo>
                    <a:pt x="393" y="1909"/>
                  </a:lnTo>
                  <a:lnTo>
                    <a:pt x="390" y="1914"/>
                  </a:lnTo>
                  <a:cubicBezTo>
                    <a:pt x="389" y="1915"/>
                    <a:pt x="387" y="1916"/>
                    <a:pt x="386" y="1917"/>
                  </a:cubicBezTo>
                  <a:lnTo>
                    <a:pt x="382" y="1919"/>
                  </a:lnTo>
                  <a:lnTo>
                    <a:pt x="377" y="1925"/>
                  </a:lnTo>
                  <a:cubicBezTo>
                    <a:pt x="377" y="1926"/>
                    <a:pt x="377" y="1926"/>
                    <a:pt x="377" y="1926"/>
                  </a:cubicBezTo>
                  <a:lnTo>
                    <a:pt x="373" y="1934"/>
                  </a:lnTo>
                  <a:cubicBezTo>
                    <a:pt x="372" y="1935"/>
                    <a:pt x="371" y="1936"/>
                    <a:pt x="369" y="1937"/>
                  </a:cubicBezTo>
                  <a:lnTo>
                    <a:pt x="368" y="1950"/>
                  </a:lnTo>
                  <a:lnTo>
                    <a:pt x="366" y="1956"/>
                  </a:lnTo>
                  <a:cubicBezTo>
                    <a:pt x="366" y="1958"/>
                    <a:pt x="365" y="1959"/>
                    <a:pt x="363" y="1960"/>
                  </a:cubicBezTo>
                  <a:lnTo>
                    <a:pt x="352" y="1967"/>
                  </a:lnTo>
                  <a:lnTo>
                    <a:pt x="349" y="1972"/>
                  </a:lnTo>
                  <a:cubicBezTo>
                    <a:pt x="349" y="1973"/>
                    <a:pt x="348" y="1974"/>
                    <a:pt x="347" y="1975"/>
                  </a:cubicBezTo>
                  <a:lnTo>
                    <a:pt x="326" y="1990"/>
                  </a:lnTo>
                  <a:lnTo>
                    <a:pt x="317" y="1992"/>
                  </a:lnTo>
                  <a:lnTo>
                    <a:pt x="295" y="2019"/>
                  </a:lnTo>
                  <a:lnTo>
                    <a:pt x="301" y="2019"/>
                  </a:lnTo>
                  <a:lnTo>
                    <a:pt x="302" y="2019"/>
                  </a:lnTo>
                  <a:cubicBezTo>
                    <a:pt x="303" y="2018"/>
                    <a:pt x="303" y="2018"/>
                    <a:pt x="303" y="2018"/>
                  </a:cubicBezTo>
                  <a:cubicBezTo>
                    <a:pt x="304" y="2017"/>
                    <a:pt x="307" y="2015"/>
                    <a:pt x="308" y="2015"/>
                  </a:cubicBezTo>
                  <a:lnTo>
                    <a:pt x="311" y="2014"/>
                  </a:lnTo>
                  <a:cubicBezTo>
                    <a:pt x="312" y="2014"/>
                    <a:pt x="314" y="2014"/>
                    <a:pt x="315" y="2014"/>
                  </a:cubicBezTo>
                  <a:lnTo>
                    <a:pt x="317" y="2015"/>
                  </a:lnTo>
                  <a:cubicBezTo>
                    <a:pt x="318" y="2015"/>
                    <a:pt x="319" y="2016"/>
                    <a:pt x="320" y="2016"/>
                  </a:cubicBezTo>
                  <a:lnTo>
                    <a:pt x="323" y="2019"/>
                  </a:lnTo>
                  <a:lnTo>
                    <a:pt x="323" y="2018"/>
                  </a:lnTo>
                  <a:cubicBezTo>
                    <a:pt x="323" y="2017"/>
                    <a:pt x="323" y="2016"/>
                    <a:pt x="324" y="2015"/>
                  </a:cubicBezTo>
                  <a:lnTo>
                    <a:pt x="326" y="2011"/>
                  </a:lnTo>
                  <a:lnTo>
                    <a:pt x="326" y="2010"/>
                  </a:lnTo>
                  <a:cubicBezTo>
                    <a:pt x="327" y="2008"/>
                    <a:pt x="327" y="2007"/>
                    <a:pt x="329" y="2006"/>
                  </a:cubicBezTo>
                  <a:lnTo>
                    <a:pt x="340" y="1993"/>
                  </a:lnTo>
                  <a:lnTo>
                    <a:pt x="346" y="1990"/>
                  </a:lnTo>
                  <a:cubicBezTo>
                    <a:pt x="347" y="1990"/>
                    <a:pt x="348" y="1989"/>
                    <a:pt x="349" y="1989"/>
                  </a:cubicBezTo>
                  <a:lnTo>
                    <a:pt x="361" y="1989"/>
                  </a:lnTo>
                  <a:lnTo>
                    <a:pt x="366" y="1986"/>
                  </a:lnTo>
                  <a:cubicBezTo>
                    <a:pt x="366" y="1986"/>
                    <a:pt x="367" y="1986"/>
                    <a:pt x="368" y="1985"/>
                  </a:cubicBezTo>
                  <a:lnTo>
                    <a:pt x="382" y="1981"/>
                  </a:lnTo>
                  <a:cubicBezTo>
                    <a:pt x="383" y="1981"/>
                    <a:pt x="384" y="1981"/>
                    <a:pt x="385" y="1981"/>
                  </a:cubicBezTo>
                  <a:lnTo>
                    <a:pt x="396" y="1983"/>
                  </a:lnTo>
                  <a:lnTo>
                    <a:pt x="397" y="1983"/>
                  </a:lnTo>
                  <a:lnTo>
                    <a:pt x="401" y="1980"/>
                  </a:lnTo>
                  <a:cubicBezTo>
                    <a:pt x="403" y="1978"/>
                    <a:pt x="405" y="1978"/>
                    <a:pt x="408" y="1978"/>
                  </a:cubicBezTo>
                  <a:cubicBezTo>
                    <a:pt x="408" y="1979"/>
                    <a:pt x="409" y="1979"/>
                    <a:pt x="410" y="1979"/>
                  </a:cubicBezTo>
                  <a:cubicBezTo>
                    <a:pt x="411" y="1978"/>
                    <a:pt x="413" y="1978"/>
                    <a:pt x="415" y="1978"/>
                  </a:cubicBezTo>
                  <a:cubicBezTo>
                    <a:pt x="417" y="1979"/>
                    <a:pt x="419" y="1980"/>
                    <a:pt x="421" y="1982"/>
                  </a:cubicBezTo>
                  <a:cubicBezTo>
                    <a:pt x="422" y="1984"/>
                    <a:pt x="423" y="1986"/>
                    <a:pt x="423" y="1987"/>
                  </a:cubicBezTo>
                  <a:cubicBezTo>
                    <a:pt x="424" y="1990"/>
                    <a:pt x="423" y="1993"/>
                    <a:pt x="421" y="1995"/>
                  </a:cubicBezTo>
                  <a:lnTo>
                    <a:pt x="411" y="2002"/>
                  </a:lnTo>
                  <a:lnTo>
                    <a:pt x="411" y="2004"/>
                  </a:lnTo>
                  <a:lnTo>
                    <a:pt x="413" y="2010"/>
                  </a:lnTo>
                  <a:lnTo>
                    <a:pt x="414" y="2016"/>
                  </a:lnTo>
                  <a:cubicBezTo>
                    <a:pt x="414" y="2019"/>
                    <a:pt x="413" y="2021"/>
                    <a:pt x="411" y="2023"/>
                  </a:cubicBezTo>
                  <a:lnTo>
                    <a:pt x="409" y="2025"/>
                  </a:lnTo>
                  <a:lnTo>
                    <a:pt x="409" y="2025"/>
                  </a:lnTo>
                  <a:lnTo>
                    <a:pt x="411" y="2031"/>
                  </a:lnTo>
                  <a:lnTo>
                    <a:pt x="421" y="2042"/>
                  </a:lnTo>
                  <a:cubicBezTo>
                    <a:pt x="422" y="2042"/>
                    <a:pt x="424" y="2041"/>
                    <a:pt x="425" y="2041"/>
                  </a:cubicBezTo>
                  <a:lnTo>
                    <a:pt x="430" y="2040"/>
                  </a:lnTo>
                  <a:cubicBezTo>
                    <a:pt x="433" y="2040"/>
                    <a:pt x="436" y="2042"/>
                    <a:pt x="438" y="2044"/>
                  </a:cubicBezTo>
                  <a:cubicBezTo>
                    <a:pt x="440" y="2047"/>
                    <a:pt x="439" y="2051"/>
                    <a:pt x="437" y="2053"/>
                  </a:cubicBezTo>
                  <a:lnTo>
                    <a:pt x="435" y="2056"/>
                  </a:lnTo>
                  <a:cubicBezTo>
                    <a:pt x="434" y="2057"/>
                    <a:pt x="434" y="2057"/>
                    <a:pt x="433" y="2058"/>
                  </a:cubicBezTo>
                  <a:lnTo>
                    <a:pt x="425" y="2064"/>
                  </a:lnTo>
                  <a:lnTo>
                    <a:pt x="425" y="2065"/>
                  </a:lnTo>
                  <a:lnTo>
                    <a:pt x="424" y="2067"/>
                  </a:lnTo>
                  <a:cubicBezTo>
                    <a:pt x="424" y="2068"/>
                    <a:pt x="423" y="2069"/>
                    <a:pt x="423" y="2070"/>
                  </a:cubicBezTo>
                  <a:cubicBezTo>
                    <a:pt x="422" y="2070"/>
                    <a:pt x="421" y="2072"/>
                    <a:pt x="420" y="2072"/>
                  </a:cubicBezTo>
                  <a:lnTo>
                    <a:pt x="418" y="2074"/>
                  </a:lnTo>
                  <a:lnTo>
                    <a:pt x="415" y="2079"/>
                  </a:lnTo>
                  <a:lnTo>
                    <a:pt x="413" y="2084"/>
                  </a:lnTo>
                  <a:lnTo>
                    <a:pt x="412" y="2089"/>
                  </a:lnTo>
                  <a:lnTo>
                    <a:pt x="414" y="2092"/>
                  </a:lnTo>
                  <a:lnTo>
                    <a:pt x="421" y="2102"/>
                  </a:lnTo>
                  <a:lnTo>
                    <a:pt x="422" y="2101"/>
                  </a:lnTo>
                  <a:lnTo>
                    <a:pt x="431" y="2098"/>
                  </a:lnTo>
                  <a:cubicBezTo>
                    <a:pt x="432" y="2098"/>
                    <a:pt x="433" y="2098"/>
                    <a:pt x="434" y="2098"/>
                  </a:cubicBezTo>
                  <a:lnTo>
                    <a:pt x="439" y="2097"/>
                  </a:lnTo>
                  <a:cubicBezTo>
                    <a:pt x="441" y="2098"/>
                    <a:pt x="443" y="2098"/>
                    <a:pt x="445" y="2100"/>
                  </a:cubicBezTo>
                  <a:cubicBezTo>
                    <a:pt x="446" y="2101"/>
                    <a:pt x="447" y="2103"/>
                    <a:pt x="447" y="2105"/>
                  </a:cubicBezTo>
                  <a:lnTo>
                    <a:pt x="447" y="2108"/>
                  </a:lnTo>
                  <a:cubicBezTo>
                    <a:pt x="447" y="2110"/>
                    <a:pt x="446" y="2113"/>
                    <a:pt x="444" y="2114"/>
                  </a:cubicBezTo>
                  <a:lnTo>
                    <a:pt x="434" y="2122"/>
                  </a:lnTo>
                  <a:cubicBezTo>
                    <a:pt x="433" y="2122"/>
                    <a:pt x="432" y="2123"/>
                    <a:pt x="432" y="2123"/>
                  </a:cubicBezTo>
                  <a:lnTo>
                    <a:pt x="428" y="2124"/>
                  </a:lnTo>
                  <a:cubicBezTo>
                    <a:pt x="427" y="2125"/>
                    <a:pt x="426" y="2125"/>
                    <a:pt x="425" y="2125"/>
                  </a:cubicBezTo>
                  <a:lnTo>
                    <a:pt x="425" y="2125"/>
                  </a:lnTo>
                  <a:cubicBezTo>
                    <a:pt x="426" y="2127"/>
                    <a:pt x="426" y="2129"/>
                    <a:pt x="425" y="2131"/>
                  </a:cubicBezTo>
                  <a:lnTo>
                    <a:pt x="421" y="2141"/>
                  </a:lnTo>
                  <a:lnTo>
                    <a:pt x="419" y="2148"/>
                  </a:lnTo>
                  <a:lnTo>
                    <a:pt x="418" y="2161"/>
                  </a:lnTo>
                  <a:lnTo>
                    <a:pt x="415" y="2169"/>
                  </a:lnTo>
                  <a:lnTo>
                    <a:pt x="409" y="2182"/>
                  </a:lnTo>
                  <a:lnTo>
                    <a:pt x="397" y="2199"/>
                  </a:lnTo>
                  <a:lnTo>
                    <a:pt x="372" y="2220"/>
                  </a:lnTo>
                  <a:cubicBezTo>
                    <a:pt x="371" y="2221"/>
                    <a:pt x="370" y="2222"/>
                    <a:pt x="369" y="2222"/>
                  </a:cubicBezTo>
                  <a:lnTo>
                    <a:pt x="366" y="2223"/>
                  </a:lnTo>
                  <a:lnTo>
                    <a:pt x="359" y="2224"/>
                  </a:lnTo>
                  <a:lnTo>
                    <a:pt x="349" y="2235"/>
                  </a:lnTo>
                  <a:lnTo>
                    <a:pt x="344" y="2238"/>
                  </a:lnTo>
                  <a:cubicBezTo>
                    <a:pt x="344" y="2239"/>
                    <a:pt x="343" y="2239"/>
                    <a:pt x="342" y="2239"/>
                  </a:cubicBezTo>
                  <a:lnTo>
                    <a:pt x="339" y="2241"/>
                  </a:lnTo>
                  <a:lnTo>
                    <a:pt x="338" y="2242"/>
                  </a:lnTo>
                  <a:lnTo>
                    <a:pt x="337" y="2244"/>
                  </a:lnTo>
                  <a:cubicBezTo>
                    <a:pt x="336" y="2245"/>
                    <a:pt x="335" y="2246"/>
                    <a:pt x="333" y="2246"/>
                  </a:cubicBezTo>
                  <a:lnTo>
                    <a:pt x="331" y="2247"/>
                  </a:lnTo>
                  <a:cubicBezTo>
                    <a:pt x="330" y="2248"/>
                    <a:pt x="329" y="2248"/>
                    <a:pt x="328" y="2248"/>
                  </a:cubicBezTo>
                  <a:lnTo>
                    <a:pt x="306" y="2247"/>
                  </a:lnTo>
                  <a:lnTo>
                    <a:pt x="305" y="2247"/>
                  </a:lnTo>
                  <a:lnTo>
                    <a:pt x="305" y="2252"/>
                  </a:lnTo>
                  <a:cubicBezTo>
                    <a:pt x="305" y="2255"/>
                    <a:pt x="303" y="2258"/>
                    <a:pt x="301" y="2259"/>
                  </a:cubicBezTo>
                  <a:cubicBezTo>
                    <a:pt x="298" y="2261"/>
                    <a:pt x="295" y="2260"/>
                    <a:pt x="292" y="2258"/>
                  </a:cubicBezTo>
                  <a:lnTo>
                    <a:pt x="290" y="2257"/>
                  </a:lnTo>
                  <a:lnTo>
                    <a:pt x="283" y="2267"/>
                  </a:lnTo>
                  <a:cubicBezTo>
                    <a:pt x="282" y="2268"/>
                    <a:pt x="282" y="2268"/>
                    <a:pt x="281" y="2269"/>
                  </a:cubicBezTo>
                  <a:lnTo>
                    <a:pt x="278" y="2271"/>
                  </a:lnTo>
                  <a:cubicBezTo>
                    <a:pt x="277" y="2272"/>
                    <a:pt x="275" y="2273"/>
                    <a:pt x="274" y="2273"/>
                  </a:cubicBezTo>
                  <a:lnTo>
                    <a:pt x="274" y="2273"/>
                  </a:lnTo>
                  <a:lnTo>
                    <a:pt x="274" y="2276"/>
                  </a:lnTo>
                  <a:cubicBezTo>
                    <a:pt x="274" y="2279"/>
                    <a:pt x="273" y="2282"/>
                    <a:pt x="271" y="2283"/>
                  </a:cubicBezTo>
                  <a:lnTo>
                    <a:pt x="269" y="2285"/>
                  </a:lnTo>
                  <a:cubicBezTo>
                    <a:pt x="267" y="2286"/>
                    <a:pt x="265" y="2286"/>
                    <a:pt x="263" y="2286"/>
                  </a:cubicBezTo>
                  <a:lnTo>
                    <a:pt x="255" y="2284"/>
                  </a:lnTo>
                  <a:cubicBezTo>
                    <a:pt x="255" y="2285"/>
                    <a:pt x="254" y="2285"/>
                    <a:pt x="253" y="2286"/>
                  </a:cubicBezTo>
                  <a:lnTo>
                    <a:pt x="248" y="2288"/>
                  </a:lnTo>
                  <a:cubicBezTo>
                    <a:pt x="247" y="2288"/>
                    <a:pt x="245" y="2288"/>
                    <a:pt x="244" y="2289"/>
                  </a:cubicBezTo>
                  <a:lnTo>
                    <a:pt x="241" y="2289"/>
                  </a:lnTo>
                  <a:cubicBezTo>
                    <a:pt x="239" y="2289"/>
                    <a:pt x="238" y="2288"/>
                    <a:pt x="237" y="2288"/>
                  </a:cubicBezTo>
                  <a:lnTo>
                    <a:pt x="227" y="2282"/>
                  </a:lnTo>
                  <a:cubicBezTo>
                    <a:pt x="227" y="2284"/>
                    <a:pt x="226" y="2286"/>
                    <a:pt x="224" y="2288"/>
                  </a:cubicBezTo>
                  <a:lnTo>
                    <a:pt x="224" y="2291"/>
                  </a:lnTo>
                  <a:cubicBezTo>
                    <a:pt x="224" y="2293"/>
                    <a:pt x="223" y="2295"/>
                    <a:pt x="221" y="2296"/>
                  </a:cubicBezTo>
                  <a:lnTo>
                    <a:pt x="215" y="2302"/>
                  </a:lnTo>
                  <a:cubicBezTo>
                    <a:pt x="214" y="2302"/>
                    <a:pt x="214" y="2303"/>
                    <a:pt x="213" y="2303"/>
                  </a:cubicBezTo>
                  <a:lnTo>
                    <a:pt x="205" y="2306"/>
                  </a:lnTo>
                  <a:lnTo>
                    <a:pt x="198" y="2308"/>
                  </a:lnTo>
                  <a:lnTo>
                    <a:pt x="193" y="2313"/>
                  </a:lnTo>
                  <a:cubicBezTo>
                    <a:pt x="193" y="2313"/>
                    <a:pt x="192" y="2313"/>
                    <a:pt x="192" y="2314"/>
                  </a:cubicBezTo>
                  <a:cubicBezTo>
                    <a:pt x="193" y="2314"/>
                    <a:pt x="194" y="2314"/>
                    <a:pt x="194" y="2315"/>
                  </a:cubicBezTo>
                  <a:lnTo>
                    <a:pt x="196" y="2316"/>
                  </a:lnTo>
                  <a:lnTo>
                    <a:pt x="202" y="2317"/>
                  </a:lnTo>
                  <a:cubicBezTo>
                    <a:pt x="203" y="2317"/>
                    <a:pt x="204" y="2317"/>
                    <a:pt x="205" y="2318"/>
                  </a:cubicBezTo>
                  <a:cubicBezTo>
                    <a:pt x="207" y="2318"/>
                    <a:pt x="210" y="2318"/>
                    <a:pt x="211" y="2320"/>
                  </a:cubicBezTo>
                  <a:lnTo>
                    <a:pt x="214" y="2322"/>
                  </a:lnTo>
                  <a:cubicBezTo>
                    <a:pt x="215" y="2323"/>
                    <a:pt x="216" y="2324"/>
                    <a:pt x="216" y="2325"/>
                  </a:cubicBezTo>
                  <a:lnTo>
                    <a:pt x="218" y="2329"/>
                  </a:lnTo>
                  <a:lnTo>
                    <a:pt x="220" y="2349"/>
                  </a:lnTo>
                  <a:cubicBezTo>
                    <a:pt x="220" y="2350"/>
                    <a:pt x="220" y="2351"/>
                    <a:pt x="220" y="2351"/>
                  </a:cubicBezTo>
                  <a:lnTo>
                    <a:pt x="220" y="2354"/>
                  </a:lnTo>
                  <a:cubicBezTo>
                    <a:pt x="219" y="2356"/>
                    <a:pt x="218" y="2357"/>
                    <a:pt x="217" y="2358"/>
                  </a:cubicBezTo>
                  <a:lnTo>
                    <a:pt x="214" y="2362"/>
                  </a:lnTo>
                  <a:cubicBezTo>
                    <a:pt x="214" y="2362"/>
                    <a:pt x="213" y="2363"/>
                    <a:pt x="212" y="2363"/>
                  </a:cubicBezTo>
                  <a:lnTo>
                    <a:pt x="209" y="2364"/>
                  </a:lnTo>
                  <a:lnTo>
                    <a:pt x="232" y="2368"/>
                  </a:lnTo>
                  <a:lnTo>
                    <a:pt x="235" y="2367"/>
                  </a:lnTo>
                  <a:lnTo>
                    <a:pt x="244" y="2365"/>
                  </a:lnTo>
                  <a:cubicBezTo>
                    <a:pt x="244" y="2364"/>
                    <a:pt x="244" y="2363"/>
                    <a:pt x="244" y="2361"/>
                  </a:cubicBezTo>
                  <a:cubicBezTo>
                    <a:pt x="241" y="2361"/>
                    <a:pt x="239" y="2359"/>
                    <a:pt x="239" y="2356"/>
                  </a:cubicBezTo>
                  <a:cubicBezTo>
                    <a:pt x="238" y="2353"/>
                    <a:pt x="239" y="2349"/>
                    <a:pt x="242" y="2347"/>
                  </a:cubicBezTo>
                  <a:lnTo>
                    <a:pt x="244" y="2345"/>
                  </a:lnTo>
                  <a:cubicBezTo>
                    <a:pt x="245" y="2345"/>
                    <a:pt x="247" y="2344"/>
                    <a:pt x="248" y="2344"/>
                  </a:cubicBezTo>
                  <a:lnTo>
                    <a:pt x="258" y="2343"/>
                  </a:lnTo>
                  <a:lnTo>
                    <a:pt x="263" y="2341"/>
                  </a:lnTo>
                  <a:cubicBezTo>
                    <a:pt x="266" y="2339"/>
                    <a:pt x="269" y="2339"/>
                    <a:pt x="271" y="2340"/>
                  </a:cubicBezTo>
                  <a:cubicBezTo>
                    <a:pt x="274" y="2342"/>
                    <a:pt x="276" y="2344"/>
                    <a:pt x="276" y="2347"/>
                  </a:cubicBezTo>
                  <a:lnTo>
                    <a:pt x="276" y="2350"/>
                  </a:lnTo>
                  <a:cubicBezTo>
                    <a:pt x="276" y="2353"/>
                    <a:pt x="273" y="2357"/>
                    <a:pt x="270" y="2357"/>
                  </a:cubicBezTo>
                  <a:lnTo>
                    <a:pt x="265" y="2359"/>
                  </a:lnTo>
                  <a:lnTo>
                    <a:pt x="266" y="2362"/>
                  </a:lnTo>
                  <a:lnTo>
                    <a:pt x="269" y="2365"/>
                  </a:lnTo>
                  <a:cubicBezTo>
                    <a:pt x="271" y="2367"/>
                    <a:pt x="272" y="2369"/>
                    <a:pt x="272" y="2371"/>
                  </a:cubicBezTo>
                  <a:cubicBezTo>
                    <a:pt x="272" y="2374"/>
                    <a:pt x="270" y="2378"/>
                    <a:pt x="268" y="2379"/>
                  </a:cubicBezTo>
                  <a:cubicBezTo>
                    <a:pt x="266" y="2380"/>
                    <a:pt x="263" y="2381"/>
                    <a:pt x="261" y="2381"/>
                  </a:cubicBezTo>
                  <a:lnTo>
                    <a:pt x="259" y="2382"/>
                  </a:lnTo>
                  <a:cubicBezTo>
                    <a:pt x="258" y="2383"/>
                    <a:pt x="257" y="2383"/>
                    <a:pt x="256" y="2383"/>
                  </a:cubicBezTo>
                  <a:lnTo>
                    <a:pt x="248" y="2385"/>
                  </a:lnTo>
                  <a:lnTo>
                    <a:pt x="242" y="2388"/>
                  </a:lnTo>
                  <a:cubicBezTo>
                    <a:pt x="242" y="2389"/>
                    <a:pt x="241" y="2389"/>
                    <a:pt x="240" y="2389"/>
                  </a:cubicBezTo>
                  <a:lnTo>
                    <a:pt x="237" y="2390"/>
                  </a:lnTo>
                  <a:cubicBezTo>
                    <a:pt x="236" y="2390"/>
                    <a:pt x="235" y="2390"/>
                    <a:pt x="234" y="2390"/>
                  </a:cubicBezTo>
                  <a:lnTo>
                    <a:pt x="232" y="2389"/>
                  </a:lnTo>
                  <a:cubicBezTo>
                    <a:pt x="232" y="2390"/>
                    <a:pt x="232" y="2390"/>
                    <a:pt x="232" y="2390"/>
                  </a:cubicBezTo>
                  <a:lnTo>
                    <a:pt x="233" y="2394"/>
                  </a:lnTo>
                  <a:cubicBezTo>
                    <a:pt x="234" y="2395"/>
                    <a:pt x="234" y="2396"/>
                    <a:pt x="234" y="2397"/>
                  </a:cubicBezTo>
                  <a:lnTo>
                    <a:pt x="243" y="2400"/>
                  </a:lnTo>
                  <a:cubicBezTo>
                    <a:pt x="244" y="2400"/>
                    <a:pt x="244" y="2399"/>
                    <a:pt x="245" y="2399"/>
                  </a:cubicBezTo>
                  <a:lnTo>
                    <a:pt x="247" y="2397"/>
                  </a:lnTo>
                  <a:lnTo>
                    <a:pt x="250" y="2392"/>
                  </a:lnTo>
                  <a:cubicBezTo>
                    <a:pt x="251" y="2392"/>
                    <a:pt x="252" y="2391"/>
                    <a:pt x="252" y="2391"/>
                  </a:cubicBezTo>
                  <a:lnTo>
                    <a:pt x="255" y="2388"/>
                  </a:lnTo>
                  <a:cubicBezTo>
                    <a:pt x="256" y="2388"/>
                    <a:pt x="257" y="2387"/>
                    <a:pt x="258" y="2387"/>
                  </a:cubicBezTo>
                  <a:lnTo>
                    <a:pt x="261" y="2387"/>
                  </a:lnTo>
                  <a:cubicBezTo>
                    <a:pt x="262" y="2386"/>
                    <a:pt x="262" y="2386"/>
                    <a:pt x="263" y="2386"/>
                  </a:cubicBezTo>
                  <a:lnTo>
                    <a:pt x="277" y="2387"/>
                  </a:lnTo>
                  <a:lnTo>
                    <a:pt x="278" y="2386"/>
                  </a:lnTo>
                  <a:cubicBezTo>
                    <a:pt x="278" y="2385"/>
                    <a:pt x="280" y="2384"/>
                    <a:pt x="280" y="2384"/>
                  </a:cubicBezTo>
                  <a:cubicBezTo>
                    <a:pt x="282" y="2383"/>
                    <a:pt x="284" y="2382"/>
                    <a:pt x="285" y="2382"/>
                  </a:cubicBezTo>
                  <a:lnTo>
                    <a:pt x="286" y="2380"/>
                  </a:lnTo>
                  <a:cubicBezTo>
                    <a:pt x="286" y="2379"/>
                    <a:pt x="286" y="2377"/>
                    <a:pt x="287" y="2376"/>
                  </a:cubicBezTo>
                  <a:cubicBezTo>
                    <a:pt x="287" y="2375"/>
                    <a:pt x="288" y="2375"/>
                    <a:pt x="288" y="2375"/>
                  </a:cubicBezTo>
                  <a:lnTo>
                    <a:pt x="288" y="2372"/>
                  </a:lnTo>
                  <a:cubicBezTo>
                    <a:pt x="288" y="2369"/>
                    <a:pt x="289" y="2367"/>
                    <a:pt x="291" y="2366"/>
                  </a:cubicBezTo>
                  <a:lnTo>
                    <a:pt x="298" y="2361"/>
                  </a:lnTo>
                  <a:cubicBezTo>
                    <a:pt x="299" y="2360"/>
                    <a:pt x="300" y="2360"/>
                    <a:pt x="300" y="2360"/>
                  </a:cubicBezTo>
                  <a:lnTo>
                    <a:pt x="316" y="2357"/>
                  </a:lnTo>
                  <a:lnTo>
                    <a:pt x="332" y="2359"/>
                  </a:lnTo>
                  <a:lnTo>
                    <a:pt x="333" y="2359"/>
                  </a:lnTo>
                  <a:cubicBezTo>
                    <a:pt x="333" y="2357"/>
                    <a:pt x="333" y="2356"/>
                    <a:pt x="333" y="2354"/>
                  </a:cubicBezTo>
                  <a:lnTo>
                    <a:pt x="334" y="2352"/>
                  </a:lnTo>
                  <a:cubicBezTo>
                    <a:pt x="335" y="2349"/>
                    <a:pt x="337" y="2347"/>
                    <a:pt x="340" y="2347"/>
                  </a:cubicBezTo>
                  <a:lnTo>
                    <a:pt x="344" y="2346"/>
                  </a:lnTo>
                  <a:cubicBezTo>
                    <a:pt x="346" y="2346"/>
                    <a:pt x="348" y="2346"/>
                    <a:pt x="349" y="2347"/>
                  </a:cubicBezTo>
                  <a:cubicBezTo>
                    <a:pt x="350" y="2346"/>
                    <a:pt x="350" y="2345"/>
                    <a:pt x="351" y="2344"/>
                  </a:cubicBezTo>
                  <a:cubicBezTo>
                    <a:pt x="353" y="2343"/>
                    <a:pt x="356" y="2342"/>
                    <a:pt x="358" y="2342"/>
                  </a:cubicBezTo>
                  <a:cubicBezTo>
                    <a:pt x="360" y="2343"/>
                    <a:pt x="363" y="2343"/>
                    <a:pt x="364" y="2345"/>
                  </a:cubicBezTo>
                  <a:lnTo>
                    <a:pt x="366" y="2347"/>
                  </a:lnTo>
                  <a:cubicBezTo>
                    <a:pt x="366" y="2349"/>
                    <a:pt x="367" y="2350"/>
                    <a:pt x="367" y="2352"/>
                  </a:cubicBezTo>
                  <a:lnTo>
                    <a:pt x="367" y="2354"/>
                  </a:lnTo>
                  <a:cubicBezTo>
                    <a:pt x="367" y="2355"/>
                    <a:pt x="367" y="2356"/>
                    <a:pt x="366" y="2357"/>
                  </a:cubicBezTo>
                  <a:lnTo>
                    <a:pt x="366" y="2359"/>
                  </a:lnTo>
                  <a:lnTo>
                    <a:pt x="368" y="2359"/>
                  </a:lnTo>
                  <a:cubicBezTo>
                    <a:pt x="370" y="2359"/>
                    <a:pt x="373" y="2360"/>
                    <a:pt x="375" y="2363"/>
                  </a:cubicBezTo>
                  <a:cubicBezTo>
                    <a:pt x="377" y="2366"/>
                    <a:pt x="376" y="2369"/>
                    <a:pt x="375" y="2371"/>
                  </a:cubicBezTo>
                  <a:lnTo>
                    <a:pt x="373" y="2374"/>
                  </a:lnTo>
                  <a:cubicBezTo>
                    <a:pt x="372" y="2375"/>
                    <a:pt x="371" y="2376"/>
                    <a:pt x="370" y="2377"/>
                  </a:cubicBezTo>
                  <a:lnTo>
                    <a:pt x="372" y="2378"/>
                  </a:lnTo>
                  <a:lnTo>
                    <a:pt x="385" y="2375"/>
                  </a:lnTo>
                  <a:cubicBezTo>
                    <a:pt x="388" y="2374"/>
                    <a:pt x="391" y="2374"/>
                    <a:pt x="393" y="2375"/>
                  </a:cubicBezTo>
                  <a:lnTo>
                    <a:pt x="403" y="2380"/>
                  </a:lnTo>
                  <a:lnTo>
                    <a:pt x="407" y="2381"/>
                  </a:lnTo>
                  <a:lnTo>
                    <a:pt x="408" y="2379"/>
                  </a:lnTo>
                  <a:cubicBezTo>
                    <a:pt x="410" y="2376"/>
                    <a:pt x="415" y="2376"/>
                    <a:pt x="418" y="2378"/>
                  </a:cubicBezTo>
                  <a:cubicBezTo>
                    <a:pt x="420" y="2379"/>
                    <a:pt x="423" y="2382"/>
                    <a:pt x="423" y="2385"/>
                  </a:cubicBezTo>
                  <a:cubicBezTo>
                    <a:pt x="423" y="2385"/>
                    <a:pt x="423" y="2387"/>
                    <a:pt x="423" y="2388"/>
                  </a:cubicBezTo>
                  <a:lnTo>
                    <a:pt x="423" y="2390"/>
                  </a:lnTo>
                  <a:cubicBezTo>
                    <a:pt x="423" y="2391"/>
                    <a:pt x="423" y="2392"/>
                    <a:pt x="422" y="2393"/>
                  </a:cubicBezTo>
                  <a:lnTo>
                    <a:pt x="418" y="2400"/>
                  </a:lnTo>
                  <a:cubicBezTo>
                    <a:pt x="417" y="2402"/>
                    <a:pt x="415" y="2404"/>
                    <a:pt x="413" y="2404"/>
                  </a:cubicBezTo>
                  <a:lnTo>
                    <a:pt x="404" y="2407"/>
                  </a:lnTo>
                  <a:lnTo>
                    <a:pt x="393" y="2407"/>
                  </a:lnTo>
                  <a:lnTo>
                    <a:pt x="388" y="2409"/>
                  </a:lnTo>
                  <a:cubicBezTo>
                    <a:pt x="386" y="2410"/>
                    <a:pt x="384" y="2410"/>
                    <a:pt x="382" y="2409"/>
                  </a:cubicBezTo>
                  <a:cubicBezTo>
                    <a:pt x="382" y="2409"/>
                    <a:pt x="382" y="2409"/>
                    <a:pt x="381" y="2409"/>
                  </a:cubicBezTo>
                  <a:lnTo>
                    <a:pt x="381" y="2409"/>
                  </a:lnTo>
                  <a:lnTo>
                    <a:pt x="381" y="2409"/>
                  </a:lnTo>
                  <a:cubicBezTo>
                    <a:pt x="381" y="2410"/>
                    <a:pt x="382" y="2411"/>
                    <a:pt x="382" y="2411"/>
                  </a:cubicBezTo>
                  <a:lnTo>
                    <a:pt x="382" y="2415"/>
                  </a:lnTo>
                  <a:cubicBezTo>
                    <a:pt x="382" y="2416"/>
                    <a:pt x="382" y="2416"/>
                    <a:pt x="382" y="2417"/>
                  </a:cubicBezTo>
                  <a:lnTo>
                    <a:pt x="385" y="2419"/>
                  </a:lnTo>
                  <a:cubicBezTo>
                    <a:pt x="387" y="2417"/>
                    <a:pt x="389" y="2417"/>
                    <a:pt x="391" y="2417"/>
                  </a:cubicBezTo>
                  <a:cubicBezTo>
                    <a:pt x="392" y="2417"/>
                    <a:pt x="393" y="2417"/>
                    <a:pt x="395" y="2418"/>
                  </a:cubicBezTo>
                  <a:lnTo>
                    <a:pt x="397" y="2415"/>
                  </a:lnTo>
                  <a:cubicBezTo>
                    <a:pt x="398" y="2414"/>
                    <a:pt x="399" y="2414"/>
                    <a:pt x="400" y="2413"/>
                  </a:cubicBezTo>
                  <a:lnTo>
                    <a:pt x="402" y="2412"/>
                  </a:lnTo>
                  <a:cubicBezTo>
                    <a:pt x="403" y="2412"/>
                    <a:pt x="404" y="2412"/>
                    <a:pt x="405" y="2412"/>
                  </a:cubicBezTo>
                  <a:cubicBezTo>
                    <a:pt x="406" y="2412"/>
                    <a:pt x="408" y="2412"/>
                    <a:pt x="409" y="2412"/>
                  </a:cubicBezTo>
                  <a:lnTo>
                    <a:pt x="413" y="2413"/>
                  </a:lnTo>
                  <a:cubicBezTo>
                    <a:pt x="415" y="2411"/>
                    <a:pt x="417" y="2410"/>
                    <a:pt x="420" y="2411"/>
                  </a:cubicBezTo>
                  <a:cubicBezTo>
                    <a:pt x="420" y="2411"/>
                    <a:pt x="420" y="2411"/>
                    <a:pt x="421" y="2411"/>
                  </a:cubicBezTo>
                  <a:lnTo>
                    <a:pt x="421" y="2408"/>
                  </a:lnTo>
                  <a:cubicBezTo>
                    <a:pt x="421" y="2407"/>
                    <a:pt x="422" y="2405"/>
                    <a:pt x="423" y="2404"/>
                  </a:cubicBezTo>
                  <a:lnTo>
                    <a:pt x="425" y="2402"/>
                  </a:lnTo>
                  <a:cubicBezTo>
                    <a:pt x="425" y="2401"/>
                    <a:pt x="426" y="2401"/>
                    <a:pt x="426" y="2400"/>
                  </a:cubicBezTo>
                  <a:lnTo>
                    <a:pt x="433" y="2397"/>
                  </a:lnTo>
                  <a:cubicBezTo>
                    <a:pt x="434" y="2396"/>
                    <a:pt x="434" y="2396"/>
                    <a:pt x="435" y="2396"/>
                  </a:cubicBezTo>
                  <a:lnTo>
                    <a:pt x="456" y="2394"/>
                  </a:lnTo>
                  <a:cubicBezTo>
                    <a:pt x="457" y="2393"/>
                    <a:pt x="458" y="2394"/>
                    <a:pt x="459" y="2394"/>
                  </a:cubicBezTo>
                  <a:lnTo>
                    <a:pt x="462" y="2394"/>
                  </a:lnTo>
                  <a:cubicBezTo>
                    <a:pt x="463" y="2395"/>
                    <a:pt x="465" y="2396"/>
                    <a:pt x="466" y="2397"/>
                  </a:cubicBezTo>
                  <a:lnTo>
                    <a:pt x="467" y="2399"/>
                  </a:lnTo>
                  <a:cubicBezTo>
                    <a:pt x="468" y="2399"/>
                    <a:pt x="468" y="2400"/>
                    <a:pt x="469" y="2400"/>
                  </a:cubicBezTo>
                  <a:lnTo>
                    <a:pt x="472" y="2406"/>
                  </a:lnTo>
                  <a:lnTo>
                    <a:pt x="477" y="2411"/>
                  </a:lnTo>
                  <a:lnTo>
                    <a:pt x="483" y="2423"/>
                  </a:lnTo>
                  <a:lnTo>
                    <a:pt x="485" y="2427"/>
                  </a:lnTo>
                  <a:cubicBezTo>
                    <a:pt x="485" y="2428"/>
                    <a:pt x="485" y="2429"/>
                    <a:pt x="486" y="2430"/>
                  </a:cubicBezTo>
                  <a:lnTo>
                    <a:pt x="487" y="2436"/>
                  </a:lnTo>
                  <a:cubicBezTo>
                    <a:pt x="487" y="2437"/>
                    <a:pt x="487" y="2438"/>
                    <a:pt x="487" y="2439"/>
                  </a:cubicBezTo>
                  <a:lnTo>
                    <a:pt x="488" y="2440"/>
                  </a:lnTo>
                  <a:lnTo>
                    <a:pt x="488" y="2440"/>
                  </a:lnTo>
                  <a:cubicBezTo>
                    <a:pt x="490" y="2440"/>
                    <a:pt x="491" y="2439"/>
                    <a:pt x="493" y="2440"/>
                  </a:cubicBezTo>
                  <a:lnTo>
                    <a:pt x="495" y="2440"/>
                  </a:lnTo>
                  <a:cubicBezTo>
                    <a:pt x="497" y="2440"/>
                    <a:pt x="498" y="2441"/>
                    <a:pt x="500" y="2442"/>
                  </a:cubicBezTo>
                  <a:lnTo>
                    <a:pt x="511" y="2451"/>
                  </a:lnTo>
                  <a:lnTo>
                    <a:pt x="521" y="2464"/>
                  </a:lnTo>
                  <a:lnTo>
                    <a:pt x="566" y="2468"/>
                  </a:lnTo>
                  <a:lnTo>
                    <a:pt x="578" y="2463"/>
                  </a:lnTo>
                  <a:cubicBezTo>
                    <a:pt x="580" y="2463"/>
                    <a:pt x="581" y="2463"/>
                    <a:pt x="582" y="2463"/>
                  </a:cubicBezTo>
                  <a:lnTo>
                    <a:pt x="585" y="2463"/>
                  </a:lnTo>
                  <a:lnTo>
                    <a:pt x="585" y="2462"/>
                  </a:lnTo>
                  <a:lnTo>
                    <a:pt x="583" y="2458"/>
                  </a:lnTo>
                  <a:cubicBezTo>
                    <a:pt x="582" y="2455"/>
                    <a:pt x="583" y="2451"/>
                    <a:pt x="585" y="2449"/>
                  </a:cubicBezTo>
                  <a:cubicBezTo>
                    <a:pt x="586" y="2448"/>
                    <a:pt x="588" y="2447"/>
                    <a:pt x="590" y="2446"/>
                  </a:cubicBezTo>
                  <a:lnTo>
                    <a:pt x="590" y="2445"/>
                  </a:lnTo>
                  <a:lnTo>
                    <a:pt x="591" y="2443"/>
                  </a:lnTo>
                  <a:cubicBezTo>
                    <a:pt x="592" y="2442"/>
                    <a:pt x="592" y="2441"/>
                    <a:pt x="593" y="2441"/>
                  </a:cubicBezTo>
                  <a:lnTo>
                    <a:pt x="602" y="2432"/>
                  </a:lnTo>
                  <a:cubicBezTo>
                    <a:pt x="603" y="2432"/>
                    <a:pt x="604" y="2431"/>
                    <a:pt x="604" y="2431"/>
                  </a:cubicBezTo>
                  <a:lnTo>
                    <a:pt x="607" y="2430"/>
                  </a:lnTo>
                  <a:lnTo>
                    <a:pt x="615" y="2425"/>
                  </a:lnTo>
                  <a:lnTo>
                    <a:pt x="624" y="2414"/>
                  </a:lnTo>
                  <a:cubicBezTo>
                    <a:pt x="627" y="2412"/>
                    <a:pt x="632" y="2412"/>
                    <a:pt x="635" y="2415"/>
                  </a:cubicBezTo>
                  <a:cubicBezTo>
                    <a:pt x="635" y="2416"/>
                    <a:pt x="637" y="2417"/>
                    <a:pt x="638" y="2418"/>
                  </a:cubicBezTo>
                  <a:lnTo>
                    <a:pt x="638" y="2419"/>
                  </a:lnTo>
                  <a:lnTo>
                    <a:pt x="650" y="2418"/>
                  </a:lnTo>
                  <a:lnTo>
                    <a:pt x="659" y="2414"/>
                  </a:lnTo>
                  <a:lnTo>
                    <a:pt x="667" y="2409"/>
                  </a:lnTo>
                  <a:cubicBezTo>
                    <a:pt x="667" y="2408"/>
                    <a:pt x="668" y="2408"/>
                    <a:pt x="669" y="2408"/>
                  </a:cubicBezTo>
                  <a:lnTo>
                    <a:pt x="677" y="2406"/>
                  </a:lnTo>
                  <a:lnTo>
                    <a:pt x="679" y="2404"/>
                  </a:lnTo>
                  <a:lnTo>
                    <a:pt x="700" y="2378"/>
                  </a:lnTo>
                  <a:lnTo>
                    <a:pt x="712" y="2370"/>
                  </a:lnTo>
                  <a:lnTo>
                    <a:pt x="719" y="2359"/>
                  </a:lnTo>
                  <a:cubicBezTo>
                    <a:pt x="720" y="2358"/>
                    <a:pt x="721" y="2357"/>
                    <a:pt x="723" y="2357"/>
                  </a:cubicBezTo>
                  <a:lnTo>
                    <a:pt x="726" y="2355"/>
                  </a:lnTo>
                  <a:cubicBezTo>
                    <a:pt x="727" y="2355"/>
                    <a:pt x="728" y="2355"/>
                    <a:pt x="729" y="2355"/>
                  </a:cubicBezTo>
                  <a:lnTo>
                    <a:pt x="734" y="2354"/>
                  </a:lnTo>
                  <a:lnTo>
                    <a:pt x="734" y="2350"/>
                  </a:lnTo>
                  <a:cubicBezTo>
                    <a:pt x="735" y="2348"/>
                    <a:pt x="737" y="2345"/>
                    <a:pt x="740" y="2344"/>
                  </a:cubicBezTo>
                  <a:cubicBezTo>
                    <a:pt x="742" y="2343"/>
                    <a:pt x="746" y="2344"/>
                    <a:pt x="748" y="2346"/>
                  </a:cubicBezTo>
                  <a:lnTo>
                    <a:pt x="751" y="2349"/>
                  </a:lnTo>
                  <a:cubicBezTo>
                    <a:pt x="752" y="2350"/>
                    <a:pt x="753" y="2352"/>
                    <a:pt x="753" y="2353"/>
                  </a:cubicBezTo>
                  <a:lnTo>
                    <a:pt x="753" y="2357"/>
                  </a:lnTo>
                  <a:cubicBezTo>
                    <a:pt x="754" y="2358"/>
                    <a:pt x="753" y="2360"/>
                    <a:pt x="753" y="2361"/>
                  </a:cubicBezTo>
                  <a:lnTo>
                    <a:pt x="751" y="2365"/>
                  </a:lnTo>
                  <a:cubicBezTo>
                    <a:pt x="751" y="2366"/>
                    <a:pt x="750" y="2367"/>
                    <a:pt x="749" y="2368"/>
                  </a:cubicBezTo>
                  <a:lnTo>
                    <a:pt x="746" y="2370"/>
                  </a:lnTo>
                  <a:cubicBezTo>
                    <a:pt x="745" y="2371"/>
                    <a:pt x="744" y="2372"/>
                    <a:pt x="743" y="2372"/>
                  </a:cubicBezTo>
                  <a:lnTo>
                    <a:pt x="735" y="2375"/>
                  </a:lnTo>
                  <a:lnTo>
                    <a:pt x="729" y="2383"/>
                  </a:lnTo>
                  <a:lnTo>
                    <a:pt x="715" y="2402"/>
                  </a:lnTo>
                  <a:lnTo>
                    <a:pt x="714" y="2405"/>
                  </a:lnTo>
                  <a:cubicBezTo>
                    <a:pt x="714" y="2407"/>
                    <a:pt x="713" y="2408"/>
                    <a:pt x="711" y="2409"/>
                  </a:cubicBezTo>
                  <a:lnTo>
                    <a:pt x="710" y="2411"/>
                  </a:lnTo>
                  <a:cubicBezTo>
                    <a:pt x="709" y="2411"/>
                    <a:pt x="709" y="2411"/>
                    <a:pt x="708" y="2412"/>
                  </a:cubicBezTo>
                  <a:lnTo>
                    <a:pt x="707" y="2412"/>
                  </a:lnTo>
                  <a:lnTo>
                    <a:pt x="691" y="2440"/>
                  </a:lnTo>
                  <a:lnTo>
                    <a:pt x="686" y="2446"/>
                  </a:lnTo>
                  <a:cubicBezTo>
                    <a:pt x="685" y="2447"/>
                    <a:pt x="684" y="2447"/>
                    <a:pt x="683" y="2448"/>
                  </a:cubicBezTo>
                  <a:lnTo>
                    <a:pt x="679" y="2449"/>
                  </a:lnTo>
                  <a:cubicBezTo>
                    <a:pt x="678" y="2450"/>
                    <a:pt x="677" y="2450"/>
                    <a:pt x="676" y="2450"/>
                  </a:cubicBezTo>
                  <a:lnTo>
                    <a:pt x="670" y="2451"/>
                  </a:lnTo>
                  <a:lnTo>
                    <a:pt x="665" y="2455"/>
                  </a:lnTo>
                  <a:lnTo>
                    <a:pt x="653" y="2471"/>
                  </a:lnTo>
                  <a:lnTo>
                    <a:pt x="645" y="2479"/>
                  </a:lnTo>
                  <a:cubicBezTo>
                    <a:pt x="644" y="2480"/>
                    <a:pt x="642" y="2481"/>
                    <a:pt x="640" y="2481"/>
                  </a:cubicBezTo>
                  <a:cubicBezTo>
                    <a:pt x="640" y="2482"/>
                    <a:pt x="640" y="2482"/>
                    <a:pt x="640" y="2483"/>
                  </a:cubicBezTo>
                  <a:lnTo>
                    <a:pt x="638" y="2486"/>
                  </a:lnTo>
                  <a:cubicBezTo>
                    <a:pt x="638" y="2487"/>
                    <a:pt x="638" y="2487"/>
                    <a:pt x="637" y="2488"/>
                  </a:cubicBezTo>
                  <a:lnTo>
                    <a:pt x="635" y="2490"/>
                  </a:lnTo>
                  <a:lnTo>
                    <a:pt x="634" y="2498"/>
                  </a:lnTo>
                  <a:cubicBezTo>
                    <a:pt x="633" y="2500"/>
                    <a:pt x="632" y="2501"/>
                    <a:pt x="631" y="2502"/>
                  </a:cubicBezTo>
                  <a:lnTo>
                    <a:pt x="631" y="2504"/>
                  </a:lnTo>
                  <a:lnTo>
                    <a:pt x="631" y="2517"/>
                  </a:lnTo>
                  <a:lnTo>
                    <a:pt x="631" y="2518"/>
                  </a:lnTo>
                  <a:cubicBezTo>
                    <a:pt x="632" y="2519"/>
                    <a:pt x="632" y="2520"/>
                    <a:pt x="632" y="2520"/>
                  </a:cubicBezTo>
                  <a:lnTo>
                    <a:pt x="632" y="2522"/>
                  </a:lnTo>
                  <a:cubicBezTo>
                    <a:pt x="632" y="2523"/>
                    <a:pt x="633" y="2523"/>
                    <a:pt x="632" y="2524"/>
                  </a:cubicBezTo>
                  <a:lnTo>
                    <a:pt x="631" y="2532"/>
                  </a:lnTo>
                  <a:lnTo>
                    <a:pt x="627" y="2540"/>
                  </a:lnTo>
                  <a:cubicBezTo>
                    <a:pt x="626" y="2542"/>
                    <a:pt x="624" y="2543"/>
                    <a:pt x="622" y="2544"/>
                  </a:cubicBezTo>
                  <a:cubicBezTo>
                    <a:pt x="619" y="2544"/>
                    <a:pt x="617" y="2544"/>
                    <a:pt x="615" y="2542"/>
                  </a:cubicBezTo>
                  <a:lnTo>
                    <a:pt x="613" y="2540"/>
                  </a:lnTo>
                  <a:cubicBezTo>
                    <a:pt x="612" y="2540"/>
                    <a:pt x="612" y="2540"/>
                    <a:pt x="612" y="2540"/>
                  </a:cubicBezTo>
                  <a:lnTo>
                    <a:pt x="607" y="2540"/>
                  </a:lnTo>
                  <a:lnTo>
                    <a:pt x="592" y="2540"/>
                  </a:lnTo>
                  <a:lnTo>
                    <a:pt x="587" y="2541"/>
                  </a:lnTo>
                  <a:lnTo>
                    <a:pt x="574" y="2545"/>
                  </a:lnTo>
                  <a:cubicBezTo>
                    <a:pt x="573" y="2545"/>
                    <a:pt x="572" y="2545"/>
                    <a:pt x="572" y="2545"/>
                  </a:cubicBezTo>
                  <a:lnTo>
                    <a:pt x="549" y="2546"/>
                  </a:lnTo>
                  <a:cubicBezTo>
                    <a:pt x="548" y="2546"/>
                    <a:pt x="547" y="2546"/>
                    <a:pt x="546" y="2545"/>
                  </a:cubicBezTo>
                  <a:lnTo>
                    <a:pt x="542" y="2543"/>
                  </a:lnTo>
                  <a:cubicBezTo>
                    <a:pt x="541" y="2543"/>
                    <a:pt x="540" y="2543"/>
                    <a:pt x="540" y="2542"/>
                  </a:cubicBezTo>
                  <a:lnTo>
                    <a:pt x="536" y="2538"/>
                  </a:lnTo>
                  <a:lnTo>
                    <a:pt x="514" y="2533"/>
                  </a:lnTo>
                  <a:lnTo>
                    <a:pt x="500" y="2534"/>
                  </a:lnTo>
                  <a:cubicBezTo>
                    <a:pt x="499" y="2534"/>
                    <a:pt x="498" y="2534"/>
                    <a:pt x="497" y="2533"/>
                  </a:cubicBezTo>
                  <a:lnTo>
                    <a:pt x="473" y="2527"/>
                  </a:lnTo>
                  <a:lnTo>
                    <a:pt x="473" y="2527"/>
                  </a:lnTo>
                  <a:lnTo>
                    <a:pt x="468" y="2530"/>
                  </a:lnTo>
                  <a:cubicBezTo>
                    <a:pt x="467" y="2530"/>
                    <a:pt x="467" y="2530"/>
                    <a:pt x="466" y="2530"/>
                  </a:cubicBezTo>
                  <a:lnTo>
                    <a:pt x="462" y="2531"/>
                  </a:lnTo>
                  <a:lnTo>
                    <a:pt x="444" y="2532"/>
                  </a:lnTo>
                  <a:lnTo>
                    <a:pt x="438" y="2534"/>
                  </a:lnTo>
                  <a:cubicBezTo>
                    <a:pt x="437" y="2535"/>
                    <a:pt x="436" y="2535"/>
                    <a:pt x="436" y="2535"/>
                  </a:cubicBezTo>
                  <a:lnTo>
                    <a:pt x="401" y="2538"/>
                  </a:lnTo>
                  <a:lnTo>
                    <a:pt x="396" y="2540"/>
                  </a:lnTo>
                  <a:cubicBezTo>
                    <a:pt x="396" y="2541"/>
                    <a:pt x="396" y="2541"/>
                    <a:pt x="396" y="2542"/>
                  </a:cubicBezTo>
                  <a:lnTo>
                    <a:pt x="396" y="2545"/>
                  </a:lnTo>
                  <a:cubicBezTo>
                    <a:pt x="396" y="2546"/>
                    <a:pt x="396" y="2547"/>
                    <a:pt x="396" y="2548"/>
                  </a:cubicBezTo>
                  <a:lnTo>
                    <a:pt x="394" y="2552"/>
                  </a:lnTo>
                  <a:cubicBezTo>
                    <a:pt x="394" y="2553"/>
                    <a:pt x="393" y="2554"/>
                    <a:pt x="392" y="2555"/>
                  </a:cubicBezTo>
                  <a:lnTo>
                    <a:pt x="396" y="2569"/>
                  </a:lnTo>
                  <a:cubicBezTo>
                    <a:pt x="397" y="2573"/>
                    <a:pt x="396" y="2577"/>
                    <a:pt x="392" y="2579"/>
                  </a:cubicBezTo>
                  <a:lnTo>
                    <a:pt x="391" y="2580"/>
                  </a:lnTo>
                  <a:lnTo>
                    <a:pt x="390" y="2583"/>
                  </a:lnTo>
                  <a:lnTo>
                    <a:pt x="372" y="2602"/>
                  </a:lnTo>
                  <a:cubicBezTo>
                    <a:pt x="371" y="2603"/>
                    <a:pt x="370" y="2603"/>
                    <a:pt x="369" y="2603"/>
                  </a:cubicBezTo>
                  <a:lnTo>
                    <a:pt x="365" y="2605"/>
                  </a:lnTo>
                  <a:cubicBezTo>
                    <a:pt x="364" y="2605"/>
                    <a:pt x="363" y="2605"/>
                    <a:pt x="362" y="2605"/>
                  </a:cubicBezTo>
                  <a:lnTo>
                    <a:pt x="347" y="2603"/>
                  </a:lnTo>
                  <a:cubicBezTo>
                    <a:pt x="346" y="2602"/>
                    <a:pt x="345" y="2602"/>
                    <a:pt x="345" y="2601"/>
                  </a:cubicBezTo>
                  <a:lnTo>
                    <a:pt x="342" y="2599"/>
                  </a:lnTo>
                  <a:lnTo>
                    <a:pt x="334" y="2599"/>
                  </a:lnTo>
                  <a:lnTo>
                    <a:pt x="334" y="2602"/>
                  </a:lnTo>
                  <a:cubicBezTo>
                    <a:pt x="335" y="2604"/>
                    <a:pt x="335" y="2605"/>
                    <a:pt x="334" y="2607"/>
                  </a:cubicBezTo>
                  <a:lnTo>
                    <a:pt x="330" y="2617"/>
                  </a:lnTo>
                  <a:lnTo>
                    <a:pt x="328" y="2629"/>
                  </a:lnTo>
                  <a:lnTo>
                    <a:pt x="329" y="2655"/>
                  </a:lnTo>
                  <a:cubicBezTo>
                    <a:pt x="329" y="2656"/>
                    <a:pt x="329" y="2657"/>
                    <a:pt x="328" y="2658"/>
                  </a:cubicBezTo>
                  <a:lnTo>
                    <a:pt x="323" y="2669"/>
                  </a:lnTo>
                  <a:cubicBezTo>
                    <a:pt x="323" y="2670"/>
                    <a:pt x="322" y="2671"/>
                    <a:pt x="321" y="2672"/>
                  </a:cubicBezTo>
                  <a:lnTo>
                    <a:pt x="311" y="2680"/>
                  </a:lnTo>
                  <a:lnTo>
                    <a:pt x="310" y="2684"/>
                  </a:lnTo>
                  <a:cubicBezTo>
                    <a:pt x="310" y="2684"/>
                    <a:pt x="310" y="2685"/>
                    <a:pt x="309" y="2685"/>
                  </a:cubicBezTo>
                  <a:lnTo>
                    <a:pt x="307" y="2689"/>
                  </a:lnTo>
                  <a:cubicBezTo>
                    <a:pt x="307" y="2690"/>
                    <a:pt x="306" y="2691"/>
                    <a:pt x="306" y="2691"/>
                  </a:cubicBezTo>
                  <a:lnTo>
                    <a:pt x="292" y="2703"/>
                  </a:lnTo>
                  <a:cubicBezTo>
                    <a:pt x="291" y="2704"/>
                    <a:pt x="291" y="2704"/>
                    <a:pt x="290" y="2704"/>
                  </a:cubicBezTo>
                  <a:cubicBezTo>
                    <a:pt x="291" y="2706"/>
                    <a:pt x="290" y="2708"/>
                    <a:pt x="289" y="2710"/>
                  </a:cubicBezTo>
                  <a:lnTo>
                    <a:pt x="280" y="2725"/>
                  </a:lnTo>
                  <a:cubicBezTo>
                    <a:pt x="279" y="2727"/>
                    <a:pt x="278" y="2728"/>
                    <a:pt x="276" y="2728"/>
                  </a:cubicBezTo>
                  <a:lnTo>
                    <a:pt x="271" y="2730"/>
                  </a:lnTo>
                  <a:lnTo>
                    <a:pt x="259" y="2731"/>
                  </a:lnTo>
                  <a:lnTo>
                    <a:pt x="266" y="2735"/>
                  </a:lnTo>
                  <a:cubicBezTo>
                    <a:pt x="267" y="2735"/>
                    <a:pt x="268" y="2737"/>
                    <a:pt x="269" y="2738"/>
                  </a:cubicBezTo>
                  <a:lnTo>
                    <a:pt x="271" y="2742"/>
                  </a:lnTo>
                  <a:cubicBezTo>
                    <a:pt x="272" y="2745"/>
                    <a:pt x="272" y="2749"/>
                    <a:pt x="269" y="2751"/>
                  </a:cubicBezTo>
                  <a:cubicBezTo>
                    <a:pt x="267" y="2754"/>
                    <a:pt x="263" y="2754"/>
                    <a:pt x="260" y="2753"/>
                  </a:cubicBezTo>
                  <a:lnTo>
                    <a:pt x="258" y="2752"/>
                  </a:lnTo>
                  <a:lnTo>
                    <a:pt x="252" y="2752"/>
                  </a:lnTo>
                  <a:cubicBezTo>
                    <a:pt x="251" y="2752"/>
                    <a:pt x="250" y="2751"/>
                    <a:pt x="249" y="2751"/>
                  </a:cubicBezTo>
                  <a:cubicBezTo>
                    <a:pt x="247" y="2751"/>
                    <a:pt x="245" y="2751"/>
                    <a:pt x="243" y="2750"/>
                  </a:cubicBezTo>
                  <a:cubicBezTo>
                    <a:pt x="241" y="2749"/>
                    <a:pt x="238" y="2747"/>
                    <a:pt x="238" y="2744"/>
                  </a:cubicBezTo>
                  <a:lnTo>
                    <a:pt x="238" y="2743"/>
                  </a:lnTo>
                  <a:lnTo>
                    <a:pt x="238" y="2743"/>
                  </a:lnTo>
                  <a:lnTo>
                    <a:pt x="237" y="2743"/>
                  </a:lnTo>
                  <a:lnTo>
                    <a:pt x="236" y="2745"/>
                  </a:lnTo>
                  <a:lnTo>
                    <a:pt x="234" y="2767"/>
                  </a:lnTo>
                  <a:cubicBezTo>
                    <a:pt x="234" y="2768"/>
                    <a:pt x="233" y="2769"/>
                    <a:pt x="233" y="2769"/>
                  </a:cubicBezTo>
                  <a:lnTo>
                    <a:pt x="231" y="2773"/>
                  </a:lnTo>
                  <a:cubicBezTo>
                    <a:pt x="231" y="2776"/>
                    <a:pt x="229" y="2778"/>
                    <a:pt x="227" y="2779"/>
                  </a:cubicBezTo>
                  <a:lnTo>
                    <a:pt x="214" y="2786"/>
                  </a:lnTo>
                  <a:cubicBezTo>
                    <a:pt x="213" y="2786"/>
                    <a:pt x="213" y="2787"/>
                    <a:pt x="213" y="2787"/>
                  </a:cubicBezTo>
                  <a:lnTo>
                    <a:pt x="213" y="2790"/>
                  </a:lnTo>
                  <a:lnTo>
                    <a:pt x="213" y="2795"/>
                  </a:lnTo>
                  <a:cubicBezTo>
                    <a:pt x="213" y="2796"/>
                    <a:pt x="212" y="2797"/>
                    <a:pt x="212" y="2797"/>
                  </a:cubicBezTo>
                  <a:cubicBezTo>
                    <a:pt x="211" y="2800"/>
                    <a:pt x="209" y="2803"/>
                    <a:pt x="207" y="2803"/>
                  </a:cubicBezTo>
                  <a:lnTo>
                    <a:pt x="205" y="2804"/>
                  </a:lnTo>
                  <a:lnTo>
                    <a:pt x="199" y="2808"/>
                  </a:lnTo>
                  <a:lnTo>
                    <a:pt x="178" y="2831"/>
                  </a:lnTo>
                  <a:cubicBezTo>
                    <a:pt x="177" y="2831"/>
                    <a:pt x="176" y="2832"/>
                    <a:pt x="176" y="2832"/>
                  </a:cubicBezTo>
                  <a:lnTo>
                    <a:pt x="168" y="2836"/>
                  </a:lnTo>
                  <a:cubicBezTo>
                    <a:pt x="167" y="2837"/>
                    <a:pt x="166" y="2837"/>
                    <a:pt x="164" y="2837"/>
                  </a:cubicBezTo>
                  <a:lnTo>
                    <a:pt x="163" y="2837"/>
                  </a:lnTo>
                  <a:lnTo>
                    <a:pt x="162" y="2840"/>
                  </a:lnTo>
                  <a:lnTo>
                    <a:pt x="158" y="2845"/>
                  </a:lnTo>
                  <a:cubicBezTo>
                    <a:pt x="158" y="2846"/>
                    <a:pt x="157" y="2847"/>
                    <a:pt x="156" y="2848"/>
                  </a:cubicBezTo>
                  <a:lnTo>
                    <a:pt x="152" y="2850"/>
                  </a:lnTo>
                  <a:cubicBezTo>
                    <a:pt x="149" y="2852"/>
                    <a:pt x="147" y="2852"/>
                    <a:pt x="144" y="2851"/>
                  </a:cubicBezTo>
                  <a:lnTo>
                    <a:pt x="140" y="2849"/>
                  </a:lnTo>
                  <a:cubicBezTo>
                    <a:pt x="139" y="2848"/>
                    <a:pt x="139" y="2848"/>
                    <a:pt x="138" y="2847"/>
                  </a:cubicBezTo>
                  <a:lnTo>
                    <a:pt x="135" y="2844"/>
                  </a:lnTo>
                  <a:lnTo>
                    <a:pt x="130" y="2847"/>
                  </a:lnTo>
                  <a:lnTo>
                    <a:pt x="122" y="2851"/>
                  </a:lnTo>
                  <a:lnTo>
                    <a:pt x="105" y="2859"/>
                  </a:lnTo>
                  <a:lnTo>
                    <a:pt x="103" y="2864"/>
                  </a:lnTo>
                  <a:lnTo>
                    <a:pt x="103" y="2867"/>
                  </a:lnTo>
                  <a:cubicBezTo>
                    <a:pt x="104" y="2868"/>
                    <a:pt x="104" y="2869"/>
                    <a:pt x="104" y="2869"/>
                  </a:cubicBezTo>
                  <a:cubicBezTo>
                    <a:pt x="105" y="2870"/>
                    <a:pt x="106" y="2873"/>
                    <a:pt x="106" y="2874"/>
                  </a:cubicBezTo>
                  <a:cubicBezTo>
                    <a:pt x="106" y="2875"/>
                    <a:pt x="105" y="2879"/>
                    <a:pt x="104" y="2880"/>
                  </a:cubicBezTo>
                  <a:cubicBezTo>
                    <a:pt x="104" y="2880"/>
                    <a:pt x="104" y="2881"/>
                    <a:pt x="103" y="2881"/>
                  </a:cubicBezTo>
                  <a:lnTo>
                    <a:pt x="104" y="2881"/>
                  </a:lnTo>
                  <a:lnTo>
                    <a:pt x="111" y="2881"/>
                  </a:lnTo>
                  <a:lnTo>
                    <a:pt x="120" y="2877"/>
                  </a:lnTo>
                  <a:lnTo>
                    <a:pt x="119" y="2874"/>
                  </a:lnTo>
                  <a:lnTo>
                    <a:pt x="119" y="2868"/>
                  </a:lnTo>
                  <a:cubicBezTo>
                    <a:pt x="119" y="2866"/>
                    <a:pt x="120" y="2864"/>
                    <a:pt x="122" y="2862"/>
                  </a:cubicBezTo>
                  <a:lnTo>
                    <a:pt x="126" y="2859"/>
                  </a:lnTo>
                  <a:cubicBezTo>
                    <a:pt x="127" y="2858"/>
                    <a:pt x="127" y="2858"/>
                    <a:pt x="128" y="2858"/>
                  </a:cubicBezTo>
                  <a:lnTo>
                    <a:pt x="133" y="2856"/>
                  </a:lnTo>
                  <a:cubicBezTo>
                    <a:pt x="134" y="2856"/>
                    <a:pt x="135" y="2855"/>
                    <a:pt x="136" y="2855"/>
                  </a:cubicBezTo>
                  <a:lnTo>
                    <a:pt x="140" y="2855"/>
                  </a:lnTo>
                  <a:cubicBezTo>
                    <a:pt x="141" y="2855"/>
                    <a:pt x="142" y="2855"/>
                    <a:pt x="143" y="2856"/>
                  </a:cubicBezTo>
                  <a:lnTo>
                    <a:pt x="153" y="2861"/>
                  </a:lnTo>
                  <a:lnTo>
                    <a:pt x="159" y="2862"/>
                  </a:lnTo>
                  <a:cubicBezTo>
                    <a:pt x="160" y="2862"/>
                    <a:pt x="161" y="2862"/>
                    <a:pt x="161" y="2863"/>
                  </a:cubicBezTo>
                  <a:lnTo>
                    <a:pt x="173" y="2868"/>
                  </a:lnTo>
                  <a:lnTo>
                    <a:pt x="178" y="2872"/>
                  </a:lnTo>
                  <a:cubicBezTo>
                    <a:pt x="179" y="2872"/>
                    <a:pt x="179" y="2873"/>
                    <a:pt x="180" y="2873"/>
                  </a:cubicBezTo>
                  <a:lnTo>
                    <a:pt x="183" y="2877"/>
                  </a:lnTo>
                  <a:lnTo>
                    <a:pt x="191" y="2891"/>
                  </a:lnTo>
                  <a:cubicBezTo>
                    <a:pt x="191" y="2892"/>
                    <a:pt x="192" y="2893"/>
                    <a:pt x="192" y="2894"/>
                  </a:cubicBezTo>
                  <a:lnTo>
                    <a:pt x="192" y="2896"/>
                  </a:lnTo>
                  <a:lnTo>
                    <a:pt x="191" y="2899"/>
                  </a:lnTo>
                  <a:lnTo>
                    <a:pt x="192" y="2901"/>
                  </a:lnTo>
                  <a:lnTo>
                    <a:pt x="192" y="2901"/>
                  </a:lnTo>
                  <a:lnTo>
                    <a:pt x="198" y="2894"/>
                  </a:lnTo>
                  <a:cubicBezTo>
                    <a:pt x="199" y="2894"/>
                    <a:pt x="200" y="2893"/>
                    <a:pt x="200" y="2892"/>
                  </a:cubicBezTo>
                  <a:cubicBezTo>
                    <a:pt x="202" y="2891"/>
                    <a:pt x="203" y="2891"/>
                    <a:pt x="205" y="2890"/>
                  </a:cubicBezTo>
                  <a:lnTo>
                    <a:pt x="207" y="2890"/>
                  </a:lnTo>
                  <a:cubicBezTo>
                    <a:pt x="208" y="2890"/>
                    <a:pt x="209" y="2890"/>
                    <a:pt x="210" y="2890"/>
                  </a:cubicBezTo>
                  <a:lnTo>
                    <a:pt x="210" y="2890"/>
                  </a:lnTo>
                  <a:lnTo>
                    <a:pt x="213" y="2884"/>
                  </a:lnTo>
                  <a:cubicBezTo>
                    <a:pt x="213" y="2884"/>
                    <a:pt x="213" y="2884"/>
                    <a:pt x="213" y="2883"/>
                  </a:cubicBezTo>
                  <a:cubicBezTo>
                    <a:pt x="212" y="2883"/>
                    <a:pt x="211" y="2883"/>
                    <a:pt x="211" y="2882"/>
                  </a:cubicBezTo>
                  <a:lnTo>
                    <a:pt x="209" y="2881"/>
                  </a:lnTo>
                  <a:cubicBezTo>
                    <a:pt x="204" y="2882"/>
                    <a:pt x="201" y="2879"/>
                    <a:pt x="201" y="2875"/>
                  </a:cubicBezTo>
                  <a:cubicBezTo>
                    <a:pt x="200" y="2872"/>
                    <a:pt x="202" y="2868"/>
                    <a:pt x="205" y="2866"/>
                  </a:cubicBezTo>
                  <a:lnTo>
                    <a:pt x="209" y="2864"/>
                  </a:lnTo>
                  <a:lnTo>
                    <a:pt x="209" y="2861"/>
                  </a:lnTo>
                  <a:cubicBezTo>
                    <a:pt x="210" y="2859"/>
                    <a:pt x="211" y="2857"/>
                    <a:pt x="212" y="2856"/>
                  </a:cubicBezTo>
                  <a:lnTo>
                    <a:pt x="212" y="2855"/>
                  </a:lnTo>
                  <a:cubicBezTo>
                    <a:pt x="212" y="2853"/>
                    <a:pt x="213" y="2849"/>
                    <a:pt x="214" y="2848"/>
                  </a:cubicBezTo>
                  <a:lnTo>
                    <a:pt x="215" y="2847"/>
                  </a:lnTo>
                  <a:lnTo>
                    <a:pt x="215" y="2847"/>
                  </a:lnTo>
                  <a:lnTo>
                    <a:pt x="215" y="2843"/>
                  </a:lnTo>
                  <a:cubicBezTo>
                    <a:pt x="215" y="2839"/>
                    <a:pt x="217" y="2836"/>
                    <a:pt x="221" y="2835"/>
                  </a:cubicBezTo>
                  <a:lnTo>
                    <a:pt x="224" y="2834"/>
                  </a:lnTo>
                  <a:cubicBezTo>
                    <a:pt x="227" y="2834"/>
                    <a:pt x="230" y="2834"/>
                    <a:pt x="232" y="2836"/>
                  </a:cubicBezTo>
                  <a:lnTo>
                    <a:pt x="234" y="2838"/>
                  </a:lnTo>
                  <a:cubicBezTo>
                    <a:pt x="235" y="2839"/>
                    <a:pt x="235" y="2839"/>
                    <a:pt x="235" y="2839"/>
                  </a:cubicBezTo>
                  <a:lnTo>
                    <a:pt x="238" y="2836"/>
                  </a:lnTo>
                  <a:cubicBezTo>
                    <a:pt x="239" y="2836"/>
                    <a:pt x="240" y="2835"/>
                    <a:pt x="241" y="2834"/>
                  </a:cubicBezTo>
                  <a:lnTo>
                    <a:pt x="250" y="2831"/>
                  </a:lnTo>
                  <a:lnTo>
                    <a:pt x="253" y="2828"/>
                  </a:lnTo>
                  <a:cubicBezTo>
                    <a:pt x="253" y="2827"/>
                    <a:pt x="254" y="2826"/>
                    <a:pt x="256" y="2826"/>
                  </a:cubicBezTo>
                  <a:lnTo>
                    <a:pt x="259" y="2824"/>
                  </a:lnTo>
                  <a:cubicBezTo>
                    <a:pt x="261" y="2823"/>
                    <a:pt x="262" y="2823"/>
                    <a:pt x="264" y="2823"/>
                  </a:cubicBezTo>
                  <a:lnTo>
                    <a:pt x="268" y="2824"/>
                  </a:lnTo>
                  <a:lnTo>
                    <a:pt x="268" y="2823"/>
                  </a:lnTo>
                  <a:cubicBezTo>
                    <a:pt x="268" y="2822"/>
                    <a:pt x="268" y="2822"/>
                    <a:pt x="268" y="2821"/>
                  </a:cubicBezTo>
                  <a:cubicBezTo>
                    <a:pt x="268" y="2820"/>
                    <a:pt x="267" y="2817"/>
                    <a:pt x="268" y="2815"/>
                  </a:cubicBezTo>
                  <a:lnTo>
                    <a:pt x="268" y="2813"/>
                  </a:lnTo>
                  <a:cubicBezTo>
                    <a:pt x="269" y="2813"/>
                    <a:pt x="269" y="2812"/>
                    <a:pt x="270" y="2811"/>
                  </a:cubicBezTo>
                  <a:lnTo>
                    <a:pt x="272" y="2808"/>
                  </a:lnTo>
                  <a:lnTo>
                    <a:pt x="272" y="2808"/>
                  </a:lnTo>
                  <a:cubicBezTo>
                    <a:pt x="271" y="2805"/>
                    <a:pt x="271" y="2802"/>
                    <a:pt x="273" y="2799"/>
                  </a:cubicBezTo>
                  <a:lnTo>
                    <a:pt x="275" y="2797"/>
                  </a:lnTo>
                  <a:cubicBezTo>
                    <a:pt x="276" y="2796"/>
                    <a:pt x="278" y="2795"/>
                    <a:pt x="279" y="2795"/>
                  </a:cubicBezTo>
                  <a:lnTo>
                    <a:pt x="287" y="2793"/>
                  </a:lnTo>
                  <a:cubicBezTo>
                    <a:pt x="287" y="2792"/>
                    <a:pt x="288" y="2792"/>
                    <a:pt x="288" y="2791"/>
                  </a:cubicBezTo>
                  <a:cubicBezTo>
                    <a:pt x="290" y="2790"/>
                    <a:pt x="292" y="2790"/>
                    <a:pt x="294" y="2790"/>
                  </a:cubicBezTo>
                  <a:cubicBezTo>
                    <a:pt x="297" y="2791"/>
                    <a:pt x="301" y="2793"/>
                    <a:pt x="302" y="2796"/>
                  </a:cubicBezTo>
                  <a:lnTo>
                    <a:pt x="302" y="2797"/>
                  </a:lnTo>
                  <a:lnTo>
                    <a:pt x="330" y="2795"/>
                  </a:lnTo>
                  <a:lnTo>
                    <a:pt x="336" y="2792"/>
                  </a:lnTo>
                  <a:lnTo>
                    <a:pt x="349" y="2784"/>
                  </a:lnTo>
                  <a:cubicBezTo>
                    <a:pt x="350" y="2783"/>
                    <a:pt x="351" y="2783"/>
                    <a:pt x="353" y="2783"/>
                  </a:cubicBezTo>
                  <a:lnTo>
                    <a:pt x="362" y="2782"/>
                  </a:lnTo>
                  <a:cubicBezTo>
                    <a:pt x="362" y="2782"/>
                    <a:pt x="363" y="2782"/>
                    <a:pt x="364" y="2782"/>
                  </a:cubicBezTo>
                  <a:cubicBezTo>
                    <a:pt x="364" y="2780"/>
                    <a:pt x="364" y="2779"/>
                    <a:pt x="365" y="2778"/>
                  </a:cubicBezTo>
                  <a:cubicBezTo>
                    <a:pt x="366" y="2775"/>
                    <a:pt x="369" y="2773"/>
                    <a:pt x="373" y="2774"/>
                  </a:cubicBezTo>
                  <a:lnTo>
                    <a:pt x="375" y="2774"/>
                  </a:lnTo>
                  <a:cubicBezTo>
                    <a:pt x="375" y="2773"/>
                    <a:pt x="375" y="2772"/>
                    <a:pt x="375" y="2771"/>
                  </a:cubicBezTo>
                  <a:cubicBezTo>
                    <a:pt x="375" y="2769"/>
                    <a:pt x="375" y="2766"/>
                    <a:pt x="377" y="2764"/>
                  </a:cubicBezTo>
                  <a:cubicBezTo>
                    <a:pt x="378" y="2763"/>
                    <a:pt x="380" y="2762"/>
                    <a:pt x="381" y="2761"/>
                  </a:cubicBezTo>
                  <a:lnTo>
                    <a:pt x="382" y="2761"/>
                  </a:lnTo>
                  <a:cubicBezTo>
                    <a:pt x="382" y="2758"/>
                    <a:pt x="384" y="2756"/>
                    <a:pt x="387" y="2755"/>
                  </a:cubicBezTo>
                  <a:cubicBezTo>
                    <a:pt x="389" y="2754"/>
                    <a:pt x="391" y="2755"/>
                    <a:pt x="393" y="2756"/>
                  </a:cubicBezTo>
                  <a:lnTo>
                    <a:pt x="394" y="2756"/>
                  </a:lnTo>
                  <a:cubicBezTo>
                    <a:pt x="397" y="2754"/>
                    <a:pt x="400" y="2755"/>
                    <a:pt x="403" y="2757"/>
                  </a:cubicBezTo>
                  <a:cubicBezTo>
                    <a:pt x="405" y="2759"/>
                    <a:pt x="406" y="2763"/>
                    <a:pt x="405" y="2766"/>
                  </a:cubicBezTo>
                  <a:lnTo>
                    <a:pt x="399" y="2775"/>
                  </a:lnTo>
                  <a:lnTo>
                    <a:pt x="402" y="2782"/>
                  </a:lnTo>
                  <a:lnTo>
                    <a:pt x="407" y="2782"/>
                  </a:lnTo>
                  <a:cubicBezTo>
                    <a:pt x="410" y="2782"/>
                    <a:pt x="413" y="2783"/>
                    <a:pt x="415" y="2785"/>
                  </a:cubicBezTo>
                  <a:cubicBezTo>
                    <a:pt x="416" y="2788"/>
                    <a:pt x="416" y="2791"/>
                    <a:pt x="415" y="2793"/>
                  </a:cubicBezTo>
                  <a:lnTo>
                    <a:pt x="414" y="2795"/>
                  </a:lnTo>
                  <a:lnTo>
                    <a:pt x="415" y="2796"/>
                  </a:lnTo>
                  <a:lnTo>
                    <a:pt x="418" y="2797"/>
                  </a:lnTo>
                  <a:cubicBezTo>
                    <a:pt x="421" y="2798"/>
                    <a:pt x="422" y="2799"/>
                    <a:pt x="423" y="2802"/>
                  </a:cubicBezTo>
                  <a:cubicBezTo>
                    <a:pt x="424" y="2801"/>
                    <a:pt x="425" y="2801"/>
                    <a:pt x="425" y="2801"/>
                  </a:cubicBezTo>
                  <a:lnTo>
                    <a:pt x="430" y="2798"/>
                  </a:lnTo>
                  <a:cubicBezTo>
                    <a:pt x="431" y="2798"/>
                    <a:pt x="432" y="2797"/>
                    <a:pt x="432" y="2797"/>
                  </a:cubicBezTo>
                  <a:cubicBezTo>
                    <a:pt x="434" y="2797"/>
                    <a:pt x="438" y="2797"/>
                    <a:pt x="439" y="2797"/>
                  </a:cubicBezTo>
                  <a:lnTo>
                    <a:pt x="442" y="2798"/>
                  </a:lnTo>
                  <a:cubicBezTo>
                    <a:pt x="442" y="2799"/>
                    <a:pt x="443" y="2799"/>
                    <a:pt x="444" y="2800"/>
                  </a:cubicBezTo>
                  <a:lnTo>
                    <a:pt x="457" y="2811"/>
                  </a:lnTo>
                  <a:lnTo>
                    <a:pt x="470" y="2827"/>
                  </a:lnTo>
                  <a:cubicBezTo>
                    <a:pt x="471" y="2827"/>
                    <a:pt x="472" y="2827"/>
                    <a:pt x="474" y="2827"/>
                  </a:cubicBezTo>
                  <a:lnTo>
                    <a:pt x="477" y="2827"/>
                  </a:lnTo>
                  <a:cubicBezTo>
                    <a:pt x="478" y="2827"/>
                    <a:pt x="478" y="2828"/>
                    <a:pt x="479" y="2828"/>
                  </a:cubicBezTo>
                  <a:lnTo>
                    <a:pt x="484" y="2830"/>
                  </a:lnTo>
                  <a:lnTo>
                    <a:pt x="489" y="2829"/>
                  </a:lnTo>
                  <a:lnTo>
                    <a:pt x="488" y="2828"/>
                  </a:lnTo>
                  <a:cubicBezTo>
                    <a:pt x="488" y="2827"/>
                    <a:pt x="488" y="2826"/>
                    <a:pt x="488" y="2825"/>
                  </a:cubicBezTo>
                  <a:lnTo>
                    <a:pt x="490" y="2818"/>
                  </a:lnTo>
                  <a:lnTo>
                    <a:pt x="493" y="2806"/>
                  </a:lnTo>
                  <a:cubicBezTo>
                    <a:pt x="493" y="2805"/>
                    <a:pt x="493" y="2804"/>
                    <a:pt x="494" y="2803"/>
                  </a:cubicBezTo>
                  <a:lnTo>
                    <a:pt x="496" y="2800"/>
                  </a:lnTo>
                  <a:cubicBezTo>
                    <a:pt x="497" y="2798"/>
                    <a:pt x="499" y="2797"/>
                    <a:pt x="500" y="2797"/>
                  </a:cubicBezTo>
                  <a:lnTo>
                    <a:pt x="504" y="2796"/>
                  </a:lnTo>
                  <a:lnTo>
                    <a:pt x="505" y="2792"/>
                  </a:lnTo>
                  <a:cubicBezTo>
                    <a:pt x="505" y="2790"/>
                    <a:pt x="507" y="2787"/>
                    <a:pt x="510" y="2787"/>
                  </a:cubicBezTo>
                  <a:cubicBezTo>
                    <a:pt x="511" y="2786"/>
                    <a:pt x="513" y="2786"/>
                    <a:pt x="515" y="2786"/>
                  </a:cubicBezTo>
                  <a:cubicBezTo>
                    <a:pt x="515" y="2786"/>
                    <a:pt x="515" y="2785"/>
                    <a:pt x="515" y="2784"/>
                  </a:cubicBezTo>
                  <a:lnTo>
                    <a:pt x="513" y="2783"/>
                  </a:lnTo>
                  <a:cubicBezTo>
                    <a:pt x="511" y="2782"/>
                    <a:pt x="510" y="2780"/>
                    <a:pt x="509" y="2778"/>
                  </a:cubicBezTo>
                  <a:lnTo>
                    <a:pt x="508" y="2773"/>
                  </a:lnTo>
                  <a:cubicBezTo>
                    <a:pt x="507" y="2772"/>
                    <a:pt x="507" y="2770"/>
                    <a:pt x="508" y="2769"/>
                  </a:cubicBezTo>
                  <a:lnTo>
                    <a:pt x="509" y="2764"/>
                  </a:lnTo>
                  <a:cubicBezTo>
                    <a:pt x="509" y="2763"/>
                    <a:pt x="510" y="2761"/>
                    <a:pt x="512" y="2760"/>
                  </a:cubicBezTo>
                  <a:lnTo>
                    <a:pt x="515" y="2758"/>
                  </a:lnTo>
                  <a:cubicBezTo>
                    <a:pt x="516" y="2757"/>
                    <a:pt x="517" y="2756"/>
                    <a:pt x="518" y="2756"/>
                  </a:cubicBezTo>
                  <a:lnTo>
                    <a:pt x="519" y="2756"/>
                  </a:lnTo>
                  <a:lnTo>
                    <a:pt x="518" y="2752"/>
                  </a:lnTo>
                  <a:lnTo>
                    <a:pt x="517" y="2744"/>
                  </a:lnTo>
                  <a:cubicBezTo>
                    <a:pt x="517" y="2743"/>
                    <a:pt x="517" y="2742"/>
                    <a:pt x="517" y="2742"/>
                  </a:cubicBezTo>
                  <a:lnTo>
                    <a:pt x="522" y="2726"/>
                  </a:lnTo>
                  <a:lnTo>
                    <a:pt x="530" y="2714"/>
                  </a:lnTo>
                  <a:lnTo>
                    <a:pt x="527" y="2704"/>
                  </a:lnTo>
                  <a:cubicBezTo>
                    <a:pt x="526" y="2703"/>
                    <a:pt x="525" y="2702"/>
                    <a:pt x="525" y="2700"/>
                  </a:cubicBezTo>
                  <a:cubicBezTo>
                    <a:pt x="525" y="2699"/>
                    <a:pt x="524" y="2697"/>
                    <a:pt x="524" y="2696"/>
                  </a:cubicBezTo>
                  <a:cubicBezTo>
                    <a:pt x="525" y="2694"/>
                    <a:pt x="526" y="2692"/>
                    <a:pt x="527" y="2690"/>
                  </a:cubicBezTo>
                  <a:cubicBezTo>
                    <a:pt x="529" y="2688"/>
                    <a:pt x="532" y="2687"/>
                    <a:pt x="535" y="2688"/>
                  </a:cubicBezTo>
                  <a:cubicBezTo>
                    <a:pt x="537" y="2688"/>
                    <a:pt x="539" y="2689"/>
                    <a:pt x="540" y="2690"/>
                  </a:cubicBezTo>
                  <a:lnTo>
                    <a:pt x="541" y="2691"/>
                  </a:lnTo>
                  <a:cubicBezTo>
                    <a:pt x="542" y="2692"/>
                    <a:pt x="542" y="2692"/>
                    <a:pt x="543" y="2693"/>
                  </a:cubicBezTo>
                  <a:cubicBezTo>
                    <a:pt x="543" y="2693"/>
                    <a:pt x="544" y="2695"/>
                    <a:pt x="544" y="2696"/>
                  </a:cubicBezTo>
                  <a:lnTo>
                    <a:pt x="549" y="2706"/>
                  </a:lnTo>
                  <a:lnTo>
                    <a:pt x="551" y="2706"/>
                  </a:lnTo>
                  <a:lnTo>
                    <a:pt x="561" y="2701"/>
                  </a:lnTo>
                  <a:lnTo>
                    <a:pt x="567" y="2692"/>
                  </a:lnTo>
                  <a:cubicBezTo>
                    <a:pt x="568" y="2690"/>
                    <a:pt x="570" y="2689"/>
                    <a:pt x="571" y="2689"/>
                  </a:cubicBezTo>
                  <a:lnTo>
                    <a:pt x="579" y="2687"/>
                  </a:lnTo>
                  <a:lnTo>
                    <a:pt x="584" y="2684"/>
                  </a:lnTo>
                  <a:cubicBezTo>
                    <a:pt x="585" y="2684"/>
                    <a:pt x="586" y="2684"/>
                    <a:pt x="587" y="2684"/>
                  </a:cubicBezTo>
                  <a:lnTo>
                    <a:pt x="590" y="2683"/>
                  </a:lnTo>
                  <a:cubicBezTo>
                    <a:pt x="591" y="2683"/>
                    <a:pt x="592" y="2683"/>
                    <a:pt x="593" y="2683"/>
                  </a:cubicBezTo>
                  <a:lnTo>
                    <a:pt x="598" y="2685"/>
                  </a:lnTo>
                  <a:lnTo>
                    <a:pt x="600" y="2684"/>
                  </a:lnTo>
                  <a:cubicBezTo>
                    <a:pt x="600" y="2683"/>
                    <a:pt x="601" y="2682"/>
                    <a:pt x="602" y="2682"/>
                  </a:cubicBezTo>
                  <a:lnTo>
                    <a:pt x="605" y="2679"/>
                  </a:lnTo>
                  <a:cubicBezTo>
                    <a:pt x="606" y="2679"/>
                    <a:pt x="607" y="2678"/>
                    <a:pt x="608" y="2678"/>
                  </a:cubicBezTo>
                  <a:lnTo>
                    <a:pt x="610" y="2677"/>
                  </a:lnTo>
                  <a:cubicBezTo>
                    <a:pt x="612" y="2677"/>
                    <a:pt x="613" y="2676"/>
                    <a:pt x="615" y="2677"/>
                  </a:cubicBezTo>
                  <a:lnTo>
                    <a:pt x="621" y="2679"/>
                  </a:lnTo>
                  <a:lnTo>
                    <a:pt x="622" y="2679"/>
                  </a:lnTo>
                  <a:lnTo>
                    <a:pt x="627" y="2675"/>
                  </a:lnTo>
                  <a:cubicBezTo>
                    <a:pt x="628" y="2674"/>
                    <a:pt x="629" y="2674"/>
                    <a:pt x="630" y="2674"/>
                  </a:cubicBezTo>
                  <a:lnTo>
                    <a:pt x="644" y="2670"/>
                  </a:lnTo>
                  <a:cubicBezTo>
                    <a:pt x="645" y="2670"/>
                    <a:pt x="646" y="2670"/>
                    <a:pt x="646" y="2670"/>
                  </a:cubicBezTo>
                  <a:lnTo>
                    <a:pt x="651" y="2670"/>
                  </a:lnTo>
                  <a:cubicBezTo>
                    <a:pt x="652" y="2670"/>
                    <a:pt x="653" y="2671"/>
                    <a:pt x="653" y="2671"/>
                  </a:cubicBezTo>
                  <a:lnTo>
                    <a:pt x="687" y="2684"/>
                  </a:lnTo>
                  <a:cubicBezTo>
                    <a:pt x="688" y="2684"/>
                    <a:pt x="688" y="2684"/>
                    <a:pt x="689" y="2685"/>
                  </a:cubicBezTo>
                  <a:lnTo>
                    <a:pt x="724" y="2711"/>
                  </a:lnTo>
                  <a:lnTo>
                    <a:pt x="725" y="2708"/>
                  </a:lnTo>
                  <a:cubicBezTo>
                    <a:pt x="725" y="2707"/>
                    <a:pt x="725" y="2707"/>
                    <a:pt x="726" y="2706"/>
                  </a:cubicBezTo>
                  <a:lnTo>
                    <a:pt x="728" y="2703"/>
                  </a:lnTo>
                  <a:cubicBezTo>
                    <a:pt x="729" y="2702"/>
                    <a:pt x="730" y="2701"/>
                    <a:pt x="732" y="2700"/>
                  </a:cubicBezTo>
                  <a:lnTo>
                    <a:pt x="745" y="2697"/>
                  </a:lnTo>
                  <a:cubicBezTo>
                    <a:pt x="747" y="2697"/>
                    <a:pt x="749" y="2697"/>
                    <a:pt x="750" y="2698"/>
                  </a:cubicBezTo>
                  <a:lnTo>
                    <a:pt x="755" y="2701"/>
                  </a:lnTo>
                  <a:lnTo>
                    <a:pt x="790" y="2705"/>
                  </a:lnTo>
                  <a:cubicBezTo>
                    <a:pt x="791" y="2705"/>
                    <a:pt x="792" y="2706"/>
                    <a:pt x="792" y="2706"/>
                  </a:cubicBezTo>
                  <a:lnTo>
                    <a:pt x="809" y="2713"/>
                  </a:lnTo>
                  <a:lnTo>
                    <a:pt x="818" y="2713"/>
                  </a:lnTo>
                  <a:cubicBezTo>
                    <a:pt x="819" y="2711"/>
                    <a:pt x="819" y="2710"/>
                    <a:pt x="820" y="2709"/>
                  </a:cubicBezTo>
                  <a:lnTo>
                    <a:pt x="822" y="2707"/>
                  </a:lnTo>
                  <a:cubicBezTo>
                    <a:pt x="821" y="2706"/>
                    <a:pt x="821" y="2704"/>
                    <a:pt x="821" y="2703"/>
                  </a:cubicBezTo>
                  <a:lnTo>
                    <a:pt x="817" y="2702"/>
                  </a:lnTo>
                  <a:cubicBezTo>
                    <a:pt x="816" y="2702"/>
                    <a:pt x="815" y="2701"/>
                    <a:pt x="814" y="2700"/>
                  </a:cubicBezTo>
                  <a:lnTo>
                    <a:pt x="811" y="2698"/>
                  </a:lnTo>
                  <a:cubicBezTo>
                    <a:pt x="811" y="2697"/>
                    <a:pt x="810" y="2697"/>
                    <a:pt x="810" y="2696"/>
                  </a:cubicBezTo>
                  <a:lnTo>
                    <a:pt x="810" y="2696"/>
                  </a:lnTo>
                  <a:lnTo>
                    <a:pt x="805" y="2697"/>
                  </a:lnTo>
                  <a:cubicBezTo>
                    <a:pt x="802" y="2697"/>
                    <a:pt x="799" y="2696"/>
                    <a:pt x="797" y="2693"/>
                  </a:cubicBezTo>
                  <a:cubicBezTo>
                    <a:pt x="795" y="2691"/>
                    <a:pt x="795" y="2688"/>
                    <a:pt x="797" y="2685"/>
                  </a:cubicBezTo>
                  <a:lnTo>
                    <a:pt x="803" y="2674"/>
                  </a:lnTo>
                  <a:cubicBezTo>
                    <a:pt x="804" y="2673"/>
                    <a:pt x="804" y="2673"/>
                    <a:pt x="805" y="2672"/>
                  </a:cubicBezTo>
                  <a:lnTo>
                    <a:pt x="807" y="2670"/>
                  </a:lnTo>
                  <a:cubicBezTo>
                    <a:pt x="810" y="2668"/>
                    <a:pt x="814" y="2668"/>
                    <a:pt x="817" y="2670"/>
                  </a:cubicBezTo>
                  <a:cubicBezTo>
                    <a:pt x="818" y="2671"/>
                    <a:pt x="820" y="2673"/>
                    <a:pt x="821" y="2674"/>
                  </a:cubicBezTo>
                  <a:lnTo>
                    <a:pt x="821" y="2675"/>
                  </a:lnTo>
                  <a:lnTo>
                    <a:pt x="822" y="2675"/>
                  </a:lnTo>
                  <a:cubicBezTo>
                    <a:pt x="822" y="2675"/>
                    <a:pt x="823" y="2675"/>
                    <a:pt x="824" y="2675"/>
                  </a:cubicBezTo>
                  <a:lnTo>
                    <a:pt x="832" y="2677"/>
                  </a:lnTo>
                  <a:cubicBezTo>
                    <a:pt x="833" y="2677"/>
                    <a:pt x="834" y="2678"/>
                    <a:pt x="834" y="2678"/>
                  </a:cubicBezTo>
                  <a:lnTo>
                    <a:pt x="840" y="2675"/>
                  </a:lnTo>
                  <a:lnTo>
                    <a:pt x="845" y="2673"/>
                  </a:lnTo>
                  <a:cubicBezTo>
                    <a:pt x="846" y="2673"/>
                    <a:pt x="847" y="2673"/>
                    <a:pt x="847" y="2672"/>
                  </a:cubicBezTo>
                  <a:lnTo>
                    <a:pt x="852" y="2672"/>
                  </a:lnTo>
                  <a:lnTo>
                    <a:pt x="864" y="2674"/>
                  </a:lnTo>
                  <a:lnTo>
                    <a:pt x="865" y="2674"/>
                  </a:lnTo>
                  <a:lnTo>
                    <a:pt x="872" y="2671"/>
                  </a:lnTo>
                  <a:lnTo>
                    <a:pt x="877" y="2669"/>
                  </a:lnTo>
                  <a:cubicBezTo>
                    <a:pt x="878" y="2669"/>
                    <a:pt x="879" y="2668"/>
                    <a:pt x="880" y="2668"/>
                  </a:cubicBezTo>
                  <a:lnTo>
                    <a:pt x="884" y="2668"/>
                  </a:lnTo>
                  <a:cubicBezTo>
                    <a:pt x="884" y="2668"/>
                    <a:pt x="885" y="2668"/>
                    <a:pt x="886" y="2669"/>
                  </a:cubicBezTo>
                  <a:lnTo>
                    <a:pt x="899" y="2671"/>
                  </a:lnTo>
                  <a:cubicBezTo>
                    <a:pt x="900" y="2671"/>
                    <a:pt x="901" y="2672"/>
                    <a:pt x="902" y="2672"/>
                  </a:cubicBezTo>
                  <a:lnTo>
                    <a:pt x="902" y="2672"/>
                  </a:lnTo>
                  <a:lnTo>
                    <a:pt x="906" y="2666"/>
                  </a:lnTo>
                  <a:cubicBezTo>
                    <a:pt x="907" y="2663"/>
                    <a:pt x="911" y="2661"/>
                    <a:pt x="914" y="2662"/>
                  </a:cubicBezTo>
                  <a:lnTo>
                    <a:pt x="917" y="2663"/>
                  </a:lnTo>
                  <a:cubicBezTo>
                    <a:pt x="918" y="2662"/>
                    <a:pt x="919" y="2662"/>
                    <a:pt x="919" y="2662"/>
                  </a:cubicBezTo>
                  <a:lnTo>
                    <a:pt x="926" y="2660"/>
                  </a:lnTo>
                  <a:cubicBezTo>
                    <a:pt x="926" y="2657"/>
                    <a:pt x="928" y="2655"/>
                    <a:pt x="931" y="2654"/>
                  </a:cubicBezTo>
                  <a:lnTo>
                    <a:pt x="934" y="2653"/>
                  </a:lnTo>
                  <a:lnTo>
                    <a:pt x="943" y="2652"/>
                  </a:lnTo>
                  <a:lnTo>
                    <a:pt x="928" y="2634"/>
                  </a:lnTo>
                  <a:cubicBezTo>
                    <a:pt x="927" y="2634"/>
                    <a:pt x="926" y="2634"/>
                    <a:pt x="925" y="2633"/>
                  </a:cubicBezTo>
                  <a:lnTo>
                    <a:pt x="921" y="2631"/>
                  </a:lnTo>
                  <a:cubicBezTo>
                    <a:pt x="918" y="2629"/>
                    <a:pt x="916" y="2626"/>
                    <a:pt x="916" y="2623"/>
                  </a:cubicBezTo>
                  <a:cubicBezTo>
                    <a:pt x="916" y="2620"/>
                    <a:pt x="918" y="2617"/>
                    <a:pt x="920" y="2616"/>
                  </a:cubicBezTo>
                  <a:cubicBezTo>
                    <a:pt x="922" y="2614"/>
                    <a:pt x="925" y="2613"/>
                    <a:pt x="928" y="2614"/>
                  </a:cubicBezTo>
                  <a:lnTo>
                    <a:pt x="953" y="2629"/>
                  </a:lnTo>
                  <a:cubicBezTo>
                    <a:pt x="954" y="2629"/>
                    <a:pt x="955" y="2630"/>
                    <a:pt x="955" y="2630"/>
                  </a:cubicBezTo>
                  <a:lnTo>
                    <a:pt x="963" y="2639"/>
                  </a:lnTo>
                  <a:lnTo>
                    <a:pt x="968" y="2641"/>
                  </a:lnTo>
                  <a:cubicBezTo>
                    <a:pt x="969" y="2641"/>
                    <a:pt x="970" y="2641"/>
                    <a:pt x="971" y="2642"/>
                  </a:cubicBezTo>
                  <a:lnTo>
                    <a:pt x="975" y="2646"/>
                  </a:lnTo>
                  <a:cubicBezTo>
                    <a:pt x="975" y="2645"/>
                    <a:pt x="975" y="2644"/>
                    <a:pt x="975" y="2643"/>
                  </a:cubicBezTo>
                  <a:cubicBezTo>
                    <a:pt x="976" y="2640"/>
                    <a:pt x="978" y="2638"/>
                    <a:pt x="981" y="2637"/>
                  </a:cubicBezTo>
                  <a:lnTo>
                    <a:pt x="984" y="2636"/>
                  </a:lnTo>
                  <a:lnTo>
                    <a:pt x="997" y="2635"/>
                  </a:lnTo>
                  <a:cubicBezTo>
                    <a:pt x="999" y="2634"/>
                    <a:pt x="1001" y="2635"/>
                    <a:pt x="1002" y="2636"/>
                  </a:cubicBezTo>
                  <a:lnTo>
                    <a:pt x="1006" y="2637"/>
                  </a:lnTo>
                  <a:cubicBezTo>
                    <a:pt x="1006" y="2638"/>
                    <a:pt x="1006" y="2638"/>
                    <a:pt x="1007" y="2638"/>
                  </a:cubicBezTo>
                  <a:cubicBezTo>
                    <a:pt x="1007" y="2637"/>
                    <a:pt x="1008" y="2637"/>
                    <a:pt x="1009" y="2637"/>
                  </a:cubicBezTo>
                  <a:lnTo>
                    <a:pt x="1013" y="2636"/>
                  </a:lnTo>
                  <a:cubicBezTo>
                    <a:pt x="1014" y="2635"/>
                    <a:pt x="1014" y="2635"/>
                    <a:pt x="1015" y="2635"/>
                  </a:cubicBezTo>
                  <a:lnTo>
                    <a:pt x="1021" y="2635"/>
                  </a:lnTo>
                  <a:lnTo>
                    <a:pt x="1029" y="2637"/>
                  </a:lnTo>
                  <a:cubicBezTo>
                    <a:pt x="1030" y="2637"/>
                    <a:pt x="1030" y="2637"/>
                    <a:pt x="1031" y="2637"/>
                  </a:cubicBezTo>
                  <a:lnTo>
                    <a:pt x="1035" y="2640"/>
                  </a:lnTo>
                  <a:cubicBezTo>
                    <a:pt x="1036" y="2640"/>
                    <a:pt x="1037" y="2641"/>
                    <a:pt x="1037" y="2642"/>
                  </a:cubicBezTo>
                  <a:cubicBezTo>
                    <a:pt x="1038" y="2642"/>
                    <a:pt x="1038" y="2642"/>
                    <a:pt x="1038" y="2642"/>
                  </a:cubicBezTo>
                  <a:lnTo>
                    <a:pt x="1040" y="2643"/>
                  </a:lnTo>
                  <a:cubicBezTo>
                    <a:pt x="1041" y="2643"/>
                    <a:pt x="1041" y="2644"/>
                    <a:pt x="1042" y="2644"/>
                  </a:cubicBezTo>
                  <a:lnTo>
                    <a:pt x="1047" y="2649"/>
                  </a:lnTo>
                  <a:cubicBezTo>
                    <a:pt x="1049" y="2650"/>
                    <a:pt x="1050" y="2653"/>
                    <a:pt x="1050" y="2655"/>
                  </a:cubicBezTo>
                  <a:cubicBezTo>
                    <a:pt x="1050" y="2658"/>
                    <a:pt x="1048" y="2663"/>
                    <a:pt x="1046" y="2664"/>
                  </a:cubicBezTo>
                  <a:lnTo>
                    <a:pt x="1052" y="2668"/>
                  </a:lnTo>
                  <a:cubicBezTo>
                    <a:pt x="1052" y="2667"/>
                    <a:pt x="1052" y="2666"/>
                    <a:pt x="1052" y="2665"/>
                  </a:cubicBezTo>
                  <a:lnTo>
                    <a:pt x="1053" y="2663"/>
                  </a:lnTo>
                  <a:cubicBezTo>
                    <a:pt x="1054" y="2661"/>
                    <a:pt x="1056" y="2659"/>
                    <a:pt x="1058" y="2658"/>
                  </a:cubicBezTo>
                  <a:cubicBezTo>
                    <a:pt x="1060" y="2657"/>
                    <a:pt x="1065" y="2657"/>
                    <a:pt x="1067" y="2658"/>
                  </a:cubicBezTo>
                  <a:cubicBezTo>
                    <a:pt x="1067" y="2658"/>
                    <a:pt x="1068" y="2659"/>
                    <a:pt x="1069" y="2659"/>
                  </a:cubicBezTo>
                  <a:lnTo>
                    <a:pt x="1097" y="2650"/>
                  </a:lnTo>
                  <a:cubicBezTo>
                    <a:pt x="1098" y="2649"/>
                    <a:pt x="1099" y="2649"/>
                    <a:pt x="1100" y="2649"/>
                  </a:cubicBezTo>
                  <a:lnTo>
                    <a:pt x="1132" y="2649"/>
                  </a:lnTo>
                  <a:lnTo>
                    <a:pt x="1155" y="2641"/>
                  </a:lnTo>
                  <a:cubicBezTo>
                    <a:pt x="1157" y="2640"/>
                    <a:pt x="1159" y="2640"/>
                    <a:pt x="1161" y="2641"/>
                  </a:cubicBezTo>
                  <a:lnTo>
                    <a:pt x="1165" y="2642"/>
                  </a:lnTo>
                  <a:lnTo>
                    <a:pt x="1166" y="2642"/>
                  </a:lnTo>
                  <a:cubicBezTo>
                    <a:pt x="1168" y="2641"/>
                    <a:pt x="1170" y="2640"/>
                    <a:pt x="1171" y="2640"/>
                  </a:cubicBezTo>
                  <a:lnTo>
                    <a:pt x="1178" y="2641"/>
                  </a:lnTo>
                  <a:cubicBezTo>
                    <a:pt x="1179" y="2641"/>
                    <a:pt x="1179" y="2641"/>
                    <a:pt x="1180" y="2641"/>
                  </a:cubicBezTo>
                  <a:lnTo>
                    <a:pt x="1219" y="2656"/>
                  </a:lnTo>
                  <a:lnTo>
                    <a:pt x="1227" y="2656"/>
                  </a:lnTo>
                  <a:lnTo>
                    <a:pt x="1232" y="2658"/>
                  </a:lnTo>
                  <a:cubicBezTo>
                    <a:pt x="1233" y="2658"/>
                    <a:pt x="1234" y="2659"/>
                    <a:pt x="1235" y="2660"/>
                  </a:cubicBezTo>
                  <a:lnTo>
                    <a:pt x="1237" y="2662"/>
                  </a:lnTo>
                  <a:lnTo>
                    <a:pt x="1242" y="2662"/>
                  </a:lnTo>
                  <a:lnTo>
                    <a:pt x="1245" y="2662"/>
                  </a:lnTo>
                  <a:lnTo>
                    <a:pt x="1258" y="2666"/>
                  </a:lnTo>
                  <a:lnTo>
                    <a:pt x="1260" y="2666"/>
                  </a:lnTo>
                  <a:lnTo>
                    <a:pt x="1265" y="2659"/>
                  </a:lnTo>
                  <a:cubicBezTo>
                    <a:pt x="1265" y="2658"/>
                    <a:pt x="1266" y="2658"/>
                    <a:pt x="1267" y="2657"/>
                  </a:cubicBezTo>
                  <a:lnTo>
                    <a:pt x="1271" y="2654"/>
                  </a:lnTo>
                  <a:lnTo>
                    <a:pt x="1276" y="2647"/>
                  </a:lnTo>
                  <a:cubicBezTo>
                    <a:pt x="1277" y="2646"/>
                    <a:pt x="1279" y="2644"/>
                    <a:pt x="1282" y="2644"/>
                  </a:cubicBezTo>
                  <a:lnTo>
                    <a:pt x="1287" y="2642"/>
                  </a:lnTo>
                  <a:lnTo>
                    <a:pt x="1331" y="2632"/>
                  </a:lnTo>
                  <a:lnTo>
                    <a:pt x="1336" y="2630"/>
                  </a:lnTo>
                  <a:lnTo>
                    <a:pt x="1354" y="2612"/>
                  </a:lnTo>
                  <a:cubicBezTo>
                    <a:pt x="1355" y="2611"/>
                    <a:pt x="1356" y="2610"/>
                    <a:pt x="1357" y="2610"/>
                  </a:cubicBezTo>
                  <a:lnTo>
                    <a:pt x="1365" y="2607"/>
                  </a:lnTo>
                  <a:cubicBezTo>
                    <a:pt x="1367" y="2607"/>
                    <a:pt x="1369" y="2607"/>
                    <a:pt x="1370" y="2607"/>
                  </a:cubicBezTo>
                  <a:lnTo>
                    <a:pt x="1393" y="2615"/>
                  </a:lnTo>
                  <a:lnTo>
                    <a:pt x="1392" y="2602"/>
                  </a:lnTo>
                  <a:cubicBezTo>
                    <a:pt x="1392" y="2601"/>
                    <a:pt x="1392" y="2599"/>
                    <a:pt x="1393" y="2598"/>
                  </a:cubicBezTo>
                  <a:lnTo>
                    <a:pt x="1395" y="2594"/>
                  </a:lnTo>
                  <a:lnTo>
                    <a:pt x="1405" y="2579"/>
                  </a:lnTo>
                  <a:lnTo>
                    <a:pt x="1419" y="2567"/>
                  </a:lnTo>
                  <a:cubicBezTo>
                    <a:pt x="1420" y="2566"/>
                    <a:pt x="1420" y="2566"/>
                    <a:pt x="1421" y="2566"/>
                  </a:cubicBezTo>
                  <a:lnTo>
                    <a:pt x="1425" y="2565"/>
                  </a:lnTo>
                  <a:lnTo>
                    <a:pt x="1440" y="2563"/>
                  </a:lnTo>
                  <a:lnTo>
                    <a:pt x="1443" y="2559"/>
                  </a:lnTo>
                  <a:cubicBezTo>
                    <a:pt x="1444" y="2558"/>
                    <a:pt x="1445" y="2558"/>
                    <a:pt x="1446" y="2557"/>
                  </a:cubicBezTo>
                  <a:lnTo>
                    <a:pt x="1449" y="2557"/>
                  </a:lnTo>
                  <a:cubicBezTo>
                    <a:pt x="1450" y="2556"/>
                    <a:pt x="1451" y="2556"/>
                    <a:pt x="1452" y="2556"/>
                  </a:cubicBezTo>
                  <a:lnTo>
                    <a:pt x="1455" y="2556"/>
                  </a:lnTo>
                  <a:lnTo>
                    <a:pt x="1458" y="2554"/>
                  </a:lnTo>
                  <a:cubicBezTo>
                    <a:pt x="1459" y="2553"/>
                    <a:pt x="1460" y="2553"/>
                    <a:pt x="1461" y="2553"/>
                  </a:cubicBezTo>
                  <a:lnTo>
                    <a:pt x="1472" y="2549"/>
                  </a:lnTo>
                  <a:lnTo>
                    <a:pt x="1475" y="2545"/>
                  </a:lnTo>
                  <a:lnTo>
                    <a:pt x="1478" y="2536"/>
                  </a:lnTo>
                  <a:lnTo>
                    <a:pt x="1479" y="2527"/>
                  </a:lnTo>
                  <a:lnTo>
                    <a:pt x="1478" y="2516"/>
                  </a:lnTo>
                  <a:lnTo>
                    <a:pt x="1473" y="2504"/>
                  </a:lnTo>
                  <a:lnTo>
                    <a:pt x="1472" y="2495"/>
                  </a:lnTo>
                  <a:cubicBezTo>
                    <a:pt x="1472" y="2493"/>
                    <a:pt x="1473" y="2491"/>
                    <a:pt x="1474" y="2489"/>
                  </a:cubicBezTo>
                  <a:cubicBezTo>
                    <a:pt x="1476" y="2488"/>
                    <a:pt x="1479" y="2486"/>
                    <a:pt x="1481" y="2486"/>
                  </a:cubicBezTo>
                  <a:lnTo>
                    <a:pt x="1481" y="2486"/>
                  </a:lnTo>
                  <a:lnTo>
                    <a:pt x="1484" y="2486"/>
                  </a:lnTo>
                  <a:lnTo>
                    <a:pt x="1485" y="2483"/>
                  </a:lnTo>
                  <a:lnTo>
                    <a:pt x="1427" y="2488"/>
                  </a:lnTo>
                  <a:lnTo>
                    <a:pt x="1404" y="2495"/>
                  </a:lnTo>
                  <a:cubicBezTo>
                    <a:pt x="1403" y="2496"/>
                    <a:pt x="1402" y="2496"/>
                    <a:pt x="1401" y="2496"/>
                  </a:cubicBezTo>
                  <a:lnTo>
                    <a:pt x="1359" y="2491"/>
                  </a:lnTo>
                  <a:cubicBezTo>
                    <a:pt x="1358" y="2491"/>
                    <a:pt x="1356" y="2490"/>
                    <a:pt x="1354" y="2488"/>
                  </a:cubicBezTo>
                  <a:lnTo>
                    <a:pt x="1352" y="2486"/>
                  </a:lnTo>
                  <a:cubicBezTo>
                    <a:pt x="1352" y="2486"/>
                    <a:pt x="1352" y="2485"/>
                    <a:pt x="1351" y="2485"/>
                  </a:cubicBezTo>
                  <a:cubicBezTo>
                    <a:pt x="1350" y="2485"/>
                    <a:pt x="1349" y="2485"/>
                    <a:pt x="1348" y="2484"/>
                  </a:cubicBezTo>
                  <a:lnTo>
                    <a:pt x="1341" y="2482"/>
                  </a:lnTo>
                  <a:lnTo>
                    <a:pt x="1325" y="2482"/>
                  </a:lnTo>
                  <a:cubicBezTo>
                    <a:pt x="1324" y="2482"/>
                    <a:pt x="1323" y="2482"/>
                    <a:pt x="1322" y="2482"/>
                  </a:cubicBezTo>
                  <a:lnTo>
                    <a:pt x="1320" y="2481"/>
                  </a:lnTo>
                  <a:cubicBezTo>
                    <a:pt x="1319" y="2481"/>
                    <a:pt x="1318" y="2480"/>
                    <a:pt x="1317" y="2479"/>
                  </a:cubicBezTo>
                  <a:lnTo>
                    <a:pt x="1313" y="2473"/>
                  </a:lnTo>
                  <a:cubicBezTo>
                    <a:pt x="1312" y="2471"/>
                    <a:pt x="1311" y="2469"/>
                    <a:pt x="1311" y="2467"/>
                  </a:cubicBezTo>
                  <a:cubicBezTo>
                    <a:pt x="1312" y="2464"/>
                    <a:pt x="1313" y="2462"/>
                    <a:pt x="1315" y="2461"/>
                  </a:cubicBezTo>
                  <a:lnTo>
                    <a:pt x="1318" y="2459"/>
                  </a:lnTo>
                  <a:cubicBezTo>
                    <a:pt x="1319" y="2458"/>
                    <a:pt x="1320" y="2458"/>
                    <a:pt x="1321" y="2458"/>
                  </a:cubicBezTo>
                  <a:lnTo>
                    <a:pt x="1326" y="2457"/>
                  </a:lnTo>
                  <a:lnTo>
                    <a:pt x="1329" y="2453"/>
                  </a:lnTo>
                  <a:lnTo>
                    <a:pt x="1316" y="2451"/>
                  </a:lnTo>
                  <a:lnTo>
                    <a:pt x="1308" y="2453"/>
                  </a:lnTo>
                  <a:lnTo>
                    <a:pt x="1308" y="2455"/>
                  </a:lnTo>
                  <a:cubicBezTo>
                    <a:pt x="1307" y="2457"/>
                    <a:pt x="1306" y="2458"/>
                    <a:pt x="1304" y="2459"/>
                  </a:cubicBezTo>
                  <a:cubicBezTo>
                    <a:pt x="1303" y="2459"/>
                    <a:pt x="1301" y="2461"/>
                    <a:pt x="1300" y="2461"/>
                  </a:cubicBezTo>
                  <a:lnTo>
                    <a:pt x="1287" y="2463"/>
                  </a:lnTo>
                  <a:cubicBezTo>
                    <a:pt x="1283" y="2464"/>
                    <a:pt x="1280" y="2462"/>
                    <a:pt x="1279" y="2458"/>
                  </a:cubicBezTo>
                  <a:cubicBezTo>
                    <a:pt x="1277" y="2454"/>
                    <a:pt x="1279" y="2450"/>
                    <a:pt x="1282" y="2448"/>
                  </a:cubicBezTo>
                  <a:lnTo>
                    <a:pt x="1290" y="2444"/>
                  </a:lnTo>
                  <a:lnTo>
                    <a:pt x="1293" y="2435"/>
                  </a:lnTo>
                  <a:cubicBezTo>
                    <a:pt x="1294" y="2433"/>
                    <a:pt x="1296" y="2432"/>
                    <a:pt x="1298" y="2431"/>
                  </a:cubicBezTo>
                  <a:lnTo>
                    <a:pt x="1312" y="2427"/>
                  </a:lnTo>
                  <a:lnTo>
                    <a:pt x="1317" y="2427"/>
                  </a:lnTo>
                  <a:cubicBezTo>
                    <a:pt x="1319" y="2427"/>
                    <a:pt x="1321" y="2427"/>
                    <a:pt x="1322" y="2428"/>
                  </a:cubicBezTo>
                  <a:cubicBezTo>
                    <a:pt x="1322" y="2428"/>
                    <a:pt x="1323" y="2428"/>
                    <a:pt x="1323" y="2427"/>
                  </a:cubicBezTo>
                  <a:lnTo>
                    <a:pt x="1329" y="2426"/>
                  </a:lnTo>
                  <a:lnTo>
                    <a:pt x="1331" y="2425"/>
                  </a:lnTo>
                  <a:cubicBezTo>
                    <a:pt x="1332" y="2423"/>
                    <a:pt x="1334" y="2422"/>
                    <a:pt x="1336" y="2422"/>
                  </a:cubicBezTo>
                  <a:lnTo>
                    <a:pt x="1338" y="2421"/>
                  </a:lnTo>
                  <a:lnTo>
                    <a:pt x="1341" y="2421"/>
                  </a:lnTo>
                  <a:cubicBezTo>
                    <a:pt x="1341" y="2421"/>
                    <a:pt x="1341" y="2421"/>
                    <a:pt x="1342" y="2421"/>
                  </a:cubicBezTo>
                  <a:lnTo>
                    <a:pt x="1346" y="2421"/>
                  </a:lnTo>
                  <a:lnTo>
                    <a:pt x="1361" y="2423"/>
                  </a:lnTo>
                  <a:lnTo>
                    <a:pt x="1369" y="2421"/>
                  </a:lnTo>
                  <a:lnTo>
                    <a:pt x="1377" y="2415"/>
                  </a:lnTo>
                  <a:lnTo>
                    <a:pt x="1385" y="2408"/>
                  </a:lnTo>
                  <a:cubicBezTo>
                    <a:pt x="1383" y="2407"/>
                    <a:pt x="1382" y="2406"/>
                    <a:pt x="1382" y="2404"/>
                  </a:cubicBezTo>
                  <a:cubicBezTo>
                    <a:pt x="1380" y="2401"/>
                    <a:pt x="1382" y="2397"/>
                    <a:pt x="1384" y="2395"/>
                  </a:cubicBezTo>
                  <a:lnTo>
                    <a:pt x="1386" y="2394"/>
                  </a:lnTo>
                  <a:lnTo>
                    <a:pt x="1386" y="2389"/>
                  </a:lnTo>
                  <a:cubicBezTo>
                    <a:pt x="1386" y="2388"/>
                    <a:pt x="1386" y="2387"/>
                    <a:pt x="1387" y="2387"/>
                  </a:cubicBezTo>
                  <a:lnTo>
                    <a:pt x="1387" y="2384"/>
                  </a:lnTo>
                  <a:lnTo>
                    <a:pt x="1388" y="2383"/>
                  </a:lnTo>
                  <a:lnTo>
                    <a:pt x="1386" y="2377"/>
                  </a:lnTo>
                  <a:lnTo>
                    <a:pt x="1386" y="2377"/>
                  </a:lnTo>
                  <a:lnTo>
                    <a:pt x="1381" y="2379"/>
                  </a:lnTo>
                  <a:lnTo>
                    <a:pt x="1369" y="2382"/>
                  </a:lnTo>
                  <a:lnTo>
                    <a:pt x="1365" y="2386"/>
                  </a:lnTo>
                  <a:cubicBezTo>
                    <a:pt x="1363" y="2387"/>
                    <a:pt x="1361" y="2388"/>
                    <a:pt x="1358" y="2388"/>
                  </a:cubicBezTo>
                  <a:cubicBezTo>
                    <a:pt x="1356" y="2387"/>
                    <a:pt x="1353" y="2386"/>
                    <a:pt x="1352" y="2383"/>
                  </a:cubicBezTo>
                  <a:lnTo>
                    <a:pt x="1351" y="2381"/>
                  </a:lnTo>
                  <a:lnTo>
                    <a:pt x="1349" y="2381"/>
                  </a:lnTo>
                  <a:cubicBezTo>
                    <a:pt x="1349" y="2381"/>
                    <a:pt x="1348" y="2380"/>
                    <a:pt x="1347" y="2380"/>
                  </a:cubicBezTo>
                  <a:lnTo>
                    <a:pt x="1344" y="2379"/>
                  </a:lnTo>
                  <a:cubicBezTo>
                    <a:pt x="1341" y="2377"/>
                    <a:pt x="1340" y="2375"/>
                    <a:pt x="1340" y="2372"/>
                  </a:cubicBezTo>
                  <a:cubicBezTo>
                    <a:pt x="1339" y="2369"/>
                    <a:pt x="1341" y="2366"/>
                    <a:pt x="1344" y="2364"/>
                  </a:cubicBezTo>
                  <a:lnTo>
                    <a:pt x="1348" y="2362"/>
                  </a:lnTo>
                  <a:lnTo>
                    <a:pt x="1358" y="2358"/>
                  </a:lnTo>
                  <a:cubicBezTo>
                    <a:pt x="1359" y="2357"/>
                    <a:pt x="1359" y="2357"/>
                    <a:pt x="1360" y="2357"/>
                  </a:cubicBezTo>
                  <a:lnTo>
                    <a:pt x="1365" y="2357"/>
                  </a:lnTo>
                  <a:cubicBezTo>
                    <a:pt x="1366" y="2357"/>
                    <a:pt x="1367" y="2357"/>
                    <a:pt x="1368" y="2357"/>
                  </a:cubicBezTo>
                  <a:cubicBezTo>
                    <a:pt x="1368" y="2357"/>
                    <a:pt x="1370" y="2358"/>
                    <a:pt x="1371" y="2358"/>
                  </a:cubicBezTo>
                  <a:lnTo>
                    <a:pt x="1373" y="2359"/>
                  </a:lnTo>
                  <a:lnTo>
                    <a:pt x="1374" y="2357"/>
                  </a:lnTo>
                  <a:cubicBezTo>
                    <a:pt x="1375" y="2357"/>
                    <a:pt x="1375" y="2356"/>
                    <a:pt x="1376" y="2356"/>
                  </a:cubicBezTo>
                  <a:lnTo>
                    <a:pt x="1376" y="2352"/>
                  </a:lnTo>
                  <a:cubicBezTo>
                    <a:pt x="1377" y="2350"/>
                    <a:pt x="1378" y="2346"/>
                    <a:pt x="1381" y="2345"/>
                  </a:cubicBezTo>
                  <a:lnTo>
                    <a:pt x="1386" y="2339"/>
                  </a:lnTo>
                  <a:cubicBezTo>
                    <a:pt x="1387" y="2339"/>
                    <a:pt x="1388" y="2338"/>
                    <a:pt x="1388" y="2338"/>
                  </a:cubicBezTo>
                  <a:lnTo>
                    <a:pt x="1394" y="2335"/>
                  </a:lnTo>
                  <a:lnTo>
                    <a:pt x="1395" y="2332"/>
                  </a:lnTo>
                  <a:cubicBezTo>
                    <a:pt x="1395" y="2328"/>
                    <a:pt x="1398" y="2325"/>
                    <a:pt x="1401" y="2324"/>
                  </a:cubicBezTo>
                  <a:cubicBezTo>
                    <a:pt x="1405" y="2324"/>
                    <a:pt x="1409" y="2326"/>
                    <a:pt x="1410" y="2329"/>
                  </a:cubicBezTo>
                  <a:lnTo>
                    <a:pt x="1412" y="2333"/>
                  </a:lnTo>
                  <a:lnTo>
                    <a:pt x="1417" y="2340"/>
                  </a:lnTo>
                  <a:lnTo>
                    <a:pt x="1420" y="2346"/>
                  </a:lnTo>
                  <a:lnTo>
                    <a:pt x="1431" y="2344"/>
                  </a:lnTo>
                  <a:lnTo>
                    <a:pt x="1436" y="2342"/>
                  </a:lnTo>
                  <a:lnTo>
                    <a:pt x="1448" y="2332"/>
                  </a:lnTo>
                  <a:lnTo>
                    <a:pt x="1448" y="2332"/>
                  </a:lnTo>
                  <a:lnTo>
                    <a:pt x="1441" y="2328"/>
                  </a:lnTo>
                  <a:cubicBezTo>
                    <a:pt x="1439" y="2326"/>
                    <a:pt x="1438" y="2324"/>
                    <a:pt x="1438" y="2322"/>
                  </a:cubicBezTo>
                  <a:cubicBezTo>
                    <a:pt x="1437" y="2320"/>
                    <a:pt x="1438" y="2318"/>
                    <a:pt x="1440" y="2316"/>
                  </a:cubicBezTo>
                  <a:lnTo>
                    <a:pt x="1446" y="2309"/>
                  </a:lnTo>
                  <a:lnTo>
                    <a:pt x="1425" y="2308"/>
                  </a:lnTo>
                  <a:cubicBezTo>
                    <a:pt x="1424" y="2308"/>
                    <a:pt x="1423" y="2308"/>
                    <a:pt x="1422" y="2307"/>
                  </a:cubicBezTo>
                  <a:lnTo>
                    <a:pt x="1417" y="2305"/>
                  </a:lnTo>
                  <a:cubicBezTo>
                    <a:pt x="1414" y="2303"/>
                    <a:pt x="1411" y="2300"/>
                    <a:pt x="1412" y="2296"/>
                  </a:cubicBezTo>
                  <a:cubicBezTo>
                    <a:pt x="1412" y="2293"/>
                    <a:pt x="1415" y="2290"/>
                    <a:pt x="1419" y="2290"/>
                  </a:cubicBezTo>
                  <a:lnTo>
                    <a:pt x="1424" y="2289"/>
                  </a:lnTo>
                  <a:lnTo>
                    <a:pt x="1436" y="2286"/>
                  </a:lnTo>
                  <a:lnTo>
                    <a:pt x="1432" y="2282"/>
                  </a:lnTo>
                  <a:cubicBezTo>
                    <a:pt x="1430" y="2280"/>
                    <a:pt x="1429" y="2278"/>
                    <a:pt x="1429" y="2276"/>
                  </a:cubicBezTo>
                  <a:lnTo>
                    <a:pt x="1429" y="2274"/>
                  </a:lnTo>
                  <a:cubicBezTo>
                    <a:pt x="1429" y="2271"/>
                    <a:pt x="1431" y="2269"/>
                    <a:pt x="1432" y="2268"/>
                  </a:cubicBezTo>
                  <a:cubicBezTo>
                    <a:pt x="1434" y="2266"/>
                    <a:pt x="1437" y="2266"/>
                    <a:pt x="1439" y="2266"/>
                  </a:cubicBezTo>
                  <a:lnTo>
                    <a:pt x="1444" y="2267"/>
                  </a:lnTo>
                  <a:cubicBezTo>
                    <a:pt x="1446" y="2267"/>
                    <a:pt x="1447" y="2268"/>
                    <a:pt x="1448" y="2269"/>
                  </a:cubicBezTo>
                  <a:lnTo>
                    <a:pt x="1456" y="2276"/>
                  </a:lnTo>
                  <a:lnTo>
                    <a:pt x="1461" y="2277"/>
                  </a:lnTo>
                  <a:cubicBezTo>
                    <a:pt x="1462" y="2277"/>
                    <a:pt x="1464" y="2278"/>
                    <a:pt x="1465" y="2280"/>
                  </a:cubicBezTo>
                  <a:lnTo>
                    <a:pt x="1472" y="2290"/>
                  </a:lnTo>
                  <a:lnTo>
                    <a:pt x="1484" y="2277"/>
                  </a:lnTo>
                  <a:lnTo>
                    <a:pt x="1488" y="2271"/>
                  </a:lnTo>
                  <a:cubicBezTo>
                    <a:pt x="1488" y="2270"/>
                    <a:pt x="1489" y="2269"/>
                    <a:pt x="1489" y="2269"/>
                  </a:cubicBezTo>
                  <a:lnTo>
                    <a:pt x="1490" y="2267"/>
                  </a:lnTo>
                  <a:lnTo>
                    <a:pt x="1491" y="2262"/>
                  </a:lnTo>
                  <a:cubicBezTo>
                    <a:pt x="1492" y="2260"/>
                    <a:pt x="1494" y="2258"/>
                    <a:pt x="1497" y="2257"/>
                  </a:cubicBezTo>
                  <a:cubicBezTo>
                    <a:pt x="1498" y="2257"/>
                    <a:pt x="1499" y="2257"/>
                    <a:pt x="1500" y="2257"/>
                  </a:cubicBezTo>
                  <a:cubicBezTo>
                    <a:pt x="1501" y="2257"/>
                    <a:pt x="1501" y="2256"/>
                    <a:pt x="1502" y="2256"/>
                  </a:cubicBezTo>
                  <a:lnTo>
                    <a:pt x="1514" y="2250"/>
                  </a:lnTo>
                  <a:lnTo>
                    <a:pt x="1522" y="2218"/>
                  </a:lnTo>
                  <a:lnTo>
                    <a:pt x="1521" y="2205"/>
                  </a:lnTo>
                  <a:lnTo>
                    <a:pt x="1522" y="2196"/>
                  </a:lnTo>
                  <a:cubicBezTo>
                    <a:pt x="1522" y="2195"/>
                    <a:pt x="1522" y="2194"/>
                    <a:pt x="1523" y="2193"/>
                  </a:cubicBezTo>
                  <a:lnTo>
                    <a:pt x="1533" y="2176"/>
                  </a:lnTo>
                  <a:lnTo>
                    <a:pt x="1541" y="2153"/>
                  </a:lnTo>
                  <a:lnTo>
                    <a:pt x="1541" y="2151"/>
                  </a:lnTo>
                  <a:cubicBezTo>
                    <a:pt x="1541" y="2150"/>
                    <a:pt x="1541" y="2149"/>
                    <a:pt x="1542" y="2148"/>
                  </a:cubicBezTo>
                  <a:lnTo>
                    <a:pt x="1547" y="2132"/>
                  </a:lnTo>
                  <a:cubicBezTo>
                    <a:pt x="1547" y="2131"/>
                    <a:pt x="1547" y="2130"/>
                    <a:pt x="1548" y="2129"/>
                  </a:cubicBezTo>
                  <a:lnTo>
                    <a:pt x="1549" y="2128"/>
                  </a:lnTo>
                  <a:lnTo>
                    <a:pt x="1545" y="2115"/>
                  </a:lnTo>
                  <a:cubicBezTo>
                    <a:pt x="1545" y="2115"/>
                    <a:pt x="1545" y="2114"/>
                    <a:pt x="1545" y="2113"/>
                  </a:cubicBezTo>
                  <a:lnTo>
                    <a:pt x="1545" y="2101"/>
                  </a:lnTo>
                  <a:lnTo>
                    <a:pt x="1544" y="2092"/>
                  </a:lnTo>
                  <a:cubicBezTo>
                    <a:pt x="1543" y="2091"/>
                    <a:pt x="1543" y="2090"/>
                    <a:pt x="1544" y="2089"/>
                  </a:cubicBezTo>
                  <a:lnTo>
                    <a:pt x="1545" y="2084"/>
                  </a:lnTo>
                  <a:lnTo>
                    <a:pt x="1536" y="2052"/>
                  </a:lnTo>
                  <a:lnTo>
                    <a:pt x="1531" y="2045"/>
                  </a:lnTo>
                  <a:lnTo>
                    <a:pt x="1527" y="2040"/>
                  </a:lnTo>
                  <a:lnTo>
                    <a:pt x="1479" y="2004"/>
                  </a:lnTo>
                  <a:lnTo>
                    <a:pt x="1457" y="1992"/>
                  </a:lnTo>
                  <a:lnTo>
                    <a:pt x="1414" y="1982"/>
                  </a:lnTo>
                  <a:cubicBezTo>
                    <a:pt x="1413" y="1982"/>
                    <a:pt x="1413" y="1982"/>
                    <a:pt x="1413" y="1983"/>
                  </a:cubicBezTo>
                  <a:lnTo>
                    <a:pt x="1404" y="1987"/>
                  </a:lnTo>
                  <a:cubicBezTo>
                    <a:pt x="1402" y="1987"/>
                    <a:pt x="1400" y="1988"/>
                    <a:pt x="1399" y="1987"/>
                  </a:cubicBezTo>
                  <a:lnTo>
                    <a:pt x="1389" y="1985"/>
                  </a:lnTo>
                  <a:lnTo>
                    <a:pt x="1379" y="1980"/>
                  </a:lnTo>
                  <a:lnTo>
                    <a:pt x="1374" y="1979"/>
                  </a:lnTo>
                  <a:lnTo>
                    <a:pt x="1358" y="1979"/>
                  </a:lnTo>
                  <a:lnTo>
                    <a:pt x="1348" y="1976"/>
                  </a:lnTo>
                  <a:cubicBezTo>
                    <a:pt x="1347" y="1978"/>
                    <a:pt x="1345" y="1979"/>
                    <a:pt x="1342" y="1979"/>
                  </a:cubicBezTo>
                  <a:lnTo>
                    <a:pt x="1333" y="1978"/>
                  </a:lnTo>
                  <a:lnTo>
                    <a:pt x="1324" y="1980"/>
                  </a:lnTo>
                  <a:lnTo>
                    <a:pt x="1318" y="1983"/>
                  </a:lnTo>
                  <a:lnTo>
                    <a:pt x="1313" y="1989"/>
                  </a:lnTo>
                  <a:lnTo>
                    <a:pt x="1308" y="2000"/>
                  </a:lnTo>
                  <a:lnTo>
                    <a:pt x="1306" y="2008"/>
                  </a:lnTo>
                  <a:lnTo>
                    <a:pt x="1305" y="2015"/>
                  </a:lnTo>
                  <a:cubicBezTo>
                    <a:pt x="1305" y="2016"/>
                    <a:pt x="1304" y="2017"/>
                    <a:pt x="1304" y="2018"/>
                  </a:cubicBezTo>
                  <a:lnTo>
                    <a:pt x="1301" y="2022"/>
                  </a:lnTo>
                  <a:lnTo>
                    <a:pt x="1294" y="2032"/>
                  </a:lnTo>
                  <a:lnTo>
                    <a:pt x="1294" y="2037"/>
                  </a:lnTo>
                  <a:cubicBezTo>
                    <a:pt x="1294" y="2040"/>
                    <a:pt x="1293" y="2043"/>
                    <a:pt x="1290" y="2044"/>
                  </a:cubicBezTo>
                  <a:cubicBezTo>
                    <a:pt x="1288" y="2046"/>
                    <a:pt x="1285" y="2046"/>
                    <a:pt x="1283" y="2044"/>
                  </a:cubicBezTo>
                  <a:lnTo>
                    <a:pt x="1280" y="2043"/>
                  </a:lnTo>
                  <a:cubicBezTo>
                    <a:pt x="1279" y="2042"/>
                    <a:pt x="1278" y="2041"/>
                    <a:pt x="1277" y="2040"/>
                  </a:cubicBezTo>
                  <a:lnTo>
                    <a:pt x="1272" y="2034"/>
                  </a:lnTo>
                  <a:lnTo>
                    <a:pt x="1266" y="2033"/>
                  </a:lnTo>
                  <a:lnTo>
                    <a:pt x="1264" y="2035"/>
                  </a:lnTo>
                  <a:cubicBezTo>
                    <a:pt x="1261" y="2037"/>
                    <a:pt x="1256" y="2037"/>
                    <a:pt x="1253" y="2034"/>
                  </a:cubicBezTo>
                  <a:lnTo>
                    <a:pt x="1248" y="2028"/>
                  </a:lnTo>
                  <a:lnTo>
                    <a:pt x="1239" y="2013"/>
                  </a:lnTo>
                  <a:lnTo>
                    <a:pt x="1234" y="2010"/>
                  </a:lnTo>
                  <a:cubicBezTo>
                    <a:pt x="1233" y="2010"/>
                    <a:pt x="1233" y="2010"/>
                    <a:pt x="1232" y="2009"/>
                  </a:cubicBezTo>
                  <a:lnTo>
                    <a:pt x="1228" y="2006"/>
                  </a:lnTo>
                  <a:lnTo>
                    <a:pt x="1221" y="2007"/>
                  </a:lnTo>
                  <a:cubicBezTo>
                    <a:pt x="1220" y="2008"/>
                    <a:pt x="1219" y="2008"/>
                    <a:pt x="1218" y="2008"/>
                  </a:cubicBezTo>
                  <a:lnTo>
                    <a:pt x="1212" y="2007"/>
                  </a:lnTo>
                  <a:cubicBezTo>
                    <a:pt x="1209" y="2007"/>
                    <a:pt x="1205" y="2004"/>
                    <a:pt x="1205" y="2000"/>
                  </a:cubicBezTo>
                  <a:lnTo>
                    <a:pt x="1205" y="1996"/>
                  </a:lnTo>
                  <a:cubicBezTo>
                    <a:pt x="1205" y="1994"/>
                    <a:pt x="1205" y="1993"/>
                    <a:pt x="1206" y="1991"/>
                  </a:cubicBezTo>
                  <a:lnTo>
                    <a:pt x="1208" y="1987"/>
                  </a:lnTo>
                  <a:cubicBezTo>
                    <a:pt x="1209" y="1986"/>
                    <a:pt x="1210" y="1985"/>
                    <a:pt x="1211" y="1984"/>
                  </a:cubicBezTo>
                  <a:lnTo>
                    <a:pt x="1221" y="1977"/>
                  </a:lnTo>
                  <a:lnTo>
                    <a:pt x="1236" y="1955"/>
                  </a:lnTo>
                  <a:cubicBezTo>
                    <a:pt x="1236" y="1954"/>
                    <a:pt x="1237" y="1954"/>
                    <a:pt x="1238" y="1953"/>
                  </a:cubicBezTo>
                  <a:lnTo>
                    <a:pt x="1240" y="1951"/>
                  </a:lnTo>
                  <a:cubicBezTo>
                    <a:pt x="1241" y="1951"/>
                    <a:pt x="1241" y="1950"/>
                    <a:pt x="1242" y="1950"/>
                  </a:cubicBezTo>
                  <a:lnTo>
                    <a:pt x="1244" y="1949"/>
                  </a:lnTo>
                  <a:lnTo>
                    <a:pt x="1261" y="1933"/>
                  </a:lnTo>
                  <a:lnTo>
                    <a:pt x="1265" y="1929"/>
                  </a:lnTo>
                  <a:cubicBezTo>
                    <a:pt x="1266" y="1929"/>
                    <a:pt x="1267" y="1928"/>
                    <a:pt x="1268" y="1928"/>
                  </a:cubicBezTo>
                  <a:lnTo>
                    <a:pt x="1270" y="1928"/>
                  </a:lnTo>
                  <a:lnTo>
                    <a:pt x="1273" y="1913"/>
                  </a:lnTo>
                  <a:lnTo>
                    <a:pt x="1273" y="1901"/>
                  </a:lnTo>
                  <a:lnTo>
                    <a:pt x="1270" y="1891"/>
                  </a:lnTo>
                  <a:lnTo>
                    <a:pt x="1250" y="1836"/>
                  </a:lnTo>
                  <a:lnTo>
                    <a:pt x="1248" y="1834"/>
                  </a:lnTo>
                  <a:cubicBezTo>
                    <a:pt x="1246" y="1833"/>
                    <a:pt x="1245" y="1831"/>
                    <a:pt x="1245" y="1829"/>
                  </a:cubicBezTo>
                  <a:lnTo>
                    <a:pt x="1244" y="1829"/>
                  </a:lnTo>
                  <a:cubicBezTo>
                    <a:pt x="1243" y="1828"/>
                    <a:pt x="1241" y="1827"/>
                    <a:pt x="1241" y="1826"/>
                  </a:cubicBezTo>
                  <a:cubicBezTo>
                    <a:pt x="1240" y="1825"/>
                    <a:pt x="1238" y="1823"/>
                    <a:pt x="1238" y="1821"/>
                  </a:cubicBezTo>
                  <a:lnTo>
                    <a:pt x="1236" y="1814"/>
                  </a:lnTo>
                  <a:lnTo>
                    <a:pt x="1227" y="1810"/>
                  </a:lnTo>
                  <a:cubicBezTo>
                    <a:pt x="1226" y="1810"/>
                    <a:pt x="1225" y="1810"/>
                    <a:pt x="1225" y="1809"/>
                  </a:cubicBezTo>
                  <a:lnTo>
                    <a:pt x="1206" y="1794"/>
                  </a:lnTo>
                  <a:lnTo>
                    <a:pt x="1196" y="1783"/>
                  </a:lnTo>
                  <a:lnTo>
                    <a:pt x="1191" y="1782"/>
                  </a:lnTo>
                  <a:cubicBezTo>
                    <a:pt x="1190" y="1782"/>
                    <a:pt x="1189" y="1781"/>
                    <a:pt x="1188" y="1780"/>
                  </a:cubicBezTo>
                  <a:lnTo>
                    <a:pt x="1184" y="1778"/>
                  </a:lnTo>
                  <a:lnTo>
                    <a:pt x="1178" y="1771"/>
                  </a:lnTo>
                  <a:lnTo>
                    <a:pt x="1170" y="1767"/>
                  </a:lnTo>
                  <a:cubicBezTo>
                    <a:pt x="1169" y="1766"/>
                    <a:pt x="1168" y="1765"/>
                    <a:pt x="1167" y="1764"/>
                  </a:cubicBezTo>
                  <a:lnTo>
                    <a:pt x="1150" y="1737"/>
                  </a:lnTo>
                  <a:lnTo>
                    <a:pt x="1119" y="1743"/>
                  </a:lnTo>
                  <a:lnTo>
                    <a:pt x="1116" y="1746"/>
                  </a:lnTo>
                  <a:cubicBezTo>
                    <a:pt x="1115" y="1746"/>
                    <a:pt x="1114" y="1747"/>
                    <a:pt x="1113" y="1747"/>
                  </a:cubicBezTo>
                  <a:lnTo>
                    <a:pt x="1110" y="1748"/>
                  </a:lnTo>
                  <a:cubicBezTo>
                    <a:pt x="1108" y="1749"/>
                    <a:pt x="1105" y="1749"/>
                    <a:pt x="1103" y="1748"/>
                  </a:cubicBezTo>
                  <a:lnTo>
                    <a:pt x="1089" y="1738"/>
                  </a:lnTo>
                  <a:lnTo>
                    <a:pt x="1084" y="1739"/>
                  </a:lnTo>
                  <a:lnTo>
                    <a:pt x="1083" y="1742"/>
                  </a:lnTo>
                  <a:cubicBezTo>
                    <a:pt x="1081" y="1744"/>
                    <a:pt x="1079" y="1745"/>
                    <a:pt x="1077" y="1746"/>
                  </a:cubicBezTo>
                  <a:cubicBezTo>
                    <a:pt x="1074" y="1746"/>
                    <a:pt x="1072" y="1745"/>
                    <a:pt x="1070" y="1743"/>
                  </a:cubicBezTo>
                  <a:lnTo>
                    <a:pt x="1068" y="1741"/>
                  </a:lnTo>
                  <a:cubicBezTo>
                    <a:pt x="1065" y="1740"/>
                    <a:pt x="1062" y="1737"/>
                    <a:pt x="1062" y="1734"/>
                  </a:cubicBezTo>
                  <a:cubicBezTo>
                    <a:pt x="1061" y="1732"/>
                    <a:pt x="1062" y="1728"/>
                    <a:pt x="1064" y="1727"/>
                  </a:cubicBezTo>
                  <a:lnTo>
                    <a:pt x="1078" y="1718"/>
                  </a:lnTo>
                  <a:cubicBezTo>
                    <a:pt x="1078" y="1717"/>
                    <a:pt x="1079" y="1717"/>
                    <a:pt x="1080" y="1717"/>
                  </a:cubicBezTo>
                  <a:lnTo>
                    <a:pt x="1084" y="1715"/>
                  </a:lnTo>
                  <a:cubicBezTo>
                    <a:pt x="1085" y="1715"/>
                    <a:pt x="1086" y="1715"/>
                    <a:pt x="1087" y="1715"/>
                  </a:cubicBezTo>
                  <a:lnTo>
                    <a:pt x="1099" y="1716"/>
                  </a:lnTo>
                  <a:cubicBezTo>
                    <a:pt x="1101" y="1717"/>
                    <a:pt x="1103" y="1718"/>
                    <a:pt x="1104" y="1720"/>
                  </a:cubicBezTo>
                  <a:lnTo>
                    <a:pt x="1106" y="1722"/>
                  </a:lnTo>
                  <a:lnTo>
                    <a:pt x="1109" y="1721"/>
                  </a:lnTo>
                  <a:lnTo>
                    <a:pt x="1125" y="1721"/>
                  </a:lnTo>
                  <a:lnTo>
                    <a:pt x="1149" y="1713"/>
                  </a:lnTo>
                  <a:cubicBezTo>
                    <a:pt x="1150" y="1712"/>
                    <a:pt x="1151" y="1712"/>
                    <a:pt x="1153" y="1713"/>
                  </a:cubicBezTo>
                  <a:lnTo>
                    <a:pt x="1161" y="1714"/>
                  </a:lnTo>
                  <a:cubicBezTo>
                    <a:pt x="1163" y="1714"/>
                    <a:pt x="1164" y="1715"/>
                    <a:pt x="1165" y="1716"/>
                  </a:cubicBezTo>
                  <a:lnTo>
                    <a:pt x="1172" y="1721"/>
                  </a:lnTo>
                  <a:lnTo>
                    <a:pt x="1173" y="1722"/>
                  </a:lnTo>
                  <a:lnTo>
                    <a:pt x="1194" y="1748"/>
                  </a:lnTo>
                  <a:lnTo>
                    <a:pt x="1201" y="1750"/>
                  </a:lnTo>
                  <a:lnTo>
                    <a:pt x="1203" y="1750"/>
                  </a:lnTo>
                  <a:lnTo>
                    <a:pt x="1210" y="1745"/>
                  </a:lnTo>
                  <a:cubicBezTo>
                    <a:pt x="1210" y="1745"/>
                    <a:pt x="1211" y="1745"/>
                    <a:pt x="1212" y="1744"/>
                  </a:cubicBezTo>
                  <a:lnTo>
                    <a:pt x="1216" y="1744"/>
                  </a:lnTo>
                  <a:cubicBezTo>
                    <a:pt x="1217" y="1743"/>
                    <a:pt x="1219" y="1743"/>
                    <a:pt x="1221" y="1744"/>
                  </a:cubicBezTo>
                  <a:lnTo>
                    <a:pt x="1222" y="1744"/>
                  </a:lnTo>
                  <a:lnTo>
                    <a:pt x="1175" y="1672"/>
                  </a:lnTo>
                  <a:lnTo>
                    <a:pt x="1170" y="1660"/>
                  </a:lnTo>
                  <a:lnTo>
                    <a:pt x="1165" y="1638"/>
                  </a:lnTo>
                  <a:lnTo>
                    <a:pt x="1161" y="1630"/>
                  </a:lnTo>
                  <a:cubicBezTo>
                    <a:pt x="1160" y="1628"/>
                    <a:pt x="1160" y="1626"/>
                    <a:pt x="1161" y="1624"/>
                  </a:cubicBezTo>
                  <a:lnTo>
                    <a:pt x="1165" y="1611"/>
                  </a:lnTo>
                  <a:cubicBezTo>
                    <a:pt x="1166" y="1610"/>
                    <a:pt x="1166" y="1609"/>
                    <a:pt x="1167" y="1608"/>
                  </a:cubicBezTo>
                  <a:lnTo>
                    <a:pt x="1173" y="1601"/>
                  </a:lnTo>
                  <a:cubicBezTo>
                    <a:pt x="1173" y="1601"/>
                    <a:pt x="1174" y="1600"/>
                    <a:pt x="1175" y="1600"/>
                  </a:cubicBezTo>
                  <a:lnTo>
                    <a:pt x="1181" y="1596"/>
                  </a:lnTo>
                  <a:lnTo>
                    <a:pt x="1162" y="1588"/>
                  </a:lnTo>
                  <a:cubicBezTo>
                    <a:pt x="1161" y="1588"/>
                    <a:pt x="1160" y="1587"/>
                    <a:pt x="1159" y="1587"/>
                  </a:cubicBezTo>
                  <a:lnTo>
                    <a:pt x="1154" y="1581"/>
                  </a:lnTo>
                  <a:cubicBezTo>
                    <a:pt x="1153" y="1580"/>
                    <a:pt x="1153" y="1579"/>
                    <a:pt x="1152" y="1578"/>
                  </a:cubicBezTo>
                  <a:lnTo>
                    <a:pt x="1152" y="1576"/>
                  </a:lnTo>
                  <a:lnTo>
                    <a:pt x="1151" y="1568"/>
                  </a:lnTo>
                  <a:lnTo>
                    <a:pt x="1149" y="1567"/>
                  </a:lnTo>
                  <a:cubicBezTo>
                    <a:pt x="1148" y="1566"/>
                    <a:pt x="1147" y="1566"/>
                    <a:pt x="1147" y="1565"/>
                  </a:cubicBezTo>
                  <a:lnTo>
                    <a:pt x="1145" y="1563"/>
                  </a:lnTo>
                  <a:lnTo>
                    <a:pt x="1138" y="1562"/>
                  </a:lnTo>
                  <a:cubicBezTo>
                    <a:pt x="1136" y="1561"/>
                    <a:pt x="1135" y="1560"/>
                    <a:pt x="1134" y="1559"/>
                  </a:cubicBezTo>
                  <a:lnTo>
                    <a:pt x="1127" y="1550"/>
                  </a:lnTo>
                  <a:cubicBezTo>
                    <a:pt x="1126" y="1549"/>
                    <a:pt x="1125" y="1546"/>
                    <a:pt x="1125" y="1543"/>
                  </a:cubicBezTo>
                  <a:lnTo>
                    <a:pt x="1125" y="1543"/>
                  </a:lnTo>
                  <a:cubicBezTo>
                    <a:pt x="1125" y="1542"/>
                    <a:pt x="1124" y="1542"/>
                    <a:pt x="1124" y="1541"/>
                  </a:cubicBezTo>
                  <a:lnTo>
                    <a:pt x="1122" y="1536"/>
                  </a:lnTo>
                  <a:cubicBezTo>
                    <a:pt x="1121" y="1535"/>
                    <a:pt x="1121" y="1534"/>
                    <a:pt x="1121" y="1533"/>
                  </a:cubicBezTo>
                  <a:lnTo>
                    <a:pt x="1121" y="1528"/>
                  </a:lnTo>
                  <a:lnTo>
                    <a:pt x="1119" y="1520"/>
                  </a:lnTo>
                  <a:lnTo>
                    <a:pt x="1114" y="1510"/>
                  </a:lnTo>
                  <a:lnTo>
                    <a:pt x="1112" y="1508"/>
                  </a:lnTo>
                  <a:lnTo>
                    <a:pt x="1107" y="1504"/>
                  </a:lnTo>
                  <a:cubicBezTo>
                    <a:pt x="1106" y="1503"/>
                    <a:pt x="1105" y="1503"/>
                    <a:pt x="1105" y="1502"/>
                  </a:cubicBezTo>
                  <a:lnTo>
                    <a:pt x="1103" y="1499"/>
                  </a:lnTo>
                  <a:cubicBezTo>
                    <a:pt x="1102" y="1498"/>
                    <a:pt x="1102" y="1497"/>
                    <a:pt x="1101" y="1496"/>
                  </a:cubicBezTo>
                  <a:lnTo>
                    <a:pt x="1101" y="1492"/>
                  </a:lnTo>
                  <a:cubicBezTo>
                    <a:pt x="1101" y="1492"/>
                    <a:pt x="1101" y="1491"/>
                    <a:pt x="1101" y="1490"/>
                  </a:cubicBezTo>
                  <a:lnTo>
                    <a:pt x="1101" y="1488"/>
                  </a:lnTo>
                  <a:lnTo>
                    <a:pt x="1100" y="1485"/>
                  </a:lnTo>
                  <a:lnTo>
                    <a:pt x="1095" y="1481"/>
                  </a:lnTo>
                  <a:lnTo>
                    <a:pt x="1054" y="1454"/>
                  </a:lnTo>
                  <a:lnTo>
                    <a:pt x="1014" y="1442"/>
                  </a:lnTo>
                  <a:cubicBezTo>
                    <a:pt x="1014" y="1442"/>
                    <a:pt x="1013" y="1442"/>
                    <a:pt x="1012" y="1441"/>
                  </a:cubicBezTo>
                  <a:lnTo>
                    <a:pt x="1004" y="1436"/>
                  </a:lnTo>
                  <a:lnTo>
                    <a:pt x="998" y="1435"/>
                  </a:lnTo>
                  <a:lnTo>
                    <a:pt x="993" y="1433"/>
                  </a:lnTo>
                  <a:lnTo>
                    <a:pt x="992" y="1434"/>
                  </a:lnTo>
                  <a:cubicBezTo>
                    <a:pt x="991" y="1436"/>
                    <a:pt x="989" y="1437"/>
                    <a:pt x="987" y="1437"/>
                  </a:cubicBezTo>
                  <a:lnTo>
                    <a:pt x="985" y="1438"/>
                  </a:lnTo>
                  <a:cubicBezTo>
                    <a:pt x="982" y="1438"/>
                    <a:pt x="979" y="1437"/>
                    <a:pt x="977" y="1435"/>
                  </a:cubicBezTo>
                  <a:cubicBezTo>
                    <a:pt x="976" y="1435"/>
                    <a:pt x="975" y="1435"/>
                    <a:pt x="975" y="1435"/>
                  </a:cubicBezTo>
                  <a:cubicBezTo>
                    <a:pt x="973" y="1434"/>
                    <a:pt x="971" y="1432"/>
                    <a:pt x="970" y="1431"/>
                  </a:cubicBezTo>
                  <a:cubicBezTo>
                    <a:pt x="969" y="1430"/>
                    <a:pt x="968" y="1428"/>
                    <a:pt x="968" y="1427"/>
                  </a:cubicBezTo>
                  <a:lnTo>
                    <a:pt x="967" y="1424"/>
                  </a:lnTo>
                  <a:cubicBezTo>
                    <a:pt x="967" y="1421"/>
                    <a:pt x="968" y="1417"/>
                    <a:pt x="972" y="1416"/>
                  </a:cubicBezTo>
                  <a:lnTo>
                    <a:pt x="973" y="1415"/>
                  </a:lnTo>
                  <a:lnTo>
                    <a:pt x="971" y="1409"/>
                  </a:lnTo>
                  <a:cubicBezTo>
                    <a:pt x="971" y="1408"/>
                    <a:pt x="970" y="1407"/>
                    <a:pt x="970" y="1406"/>
                  </a:cubicBezTo>
                  <a:cubicBezTo>
                    <a:pt x="970" y="1406"/>
                    <a:pt x="970" y="1405"/>
                    <a:pt x="970" y="1404"/>
                  </a:cubicBezTo>
                  <a:lnTo>
                    <a:pt x="970" y="1403"/>
                  </a:lnTo>
                  <a:lnTo>
                    <a:pt x="968" y="1403"/>
                  </a:lnTo>
                  <a:lnTo>
                    <a:pt x="964" y="1399"/>
                  </a:lnTo>
                  <a:cubicBezTo>
                    <a:pt x="963" y="1399"/>
                    <a:pt x="963" y="1398"/>
                    <a:pt x="962" y="1398"/>
                  </a:cubicBezTo>
                  <a:lnTo>
                    <a:pt x="955" y="1389"/>
                  </a:lnTo>
                  <a:cubicBezTo>
                    <a:pt x="955" y="1388"/>
                    <a:pt x="954" y="1388"/>
                    <a:pt x="954" y="1387"/>
                  </a:cubicBezTo>
                  <a:lnTo>
                    <a:pt x="950" y="1376"/>
                  </a:lnTo>
                  <a:lnTo>
                    <a:pt x="938" y="1333"/>
                  </a:lnTo>
                  <a:cubicBezTo>
                    <a:pt x="938" y="1332"/>
                    <a:pt x="938" y="1331"/>
                    <a:pt x="938" y="1330"/>
                  </a:cubicBezTo>
                  <a:cubicBezTo>
                    <a:pt x="938" y="1330"/>
                    <a:pt x="937" y="1329"/>
                    <a:pt x="937" y="1328"/>
                  </a:cubicBezTo>
                  <a:lnTo>
                    <a:pt x="937" y="1325"/>
                  </a:lnTo>
                  <a:lnTo>
                    <a:pt x="936" y="1317"/>
                  </a:lnTo>
                  <a:lnTo>
                    <a:pt x="936" y="1314"/>
                  </a:lnTo>
                  <a:cubicBezTo>
                    <a:pt x="936" y="1314"/>
                    <a:pt x="936" y="1313"/>
                    <a:pt x="937" y="1312"/>
                  </a:cubicBezTo>
                  <a:lnTo>
                    <a:pt x="936" y="1311"/>
                  </a:lnTo>
                  <a:lnTo>
                    <a:pt x="932" y="1307"/>
                  </a:lnTo>
                  <a:lnTo>
                    <a:pt x="931" y="1306"/>
                  </a:lnTo>
                  <a:lnTo>
                    <a:pt x="930" y="1305"/>
                  </a:lnTo>
                  <a:cubicBezTo>
                    <a:pt x="929" y="1304"/>
                    <a:pt x="928" y="1303"/>
                    <a:pt x="927" y="1301"/>
                  </a:cubicBezTo>
                  <a:lnTo>
                    <a:pt x="919" y="1277"/>
                  </a:lnTo>
                  <a:cubicBezTo>
                    <a:pt x="918" y="1277"/>
                    <a:pt x="917" y="1276"/>
                    <a:pt x="917" y="1276"/>
                  </a:cubicBezTo>
                  <a:cubicBezTo>
                    <a:pt x="915" y="1275"/>
                    <a:pt x="914" y="1274"/>
                    <a:pt x="914" y="1272"/>
                  </a:cubicBezTo>
                  <a:lnTo>
                    <a:pt x="911" y="1262"/>
                  </a:lnTo>
                  <a:lnTo>
                    <a:pt x="910" y="1253"/>
                  </a:lnTo>
                  <a:lnTo>
                    <a:pt x="907" y="1249"/>
                  </a:lnTo>
                  <a:cubicBezTo>
                    <a:pt x="907" y="1249"/>
                    <a:pt x="907" y="1248"/>
                    <a:pt x="906" y="1247"/>
                  </a:cubicBezTo>
                  <a:lnTo>
                    <a:pt x="906" y="1243"/>
                  </a:lnTo>
                  <a:cubicBezTo>
                    <a:pt x="905" y="1242"/>
                    <a:pt x="905" y="1241"/>
                    <a:pt x="906" y="1239"/>
                  </a:cubicBezTo>
                  <a:lnTo>
                    <a:pt x="908" y="1233"/>
                  </a:lnTo>
                  <a:lnTo>
                    <a:pt x="907" y="1233"/>
                  </a:lnTo>
                  <a:cubicBezTo>
                    <a:pt x="907" y="1232"/>
                    <a:pt x="906" y="1231"/>
                    <a:pt x="906" y="1230"/>
                  </a:cubicBezTo>
                  <a:lnTo>
                    <a:pt x="905" y="1228"/>
                  </a:lnTo>
                  <a:cubicBezTo>
                    <a:pt x="904" y="1226"/>
                    <a:pt x="904" y="1224"/>
                    <a:pt x="904" y="1222"/>
                  </a:cubicBezTo>
                  <a:lnTo>
                    <a:pt x="900" y="1216"/>
                  </a:lnTo>
                  <a:cubicBezTo>
                    <a:pt x="899" y="1215"/>
                    <a:pt x="899" y="1215"/>
                    <a:pt x="899" y="1214"/>
                  </a:cubicBezTo>
                  <a:lnTo>
                    <a:pt x="896" y="1202"/>
                  </a:lnTo>
                  <a:cubicBezTo>
                    <a:pt x="896" y="1201"/>
                    <a:pt x="896" y="1200"/>
                    <a:pt x="896" y="1198"/>
                  </a:cubicBezTo>
                  <a:lnTo>
                    <a:pt x="897" y="1196"/>
                  </a:lnTo>
                  <a:cubicBezTo>
                    <a:pt x="897" y="1195"/>
                    <a:pt x="898" y="1194"/>
                    <a:pt x="898" y="1193"/>
                  </a:cubicBezTo>
                  <a:lnTo>
                    <a:pt x="898" y="1188"/>
                  </a:lnTo>
                  <a:lnTo>
                    <a:pt x="894" y="1181"/>
                  </a:lnTo>
                  <a:cubicBezTo>
                    <a:pt x="894" y="1181"/>
                    <a:pt x="894" y="1180"/>
                    <a:pt x="893" y="1179"/>
                  </a:cubicBezTo>
                  <a:lnTo>
                    <a:pt x="892" y="1167"/>
                  </a:lnTo>
                  <a:lnTo>
                    <a:pt x="892" y="1165"/>
                  </a:lnTo>
                  <a:lnTo>
                    <a:pt x="894" y="1155"/>
                  </a:lnTo>
                  <a:lnTo>
                    <a:pt x="893" y="1134"/>
                  </a:lnTo>
                  <a:cubicBezTo>
                    <a:pt x="892" y="1134"/>
                    <a:pt x="891" y="1133"/>
                    <a:pt x="890" y="1131"/>
                  </a:cubicBezTo>
                  <a:cubicBezTo>
                    <a:pt x="889" y="1129"/>
                    <a:pt x="888" y="1125"/>
                    <a:pt x="888" y="1123"/>
                  </a:cubicBezTo>
                  <a:lnTo>
                    <a:pt x="888" y="1122"/>
                  </a:lnTo>
                  <a:cubicBezTo>
                    <a:pt x="885" y="1121"/>
                    <a:pt x="884" y="1118"/>
                    <a:pt x="884" y="1116"/>
                  </a:cubicBezTo>
                  <a:lnTo>
                    <a:pt x="884" y="1113"/>
                  </a:lnTo>
                  <a:cubicBezTo>
                    <a:pt x="884" y="1112"/>
                    <a:pt x="884" y="1111"/>
                    <a:pt x="884" y="1111"/>
                  </a:cubicBezTo>
                  <a:lnTo>
                    <a:pt x="884" y="1110"/>
                  </a:lnTo>
                  <a:cubicBezTo>
                    <a:pt x="884" y="1109"/>
                    <a:pt x="883" y="1108"/>
                    <a:pt x="883" y="1107"/>
                  </a:cubicBezTo>
                  <a:lnTo>
                    <a:pt x="883" y="1105"/>
                  </a:lnTo>
                  <a:cubicBezTo>
                    <a:pt x="883" y="1104"/>
                    <a:pt x="883" y="1103"/>
                    <a:pt x="883" y="1102"/>
                  </a:cubicBezTo>
                  <a:lnTo>
                    <a:pt x="875" y="1097"/>
                  </a:lnTo>
                  <a:lnTo>
                    <a:pt x="870" y="1099"/>
                  </a:lnTo>
                  <a:cubicBezTo>
                    <a:pt x="868" y="1099"/>
                    <a:pt x="865" y="1099"/>
                    <a:pt x="863" y="1098"/>
                  </a:cubicBezTo>
                  <a:lnTo>
                    <a:pt x="861" y="1096"/>
                  </a:lnTo>
                  <a:cubicBezTo>
                    <a:pt x="859" y="1095"/>
                    <a:pt x="857" y="1093"/>
                    <a:pt x="857" y="1090"/>
                  </a:cubicBezTo>
                  <a:cubicBezTo>
                    <a:pt x="854" y="1090"/>
                    <a:pt x="851" y="1090"/>
                    <a:pt x="849" y="1088"/>
                  </a:cubicBezTo>
                  <a:cubicBezTo>
                    <a:pt x="849" y="1087"/>
                    <a:pt x="847" y="1085"/>
                    <a:pt x="847" y="1084"/>
                  </a:cubicBezTo>
                  <a:lnTo>
                    <a:pt x="846" y="1082"/>
                  </a:lnTo>
                  <a:lnTo>
                    <a:pt x="844" y="1080"/>
                  </a:lnTo>
                  <a:cubicBezTo>
                    <a:pt x="843" y="1079"/>
                    <a:pt x="842" y="1078"/>
                    <a:pt x="841" y="1077"/>
                  </a:cubicBezTo>
                  <a:lnTo>
                    <a:pt x="837" y="1065"/>
                  </a:lnTo>
                  <a:lnTo>
                    <a:pt x="811" y="1033"/>
                  </a:lnTo>
                  <a:lnTo>
                    <a:pt x="796" y="1003"/>
                  </a:lnTo>
                  <a:lnTo>
                    <a:pt x="793" y="1002"/>
                  </a:lnTo>
                  <a:cubicBezTo>
                    <a:pt x="792" y="1002"/>
                    <a:pt x="790" y="1000"/>
                    <a:pt x="790" y="1000"/>
                  </a:cubicBezTo>
                  <a:cubicBezTo>
                    <a:pt x="788" y="999"/>
                    <a:pt x="787" y="997"/>
                    <a:pt x="787" y="995"/>
                  </a:cubicBezTo>
                  <a:lnTo>
                    <a:pt x="786" y="991"/>
                  </a:lnTo>
                  <a:lnTo>
                    <a:pt x="758" y="986"/>
                  </a:lnTo>
                  <a:cubicBezTo>
                    <a:pt x="757" y="985"/>
                    <a:pt x="756" y="985"/>
                    <a:pt x="756" y="985"/>
                  </a:cubicBezTo>
                  <a:lnTo>
                    <a:pt x="747" y="980"/>
                  </a:lnTo>
                  <a:lnTo>
                    <a:pt x="735" y="970"/>
                  </a:lnTo>
                  <a:lnTo>
                    <a:pt x="729" y="968"/>
                  </a:lnTo>
                  <a:cubicBezTo>
                    <a:pt x="728" y="968"/>
                    <a:pt x="727" y="967"/>
                    <a:pt x="727" y="967"/>
                  </a:cubicBezTo>
                  <a:lnTo>
                    <a:pt x="721" y="962"/>
                  </a:lnTo>
                  <a:cubicBezTo>
                    <a:pt x="720" y="963"/>
                    <a:pt x="719" y="963"/>
                    <a:pt x="718" y="963"/>
                  </a:cubicBezTo>
                  <a:cubicBezTo>
                    <a:pt x="716" y="964"/>
                    <a:pt x="713" y="964"/>
                    <a:pt x="712" y="963"/>
                  </a:cubicBezTo>
                  <a:lnTo>
                    <a:pt x="711" y="963"/>
                  </a:lnTo>
                  <a:lnTo>
                    <a:pt x="710" y="963"/>
                  </a:lnTo>
                  <a:cubicBezTo>
                    <a:pt x="708" y="963"/>
                    <a:pt x="707" y="963"/>
                    <a:pt x="706" y="963"/>
                  </a:cubicBezTo>
                  <a:lnTo>
                    <a:pt x="703" y="962"/>
                  </a:lnTo>
                  <a:cubicBezTo>
                    <a:pt x="701" y="961"/>
                    <a:pt x="699" y="959"/>
                    <a:pt x="698" y="957"/>
                  </a:cubicBezTo>
                  <a:cubicBezTo>
                    <a:pt x="697" y="955"/>
                    <a:pt x="697" y="952"/>
                    <a:pt x="699" y="950"/>
                  </a:cubicBezTo>
                  <a:lnTo>
                    <a:pt x="699" y="950"/>
                  </a:lnTo>
                  <a:cubicBezTo>
                    <a:pt x="699" y="949"/>
                    <a:pt x="698" y="949"/>
                    <a:pt x="698" y="949"/>
                  </a:cubicBezTo>
                  <a:lnTo>
                    <a:pt x="694" y="943"/>
                  </a:lnTo>
                  <a:lnTo>
                    <a:pt x="664" y="941"/>
                  </a:lnTo>
                  <a:lnTo>
                    <a:pt x="664" y="941"/>
                  </a:lnTo>
                  <a:lnTo>
                    <a:pt x="659" y="947"/>
                  </a:lnTo>
                  <a:lnTo>
                    <a:pt x="660" y="950"/>
                  </a:lnTo>
                  <a:cubicBezTo>
                    <a:pt x="660" y="952"/>
                    <a:pt x="660" y="954"/>
                    <a:pt x="659" y="956"/>
                  </a:cubicBezTo>
                  <a:cubicBezTo>
                    <a:pt x="657" y="958"/>
                    <a:pt x="655" y="959"/>
                    <a:pt x="653" y="960"/>
                  </a:cubicBezTo>
                  <a:lnTo>
                    <a:pt x="651" y="960"/>
                  </a:lnTo>
                  <a:lnTo>
                    <a:pt x="647" y="966"/>
                  </a:lnTo>
                  <a:cubicBezTo>
                    <a:pt x="647" y="967"/>
                    <a:pt x="646" y="967"/>
                    <a:pt x="646" y="968"/>
                  </a:cubicBezTo>
                  <a:lnTo>
                    <a:pt x="641" y="972"/>
                  </a:lnTo>
                  <a:cubicBezTo>
                    <a:pt x="641" y="972"/>
                    <a:pt x="640" y="973"/>
                    <a:pt x="639" y="973"/>
                  </a:cubicBezTo>
                  <a:lnTo>
                    <a:pt x="624" y="980"/>
                  </a:lnTo>
                  <a:cubicBezTo>
                    <a:pt x="624" y="980"/>
                    <a:pt x="623" y="980"/>
                    <a:pt x="622" y="980"/>
                  </a:cubicBezTo>
                  <a:lnTo>
                    <a:pt x="610" y="982"/>
                  </a:lnTo>
                  <a:cubicBezTo>
                    <a:pt x="609" y="982"/>
                    <a:pt x="608" y="982"/>
                    <a:pt x="607" y="981"/>
                  </a:cubicBezTo>
                  <a:lnTo>
                    <a:pt x="605" y="981"/>
                  </a:lnTo>
                  <a:cubicBezTo>
                    <a:pt x="603" y="981"/>
                    <a:pt x="602" y="980"/>
                    <a:pt x="600" y="979"/>
                  </a:cubicBezTo>
                  <a:cubicBezTo>
                    <a:pt x="600" y="978"/>
                    <a:pt x="599" y="977"/>
                    <a:pt x="599" y="976"/>
                  </a:cubicBezTo>
                  <a:lnTo>
                    <a:pt x="597" y="974"/>
                  </a:lnTo>
                  <a:lnTo>
                    <a:pt x="564" y="971"/>
                  </a:lnTo>
                  <a:cubicBezTo>
                    <a:pt x="563" y="971"/>
                    <a:pt x="561" y="970"/>
                    <a:pt x="560" y="969"/>
                  </a:cubicBezTo>
                  <a:lnTo>
                    <a:pt x="557" y="966"/>
                  </a:lnTo>
                  <a:cubicBezTo>
                    <a:pt x="556" y="967"/>
                    <a:pt x="555" y="967"/>
                    <a:pt x="554" y="967"/>
                  </a:cubicBezTo>
                  <a:lnTo>
                    <a:pt x="545" y="967"/>
                  </a:lnTo>
                  <a:cubicBezTo>
                    <a:pt x="544" y="967"/>
                    <a:pt x="543" y="967"/>
                    <a:pt x="543" y="966"/>
                  </a:cubicBezTo>
                  <a:lnTo>
                    <a:pt x="507" y="957"/>
                  </a:lnTo>
                  <a:lnTo>
                    <a:pt x="498" y="959"/>
                  </a:lnTo>
                  <a:cubicBezTo>
                    <a:pt x="496" y="960"/>
                    <a:pt x="495" y="960"/>
                    <a:pt x="493" y="959"/>
                  </a:cubicBezTo>
                  <a:lnTo>
                    <a:pt x="491" y="958"/>
                  </a:lnTo>
                  <a:cubicBezTo>
                    <a:pt x="489" y="958"/>
                    <a:pt x="488" y="956"/>
                    <a:pt x="487" y="955"/>
                  </a:cubicBezTo>
                  <a:lnTo>
                    <a:pt x="486" y="953"/>
                  </a:lnTo>
                  <a:cubicBezTo>
                    <a:pt x="484" y="953"/>
                    <a:pt x="483" y="953"/>
                    <a:pt x="482" y="953"/>
                  </a:cubicBezTo>
                  <a:cubicBezTo>
                    <a:pt x="480" y="952"/>
                    <a:pt x="476" y="949"/>
                    <a:pt x="476" y="947"/>
                  </a:cubicBezTo>
                  <a:lnTo>
                    <a:pt x="475" y="945"/>
                  </a:lnTo>
                  <a:lnTo>
                    <a:pt x="469" y="935"/>
                  </a:lnTo>
                  <a:cubicBezTo>
                    <a:pt x="468" y="935"/>
                    <a:pt x="467" y="934"/>
                    <a:pt x="467" y="933"/>
                  </a:cubicBezTo>
                  <a:lnTo>
                    <a:pt x="466" y="932"/>
                  </a:lnTo>
                  <a:lnTo>
                    <a:pt x="456" y="924"/>
                  </a:lnTo>
                  <a:cubicBezTo>
                    <a:pt x="454" y="923"/>
                    <a:pt x="453" y="920"/>
                    <a:pt x="453" y="918"/>
                  </a:cubicBezTo>
                  <a:lnTo>
                    <a:pt x="453" y="916"/>
                  </a:lnTo>
                  <a:cubicBezTo>
                    <a:pt x="453" y="914"/>
                    <a:pt x="453" y="912"/>
                    <a:pt x="455" y="910"/>
                  </a:cubicBezTo>
                  <a:cubicBezTo>
                    <a:pt x="456" y="908"/>
                    <a:pt x="459" y="908"/>
                    <a:pt x="461" y="908"/>
                  </a:cubicBezTo>
                  <a:lnTo>
                    <a:pt x="465" y="908"/>
                  </a:lnTo>
                  <a:cubicBezTo>
                    <a:pt x="466" y="908"/>
                    <a:pt x="468" y="908"/>
                    <a:pt x="469" y="909"/>
                  </a:cubicBezTo>
                  <a:lnTo>
                    <a:pt x="472" y="911"/>
                  </a:lnTo>
                  <a:cubicBezTo>
                    <a:pt x="472" y="911"/>
                    <a:pt x="473" y="912"/>
                    <a:pt x="473" y="913"/>
                  </a:cubicBezTo>
                  <a:lnTo>
                    <a:pt x="478" y="918"/>
                  </a:lnTo>
                  <a:lnTo>
                    <a:pt x="489" y="928"/>
                  </a:lnTo>
                  <a:lnTo>
                    <a:pt x="494" y="929"/>
                  </a:lnTo>
                  <a:lnTo>
                    <a:pt x="510" y="929"/>
                  </a:lnTo>
                  <a:cubicBezTo>
                    <a:pt x="511" y="929"/>
                    <a:pt x="512" y="929"/>
                    <a:pt x="513" y="929"/>
                  </a:cubicBezTo>
                  <a:lnTo>
                    <a:pt x="544" y="939"/>
                  </a:lnTo>
                  <a:lnTo>
                    <a:pt x="550" y="939"/>
                  </a:lnTo>
                  <a:lnTo>
                    <a:pt x="555" y="938"/>
                  </a:lnTo>
                  <a:lnTo>
                    <a:pt x="562" y="935"/>
                  </a:lnTo>
                  <a:lnTo>
                    <a:pt x="572" y="928"/>
                  </a:lnTo>
                  <a:cubicBezTo>
                    <a:pt x="573" y="928"/>
                    <a:pt x="574" y="928"/>
                    <a:pt x="575" y="928"/>
                  </a:cubicBezTo>
                  <a:lnTo>
                    <a:pt x="586" y="927"/>
                  </a:lnTo>
                  <a:lnTo>
                    <a:pt x="587" y="924"/>
                  </a:lnTo>
                  <a:lnTo>
                    <a:pt x="589" y="914"/>
                  </a:lnTo>
                  <a:cubicBezTo>
                    <a:pt x="590" y="913"/>
                    <a:pt x="590" y="913"/>
                    <a:pt x="590" y="912"/>
                  </a:cubicBezTo>
                  <a:lnTo>
                    <a:pt x="592" y="908"/>
                  </a:lnTo>
                  <a:cubicBezTo>
                    <a:pt x="593" y="907"/>
                    <a:pt x="595" y="905"/>
                    <a:pt x="597" y="905"/>
                  </a:cubicBezTo>
                  <a:lnTo>
                    <a:pt x="601" y="903"/>
                  </a:lnTo>
                  <a:lnTo>
                    <a:pt x="611" y="891"/>
                  </a:lnTo>
                  <a:lnTo>
                    <a:pt x="622" y="882"/>
                  </a:lnTo>
                  <a:lnTo>
                    <a:pt x="625" y="878"/>
                  </a:lnTo>
                  <a:cubicBezTo>
                    <a:pt x="626" y="877"/>
                    <a:pt x="627" y="876"/>
                    <a:pt x="629" y="875"/>
                  </a:cubicBezTo>
                  <a:lnTo>
                    <a:pt x="634" y="874"/>
                  </a:lnTo>
                  <a:cubicBezTo>
                    <a:pt x="634" y="874"/>
                    <a:pt x="635" y="874"/>
                    <a:pt x="636" y="874"/>
                  </a:cubicBezTo>
                  <a:lnTo>
                    <a:pt x="645" y="874"/>
                  </a:lnTo>
                  <a:cubicBezTo>
                    <a:pt x="647" y="874"/>
                    <a:pt x="648" y="874"/>
                    <a:pt x="649" y="875"/>
                  </a:cubicBezTo>
                  <a:lnTo>
                    <a:pt x="662" y="881"/>
                  </a:lnTo>
                  <a:lnTo>
                    <a:pt x="663" y="880"/>
                  </a:lnTo>
                  <a:lnTo>
                    <a:pt x="674" y="873"/>
                  </a:lnTo>
                  <a:cubicBezTo>
                    <a:pt x="675" y="872"/>
                    <a:pt x="676" y="872"/>
                    <a:pt x="677" y="872"/>
                  </a:cubicBezTo>
                  <a:lnTo>
                    <a:pt x="687" y="869"/>
                  </a:lnTo>
                  <a:lnTo>
                    <a:pt x="689" y="864"/>
                  </a:lnTo>
                  <a:cubicBezTo>
                    <a:pt x="690" y="864"/>
                    <a:pt x="690" y="863"/>
                    <a:pt x="691" y="862"/>
                  </a:cubicBezTo>
                  <a:lnTo>
                    <a:pt x="696" y="857"/>
                  </a:lnTo>
                  <a:lnTo>
                    <a:pt x="695" y="855"/>
                  </a:lnTo>
                  <a:cubicBezTo>
                    <a:pt x="694" y="855"/>
                    <a:pt x="693" y="855"/>
                    <a:pt x="693" y="854"/>
                  </a:cubicBezTo>
                  <a:lnTo>
                    <a:pt x="685" y="848"/>
                  </a:lnTo>
                  <a:lnTo>
                    <a:pt x="669" y="847"/>
                  </a:lnTo>
                  <a:cubicBezTo>
                    <a:pt x="666" y="846"/>
                    <a:pt x="664" y="845"/>
                    <a:pt x="663" y="843"/>
                  </a:cubicBezTo>
                  <a:cubicBezTo>
                    <a:pt x="662" y="842"/>
                    <a:pt x="662" y="842"/>
                    <a:pt x="662" y="842"/>
                  </a:cubicBezTo>
                  <a:lnTo>
                    <a:pt x="659" y="841"/>
                  </a:lnTo>
                  <a:cubicBezTo>
                    <a:pt x="657" y="840"/>
                    <a:pt x="656" y="838"/>
                    <a:pt x="655" y="836"/>
                  </a:cubicBezTo>
                  <a:lnTo>
                    <a:pt x="655" y="835"/>
                  </a:lnTo>
                  <a:cubicBezTo>
                    <a:pt x="652" y="834"/>
                    <a:pt x="650" y="832"/>
                    <a:pt x="649" y="830"/>
                  </a:cubicBezTo>
                  <a:cubicBezTo>
                    <a:pt x="647" y="827"/>
                    <a:pt x="648" y="824"/>
                    <a:pt x="650" y="821"/>
                  </a:cubicBezTo>
                  <a:lnTo>
                    <a:pt x="653" y="818"/>
                  </a:lnTo>
                  <a:lnTo>
                    <a:pt x="655" y="811"/>
                  </a:lnTo>
                  <a:lnTo>
                    <a:pt x="655" y="808"/>
                  </a:lnTo>
                  <a:lnTo>
                    <a:pt x="653" y="808"/>
                  </a:lnTo>
                  <a:cubicBezTo>
                    <a:pt x="651" y="808"/>
                    <a:pt x="649" y="807"/>
                    <a:pt x="648" y="805"/>
                  </a:cubicBezTo>
                  <a:lnTo>
                    <a:pt x="645" y="803"/>
                  </a:lnTo>
                  <a:lnTo>
                    <a:pt x="644" y="803"/>
                  </a:lnTo>
                  <a:lnTo>
                    <a:pt x="640" y="809"/>
                  </a:lnTo>
                  <a:cubicBezTo>
                    <a:pt x="639" y="809"/>
                    <a:pt x="638" y="810"/>
                    <a:pt x="638" y="810"/>
                  </a:cubicBezTo>
                  <a:lnTo>
                    <a:pt x="599" y="830"/>
                  </a:lnTo>
                  <a:lnTo>
                    <a:pt x="591" y="833"/>
                  </a:lnTo>
                  <a:lnTo>
                    <a:pt x="583" y="837"/>
                  </a:lnTo>
                  <a:cubicBezTo>
                    <a:pt x="583" y="837"/>
                    <a:pt x="582" y="838"/>
                    <a:pt x="581" y="838"/>
                  </a:cubicBezTo>
                  <a:lnTo>
                    <a:pt x="577" y="839"/>
                  </a:lnTo>
                  <a:cubicBezTo>
                    <a:pt x="576" y="839"/>
                    <a:pt x="576" y="839"/>
                    <a:pt x="575" y="839"/>
                  </a:cubicBezTo>
                  <a:lnTo>
                    <a:pt x="567" y="839"/>
                  </a:lnTo>
                  <a:cubicBezTo>
                    <a:pt x="565" y="840"/>
                    <a:pt x="565" y="839"/>
                    <a:pt x="564" y="839"/>
                  </a:cubicBezTo>
                  <a:lnTo>
                    <a:pt x="560" y="837"/>
                  </a:lnTo>
                  <a:cubicBezTo>
                    <a:pt x="559" y="837"/>
                    <a:pt x="558" y="836"/>
                    <a:pt x="557" y="834"/>
                  </a:cubicBezTo>
                  <a:lnTo>
                    <a:pt x="554" y="831"/>
                  </a:lnTo>
                  <a:cubicBezTo>
                    <a:pt x="552" y="828"/>
                    <a:pt x="552" y="825"/>
                    <a:pt x="554" y="822"/>
                  </a:cubicBezTo>
                  <a:cubicBezTo>
                    <a:pt x="556" y="819"/>
                    <a:pt x="560" y="818"/>
                    <a:pt x="563" y="819"/>
                  </a:cubicBezTo>
                  <a:lnTo>
                    <a:pt x="569" y="821"/>
                  </a:lnTo>
                  <a:lnTo>
                    <a:pt x="573" y="819"/>
                  </a:lnTo>
                  <a:lnTo>
                    <a:pt x="592" y="799"/>
                  </a:lnTo>
                  <a:lnTo>
                    <a:pt x="600" y="793"/>
                  </a:lnTo>
                  <a:lnTo>
                    <a:pt x="609" y="789"/>
                  </a:lnTo>
                  <a:cubicBezTo>
                    <a:pt x="610" y="789"/>
                    <a:pt x="610" y="788"/>
                    <a:pt x="611" y="788"/>
                  </a:cubicBezTo>
                  <a:lnTo>
                    <a:pt x="669" y="780"/>
                  </a:lnTo>
                  <a:cubicBezTo>
                    <a:pt x="670" y="780"/>
                    <a:pt x="671" y="780"/>
                    <a:pt x="672" y="780"/>
                  </a:cubicBezTo>
                  <a:lnTo>
                    <a:pt x="673" y="780"/>
                  </a:lnTo>
                  <a:lnTo>
                    <a:pt x="676" y="774"/>
                  </a:lnTo>
                  <a:cubicBezTo>
                    <a:pt x="677" y="772"/>
                    <a:pt x="678" y="771"/>
                    <a:pt x="679" y="771"/>
                  </a:cubicBezTo>
                  <a:lnTo>
                    <a:pt x="688" y="766"/>
                  </a:lnTo>
                  <a:lnTo>
                    <a:pt x="690" y="761"/>
                  </a:lnTo>
                  <a:cubicBezTo>
                    <a:pt x="691" y="759"/>
                    <a:pt x="692" y="758"/>
                    <a:pt x="693" y="757"/>
                  </a:cubicBezTo>
                  <a:lnTo>
                    <a:pt x="712" y="743"/>
                  </a:lnTo>
                  <a:lnTo>
                    <a:pt x="714" y="738"/>
                  </a:lnTo>
                  <a:cubicBezTo>
                    <a:pt x="714" y="737"/>
                    <a:pt x="715" y="736"/>
                    <a:pt x="715" y="735"/>
                  </a:cubicBezTo>
                  <a:lnTo>
                    <a:pt x="718" y="733"/>
                  </a:lnTo>
                  <a:lnTo>
                    <a:pt x="717" y="729"/>
                  </a:lnTo>
                  <a:cubicBezTo>
                    <a:pt x="716" y="729"/>
                    <a:pt x="716" y="728"/>
                    <a:pt x="716" y="727"/>
                  </a:cubicBezTo>
                  <a:lnTo>
                    <a:pt x="716" y="725"/>
                  </a:lnTo>
                  <a:cubicBezTo>
                    <a:pt x="716" y="724"/>
                    <a:pt x="717" y="723"/>
                    <a:pt x="717" y="722"/>
                  </a:cubicBezTo>
                  <a:lnTo>
                    <a:pt x="719" y="717"/>
                  </a:lnTo>
                  <a:cubicBezTo>
                    <a:pt x="719" y="716"/>
                    <a:pt x="719" y="715"/>
                    <a:pt x="720" y="715"/>
                  </a:cubicBezTo>
                  <a:lnTo>
                    <a:pt x="724" y="709"/>
                  </a:lnTo>
                  <a:lnTo>
                    <a:pt x="726" y="695"/>
                  </a:lnTo>
                  <a:cubicBezTo>
                    <a:pt x="726" y="694"/>
                    <a:pt x="726" y="693"/>
                    <a:pt x="726" y="692"/>
                  </a:cubicBezTo>
                  <a:lnTo>
                    <a:pt x="729" y="687"/>
                  </a:lnTo>
                  <a:lnTo>
                    <a:pt x="738" y="677"/>
                  </a:lnTo>
                  <a:lnTo>
                    <a:pt x="749" y="670"/>
                  </a:lnTo>
                  <a:lnTo>
                    <a:pt x="751" y="667"/>
                  </a:lnTo>
                  <a:lnTo>
                    <a:pt x="755" y="660"/>
                  </a:lnTo>
                  <a:lnTo>
                    <a:pt x="761" y="652"/>
                  </a:lnTo>
                  <a:cubicBezTo>
                    <a:pt x="761" y="651"/>
                    <a:pt x="762" y="650"/>
                    <a:pt x="762" y="650"/>
                  </a:cubicBezTo>
                  <a:lnTo>
                    <a:pt x="769" y="644"/>
                  </a:lnTo>
                  <a:lnTo>
                    <a:pt x="770" y="639"/>
                  </a:lnTo>
                  <a:cubicBezTo>
                    <a:pt x="770" y="638"/>
                    <a:pt x="771" y="636"/>
                    <a:pt x="771" y="635"/>
                  </a:cubicBezTo>
                  <a:cubicBezTo>
                    <a:pt x="772" y="635"/>
                    <a:pt x="772" y="634"/>
                    <a:pt x="772" y="634"/>
                  </a:cubicBezTo>
                  <a:lnTo>
                    <a:pt x="775" y="629"/>
                  </a:lnTo>
                  <a:lnTo>
                    <a:pt x="774" y="626"/>
                  </a:lnTo>
                  <a:cubicBezTo>
                    <a:pt x="774" y="626"/>
                    <a:pt x="774" y="625"/>
                    <a:pt x="773" y="624"/>
                  </a:cubicBezTo>
                  <a:lnTo>
                    <a:pt x="773" y="621"/>
                  </a:lnTo>
                  <a:cubicBezTo>
                    <a:pt x="773" y="620"/>
                    <a:pt x="773" y="619"/>
                    <a:pt x="773" y="618"/>
                  </a:cubicBezTo>
                  <a:lnTo>
                    <a:pt x="775" y="605"/>
                  </a:lnTo>
                  <a:lnTo>
                    <a:pt x="782" y="590"/>
                  </a:lnTo>
                  <a:lnTo>
                    <a:pt x="801" y="559"/>
                  </a:lnTo>
                  <a:lnTo>
                    <a:pt x="801" y="559"/>
                  </a:lnTo>
                  <a:cubicBezTo>
                    <a:pt x="799" y="557"/>
                    <a:pt x="798" y="555"/>
                    <a:pt x="798" y="553"/>
                  </a:cubicBezTo>
                  <a:lnTo>
                    <a:pt x="797" y="546"/>
                  </a:lnTo>
                  <a:lnTo>
                    <a:pt x="798" y="537"/>
                  </a:lnTo>
                  <a:lnTo>
                    <a:pt x="803" y="518"/>
                  </a:lnTo>
                  <a:lnTo>
                    <a:pt x="816" y="483"/>
                  </a:lnTo>
                  <a:lnTo>
                    <a:pt x="822" y="474"/>
                  </a:lnTo>
                  <a:lnTo>
                    <a:pt x="841" y="455"/>
                  </a:lnTo>
                  <a:lnTo>
                    <a:pt x="842" y="453"/>
                  </a:lnTo>
                  <a:cubicBezTo>
                    <a:pt x="842" y="452"/>
                    <a:pt x="842" y="451"/>
                    <a:pt x="843" y="450"/>
                  </a:cubicBezTo>
                  <a:lnTo>
                    <a:pt x="846" y="444"/>
                  </a:lnTo>
                  <a:lnTo>
                    <a:pt x="855" y="431"/>
                  </a:lnTo>
                  <a:cubicBezTo>
                    <a:pt x="855" y="430"/>
                    <a:pt x="855" y="429"/>
                    <a:pt x="855" y="428"/>
                  </a:cubicBezTo>
                  <a:lnTo>
                    <a:pt x="854" y="425"/>
                  </a:lnTo>
                  <a:cubicBezTo>
                    <a:pt x="854" y="424"/>
                    <a:pt x="855" y="423"/>
                    <a:pt x="855" y="421"/>
                  </a:cubicBezTo>
                  <a:lnTo>
                    <a:pt x="855" y="421"/>
                  </a:lnTo>
                  <a:lnTo>
                    <a:pt x="855" y="421"/>
                  </a:lnTo>
                  <a:lnTo>
                    <a:pt x="852" y="415"/>
                  </a:lnTo>
                  <a:cubicBezTo>
                    <a:pt x="851" y="414"/>
                    <a:pt x="851" y="412"/>
                    <a:pt x="851" y="410"/>
                  </a:cubicBezTo>
                  <a:lnTo>
                    <a:pt x="852" y="406"/>
                  </a:lnTo>
                  <a:lnTo>
                    <a:pt x="850" y="402"/>
                  </a:lnTo>
                  <a:cubicBezTo>
                    <a:pt x="849" y="402"/>
                    <a:pt x="849" y="401"/>
                    <a:pt x="849" y="400"/>
                  </a:cubicBezTo>
                  <a:lnTo>
                    <a:pt x="846" y="384"/>
                  </a:lnTo>
                  <a:lnTo>
                    <a:pt x="831" y="366"/>
                  </a:lnTo>
                  <a:cubicBezTo>
                    <a:pt x="830" y="366"/>
                    <a:pt x="830" y="365"/>
                    <a:pt x="830" y="365"/>
                  </a:cubicBezTo>
                  <a:cubicBezTo>
                    <a:pt x="829" y="365"/>
                    <a:pt x="828" y="365"/>
                    <a:pt x="826" y="365"/>
                  </a:cubicBezTo>
                  <a:lnTo>
                    <a:pt x="824" y="365"/>
                  </a:lnTo>
                  <a:cubicBezTo>
                    <a:pt x="822" y="365"/>
                    <a:pt x="820" y="364"/>
                    <a:pt x="819" y="362"/>
                  </a:cubicBezTo>
                  <a:lnTo>
                    <a:pt x="817" y="360"/>
                  </a:lnTo>
                  <a:lnTo>
                    <a:pt x="814" y="355"/>
                  </a:lnTo>
                  <a:lnTo>
                    <a:pt x="799" y="354"/>
                  </a:lnTo>
                  <a:lnTo>
                    <a:pt x="799" y="354"/>
                  </a:lnTo>
                  <a:lnTo>
                    <a:pt x="789" y="362"/>
                  </a:lnTo>
                  <a:cubicBezTo>
                    <a:pt x="788" y="363"/>
                    <a:pt x="787" y="363"/>
                    <a:pt x="785" y="364"/>
                  </a:cubicBezTo>
                  <a:lnTo>
                    <a:pt x="780" y="365"/>
                  </a:lnTo>
                  <a:cubicBezTo>
                    <a:pt x="779" y="365"/>
                    <a:pt x="777" y="365"/>
                    <a:pt x="776" y="364"/>
                  </a:cubicBezTo>
                  <a:lnTo>
                    <a:pt x="772" y="363"/>
                  </a:lnTo>
                  <a:lnTo>
                    <a:pt x="764" y="358"/>
                  </a:lnTo>
                  <a:lnTo>
                    <a:pt x="762" y="361"/>
                  </a:lnTo>
                  <a:cubicBezTo>
                    <a:pt x="761" y="365"/>
                    <a:pt x="757" y="366"/>
                    <a:pt x="753" y="365"/>
                  </a:cubicBezTo>
                  <a:lnTo>
                    <a:pt x="751" y="364"/>
                  </a:lnTo>
                  <a:cubicBezTo>
                    <a:pt x="750" y="364"/>
                    <a:pt x="750" y="364"/>
                    <a:pt x="750" y="364"/>
                  </a:cubicBezTo>
                  <a:cubicBezTo>
                    <a:pt x="749" y="365"/>
                    <a:pt x="749" y="365"/>
                    <a:pt x="748" y="365"/>
                  </a:cubicBezTo>
                  <a:lnTo>
                    <a:pt x="746" y="367"/>
                  </a:lnTo>
                  <a:cubicBezTo>
                    <a:pt x="744" y="368"/>
                    <a:pt x="742" y="368"/>
                    <a:pt x="740" y="367"/>
                  </a:cubicBezTo>
                  <a:lnTo>
                    <a:pt x="738" y="367"/>
                  </a:lnTo>
                  <a:lnTo>
                    <a:pt x="738" y="367"/>
                  </a:lnTo>
                  <a:cubicBezTo>
                    <a:pt x="736" y="368"/>
                    <a:pt x="733" y="368"/>
                    <a:pt x="731" y="367"/>
                  </a:cubicBezTo>
                  <a:lnTo>
                    <a:pt x="725" y="363"/>
                  </a:lnTo>
                  <a:cubicBezTo>
                    <a:pt x="724" y="365"/>
                    <a:pt x="723" y="366"/>
                    <a:pt x="721" y="366"/>
                  </a:cubicBezTo>
                  <a:cubicBezTo>
                    <a:pt x="718" y="368"/>
                    <a:pt x="712" y="367"/>
                    <a:pt x="710" y="363"/>
                  </a:cubicBezTo>
                  <a:lnTo>
                    <a:pt x="709" y="363"/>
                  </a:lnTo>
                  <a:lnTo>
                    <a:pt x="708" y="363"/>
                  </a:lnTo>
                  <a:cubicBezTo>
                    <a:pt x="707" y="363"/>
                    <a:pt x="706" y="363"/>
                    <a:pt x="705" y="362"/>
                  </a:cubicBezTo>
                  <a:lnTo>
                    <a:pt x="691" y="357"/>
                  </a:lnTo>
                  <a:lnTo>
                    <a:pt x="688" y="359"/>
                  </a:lnTo>
                  <a:cubicBezTo>
                    <a:pt x="685" y="360"/>
                    <a:pt x="683" y="360"/>
                    <a:pt x="681" y="359"/>
                  </a:cubicBezTo>
                  <a:lnTo>
                    <a:pt x="679" y="360"/>
                  </a:lnTo>
                  <a:cubicBezTo>
                    <a:pt x="678" y="360"/>
                    <a:pt x="675" y="360"/>
                    <a:pt x="674" y="359"/>
                  </a:cubicBezTo>
                  <a:lnTo>
                    <a:pt x="672" y="359"/>
                  </a:lnTo>
                  <a:cubicBezTo>
                    <a:pt x="670" y="358"/>
                    <a:pt x="669" y="357"/>
                    <a:pt x="668" y="355"/>
                  </a:cubicBezTo>
                  <a:lnTo>
                    <a:pt x="668" y="355"/>
                  </a:lnTo>
                  <a:lnTo>
                    <a:pt x="641" y="355"/>
                  </a:lnTo>
                  <a:lnTo>
                    <a:pt x="630" y="363"/>
                  </a:lnTo>
                  <a:cubicBezTo>
                    <a:pt x="629" y="364"/>
                    <a:pt x="629" y="364"/>
                    <a:pt x="628" y="364"/>
                  </a:cubicBezTo>
                  <a:lnTo>
                    <a:pt x="620" y="367"/>
                  </a:lnTo>
                  <a:cubicBezTo>
                    <a:pt x="619" y="367"/>
                    <a:pt x="618" y="367"/>
                    <a:pt x="617" y="367"/>
                  </a:cubicBezTo>
                  <a:lnTo>
                    <a:pt x="609" y="367"/>
                  </a:lnTo>
                  <a:cubicBezTo>
                    <a:pt x="608" y="367"/>
                    <a:pt x="607" y="367"/>
                    <a:pt x="606" y="367"/>
                  </a:cubicBezTo>
                  <a:lnTo>
                    <a:pt x="581" y="358"/>
                  </a:lnTo>
                  <a:lnTo>
                    <a:pt x="566" y="348"/>
                  </a:lnTo>
                  <a:lnTo>
                    <a:pt x="545" y="347"/>
                  </a:lnTo>
                  <a:lnTo>
                    <a:pt x="537" y="352"/>
                  </a:lnTo>
                  <a:cubicBezTo>
                    <a:pt x="537" y="352"/>
                    <a:pt x="536" y="352"/>
                    <a:pt x="535" y="352"/>
                  </a:cubicBezTo>
                  <a:cubicBezTo>
                    <a:pt x="535" y="353"/>
                    <a:pt x="535" y="353"/>
                    <a:pt x="535" y="354"/>
                  </a:cubicBezTo>
                  <a:lnTo>
                    <a:pt x="533" y="359"/>
                  </a:lnTo>
                  <a:cubicBezTo>
                    <a:pt x="533" y="359"/>
                    <a:pt x="532" y="360"/>
                    <a:pt x="532" y="361"/>
                  </a:cubicBezTo>
                  <a:lnTo>
                    <a:pt x="529" y="365"/>
                  </a:lnTo>
                  <a:cubicBezTo>
                    <a:pt x="528" y="365"/>
                    <a:pt x="528" y="366"/>
                    <a:pt x="527" y="366"/>
                  </a:cubicBezTo>
                  <a:lnTo>
                    <a:pt x="524" y="368"/>
                  </a:lnTo>
                  <a:cubicBezTo>
                    <a:pt x="523" y="369"/>
                    <a:pt x="522" y="369"/>
                    <a:pt x="521" y="370"/>
                  </a:cubicBezTo>
                  <a:lnTo>
                    <a:pt x="517" y="370"/>
                  </a:lnTo>
                  <a:cubicBezTo>
                    <a:pt x="517" y="371"/>
                    <a:pt x="517" y="371"/>
                    <a:pt x="517" y="371"/>
                  </a:cubicBezTo>
                  <a:cubicBezTo>
                    <a:pt x="516" y="371"/>
                    <a:pt x="516" y="372"/>
                    <a:pt x="516" y="373"/>
                  </a:cubicBezTo>
                  <a:cubicBezTo>
                    <a:pt x="515" y="375"/>
                    <a:pt x="513" y="377"/>
                    <a:pt x="510" y="377"/>
                  </a:cubicBezTo>
                  <a:lnTo>
                    <a:pt x="506" y="379"/>
                  </a:lnTo>
                  <a:cubicBezTo>
                    <a:pt x="506" y="379"/>
                    <a:pt x="505" y="379"/>
                    <a:pt x="504" y="379"/>
                  </a:cubicBezTo>
                  <a:lnTo>
                    <a:pt x="501" y="379"/>
                  </a:lnTo>
                  <a:cubicBezTo>
                    <a:pt x="499" y="380"/>
                    <a:pt x="497" y="379"/>
                    <a:pt x="495" y="378"/>
                  </a:cubicBezTo>
                  <a:lnTo>
                    <a:pt x="493" y="376"/>
                  </a:lnTo>
                  <a:cubicBezTo>
                    <a:pt x="492" y="375"/>
                    <a:pt x="492" y="374"/>
                    <a:pt x="491" y="374"/>
                  </a:cubicBezTo>
                  <a:lnTo>
                    <a:pt x="465" y="393"/>
                  </a:lnTo>
                  <a:cubicBezTo>
                    <a:pt x="464" y="394"/>
                    <a:pt x="464" y="394"/>
                    <a:pt x="463" y="395"/>
                  </a:cubicBezTo>
                  <a:lnTo>
                    <a:pt x="457" y="396"/>
                  </a:lnTo>
                  <a:cubicBezTo>
                    <a:pt x="456" y="397"/>
                    <a:pt x="455" y="397"/>
                    <a:pt x="454" y="397"/>
                  </a:cubicBezTo>
                  <a:lnTo>
                    <a:pt x="436" y="395"/>
                  </a:lnTo>
                  <a:lnTo>
                    <a:pt x="429" y="396"/>
                  </a:lnTo>
                  <a:lnTo>
                    <a:pt x="429" y="396"/>
                  </a:lnTo>
                  <a:cubicBezTo>
                    <a:pt x="430" y="398"/>
                    <a:pt x="430" y="400"/>
                    <a:pt x="429" y="402"/>
                  </a:cubicBezTo>
                  <a:cubicBezTo>
                    <a:pt x="429" y="405"/>
                    <a:pt x="427" y="406"/>
                    <a:pt x="425" y="407"/>
                  </a:cubicBezTo>
                  <a:lnTo>
                    <a:pt x="415" y="413"/>
                  </a:lnTo>
                  <a:lnTo>
                    <a:pt x="412" y="417"/>
                  </a:lnTo>
                  <a:cubicBezTo>
                    <a:pt x="412" y="418"/>
                    <a:pt x="411" y="419"/>
                    <a:pt x="410" y="420"/>
                  </a:cubicBezTo>
                  <a:lnTo>
                    <a:pt x="407" y="421"/>
                  </a:lnTo>
                  <a:cubicBezTo>
                    <a:pt x="407" y="422"/>
                    <a:pt x="406" y="422"/>
                    <a:pt x="405" y="422"/>
                  </a:cubicBezTo>
                  <a:lnTo>
                    <a:pt x="405" y="422"/>
                  </a:lnTo>
                  <a:lnTo>
                    <a:pt x="401" y="427"/>
                  </a:lnTo>
                  <a:cubicBezTo>
                    <a:pt x="400" y="428"/>
                    <a:pt x="399" y="428"/>
                    <a:pt x="398" y="429"/>
                  </a:cubicBezTo>
                  <a:lnTo>
                    <a:pt x="394" y="431"/>
                  </a:lnTo>
                  <a:cubicBezTo>
                    <a:pt x="393" y="432"/>
                    <a:pt x="392" y="432"/>
                    <a:pt x="390" y="432"/>
                  </a:cubicBezTo>
                  <a:lnTo>
                    <a:pt x="386" y="432"/>
                  </a:lnTo>
                  <a:lnTo>
                    <a:pt x="378" y="429"/>
                  </a:lnTo>
                  <a:cubicBezTo>
                    <a:pt x="375" y="429"/>
                    <a:pt x="373" y="427"/>
                    <a:pt x="372" y="424"/>
                  </a:cubicBezTo>
                  <a:cubicBezTo>
                    <a:pt x="371" y="422"/>
                    <a:pt x="372" y="419"/>
                    <a:pt x="374" y="417"/>
                  </a:cubicBezTo>
                  <a:lnTo>
                    <a:pt x="377" y="413"/>
                  </a:lnTo>
                  <a:cubicBezTo>
                    <a:pt x="375" y="412"/>
                    <a:pt x="373" y="412"/>
                    <a:pt x="372" y="410"/>
                  </a:cubicBezTo>
                  <a:cubicBezTo>
                    <a:pt x="370" y="409"/>
                    <a:pt x="369" y="407"/>
                    <a:pt x="369" y="405"/>
                  </a:cubicBezTo>
                  <a:lnTo>
                    <a:pt x="369" y="402"/>
                  </a:lnTo>
                  <a:cubicBezTo>
                    <a:pt x="369" y="397"/>
                    <a:pt x="373" y="394"/>
                    <a:pt x="377" y="394"/>
                  </a:cubicBezTo>
                  <a:lnTo>
                    <a:pt x="386" y="394"/>
                  </a:lnTo>
                  <a:lnTo>
                    <a:pt x="389" y="390"/>
                  </a:lnTo>
                  <a:cubicBezTo>
                    <a:pt x="389" y="389"/>
                    <a:pt x="390" y="389"/>
                    <a:pt x="391" y="388"/>
                  </a:cubicBezTo>
                  <a:lnTo>
                    <a:pt x="395" y="386"/>
                  </a:lnTo>
                  <a:cubicBezTo>
                    <a:pt x="396" y="385"/>
                    <a:pt x="397" y="385"/>
                    <a:pt x="398" y="385"/>
                  </a:cubicBezTo>
                  <a:cubicBezTo>
                    <a:pt x="398" y="384"/>
                    <a:pt x="398" y="383"/>
                    <a:pt x="399" y="383"/>
                  </a:cubicBezTo>
                  <a:lnTo>
                    <a:pt x="405" y="372"/>
                  </a:lnTo>
                  <a:lnTo>
                    <a:pt x="406" y="371"/>
                  </a:lnTo>
                  <a:lnTo>
                    <a:pt x="406" y="371"/>
                  </a:lnTo>
                  <a:cubicBezTo>
                    <a:pt x="405" y="371"/>
                    <a:pt x="404" y="371"/>
                    <a:pt x="404" y="371"/>
                  </a:cubicBezTo>
                  <a:lnTo>
                    <a:pt x="394" y="369"/>
                  </a:lnTo>
                  <a:cubicBezTo>
                    <a:pt x="392" y="368"/>
                    <a:pt x="390" y="367"/>
                    <a:pt x="389" y="366"/>
                  </a:cubicBezTo>
                  <a:lnTo>
                    <a:pt x="389" y="366"/>
                  </a:lnTo>
                  <a:lnTo>
                    <a:pt x="386" y="368"/>
                  </a:lnTo>
                  <a:lnTo>
                    <a:pt x="379" y="375"/>
                  </a:lnTo>
                  <a:cubicBezTo>
                    <a:pt x="378" y="375"/>
                    <a:pt x="378" y="376"/>
                    <a:pt x="377" y="376"/>
                  </a:cubicBezTo>
                  <a:lnTo>
                    <a:pt x="368" y="383"/>
                  </a:lnTo>
                  <a:lnTo>
                    <a:pt x="364" y="390"/>
                  </a:lnTo>
                  <a:lnTo>
                    <a:pt x="360" y="394"/>
                  </a:lnTo>
                  <a:cubicBezTo>
                    <a:pt x="359" y="395"/>
                    <a:pt x="358" y="395"/>
                    <a:pt x="357" y="396"/>
                  </a:cubicBezTo>
                  <a:lnTo>
                    <a:pt x="351" y="399"/>
                  </a:lnTo>
                  <a:cubicBezTo>
                    <a:pt x="349" y="401"/>
                    <a:pt x="346" y="401"/>
                    <a:pt x="344" y="401"/>
                  </a:cubicBezTo>
                  <a:cubicBezTo>
                    <a:pt x="342" y="400"/>
                    <a:pt x="339" y="399"/>
                    <a:pt x="338" y="397"/>
                  </a:cubicBezTo>
                  <a:cubicBezTo>
                    <a:pt x="337" y="395"/>
                    <a:pt x="337" y="392"/>
                    <a:pt x="337" y="390"/>
                  </a:cubicBezTo>
                  <a:lnTo>
                    <a:pt x="341" y="380"/>
                  </a:lnTo>
                  <a:lnTo>
                    <a:pt x="343" y="376"/>
                  </a:lnTo>
                  <a:lnTo>
                    <a:pt x="357" y="362"/>
                  </a:lnTo>
                  <a:cubicBezTo>
                    <a:pt x="357" y="362"/>
                    <a:pt x="358" y="361"/>
                    <a:pt x="359" y="361"/>
                  </a:cubicBezTo>
                  <a:lnTo>
                    <a:pt x="361" y="360"/>
                  </a:lnTo>
                  <a:lnTo>
                    <a:pt x="363" y="353"/>
                  </a:lnTo>
                  <a:cubicBezTo>
                    <a:pt x="364" y="349"/>
                    <a:pt x="367" y="347"/>
                    <a:pt x="371" y="347"/>
                  </a:cubicBezTo>
                  <a:lnTo>
                    <a:pt x="374" y="347"/>
                  </a:lnTo>
                  <a:lnTo>
                    <a:pt x="377" y="348"/>
                  </a:lnTo>
                  <a:lnTo>
                    <a:pt x="394" y="344"/>
                  </a:lnTo>
                  <a:lnTo>
                    <a:pt x="408" y="331"/>
                  </a:lnTo>
                  <a:cubicBezTo>
                    <a:pt x="409" y="330"/>
                    <a:pt x="410" y="330"/>
                    <a:pt x="411" y="329"/>
                  </a:cubicBezTo>
                  <a:lnTo>
                    <a:pt x="417" y="327"/>
                  </a:lnTo>
                  <a:cubicBezTo>
                    <a:pt x="420" y="326"/>
                    <a:pt x="424" y="326"/>
                    <a:pt x="426" y="329"/>
                  </a:cubicBezTo>
                  <a:lnTo>
                    <a:pt x="431" y="334"/>
                  </a:lnTo>
                  <a:cubicBezTo>
                    <a:pt x="431" y="334"/>
                    <a:pt x="432" y="334"/>
                    <a:pt x="432" y="335"/>
                  </a:cubicBezTo>
                  <a:lnTo>
                    <a:pt x="432" y="334"/>
                  </a:lnTo>
                  <a:cubicBezTo>
                    <a:pt x="432" y="334"/>
                    <a:pt x="433" y="333"/>
                    <a:pt x="434" y="333"/>
                  </a:cubicBezTo>
                  <a:lnTo>
                    <a:pt x="438" y="329"/>
                  </a:lnTo>
                  <a:lnTo>
                    <a:pt x="448" y="316"/>
                  </a:lnTo>
                  <a:cubicBezTo>
                    <a:pt x="446" y="317"/>
                    <a:pt x="445" y="317"/>
                    <a:pt x="443" y="316"/>
                  </a:cubicBezTo>
                  <a:lnTo>
                    <a:pt x="437" y="314"/>
                  </a:lnTo>
                  <a:cubicBezTo>
                    <a:pt x="434" y="314"/>
                    <a:pt x="433" y="312"/>
                    <a:pt x="432" y="310"/>
                  </a:cubicBezTo>
                  <a:cubicBezTo>
                    <a:pt x="431" y="309"/>
                    <a:pt x="431" y="308"/>
                    <a:pt x="431" y="307"/>
                  </a:cubicBezTo>
                  <a:lnTo>
                    <a:pt x="426" y="311"/>
                  </a:lnTo>
                  <a:cubicBezTo>
                    <a:pt x="424" y="313"/>
                    <a:pt x="421" y="313"/>
                    <a:pt x="419" y="312"/>
                  </a:cubicBezTo>
                  <a:lnTo>
                    <a:pt x="412" y="311"/>
                  </a:lnTo>
                  <a:cubicBezTo>
                    <a:pt x="411" y="310"/>
                    <a:pt x="410" y="310"/>
                    <a:pt x="409" y="309"/>
                  </a:cubicBezTo>
                  <a:lnTo>
                    <a:pt x="406" y="307"/>
                  </a:lnTo>
                  <a:cubicBezTo>
                    <a:pt x="405" y="308"/>
                    <a:pt x="404" y="308"/>
                    <a:pt x="403" y="308"/>
                  </a:cubicBezTo>
                  <a:lnTo>
                    <a:pt x="400" y="308"/>
                  </a:lnTo>
                  <a:cubicBezTo>
                    <a:pt x="398" y="308"/>
                    <a:pt x="396" y="308"/>
                    <a:pt x="395" y="307"/>
                  </a:cubicBezTo>
                  <a:lnTo>
                    <a:pt x="390" y="304"/>
                  </a:lnTo>
                  <a:cubicBezTo>
                    <a:pt x="389" y="303"/>
                    <a:pt x="389" y="303"/>
                    <a:pt x="389" y="302"/>
                  </a:cubicBezTo>
                  <a:lnTo>
                    <a:pt x="386" y="298"/>
                  </a:lnTo>
                  <a:lnTo>
                    <a:pt x="379" y="301"/>
                  </a:lnTo>
                  <a:cubicBezTo>
                    <a:pt x="378" y="302"/>
                    <a:pt x="376" y="302"/>
                    <a:pt x="374" y="302"/>
                  </a:cubicBezTo>
                  <a:lnTo>
                    <a:pt x="367" y="300"/>
                  </a:lnTo>
                  <a:cubicBezTo>
                    <a:pt x="365" y="300"/>
                    <a:pt x="364" y="299"/>
                    <a:pt x="363" y="299"/>
                  </a:cubicBezTo>
                  <a:lnTo>
                    <a:pt x="357" y="293"/>
                  </a:lnTo>
                  <a:cubicBezTo>
                    <a:pt x="356" y="293"/>
                    <a:pt x="356" y="292"/>
                    <a:pt x="356" y="292"/>
                  </a:cubicBezTo>
                  <a:lnTo>
                    <a:pt x="345" y="276"/>
                  </a:lnTo>
                  <a:cubicBezTo>
                    <a:pt x="343" y="273"/>
                    <a:pt x="343" y="269"/>
                    <a:pt x="346" y="267"/>
                  </a:cubicBezTo>
                  <a:cubicBezTo>
                    <a:pt x="348" y="264"/>
                    <a:pt x="351" y="263"/>
                    <a:pt x="355" y="264"/>
                  </a:cubicBezTo>
                  <a:lnTo>
                    <a:pt x="358" y="265"/>
                  </a:lnTo>
                  <a:cubicBezTo>
                    <a:pt x="360" y="266"/>
                    <a:pt x="360" y="266"/>
                    <a:pt x="361" y="267"/>
                  </a:cubicBezTo>
                  <a:lnTo>
                    <a:pt x="365" y="271"/>
                  </a:lnTo>
                  <a:lnTo>
                    <a:pt x="372" y="280"/>
                  </a:lnTo>
                  <a:lnTo>
                    <a:pt x="384" y="276"/>
                  </a:lnTo>
                  <a:cubicBezTo>
                    <a:pt x="385" y="276"/>
                    <a:pt x="387" y="276"/>
                    <a:pt x="388" y="276"/>
                  </a:cubicBezTo>
                  <a:lnTo>
                    <a:pt x="394" y="278"/>
                  </a:lnTo>
                  <a:lnTo>
                    <a:pt x="405" y="283"/>
                  </a:lnTo>
                  <a:lnTo>
                    <a:pt x="407" y="281"/>
                  </a:lnTo>
                  <a:cubicBezTo>
                    <a:pt x="407" y="280"/>
                    <a:pt x="408" y="280"/>
                    <a:pt x="408" y="279"/>
                  </a:cubicBezTo>
                  <a:lnTo>
                    <a:pt x="410" y="278"/>
                  </a:lnTo>
                  <a:cubicBezTo>
                    <a:pt x="411" y="277"/>
                    <a:pt x="413" y="276"/>
                    <a:pt x="415" y="276"/>
                  </a:cubicBezTo>
                  <a:lnTo>
                    <a:pt x="418" y="276"/>
                  </a:lnTo>
                  <a:lnTo>
                    <a:pt x="419" y="276"/>
                  </a:lnTo>
                  <a:cubicBezTo>
                    <a:pt x="419" y="275"/>
                    <a:pt x="420" y="275"/>
                    <a:pt x="420" y="274"/>
                  </a:cubicBezTo>
                  <a:lnTo>
                    <a:pt x="422" y="272"/>
                  </a:lnTo>
                  <a:lnTo>
                    <a:pt x="420" y="269"/>
                  </a:lnTo>
                  <a:lnTo>
                    <a:pt x="416" y="269"/>
                  </a:lnTo>
                  <a:cubicBezTo>
                    <a:pt x="414" y="269"/>
                    <a:pt x="413" y="268"/>
                    <a:pt x="411" y="267"/>
                  </a:cubicBezTo>
                  <a:lnTo>
                    <a:pt x="409" y="265"/>
                  </a:lnTo>
                  <a:cubicBezTo>
                    <a:pt x="408" y="264"/>
                    <a:pt x="407" y="263"/>
                    <a:pt x="406" y="262"/>
                  </a:cubicBezTo>
                  <a:lnTo>
                    <a:pt x="405" y="259"/>
                  </a:lnTo>
                  <a:cubicBezTo>
                    <a:pt x="404" y="258"/>
                    <a:pt x="404" y="258"/>
                    <a:pt x="404" y="257"/>
                  </a:cubicBezTo>
                  <a:lnTo>
                    <a:pt x="403" y="254"/>
                  </a:lnTo>
                  <a:cubicBezTo>
                    <a:pt x="403" y="252"/>
                    <a:pt x="403" y="250"/>
                    <a:pt x="404" y="248"/>
                  </a:cubicBezTo>
                  <a:cubicBezTo>
                    <a:pt x="407" y="244"/>
                    <a:pt x="412" y="242"/>
                    <a:pt x="416" y="244"/>
                  </a:cubicBezTo>
                  <a:lnTo>
                    <a:pt x="420" y="247"/>
                  </a:lnTo>
                  <a:lnTo>
                    <a:pt x="424" y="247"/>
                  </a:lnTo>
                  <a:lnTo>
                    <a:pt x="424" y="247"/>
                  </a:lnTo>
                  <a:cubicBezTo>
                    <a:pt x="425" y="247"/>
                    <a:pt x="425" y="246"/>
                    <a:pt x="426" y="246"/>
                  </a:cubicBezTo>
                  <a:lnTo>
                    <a:pt x="440" y="236"/>
                  </a:lnTo>
                  <a:cubicBezTo>
                    <a:pt x="441" y="235"/>
                    <a:pt x="442" y="235"/>
                    <a:pt x="443" y="235"/>
                  </a:cubicBezTo>
                  <a:lnTo>
                    <a:pt x="451" y="232"/>
                  </a:lnTo>
                  <a:lnTo>
                    <a:pt x="455" y="219"/>
                  </a:lnTo>
                  <a:cubicBezTo>
                    <a:pt x="455" y="218"/>
                    <a:pt x="456" y="217"/>
                    <a:pt x="457" y="217"/>
                  </a:cubicBezTo>
                  <a:lnTo>
                    <a:pt x="460" y="213"/>
                  </a:lnTo>
                  <a:cubicBezTo>
                    <a:pt x="461" y="212"/>
                    <a:pt x="461" y="212"/>
                    <a:pt x="462" y="212"/>
                  </a:cubicBezTo>
                  <a:lnTo>
                    <a:pt x="477" y="204"/>
                  </a:lnTo>
                  <a:lnTo>
                    <a:pt x="518" y="169"/>
                  </a:lnTo>
                  <a:lnTo>
                    <a:pt x="528" y="157"/>
                  </a:lnTo>
                  <a:lnTo>
                    <a:pt x="529" y="152"/>
                  </a:lnTo>
                  <a:lnTo>
                    <a:pt x="531" y="147"/>
                  </a:lnTo>
                  <a:cubicBezTo>
                    <a:pt x="532" y="146"/>
                    <a:pt x="532" y="145"/>
                    <a:pt x="533" y="145"/>
                  </a:cubicBezTo>
                  <a:lnTo>
                    <a:pt x="543" y="134"/>
                  </a:lnTo>
                  <a:lnTo>
                    <a:pt x="551" y="129"/>
                  </a:lnTo>
                  <a:lnTo>
                    <a:pt x="570" y="122"/>
                  </a:lnTo>
                  <a:lnTo>
                    <a:pt x="576" y="118"/>
                  </a:lnTo>
                  <a:lnTo>
                    <a:pt x="582" y="111"/>
                  </a:lnTo>
                  <a:lnTo>
                    <a:pt x="592" y="96"/>
                  </a:lnTo>
                  <a:lnTo>
                    <a:pt x="599" y="82"/>
                  </a:lnTo>
                  <a:lnTo>
                    <a:pt x="601" y="70"/>
                  </a:lnTo>
                  <a:cubicBezTo>
                    <a:pt x="601" y="69"/>
                    <a:pt x="601" y="69"/>
                    <a:pt x="602" y="68"/>
                  </a:cubicBezTo>
                  <a:cubicBezTo>
                    <a:pt x="601" y="68"/>
                    <a:pt x="601" y="68"/>
                    <a:pt x="601" y="67"/>
                  </a:cubicBezTo>
                  <a:lnTo>
                    <a:pt x="597" y="65"/>
                  </a:lnTo>
                  <a:cubicBezTo>
                    <a:pt x="595" y="64"/>
                    <a:pt x="594" y="63"/>
                    <a:pt x="594" y="61"/>
                  </a:cubicBezTo>
                  <a:lnTo>
                    <a:pt x="592" y="57"/>
                  </a:lnTo>
                  <a:cubicBezTo>
                    <a:pt x="591" y="56"/>
                    <a:pt x="591" y="55"/>
                    <a:pt x="591" y="54"/>
                  </a:cubicBezTo>
                  <a:lnTo>
                    <a:pt x="591" y="47"/>
                  </a:lnTo>
                  <a:cubicBezTo>
                    <a:pt x="591" y="47"/>
                    <a:pt x="591" y="46"/>
                    <a:pt x="591" y="45"/>
                  </a:cubicBezTo>
                  <a:lnTo>
                    <a:pt x="596" y="34"/>
                  </a:lnTo>
                  <a:cubicBezTo>
                    <a:pt x="596" y="33"/>
                    <a:pt x="596" y="33"/>
                    <a:pt x="597" y="32"/>
                  </a:cubicBezTo>
                  <a:lnTo>
                    <a:pt x="602" y="26"/>
                  </a:lnTo>
                  <a:lnTo>
                    <a:pt x="608" y="13"/>
                  </a:lnTo>
                  <a:cubicBezTo>
                    <a:pt x="608" y="12"/>
                    <a:pt x="608" y="11"/>
                    <a:pt x="608" y="11"/>
                  </a:cubicBezTo>
                  <a:lnTo>
                    <a:pt x="611" y="6"/>
                  </a:lnTo>
                  <a:lnTo>
                    <a:pt x="602" y="7"/>
                  </a:lnTo>
                  <a:lnTo>
                    <a:pt x="594" y="7"/>
                  </a:lnTo>
                  <a:cubicBezTo>
                    <a:pt x="593" y="7"/>
                    <a:pt x="591" y="7"/>
                    <a:pt x="590" y="6"/>
                  </a:cubicBezTo>
                  <a:lnTo>
                    <a:pt x="582" y="0"/>
                  </a:lnTo>
                  <a:lnTo>
                    <a:pt x="577" y="1"/>
                  </a:lnTo>
                  <a:lnTo>
                    <a:pt x="566" y="4"/>
                  </a:lnTo>
                  <a:cubicBezTo>
                    <a:pt x="565" y="5"/>
                    <a:pt x="564" y="5"/>
                    <a:pt x="564" y="5"/>
                  </a:cubicBezTo>
                  <a:lnTo>
                    <a:pt x="563" y="5"/>
                  </a:lnTo>
                  <a:cubicBezTo>
                    <a:pt x="564" y="6"/>
                    <a:pt x="564" y="8"/>
                    <a:pt x="563" y="10"/>
                  </a:cubicBezTo>
                  <a:lnTo>
                    <a:pt x="560" y="17"/>
                  </a:lnTo>
                  <a:cubicBezTo>
                    <a:pt x="559" y="20"/>
                    <a:pt x="556" y="22"/>
                    <a:pt x="553" y="22"/>
                  </a:cubicBezTo>
                  <a:lnTo>
                    <a:pt x="548" y="23"/>
                  </a:lnTo>
                  <a:cubicBezTo>
                    <a:pt x="546" y="23"/>
                    <a:pt x="545" y="22"/>
                    <a:pt x="544" y="22"/>
                  </a:cubicBezTo>
                  <a:lnTo>
                    <a:pt x="536" y="18"/>
                  </a:lnTo>
                  <a:lnTo>
                    <a:pt x="528" y="21"/>
                  </a:lnTo>
                  <a:cubicBezTo>
                    <a:pt x="528" y="21"/>
                    <a:pt x="527" y="22"/>
                    <a:pt x="526" y="22"/>
                  </a:cubicBezTo>
                  <a:lnTo>
                    <a:pt x="521" y="22"/>
                  </a:lnTo>
                  <a:cubicBezTo>
                    <a:pt x="518" y="22"/>
                    <a:pt x="516" y="21"/>
                    <a:pt x="515" y="20"/>
                  </a:cubicBezTo>
                  <a:lnTo>
                    <a:pt x="510" y="15"/>
                  </a:lnTo>
                  <a:cubicBezTo>
                    <a:pt x="509" y="15"/>
                    <a:pt x="508" y="14"/>
                    <a:pt x="508" y="13"/>
                  </a:cubicBezTo>
                  <a:lnTo>
                    <a:pt x="507" y="13"/>
                  </a:lnTo>
                  <a:lnTo>
                    <a:pt x="498" y="15"/>
                  </a:lnTo>
                  <a:lnTo>
                    <a:pt x="491" y="18"/>
                  </a:lnTo>
                  <a:lnTo>
                    <a:pt x="479" y="27"/>
                  </a:lnTo>
                  <a:lnTo>
                    <a:pt x="469" y="32"/>
                  </a:lnTo>
                  <a:cubicBezTo>
                    <a:pt x="468" y="32"/>
                    <a:pt x="468" y="33"/>
                    <a:pt x="467" y="33"/>
                  </a:cubicBezTo>
                  <a:lnTo>
                    <a:pt x="450" y="36"/>
                  </a:lnTo>
                  <a:cubicBezTo>
                    <a:pt x="449" y="36"/>
                    <a:pt x="449" y="36"/>
                    <a:pt x="448" y="36"/>
                  </a:cubicBezTo>
                  <a:lnTo>
                    <a:pt x="432" y="33"/>
                  </a:lnTo>
                  <a:lnTo>
                    <a:pt x="429" y="34"/>
                  </a:lnTo>
                  <a:cubicBezTo>
                    <a:pt x="427" y="34"/>
                    <a:pt x="424" y="33"/>
                    <a:pt x="422" y="32"/>
                  </a:cubicBezTo>
                  <a:lnTo>
                    <a:pt x="422" y="31"/>
                  </a:lnTo>
                  <a:lnTo>
                    <a:pt x="422" y="32"/>
                  </a:lnTo>
                  <a:cubicBezTo>
                    <a:pt x="421" y="33"/>
                    <a:pt x="420" y="34"/>
                    <a:pt x="419" y="34"/>
                  </a:cubicBezTo>
                  <a:lnTo>
                    <a:pt x="417" y="36"/>
                  </a:lnTo>
                  <a:cubicBezTo>
                    <a:pt x="416" y="37"/>
                    <a:pt x="414" y="37"/>
                    <a:pt x="412" y="37"/>
                  </a:cubicBezTo>
                  <a:cubicBezTo>
                    <a:pt x="412" y="37"/>
                    <a:pt x="409" y="37"/>
                    <a:pt x="408" y="37"/>
                  </a:cubicBezTo>
                  <a:lnTo>
                    <a:pt x="403" y="36"/>
                  </a:lnTo>
                  <a:lnTo>
                    <a:pt x="403" y="36"/>
                  </a:lnTo>
                  <a:cubicBezTo>
                    <a:pt x="403" y="38"/>
                    <a:pt x="402" y="39"/>
                    <a:pt x="400" y="40"/>
                  </a:cubicBezTo>
                  <a:lnTo>
                    <a:pt x="398" y="42"/>
                  </a:lnTo>
                  <a:cubicBezTo>
                    <a:pt x="397" y="43"/>
                    <a:pt x="394" y="43"/>
                    <a:pt x="392" y="43"/>
                  </a:cubicBezTo>
                  <a:lnTo>
                    <a:pt x="391" y="42"/>
                  </a:lnTo>
                  <a:cubicBezTo>
                    <a:pt x="391" y="44"/>
                    <a:pt x="390" y="46"/>
                    <a:pt x="390" y="47"/>
                  </a:cubicBezTo>
                  <a:cubicBezTo>
                    <a:pt x="388" y="50"/>
                    <a:pt x="384" y="52"/>
                    <a:pt x="381" y="51"/>
                  </a:cubicBezTo>
                  <a:lnTo>
                    <a:pt x="376" y="49"/>
                  </a:lnTo>
                  <a:cubicBezTo>
                    <a:pt x="375" y="49"/>
                    <a:pt x="374" y="48"/>
                    <a:pt x="373" y="48"/>
                  </a:cubicBezTo>
                  <a:lnTo>
                    <a:pt x="368" y="43"/>
                  </a:lnTo>
                  <a:lnTo>
                    <a:pt x="365" y="45"/>
                  </a:lnTo>
                  <a:lnTo>
                    <a:pt x="359" y="49"/>
                  </a:lnTo>
                  <a:lnTo>
                    <a:pt x="359" y="49"/>
                  </a:lnTo>
                  <a:lnTo>
                    <a:pt x="352" y="57"/>
                  </a:lnTo>
                  <a:lnTo>
                    <a:pt x="352" y="58"/>
                  </a:lnTo>
                  <a:cubicBezTo>
                    <a:pt x="352" y="59"/>
                    <a:pt x="351" y="62"/>
                    <a:pt x="350" y="63"/>
                  </a:cubicBezTo>
                  <a:lnTo>
                    <a:pt x="345" y="71"/>
                  </a:lnTo>
                  <a:lnTo>
                    <a:pt x="341" y="75"/>
                  </a:lnTo>
                  <a:cubicBezTo>
                    <a:pt x="340" y="76"/>
                    <a:pt x="339" y="76"/>
                    <a:pt x="338" y="77"/>
                  </a:cubicBezTo>
                  <a:lnTo>
                    <a:pt x="335" y="78"/>
                  </a:lnTo>
                  <a:cubicBezTo>
                    <a:pt x="332" y="80"/>
                    <a:pt x="328" y="79"/>
                    <a:pt x="326" y="77"/>
                  </a:cubicBezTo>
                  <a:cubicBezTo>
                    <a:pt x="324" y="74"/>
                    <a:pt x="323" y="71"/>
                    <a:pt x="324" y="68"/>
                  </a:cubicBezTo>
                  <a:lnTo>
                    <a:pt x="333" y="45"/>
                  </a:lnTo>
                  <a:cubicBezTo>
                    <a:pt x="333" y="45"/>
                    <a:pt x="334" y="44"/>
                    <a:pt x="334" y="43"/>
                  </a:cubicBezTo>
                  <a:lnTo>
                    <a:pt x="337" y="40"/>
                  </a:lnTo>
                  <a:lnTo>
                    <a:pt x="337" y="40"/>
                  </a:lnTo>
                  <a:lnTo>
                    <a:pt x="337" y="39"/>
                  </a:lnTo>
                  <a:lnTo>
                    <a:pt x="331" y="34"/>
                  </a:lnTo>
                  <a:lnTo>
                    <a:pt x="320" y="31"/>
                  </a:lnTo>
                  <a:lnTo>
                    <a:pt x="320" y="33"/>
                  </a:lnTo>
                  <a:lnTo>
                    <a:pt x="319" y="38"/>
                  </a:lnTo>
                  <a:lnTo>
                    <a:pt x="316" y="46"/>
                  </a:lnTo>
                  <a:cubicBezTo>
                    <a:pt x="316" y="47"/>
                    <a:pt x="315" y="48"/>
                    <a:pt x="315" y="49"/>
                  </a:cubicBezTo>
                  <a:lnTo>
                    <a:pt x="311" y="52"/>
                  </a:lnTo>
                  <a:cubicBezTo>
                    <a:pt x="310" y="53"/>
                    <a:pt x="310" y="54"/>
                    <a:pt x="309" y="54"/>
                  </a:cubicBezTo>
                  <a:lnTo>
                    <a:pt x="305" y="56"/>
                  </a:lnTo>
                  <a:lnTo>
                    <a:pt x="305" y="59"/>
                  </a:lnTo>
                  <a:cubicBezTo>
                    <a:pt x="304" y="61"/>
                    <a:pt x="303" y="63"/>
                    <a:pt x="301" y="64"/>
                  </a:cubicBezTo>
                  <a:lnTo>
                    <a:pt x="300" y="65"/>
                  </a:lnTo>
                  <a:lnTo>
                    <a:pt x="289" y="77"/>
                  </a:lnTo>
                  <a:cubicBezTo>
                    <a:pt x="288" y="78"/>
                    <a:pt x="286" y="79"/>
                    <a:pt x="285" y="79"/>
                  </a:cubicBezTo>
                  <a:lnTo>
                    <a:pt x="281" y="80"/>
                  </a:lnTo>
                  <a:cubicBezTo>
                    <a:pt x="278" y="80"/>
                    <a:pt x="275" y="79"/>
                    <a:pt x="274" y="77"/>
                  </a:cubicBezTo>
                  <a:cubicBezTo>
                    <a:pt x="272" y="75"/>
                    <a:pt x="271" y="72"/>
                    <a:pt x="272" y="69"/>
                  </a:cubicBezTo>
                  <a:lnTo>
                    <a:pt x="274" y="64"/>
                  </a:lnTo>
                  <a:lnTo>
                    <a:pt x="278" y="56"/>
                  </a:lnTo>
                  <a:lnTo>
                    <a:pt x="281" y="48"/>
                  </a:lnTo>
                  <a:cubicBezTo>
                    <a:pt x="282" y="47"/>
                    <a:pt x="282" y="46"/>
                    <a:pt x="283" y="45"/>
                  </a:cubicBezTo>
                  <a:lnTo>
                    <a:pt x="291" y="36"/>
                  </a:lnTo>
                  <a:lnTo>
                    <a:pt x="290" y="36"/>
                  </a:lnTo>
                  <a:lnTo>
                    <a:pt x="283" y="31"/>
                  </a:lnTo>
                  <a:cubicBezTo>
                    <a:pt x="282" y="31"/>
                    <a:pt x="282" y="30"/>
                    <a:pt x="282" y="30"/>
                  </a:cubicBezTo>
                  <a:lnTo>
                    <a:pt x="282" y="30"/>
                  </a:lnTo>
                  <a:lnTo>
                    <a:pt x="282" y="33"/>
                  </a:lnTo>
                  <a:lnTo>
                    <a:pt x="282" y="38"/>
                  </a:lnTo>
                  <a:cubicBezTo>
                    <a:pt x="282" y="39"/>
                    <a:pt x="281" y="39"/>
                    <a:pt x="281" y="40"/>
                  </a:cubicBezTo>
                  <a:lnTo>
                    <a:pt x="279" y="44"/>
                  </a:lnTo>
                  <a:cubicBezTo>
                    <a:pt x="279" y="45"/>
                    <a:pt x="278" y="46"/>
                    <a:pt x="277" y="47"/>
                  </a:cubicBezTo>
                  <a:lnTo>
                    <a:pt x="274" y="49"/>
                  </a:lnTo>
                  <a:cubicBezTo>
                    <a:pt x="271" y="52"/>
                    <a:pt x="267" y="52"/>
                    <a:pt x="264" y="50"/>
                  </a:cubicBezTo>
                  <a:cubicBezTo>
                    <a:pt x="261" y="47"/>
                    <a:pt x="260" y="43"/>
                    <a:pt x="261" y="40"/>
                  </a:cubicBezTo>
                  <a:lnTo>
                    <a:pt x="263" y="33"/>
                  </a:lnTo>
                  <a:cubicBezTo>
                    <a:pt x="263" y="33"/>
                    <a:pt x="263" y="33"/>
                    <a:pt x="263" y="32"/>
                  </a:cubicBezTo>
                  <a:lnTo>
                    <a:pt x="261" y="21"/>
                  </a:lnTo>
                  <a:lnTo>
                    <a:pt x="261" y="21"/>
                  </a:lnTo>
                  <a:lnTo>
                    <a:pt x="257" y="18"/>
                  </a:lnTo>
                  <a:lnTo>
                    <a:pt x="239" y="13"/>
                  </a:lnTo>
                  <a:lnTo>
                    <a:pt x="237" y="28"/>
                  </a:lnTo>
                  <a:cubicBezTo>
                    <a:pt x="238" y="30"/>
                    <a:pt x="238" y="32"/>
                    <a:pt x="237" y="33"/>
                  </a:cubicBezTo>
                  <a:lnTo>
                    <a:pt x="235" y="39"/>
                  </a:lnTo>
                  <a:cubicBezTo>
                    <a:pt x="235" y="40"/>
                    <a:pt x="234" y="41"/>
                    <a:pt x="233" y="41"/>
                  </a:cubicBezTo>
                  <a:lnTo>
                    <a:pt x="230" y="45"/>
                  </a:lnTo>
                  <a:lnTo>
                    <a:pt x="229" y="46"/>
                  </a:lnTo>
                  <a:lnTo>
                    <a:pt x="220" y="51"/>
                  </a:lnTo>
                  <a:lnTo>
                    <a:pt x="220" y="54"/>
                  </a:lnTo>
                  <a:lnTo>
                    <a:pt x="239" y="70"/>
                  </a:lnTo>
                  <a:cubicBezTo>
                    <a:pt x="242" y="73"/>
                    <a:pt x="243" y="78"/>
                    <a:pt x="240" y="81"/>
                  </a:cubicBezTo>
                  <a:cubicBezTo>
                    <a:pt x="238" y="84"/>
                    <a:pt x="234" y="85"/>
                    <a:pt x="231" y="84"/>
                  </a:cubicBezTo>
                  <a:lnTo>
                    <a:pt x="231" y="85"/>
                  </a:lnTo>
                  <a:lnTo>
                    <a:pt x="235" y="88"/>
                  </a:lnTo>
                  <a:cubicBezTo>
                    <a:pt x="237" y="90"/>
                    <a:pt x="238" y="94"/>
                    <a:pt x="237" y="97"/>
                  </a:cubicBezTo>
                  <a:cubicBezTo>
                    <a:pt x="236" y="100"/>
                    <a:pt x="233" y="102"/>
                    <a:pt x="230" y="102"/>
                  </a:cubicBezTo>
                  <a:lnTo>
                    <a:pt x="222" y="103"/>
                  </a:lnTo>
                  <a:cubicBezTo>
                    <a:pt x="220" y="102"/>
                    <a:pt x="218" y="102"/>
                    <a:pt x="217" y="101"/>
                  </a:cubicBezTo>
                  <a:lnTo>
                    <a:pt x="211" y="97"/>
                  </a:lnTo>
                  <a:lnTo>
                    <a:pt x="209" y="101"/>
                  </a:lnTo>
                  <a:lnTo>
                    <a:pt x="210" y="103"/>
                  </a:lnTo>
                  <a:cubicBezTo>
                    <a:pt x="211" y="106"/>
                    <a:pt x="211" y="109"/>
                    <a:pt x="210" y="111"/>
                  </a:cubicBezTo>
                  <a:cubicBezTo>
                    <a:pt x="209" y="112"/>
                    <a:pt x="209" y="112"/>
                    <a:pt x="209" y="113"/>
                  </a:cubicBezTo>
                  <a:lnTo>
                    <a:pt x="209" y="113"/>
                  </a:lnTo>
                  <a:cubicBezTo>
                    <a:pt x="209" y="113"/>
                    <a:pt x="209" y="113"/>
                    <a:pt x="209" y="114"/>
                  </a:cubicBezTo>
                  <a:lnTo>
                    <a:pt x="213" y="119"/>
                  </a:lnTo>
                  <a:cubicBezTo>
                    <a:pt x="213" y="120"/>
                    <a:pt x="213" y="120"/>
                    <a:pt x="214" y="121"/>
                  </a:cubicBezTo>
                  <a:lnTo>
                    <a:pt x="214" y="121"/>
                  </a:lnTo>
                  <a:lnTo>
                    <a:pt x="221" y="131"/>
                  </a:lnTo>
                  <a:lnTo>
                    <a:pt x="222" y="131"/>
                  </a:lnTo>
                  <a:cubicBezTo>
                    <a:pt x="223" y="131"/>
                    <a:pt x="224" y="132"/>
                    <a:pt x="224" y="132"/>
                  </a:cubicBezTo>
                  <a:lnTo>
                    <a:pt x="224" y="132"/>
                  </a:lnTo>
                  <a:lnTo>
                    <a:pt x="225" y="132"/>
                  </a:lnTo>
                  <a:cubicBezTo>
                    <a:pt x="226" y="131"/>
                    <a:pt x="229" y="130"/>
                    <a:pt x="231" y="130"/>
                  </a:cubicBezTo>
                  <a:lnTo>
                    <a:pt x="235" y="130"/>
                  </a:lnTo>
                  <a:lnTo>
                    <a:pt x="249" y="132"/>
                  </a:lnTo>
                  <a:cubicBezTo>
                    <a:pt x="252" y="133"/>
                    <a:pt x="254" y="135"/>
                    <a:pt x="255" y="139"/>
                  </a:cubicBezTo>
                  <a:cubicBezTo>
                    <a:pt x="256" y="142"/>
                    <a:pt x="254" y="145"/>
                    <a:pt x="252" y="147"/>
                  </a:cubicBezTo>
                  <a:lnTo>
                    <a:pt x="251" y="148"/>
                  </a:lnTo>
                  <a:lnTo>
                    <a:pt x="251" y="148"/>
                  </a:lnTo>
                  <a:lnTo>
                    <a:pt x="253" y="152"/>
                  </a:lnTo>
                  <a:cubicBezTo>
                    <a:pt x="255" y="155"/>
                    <a:pt x="254" y="159"/>
                    <a:pt x="251" y="162"/>
                  </a:cubicBezTo>
                  <a:cubicBezTo>
                    <a:pt x="248" y="164"/>
                    <a:pt x="244" y="164"/>
                    <a:pt x="241" y="162"/>
                  </a:cubicBezTo>
                  <a:lnTo>
                    <a:pt x="229" y="153"/>
                  </a:lnTo>
                  <a:lnTo>
                    <a:pt x="220" y="153"/>
                  </a:lnTo>
                  <a:cubicBezTo>
                    <a:pt x="219" y="153"/>
                    <a:pt x="218" y="153"/>
                    <a:pt x="216" y="153"/>
                  </a:cubicBezTo>
                  <a:lnTo>
                    <a:pt x="214" y="151"/>
                  </a:lnTo>
                  <a:cubicBezTo>
                    <a:pt x="213" y="151"/>
                    <a:pt x="212" y="151"/>
                    <a:pt x="212" y="150"/>
                  </a:cubicBezTo>
                  <a:lnTo>
                    <a:pt x="208" y="147"/>
                  </a:lnTo>
                  <a:lnTo>
                    <a:pt x="207" y="147"/>
                  </a:lnTo>
                  <a:lnTo>
                    <a:pt x="206" y="149"/>
                  </a:lnTo>
                  <a:cubicBezTo>
                    <a:pt x="205" y="151"/>
                    <a:pt x="203" y="152"/>
                    <a:pt x="201" y="153"/>
                  </a:cubicBezTo>
                  <a:cubicBezTo>
                    <a:pt x="198" y="153"/>
                    <a:pt x="196" y="153"/>
                    <a:pt x="194" y="151"/>
                  </a:cubicBezTo>
                  <a:lnTo>
                    <a:pt x="191" y="150"/>
                  </a:lnTo>
                  <a:lnTo>
                    <a:pt x="190" y="150"/>
                  </a:lnTo>
                  <a:lnTo>
                    <a:pt x="183" y="155"/>
                  </a:lnTo>
                  <a:cubicBezTo>
                    <a:pt x="183" y="155"/>
                    <a:pt x="182" y="156"/>
                    <a:pt x="181" y="156"/>
                  </a:cubicBezTo>
                  <a:lnTo>
                    <a:pt x="178" y="157"/>
                  </a:lnTo>
                  <a:cubicBezTo>
                    <a:pt x="177" y="157"/>
                    <a:pt x="176" y="157"/>
                    <a:pt x="175" y="157"/>
                  </a:cubicBezTo>
                  <a:lnTo>
                    <a:pt x="176" y="158"/>
                  </a:lnTo>
                  <a:cubicBezTo>
                    <a:pt x="177" y="160"/>
                    <a:pt x="178" y="163"/>
                    <a:pt x="177" y="165"/>
                  </a:cubicBezTo>
                  <a:lnTo>
                    <a:pt x="177" y="167"/>
                  </a:lnTo>
                  <a:lnTo>
                    <a:pt x="181" y="171"/>
                  </a:lnTo>
                  <a:cubicBezTo>
                    <a:pt x="181" y="171"/>
                    <a:pt x="182" y="172"/>
                    <a:pt x="182" y="173"/>
                  </a:cubicBezTo>
                  <a:lnTo>
                    <a:pt x="185" y="173"/>
                  </a:lnTo>
                  <a:cubicBezTo>
                    <a:pt x="187" y="173"/>
                    <a:pt x="189" y="173"/>
                    <a:pt x="191" y="175"/>
                  </a:cubicBezTo>
                  <a:cubicBezTo>
                    <a:pt x="193" y="176"/>
                    <a:pt x="194" y="178"/>
                    <a:pt x="194" y="181"/>
                  </a:cubicBezTo>
                  <a:lnTo>
                    <a:pt x="194" y="183"/>
                  </a:lnTo>
                  <a:cubicBezTo>
                    <a:pt x="194" y="186"/>
                    <a:pt x="192" y="189"/>
                    <a:pt x="190" y="190"/>
                  </a:cubicBezTo>
                  <a:lnTo>
                    <a:pt x="187" y="192"/>
                  </a:lnTo>
                  <a:lnTo>
                    <a:pt x="187" y="192"/>
                  </a:lnTo>
                  <a:lnTo>
                    <a:pt x="187" y="194"/>
                  </a:lnTo>
                  <a:cubicBezTo>
                    <a:pt x="187" y="195"/>
                    <a:pt x="186" y="196"/>
                    <a:pt x="186" y="197"/>
                  </a:cubicBezTo>
                  <a:cubicBezTo>
                    <a:pt x="186" y="198"/>
                    <a:pt x="186" y="198"/>
                    <a:pt x="186" y="199"/>
                  </a:cubicBezTo>
                  <a:lnTo>
                    <a:pt x="186" y="202"/>
                  </a:lnTo>
                  <a:cubicBezTo>
                    <a:pt x="187" y="203"/>
                    <a:pt x="186" y="204"/>
                    <a:pt x="186" y="205"/>
                  </a:cubicBezTo>
                  <a:lnTo>
                    <a:pt x="186" y="205"/>
                  </a:lnTo>
                  <a:cubicBezTo>
                    <a:pt x="187" y="207"/>
                    <a:pt x="186" y="209"/>
                    <a:pt x="185" y="211"/>
                  </a:cubicBezTo>
                  <a:lnTo>
                    <a:pt x="180" y="217"/>
                  </a:lnTo>
                  <a:cubicBezTo>
                    <a:pt x="179" y="219"/>
                    <a:pt x="176" y="220"/>
                    <a:pt x="173" y="220"/>
                  </a:cubicBezTo>
                  <a:lnTo>
                    <a:pt x="167" y="219"/>
                  </a:lnTo>
                  <a:lnTo>
                    <a:pt x="167" y="220"/>
                  </a:lnTo>
                  <a:cubicBezTo>
                    <a:pt x="166" y="220"/>
                    <a:pt x="166" y="220"/>
                    <a:pt x="166" y="220"/>
                  </a:cubicBezTo>
                  <a:cubicBezTo>
                    <a:pt x="166" y="221"/>
                    <a:pt x="167" y="222"/>
                    <a:pt x="168" y="223"/>
                  </a:cubicBezTo>
                  <a:lnTo>
                    <a:pt x="171" y="227"/>
                  </a:lnTo>
                  <a:lnTo>
                    <a:pt x="171" y="227"/>
                  </a:lnTo>
                  <a:cubicBezTo>
                    <a:pt x="172" y="228"/>
                    <a:pt x="173" y="229"/>
                    <a:pt x="174" y="230"/>
                  </a:cubicBezTo>
                  <a:lnTo>
                    <a:pt x="181" y="238"/>
                  </a:lnTo>
                  <a:lnTo>
                    <a:pt x="184" y="239"/>
                  </a:lnTo>
                  <a:cubicBezTo>
                    <a:pt x="185" y="239"/>
                    <a:pt x="186" y="240"/>
                    <a:pt x="187" y="241"/>
                  </a:cubicBezTo>
                  <a:lnTo>
                    <a:pt x="188" y="242"/>
                  </a:lnTo>
                  <a:lnTo>
                    <a:pt x="192" y="243"/>
                  </a:lnTo>
                  <a:cubicBezTo>
                    <a:pt x="194" y="243"/>
                    <a:pt x="195" y="243"/>
                    <a:pt x="196" y="244"/>
                  </a:cubicBezTo>
                  <a:lnTo>
                    <a:pt x="198" y="246"/>
                  </a:lnTo>
                  <a:cubicBezTo>
                    <a:pt x="199" y="247"/>
                    <a:pt x="200" y="248"/>
                    <a:pt x="201" y="250"/>
                  </a:cubicBezTo>
                  <a:lnTo>
                    <a:pt x="202" y="254"/>
                  </a:lnTo>
                  <a:cubicBezTo>
                    <a:pt x="203" y="255"/>
                    <a:pt x="203" y="256"/>
                    <a:pt x="203" y="256"/>
                  </a:cubicBezTo>
                  <a:lnTo>
                    <a:pt x="203" y="261"/>
                  </a:lnTo>
                  <a:cubicBezTo>
                    <a:pt x="203" y="262"/>
                    <a:pt x="203" y="263"/>
                    <a:pt x="203" y="264"/>
                  </a:cubicBezTo>
                  <a:lnTo>
                    <a:pt x="219" y="279"/>
                  </a:lnTo>
                  <a:cubicBezTo>
                    <a:pt x="220" y="280"/>
                    <a:pt x="221" y="281"/>
                    <a:pt x="222" y="282"/>
                  </a:cubicBezTo>
                  <a:lnTo>
                    <a:pt x="226" y="295"/>
                  </a:lnTo>
                  <a:cubicBezTo>
                    <a:pt x="228" y="298"/>
                    <a:pt x="227" y="302"/>
                    <a:pt x="225" y="305"/>
                  </a:cubicBezTo>
                  <a:cubicBezTo>
                    <a:pt x="222" y="307"/>
                    <a:pt x="218" y="308"/>
                    <a:pt x="215" y="306"/>
                  </a:cubicBezTo>
                  <a:lnTo>
                    <a:pt x="211" y="303"/>
                  </a:lnTo>
                  <a:cubicBezTo>
                    <a:pt x="210" y="302"/>
                    <a:pt x="209" y="301"/>
                    <a:pt x="208" y="300"/>
                  </a:cubicBezTo>
                  <a:lnTo>
                    <a:pt x="204" y="292"/>
                  </a:lnTo>
                  <a:lnTo>
                    <a:pt x="198" y="290"/>
                  </a:lnTo>
                  <a:cubicBezTo>
                    <a:pt x="197" y="289"/>
                    <a:pt x="196" y="289"/>
                    <a:pt x="196" y="288"/>
                  </a:cubicBezTo>
                  <a:lnTo>
                    <a:pt x="195" y="288"/>
                  </a:lnTo>
                  <a:lnTo>
                    <a:pt x="197" y="290"/>
                  </a:lnTo>
                  <a:cubicBezTo>
                    <a:pt x="198" y="293"/>
                    <a:pt x="198" y="297"/>
                    <a:pt x="196" y="299"/>
                  </a:cubicBezTo>
                  <a:cubicBezTo>
                    <a:pt x="194" y="302"/>
                    <a:pt x="190" y="303"/>
                    <a:pt x="187" y="301"/>
                  </a:cubicBezTo>
                  <a:lnTo>
                    <a:pt x="173" y="296"/>
                  </a:lnTo>
                  <a:lnTo>
                    <a:pt x="165" y="291"/>
                  </a:lnTo>
                  <a:cubicBezTo>
                    <a:pt x="164" y="291"/>
                    <a:pt x="163" y="290"/>
                    <a:pt x="163" y="289"/>
                  </a:cubicBezTo>
                  <a:lnTo>
                    <a:pt x="157" y="282"/>
                  </a:lnTo>
                  <a:lnTo>
                    <a:pt x="154" y="281"/>
                  </a:lnTo>
                  <a:lnTo>
                    <a:pt x="153" y="288"/>
                  </a:lnTo>
                  <a:cubicBezTo>
                    <a:pt x="153" y="289"/>
                    <a:pt x="153" y="289"/>
                    <a:pt x="152" y="290"/>
                  </a:cubicBezTo>
                  <a:cubicBezTo>
                    <a:pt x="152" y="292"/>
                    <a:pt x="152" y="294"/>
                    <a:pt x="151" y="296"/>
                  </a:cubicBezTo>
                  <a:cubicBezTo>
                    <a:pt x="149" y="299"/>
                    <a:pt x="146" y="300"/>
                    <a:pt x="143" y="299"/>
                  </a:cubicBezTo>
                  <a:lnTo>
                    <a:pt x="137" y="299"/>
                  </a:lnTo>
                  <a:cubicBezTo>
                    <a:pt x="136" y="299"/>
                    <a:pt x="135" y="298"/>
                    <a:pt x="134" y="298"/>
                  </a:cubicBezTo>
                  <a:lnTo>
                    <a:pt x="126" y="293"/>
                  </a:lnTo>
                  <a:cubicBezTo>
                    <a:pt x="125" y="293"/>
                    <a:pt x="124" y="292"/>
                    <a:pt x="124" y="291"/>
                  </a:cubicBezTo>
                  <a:lnTo>
                    <a:pt x="126" y="296"/>
                  </a:lnTo>
                  <a:cubicBezTo>
                    <a:pt x="126" y="298"/>
                    <a:pt x="127" y="299"/>
                    <a:pt x="127" y="300"/>
                  </a:cubicBezTo>
                  <a:lnTo>
                    <a:pt x="126" y="310"/>
                  </a:lnTo>
                  <a:lnTo>
                    <a:pt x="127" y="315"/>
                  </a:lnTo>
                  <a:cubicBezTo>
                    <a:pt x="127" y="318"/>
                    <a:pt x="126" y="322"/>
                    <a:pt x="123" y="323"/>
                  </a:cubicBezTo>
                  <a:cubicBezTo>
                    <a:pt x="123" y="324"/>
                    <a:pt x="123" y="324"/>
                    <a:pt x="122" y="324"/>
                  </a:cubicBezTo>
                  <a:lnTo>
                    <a:pt x="122" y="325"/>
                  </a:lnTo>
                  <a:cubicBezTo>
                    <a:pt x="121" y="328"/>
                    <a:pt x="118" y="330"/>
                    <a:pt x="115" y="330"/>
                  </a:cubicBezTo>
                  <a:lnTo>
                    <a:pt x="112" y="330"/>
                  </a:lnTo>
                  <a:cubicBezTo>
                    <a:pt x="110" y="330"/>
                    <a:pt x="109" y="330"/>
                    <a:pt x="108" y="329"/>
                  </a:cubicBezTo>
                  <a:lnTo>
                    <a:pt x="105" y="328"/>
                  </a:lnTo>
                  <a:cubicBezTo>
                    <a:pt x="104" y="327"/>
                    <a:pt x="103" y="327"/>
                    <a:pt x="103" y="326"/>
                  </a:cubicBezTo>
                  <a:lnTo>
                    <a:pt x="100" y="323"/>
                  </a:lnTo>
                  <a:cubicBezTo>
                    <a:pt x="99" y="323"/>
                    <a:pt x="99" y="322"/>
                    <a:pt x="99" y="322"/>
                  </a:cubicBezTo>
                  <a:lnTo>
                    <a:pt x="97" y="318"/>
                  </a:lnTo>
                  <a:lnTo>
                    <a:pt x="93" y="303"/>
                  </a:lnTo>
                  <a:lnTo>
                    <a:pt x="93" y="295"/>
                  </a:lnTo>
                  <a:lnTo>
                    <a:pt x="93" y="293"/>
                  </a:lnTo>
                  <a:lnTo>
                    <a:pt x="90" y="292"/>
                  </a:lnTo>
                  <a:lnTo>
                    <a:pt x="85" y="294"/>
                  </a:lnTo>
                  <a:lnTo>
                    <a:pt x="83" y="298"/>
                  </a:lnTo>
                  <a:lnTo>
                    <a:pt x="82" y="301"/>
                  </a:lnTo>
                  <a:lnTo>
                    <a:pt x="84" y="309"/>
                  </a:lnTo>
                  <a:cubicBezTo>
                    <a:pt x="85" y="310"/>
                    <a:pt x="85" y="311"/>
                    <a:pt x="84" y="312"/>
                  </a:cubicBezTo>
                  <a:lnTo>
                    <a:pt x="84" y="315"/>
                  </a:lnTo>
                  <a:lnTo>
                    <a:pt x="84" y="318"/>
                  </a:lnTo>
                  <a:lnTo>
                    <a:pt x="84" y="325"/>
                  </a:lnTo>
                  <a:lnTo>
                    <a:pt x="94" y="328"/>
                  </a:lnTo>
                  <a:cubicBezTo>
                    <a:pt x="95" y="328"/>
                    <a:pt x="96" y="328"/>
                    <a:pt x="96" y="329"/>
                  </a:cubicBezTo>
                  <a:lnTo>
                    <a:pt x="99" y="330"/>
                  </a:lnTo>
                  <a:cubicBezTo>
                    <a:pt x="99" y="331"/>
                    <a:pt x="100" y="331"/>
                    <a:pt x="101" y="332"/>
                  </a:cubicBezTo>
                  <a:lnTo>
                    <a:pt x="104" y="337"/>
                  </a:lnTo>
                  <a:cubicBezTo>
                    <a:pt x="106" y="337"/>
                    <a:pt x="108" y="339"/>
                    <a:pt x="109" y="341"/>
                  </a:cubicBezTo>
                  <a:cubicBezTo>
                    <a:pt x="110" y="343"/>
                    <a:pt x="110" y="345"/>
                    <a:pt x="109" y="347"/>
                  </a:cubicBezTo>
                  <a:lnTo>
                    <a:pt x="107" y="351"/>
                  </a:lnTo>
                  <a:cubicBezTo>
                    <a:pt x="107" y="352"/>
                    <a:pt x="107" y="352"/>
                    <a:pt x="106" y="353"/>
                  </a:cubicBezTo>
                  <a:lnTo>
                    <a:pt x="104" y="356"/>
                  </a:lnTo>
                  <a:cubicBezTo>
                    <a:pt x="103" y="358"/>
                    <a:pt x="101" y="359"/>
                    <a:pt x="99" y="359"/>
                  </a:cubicBezTo>
                  <a:lnTo>
                    <a:pt x="96" y="359"/>
                  </a:lnTo>
                  <a:cubicBezTo>
                    <a:pt x="94" y="360"/>
                    <a:pt x="91" y="359"/>
                    <a:pt x="89" y="357"/>
                  </a:cubicBezTo>
                  <a:lnTo>
                    <a:pt x="88" y="355"/>
                  </a:lnTo>
                  <a:cubicBezTo>
                    <a:pt x="88" y="357"/>
                    <a:pt x="87" y="359"/>
                    <a:pt x="86" y="361"/>
                  </a:cubicBezTo>
                  <a:lnTo>
                    <a:pt x="84" y="363"/>
                  </a:lnTo>
                  <a:lnTo>
                    <a:pt x="84" y="363"/>
                  </a:lnTo>
                  <a:lnTo>
                    <a:pt x="87" y="365"/>
                  </a:lnTo>
                  <a:cubicBezTo>
                    <a:pt x="89" y="365"/>
                    <a:pt x="90" y="366"/>
                    <a:pt x="91" y="368"/>
                  </a:cubicBezTo>
                  <a:lnTo>
                    <a:pt x="94" y="374"/>
                  </a:lnTo>
                  <a:lnTo>
                    <a:pt x="98" y="383"/>
                  </a:lnTo>
                  <a:lnTo>
                    <a:pt x="101" y="384"/>
                  </a:lnTo>
                  <a:cubicBezTo>
                    <a:pt x="104" y="385"/>
                    <a:pt x="106" y="386"/>
                    <a:pt x="107" y="388"/>
                  </a:cubicBezTo>
                  <a:cubicBezTo>
                    <a:pt x="108" y="389"/>
                    <a:pt x="108" y="391"/>
                    <a:pt x="108" y="392"/>
                  </a:cubicBezTo>
                  <a:lnTo>
                    <a:pt x="108" y="392"/>
                  </a:lnTo>
                  <a:lnTo>
                    <a:pt x="117" y="391"/>
                  </a:lnTo>
                  <a:cubicBezTo>
                    <a:pt x="118" y="390"/>
                    <a:pt x="119" y="391"/>
                    <a:pt x="120" y="391"/>
                  </a:cubicBezTo>
                  <a:lnTo>
                    <a:pt x="129" y="393"/>
                  </a:lnTo>
                  <a:cubicBezTo>
                    <a:pt x="130" y="393"/>
                    <a:pt x="131" y="394"/>
                    <a:pt x="132" y="395"/>
                  </a:cubicBezTo>
                  <a:lnTo>
                    <a:pt x="138" y="400"/>
                  </a:lnTo>
                  <a:cubicBezTo>
                    <a:pt x="141" y="402"/>
                    <a:pt x="141" y="405"/>
                    <a:pt x="140" y="408"/>
                  </a:cubicBezTo>
                  <a:lnTo>
                    <a:pt x="140" y="411"/>
                  </a:lnTo>
                  <a:cubicBezTo>
                    <a:pt x="139" y="414"/>
                    <a:pt x="136" y="416"/>
                    <a:pt x="132" y="416"/>
                  </a:cubicBezTo>
                  <a:lnTo>
                    <a:pt x="128" y="416"/>
                  </a:lnTo>
                  <a:lnTo>
                    <a:pt x="119" y="415"/>
                  </a:lnTo>
                  <a:lnTo>
                    <a:pt x="116" y="416"/>
                  </a:lnTo>
                  <a:cubicBezTo>
                    <a:pt x="116" y="418"/>
                    <a:pt x="116" y="420"/>
                    <a:pt x="114" y="422"/>
                  </a:cubicBezTo>
                  <a:cubicBezTo>
                    <a:pt x="112" y="424"/>
                    <a:pt x="109" y="425"/>
                    <a:pt x="106" y="424"/>
                  </a:cubicBezTo>
                  <a:lnTo>
                    <a:pt x="104" y="424"/>
                  </a:lnTo>
                  <a:cubicBezTo>
                    <a:pt x="103" y="424"/>
                    <a:pt x="102" y="423"/>
                    <a:pt x="101" y="423"/>
                  </a:cubicBezTo>
                  <a:lnTo>
                    <a:pt x="93" y="417"/>
                  </a:lnTo>
                  <a:cubicBezTo>
                    <a:pt x="93" y="416"/>
                    <a:pt x="92" y="416"/>
                    <a:pt x="92" y="415"/>
                  </a:cubicBezTo>
                  <a:lnTo>
                    <a:pt x="91" y="415"/>
                  </a:lnTo>
                  <a:cubicBezTo>
                    <a:pt x="90" y="414"/>
                    <a:pt x="89" y="414"/>
                    <a:pt x="88" y="413"/>
                  </a:cubicBezTo>
                  <a:lnTo>
                    <a:pt x="85" y="411"/>
                  </a:lnTo>
                  <a:lnTo>
                    <a:pt x="77" y="403"/>
                  </a:lnTo>
                  <a:cubicBezTo>
                    <a:pt x="77" y="403"/>
                    <a:pt x="77" y="403"/>
                    <a:pt x="76" y="404"/>
                  </a:cubicBezTo>
                  <a:lnTo>
                    <a:pt x="75" y="405"/>
                  </a:lnTo>
                  <a:lnTo>
                    <a:pt x="75" y="407"/>
                  </a:lnTo>
                  <a:lnTo>
                    <a:pt x="74" y="412"/>
                  </a:lnTo>
                  <a:cubicBezTo>
                    <a:pt x="74" y="413"/>
                    <a:pt x="74" y="414"/>
                    <a:pt x="74" y="415"/>
                  </a:cubicBezTo>
                  <a:lnTo>
                    <a:pt x="70" y="423"/>
                  </a:lnTo>
                  <a:lnTo>
                    <a:pt x="71" y="427"/>
                  </a:lnTo>
                  <a:lnTo>
                    <a:pt x="72" y="432"/>
                  </a:lnTo>
                </a:path>
              </a:pathLst>
            </a:custGeom>
            <a:grpFill/>
            <a:ln w="9525" cap="rnd">
              <a:noFill/>
              <a:bevel/>
              <a:headEnd/>
              <a:tailEnd/>
            </a:ln>
            <a:effectLst/>
          </p:spPr>
          <p:txBody>
            <a:bodyPr wrap="none" anchor="ctr"/>
            <a:lstStyle/>
            <a:p>
              <a:endParaRPr lang="en-US" sz="422"/>
            </a:p>
          </p:txBody>
        </p:sp>
        <p:sp>
          <p:nvSpPr>
            <p:cNvPr id="445" name="Freeform 430">
              <a:extLst>
                <a:ext uri="{FF2B5EF4-FFF2-40B4-BE49-F238E27FC236}">
                  <a16:creationId xmlns:a16="http://schemas.microsoft.com/office/drawing/2014/main" id="{102E6AA9-681E-47B7-B04A-09340BB711F9}"/>
                </a:ext>
              </a:extLst>
            </p:cNvPr>
            <p:cNvSpPr>
              <a:spLocks noChangeArrowheads="1"/>
            </p:cNvSpPr>
            <p:nvPr/>
          </p:nvSpPr>
          <p:spPr bwMode="auto">
            <a:xfrm>
              <a:off x="7442200" y="2357438"/>
              <a:ext cx="1587" cy="4762"/>
            </a:xfrm>
            <a:custGeom>
              <a:avLst/>
              <a:gdLst>
                <a:gd name="T0" fmla="*/ 0 w 6"/>
                <a:gd name="T1" fmla="*/ 6 h 13"/>
                <a:gd name="T2" fmla="*/ 5 w 6"/>
                <a:gd name="T3" fmla="*/ 12 h 13"/>
                <a:gd name="T4" fmla="*/ 3 w 6"/>
                <a:gd name="T5" fmla="*/ 8 h 13"/>
                <a:gd name="T6" fmla="*/ 1 w 6"/>
                <a:gd name="T7" fmla="*/ 2 h 13"/>
                <a:gd name="T8" fmla="*/ 1 w 6"/>
                <a:gd name="T9" fmla="*/ 1 h 13"/>
                <a:gd name="T10" fmla="*/ 0 w 6"/>
                <a:gd name="T11" fmla="*/ 0 h 13"/>
                <a:gd name="T12" fmla="*/ 0 w 6"/>
                <a:gd name="T13" fmla="*/ 6 h 13"/>
              </a:gdLst>
              <a:ahLst/>
              <a:cxnLst>
                <a:cxn ang="0">
                  <a:pos x="T0" y="T1"/>
                </a:cxn>
                <a:cxn ang="0">
                  <a:pos x="T2" y="T3"/>
                </a:cxn>
                <a:cxn ang="0">
                  <a:pos x="T4" y="T5"/>
                </a:cxn>
                <a:cxn ang="0">
                  <a:pos x="T6" y="T7"/>
                </a:cxn>
                <a:cxn ang="0">
                  <a:pos x="T8" y="T9"/>
                </a:cxn>
                <a:cxn ang="0">
                  <a:pos x="T10" y="T11"/>
                </a:cxn>
                <a:cxn ang="0">
                  <a:pos x="T12" y="T13"/>
                </a:cxn>
              </a:cxnLst>
              <a:rect l="0" t="0" r="r" b="b"/>
              <a:pathLst>
                <a:path w="6" h="13">
                  <a:moveTo>
                    <a:pt x="0" y="6"/>
                  </a:moveTo>
                  <a:lnTo>
                    <a:pt x="5" y="12"/>
                  </a:lnTo>
                  <a:lnTo>
                    <a:pt x="3" y="8"/>
                  </a:lnTo>
                  <a:cubicBezTo>
                    <a:pt x="2" y="6"/>
                    <a:pt x="1" y="4"/>
                    <a:pt x="1" y="2"/>
                  </a:cubicBezTo>
                  <a:lnTo>
                    <a:pt x="1" y="1"/>
                  </a:lnTo>
                  <a:cubicBezTo>
                    <a:pt x="1" y="1"/>
                    <a:pt x="0" y="1"/>
                    <a:pt x="0" y="0"/>
                  </a:cubicBezTo>
                  <a:cubicBezTo>
                    <a:pt x="0" y="2"/>
                    <a:pt x="1" y="5"/>
                    <a:pt x="0" y="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46" name="Freeform 431">
              <a:extLst>
                <a:ext uri="{FF2B5EF4-FFF2-40B4-BE49-F238E27FC236}">
                  <a16:creationId xmlns:a16="http://schemas.microsoft.com/office/drawing/2014/main" id="{6F427B89-305B-4A09-AC3F-D9E94C932894}"/>
                </a:ext>
              </a:extLst>
            </p:cNvPr>
            <p:cNvSpPr>
              <a:spLocks noChangeArrowheads="1"/>
            </p:cNvSpPr>
            <p:nvPr/>
          </p:nvSpPr>
          <p:spPr bwMode="auto">
            <a:xfrm>
              <a:off x="7396162" y="2614613"/>
              <a:ext cx="14288" cy="31750"/>
            </a:xfrm>
            <a:custGeom>
              <a:avLst/>
              <a:gdLst>
                <a:gd name="T0" fmla="*/ 2 w 41"/>
                <a:gd name="T1" fmla="*/ 33 h 88"/>
                <a:gd name="T2" fmla="*/ 4 w 41"/>
                <a:gd name="T3" fmla="*/ 34 h 88"/>
                <a:gd name="T4" fmla="*/ 8 w 41"/>
                <a:gd name="T5" fmla="*/ 36 h 88"/>
                <a:gd name="T6" fmla="*/ 12 w 41"/>
                <a:gd name="T7" fmla="*/ 42 h 88"/>
                <a:gd name="T8" fmla="*/ 10 w 41"/>
                <a:gd name="T9" fmla="*/ 49 h 88"/>
                <a:gd name="T10" fmla="*/ 0 w 41"/>
                <a:gd name="T11" fmla="*/ 60 h 88"/>
                <a:gd name="T12" fmla="*/ 3 w 41"/>
                <a:gd name="T13" fmla="*/ 62 h 88"/>
                <a:gd name="T14" fmla="*/ 5 w 41"/>
                <a:gd name="T15" fmla="*/ 64 h 88"/>
                <a:gd name="T16" fmla="*/ 8 w 41"/>
                <a:gd name="T17" fmla="*/ 67 h 88"/>
                <a:gd name="T18" fmla="*/ 9 w 41"/>
                <a:gd name="T19" fmla="*/ 69 h 88"/>
                <a:gd name="T20" fmla="*/ 13 w 41"/>
                <a:gd name="T21" fmla="*/ 81 h 88"/>
                <a:gd name="T22" fmla="*/ 14 w 41"/>
                <a:gd name="T23" fmla="*/ 86 h 88"/>
                <a:gd name="T24" fmla="*/ 14 w 41"/>
                <a:gd name="T25" fmla="*/ 86 h 88"/>
                <a:gd name="T26" fmla="*/ 15 w 41"/>
                <a:gd name="T27" fmla="*/ 86 h 88"/>
                <a:gd name="T28" fmla="*/ 22 w 41"/>
                <a:gd name="T29" fmla="*/ 87 h 88"/>
                <a:gd name="T30" fmla="*/ 25 w 41"/>
                <a:gd name="T31" fmla="*/ 86 h 88"/>
                <a:gd name="T32" fmla="*/ 31 w 41"/>
                <a:gd name="T33" fmla="*/ 82 h 88"/>
                <a:gd name="T34" fmla="*/ 34 w 41"/>
                <a:gd name="T35" fmla="*/ 77 h 88"/>
                <a:gd name="T36" fmla="*/ 39 w 41"/>
                <a:gd name="T37" fmla="*/ 74 h 88"/>
                <a:gd name="T38" fmla="*/ 40 w 41"/>
                <a:gd name="T39" fmla="*/ 73 h 88"/>
                <a:gd name="T40" fmla="*/ 40 w 41"/>
                <a:gd name="T41" fmla="*/ 73 h 88"/>
                <a:gd name="T42" fmla="*/ 39 w 41"/>
                <a:gd name="T43" fmla="*/ 65 h 88"/>
                <a:gd name="T44" fmla="*/ 39 w 41"/>
                <a:gd name="T45" fmla="*/ 64 h 88"/>
                <a:gd name="T46" fmla="*/ 36 w 41"/>
                <a:gd name="T47" fmla="*/ 61 h 88"/>
                <a:gd name="T48" fmla="*/ 35 w 41"/>
                <a:gd name="T49" fmla="*/ 59 h 88"/>
                <a:gd name="T50" fmla="*/ 34 w 41"/>
                <a:gd name="T51" fmla="*/ 54 h 88"/>
                <a:gd name="T52" fmla="*/ 35 w 41"/>
                <a:gd name="T53" fmla="*/ 50 h 88"/>
                <a:gd name="T54" fmla="*/ 29 w 41"/>
                <a:gd name="T55" fmla="*/ 43 h 88"/>
                <a:gd name="T56" fmla="*/ 28 w 41"/>
                <a:gd name="T57" fmla="*/ 41 h 88"/>
                <a:gd name="T58" fmla="*/ 26 w 41"/>
                <a:gd name="T59" fmla="*/ 38 h 88"/>
                <a:gd name="T60" fmla="*/ 26 w 41"/>
                <a:gd name="T61" fmla="*/ 36 h 88"/>
                <a:gd name="T62" fmla="*/ 25 w 41"/>
                <a:gd name="T63" fmla="*/ 25 h 88"/>
                <a:gd name="T64" fmla="*/ 22 w 41"/>
                <a:gd name="T65" fmla="*/ 0 h 88"/>
                <a:gd name="T66" fmla="*/ 21 w 41"/>
                <a:gd name="T67" fmla="*/ 0 h 88"/>
                <a:gd name="T68" fmla="*/ 19 w 41"/>
                <a:gd name="T69" fmla="*/ 1 h 88"/>
                <a:gd name="T70" fmla="*/ 15 w 41"/>
                <a:gd name="T71" fmla="*/ 6 h 88"/>
                <a:gd name="T72" fmla="*/ 13 w 41"/>
                <a:gd name="T73" fmla="*/ 9 h 88"/>
                <a:gd name="T74" fmla="*/ 7 w 41"/>
                <a:gd name="T75" fmla="*/ 12 h 88"/>
                <a:gd name="T76" fmla="*/ 2 w 41"/>
                <a:gd name="T77" fmla="*/ 17 h 88"/>
                <a:gd name="T78" fmla="*/ 0 w 41"/>
                <a:gd name="T79" fmla="*/ 21 h 88"/>
                <a:gd name="T80" fmla="*/ 1 w 41"/>
                <a:gd name="T81" fmla="*/ 29 h 88"/>
                <a:gd name="T82" fmla="*/ 0 w 41"/>
                <a:gd name="T83" fmla="*/ 33 h 88"/>
                <a:gd name="T84" fmla="*/ 2 w 41"/>
                <a:gd name="T85" fmla="*/ 3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 h="88">
                  <a:moveTo>
                    <a:pt x="2" y="33"/>
                  </a:moveTo>
                  <a:cubicBezTo>
                    <a:pt x="2" y="34"/>
                    <a:pt x="3" y="34"/>
                    <a:pt x="4" y="34"/>
                  </a:cubicBezTo>
                  <a:lnTo>
                    <a:pt x="8" y="36"/>
                  </a:lnTo>
                  <a:cubicBezTo>
                    <a:pt x="10" y="37"/>
                    <a:pt x="12" y="40"/>
                    <a:pt x="12" y="42"/>
                  </a:cubicBezTo>
                  <a:cubicBezTo>
                    <a:pt x="13" y="45"/>
                    <a:pt x="12" y="47"/>
                    <a:pt x="10" y="49"/>
                  </a:cubicBezTo>
                  <a:lnTo>
                    <a:pt x="0" y="60"/>
                  </a:lnTo>
                  <a:lnTo>
                    <a:pt x="3" y="62"/>
                  </a:lnTo>
                  <a:cubicBezTo>
                    <a:pt x="4" y="62"/>
                    <a:pt x="5" y="63"/>
                    <a:pt x="5" y="64"/>
                  </a:cubicBezTo>
                  <a:lnTo>
                    <a:pt x="8" y="67"/>
                  </a:lnTo>
                  <a:cubicBezTo>
                    <a:pt x="8" y="67"/>
                    <a:pt x="9" y="68"/>
                    <a:pt x="9" y="69"/>
                  </a:cubicBezTo>
                  <a:lnTo>
                    <a:pt x="13" y="81"/>
                  </a:lnTo>
                  <a:cubicBezTo>
                    <a:pt x="14" y="83"/>
                    <a:pt x="14" y="85"/>
                    <a:pt x="14" y="86"/>
                  </a:cubicBezTo>
                  <a:lnTo>
                    <a:pt x="14" y="86"/>
                  </a:lnTo>
                  <a:lnTo>
                    <a:pt x="15" y="86"/>
                  </a:lnTo>
                  <a:lnTo>
                    <a:pt x="22" y="87"/>
                  </a:lnTo>
                  <a:lnTo>
                    <a:pt x="25" y="86"/>
                  </a:lnTo>
                  <a:lnTo>
                    <a:pt x="31" y="82"/>
                  </a:lnTo>
                  <a:lnTo>
                    <a:pt x="34" y="77"/>
                  </a:lnTo>
                  <a:cubicBezTo>
                    <a:pt x="35" y="75"/>
                    <a:pt x="37" y="74"/>
                    <a:pt x="39" y="74"/>
                  </a:cubicBezTo>
                  <a:cubicBezTo>
                    <a:pt x="39" y="73"/>
                    <a:pt x="39" y="73"/>
                    <a:pt x="40" y="73"/>
                  </a:cubicBezTo>
                  <a:lnTo>
                    <a:pt x="40" y="73"/>
                  </a:lnTo>
                  <a:lnTo>
                    <a:pt x="39" y="65"/>
                  </a:lnTo>
                  <a:cubicBezTo>
                    <a:pt x="39" y="64"/>
                    <a:pt x="39" y="64"/>
                    <a:pt x="39" y="64"/>
                  </a:cubicBezTo>
                  <a:cubicBezTo>
                    <a:pt x="38" y="64"/>
                    <a:pt x="36" y="62"/>
                    <a:pt x="36" y="61"/>
                  </a:cubicBezTo>
                  <a:lnTo>
                    <a:pt x="35" y="59"/>
                  </a:lnTo>
                  <a:cubicBezTo>
                    <a:pt x="34" y="58"/>
                    <a:pt x="34" y="56"/>
                    <a:pt x="34" y="54"/>
                  </a:cubicBezTo>
                  <a:lnTo>
                    <a:pt x="35" y="50"/>
                  </a:lnTo>
                  <a:lnTo>
                    <a:pt x="29" y="43"/>
                  </a:lnTo>
                  <a:cubicBezTo>
                    <a:pt x="28" y="43"/>
                    <a:pt x="28" y="42"/>
                    <a:pt x="28" y="41"/>
                  </a:cubicBezTo>
                  <a:lnTo>
                    <a:pt x="26" y="38"/>
                  </a:lnTo>
                  <a:cubicBezTo>
                    <a:pt x="26" y="37"/>
                    <a:pt x="26" y="36"/>
                    <a:pt x="26" y="36"/>
                  </a:cubicBezTo>
                  <a:lnTo>
                    <a:pt x="25" y="25"/>
                  </a:lnTo>
                  <a:lnTo>
                    <a:pt x="22" y="0"/>
                  </a:lnTo>
                  <a:lnTo>
                    <a:pt x="21" y="0"/>
                  </a:lnTo>
                  <a:lnTo>
                    <a:pt x="19" y="1"/>
                  </a:lnTo>
                  <a:lnTo>
                    <a:pt x="15" y="6"/>
                  </a:lnTo>
                  <a:cubicBezTo>
                    <a:pt x="14" y="7"/>
                    <a:pt x="14" y="8"/>
                    <a:pt x="13" y="9"/>
                  </a:cubicBezTo>
                  <a:lnTo>
                    <a:pt x="7" y="12"/>
                  </a:lnTo>
                  <a:lnTo>
                    <a:pt x="2" y="17"/>
                  </a:lnTo>
                  <a:lnTo>
                    <a:pt x="0" y="21"/>
                  </a:lnTo>
                  <a:lnTo>
                    <a:pt x="1" y="29"/>
                  </a:lnTo>
                  <a:cubicBezTo>
                    <a:pt x="1" y="31"/>
                    <a:pt x="0" y="32"/>
                    <a:pt x="0" y="33"/>
                  </a:cubicBezTo>
                  <a:lnTo>
                    <a:pt x="2" y="3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47" name="Freeform 432">
              <a:extLst>
                <a:ext uri="{FF2B5EF4-FFF2-40B4-BE49-F238E27FC236}">
                  <a16:creationId xmlns:a16="http://schemas.microsoft.com/office/drawing/2014/main" id="{76ECEB52-2E10-4E79-98FD-C1BADAB0AB81}"/>
                </a:ext>
              </a:extLst>
            </p:cNvPr>
            <p:cNvSpPr>
              <a:spLocks noChangeArrowheads="1"/>
            </p:cNvSpPr>
            <p:nvPr/>
          </p:nvSpPr>
          <p:spPr bwMode="auto">
            <a:xfrm>
              <a:off x="7418387" y="2587625"/>
              <a:ext cx="14288" cy="15875"/>
            </a:xfrm>
            <a:custGeom>
              <a:avLst/>
              <a:gdLst>
                <a:gd name="T0" fmla="*/ 18 w 41"/>
                <a:gd name="T1" fmla="*/ 42 h 43"/>
                <a:gd name="T2" fmla="*/ 25 w 41"/>
                <a:gd name="T3" fmla="*/ 28 h 43"/>
                <a:gd name="T4" fmla="*/ 33 w 41"/>
                <a:gd name="T5" fmla="*/ 9 h 43"/>
                <a:gd name="T6" fmla="*/ 35 w 41"/>
                <a:gd name="T7" fmla="*/ 7 h 43"/>
                <a:gd name="T8" fmla="*/ 40 w 41"/>
                <a:gd name="T9" fmla="*/ 0 h 43"/>
                <a:gd name="T10" fmla="*/ 20 w 41"/>
                <a:gd name="T11" fmla="*/ 20 h 43"/>
                <a:gd name="T12" fmla="*/ 17 w 41"/>
                <a:gd name="T13" fmla="*/ 22 h 43"/>
                <a:gd name="T14" fmla="*/ 12 w 41"/>
                <a:gd name="T15" fmla="*/ 23 h 43"/>
                <a:gd name="T16" fmla="*/ 9 w 41"/>
                <a:gd name="T17" fmla="*/ 26 h 43"/>
                <a:gd name="T18" fmla="*/ 0 w 41"/>
                <a:gd name="T19" fmla="*/ 41 h 43"/>
                <a:gd name="T20" fmla="*/ 0 w 41"/>
                <a:gd name="T21" fmla="*/ 41 h 43"/>
                <a:gd name="T22" fmla="*/ 5 w 41"/>
                <a:gd name="T23" fmla="*/ 39 h 43"/>
                <a:gd name="T24" fmla="*/ 7 w 41"/>
                <a:gd name="T25" fmla="*/ 39 h 43"/>
                <a:gd name="T26" fmla="*/ 7 w 41"/>
                <a:gd name="T27" fmla="*/ 39 h 43"/>
                <a:gd name="T28" fmla="*/ 12 w 41"/>
                <a:gd name="T29" fmla="*/ 39 h 43"/>
                <a:gd name="T30" fmla="*/ 18 w 41"/>
                <a:gd name="T31"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43">
                  <a:moveTo>
                    <a:pt x="18" y="42"/>
                  </a:moveTo>
                  <a:lnTo>
                    <a:pt x="25" y="28"/>
                  </a:lnTo>
                  <a:lnTo>
                    <a:pt x="33" y="9"/>
                  </a:lnTo>
                  <a:cubicBezTo>
                    <a:pt x="33" y="8"/>
                    <a:pt x="34" y="7"/>
                    <a:pt x="35" y="7"/>
                  </a:cubicBezTo>
                  <a:lnTo>
                    <a:pt x="40" y="0"/>
                  </a:lnTo>
                  <a:lnTo>
                    <a:pt x="20" y="20"/>
                  </a:lnTo>
                  <a:cubicBezTo>
                    <a:pt x="19" y="21"/>
                    <a:pt x="18" y="22"/>
                    <a:pt x="17" y="22"/>
                  </a:cubicBezTo>
                  <a:lnTo>
                    <a:pt x="12" y="23"/>
                  </a:lnTo>
                  <a:lnTo>
                    <a:pt x="9" y="26"/>
                  </a:lnTo>
                  <a:lnTo>
                    <a:pt x="0" y="41"/>
                  </a:lnTo>
                  <a:lnTo>
                    <a:pt x="0" y="41"/>
                  </a:lnTo>
                  <a:lnTo>
                    <a:pt x="5" y="39"/>
                  </a:lnTo>
                  <a:cubicBezTo>
                    <a:pt x="6" y="39"/>
                    <a:pt x="6" y="39"/>
                    <a:pt x="7" y="39"/>
                  </a:cubicBezTo>
                  <a:lnTo>
                    <a:pt x="7" y="39"/>
                  </a:lnTo>
                  <a:lnTo>
                    <a:pt x="12" y="39"/>
                  </a:lnTo>
                  <a:cubicBezTo>
                    <a:pt x="14" y="39"/>
                    <a:pt x="17" y="40"/>
                    <a:pt x="18" y="4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48" name="Freeform 433">
              <a:extLst>
                <a:ext uri="{FF2B5EF4-FFF2-40B4-BE49-F238E27FC236}">
                  <a16:creationId xmlns:a16="http://schemas.microsoft.com/office/drawing/2014/main" id="{837B7794-C3F5-4FB0-B88B-3DAD5FF0ABD5}"/>
                </a:ext>
              </a:extLst>
            </p:cNvPr>
            <p:cNvSpPr>
              <a:spLocks noChangeArrowheads="1"/>
            </p:cNvSpPr>
            <p:nvPr/>
          </p:nvSpPr>
          <p:spPr bwMode="auto">
            <a:xfrm>
              <a:off x="7497762" y="2792413"/>
              <a:ext cx="39688" cy="50800"/>
            </a:xfrm>
            <a:custGeom>
              <a:avLst/>
              <a:gdLst>
                <a:gd name="T0" fmla="*/ 0 w 111"/>
                <a:gd name="T1" fmla="*/ 127 h 139"/>
                <a:gd name="T2" fmla="*/ 6 w 111"/>
                <a:gd name="T3" fmla="*/ 135 h 139"/>
                <a:gd name="T4" fmla="*/ 10 w 111"/>
                <a:gd name="T5" fmla="*/ 136 h 139"/>
                <a:gd name="T6" fmla="*/ 17 w 111"/>
                <a:gd name="T7" fmla="*/ 135 h 139"/>
                <a:gd name="T8" fmla="*/ 22 w 111"/>
                <a:gd name="T9" fmla="*/ 132 h 139"/>
                <a:gd name="T10" fmla="*/ 24 w 111"/>
                <a:gd name="T11" fmla="*/ 130 h 139"/>
                <a:gd name="T12" fmla="*/ 25 w 111"/>
                <a:gd name="T13" fmla="*/ 131 h 139"/>
                <a:gd name="T14" fmla="*/ 29 w 111"/>
                <a:gd name="T15" fmla="*/ 134 h 139"/>
                <a:gd name="T16" fmla="*/ 31 w 111"/>
                <a:gd name="T17" fmla="*/ 135 h 139"/>
                <a:gd name="T18" fmla="*/ 37 w 111"/>
                <a:gd name="T19" fmla="*/ 135 h 139"/>
                <a:gd name="T20" fmla="*/ 43 w 111"/>
                <a:gd name="T21" fmla="*/ 138 h 139"/>
                <a:gd name="T22" fmla="*/ 43 w 111"/>
                <a:gd name="T23" fmla="*/ 138 h 139"/>
                <a:gd name="T24" fmla="*/ 51 w 111"/>
                <a:gd name="T25" fmla="*/ 132 h 139"/>
                <a:gd name="T26" fmla="*/ 53 w 111"/>
                <a:gd name="T27" fmla="*/ 124 h 139"/>
                <a:gd name="T28" fmla="*/ 58 w 111"/>
                <a:gd name="T29" fmla="*/ 122 h 139"/>
                <a:gd name="T30" fmla="*/ 62 w 111"/>
                <a:gd name="T31" fmla="*/ 118 h 139"/>
                <a:gd name="T32" fmla="*/ 74 w 111"/>
                <a:gd name="T33" fmla="*/ 108 h 139"/>
                <a:gd name="T34" fmla="*/ 78 w 111"/>
                <a:gd name="T35" fmla="*/ 101 h 139"/>
                <a:gd name="T36" fmla="*/ 78 w 111"/>
                <a:gd name="T37" fmla="*/ 101 h 139"/>
                <a:gd name="T38" fmla="*/ 86 w 111"/>
                <a:gd name="T39" fmla="*/ 96 h 139"/>
                <a:gd name="T40" fmla="*/ 88 w 111"/>
                <a:gd name="T41" fmla="*/ 94 h 139"/>
                <a:gd name="T42" fmla="*/ 92 w 111"/>
                <a:gd name="T43" fmla="*/ 89 h 139"/>
                <a:gd name="T44" fmla="*/ 94 w 111"/>
                <a:gd name="T45" fmla="*/ 82 h 139"/>
                <a:gd name="T46" fmla="*/ 93 w 111"/>
                <a:gd name="T47" fmla="*/ 79 h 139"/>
                <a:gd name="T48" fmla="*/ 94 w 111"/>
                <a:gd name="T49" fmla="*/ 78 h 139"/>
                <a:gd name="T50" fmla="*/ 97 w 111"/>
                <a:gd name="T51" fmla="*/ 76 h 139"/>
                <a:gd name="T52" fmla="*/ 98 w 111"/>
                <a:gd name="T53" fmla="*/ 74 h 139"/>
                <a:gd name="T54" fmla="*/ 101 w 111"/>
                <a:gd name="T55" fmla="*/ 67 h 139"/>
                <a:gd name="T56" fmla="*/ 103 w 111"/>
                <a:gd name="T57" fmla="*/ 64 h 139"/>
                <a:gd name="T58" fmla="*/ 105 w 111"/>
                <a:gd name="T59" fmla="*/ 60 h 139"/>
                <a:gd name="T60" fmla="*/ 106 w 111"/>
                <a:gd name="T61" fmla="*/ 59 h 139"/>
                <a:gd name="T62" fmla="*/ 110 w 111"/>
                <a:gd name="T63" fmla="*/ 52 h 139"/>
                <a:gd name="T64" fmla="*/ 109 w 111"/>
                <a:gd name="T65" fmla="*/ 49 h 139"/>
                <a:gd name="T66" fmla="*/ 109 w 111"/>
                <a:gd name="T67" fmla="*/ 47 h 139"/>
                <a:gd name="T68" fmla="*/ 106 w 111"/>
                <a:gd name="T69" fmla="*/ 41 h 139"/>
                <a:gd name="T70" fmla="*/ 102 w 111"/>
                <a:gd name="T71" fmla="*/ 38 h 139"/>
                <a:gd name="T72" fmla="*/ 99 w 111"/>
                <a:gd name="T73" fmla="*/ 36 h 139"/>
                <a:gd name="T74" fmla="*/ 97 w 111"/>
                <a:gd name="T75" fmla="*/ 29 h 139"/>
                <a:gd name="T76" fmla="*/ 102 w 111"/>
                <a:gd name="T77" fmla="*/ 12 h 139"/>
                <a:gd name="T78" fmla="*/ 98 w 111"/>
                <a:gd name="T79" fmla="*/ 3 h 139"/>
                <a:gd name="T80" fmla="*/ 95 w 111"/>
                <a:gd name="T81" fmla="*/ 2 h 139"/>
                <a:gd name="T82" fmla="*/ 88 w 111"/>
                <a:gd name="T83" fmla="*/ 1 h 139"/>
                <a:gd name="T84" fmla="*/ 74 w 111"/>
                <a:gd name="T85" fmla="*/ 6 h 139"/>
                <a:gd name="T86" fmla="*/ 72 w 111"/>
                <a:gd name="T87" fmla="*/ 7 h 139"/>
                <a:gd name="T88" fmla="*/ 60 w 111"/>
                <a:gd name="T89" fmla="*/ 14 h 139"/>
                <a:gd name="T90" fmla="*/ 53 w 111"/>
                <a:gd name="T91" fmla="*/ 20 h 139"/>
                <a:gd name="T92" fmla="*/ 52 w 111"/>
                <a:gd name="T93" fmla="*/ 23 h 139"/>
                <a:gd name="T94" fmla="*/ 39 w 111"/>
                <a:gd name="T95" fmla="*/ 51 h 139"/>
                <a:gd name="T96" fmla="*/ 31 w 111"/>
                <a:gd name="T97" fmla="*/ 60 h 139"/>
                <a:gd name="T98" fmla="*/ 27 w 111"/>
                <a:gd name="T99" fmla="*/ 65 h 139"/>
                <a:gd name="T100" fmla="*/ 25 w 111"/>
                <a:gd name="T101" fmla="*/ 66 h 139"/>
                <a:gd name="T102" fmla="*/ 22 w 111"/>
                <a:gd name="T103" fmla="*/ 67 h 139"/>
                <a:gd name="T104" fmla="*/ 16 w 111"/>
                <a:gd name="T105" fmla="*/ 74 h 139"/>
                <a:gd name="T106" fmla="*/ 15 w 111"/>
                <a:gd name="T107" fmla="*/ 77 h 139"/>
                <a:gd name="T108" fmla="*/ 15 w 111"/>
                <a:gd name="T109" fmla="*/ 78 h 139"/>
                <a:gd name="T110" fmla="*/ 13 w 111"/>
                <a:gd name="T111" fmla="*/ 85 h 139"/>
                <a:gd name="T112" fmla="*/ 12 w 111"/>
                <a:gd name="T113" fmla="*/ 100 h 139"/>
                <a:gd name="T114" fmla="*/ 11 w 111"/>
                <a:gd name="T115" fmla="*/ 103 h 139"/>
                <a:gd name="T116" fmla="*/ 5 w 111"/>
                <a:gd name="T117" fmla="*/ 112 h 139"/>
                <a:gd name="T118" fmla="*/ 4 w 111"/>
                <a:gd name="T119" fmla="*/ 116 h 139"/>
                <a:gd name="T120" fmla="*/ 4 w 111"/>
                <a:gd name="T121" fmla="*/ 118 h 139"/>
                <a:gd name="T122" fmla="*/ 0 w 111"/>
                <a:gd name="T123" fmla="*/ 125 h 139"/>
                <a:gd name="T124" fmla="*/ 0 w 111"/>
                <a:gd name="T125" fmla="*/ 12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1" h="139">
                  <a:moveTo>
                    <a:pt x="0" y="127"/>
                  </a:moveTo>
                  <a:cubicBezTo>
                    <a:pt x="0" y="131"/>
                    <a:pt x="2" y="134"/>
                    <a:pt x="6" y="135"/>
                  </a:cubicBezTo>
                  <a:lnTo>
                    <a:pt x="10" y="136"/>
                  </a:lnTo>
                  <a:cubicBezTo>
                    <a:pt x="13" y="137"/>
                    <a:pt x="15" y="137"/>
                    <a:pt x="17" y="135"/>
                  </a:cubicBezTo>
                  <a:lnTo>
                    <a:pt x="22" y="132"/>
                  </a:lnTo>
                  <a:lnTo>
                    <a:pt x="24" y="130"/>
                  </a:lnTo>
                  <a:lnTo>
                    <a:pt x="25" y="131"/>
                  </a:lnTo>
                  <a:cubicBezTo>
                    <a:pt x="26" y="132"/>
                    <a:pt x="27" y="133"/>
                    <a:pt x="29" y="134"/>
                  </a:cubicBezTo>
                  <a:lnTo>
                    <a:pt x="31" y="135"/>
                  </a:lnTo>
                  <a:cubicBezTo>
                    <a:pt x="33" y="135"/>
                    <a:pt x="35" y="135"/>
                    <a:pt x="37" y="135"/>
                  </a:cubicBezTo>
                  <a:cubicBezTo>
                    <a:pt x="38" y="137"/>
                    <a:pt x="41" y="138"/>
                    <a:pt x="43" y="138"/>
                  </a:cubicBezTo>
                  <a:lnTo>
                    <a:pt x="43" y="138"/>
                  </a:lnTo>
                  <a:cubicBezTo>
                    <a:pt x="47" y="137"/>
                    <a:pt x="50" y="135"/>
                    <a:pt x="51" y="132"/>
                  </a:cubicBezTo>
                  <a:lnTo>
                    <a:pt x="53" y="124"/>
                  </a:lnTo>
                  <a:lnTo>
                    <a:pt x="58" y="122"/>
                  </a:lnTo>
                  <a:cubicBezTo>
                    <a:pt x="60" y="121"/>
                    <a:pt x="62" y="120"/>
                    <a:pt x="62" y="118"/>
                  </a:cubicBezTo>
                  <a:lnTo>
                    <a:pt x="74" y="108"/>
                  </a:lnTo>
                  <a:cubicBezTo>
                    <a:pt x="77" y="107"/>
                    <a:pt x="78" y="104"/>
                    <a:pt x="78" y="101"/>
                  </a:cubicBezTo>
                  <a:lnTo>
                    <a:pt x="78" y="101"/>
                  </a:lnTo>
                  <a:lnTo>
                    <a:pt x="86" y="96"/>
                  </a:lnTo>
                  <a:cubicBezTo>
                    <a:pt x="87" y="95"/>
                    <a:pt x="87" y="94"/>
                    <a:pt x="88" y="94"/>
                  </a:cubicBezTo>
                  <a:lnTo>
                    <a:pt x="92" y="89"/>
                  </a:lnTo>
                  <a:cubicBezTo>
                    <a:pt x="94" y="87"/>
                    <a:pt x="95" y="85"/>
                    <a:pt x="94" y="82"/>
                  </a:cubicBezTo>
                  <a:lnTo>
                    <a:pt x="93" y="79"/>
                  </a:lnTo>
                  <a:lnTo>
                    <a:pt x="94" y="78"/>
                  </a:lnTo>
                  <a:cubicBezTo>
                    <a:pt x="95" y="78"/>
                    <a:pt x="96" y="76"/>
                    <a:pt x="97" y="76"/>
                  </a:cubicBezTo>
                  <a:cubicBezTo>
                    <a:pt x="98" y="75"/>
                    <a:pt x="98" y="74"/>
                    <a:pt x="98" y="74"/>
                  </a:cubicBezTo>
                  <a:lnTo>
                    <a:pt x="101" y="67"/>
                  </a:lnTo>
                  <a:cubicBezTo>
                    <a:pt x="102" y="66"/>
                    <a:pt x="103" y="65"/>
                    <a:pt x="103" y="64"/>
                  </a:cubicBezTo>
                  <a:lnTo>
                    <a:pt x="105" y="60"/>
                  </a:lnTo>
                  <a:lnTo>
                    <a:pt x="106" y="59"/>
                  </a:lnTo>
                  <a:cubicBezTo>
                    <a:pt x="109" y="58"/>
                    <a:pt x="110" y="55"/>
                    <a:pt x="110" y="52"/>
                  </a:cubicBezTo>
                  <a:lnTo>
                    <a:pt x="109" y="49"/>
                  </a:lnTo>
                  <a:cubicBezTo>
                    <a:pt x="109" y="48"/>
                    <a:pt x="109" y="48"/>
                    <a:pt x="109" y="47"/>
                  </a:cubicBezTo>
                  <a:lnTo>
                    <a:pt x="106" y="41"/>
                  </a:lnTo>
                  <a:cubicBezTo>
                    <a:pt x="106" y="40"/>
                    <a:pt x="103" y="38"/>
                    <a:pt x="102" y="38"/>
                  </a:cubicBezTo>
                  <a:cubicBezTo>
                    <a:pt x="101" y="37"/>
                    <a:pt x="100" y="36"/>
                    <a:pt x="99" y="36"/>
                  </a:cubicBezTo>
                  <a:lnTo>
                    <a:pt x="97" y="29"/>
                  </a:lnTo>
                  <a:lnTo>
                    <a:pt x="102" y="12"/>
                  </a:lnTo>
                  <a:cubicBezTo>
                    <a:pt x="103" y="9"/>
                    <a:pt x="101" y="5"/>
                    <a:pt x="98" y="3"/>
                  </a:cubicBezTo>
                  <a:lnTo>
                    <a:pt x="95" y="2"/>
                  </a:lnTo>
                  <a:cubicBezTo>
                    <a:pt x="93" y="1"/>
                    <a:pt x="90" y="0"/>
                    <a:pt x="88" y="1"/>
                  </a:cubicBezTo>
                  <a:lnTo>
                    <a:pt x="74" y="6"/>
                  </a:lnTo>
                  <a:cubicBezTo>
                    <a:pt x="74" y="6"/>
                    <a:pt x="73" y="6"/>
                    <a:pt x="72" y="7"/>
                  </a:cubicBezTo>
                  <a:lnTo>
                    <a:pt x="60" y="14"/>
                  </a:lnTo>
                  <a:lnTo>
                    <a:pt x="53" y="20"/>
                  </a:lnTo>
                  <a:cubicBezTo>
                    <a:pt x="53" y="21"/>
                    <a:pt x="52" y="22"/>
                    <a:pt x="52" y="23"/>
                  </a:cubicBezTo>
                  <a:lnTo>
                    <a:pt x="39" y="51"/>
                  </a:lnTo>
                  <a:lnTo>
                    <a:pt x="31" y="60"/>
                  </a:lnTo>
                  <a:lnTo>
                    <a:pt x="27" y="65"/>
                  </a:lnTo>
                  <a:lnTo>
                    <a:pt x="25" y="66"/>
                  </a:lnTo>
                  <a:lnTo>
                    <a:pt x="22" y="67"/>
                  </a:lnTo>
                  <a:cubicBezTo>
                    <a:pt x="19" y="68"/>
                    <a:pt x="16" y="71"/>
                    <a:pt x="16" y="74"/>
                  </a:cubicBezTo>
                  <a:cubicBezTo>
                    <a:pt x="15" y="75"/>
                    <a:pt x="15" y="76"/>
                    <a:pt x="15" y="77"/>
                  </a:cubicBezTo>
                  <a:lnTo>
                    <a:pt x="15" y="78"/>
                  </a:lnTo>
                  <a:lnTo>
                    <a:pt x="13" y="85"/>
                  </a:lnTo>
                  <a:lnTo>
                    <a:pt x="12" y="100"/>
                  </a:lnTo>
                  <a:lnTo>
                    <a:pt x="11" y="103"/>
                  </a:lnTo>
                  <a:lnTo>
                    <a:pt x="5" y="112"/>
                  </a:lnTo>
                  <a:cubicBezTo>
                    <a:pt x="4" y="113"/>
                    <a:pt x="4" y="115"/>
                    <a:pt x="4" y="116"/>
                  </a:cubicBezTo>
                  <a:lnTo>
                    <a:pt x="4" y="118"/>
                  </a:lnTo>
                  <a:cubicBezTo>
                    <a:pt x="2" y="119"/>
                    <a:pt x="0" y="122"/>
                    <a:pt x="0" y="125"/>
                  </a:cubicBezTo>
                  <a:lnTo>
                    <a:pt x="0" y="12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49" name="Freeform 434">
              <a:extLst>
                <a:ext uri="{FF2B5EF4-FFF2-40B4-BE49-F238E27FC236}">
                  <a16:creationId xmlns:a16="http://schemas.microsoft.com/office/drawing/2014/main" id="{32CEE173-0B2F-4F98-BA15-D1BC5C576471}"/>
                </a:ext>
              </a:extLst>
            </p:cNvPr>
            <p:cNvSpPr>
              <a:spLocks noChangeArrowheads="1"/>
            </p:cNvSpPr>
            <p:nvPr/>
          </p:nvSpPr>
          <p:spPr bwMode="auto">
            <a:xfrm>
              <a:off x="7332662" y="2271713"/>
              <a:ext cx="74613" cy="109537"/>
            </a:xfrm>
            <a:custGeom>
              <a:avLst/>
              <a:gdLst>
                <a:gd name="T0" fmla="*/ 164 w 209"/>
                <a:gd name="T1" fmla="*/ 9 h 305"/>
                <a:gd name="T2" fmla="*/ 120 w 209"/>
                <a:gd name="T3" fmla="*/ 49 h 305"/>
                <a:gd name="T4" fmla="*/ 101 w 209"/>
                <a:gd name="T5" fmla="*/ 62 h 305"/>
                <a:gd name="T6" fmla="*/ 89 w 209"/>
                <a:gd name="T7" fmla="*/ 64 h 305"/>
                <a:gd name="T8" fmla="*/ 63 w 209"/>
                <a:gd name="T9" fmla="*/ 87 h 305"/>
                <a:gd name="T10" fmla="*/ 60 w 209"/>
                <a:gd name="T11" fmla="*/ 95 h 305"/>
                <a:gd name="T12" fmla="*/ 48 w 209"/>
                <a:gd name="T13" fmla="*/ 104 h 305"/>
                <a:gd name="T14" fmla="*/ 39 w 209"/>
                <a:gd name="T15" fmla="*/ 106 h 305"/>
                <a:gd name="T16" fmla="*/ 17 w 209"/>
                <a:gd name="T17" fmla="*/ 107 h 305"/>
                <a:gd name="T18" fmla="*/ 14 w 209"/>
                <a:gd name="T19" fmla="*/ 114 h 305"/>
                <a:gd name="T20" fmla="*/ 14 w 209"/>
                <a:gd name="T21" fmla="*/ 122 h 305"/>
                <a:gd name="T22" fmla="*/ 3 w 209"/>
                <a:gd name="T23" fmla="*/ 133 h 305"/>
                <a:gd name="T24" fmla="*/ 3 w 209"/>
                <a:gd name="T25" fmla="*/ 142 h 305"/>
                <a:gd name="T26" fmla="*/ 0 w 209"/>
                <a:gd name="T27" fmla="*/ 151 h 305"/>
                <a:gd name="T28" fmla="*/ 3 w 209"/>
                <a:gd name="T29" fmla="*/ 159 h 305"/>
                <a:gd name="T30" fmla="*/ 11 w 209"/>
                <a:gd name="T31" fmla="*/ 178 h 305"/>
                <a:gd name="T32" fmla="*/ 14 w 209"/>
                <a:gd name="T33" fmla="*/ 186 h 305"/>
                <a:gd name="T34" fmla="*/ 3 w 209"/>
                <a:gd name="T35" fmla="*/ 202 h 305"/>
                <a:gd name="T36" fmla="*/ 19 w 209"/>
                <a:gd name="T37" fmla="*/ 216 h 305"/>
                <a:gd name="T38" fmla="*/ 22 w 209"/>
                <a:gd name="T39" fmla="*/ 221 h 305"/>
                <a:gd name="T40" fmla="*/ 10 w 209"/>
                <a:gd name="T41" fmla="*/ 239 h 305"/>
                <a:gd name="T42" fmla="*/ 15 w 209"/>
                <a:gd name="T43" fmla="*/ 249 h 305"/>
                <a:gd name="T44" fmla="*/ 6 w 209"/>
                <a:gd name="T45" fmla="*/ 250 h 305"/>
                <a:gd name="T46" fmla="*/ 1 w 209"/>
                <a:gd name="T47" fmla="*/ 264 h 305"/>
                <a:gd name="T48" fmla="*/ 19 w 209"/>
                <a:gd name="T49" fmla="*/ 287 h 305"/>
                <a:gd name="T50" fmla="*/ 34 w 209"/>
                <a:gd name="T51" fmla="*/ 302 h 305"/>
                <a:gd name="T52" fmla="*/ 44 w 209"/>
                <a:gd name="T53" fmla="*/ 301 h 305"/>
                <a:gd name="T54" fmla="*/ 65 w 209"/>
                <a:gd name="T55" fmla="*/ 278 h 305"/>
                <a:gd name="T56" fmla="*/ 74 w 209"/>
                <a:gd name="T57" fmla="*/ 274 h 305"/>
                <a:gd name="T58" fmla="*/ 85 w 209"/>
                <a:gd name="T59" fmla="*/ 268 h 305"/>
                <a:gd name="T60" fmla="*/ 92 w 209"/>
                <a:gd name="T61" fmla="*/ 259 h 305"/>
                <a:gd name="T62" fmla="*/ 97 w 209"/>
                <a:gd name="T63" fmla="*/ 249 h 305"/>
                <a:gd name="T64" fmla="*/ 107 w 209"/>
                <a:gd name="T65" fmla="*/ 238 h 305"/>
                <a:gd name="T66" fmla="*/ 114 w 209"/>
                <a:gd name="T67" fmla="*/ 236 h 305"/>
                <a:gd name="T68" fmla="*/ 127 w 209"/>
                <a:gd name="T69" fmla="*/ 234 h 305"/>
                <a:gd name="T70" fmla="*/ 138 w 209"/>
                <a:gd name="T71" fmla="*/ 225 h 305"/>
                <a:gd name="T72" fmla="*/ 144 w 209"/>
                <a:gd name="T73" fmla="*/ 215 h 305"/>
                <a:gd name="T74" fmla="*/ 147 w 209"/>
                <a:gd name="T75" fmla="*/ 204 h 305"/>
                <a:gd name="T76" fmla="*/ 156 w 209"/>
                <a:gd name="T77" fmla="*/ 201 h 305"/>
                <a:gd name="T78" fmla="*/ 165 w 209"/>
                <a:gd name="T79" fmla="*/ 177 h 305"/>
                <a:gd name="T80" fmla="*/ 163 w 209"/>
                <a:gd name="T81" fmla="*/ 169 h 305"/>
                <a:gd name="T82" fmla="*/ 161 w 209"/>
                <a:gd name="T83" fmla="*/ 160 h 305"/>
                <a:gd name="T84" fmla="*/ 161 w 209"/>
                <a:gd name="T85" fmla="*/ 152 h 305"/>
                <a:gd name="T86" fmla="*/ 164 w 209"/>
                <a:gd name="T87" fmla="*/ 134 h 305"/>
                <a:gd name="T88" fmla="*/ 176 w 209"/>
                <a:gd name="T89" fmla="*/ 136 h 305"/>
                <a:gd name="T90" fmla="*/ 187 w 209"/>
                <a:gd name="T91" fmla="*/ 137 h 305"/>
                <a:gd name="T92" fmla="*/ 194 w 209"/>
                <a:gd name="T93" fmla="*/ 130 h 305"/>
                <a:gd name="T94" fmla="*/ 205 w 209"/>
                <a:gd name="T95" fmla="*/ 116 h 305"/>
                <a:gd name="T96" fmla="*/ 206 w 209"/>
                <a:gd name="T97" fmla="*/ 106 h 305"/>
                <a:gd name="T98" fmla="*/ 198 w 209"/>
                <a:gd name="T99" fmla="*/ 94 h 305"/>
                <a:gd name="T100" fmla="*/ 185 w 209"/>
                <a:gd name="T101" fmla="*/ 99 h 305"/>
                <a:gd name="T102" fmla="*/ 174 w 209"/>
                <a:gd name="T103" fmla="*/ 108 h 305"/>
                <a:gd name="T104" fmla="*/ 175 w 209"/>
                <a:gd name="T105" fmla="*/ 103 h 305"/>
                <a:gd name="T106" fmla="*/ 181 w 209"/>
                <a:gd name="T107" fmla="*/ 97 h 305"/>
                <a:gd name="T108" fmla="*/ 188 w 209"/>
                <a:gd name="T109" fmla="*/ 88 h 305"/>
                <a:gd name="T110" fmla="*/ 195 w 209"/>
                <a:gd name="T111" fmla="*/ 79 h 305"/>
                <a:gd name="T112" fmla="*/ 204 w 209"/>
                <a:gd name="T113" fmla="*/ 67 h 305"/>
                <a:gd name="T114" fmla="*/ 198 w 209"/>
                <a:gd name="T115" fmla="*/ 50 h 305"/>
                <a:gd name="T116" fmla="*/ 203 w 209"/>
                <a:gd name="T117" fmla="*/ 37 h 305"/>
                <a:gd name="T118" fmla="*/ 196 w 209"/>
                <a:gd name="T119" fmla="*/ 15 h 305"/>
                <a:gd name="T120" fmla="*/ 187 w 209"/>
                <a:gd name="T121" fmla="*/ 3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9" h="305">
                  <a:moveTo>
                    <a:pt x="177" y="0"/>
                  </a:moveTo>
                  <a:cubicBezTo>
                    <a:pt x="175" y="0"/>
                    <a:pt x="172" y="1"/>
                    <a:pt x="171" y="2"/>
                  </a:cubicBezTo>
                  <a:lnTo>
                    <a:pt x="164" y="9"/>
                  </a:lnTo>
                  <a:lnTo>
                    <a:pt x="155" y="21"/>
                  </a:lnTo>
                  <a:lnTo>
                    <a:pt x="121" y="47"/>
                  </a:lnTo>
                  <a:cubicBezTo>
                    <a:pt x="121" y="47"/>
                    <a:pt x="120" y="48"/>
                    <a:pt x="120" y="49"/>
                  </a:cubicBezTo>
                  <a:lnTo>
                    <a:pt x="116" y="54"/>
                  </a:lnTo>
                  <a:lnTo>
                    <a:pt x="105" y="60"/>
                  </a:lnTo>
                  <a:lnTo>
                    <a:pt x="101" y="62"/>
                  </a:lnTo>
                  <a:lnTo>
                    <a:pt x="95" y="62"/>
                  </a:lnTo>
                  <a:cubicBezTo>
                    <a:pt x="93" y="62"/>
                    <a:pt x="92" y="62"/>
                    <a:pt x="90" y="63"/>
                  </a:cubicBezTo>
                  <a:lnTo>
                    <a:pt x="89" y="64"/>
                  </a:lnTo>
                  <a:cubicBezTo>
                    <a:pt x="87" y="64"/>
                    <a:pt x="84" y="65"/>
                    <a:pt x="82" y="68"/>
                  </a:cubicBezTo>
                  <a:lnTo>
                    <a:pt x="79" y="72"/>
                  </a:lnTo>
                  <a:lnTo>
                    <a:pt x="63" y="87"/>
                  </a:lnTo>
                  <a:cubicBezTo>
                    <a:pt x="60" y="89"/>
                    <a:pt x="60" y="92"/>
                    <a:pt x="61" y="96"/>
                  </a:cubicBezTo>
                  <a:lnTo>
                    <a:pt x="61" y="96"/>
                  </a:lnTo>
                  <a:lnTo>
                    <a:pt x="60" y="95"/>
                  </a:lnTo>
                  <a:cubicBezTo>
                    <a:pt x="58" y="94"/>
                    <a:pt x="55" y="94"/>
                    <a:pt x="53" y="95"/>
                  </a:cubicBezTo>
                  <a:cubicBezTo>
                    <a:pt x="51" y="96"/>
                    <a:pt x="49" y="98"/>
                    <a:pt x="49" y="100"/>
                  </a:cubicBezTo>
                  <a:lnTo>
                    <a:pt x="48" y="104"/>
                  </a:lnTo>
                  <a:cubicBezTo>
                    <a:pt x="47" y="105"/>
                    <a:pt x="47" y="106"/>
                    <a:pt x="47" y="107"/>
                  </a:cubicBezTo>
                  <a:lnTo>
                    <a:pt x="44" y="106"/>
                  </a:lnTo>
                  <a:cubicBezTo>
                    <a:pt x="42" y="105"/>
                    <a:pt x="40" y="105"/>
                    <a:pt x="39" y="106"/>
                  </a:cubicBezTo>
                  <a:lnTo>
                    <a:pt x="32" y="101"/>
                  </a:lnTo>
                  <a:cubicBezTo>
                    <a:pt x="28" y="99"/>
                    <a:pt x="23" y="99"/>
                    <a:pt x="21" y="102"/>
                  </a:cubicBezTo>
                  <a:lnTo>
                    <a:pt x="17" y="107"/>
                  </a:lnTo>
                  <a:cubicBezTo>
                    <a:pt x="16" y="108"/>
                    <a:pt x="16" y="108"/>
                    <a:pt x="16" y="109"/>
                  </a:cubicBezTo>
                  <a:lnTo>
                    <a:pt x="15" y="111"/>
                  </a:lnTo>
                  <a:cubicBezTo>
                    <a:pt x="14" y="112"/>
                    <a:pt x="14" y="113"/>
                    <a:pt x="14" y="114"/>
                  </a:cubicBezTo>
                  <a:lnTo>
                    <a:pt x="14" y="118"/>
                  </a:lnTo>
                  <a:cubicBezTo>
                    <a:pt x="14" y="119"/>
                    <a:pt x="14" y="120"/>
                    <a:pt x="14" y="121"/>
                  </a:cubicBezTo>
                  <a:lnTo>
                    <a:pt x="14" y="122"/>
                  </a:lnTo>
                  <a:lnTo>
                    <a:pt x="10" y="123"/>
                  </a:lnTo>
                  <a:cubicBezTo>
                    <a:pt x="6" y="123"/>
                    <a:pt x="3" y="127"/>
                    <a:pt x="3" y="131"/>
                  </a:cubicBezTo>
                  <a:lnTo>
                    <a:pt x="3" y="133"/>
                  </a:lnTo>
                  <a:cubicBezTo>
                    <a:pt x="3" y="134"/>
                    <a:pt x="3" y="135"/>
                    <a:pt x="4" y="137"/>
                  </a:cubicBezTo>
                  <a:cubicBezTo>
                    <a:pt x="3" y="138"/>
                    <a:pt x="3" y="139"/>
                    <a:pt x="3" y="141"/>
                  </a:cubicBezTo>
                  <a:lnTo>
                    <a:pt x="3" y="142"/>
                  </a:lnTo>
                  <a:lnTo>
                    <a:pt x="2" y="143"/>
                  </a:lnTo>
                  <a:cubicBezTo>
                    <a:pt x="2" y="144"/>
                    <a:pt x="1" y="145"/>
                    <a:pt x="1" y="146"/>
                  </a:cubicBezTo>
                  <a:lnTo>
                    <a:pt x="0" y="151"/>
                  </a:lnTo>
                  <a:cubicBezTo>
                    <a:pt x="0" y="153"/>
                    <a:pt x="0" y="154"/>
                    <a:pt x="1" y="155"/>
                  </a:cubicBezTo>
                  <a:lnTo>
                    <a:pt x="2" y="157"/>
                  </a:lnTo>
                  <a:cubicBezTo>
                    <a:pt x="2" y="158"/>
                    <a:pt x="2" y="159"/>
                    <a:pt x="3" y="159"/>
                  </a:cubicBezTo>
                  <a:lnTo>
                    <a:pt x="3" y="159"/>
                  </a:lnTo>
                  <a:cubicBezTo>
                    <a:pt x="3" y="162"/>
                    <a:pt x="3" y="164"/>
                    <a:pt x="5" y="166"/>
                  </a:cubicBezTo>
                  <a:lnTo>
                    <a:pt x="11" y="178"/>
                  </a:lnTo>
                  <a:cubicBezTo>
                    <a:pt x="11" y="180"/>
                    <a:pt x="13" y="181"/>
                    <a:pt x="14" y="181"/>
                  </a:cubicBezTo>
                  <a:lnTo>
                    <a:pt x="14" y="182"/>
                  </a:lnTo>
                  <a:cubicBezTo>
                    <a:pt x="13" y="183"/>
                    <a:pt x="13" y="185"/>
                    <a:pt x="14" y="186"/>
                  </a:cubicBezTo>
                  <a:cubicBezTo>
                    <a:pt x="14" y="187"/>
                    <a:pt x="14" y="187"/>
                    <a:pt x="14" y="187"/>
                  </a:cubicBezTo>
                  <a:lnTo>
                    <a:pt x="6" y="195"/>
                  </a:lnTo>
                  <a:cubicBezTo>
                    <a:pt x="4" y="197"/>
                    <a:pt x="3" y="199"/>
                    <a:pt x="3" y="202"/>
                  </a:cubicBezTo>
                  <a:cubicBezTo>
                    <a:pt x="3" y="204"/>
                    <a:pt x="4" y="206"/>
                    <a:pt x="6" y="208"/>
                  </a:cubicBezTo>
                  <a:lnTo>
                    <a:pt x="15" y="215"/>
                  </a:lnTo>
                  <a:cubicBezTo>
                    <a:pt x="16" y="215"/>
                    <a:pt x="17" y="216"/>
                    <a:pt x="19" y="216"/>
                  </a:cubicBezTo>
                  <a:cubicBezTo>
                    <a:pt x="20" y="218"/>
                    <a:pt x="21" y="219"/>
                    <a:pt x="23" y="220"/>
                  </a:cubicBezTo>
                  <a:lnTo>
                    <a:pt x="24" y="220"/>
                  </a:lnTo>
                  <a:lnTo>
                    <a:pt x="22" y="221"/>
                  </a:lnTo>
                  <a:cubicBezTo>
                    <a:pt x="21" y="222"/>
                    <a:pt x="21" y="222"/>
                    <a:pt x="20" y="223"/>
                  </a:cubicBezTo>
                  <a:lnTo>
                    <a:pt x="12" y="231"/>
                  </a:lnTo>
                  <a:cubicBezTo>
                    <a:pt x="10" y="233"/>
                    <a:pt x="9" y="236"/>
                    <a:pt x="10" y="239"/>
                  </a:cubicBezTo>
                  <a:lnTo>
                    <a:pt x="10" y="241"/>
                  </a:lnTo>
                  <a:cubicBezTo>
                    <a:pt x="9" y="243"/>
                    <a:pt x="10" y="246"/>
                    <a:pt x="12" y="247"/>
                  </a:cubicBezTo>
                  <a:cubicBezTo>
                    <a:pt x="12" y="248"/>
                    <a:pt x="13" y="249"/>
                    <a:pt x="15" y="249"/>
                  </a:cubicBezTo>
                  <a:lnTo>
                    <a:pt x="13" y="249"/>
                  </a:lnTo>
                  <a:cubicBezTo>
                    <a:pt x="12" y="249"/>
                    <a:pt x="11" y="249"/>
                    <a:pt x="9" y="249"/>
                  </a:cubicBezTo>
                  <a:lnTo>
                    <a:pt x="6" y="250"/>
                  </a:lnTo>
                  <a:cubicBezTo>
                    <a:pt x="3" y="251"/>
                    <a:pt x="0" y="254"/>
                    <a:pt x="1" y="258"/>
                  </a:cubicBezTo>
                  <a:lnTo>
                    <a:pt x="1" y="260"/>
                  </a:lnTo>
                  <a:cubicBezTo>
                    <a:pt x="1" y="261"/>
                    <a:pt x="1" y="263"/>
                    <a:pt x="1" y="264"/>
                  </a:cubicBezTo>
                  <a:lnTo>
                    <a:pt x="3" y="268"/>
                  </a:lnTo>
                  <a:cubicBezTo>
                    <a:pt x="4" y="270"/>
                    <a:pt x="5" y="271"/>
                    <a:pt x="6" y="272"/>
                  </a:cubicBezTo>
                  <a:lnTo>
                    <a:pt x="19" y="287"/>
                  </a:lnTo>
                  <a:cubicBezTo>
                    <a:pt x="19" y="288"/>
                    <a:pt x="20" y="288"/>
                    <a:pt x="21" y="289"/>
                  </a:cubicBezTo>
                  <a:lnTo>
                    <a:pt x="31" y="300"/>
                  </a:lnTo>
                  <a:cubicBezTo>
                    <a:pt x="31" y="301"/>
                    <a:pt x="32" y="302"/>
                    <a:pt x="34" y="302"/>
                  </a:cubicBezTo>
                  <a:lnTo>
                    <a:pt x="35" y="303"/>
                  </a:lnTo>
                  <a:cubicBezTo>
                    <a:pt x="36" y="303"/>
                    <a:pt x="37" y="304"/>
                    <a:pt x="38" y="304"/>
                  </a:cubicBezTo>
                  <a:cubicBezTo>
                    <a:pt x="40" y="304"/>
                    <a:pt x="42" y="303"/>
                    <a:pt x="44" y="301"/>
                  </a:cubicBezTo>
                  <a:lnTo>
                    <a:pt x="60" y="289"/>
                  </a:lnTo>
                  <a:lnTo>
                    <a:pt x="64" y="285"/>
                  </a:lnTo>
                  <a:cubicBezTo>
                    <a:pt x="65" y="283"/>
                    <a:pt x="66" y="281"/>
                    <a:pt x="65" y="278"/>
                  </a:cubicBezTo>
                  <a:lnTo>
                    <a:pt x="70" y="274"/>
                  </a:lnTo>
                  <a:lnTo>
                    <a:pt x="70" y="274"/>
                  </a:lnTo>
                  <a:lnTo>
                    <a:pt x="74" y="274"/>
                  </a:lnTo>
                  <a:cubicBezTo>
                    <a:pt x="76" y="275"/>
                    <a:pt x="79" y="274"/>
                    <a:pt x="80" y="273"/>
                  </a:cubicBezTo>
                  <a:cubicBezTo>
                    <a:pt x="81" y="272"/>
                    <a:pt x="82" y="270"/>
                    <a:pt x="83" y="269"/>
                  </a:cubicBezTo>
                  <a:cubicBezTo>
                    <a:pt x="84" y="269"/>
                    <a:pt x="85" y="269"/>
                    <a:pt x="85" y="268"/>
                  </a:cubicBezTo>
                  <a:lnTo>
                    <a:pt x="88" y="266"/>
                  </a:lnTo>
                  <a:cubicBezTo>
                    <a:pt x="89" y="265"/>
                    <a:pt x="90" y="264"/>
                    <a:pt x="91" y="262"/>
                  </a:cubicBezTo>
                  <a:lnTo>
                    <a:pt x="92" y="259"/>
                  </a:lnTo>
                  <a:cubicBezTo>
                    <a:pt x="93" y="258"/>
                    <a:pt x="93" y="256"/>
                    <a:pt x="92" y="254"/>
                  </a:cubicBezTo>
                  <a:lnTo>
                    <a:pt x="89" y="247"/>
                  </a:lnTo>
                  <a:lnTo>
                    <a:pt x="97" y="249"/>
                  </a:lnTo>
                  <a:cubicBezTo>
                    <a:pt x="98" y="250"/>
                    <a:pt x="99" y="250"/>
                    <a:pt x="99" y="250"/>
                  </a:cubicBezTo>
                  <a:cubicBezTo>
                    <a:pt x="103" y="249"/>
                    <a:pt x="108" y="246"/>
                    <a:pt x="108" y="242"/>
                  </a:cubicBezTo>
                  <a:cubicBezTo>
                    <a:pt x="108" y="241"/>
                    <a:pt x="107" y="239"/>
                    <a:pt x="107" y="238"/>
                  </a:cubicBezTo>
                  <a:lnTo>
                    <a:pt x="107" y="237"/>
                  </a:lnTo>
                  <a:cubicBezTo>
                    <a:pt x="109" y="237"/>
                    <a:pt x="111" y="237"/>
                    <a:pt x="112" y="235"/>
                  </a:cubicBezTo>
                  <a:cubicBezTo>
                    <a:pt x="113" y="236"/>
                    <a:pt x="113" y="236"/>
                    <a:pt x="114" y="236"/>
                  </a:cubicBezTo>
                  <a:lnTo>
                    <a:pt x="117" y="237"/>
                  </a:lnTo>
                  <a:cubicBezTo>
                    <a:pt x="119" y="237"/>
                    <a:pt x="121" y="237"/>
                    <a:pt x="123" y="236"/>
                  </a:cubicBezTo>
                  <a:lnTo>
                    <a:pt x="127" y="234"/>
                  </a:lnTo>
                  <a:cubicBezTo>
                    <a:pt x="129" y="233"/>
                    <a:pt x="130" y="231"/>
                    <a:pt x="131" y="229"/>
                  </a:cubicBezTo>
                  <a:cubicBezTo>
                    <a:pt x="132" y="229"/>
                    <a:pt x="133" y="228"/>
                    <a:pt x="134" y="228"/>
                  </a:cubicBezTo>
                  <a:lnTo>
                    <a:pt x="138" y="225"/>
                  </a:lnTo>
                  <a:cubicBezTo>
                    <a:pt x="138" y="224"/>
                    <a:pt x="139" y="224"/>
                    <a:pt x="139" y="223"/>
                  </a:cubicBezTo>
                  <a:lnTo>
                    <a:pt x="144" y="216"/>
                  </a:lnTo>
                  <a:lnTo>
                    <a:pt x="144" y="215"/>
                  </a:lnTo>
                  <a:cubicBezTo>
                    <a:pt x="146" y="214"/>
                    <a:pt x="147" y="211"/>
                    <a:pt x="147" y="209"/>
                  </a:cubicBezTo>
                  <a:lnTo>
                    <a:pt x="147" y="206"/>
                  </a:lnTo>
                  <a:cubicBezTo>
                    <a:pt x="147" y="206"/>
                    <a:pt x="147" y="205"/>
                    <a:pt x="147" y="204"/>
                  </a:cubicBezTo>
                  <a:cubicBezTo>
                    <a:pt x="147" y="204"/>
                    <a:pt x="147" y="204"/>
                    <a:pt x="148" y="204"/>
                  </a:cubicBezTo>
                  <a:lnTo>
                    <a:pt x="152" y="203"/>
                  </a:lnTo>
                  <a:cubicBezTo>
                    <a:pt x="154" y="202"/>
                    <a:pt x="155" y="202"/>
                    <a:pt x="156" y="201"/>
                  </a:cubicBezTo>
                  <a:lnTo>
                    <a:pt x="166" y="189"/>
                  </a:lnTo>
                  <a:cubicBezTo>
                    <a:pt x="168" y="186"/>
                    <a:pt x="168" y="183"/>
                    <a:pt x="167" y="180"/>
                  </a:cubicBezTo>
                  <a:cubicBezTo>
                    <a:pt x="166" y="179"/>
                    <a:pt x="166" y="178"/>
                    <a:pt x="165" y="177"/>
                  </a:cubicBezTo>
                  <a:cubicBezTo>
                    <a:pt x="165" y="175"/>
                    <a:pt x="165" y="173"/>
                    <a:pt x="163" y="171"/>
                  </a:cubicBezTo>
                  <a:lnTo>
                    <a:pt x="162" y="170"/>
                  </a:lnTo>
                  <a:lnTo>
                    <a:pt x="163" y="169"/>
                  </a:lnTo>
                  <a:cubicBezTo>
                    <a:pt x="163" y="168"/>
                    <a:pt x="162" y="167"/>
                    <a:pt x="162" y="167"/>
                  </a:cubicBezTo>
                  <a:lnTo>
                    <a:pt x="161" y="162"/>
                  </a:lnTo>
                  <a:cubicBezTo>
                    <a:pt x="161" y="161"/>
                    <a:pt x="161" y="161"/>
                    <a:pt x="161" y="160"/>
                  </a:cubicBezTo>
                  <a:lnTo>
                    <a:pt x="159" y="156"/>
                  </a:lnTo>
                  <a:cubicBezTo>
                    <a:pt x="158" y="156"/>
                    <a:pt x="158" y="155"/>
                    <a:pt x="157" y="155"/>
                  </a:cubicBezTo>
                  <a:lnTo>
                    <a:pt x="161" y="152"/>
                  </a:lnTo>
                  <a:cubicBezTo>
                    <a:pt x="163" y="150"/>
                    <a:pt x="164" y="146"/>
                    <a:pt x="163" y="143"/>
                  </a:cubicBezTo>
                  <a:lnTo>
                    <a:pt x="163" y="143"/>
                  </a:lnTo>
                  <a:cubicBezTo>
                    <a:pt x="165" y="140"/>
                    <a:pt x="166" y="137"/>
                    <a:pt x="164" y="134"/>
                  </a:cubicBezTo>
                  <a:lnTo>
                    <a:pt x="164" y="133"/>
                  </a:lnTo>
                  <a:lnTo>
                    <a:pt x="170" y="132"/>
                  </a:lnTo>
                  <a:lnTo>
                    <a:pt x="176" y="136"/>
                  </a:lnTo>
                  <a:cubicBezTo>
                    <a:pt x="177" y="136"/>
                    <a:pt x="178" y="137"/>
                    <a:pt x="179" y="137"/>
                  </a:cubicBezTo>
                  <a:lnTo>
                    <a:pt x="182" y="137"/>
                  </a:lnTo>
                  <a:cubicBezTo>
                    <a:pt x="183" y="138"/>
                    <a:pt x="185" y="137"/>
                    <a:pt x="187" y="137"/>
                  </a:cubicBezTo>
                  <a:lnTo>
                    <a:pt x="190" y="135"/>
                  </a:lnTo>
                  <a:cubicBezTo>
                    <a:pt x="191" y="134"/>
                    <a:pt x="192" y="133"/>
                    <a:pt x="193" y="132"/>
                  </a:cubicBezTo>
                  <a:cubicBezTo>
                    <a:pt x="193" y="132"/>
                    <a:pt x="194" y="131"/>
                    <a:pt x="194" y="130"/>
                  </a:cubicBezTo>
                  <a:lnTo>
                    <a:pt x="195" y="128"/>
                  </a:lnTo>
                  <a:lnTo>
                    <a:pt x="201" y="125"/>
                  </a:lnTo>
                  <a:cubicBezTo>
                    <a:pt x="204" y="123"/>
                    <a:pt x="206" y="119"/>
                    <a:pt x="205" y="116"/>
                  </a:cubicBezTo>
                  <a:lnTo>
                    <a:pt x="204" y="113"/>
                  </a:lnTo>
                  <a:lnTo>
                    <a:pt x="206" y="111"/>
                  </a:lnTo>
                  <a:cubicBezTo>
                    <a:pt x="206" y="109"/>
                    <a:pt x="206" y="108"/>
                    <a:pt x="206" y="106"/>
                  </a:cubicBezTo>
                  <a:cubicBezTo>
                    <a:pt x="207" y="104"/>
                    <a:pt x="208" y="101"/>
                    <a:pt x="206" y="99"/>
                  </a:cubicBezTo>
                  <a:cubicBezTo>
                    <a:pt x="205" y="96"/>
                    <a:pt x="203" y="94"/>
                    <a:pt x="200" y="94"/>
                  </a:cubicBezTo>
                  <a:lnTo>
                    <a:pt x="198" y="94"/>
                  </a:lnTo>
                  <a:cubicBezTo>
                    <a:pt x="197" y="94"/>
                    <a:pt x="196" y="94"/>
                    <a:pt x="195" y="94"/>
                  </a:cubicBezTo>
                  <a:lnTo>
                    <a:pt x="187" y="98"/>
                  </a:lnTo>
                  <a:cubicBezTo>
                    <a:pt x="186" y="98"/>
                    <a:pt x="185" y="99"/>
                    <a:pt x="185" y="99"/>
                  </a:cubicBezTo>
                  <a:lnTo>
                    <a:pt x="176" y="109"/>
                  </a:lnTo>
                  <a:lnTo>
                    <a:pt x="174" y="110"/>
                  </a:lnTo>
                  <a:cubicBezTo>
                    <a:pt x="174" y="109"/>
                    <a:pt x="174" y="109"/>
                    <a:pt x="174" y="108"/>
                  </a:cubicBezTo>
                  <a:lnTo>
                    <a:pt x="175" y="105"/>
                  </a:lnTo>
                  <a:lnTo>
                    <a:pt x="175" y="104"/>
                  </a:lnTo>
                  <a:lnTo>
                    <a:pt x="175" y="103"/>
                  </a:lnTo>
                  <a:cubicBezTo>
                    <a:pt x="177" y="103"/>
                    <a:pt x="179" y="101"/>
                    <a:pt x="180" y="99"/>
                  </a:cubicBezTo>
                  <a:lnTo>
                    <a:pt x="180" y="97"/>
                  </a:lnTo>
                  <a:lnTo>
                    <a:pt x="181" y="97"/>
                  </a:lnTo>
                  <a:cubicBezTo>
                    <a:pt x="182" y="97"/>
                    <a:pt x="184" y="96"/>
                    <a:pt x="185" y="95"/>
                  </a:cubicBezTo>
                  <a:lnTo>
                    <a:pt x="186" y="93"/>
                  </a:lnTo>
                  <a:cubicBezTo>
                    <a:pt x="187" y="92"/>
                    <a:pt x="188" y="90"/>
                    <a:pt x="188" y="88"/>
                  </a:cubicBezTo>
                  <a:lnTo>
                    <a:pt x="189" y="86"/>
                  </a:lnTo>
                  <a:cubicBezTo>
                    <a:pt x="189" y="85"/>
                    <a:pt x="189" y="85"/>
                    <a:pt x="189" y="84"/>
                  </a:cubicBezTo>
                  <a:lnTo>
                    <a:pt x="195" y="79"/>
                  </a:lnTo>
                  <a:lnTo>
                    <a:pt x="199" y="76"/>
                  </a:lnTo>
                  <a:cubicBezTo>
                    <a:pt x="202" y="75"/>
                    <a:pt x="204" y="72"/>
                    <a:pt x="204" y="69"/>
                  </a:cubicBezTo>
                  <a:lnTo>
                    <a:pt x="204" y="67"/>
                  </a:lnTo>
                  <a:cubicBezTo>
                    <a:pt x="204" y="64"/>
                    <a:pt x="203" y="62"/>
                    <a:pt x="201" y="61"/>
                  </a:cubicBezTo>
                  <a:cubicBezTo>
                    <a:pt x="200" y="59"/>
                    <a:pt x="198" y="59"/>
                    <a:pt x="196" y="59"/>
                  </a:cubicBezTo>
                  <a:lnTo>
                    <a:pt x="198" y="50"/>
                  </a:lnTo>
                  <a:lnTo>
                    <a:pt x="200" y="49"/>
                  </a:lnTo>
                  <a:cubicBezTo>
                    <a:pt x="203" y="48"/>
                    <a:pt x="204" y="44"/>
                    <a:pt x="204" y="41"/>
                  </a:cubicBezTo>
                  <a:lnTo>
                    <a:pt x="203" y="37"/>
                  </a:lnTo>
                  <a:cubicBezTo>
                    <a:pt x="203" y="36"/>
                    <a:pt x="203" y="35"/>
                    <a:pt x="202" y="34"/>
                  </a:cubicBezTo>
                  <a:lnTo>
                    <a:pt x="199" y="29"/>
                  </a:lnTo>
                  <a:lnTo>
                    <a:pt x="196" y="15"/>
                  </a:lnTo>
                  <a:lnTo>
                    <a:pt x="192" y="9"/>
                  </a:lnTo>
                  <a:cubicBezTo>
                    <a:pt x="192" y="8"/>
                    <a:pt x="191" y="8"/>
                    <a:pt x="191" y="7"/>
                  </a:cubicBezTo>
                  <a:lnTo>
                    <a:pt x="187" y="3"/>
                  </a:lnTo>
                  <a:cubicBezTo>
                    <a:pt x="186" y="1"/>
                    <a:pt x="184" y="0"/>
                    <a:pt x="182" y="0"/>
                  </a:cubicBezTo>
                  <a:lnTo>
                    <a:pt x="177"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50" name="Freeform 435">
              <a:extLst>
                <a:ext uri="{FF2B5EF4-FFF2-40B4-BE49-F238E27FC236}">
                  <a16:creationId xmlns:a16="http://schemas.microsoft.com/office/drawing/2014/main" id="{B9520FCA-6066-4E6F-8A38-83820B17B825}"/>
                </a:ext>
              </a:extLst>
            </p:cNvPr>
            <p:cNvSpPr>
              <a:spLocks noChangeArrowheads="1"/>
            </p:cNvSpPr>
            <p:nvPr/>
          </p:nvSpPr>
          <p:spPr bwMode="auto">
            <a:xfrm>
              <a:off x="7302500" y="2374900"/>
              <a:ext cx="39687" cy="88900"/>
            </a:xfrm>
            <a:custGeom>
              <a:avLst/>
              <a:gdLst>
                <a:gd name="T0" fmla="*/ 4 w 112"/>
                <a:gd name="T1" fmla="*/ 52 h 248"/>
                <a:gd name="T2" fmla="*/ 0 w 112"/>
                <a:gd name="T3" fmla="*/ 61 h 248"/>
                <a:gd name="T4" fmla="*/ 18 w 112"/>
                <a:gd name="T5" fmla="*/ 77 h 248"/>
                <a:gd name="T6" fmla="*/ 30 w 112"/>
                <a:gd name="T7" fmla="*/ 77 h 248"/>
                <a:gd name="T8" fmla="*/ 39 w 112"/>
                <a:gd name="T9" fmla="*/ 80 h 248"/>
                <a:gd name="T10" fmla="*/ 45 w 112"/>
                <a:gd name="T11" fmla="*/ 91 h 248"/>
                <a:gd name="T12" fmla="*/ 37 w 112"/>
                <a:gd name="T13" fmla="*/ 93 h 248"/>
                <a:gd name="T14" fmla="*/ 31 w 112"/>
                <a:gd name="T15" fmla="*/ 99 h 248"/>
                <a:gd name="T16" fmla="*/ 28 w 112"/>
                <a:gd name="T17" fmla="*/ 107 h 248"/>
                <a:gd name="T18" fmla="*/ 28 w 112"/>
                <a:gd name="T19" fmla="*/ 118 h 248"/>
                <a:gd name="T20" fmla="*/ 32 w 112"/>
                <a:gd name="T21" fmla="*/ 125 h 248"/>
                <a:gd name="T22" fmla="*/ 23 w 112"/>
                <a:gd name="T23" fmla="*/ 138 h 248"/>
                <a:gd name="T24" fmla="*/ 30 w 112"/>
                <a:gd name="T25" fmla="*/ 162 h 248"/>
                <a:gd name="T26" fmla="*/ 26 w 112"/>
                <a:gd name="T27" fmla="*/ 167 h 248"/>
                <a:gd name="T28" fmla="*/ 23 w 112"/>
                <a:gd name="T29" fmla="*/ 180 h 248"/>
                <a:gd name="T30" fmla="*/ 18 w 112"/>
                <a:gd name="T31" fmla="*/ 192 h 248"/>
                <a:gd name="T32" fmla="*/ 25 w 112"/>
                <a:gd name="T33" fmla="*/ 200 h 248"/>
                <a:gd name="T34" fmla="*/ 25 w 112"/>
                <a:gd name="T35" fmla="*/ 205 h 248"/>
                <a:gd name="T36" fmla="*/ 33 w 112"/>
                <a:gd name="T37" fmla="*/ 236 h 248"/>
                <a:gd name="T38" fmla="*/ 40 w 112"/>
                <a:gd name="T39" fmla="*/ 244 h 248"/>
                <a:gd name="T40" fmla="*/ 50 w 112"/>
                <a:gd name="T41" fmla="*/ 246 h 248"/>
                <a:gd name="T42" fmla="*/ 66 w 112"/>
                <a:gd name="T43" fmla="*/ 247 h 248"/>
                <a:gd name="T44" fmla="*/ 78 w 112"/>
                <a:gd name="T45" fmla="*/ 240 h 248"/>
                <a:gd name="T46" fmla="*/ 81 w 112"/>
                <a:gd name="T47" fmla="*/ 232 h 248"/>
                <a:gd name="T48" fmla="*/ 71 w 112"/>
                <a:gd name="T49" fmla="*/ 221 h 248"/>
                <a:gd name="T50" fmla="*/ 72 w 112"/>
                <a:gd name="T51" fmla="*/ 210 h 248"/>
                <a:gd name="T52" fmla="*/ 70 w 112"/>
                <a:gd name="T53" fmla="*/ 196 h 248"/>
                <a:gd name="T54" fmla="*/ 76 w 112"/>
                <a:gd name="T55" fmla="*/ 180 h 248"/>
                <a:gd name="T56" fmla="*/ 80 w 112"/>
                <a:gd name="T57" fmla="*/ 178 h 248"/>
                <a:gd name="T58" fmla="*/ 83 w 112"/>
                <a:gd name="T59" fmla="*/ 172 h 248"/>
                <a:gd name="T60" fmla="*/ 82 w 112"/>
                <a:gd name="T61" fmla="*/ 160 h 248"/>
                <a:gd name="T62" fmla="*/ 79 w 112"/>
                <a:gd name="T63" fmla="*/ 153 h 248"/>
                <a:gd name="T64" fmla="*/ 72 w 112"/>
                <a:gd name="T65" fmla="*/ 142 h 248"/>
                <a:gd name="T66" fmla="*/ 71 w 112"/>
                <a:gd name="T67" fmla="*/ 140 h 248"/>
                <a:gd name="T68" fmla="*/ 77 w 112"/>
                <a:gd name="T69" fmla="*/ 132 h 248"/>
                <a:gd name="T70" fmla="*/ 83 w 112"/>
                <a:gd name="T71" fmla="*/ 123 h 248"/>
                <a:gd name="T72" fmla="*/ 80 w 112"/>
                <a:gd name="T73" fmla="*/ 115 h 248"/>
                <a:gd name="T74" fmla="*/ 82 w 112"/>
                <a:gd name="T75" fmla="*/ 112 h 248"/>
                <a:gd name="T76" fmla="*/ 75 w 112"/>
                <a:gd name="T77" fmla="*/ 98 h 248"/>
                <a:gd name="T78" fmla="*/ 83 w 112"/>
                <a:gd name="T79" fmla="*/ 99 h 248"/>
                <a:gd name="T80" fmla="*/ 95 w 112"/>
                <a:gd name="T81" fmla="*/ 85 h 248"/>
                <a:gd name="T82" fmla="*/ 96 w 112"/>
                <a:gd name="T83" fmla="*/ 78 h 248"/>
                <a:gd name="T84" fmla="*/ 95 w 112"/>
                <a:gd name="T85" fmla="*/ 75 h 248"/>
                <a:gd name="T86" fmla="*/ 101 w 112"/>
                <a:gd name="T87" fmla="*/ 64 h 248"/>
                <a:gd name="T88" fmla="*/ 106 w 112"/>
                <a:gd name="T89" fmla="*/ 53 h 248"/>
                <a:gd name="T90" fmla="*/ 109 w 112"/>
                <a:gd name="T91" fmla="*/ 43 h 248"/>
                <a:gd name="T92" fmla="*/ 104 w 112"/>
                <a:gd name="T93" fmla="*/ 34 h 248"/>
                <a:gd name="T94" fmla="*/ 97 w 112"/>
                <a:gd name="T95" fmla="*/ 31 h 248"/>
                <a:gd name="T96" fmla="*/ 92 w 112"/>
                <a:gd name="T97" fmla="*/ 31 h 248"/>
                <a:gd name="T98" fmla="*/ 89 w 112"/>
                <a:gd name="T99" fmla="*/ 28 h 248"/>
                <a:gd name="T100" fmla="*/ 86 w 112"/>
                <a:gd name="T101" fmla="*/ 23 h 248"/>
                <a:gd name="T102" fmla="*/ 91 w 112"/>
                <a:gd name="T103" fmla="*/ 18 h 248"/>
                <a:gd name="T104" fmla="*/ 90 w 112"/>
                <a:gd name="T105" fmla="*/ 5 h 248"/>
                <a:gd name="T106" fmla="*/ 78 w 112"/>
                <a:gd name="T107" fmla="*/ 1 h 248"/>
                <a:gd name="T108" fmla="*/ 65 w 112"/>
                <a:gd name="T109" fmla="*/ 13 h 248"/>
                <a:gd name="T110" fmla="*/ 65 w 112"/>
                <a:gd name="T111" fmla="*/ 24 h 248"/>
                <a:gd name="T112" fmla="*/ 62 w 112"/>
                <a:gd name="T113" fmla="*/ 26 h 248"/>
                <a:gd name="T114" fmla="*/ 48 w 112"/>
                <a:gd name="T115" fmla="*/ 20 h 248"/>
                <a:gd name="T116" fmla="*/ 41 w 112"/>
                <a:gd name="T117" fmla="*/ 28 h 248"/>
                <a:gd name="T118" fmla="*/ 27 w 112"/>
                <a:gd name="T119" fmla="*/ 30 h 248"/>
                <a:gd name="T120" fmla="*/ 19 w 112"/>
                <a:gd name="T121" fmla="*/ 28 h 248"/>
                <a:gd name="T122" fmla="*/ 7 w 112"/>
                <a:gd name="T123" fmla="*/ 5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 h="248">
                  <a:moveTo>
                    <a:pt x="7" y="50"/>
                  </a:moveTo>
                  <a:lnTo>
                    <a:pt x="4" y="52"/>
                  </a:lnTo>
                  <a:cubicBezTo>
                    <a:pt x="2" y="53"/>
                    <a:pt x="0" y="56"/>
                    <a:pt x="0" y="58"/>
                  </a:cubicBezTo>
                  <a:lnTo>
                    <a:pt x="0" y="61"/>
                  </a:lnTo>
                  <a:cubicBezTo>
                    <a:pt x="0" y="64"/>
                    <a:pt x="2" y="66"/>
                    <a:pt x="4" y="67"/>
                  </a:cubicBezTo>
                  <a:lnTo>
                    <a:pt x="18" y="77"/>
                  </a:lnTo>
                  <a:cubicBezTo>
                    <a:pt x="19" y="78"/>
                    <a:pt x="22" y="78"/>
                    <a:pt x="23" y="78"/>
                  </a:cubicBezTo>
                  <a:cubicBezTo>
                    <a:pt x="25" y="79"/>
                    <a:pt x="28" y="78"/>
                    <a:pt x="30" y="77"/>
                  </a:cubicBezTo>
                  <a:cubicBezTo>
                    <a:pt x="30" y="76"/>
                    <a:pt x="31" y="76"/>
                    <a:pt x="32" y="75"/>
                  </a:cubicBezTo>
                  <a:lnTo>
                    <a:pt x="39" y="80"/>
                  </a:lnTo>
                  <a:cubicBezTo>
                    <a:pt x="40" y="82"/>
                    <a:pt x="40" y="83"/>
                    <a:pt x="41" y="84"/>
                  </a:cubicBezTo>
                  <a:lnTo>
                    <a:pt x="45" y="91"/>
                  </a:lnTo>
                  <a:lnTo>
                    <a:pt x="42" y="91"/>
                  </a:lnTo>
                  <a:cubicBezTo>
                    <a:pt x="40" y="91"/>
                    <a:pt x="39" y="91"/>
                    <a:pt x="37" y="93"/>
                  </a:cubicBezTo>
                  <a:lnTo>
                    <a:pt x="33" y="96"/>
                  </a:lnTo>
                  <a:cubicBezTo>
                    <a:pt x="33" y="97"/>
                    <a:pt x="32" y="98"/>
                    <a:pt x="31" y="99"/>
                  </a:cubicBezTo>
                  <a:lnTo>
                    <a:pt x="29" y="104"/>
                  </a:lnTo>
                  <a:cubicBezTo>
                    <a:pt x="28" y="105"/>
                    <a:pt x="28" y="106"/>
                    <a:pt x="28" y="107"/>
                  </a:cubicBezTo>
                  <a:lnTo>
                    <a:pt x="27" y="113"/>
                  </a:lnTo>
                  <a:cubicBezTo>
                    <a:pt x="27" y="115"/>
                    <a:pt x="27" y="117"/>
                    <a:pt x="28" y="118"/>
                  </a:cubicBezTo>
                  <a:lnTo>
                    <a:pt x="30" y="122"/>
                  </a:lnTo>
                  <a:cubicBezTo>
                    <a:pt x="31" y="123"/>
                    <a:pt x="32" y="124"/>
                    <a:pt x="32" y="125"/>
                  </a:cubicBezTo>
                  <a:lnTo>
                    <a:pt x="26" y="129"/>
                  </a:lnTo>
                  <a:cubicBezTo>
                    <a:pt x="24" y="131"/>
                    <a:pt x="22" y="135"/>
                    <a:pt x="23" y="138"/>
                  </a:cubicBezTo>
                  <a:lnTo>
                    <a:pt x="28" y="154"/>
                  </a:lnTo>
                  <a:lnTo>
                    <a:pt x="30" y="162"/>
                  </a:lnTo>
                  <a:cubicBezTo>
                    <a:pt x="29" y="163"/>
                    <a:pt x="28" y="164"/>
                    <a:pt x="27" y="165"/>
                  </a:cubicBezTo>
                  <a:lnTo>
                    <a:pt x="26" y="167"/>
                  </a:lnTo>
                  <a:cubicBezTo>
                    <a:pt x="26" y="168"/>
                    <a:pt x="26" y="169"/>
                    <a:pt x="26" y="170"/>
                  </a:cubicBezTo>
                  <a:lnTo>
                    <a:pt x="23" y="180"/>
                  </a:lnTo>
                  <a:lnTo>
                    <a:pt x="20" y="185"/>
                  </a:lnTo>
                  <a:cubicBezTo>
                    <a:pt x="18" y="187"/>
                    <a:pt x="17" y="190"/>
                    <a:pt x="18" y="192"/>
                  </a:cubicBezTo>
                  <a:cubicBezTo>
                    <a:pt x="19" y="195"/>
                    <a:pt x="21" y="197"/>
                    <a:pt x="23" y="198"/>
                  </a:cubicBezTo>
                  <a:lnTo>
                    <a:pt x="25" y="200"/>
                  </a:lnTo>
                  <a:lnTo>
                    <a:pt x="25" y="202"/>
                  </a:lnTo>
                  <a:cubicBezTo>
                    <a:pt x="25" y="203"/>
                    <a:pt x="24" y="204"/>
                    <a:pt x="25" y="205"/>
                  </a:cubicBezTo>
                  <a:lnTo>
                    <a:pt x="31" y="232"/>
                  </a:lnTo>
                  <a:lnTo>
                    <a:pt x="33" y="236"/>
                  </a:lnTo>
                  <a:cubicBezTo>
                    <a:pt x="33" y="236"/>
                    <a:pt x="33" y="237"/>
                    <a:pt x="34" y="238"/>
                  </a:cubicBezTo>
                  <a:lnTo>
                    <a:pt x="40" y="244"/>
                  </a:lnTo>
                  <a:cubicBezTo>
                    <a:pt x="41" y="246"/>
                    <a:pt x="43" y="247"/>
                    <a:pt x="46" y="247"/>
                  </a:cubicBezTo>
                  <a:cubicBezTo>
                    <a:pt x="47" y="247"/>
                    <a:pt x="49" y="247"/>
                    <a:pt x="50" y="246"/>
                  </a:cubicBezTo>
                  <a:lnTo>
                    <a:pt x="53" y="244"/>
                  </a:lnTo>
                  <a:lnTo>
                    <a:pt x="66" y="247"/>
                  </a:lnTo>
                  <a:cubicBezTo>
                    <a:pt x="69" y="247"/>
                    <a:pt x="72" y="246"/>
                    <a:pt x="74" y="245"/>
                  </a:cubicBezTo>
                  <a:lnTo>
                    <a:pt x="78" y="240"/>
                  </a:lnTo>
                  <a:cubicBezTo>
                    <a:pt x="80" y="238"/>
                    <a:pt x="81" y="236"/>
                    <a:pt x="81" y="234"/>
                  </a:cubicBezTo>
                  <a:lnTo>
                    <a:pt x="81" y="232"/>
                  </a:lnTo>
                  <a:cubicBezTo>
                    <a:pt x="81" y="228"/>
                    <a:pt x="77" y="224"/>
                    <a:pt x="73" y="224"/>
                  </a:cubicBezTo>
                  <a:lnTo>
                    <a:pt x="71" y="221"/>
                  </a:lnTo>
                  <a:cubicBezTo>
                    <a:pt x="72" y="220"/>
                    <a:pt x="72" y="219"/>
                    <a:pt x="72" y="218"/>
                  </a:cubicBezTo>
                  <a:lnTo>
                    <a:pt x="72" y="210"/>
                  </a:lnTo>
                  <a:lnTo>
                    <a:pt x="71" y="201"/>
                  </a:lnTo>
                  <a:lnTo>
                    <a:pt x="70" y="196"/>
                  </a:lnTo>
                  <a:cubicBezTo>
                    <a:pt x="71" y="195"/>
                    <a:pt x="71" y="194"/>
                    <a:pt x="72" y="193"/>
                  </a:cubicBezTo>
                  <a:lnTo>
                    <a:pt x="76" y="180"/>
                  </a:lnTo>
                  <a:lnTo>
                    <a:pt x="78" y="180"/>
                  </a:lnTo>
                  <a:cubicBezTo>
                    <a:pt x="78" y="179"/>
                    <a:pt x="79" y="179"/>
                    <a:pt x="80" y="178"/>
                  </a:cubicBezTo>
                  <a:lnTo>
                    <a:pt x="81" y="176"/>
                  </a:lnTo>
                  <a:cubicBezTo>
                    <a:pt x="82" y="175"/>
                    <a:pt x="83" y="173"/>
                    <a:pt x="83" y="172"/>
                  </a:cubicBezTo>
                  <a:lnTo>
                    <a:pt x="84" y="167"/>
                  </a:lnTo>
                  <a:cubicBezTo>
                    <a:pt x="85" y="164"/>
                    <a:pt x="84" y="162"/>
                    <a:pt x="82" y="160"/>
                  </a:cubicBezTo>
                  <a:cubicBezTo>
                    <a:pt x="81" y="158"/>
                    <a:pt x="80" y="158"/>
                    <a:pt x="78" y="157"/>
                  </a:cubicBezTo>
                  <a:cubicBezTo>
                    <a:pt x="79" y="156"/>
                    <a:pt x="79" y="154"/>
                    <a:pt x="79" y="153"/>
                  </a:cubicBezTo>
                  <a:lnTo>
                    <a:pt x="79" y="150"/>
                  </a:lnTo>
                  <a:cubicBezTo>
                    <a:pt x="79" y="146"/>
                    <a:pt x="76" y="143"/>
                    <a:pt x="72" y="142"/>
                  </a:cubicBezTo>
                  <a:lnTo>
                    <a:pt x="71" y="142"/>
                  </a:lnTo>
                  <a:cubicBezTo>
                    <a:pt x="71" y="142"/>
                    <a:pt x="71" y="141"/>
                    <a:pt x="71" y="140"/>
                  </a:cubicBezTo>
                  <a:cubicBezTo>
                    <a:pt x="71" y="138"/>
                    <a:pt x="70" y="136"/>
                    <a:pt x="68" y="134"/>
                  </a:cubicBezTo>
                  <a:lnTo>
                    <a:pt x="77" y="132"/>
                  </a:lnTo>
                  <a:cubicBezTo>
                    <a:pt x="80" y="131"/>
                    <a:pt x="82" y="128"/>
                    <a:pt x="83" y="125"/>
                  </a:cubicBezTo>
                  <a:lnTo>
                    <a:pt x="83" y="123"/>
                  </a:lnTo>
                  <a:cubicBezTo>
                    <a:pt x="83" y="121"/>
                    <a:pt x="83" y="119"/>
                    <a:pt x="82" y="118"/>
                  </a:cubicBezTo>
                  <a:lnTo>
                    <a:pt x="80" y="115"/>
                  </a:lnTo>
                  <a:cubicBezTo>
                    <a:pt x="81" y="115"/>
                    <a:pt x="81" y="115"/>
                    <a:pt x="81" y="114"/>
                  </a:cubicBezTo>
                  <a:lnTo>
                    <a:pt x="82" y="112"/>
                  </a:lnTo>
                  <a:cubicBezTo>
                    <a:pt x="84" y="109"/>
                    <a:pt x="83" y="105"/>
                    <a:pt x="80" y="102"/>
                  </a:cubicBezTo>
                  <a:lnTo>
                    <a:pt x="75" y="98"/>
                  </a:lnTo>
                  <a:lnTo>
                    <a:pt x="75" y="98"/>
                  </a:lnTo>
                  <a:lnTo>
                    <a:pt x="83" y="99"/>
                  </a:lnTo>
                  <a:cubicBezTo>
                    <a:pt x="87" y="99"/>
                    <a:pt x="90" y="97"/>
                    <a:pt x="91" y="94"/>
                  </a:cubicBezTo>
                  <a:lnTo>
                    <a:pt x="95" y="85"/>
                  </a:lnTo>
                  <a:lnTo>
                    <a:pt x="96" y="83"/>
                  </a:lnTo>
                  <a:cubicBezTo>
                    <a:pt x="97" y="82"/>
                    <a:pt x="97" y="80"/>
                    <a:pt x="96" y="78"/>
                  </a:cubicBezTo>
                  <a:lnTo>
                    <a:pt x="95" y="76"/>
                  </a:lnTo>
                  <a:cubicBezTo>
                    <a:pt x="95" y="76"/>
                    <a:pt x="95" y="76"/>
                    <a:pt x="95" y="75"/>
                  </a:cubicBezTo>
                  <a:cubicBezTo>
                    <a:pt x="96" y="74"/>
                    <a:pt x="97" y="73"/>
                    <a:pt x="97" y="72"/>
                  </a:cubicBezTo>
                  <a:lnTo>
                    <a:pt x="101" y="64"/>
                  </a:lnTo>
                  <a:cubicBezTo>
                    <a:pt x="102" y="63"/>
                    <a:pt x="102" y="62"/>
                    <a:pt x="102" y="60"/>
                  </a:cubicBezTo>
                  <a:lnTo>
                    <a:pt x="106" y="53"/>
                  </a:lnTo>
                  <a:lnTo>
                    <a:pt x="108" y="52"/>
                  </a:lnTo>
                  <a:cubicBezTo>
                    <a:pt x="110" y="49"/>
                    <a:pt x="111" y="46"/>
                    <a:pt x="109" y="43"/>
                  </a:cubicBezTo>
                  <a:lnTo>
                    <a:pt x="108" y="39"/>
                  </a:lnTo>
                  <a:cubicBezTo>
                    <a:pt x="107" y="37"/>
                    <a:pt x="106" y="35"/>
                    <a:pt x="104" y="34"/>
                  </a:cubicBezTo>
                  <a:lnTo>
                    <a:pt x="101" y="32"/>
                  </a:lnTo>
                  <a:cubicBezTo>
                    <a:pt x="99" y="32"/>
                    <a:pt x="98" y="31"/>
                    <a:pt x="97" y="31"/>
                  </a:cubicBezTo>
                  <a:lnTo>
                    <a:pt x="93" y="31"/>
                  </a:lnTo>
                  <a:lnTo>
                    <a:pt x="92" y="31"/>
                  </a:lnTo>
                  <a:cubicBezTo>
                    <a:pt x="91" y="30"/>
                    <a:pt x="90" y="30"/>
                    <a:pt x="90" y="30"/>
                  </a:cubicBezTo>
                  <a:lnTo>
                    <a:pt x="89" y="28"/>
                  </a:lnTo>
                  <a:cubicBezTo>
                    <a:pt x="89" y="27"/>
                    <a:pt x="89" y="26"/>
                    <a:pt x="88" y="25"/>
                  </a:cubicBezTo>
                  <a:lnTo>
                    <a:pt x="86" y="23"/>
                  </a:lnTo>
                  <a:cubicBezTo>
                    <a:pt x="87" y="22"/>
                    <a:pt x="87" y="22"/>
                    <a:pt x="87" y="22"/>
                  </a:cubicBezTo>
                  <a:lnTo>
                    <a:pt x="91" y="18"/>
                  </a:lnTo>
                  <a:cubicBezTo>
                    <a:pt x="93" y="15"/>
                    <a:pt x="93" y="12"/>
                    <a:pt x="92" y="9"/>
                  </a:cubicBezTo>
                  <a:lnTo>
                    <a:pt x="90" y="5"/>
                  </a:lnTo>
                  <a:cubicBezTo>
                    <a:pt x="89" y="2"/>
                    <a:pt x="85" y="0"/>
                    <a:pt x="81" y="1"/>
                  </a:cubicBezTo>
                  <a:lnTo>
                    <a:pt x="78" y="1"/>
                  </a:lnTo>
                  <a:cubicBezTo>
                    <a:pt x="76" y="2"/>
                    <a:pt x="75" y="3"/>
                    <a:pt x="73" y="4"/>
                  </a:cubicBezTo>
                  <a:lnTo>
                    <a:pt x="65" y="13"/>
                  </a:lnTo>
                  <a:cubicBezTo>
                    <a:pt x="63" y="15"/>
                    <a:pt x="63" y="18"/>
                    <a:pt x="64" y="21"/>
                  </a:cubicBezTo>
                  <a:cubicBezTo>
                    <a:pt x="64" y="22"/>
                    <a:pt x="64" y="23"/>
                    <a:pt x="65" y="24"/>
                  </a:cubicBezTo>
                  <a:lnTo>
                    <a:pt x="62" y="26"/>
                  </a:lnTo>
                  <a:lnTo>
                    <a:pt x="62" y="26"/>
                  </a:lnTo>
                  <a:cubicBezTo>
                    <a:pt x="62" y="23"/>
                    <a:pt x="60" y="20"/>
                    <a:pt x="57" y="19"/>
                  </a:cubicBezTo>
                  <a:cubicBezTo>
                    <a:pt x="54" y="17"/>
                    <a:pt x="50" y="18"/>
                    <a:pt x="48" y="20"/>
                  </a:cubicBezTo>
                  <a:lnTo>
                    <a:pt x="42" y="26"/>
                  </a:lnTo>
                  <a:lnTo>
                    <a:pt x="41" y="28"/>
                  </a:lnTo>
                  <a:cubicBezTo>
                    <a:pt x="40" y="28"/>
                    <a:pt x="39" y="28"/>
                    <a:pt x="38" y="28"/>
                  </a:cubicBezTo>
                  <a:lnTo>
                    <a:pt x="27" y="30"/>
                  </a:lnTo>
                  <a:lnTo>
                    <a:pt x="25" y="29"/>
                  </a:lnTo>
                  <a:cubicBezTo>
                    <a:pt x="24" y="28"/>
                    <a:pt x="21" y="27"/>
                    <a:pt x="19" y="28"/>
                  </a:cubicBezTo>
                  <a:cubicBezTo>
                    <a:pt x="17" y="29"/>
                    <a:pt x="15" y="30"/>
                    <a:pt x="14" y="32"/>
                  </a:cubicBezTo>
                  <a:lnTo>
                    <a:pt x="7" y="5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51" name="Freeform 436">
              <a:extLst>
                <a:ext uri="{FF2B5EF4-FFF2-40B4-BE49-F238E27FC236}">
                  <a16:creationId xmlns:a16="http://schemas.microsoft.com/office/drawing/2014/main" id="{7723FCF4-4BD8-4979-B420-0012FBDEE520}"/>
                </a:ext>
              </a:extLst>
            </p:cNvPr>
            <p:cNvSpPr>
              <a:spLocks noChangeArrowheads="1"/>
            </p:cNvSpPr>
            <p:nvPr/>
          </p:nvSpPr>
          <p:spPr bwMode="auto">
            <a:xfrm>
              <a:off x="7226300" y="2362200"/>
              <a:ext cx="11112" cy="9525"/>
            </a:xfrm>
            <a:custGeom>
              <a:avLst/>
              <a:gdLst>
                <a:gd name="T0" fmla="*/ 10 w 32"/>
                <a:gd name="T1" fmla="*/ 25 h 28"/>
                <a:gd name="T2" fmla="*/ 15 w 32"/>
                <a:gd name="T3" fmla="*/ 27 h 28"/>
                <a:gd name="T4" fmla="*/ 17 w 32"/>
                <a:gd name="T5" fmla="*/ 26 h 28"/>
                <a:gd name="T6" fmla="*/ 21 w 32"/>
                <a:gd name="T7" fmla="*/ 25 h 28"/>
                <a:gd name="T8" fmla="*/ 25 w 32"/>
                <a:gd name="T9" fmla="*/ 23 h 28"/>
                <a:gd name="T10" fmla="*/ 29 w 32"/>
                <a:gd name="T11" fmla="*/ 18 h 28"/>
                <a:gd name="T12" fmla="*/ 30 w 32"/>
                <a:gd name="T13" fmla="*/ 12 h 28"/>
                <a:gd name="T14" fmla="*/ 26 w 32"/>
                <a:gd name="T15" fmla="*/ 6 h 28"/>
                <a:gd name="T16" fmla="*/ 23 w 32"/>
                <a:gd name="T17" fmla="*/ 5 h 28"/>
                <a:gd name="T18" fmla="*/ 20 w 32"/>
                <a:gd name="T19" fmla="*/ 4 h 28"/>
                <a:gd name="T20" fmla="*/ 15 w 32"/>
                <a:gd name="T21" fmla="*/ 3 h 28"/>
                <a:gd name="T22" fmla="*/ 14 w 32"/>
                <a:gd name="T23" fmla="*/ 2 h 28"/>
                <a:gd name="T24" fmla="*/ 5 w 32"/>
                <a:gd name="T25" fmla="*/ 2 h 28"/>
                <a:gd name="T26" fmla="*/ 1 w 32"/>
                <a:gd name="T27" fmla="*/ 10 h 28"/>
                <a:gd name="T28" fmla="*/ 3 w 32"/>
                <a:gd name="T29" fmla="*/ 18 h 28"/>
                <a:gd name="T30" fmla="*/ 6 w 32"/>
                <a:gd name="T31" fmla="*/ 22 h 28"/>
                <a:gd name="T32" fmla="*/ 10 w 32"/>
                <a:gd name="T33"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28">
                  <a:moveTo>
                    <a:pt x="10" y="25"/>
                  </a:moveTo>
                  <a:cubicBezTo>
                    <a:pt x="11" y="26"/>
                    <a:pt x="13" y="27"/>
                    <a:pt x="15" y="27"/>
                  </a:cubicBezTo>
                  <a:cubicBezTo>
                    <a:pt x="15" y="27"/>
                    <a:pt x="16" y="27"/>
                    <a:pt x="17" y="26"/>
                  </a:cubicBezTo>
                  <a:lnTo>
                    <a:pt x="21" y="25"/>
                  </a:lnTo>
                  <a:cubicBezTo>
                    <a:pt x="23" y="25"/>
                    <a:pt x="24" y="24"/>
                    <a:pt x="25" y="23"/>
                  </a:cubicBezTo>
                  <a:lnTo>
                    <a:pt x="29" y="18"/>
                  </a:lnTo>
                  <a:cubicBezTo>
                    <a:pt x="30" y="17"/>
                    <a:pt x="31" y="14"/>
                    <a:pt x="30" y="12"/>
                  </a:cubicBezTo>
                  <a:cubicBezTo>
                    <a:pt x="30" y="10"/>
                    <a:pt x="28" y="8"/>
                    <a:pt x="26" y="6"/>
                  </a:cubicBezTo>
                  <a:lnTo>
                    <a:pt x="23" y="5"/>
                  </a:lnTo>
                  <a:cubicBezTo>
                    <a:pt x="22" y="4"/>
                    <a:pt x="21" y="4"/>
                    <a:pt x="20" y="4"/>
                  </a:cubicBezTo>
                  <a:lnTo>
                    <a:pt x="15" y="3"/>
                  </a:lnTo>
                  <a:lnTo>
                    <a:pt x="14" y="2"/>
                  </a:lnTo>
                  <a:cubicBezTo>
                    <a:pt x="11" y="0"/>
                    <a:pt x="7" y="0"/>
                    <a:pt x="5" y="2"/>
                  </a:cubicBezTo>
                  <a:cubicBezTo>
                    <a:pt x="2" y="3"/>
                    <a:pt x="0" y="7"/>
                    <a:pt x="1" y="10"/>
                  </a:cubicBezTo>
                  <a:lnTo>
                    <a:pt x="3" y="18"/>
                  </a:lnTo>
                  <a:cubicBezTo>
                    <a:pt x="4" y="20"/>
                    <a:pt x="5" y="21"/>
                    <a:pt x="6" y="22"/>
                  </a:cubicBezTo>
                  <a:lnTo>
                    <a:pt x="10" y="2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52" name="Freeform 437">
              <a:extLst>
                <a:ext uri="{FF2B5EF4-FFF2-40B4-BE49-F238E27FC236}">
                  <a16:creationId xmlns:a16="http://schemas.microsoft.com/office/drawing/2014/main" id="{240A59DE-D9E6-4CC5-80F2-AEC0B35BEFDE}"/>
                </a:ext>
              </a:extLst>
            </p:cNvPr>
            <p:cNvSpPr>
              <a:spLocks noChangeArrowheads="1"/>
            </p:cNvSpPr>
            <p:nvPr/>
          </p:nvSpPr>
          <p:spPr bwMode="auto">
            <a:xfrm>
              <a:off x="7675562" y="3379788"/>
              <a:ext cx="23813" cy="15875"/>
            </a:xfrm>
            <a:custGeom>
              <a:avLst/>
              <a:gdLst>
                <a:gd name="T0" fmla="*/ 60 w 64"/>
                <a:gd name="T1" fmla="*/ 20 h 46"/>
                <a:gd name="T2" fmla="*/ 60 w 64"/>
                <a:gd name="T3" fmla="*/ 19 h 46"/>
                <a:gd name="T4" fmla="*/ 55 w 64"/>
                <a:gd name="T5" fmla="*/ 11 h 46"/>
                <a:gd name="T6" fmla="*/ 47 w 64"/>
                <a:gd name="T7" fmla="*/ 7 h 46"/>
                <a:gd name="T8" fmla="*/ 45 w 64"/>
                <a:gd name="T9" fmla="*/ 5 h 46"/>
                <a:gd name="T10" fmla="*/ 39 w 64"/>
                <a:gd name="T11" fmla="*/ 2 h 46"/>
                <a:gd name="T12" fmla="*/ 36 w 64"/>
                <a:gd name="T13" fmla="*/ 3 h 46"/>
                <a:gd name="T14" fmla="*/ 34 w 64"/>
                <a:gd name="T15" fmla="*/ 3 h 46"/>
                <a:gd name="T16" fmla="*/ 32 w 64"/>
                <a:gd name="T17" fmla="*/ 3 h 46"/>
                <a:gd name="T18" fmla="*/ 21 w 64"/>
                <a:gd name="T19" fmla="*/ 2 h 46"/>
                <a:gd name="T20" fmla="*/ 19 w 64"/>
                <a:gd name="T21" fmla="*/ 4 h 46"/>
                <a:gd name="T22" fmla="*/ 13 w 64"/>
                <a:gd name="T23" fmla="*/ 2 h 46"/>
                <a:gd name="T24" fmla="*/ 8 w 64"/>
                <a:gd name="T25" fmla="*/ 2 h 46"/>
                <a:gd name="T26" fmla="*/ 6 w 64"/>
                <a:gd name="T27" fmla="*/ 3 h 46"/>
                <a:gd name="T28" fmla="*/ 1 w 64"/>
                <a:gd name="T29" fmla="*/ 10 h 46"/>
                <a:gd name="T30" fmla="*/ 0 w 64"/>
                <a:gd name="T31" fmla="*/ 14 h 46"/>
                <a:gd name="T32" fmla="*/ 1 w 64"/>
                <a:gd name="T33" fmla="*/ 16 h 46"/>
                <a:gd name="T34" fmla="*/ 3 w 64"/>
                <a:gd name="T35" fmla="*/ 27 h 46"/>
                <a:gd name="T36" fmla="*/ 2 w 64"/>
                <a:gd name="T37" fmla="*/ 31 h 46"/>
                <a:gd name="T38" fmla="*/ 5 w 64"/>
                <a:gd name="T39" fmla="*/ 38 h 46"/>
                <a:gd name="T40" fmla="*/ 12 w 64"/>
                <a:gd name="T41" fmla="*/ 41 h 46"/>
                <a:gd name="T42" fmla="*/ 15 w 64"/>
                <a:gd name="T43" fmla="*/ 40 h 46"/>
                <a:gd name="T44" fmla="*/ 16 w 64"/>
                <a:gd name="T45" fmla="*/ 40 h 46"/>
                <a:gd name="T46" fmla="*/ 20 w 64"/>
                <a:gd name="T47" fmla="*/ 43 h 46"/>
                <a:gd name="T48" fmla="*/ 30 w 64"/>
                <a:gd name="T49" fmla="*/ 38 h 46"/>
                <a:gd name="T50" fmla="*/ 30 w 64"/>
                <a:gd name="T51" fmla="*/ 38 h 46"/>
                <a:gd name="T52" fmla="*/ 31 w 64"/>
                <a:gd name="T53" fmla="*/ 39 h 46"/>
                <a:gd name="T54" fmla="*/ 34 w 64"/>
                <a:gd name="T55" fmla="*/ 41 h 46"/>
                <a:gd name="T56" fmla="*/ 37 w 64"/>
                <a:gd name="T57" fmla="*/ 42 h 46"/>
                <a:gd name="T58" fmla="*/ 40 w 64"/>
                <a:gd name="T59" fmla="*/ 43 h 46"/>
                <a:gd name="T60" fmla="*/ 44 w 64"/>
                <a:gd name="T61" fmla="*/ 43 h 46"/>
                <a:gd name="T62" fmla="*/ 45 w 64"/>
                <a:gd name="T63" fmla="*/ 43 h 46"/>
                <a:gd name="T64" fmla="*/ 49 w 64"/>
                <a:gd name="T65" fmla="*/ 45 h 46"/>
                <a:gd name="T66" fmla="*/ 51 w 64"/>
                <a:gd name="T67" fmla="*/ 45 h 46"/>
                <a:gd name="T68" fmla="*/ 51 w 64"/>
                <a:gd name="T69" fmla="*/ 45 h 46"/>
                <a:gd name="T70" fmla="*/ 59 w 64"/>
                <a:gd name="T71" fmla="*/ 38 h 46"/>
                <a:gd name="T72" fmla="*/ 59 w 64"/>
                <a:gd name="T73" fmla="*/ 34 h 46"/>
                <a:gd name="T74" fmla="*/ 59 w 64"/>
                <a:gd name="T75" fmla="*/ 31 h 46"/>
                <a:gd name="T76" fmla="*/ 59 w 64"/>
                <a:gd name="T77" fmla="*/ 31 h 46"/>
                <a:gd name="T78" fmla="*/ 60 w 64"/>
                <a:gd name="T79" fmla="*/ 2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 h="46">
                  <a:moveTo>
                    <a:pt x="60" y="20"/>
                  </a:moveTo>
                  <a:lnTo>
                    <a:pt x="60" y="19"/>
                  </a:lnTo>
                  <a:cubicBezTo>
                    <a:pt x="60" y="15"/>
                    <a:pt x="58" y="12"/>
                    <a:pt x="55" y="11"/>
                  </a:cubicBezTo>
                  <a:lnTo>
                    <a:pt x="47" y="7"/>
                  </a:lnTo>
                  <a:lnTo>
                    <a:pt x="45" y="5"/>
                  </a:lnTo>
                  <a:cubicBezTo>
                    <a:pt x="44" y="3"/>
                    <a:pt x="41" y="3"/>
                    <a:pt x="39" y="2"/>
                  </a:cubicBezTo>
                  <a:lnTo>
                    <a:pt x="36" y="3"/>
                  </a:lnTo>
                  <a:lnTo>
                    <a:pt x="34" y="3"/>
                  </a:lnTo>
                  <a:lnTo>
                    <a:pt x="32" y="3"/>
                  </a:lnTo>
                  <a:cubicBezTo>
                    <a:pt x="29" y="0"/>
                    <a:pt x="24" y="0"/>
                    <a:pt x="21" y="2"/>
                  </a:cubicBezTo>
                  <a:lnTo>
                    <a:pt x="19" y="4"/>
                  </a:lnTo>
                  <a:lnTo>
                    <a:pt x="13" y="2"/>
                  </a:lnTo>
                  <a:cubicBezTo>
                    <a:pt x="11" y="1"/>
                    <a:pt x="10" y="2"/>
                    <a:pt x="8" y="2"/>
                  </a:cubicBezTo>
                  <a:lnTo>
                    <a:pt x="6" y="3"/>
                  </a:lnTo>
                  <a:cubicBezTo>
                    <a:pt x="3" y="4"/>
                    <a:pt x="1" y="7"/>
                    <a:pt x="1" y="10"/>
                  </a:cubicBezTo>
                  <a:lnTo>
                    <a:pt x="0" y="14"/>
                  </a:lnTo>
                  <a:cubicBezTo>
                    <a:pt x="0" y="15"/>
                    <a:pt x="0" y="16"/>
                    <a:pt x="1" y="16"/>
                  </a:cubicBezTo>
                  <a:lnTo>
                    <a:pt x="3" y="27"/>
                  </a:lnTo>
                  <a:lnTo>
                    <a:pt x="2" y="31"/>
                  </a:lnTo>
                  <a:cubicBezTo>
                    <a:pt x="2" y="34"/>
                    <a:pt x="3" y="36"/>
                    <a:pt x="5" y="38"/>
                  </a:cubicBezTo>
                  <a:cubicBezTo>
                    <a:pt x="6" y="40"/>
                    <a:pt x="10" y="41"/>
                    <a:pt x="12" y="41"/>
                  </a:cubicBezTo>
                  <a:cubicBezTo>
                    <a:pt x="13" y="41"/>
                    <a:pt x="14" y="41"/>
                    <a:pt x="15" y="40"/>
                  </a:cubicBezTo>
                  <a:lnTo>
                    <a:pt x="16" y="40"/>
                  </a:lnTo>
                  <a:cubicBezTo>
                    <a:pt x="17" y="41"/>
                    <a:pt x="19" y="42"/>
                    <a:pt x="20" y="43"/>
                  </a:cubicBezTo>
                  <a:cubicBezTo>
                    <a:pt x="24" y="44"/>
                    <a:pt x="28" y="42"/>
                    <a:pt x="30" y="38"/>
                  </a:cubicBezTo>
                  <a:lnTo>
                    <a:pt x="30" y="38"/>
                  </a:lnTo>
                  <a:lnTo>
                    <a:pt x="31" y="39"/>
                  </a:lnTo>
                  <a:cubicBezTo>
                    <a:pt x="32" y="40"/>
                    <a:pt x="33" y="40"/>
                    <a:pt x="34" y="41"/>
                  </a:cubicBezTo>
                  <a:lnTo>
                    <a:pt x="37" y="42"/>
                  </a:lnTo>
                  <a:cubicBezTo>
                    <a:pt x="38" y="43"/>
                    <a:pt x="39" y="43"/>
                    <a:pt x="40" y="43"/>
                  </a:cubicBezTo>
                  <a:lnTo>
                    <a:pt x="44" y="43"/>
                  </a:lnTo>
                  <a:lnTo>
                    <a:pt x="45" y="43"/>
                  </a:lnTo>
                  <a:cubicBezTo>
                    <a:pt x="46" y="44"/>
                    <a:pt x="48" y="45"/>
                    <a:pt x="49" y="45"/>
                  </a:cubicBezTo>
                  <a:lnTo>
                    <a:pt x="51" y="45"/>
                  </a:lnTo>
                  <a:lnTo>
                    <a:pt x="51" y="45"/>
                  </a:lnTo>
                  <a:cubicBezTo>
                    <a:pt x="55" y="45"/>
                    <a:pt x="58" y="42"/>
                    <a:pt x="59" y="38"/>
                  </a:cubicBezTo>
                  <a:lnTo>
                    <a:pt x="59" y="34"/>
                  </a:lnTo>
                  <a:lnTo>
                    <a:pt x="59" y="31"/>
                  </a:lnTo>
                  <a:lnTo>
                    <a:pt x="59" y="31"/>
                  </a:lnTo>
                  <a:cubicBezTo>
                    <a:pt x="63" y="28"/>
                    <a:pt x="63" y="23"/>
                    <a:pt x="60" y="2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53" name="Freeform 438">
              <a:extLst>
                <a:ext uri="{FF2B5EF4-FFF2-40B4-BE49-F238E27FC236}">
                  <a16:creationId xmlns:a16="http://schemas.microsoft.com/office/drawing/2014/main" id="{DE969E6F-E276-480E-8B12-8CB0CC864210}"/>
                </a:ext>
              </a:extLst>
            </p:cNvPr>
            <p:cNvSpPr>
              <a:spLocks noChangeArrowheads="1"/>
            </p:cNvSpPr>
            <p:nvPr/>
          </p:nvSpPr>
          <p:spPr bwMode="auto">
            <a:xfrm>
              <a:off x="7666037" y="3360738"/>
              <a:ext cx="7938" cy="9525"/>
            </a:xfrm>
            <a:custGeom>
              <a:avLst/>
              <a:gdLst>
                <a:gd name="T0" fmla="*/ 6 w 23"/>
                <a:gd name="T1" fmla="*/ 26 h 28"/>
                <a:gd name="T2" fmla="*/ 7 w 23"/>
                <a:gd name="T3" fmla="*/ 27 h 28"/>
                <a:gd name="T4" fmla="*/ 10 w 23"/>
                <a:gd name="T5" fmla="*/ 27 h 28"/>
                <a:gd name="T6" fmla="*/ 16 w 23"/>
                <a:gd name="T7" fmla="*/ 25 h 28"/>
                <a:gd name="T8" fmla="*/ 20 w 23"/>
                <a:gd name="T9" fmla="*/ 19 h 28"/>
                <a:gd name="T10" fmla="*/ 21 w 23"/>
                <a:gd name="T11" fmla="*/ 14 h 28"/>
                <a:gd name="T12" fmla="*/ 21 w 23"/>
                <a:gd name="T13" fmla="*/ 10 h 28"/>
                <a:gd name="T14" fmla="*/ 19 w 23"/>
                <a:gd name="T15" fmla="*/ 6 h 28"/>
                <a:gd name="T16" fmla="*/ 18 w 23"/>
                <a:gd name="T17" fmla="*/ 4 h 28"/>
                <a:gd name="T18" fmla="*/ 6 w 23"/>
                <a:gd name="T19" fmla="*/ 2 h 28"/>
                <a:gd name="T20" fmla="*/ 3 w 23"/>
                <a:gd name="T21" fmla="*/ 7 h 28"/>
                <a:gd name="T22" fmla="*/ 1 w 23"/>
                <a:gd name="T23" fmla="*/ 13 h 28"/>
                <a:gd name="T24" fmla="*/ 1 w 23"/>
                <a:gd name="T25" fmla="*/ 15 h 28"/>
                <a:gd name="T26" fmla="*/ 1 w 23"/>
                <a:gd name="T27" fmla="*/ 16 h 28"/>
                <a:gd name="T28" fmla="*/ 6 w 23"/>
                <a:gd name="T29"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8">
                  <a:moveTo>
                    <a:pt x="6" y="26"/>
                  </a:moveTo>
                  <a:lnTo>
                    <a:pt x="7" y="27"/>
                  </a:lnTo>
                  <a:cubicBezTo>
                    <a:pt x="8" y="27"/>
                    <a:pt x="9" y="27"/>
                    <a:pt x="10" y="27"/>
                  </a:cubicBezTo>
                  <a:cubicBezTo>
                    <a:pt x="12" y="27"/>
                    <a:pt x="14" y="26"/>
                    <a:pt x="16" y="25"/>
                  </a:cubicBezTo>
                  <a:lnTo>
                    <a:pt x="20" y="19"/>
                  </a:lnTo>
                  <a:cubicBezTo>
                    <a:pt x="21" y="17"/>
                    <a:pt x="22" y="15"/>
                    <a:pt x="21" y="14"/>
                  </a:cubicBezTo>
                  <a:lnTo>
                    <a:pt x="21" y="10"/>
                  </a:lnTo>
                  <a:cubicBezTo>
                    <a:pt x="21" y="8"/>
                    <a:pt x="20" y="7"/>
                    <a:pt x="19" y="6"/>
                  </a:cubicBezTo>
                  <a:lnTo>
                    <a:pt x="18" y="4"/>
                  </a:lnTo>
                  <a:cubicBezTo>
                    <a:pt x="15" y="0"/>
                    <a:pt x="10" y="0"/>
                    <a:pt x="6" y="2"/>
                  </a:cubicBezTo>
                  <a:cubicBezTo>
                    <a:pt x="6" y="3"/>
                    <a:pt x="3" y="7"/>
                    <a:pt x="3" y="7"/>
                  </a:cubicBezTo>
                  <a:cubicBezTo>
                    <a:pt x="2" y="9"/>
                    <a:pt x="1" y="12"/>
                    <a:pt x="1" y="13"/>
                  </a:cubicBezTo>
                  <a:cubicBezTo>
                    <a:pt x="1" y="14"/>
                    <a:pt x="1" y="14"/>
                    <a:pt x="1" y="15"/>
                  </a:cubicBezTo>
                  <a:lnTo>
                    <a:pt x="1" y="16"/>
                  </a:lnTo>
                  <a:cubicBezTo>
                    <a:pt x="0" y="20"/>
                    <a:pt x="2" y="25"/>
                    <a:pt x="6" y="2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54" name="Freeform 439">
              <a:extLst>
                <a:ext uri="{FF2B5EF4-FFF2-40B4-BE49-F238E27FC236}">
                  <a16:creationId xmlns:a16="http://schemas.microsoft.com/office/drawing/2014/main" id="{509CC035-3A98-4914-85FB-717386C109A9}"/>
                </a:ext>
              </a:extLst>
            </p:cNvPr>
            <p:cNvSpPr>
              <a:spLocks noChangeArrowheads="1"/>
            </p:cNvSpPr>
            <p:nvPr/>
          </p:nvSpPr>
          <p:spPr bwMode="auto">
            <a:xfrm>
              <a:off x="7302500" y="2463800"/>
              <a:ext cx="19050" cy="20638"/>
            </a:xfrm>
            <a:custGeom>
              <a:avLst/>
              <a:gdLst>
                <a:gd name="T0" fmla="*/ 4 w 53"/>
                <a:gd name="T1" fmla="*/ 35 h 59"/>
                <a:gd name="T2" fmla="*/ 1 w 53"/>
                <a:gd name="T3" fmla="*/ 38 h 59"/>
                <a:gd name="T4" fmla="*/ 0 w 53"/>
                <a:gd name="T5" fmla="*/ 42 h 59"/>
                <a:gd name="T6" fmla="*/ 0 w 53"/>
                <a:gd name="T7" fmla="*/ 46 h 59"/>
                <a:gd name="T8" fmla="*/ 4 w 53"/>
                <a:gd name="T9" fmla="*/ 53 h 59"/>
                <a:gd name="T10" fmla="*/ 7 w 53"/>
                <a:gd name="T11" fmla="*/ 55 h 59"/>
                <a:gd name="T12" fmla="*/ 10 w 53"/>
                <a:gd name="T13" fmla="*/ 55 h 59"/>
                <a:gd name="T14" fmla="*/ 22 w 53"/>
                <a:gd name="T15" fmla="*/ 58 h 59"/>
                <a:gd name="T16" fmla="*/ 24 w 53"/>
                <a:gd name="T17" fmla="*/ 58 h 59"/>
                <a:gd name="T18" fmla="*/ 25 w 53"/>
                <a:gd name="T19" fmla="*/ 58 h 59"/>
                <a:gd name="T20" fmla="*/ 28 w 53"/>
                <a:gd name="T21" fmla="*/ 57 h 59"/>
                <a:gd name="T22" fmla="*/ 30 w 53"/>
                <a:gd name="T23" fmla="*/ 57 h 59"/>
                <a:gd name="T24" fmla="*/ 33 w 53"/>
                <a:gd name="T25" fmla="*/ 55 h 59"/>
                <a:gd name="T26" fmla="*/ 36 w 53"/>
                <a:gd name="T27" fmla="*/ 53 h 59"/>
                <a:gd name="T28" fmla="*/ 38 w 53"/>
                <a:gd name="T29" fmla="*/ 50 h 59"/>
                <a:gd name="T30" fmla="*/ 39 w 53"/>
                <a:gd name="T31" fmla="*/ 46 h 59"/>
                <a:gd name="T32" fmla="*/ 41 w 53"/>
                <a:gd name="T33" fmla="*/ 43 h 59"/>
                <a:gd name="T34" fmla="*/ 44 w 53"/>
                <a:gd name="T35" fmla="*/ 43 h 59"/>
                <a:gd name="T36" fmla="*/ 44 w 53"/>
                <a:gd name="T37" fmla="*/ 43 h 59"/>
                <a:gd name="T38" fmla="*/ 44 w 53"/>
                <a:gd name="T39" fmla="*/ 43 h 59"/>
                <a:gd name="T40" fmla="*/ 52 w 53"/>
                <a:gd name="T41" fmla="*/ 35 h 59"/>
                <a:gd name="T42" fmla="*/ 49 w 53"/>
                <a:gd name="T43" fmla="*/ 29 h 59"/>
                <a:gd name="T44" fmla="*/ 47 w 53"/>
                <a:gd name="T45" fmla="*/ 23 h 59"/>
                <a:gd name="T46" fmla="*/ 45 w 53"/>
                <a:gd name="T47" fmla="*/ 20 h 59"/>
                <a:gd name="T48" fmla="*/ 44 w 53"/>
                <a:gd name="T49" fmla="*/ 18 h 59"/>
                <a:gd name="T50" fmla="*/ 43 w 53"/>
                <a:gd name="T51" fmla="*/ 17 h 59"/>
                <a:gd name="T52" fmla="*/ 43 w 53"/>
                <a:gd name="T53" fmla="*/ 16 h 59"/>
                <a:gd name="T54" fmla="*/ 41 w 53"/>
                <a:gd name="T55" fmla="*/ 7 h 59"/>
                <a:gd name="T56" fmla="*/ 40 w 53"/>
                <a:gd name="T57" fmla="*/ 5 h 59"/>
                <a:gd name="T58" fmla="*/ 37 w 53"/>
                <a:gd name="T59" fmla="*/ 4 h 59"/>
                <a:gd name="T60" fmla="*/ 35 w 53"/>
                <a:gd name="T61" fmla="*/ 2 h 59"/>
                <a:gd name="T62" fmla="*/ 29 w 53"/>
                <a:gd name="T63" fmla="*/ 0 h 59"/>
                <a:gd name="T64" fmla="*/ 21 w 53"/>
                <a:gd name="T65" fmla="*/ 7 h 59"/>
                <a:gd name="T66" fmla="*/ 20 w 53"/>
                <a:gd name="T67" fmla="*/ 14 h 59"/>
                <a:gd name="T68" fmla="*/ 17 w 53"/>
                <a:gd name="T69" fmla="*/ 14 h 59"/>
                <a:gd name="T70" fmla="*/ 14 w 53"/>
                <a:gd name="T71" fmla="*/ 16 h 59"/>
                <a:gd name="T72" fmla="*/ 10 w 53"/>
                <a:gd name="T73" fmla="*/ 19 h 59"/>
                <a:gd name="T74" fmla="*/ 6 w 53"/>
                <a:gd name="T75" fmla="*/ 24 h 59"/>
                <a:gd name="T76" fmla="*/ 8 w 53"/>
                <a:gd name="T77" fmla="*/ 30 h 59"/>
                <a:gd name="T78" fmla="*/ 9 w 53"/>
                <a:gd name="T79" fmla="*/ 31 h 59"/>
                <a:gd name="T80" fmla="*/ 7 w 53"/>
                <a:gd name="T81" fmla="*/ 32 h 59"/>
                <a:gd name="T82" fmla="*/ 4 w 53"/>
                <a:gd name="T83" fmla="*/ 3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59">
                  <a:moveTo>
                    <a:pt x="4" y="35"/>
                  </a:moveTo>
                  <a:lnTo>
                    <a:pt x="1" y="38"/>
                  </a:lnTo>
                  <a:cubicBezTo>
                    <a:pt x="1" y="39"/>
                    <a:pt x="0" y="41"/>
                    <a:pt x="0" y="42"/>
                  </a:cubicBezTo>
                  <a:lnTo>
                    <a:pt x="0" y="46"/>
                  </a:lnTo>
                  <a:cubicBezTo>
                    <a:pt x="0" y="49"/>
                    <a:pt x="2" y="52"/>
                    <a:pt x="4" y="53"/>
                  </a:cubicBezTo>
                  <a:lnTo>
                    <a:pt x="7" y="55"/>
                  </a:lnTo>
                  <a:cubicBezTo>
                    <a:pt x="8" y="55"/>
                    <a:pt x="9" y="55"/>
                    <a:pt x="10" y="55"/>
                  </a:cubicBezTo>
                  <a:lnTo>
                    <a:pt x="22" y="58"/>
                  </a:lnTo>
                  <a:cubicBezTo>
                    <a:pt x="23" y="58"/>
                    <a:pt x="23" y="58"/>
                    <a:pt x="24" y="58"/>
                  </a:cubicBezTo>
                  <a:cubicBezTo>
                    <a:pt x="24" y="58"/>
                    <a:pt x="24" y="58"/>
                    <a:pt x="25" y="58"/>
                  </a:cubicBezTo>
                  <a:lnTo>
                    <a:pt x="28" y="57"/>
                  </a:lnTo>
                  <a:cubicBezTo>
                    <a:pt x="29" y="57"/>
                    <a:pt x="29" y="57"/>
                    <a:pt x="30" y="57"/>
                  </a:cubicBezTo>
                  <a:lnTo>
                    <a:pt x="33" y="55"/>
                  </a:lnTo>
                  <a:cubicBezTo>
                    <a:pt x="34" y="55"/>
                    <a:pt x="36" y="54"/>
                    <a:pt x="36" y="53"/>
                  </a:cubicBezTo>
                  <a:lnTo>
                    <a:pt x="38" y="50"/>
                  </a:lnTo>
                  <a:cubicBezTo>
                    <a:pt x="39" y="49"/>
                    <a:pt x="40" y="47"/>
                    <a:pt x="39" y="46"/>
                  </a:cubicBezTo>
                  <a:lnTo>
                    <a:pt x="41" y="43"/>
                  </a:lnTo>
                  <a:lnTo>
                    <a:pt x="44" y="43"/>
                  </a:lnTo>
                  <a:lnTo>
                    <a:pt x="44" y="43"/>
                  </a:lnTo>
                  <a:lnTo>
                    <a:pt x="44" y="43"/>
                  </a:lnTo>
                  <a:cubicBezTo>
                    <a:pt x="49" y="43"/>
                    <a:pt x="52" y="40"/>
                    <a:pt x="52" y="35"/>
                  </a:cubicBezTo>
                  <a:cubicBezTo>
                    <a:pt x="52" y="33"/>
                    <a:pt x="51" y="31"/>
                    <a:pt x="49" y="29"/>
                  </a:cubicBezTo>
                  <a:lnTo>
                    <a:pt x="47" y="23"/>
                  </a:lnTo>
                  <a:cubicBezTo>
                    <a:pt x="47" y="21"/>
                    <a:pt x="46" y="20"/>
                    <a:pt x="45" y="20"/>
                  </a:cubicBezTo>
                  <a:lnTo>
                    <a:pt x="44" y="18"/>
                  </a:lnTo>
                  <a:cubicBezTo>
                    <a:pt x="43" y="18"/>
                    <a:pt x="43" y="18"/>
                    <a:pt x="43" y="17"/>
                  </a:cubicBezTo>
                  <a:lnTo>
                    <a:pt x="43" y="16"/>
                  </a:lnTo>
                  <a:cubicBezTo>
                    <a:pt x="44" y="14"/>
                    <a:pt x="43" y="10"/>
                    <a:pt x="41" y="7"/>
                  </a:cubicBezTo>
                  <a:cubicBezTo>
                    <a:pt x="41" y="7"/>
                    <a:pt x="40" y="6"/>
                    <a:pt x="40" y="5"/>
                  </a:cubicBezTo>
                  <a:cubicBezTo>
                    <a:pt x="39" y="5"/>
                    <a:pt x="38" y="4"/>
                    <a:pt x="37" y="4"/>
                  </a:cubicBezTo>
                  <a:cubicBezTo>
                    <a:pt x="36" y="3"/>
                    <a:pt x="35" y="2"/>
                    <a:pt x="35" y="2"/>
                  </a:cubicBezTo>
                  <a:cubicBezTo>
                    <a:pt x="33" y="1"/>
                    <a:pt x="31" y="0"/>
                    <a:pt x="29" y="0"/>
                  </a:cubicBezTo>
                  <a:cubicBezTo>
                    <a:pt x="25" y="0"/>
                    <a:pt x="22" y="3"/>
                    <a:pt x="21" y="7"/>
                  </a:cubicBezTo>
                  <a:lnTo>
                    <a:pt x="20" y="14"/>
                  </a:lnTo>
                  <a:lnTo>
                    <a:pt x="17" y="14"/>
                  </a:lnTo>
                  <a:cubicBezTo>
                    <a:pt x="16" y="14"/>
                    <a:pt x="15" y="15"/>
                    <a:pt x="14" y="16"/>
                  </a:cubicBezTo>
                  <a:lnTo>
                    <a:pt x="10" y="19"/>
                  </a:lnTo>
                  <a:cubicBezTo>
                    <a:pt x="8" y="20"/>
                    <a:pt x="7" y="22"/>
                    <a:pt x="6" y="24"/>
                  </a:cubicBezTo>
                  <a:cubicBezTo>
                    <a:pt x="6" y="27"/>
                    <a:pt x="7" y="29"/>
                    <a:pt x="8" y="30"/>
                  </a:cubicBezTo>
                  <a:lnTo>
                    <a:pt x="9" y="31"/>
                  </a:lnTo>
                  <a:lnTo>
                    <a:pt x="7" y="32"/>
                  </a:lnTo>
                  <a:cubicBezTo>
                    <a:pt x="6" y="32"/>
                    <a:pt x="4" y="34"/>
                    <a:pt x="4" y="3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55" name="Freeform 440">
              <a:extLst>
                <a:ext uri="{FF2B5EF4-FFF2-40B4-BE49-F238E27FC236}">
                  <a16:creationId xmlns:a16="http://schemas.microsoft.com/office/drawing/2014/main" id="{69009D81-72E3-4AD1-B350-83009A158347}"/>
                </a:ext>
              </a:extLst>
            </p:cNvPr>
            <p:cNvSpPr>
              <a:spLocks noChangeArrowheads="1"/>
            </p:cNvSpPr>
            <p:nvPr/>
          </p:nvSpPr>
          <p:spPr bwMode="auto">
            <a:xfrm>
              <a:off x="7677150" y="3328988"/>
              <a:ext cx="9525" cy="9525"/>
            </a:xfrm>
            <a:custGeom>
              <a:avLst/>
              <a:gdLst>
                <a:gd name="T0" fmla="*/ 5 w 28"/>
                <a:gd name="T1" fmla="*/ 23 h 26"/>
                <a:gd name="T2" fmla="*/ 10 w 28"/>
                <a:gd name="T3" fmla="*/ 25 h 26"/>
                <a:gd name="T4" fmla="*/ 12 w 28"/>
                <a:gd name="T5" fmla="*/ 24 h 26"/>
                <a:gd name="T6" fmla="*/ 15 w 28"/>
                <a:gd name="T7" fmla="*/ 24 h 26"/>
                <a:gd name="T8" fmla="*/ 17 w 28"/>
                <a:gd name="T9" fmla="*/ 23 h 26"/>
                <a:gd name="T10" fmla="*/ 20 w 28"/>
                <a:gd name="T11" fmla="*/ 21 h 26"/>
                <a:gd name="T12" fmla="*/ 22 w 28"/>
                <a:gd name="T13" fmla="*/ 20 h 26"/>
                <a:gd name="T14" fmla="*/ 25 w 28"/>
                <a:gd name="T15" fmla="*/ 16 h 26"/>
                <a:gd name="T16" fmla="*/ 27 w 28"/>
                <a:gd name="T17" fmla="*/ 9 h 26"/>
                <a:gd name="T18" fmla="*/ 24 w 28"/>
                <a:gd name="T19" fmla="*/ 2 h 26"/>
                <a:gd name="T20" fmla="*/ 16 w 28"/>
                <a:gd name="T21" fmla="*/ 0 h 26"/>
                <a:gd name="T22" fmla="*/ 14 w 28"/>
                <a:gd name="T23" fmla="*/ 1 h 26"/>
                <a:gd name="T24" fmla="*/ 12 w 28"/>
                <a:gd name="T25" fmla="*/ 2 h 26"/>
                <a:gd name="T26" fmla="*/ 8 w 28"/>
                <a:gd name="T27" fmla="*/ 3 h 26"/>
                <a:gd name="T28" fmla="*/ 6 w 28"/>
                <a:gd name="T29" fmla="*/ 5 h 26"/>
                <a:gd name="T30" fmla="*/ 3 w 28"/>
                <a:gd name="T31" fmla="*/ 9 h 26"/>
                <a:gd name="T32" fmla="*/ 1 w 28"/>
                <a:gd name="T33" fmla="*/ 12 h 26"/>
                <a:gd name="T34" fmla="*/ 4 w 28"/>
                <a:gd name="T35" fmla="*/ 21 h 26"/>
                <a:gd name="T36" fmla="*/ 5 w 28"/>
                <a:gd name="T37"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26">
                  <a:moveTo>
                    <a:pt x="5" y="23"/>
                  </a:moveTo>
                  <a:cubicBezTo>
                    <a:pt x="7" y="24"/>
                    <a:pt x="9" y="25"/>
                    <a:pt x="10" y="25"/>
                  </a:cubicBezTo>
                  <a:cubicBezTo>
                    <a:pt x="11" y="25"/>
                    <a:pt x="12" y="24"/>
                    <a:pt x="12" y="24"/>
                  </a:cubicBezTo>
                  <a:lnTo>
                    <a:pt x="15" y="24"/>
                  </a:lnTo>
                  <a:cubicBezTo>
                    <a:pt x="16" y="23"/>
                    <a:pt x="17" y="23"/>
                    <a:pt x="17" y="23"/>
                  </a:cubicBezTo>
                  <a:lnTo>
                    <a:pt x="20" y="21"/>
                  </a:lnTo>
                  <a:cubicBezTo>
                    <a:pt x="21" y="21"/>
                    <a:pt x="21" y="20"/>
                    <a:pt x="22" y="20"/>
                  </a:cubicBezTo>
                  <a:lnTo>
                    <a:pt x="25" y="16"/>
                  </a:lnTo>
                  <a:cubicBezTo>
                    <a:pt x="27" y="14"/>
                    <a:pt x="27" y="11"/>
                    <a:pt x="27" y="9"/>
                  </a:cubicBezTo>
                  <a:cubicBezTo>
                    <a:pt x="27" y="7"/>
                    <a:pt x="26" y="4"/>
                    <a:pt x="24" y="2"/>
                  </a:cubicBezTo>
                  <a:cubicBezTo>
                    <a:pt x="22" y="1"/>
                    <a:pt x="19" y="0"/>
                    <a:pt x="16" y="0"/>
                  </a:cubicBezTo>
                  <a:cubicBezTo>
                    <a:pt x="15" y="0"/>
                    <a:pt x="15" y="1"/>
                    <a:pt x="14" y="1"/>
                  </a:cubicBezTo>
                  <a:lnTo>
                    <a:pt x="12" y="2"/>
                  </a:lnTo>
                  <a:cubicBezTo>
                    <a:pt x="11" y="2"/>
                    <a:pt x="9" y="3"/>
                    <a:pt x="8" y="3"/>
                  </a:cubicBezTo>
                  <a:lnTo>
                    <a:pt x="6" y="5"/>
                  </a:lnTo>
                  <a:cubicBezTo>
                    <a:pt x="4" y="6"/>
                    <a:pt x="3" y="7"/>
                    <a:pt x="3" y="9"/>
                  </a:cubicBezTo>
                  <a:lnTo>
                    <a:pt x="1" y="12"/>
                  </a:lnTo>
                  <a:cubicBezTo>
                    <a:pt x="0" y="15"/>
                    <a:pt x="1" y="19"/>
                    <a:pt x="4" y="21"/>
                  </a:cubicBezTo>
                  <a:lnTo>
                    <a:pt x="5" y="2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56" name="Freeform 441">
              <a:extLst>
                <a:ext uri="{FF2B5EF4-FFF2-40B4-BE49-F238E27FC236}">
                  <a16:creationId xmlns:a16="http://schemas.microsoft.com/office/drawing/2014/main" id="{50A11D78-E6C7-4BA1-9DCD-932B40CEB37C}"/>
                </a:ext>
              </a:extLst>
            </p:cNvPr>
            <p:cNvSpPr>
              <a:spLocks noChangeArrowheads="1"/>
            </p:cNvSpPr>
            <p:nvPr/>
          </p:nvSpPr>
          <p:spPr bwMode="auto">
            <a:xfrm>
              <a:off x="7645400" y="3352800"/>
              <a:ext cx="19050" cy="15875"/>
            </a:xfrm>
            <a:custGeom>
              <a:avLst/>
              <a:gdLst>
                <a:gd name="T0" fmla="*/ 44 w 51"/>
                <a:gd name="T1" fmla="*/ 3 h 45"/>
                <a:gd name="T2" fmla="*/ 35 w 51"/>
                <a:gd name="T3" fmla="*/ 2 h 45"/>
                <a:gd name="T4" fmla="*/ 30 w 51"/>
                <a:gd name="T5" fmla="*/ 4 h 45"/>
                <a:gd name="T6" fmla="*/ 27 w 51"/>
                <a:gd name="T7" fmla="*/ 7 h 45"/>
                <a:gd name="T8" fmla="*/ 23 w 51"/>
                <a:gd name="T9" fmla="*/ 8 h 45"/>
                <a:gd name="T10" fmla="*/ 21 w 51"/>
                <a:gd name="T11" fmla="*/ 10 h 45"/>
                <a:gd name="T12" fmla="*/ 14 w 51"/>
                <a:gd name="T13" fmla="*/ 17 h 45"/>
                <a:gd name="T14" fmla="*/ 12 w 51"/>
                <a:gd name="T15" fmla="*/ 17 h 45"/>
                <a:gd name="T16" fmla="*/ 6 w 51"/>
                <a:gd name="T17" fmla="*/ 20 h 45"/>
                <a:gd name="T18" fmla="*/ 3 w 51"/>
                <a:gd name="T19" fmla="*/ 26 h 45"/>
                <a:gd name="T20" fmla="*/ 3 w 51"/>
                <a:gd name="T21" fmla="*/ 26 h 45"/>
                <a:gd name="T22" fmla="*/ 0 w 51"/>
                <a:gd name="T23" fmla="*/ 31 h 45"/>
                <a:gd name="T24" fmla="*/ 3 w 51"/>
                <a:gd name="T25" fmla="*/ 40 h 45"/>
                <a:gd name="T26" fmla="*/ 9 w 51"/>
                <a:gd name="T27" fmla="*/ 42 h 45"/>
                <a:gd name="T28" fmla="*/ 27 w 51"/>
                <a:gd name="T29" fmla="*/ 43 h 45"/>
                <a:gd name="T30" fmla="*/ 30 w 51"/>
                <a:gd name="T31" fmla="*/ 44 h 45"/>
                <a:gd name="T32" fmla="*/ 31 w 51"/>
                <a:gd name="T33" fmla="*/ 44 h 45"/>
                <a:gd name="T34" fmla="*/ 32 w 51"/>
                <a:gd name="T35" fmla="*/ 44 h 45"/>
                <a:gd name="T36" fmla="*/ 36 w 51"/>
                <a:gd name="T37" fmla="*/ 42 h 45"/>
                <a:gd name="T38" fmla="*/ 41 w 51"/>
                <a:gd name="T39" fmla="*/ 38 h 45"/>
                <a:gd name="T40" fmla="*/ 43 w 51"/>
                <a:gd name="T41" fmla="*/ 34 h 45"/>
                <a:gd name="T42" fmla="*/ 44 w 51"/>
                <a:gd name="T43" fmla="*/ 32 h 45"/>
                <a:gd name="T44" fmla="*/ 45 w 51"/>
                <a:gd name="T45" fmla="*/ 22 h 45"/>
                <a:gd name="T46" fmla="*/ 48 w 51"/>
                <a:gd name="T47" fmla="*/ 17 h 45"/>
                <a:gd name="T48" fmla="*/ 49 w 51"/>
                <a:gd name="T49" fmla="*/ 14 h 45"/>
                <a:gd name="T50" fmla="*/ 47 w 51"/>
                <a:gd name="T51" fmla="*/ 5 h 45"/>
                <a:gd name="T52" fmla="*/ 44 w 51"/>
                <a:gd name="T53"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 h="45">
                  <a:moveTo>
                    <a:pt x="44" y="3"/>
                  </a:moveTo>
                  <a:cubicBezTo>
                    <a:pt x="41" y="1"/>
                    <a:pt x="38" y="0"/>
                    <a:pt x="35" y="2"/>
                  </a:cubicBezTo>
                  <a:lnTo>
                    <a:pt x="30" y="4"/>
                  </a:lnTo>
                  <a:lnTo>
                    <a:pt x="27" y="7"/>
                  </a:lnTo>
                  <a:lnTo>
                    <a:pt x="23" y="8"/>
                  </a:lnTo>
                  <a:cubicBezTo>
                    <a:pt x="22" y="9"/>
                    <a:pt x="21" y="9"/>
                    <a:pt x="21" y="10"/>
                  </a:cubicBezTo>
                  <a:lnTo>
                    <a:pt x="14" y="17"/>
                  </a:lnTo>
                  <a:lnTo>
                    <a:pt x="12" y="17"/>
                  </a:lnTo>
                  <a:cubicBezTo>
                    <a:pt x="10" y="17"/>
                    <a:pt x="7" y="19"/>
                    <a:pt x="6" y="20"/>
                  </a:cubicBezTo>
                  <a:cubicBezTo>
                    <a:pt x="4" y="22"/>
                    <a:pt x="3" y="24"/>
                    <a:pt x="3" y="26"/>
                  </a:cubicBezTo>
                  <a:lnTo>
                    <a:pt x="3" y="26"/>
                  </a:lnTo>
                  <a:cubicBezTo>
                    <a:pt x="2" y="27"/>
                    <a:pt x="1" y="30"/>
                    <a:pt x="0" y="31"/>
                  </a:cubicBezTo>
                  <a:cubicBezTo>
                    <a:pt x="0" y="34"/>
                    <a:pt x="1" y="38"/>
                    <a:pt x="3" y="40"/>
                  </a:cubicBezTo>
                  <a:cubicBezTo>
                    <a:pt x="5" y="42"/>
                    <a:pt x="7" y="42"/>
                    <a:pt x="9" y="42"/>
                  </a:cubicBezTo>
                  <a:lnTo>
                    <a:pt x="27" y="43"/>
                  </a:lnTo>
                  <a:cubicBezTo>
                    <a:pt x="27" y="43"/>
                    <a:pt x="29" y="43"/>
                    <a:pt x="30" y="44"/>
                  </a:cubicBezTo>
                  <a:lnTo>
                    <a:pt x="31" y="44"/>
                  </a:lnTo>
                  <a:lnTo>
                    <a:pt x="32" y="44"/>
                  </a:lnTo>
                  <a:cubicBezTo>
                    <a:pt x="33" y="44"/>
                    <a:pt x="35" y="43"/>
                    <a:pt x="36" y="42"/>
                  </a:cubicBezTo>
                  <a:lnTo>
                    <a:pt x="41" y="38"/>
                  </a:lnTo>
                  <a:cubicBezTo>
                    <a:pt x="42" y="37"/>
                    <a:pt x="43" y="36"/>
                    <a:pt x="43" y="34"/>
                  </a:cubicBezTo>
                  <a:cubicBezTo>
                    <a:pt x="43" y="34"/>
                    <a:pt x="43" y="33"/>
                    <a:pt x="44" y="32"/>
                  </a:cubicBezTo>
                  <a:lnTo>
                    <a:pt x="45" y="22"/>
                  </a:lnTo>
                  <a:lnTo>
                    <a:pt x="48" y="17"/>
                  </a:lnTo>
                  <a:lnTo>
                    <a:pt x="49" y="14"/>
                  </a:lnTo>
                  <a:cubicBezTo>
                    <a:pt x="50" y="11"/>
                    <a:pt x="49" y="8"/>
                    <a:pt x="47" y="5"/>
                  </a:cubicBezTo>
                  <a:lnTo>
                    <a:pt x="44"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57" name="Freeform 442">
              <a:extLst>
                <a:ext uri="{FF2B5EF4-FFF2-40B4-BE49-F238E27FC236}">
                  <a16:creationId xmlns:a16="http://schemas.microsoft.com/office/drawing/2014/main" id="{C95FA31D-F7C4-4444-9197-926483E4E761}"/>
                </a:ext>
              </a:extLst>
            </p:cNvPr>
            <p:cNvSpPr>
              <a:spLocks noChangeArrowheads="1"/>
            </p:cNvSpPr>
            <p:nvPr/>
          </p:nvSpPr>
          <p:spPr bwMode="auto">
            <a:xfrm>
              <a:off x="7386637" y="3303588"/>
              <a:ext cx="11113" cy="12700"/>
            </a:xfrm>
            <a:custGeom>
              <a:avLst/>
              <a:gdLst>
                <a:gd name="T0" fmla="*/ 12 w 30"/>
                <a:gd name="T1" fmla="*/ 31 h 34"/>
                <a:gd name="T2" fmla="*/ 15 w 30"/>
                <a:gd name="T3" fmla="*/ 32 h 34"/>
                <a:gd name="T4" fmla="*/ 18 w 30"/>
                <a:gd name="T5" fmla="*/ 33 h 34"/>
                <a:gd name="T6" fmla="*/ 23 w 30"/>
                <a:gd name="T7" fmla="*/ 32 h 34"/>
                <a:gd name="T8" fmla="*/ 25 w 30"/>
                <a:gd name="T9" fmla="*/ 30 h 34"/>
                <a:gd name="T10" fmla="*/ 28 w 30"/>
                <a:gd name="T11" fmla="*/ 26 h 34"/>
                <a:gd name="T12" fmla="*/ 29 w 30"/>
                <a:gd name="T13" fmla="*/ 23 h 34"/>
                <a:gd name="T14" fmla="*/ 28 w 30"/>
                <a:gd name="T15" fmla="*/ 17 h 34"/>
                <a:gd name="T16" fmla="*/ 26 w 30"/>
                <a:gd name="T17" fmla="*/ 14 h 34"/>
                <a:gd name="T18" fmla="*/ 23 w 30"/>
                <a:gd name="T19" fmla="*/ 11 h 34"/>
                <a:gd name="T20" fmla="*/ 20 w 30"/>
                <a:gd name="T21" fmla="*/ 10 h 34"/>
                <a:gd name="T22" fmla="*/ 16 w 30"/>
                <a:gd name="T23" fmla="*/ 4 h 34"/>
                <a:gd name="T24" fmla="*/ 15 w 30"/>
                <a:gd name="T25" fmla="*/ 3 h 34"/>
                <a:gd name="T26" fmla="*/ 9 w 30"/>
                <a:gd name="T27" fmla="*/ 1 h 34"/>
                <a:gd name="T28" fmla="*/ 3 w 30"/>
                <a:gd name="T29" fmla="*/ 3 h 34"/>
                <a:gd name="T30" fmla="*/ 0 w 30"/>
                <a:gd name="T31" fmla="*/ 9 h 34"/>
                <a:gd name="T32" fmla="*/ 0 w 30"/>
                <a:gd name="T33" fmla="*/ 12 h 34"/>
                <a:gd name="T34" fmla="*/ 1 w 30"/>
                <a:gd name="T35" fmla="*/ 14 h 34"/>
                <a:gd name="T36" fmla="*/ 2 w 30"/>
                <a:gd name="T37" fmla="*/ 17 h 34"/>
                <a:gd name="T38" fmla="*/ 6 w 30"/>
                <a:gd name="T39" fmla="*/ 21 h 34"/>
                <a:gd name="T40" fmla="*/ 8 w 30"/>
                <a:gd name="T41" fmla="*/ 22 h 34"/>
                <a:gd name="T42" fmla="*/ 8 w 30"/>
                <a:gd name="T43" fmla="*/ 23 h 34"/>
                <a:gd name="T44" fmla="*/ 8 w 30"/>
                <a:gd name="T45" fmla="*/ 23 h 34"/>
                <a:gd name="T46" fmla="*/ 12 w 30"/>
                <a:gd name="T47" fmla="*/ 3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34">
                  <a:moveTo>
                    <a:pt x="12" y="31"/>
                  </a:moveTo>
                  <a:lnTo>
                    <a:pt x="15" y="32"/>
                  </a:lnTo>
                  <a:cubicBezTo>
                    <a:pt x="16" y="33"/>
                    <a:pt x="17" y="33"/>
                    <a:pt x="18" y="33"/>
                  </a:cubicBezTo>
                  <a:cubicBezTo>
                    <a:pt x="20" y="33"/>
                    <a:pt x="22" y="33"/>
                    <a:pt x="23" y="32"/>
                  </a:cubicBezTo>
                  <a:lnTo>
                    <a:pt x="25" y="30"/>
                  </a:lnTo>
                  <a:cubicBezTo>
                    <a:pt x="26" y="29"/>
                    <a:pt x="28" y="28"/>
                    <a:pt x="28" y="26"/>
                  </a:cubicBezTo>
                  <a:lnTo>
                    <a:pt x="29" y="23"/>
                  </a:lnTo>
                  <a:cubicBezTo>
                    <a:pt x="29" y="21"/>
                    <a:pt x="29" y="19"/>
                    <a:pt x="28" y="17"/>
                  </a:cubicBezTo>
                  <a:lnTo>
                    <a:pt x="26" y="14"/>
                  </a:lnTo>
                  <a:cubicBezTo>
                    <a:pt x="26" y="14"/>
                    <a:pt x="24" y="12"/>
                    <a:pt x="23" y="11"/>
                  </a:cubicBezTo>
                  <a:cubicBezTo>
                    <a:pt x="22" y="10"/>
                    <a:pt x="21" y="10"/>
                    <a:pt x="20" y="10"/>
                  </a:cubicBezTo>
                  <a:cubicBezTo>
                    <a:pt x="20" y="8"/>
                    <a:pt x="18" y="5"/>
                    <a:pt x="16" y="4"/>
                  </a:cubicBezTo>
                  <a:lnTo>
                    <a:pt x="15" y="3"/>
                  </a:lnTo>
                  <a:cubicBezTo>
                    <a:pt x="14" y="2"/>
                    <a:pt x="11" y="1"/>
                    <a:pt x="9" y="1"/>
                  </a:cubicBezTo>
                  <a:cubicBezTo>
                    <a:pt x="7" y="0"/>
                    <a:pt x="5" y="1"/>
                    <a:pt x="3" y="3"/>
                  </a:cubicBezTo>
                  <a:cubicBezTo>
                    <a:pt x="1" y="4"/>
                    <a:pt x="0" y="7"/>
                    <a:pt x="0" y="9"/>
                  </a:cubicBezTo>
                  <a:lnTo>
                    <a:pt x="0" y="12"/>
                  </a:lnTo>
                  <a:cubicBezTo>
                    <a:pt x="0" y="12"/>
                    <a:pt x="1" y="13"/>
                    <a:pt x="1" y="14"/>
                  </a:cubicBezTo>
                  <a:lnTo>
                    <a:pt x="2" y="17"/>
                  </a:lnTo>
                  <a:cubicBezTo>
                    <a:pt x="3" y="19"/>
                    <a:pt x="4" y="21"/>
                    <a:pt x="6" y="21"/>
                  </a:cubicBezTo>
                  <a:lnTo>
                    <a:pt x="8" y="22"/>
                  </a:lnTo>
                  <a:lnTo>
                    <a:pt x="8" y="23"/>
                  </a:lnTo>
                  <a:lnTo>
                    <a:pt x="8" y="23"/>
                  </a:lnTo>
                  <a:cubicBezTo>
                    <a:pt x="8" y="26"/>
                    <a:pt x="9" y="30"/>
                    <a:pt x="12" y="3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58" name="Freeform 443">
              <a:extLst>
                <a:ext uri="{FF2B5EF4-FFF2-40B4-BE49-F238E27FC236}">
                  <a16:creationId xmlns:a16="http://schemas.microsoft.com/office/drawing/2014/main" id="{5349FEE7-4D20-4AD3-BA92-338291617626}"/>
                </a:ext>
              </a:extLst>
            </p:cNvPr>
            <p:cNvSpPr>
              <a:spLocks noChangeArrowheads="1"/>
            </p:cNvSpPr>
            <p:nvPr/>
          </p:nvSpPr>
          <p:spPr bwMode="auto">
            <a:xfrm>
              <a:off x="6870700" y="2393950"/>
              <a:ext cx="6350" cy="6350"/>
            </a:xfrm>
            <a:custGeom>
              <a:avLst/>
              <a:gdLst>
                <a:gd name="T0" fmla="*/ 2 w 18"/>
                <a:gd name="T1" fmla="*/ 5 h 19"/>
                <a:gd name="T2" fmla="*/ 0 w 18"/>
                <a:gd name="T3" fmla="*/ 10 h 19"/>
                <a:gd name="T4" fmla="*/ 5 w 18"/>
                <a:gd name="T5" fmla="*/ 17 h 19"/>
                <a:gd name="T6" fmla="*/ 9 w 18"/>
                <a:gd name="T7" fmla="*/ 18 h 19"/>
                <a:gd name="T8" fmla="*/ 9 w 18"/>
                <a:gd name="T9" fmla="*/ 18 h 19"/>
                <a:gd name="T10" fmla="*/ 15 w 18"/>
                <a:gd name="T11" fmla="*/ 15 h 19"/>
                <a:gd name="T12" fmla="*/ 17 w 18"/>
                <a:gd name="T13" fmla="*/ 10 h 19"/>
                <a:gd name="T14" fmla="*/ 15 w 18"/>
                <a:gd name="T15" fmla="*/ 4 h 19"/>
                <a:gd name="T16" fmla="*/ 2 w 18"/>
                <a:gd name="T17"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2" y="5"/>
                  </a:moveTo>
                  <a:cubicBezTo>
                    <a:pt x="1" y="6"/>
                    <a:pt x="0" y="8"/>
                    <a:pt x="0" y="10"/>
                  </a:cubicBezTo>
                  <a:cubicBezTo>
                    <a:pt x="0" y="13"/>
                    <a:pt x="2" y="16"/>
                    <a:pt x="5" y="17"/>
                  </a:cubicBezTo>
                  <a:cubicBezTo>
                    <a:pt x="6" y="18"/>
                    <a:pt x="7" y="18"/>
                    <a:pt x="9" y="18"/>
                  </a:cubicBezTo>
                  <a:lnTo>
                    <a:pt x="9" y="18"/>
                  </a:lnTo>
                  <a:cubicBezTo>
                    <a:pt x="11" y="18"/>
                    <a:pt x="14" y="17"/>
                    <a:pt x="15" y="15"/>
                  </a:cubicBezTo>
                  <a:cubicBezTo>
                    <a:pt x="16" y="13"/>
                    <a:pt x="17" y="11"/>
                    <a:pt x="17" y="10"/>
                  </a:cubicBezTo>
                  <a:cubicBezTo>
                    <a:pt x="17" y="8"/>
                    <a:pt x="16" y="6"/>
                    <a:pt x="15" y="4"/>
                  </a:cubicBezTo>
                  <a:cubicBezTo>
                    <a:pt x="12" y="0"/>
                    <a:pt x="5" y="1"/>
                    <a:pt x="2" y="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59" name="Freeform 444">
              <a:extLst>
                <a:ext uri="{FF2B5EF4-FFF2-40B4-BE49-F238E27FC236}">
                  <a16:creationId xmlns:a16="http://schemas.microsoft.com/office/drawing/2014/main" id="{80793F08-0621-46FF-9819-C3612E13C50F}"/>
                </a:ext>
              </a:extLst>
            </p:cNvPr>
            <p:cNvSpPr>
              <a:spLocks noChangeArrowheads="1"/>
            </p:cNvSpPr>
            <p:nvPr/>
          </p:nvSpPr>
          <p:spPr bwMode="auto">
            <a:xfrm>
              <a:off x="7459662" y="4643438"/>
              <a:ext cx="1588" cy="3175"/>
            </a:xfrm>
            <a:custGeom>
              <a:avLst/>
              <a:gdLst>
                <a:gd name="T0" fmla="*/ 2 w 5"/>
                <a:gd name="T1" fmla="*/ 5 h 8"/>
                <a:gd name="T2" fmla="*/ 3 w 5"/>
                <a:gd name="T3" fmla="*/ 7 h 8"/>
                <a:gd name="T4" fmla="*/ 4 w 5"/>
                <a:gd name="T5" fmla="*/ 4 h 8"/>
                <a:gd name="T6" fmla="*/ 4 w 5"/>
                <a:gd name="T7" fmla="*/ 2 h 8"/>
                <a:gd name="T8" fmla="*/ 4 w 5"/>
                <a:gd name="T9" fmla="*/ 0 h 8"/>
                <a:gd name="T10" fmla="*/ 0 w 5"/>
                <a:gd name="T11" fmla="*/ 0 h 8"/>
                <a:gd name="T12" fmla="*/ 2 w 5"/>
                <a:gd name="T13" fmla="*/ 5 h 8"/>
              </a:gdLst>
              <a:ahLst/>
              <a:cxnLst>
                <a:cxn ang="0">
                  <a:pos x="T0" y="T1"/>
                </a:cxn>
                <a:cxn ang="0">
                  <a:pos x="T2" y="T3"/>
                </a:cxn>
                <a:cxn ang="0">
                  <a:pos x="T4" y="T5"/>
                </a:cxn>
                <a:cxn ang="0">
                  <a:pos x="T6" y="T7"/>
                </a:cxn>
                <a:cxn ang="0">
                  <a:pos x="T8" y="T9"/>
                </a:cxn>
                <a:cxn ang="0">
                  <a:pos x="T10" y="T11"/>
                </a:cxn>
                <a:cxn ang="0">
                  <a:pos x="T12" y="T13"/>
                </a:cxn>
              </a:cxnLst>
              <a:rect l="0" t="0" r="r" b="b"/>
              <a:pathLst>
                <a:path w="5" h="8">
                  <a:moveTo>
                    <a:pt x="2" y="5"/>
                  </a:moveTo>
                  <a:lnTo>
                    <a:pt x="3" y="7"/>
                  </a:lnTo>
                  <a:lnTo>
                    <a:pt x="4" y="4"/>
                  </a:lnTo>
                  <a:lnTo>
                    <a:pt x="4" y="2"/>
                  </a:lnTo>
                  <a:lnTo>
                    <a:pt x="4" y="0"/>
                  </a:lnTo>
                  <a:lnTo>
                    <a:pt x="0" y="0"/>
                  </a:lnTo>
                  <a:lnTo>
                    <a:pt x="2" y="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60" name="Freeform 445">
              <a:extLst>
                <a:ext uri="{FF2B5EF4-FFF2-40B4-BE49-F238E27FC236}">
                  <a16:creationId xmlns:a16="http://schemas.microsoft.com/office/drawing/2014/main" id="{94D2257B-D8AD-490C-A7C3-A869F4A54DB3}"/>
                </a:ext>
              </a:extLst>
            </p:cNvPr>
            <p:cNvSpPr>
              <a:spLocks noChangeArrowheads="1"/>
            </p:cNvSpPr>
            <p:nvPr/>
          </p:nvSpPr>
          <p:spPr bwMode="auto">
            <a:xfrm>
              <a:off x="8431212" y="2757488"/>
              <a:ext cx="7938" cy="3175"/>
            </a:xfrm>
            <a:custGeom>
              <a:avLst/>
              <a:gdLst>
                <a:gd name="T0" fmla="*/ 2 w 21"/>
                <a:gd name="T1" fmla="*/ 1 h 8"/>
                <a:gd name="T2" fmla="*/ 0 w 21"/>
                <a:gd name="T3" fmla="*/ 3 h 8"/>
                <a:gd name="T4" fmla="*/ 7 w 21"/>
                <a:gd name="T5" fmla="*/ 7 h 8"/>
                <a:gd name="T6" fmla="*/ 9 w 21"/>
                <a:gd name="T7" fmla="*/ 6 h 8"/>
                <a:gd name="T8" fmla="*/ 12 w 21"/>
                <a:gd name="T9" fmla="*/ 5 h 8"/>
                <a:gd name="T10" fmla="*/ 18 w 21"/>
                <a:gd name="T11" fmla="*/ 7 h 8"/>
                <a:gd name="T12" fmla="*/ 18 w 21"/>
                <a:gd name="T13" fmla="*/ 7 h 8"/>
                <a:gd name="T14" fmla="*/ 20 w 21"/>
                <a:gd name="T15" fmla="*/ 3 h 8"/>
                <a:gd name="T16" fmla="*/ 18 w 21"/>
                <a:gd name="T17" fmla="*/ 0 h 8"/>
                <a:gd name="T18" fmla="*/ 9 w 21"/>
                <a:gd name="T19" fmla="*/ 0 h 8"/>
                <a:gd name="T20" fmla="*/ 2 w 21"/>
                <a:gd name="T21"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8">
                  <a:moveTo>
                    <a:pt x="2" y="1"/>
                  </a:moveTo>
                  <a:lnTo>
                    <a:pt x="0" y="3"/>
                  </a:lnTo>
                  <a:lnTo>
                    <a:pt x="7" y="7"/>
                  </a:lnTo>
                  <a:lnTo>
                    <a:pt x="9" y="6"/>
                  </a:lnTo>
                  <a:cubicBezTo>
                    <a:pt x="10" y="5"/>
                    <a:pt x="11" y="5"/>
                    <a:pt x="12" y="5"/>
                  </a:cubicBezTo>
                  <a:cubicBezTo>
                    <a:pt x="14" y="5"/>
                    <a:pt x="16" y="6"/>
                    <a:pt x="18" y="7"/>
                  </a:cubicBezTo>
                  <a:lnTo>
                    <a:pt x="18" y="7"/>
                  </a:lnTo>
                  <a:lnTo>
                    <a:pt x="20" y="3"/>
                  </a:lnTo>
                  <a:lnTo>
                    <a:pt x="18" y="0"/>
                  </a:lnTo>
                  <a:lnTo>
                    <a:pt x="9" y="0"/>
                  </a:lnTo>
                  <a:lnTo>
                    <a:pt x="2" y="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61" name="Freeform 446">
              <a:extLst>
                <a:ext uri="{FF2B5EF4-FFF2-40B4-BE49-F238E27FC236}">
                  <a16:creationId xmlns:a16="http://schemas.microsoft.com/office/drawing/2014/main" id="{8BE019A8-4746-4FEA-9167-6C9A6FFEFC29}"/>
                </a:ext>
              </a:extLst>
            </p:cNvPr>
            <p:cNvSpPr>
              <a:spLocks noChangeArrowheads="1"/>
            </p:cNvSpPr>
            <p:nvPr/>
          </p:nvSpPr>
          <p:spPr bwMode="auto">
            <a:xfrm>
              <a:off x="8818562" y="2849563"/>
              <a:ext cx="15875" cy="12700"/>
            </a:xfrm>
            <a:custGeom>
              <a:avLst/>
              <a:gdLst>
                <a:gd name="T0" fmla="*/ 21 w 46"/>
                <a:gd name="T1" fmla="*/ 19 h 36"/>
                <a:gd name="T2" fmla="*/ 14 w 46"/>
                <a:gd name="T3" fmla="*/ 17 h 36"/>
                <a:gd name="T4" fmla="*/ 12 w 46"/>
                <a:gd name="T5" fmla="*/ 16 h 36"/>
                <a:gd name="T6" fmla="*/ 9 w 46"/>
                <a:gd name="T7" fmla="*/ 18 h 36"/>
                <a:gd name="T8" fmla="*/ 8 w 46"/>
                <a:gd name="T9" fmla="*/ 26 h 36"/>
                <a:gd name="T10" fmla="*/ 6 w 46"/>
                <a:gd name="T11" fmla="*/ 30 h 36"/>
                <a:gd name="T12" fmla="*/ 4 w 46"/>
                <a:gd name="T13" fmla="*/ 32 h 36"/>
                <a:gd name="T14" fmla="*/ 3 w 46"/>
                <a:gd name="T15" fmla="*/ 34 h 36"/>
                <a:gd name="T16" fmla="*/ 0 w 46"/>
                <a:gd name="T17" fmla="*/ 35 h 36"/>
                <a:gd name="T18" fmla="*/ 2 w 46"/>
                <a:gd name="T19" fmla="*/ 35 h 36"/>
                <a:gd name="T20" fmla="*/ 10 w 46"/>
                <a:gd name="T21" fmla="*/ 32 h 36"/>
                <a:gd name="T22" fmla="*/ 14 w 46"/>
                <a:gd name="T23" fmla="*/ 30 h 36"/>
                <a:gd name="T24" fmla="*/ 17 w 46"/>
                <a:gd name="T25" fmla="*/ 26 h 36"/>
                <a:gd name="T26" fmla="*/ 28 w 46"/>
                <a:gd name="T27" fmla="*/ 25 h 36"/>
                <a:gd name="T28" fmla="*/ 31 w 46"/>
                <a:gd name="T29" fmla="*/ 26 h 36"/>
                <a:gd name="T30" fmla="*/ 41 w 46"/>
                <a:gd name="T31" fmla="*/ 25 h 36"/>
                <a:gd name="T32" fmla="*/ 40 w 46"/>
                <a:gd name="T33" fmla="*/ 20 h 36"/>
                <a:gd name="T34" fmla="*/ 45 w 46"/>
                <a:gd name="T35" fmla="*/ 15 h 36"/>
                <a:gd name="T36" fmla="*/ 45 w 46"/>
                <a:gd name="T37" fmla="*/ 14 h 36"/>
                <a:gd name="T38" fmla="*/ 32 w 46"/>
                <a:gd name="T39" fmla="*/ 0 h 36"/>
                <a:gd name="T40" fmla="*/ 32 w 46"/>
                <a:gd name="T41" fmla="*/ 1 h 36"/>
                <a:gd name="T42" fmla="*/ 30 w 46"/>
                <a:gd name="T43" fmla="*/ 6 h 36"/>
                <a:gd name="T44" fmla="*/ 31 w 46"/>
                <a:gd name="T45" fmla="*/ 8 h 36"/>
                <a:gd name="T46" fmla="*/ 29 w 46"/>
                <a:gd name="T47" fmla="*/ 16 h 36"/>
                <a:gd name="T48" fmla="*/ 21 w 46"/>
                <a:gd name="T49"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36">
                  <a:moveTo>
                    <a:pt x="21" y="19"/>
                  </a:moveTo>
                  <a:lnTo>
                    <a:pt x="14" y="17"/>
                  </a:lnTo>
                  <a:cubicBezTo>
                    <a:pt x="13" y="16"/>
                    <a:pt x="13" y="16"/>
                    <a:pt x="12" y="16"/>
                  </a:cubicBezTo>
                  <a:cubicBezTo>
                    <a:pt x="11" y="17"/>
                    <a:pt x="10" y="17"/>
                    <a:pt x="9" y="18"/>
                  </a:cubicBezTo>
                  <a:lnTo>
                    <a:pt x="8" y="26"/>
                  </a:lnTo>
                  <a:cubicBezTo>
                    <a:pt x="8" y="28"/>
                    <a:pt x="7" y="29"/>
                    <a:pt x="6" y="30"/>
                  </a:cubicBezTo>
                  <a:lnTo>
                    <a:pt x="4" y="32"/>
                  </a:lnTo>
                  <a:cubicBezTo>
                    <a:pt x="4" y="33"/>
                    <a:pt x="3" y="33"/>
                    <a:pt x="3" y="34"/>
                  </a:cubicBezTo>
                  <a:lnTo>
                    <a:pt x="0" y="35"/>
                  </a:lnTo>
                  <a:lnTo>
                    <a:pt x="2" y="35"/>
                  </a:lnTo>
                  <a:lnTo>
                    <a:pt x="10" y="32"/>
                  </a:lnTo>
                  <a:lnTo>
                    <a:pt x="14" y="30"/>
                  </a:lnTo>
                  <a:lnTo>
                    <a:pt x="17" y="26"/>
                  </a:lnTo>
                  <a:cubicBezTo>
                    <a:pt x="20" y="23"/>
                    <a:pt x="24" y="22"/>
                    <a:pt x="28" y="25"/>
                  </a:cubicBezTo>
                  <a:lnTo>
                    <a:pt x="31" y="26"/>
                  </a:lnTo>
                  <a:lnTo>
                    <a:pt x="41" y="25"/>
                  </a:lnTo>
                  <a:cubicBezTo>
                    <a:pt x="40" y="23"/>
                    <a:pt x="40" y="22"/>
                    <a:pt x="40" y="20"/>
                  </a:cubicBezTo>
                  <a:cubicBezTo>
                    <a:pt x="41" y="18"/>
                    <a:pt x="43" y="16"/>
                    <a:pt x="45" y="15"/>
                  </a:cubicBezTo>
                  <a:lnTo>
                    <a:pt x="45" y="14"/>
                  </a:lnTo>
                  <a:lnTo>
                    <a:pt x="32" y="0"/>
                  </a:lnTo>
                  <a:cubicBezTo>
                    <a:pt x="32" y="0"/>
                    <a:pt x="32" y="0"/>
                    <a:pt x="32" y="1"/>
                  </a:cubicBezTo>
                  <a:lnTo>
                    <a:pt x="30" y="6"/>
                  </a:lnTo>
                  <a:lnTo>
                    <a:pt x="31" y="8"/>
                  </a:lnTo>
                  <a:cubicBezTo>
                    <a:pt x="32" y="11"/>
                    <a:pt x="31" y="14"/>
                    <a:pt x="29" y="16"/>
                  </a:cubicBezTo>
                  <a:cubicBezTo>
                    <a:pt x="27" y="19"/>
                    <a:pt x="24" y="20"/>
                    <a:pt x="21" y="1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62" name="Freeform 447">
              <a:extLst>
                <a:ext uri="{FF2B5EF4-FFF2-40B4-BE49-F238E27FC236}">
                  <a16:creationId xmlns:a16="http://schemas.microsoft.com/office/drawing/2014/main" id="{417635C3-D330-44F5-8AA6-B2F69C3CF88C}"/>
                </a:ext>
              </a:extLst>
            </p:cNvPr>
            <p:cNvSpPr>
              <a:spLocks noChangeArrowheads="1"/>
            </p:cNvSpPr>
            <p:nvPr/>
          </p:nvSpPr>
          <p:spPr bwMode="auto">
            <a:xfrm>
              <a:off x="8764587" y="2786063"/>
              <a:ext cx="34925" cy="26987"/>
            </a:xfrm>
            <a:custGeom>
              <a:avLst/>
              <a:gdLst>
                <a:gd name="T0" fmla="*/ 11 w 99"/>
                <a:gd name="T1" fmla="*/ 62 h 74"/>
                <a:gd name="T2" fmla="*/ 17 w 99"/>
                <a:gd name="T3" fmla="*/ 71 h 74"/>
                <a:gd name="T4" fmla="*/ 21 w 99"/>
                <a:gd name="T5" fmla="*/ 73 h 74"/>
                <a:gd name="T6" fmla="*/ 23 w 99"/>
                <a:gd name="T7" fmla="*/ 72 h 74"/>
                <a:gd name="T8" fmla="*/ 27 w 99"/>
                <a:gd name="T9" fmla="*/ 69 h 74"/>
                <a:gd name="T10" fmla="*/ 39 w 99"/>
                <a:gd name="T11" fmla="*/ 67 h 74"/>
                <a:gd name="T12" fmla="*/ 41 w 99"/>
                <a:gd name="T13" fmla="*/ 66 h 74"/>
                <a:gd name="T14" fmla="*/ 45 w 99"/>
                <a:gd name="T15" fmla="*/ 60 h 74"/>
                <a:gd name="T16" fmla="*/ 62 w 99"/>
                <a:gd name="T17" fmla="*/ 47 h 74"/>
                <a:gd name="T18" fmla="*/ 84 w 99"/>
                <a:gd name="T19" fmla="*/ 43 h 74"/>
                <a:gd name="T20" fmla="*/ 90 w 99"/>
                <a:gd name="T21" fmla="*/ 45 h 74"/>
                <a:gd name="T22" fmla="*/ 95 w 99"/>
                <a:gd name="T23" fmla="*/ 43 h 74"/>
                <a:gd name="T24" fmla="*/ 98 w 99"/>
                <a:gd name="T25" fmla="*/ 43 h 74"/>
                <a:gd name="T26" fmla="*/ 89 w 99"/>
                <a:gd name="T27" fmla="*/ 40 h 74"/>
                <a:gd name="T28" fmla="*/ 81 w 99"/>
                <a:gd name="T29" fmla="*/ 35 h 74"/>
                <a:gd name="T30" fmla="*/ 74 w 99"/>
                <a:gd name="T31" fmla="*/ 19 h 74"/>
                <a:gd name="T32" fmla="*/ 73 w 99"/>
                <a:gd name="T33" fmla="*/ 11 h 74"/>
                <a:gd name="T34" fmla="*/ 57 w 99"/>
                <a:gd name="T35" fmla="*/ 14 h 74"/>
                <a:gd name="T36" fmla="*/ 50 w 99"/>
                <a:gd name="T37" fmla="*/ 11 h 74"/>
                <a:gd name="T38" fmla="*/ 42 w 99"/>
                <a:gd name="T39" fmla="*/ 3 h 74"/>
                <a:gd name="T40" fmla="*/ 39 w 99"/>
                <a:gd name="T41" fmla="*/ 2 h 74"/>
                <a:gd name="T42" fmla="*/ 32 w 99"/>
                <a:gd name="T43" fmla="*/ 0 h 74"/>
                <a:gd name="T44" fmla="*/ 29 w 99"/>
                <a:gd name="T45" fmla="*/ 5 h 74"/>
                <a:gd name="T46" fmla="*/ 27 w 99"/>
                <a:gd name="T47" fmla="*/ 14 h 74"/>
                <a:gd name="T48" fmla="*/ 17 w 99"/>
                <a:gd name="T49" fmla="*/ 21 h 74"/>
                <a:gd name="T50" fmla="*/ 23 w 99"/>
                <a:gd name="T51" fmla="*/ 30 h 74"/>
                <a:gd name="T52" fmla="*/ 28 w 99"/>
                <a:gd name="T53" fmla="*/ 38 h 74"/>
                <a:gd name="T54" fmla="*/ 19 w 99"/>
                <a:gd name="T55" fmla="*/ 50 h 74"/>
                <a:gd name="T56" fmla="*/ 13 w 99"/>
                <a:gd name="T57" fmla="*/ 52 h 74"/>
                <a:gd name="T58" fmla="*/ 10 w 99"/>
                <a:gd name="T59" fmla="*/ 52 h 74"/>
                <a:gd name="T60" fmla="*/ 2 w 99"/>
                <a:gd name="T61" fmla="*/ 50 h 74"/>
                <a:gd name="T62" fmla="*/ 8 w 99"/>
                <a:gd name="T63" fmla="*/ 5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9" h="74">
                  <a:moveTo>
                    <a:pt x="10" y="62"/>
                  </a:moveTo>
                  <a:lnTo>
                    <a:pt x="11" y="62"/>
                  </a:lnTo>
                  <a:cubicBezTo>
                    <a:pt x="14" y="63"/>
                    <a:pt x="17" y="67"/>
                    <a:pt x="16" y="71"/>
                  </a:cubicBezTo>
                  <a:lnTo>
                    <a:pt x="17" y="71"/>
                  </a:lnTo>
                  <a:cubicBezTo>
                    <a:pt x="18" y="71"/>
                    <a:pt x="19" y="72"/>
                    <a:pt x="20" y="72"/>
                  </a:cubicBezTo>
                  <a:cubicBezTo>
                    <a:pt x="21" y="73"/>
                    <a:pt x="21" y="73"/>
                    <a:pt x="21" y="73"/>
                  </a:cubicBezTo>
                  <a:cubicBezTo>
                    <a:pt x="22" y="73"/>
                    <a:pt x="22" y="73"/>
                    <a:pt x="22" y="73"/>
                  </a:cubicBezTo>
                  <a:lnTo>
                    <a:pt x="23" y="72"/>
                  </a:lnTo>
                  <a:lnTo>
                    <a:pt x="25" y="70"/>
                  </a:lnTo>
                  <a:cubicBezTo>
                    <a:pt x="26" y="69"/>
                    <a:pt x="26" y="69"/>
                    <a:pt x="27" y="69"/>
                  </a:cubicBezTo>
                  <a:lnTo>
                    <a:pt x="30" y="67"/>
                  </a:lnTo>
                  <a:cubicBezTo>
                    <a:pt x="32" y="65"/>
                    <a:pt x="36" y="65"/>
                    <a:pt x="39" y="67"/>
                  </a:cubicBezTo>
                  <a:lnTo>
                    <a:pt x="39" y="67"/>
                  </a:lnTo>
                  <a:cubicBezTo>
                    <a:pt x="40" y="67"/>
                    <a:pt x="40" y="67"/>
                    <a:pt x="41" y="66"/>
                  </a:cubicBezTo>
                  <a:lnTo>
                    <a:pt x="42" y="66"/>
                  </a:lnTo>
                  <a:lnTo>
                    <a:pt x="45" y="60"/>
                  </a:lnTo>
                  <a:cubicBezTo>
                    <a:pt x="46" y="60"/>
                    <a:pt x="46" y="59"/>
                    <a:pt x="47" y="59"/>
                  </a:cubicBezTo>
                  <a:lnTo>
                    <a:pt x="62" y="47"/>
                  </a:lnTo>
                  <a:cubicBezTo>
                    <a:pt x="63" y="46"/>
                    <a:pt x="64" y="46"/>
                    <a:pt x="65" y="45"/>
                  </a:cubicBezTo>
                  <a:lnTo>
                    <a:pt x="84" y="43"/>
                  </a:lnTo>
                  <a:cubicBezTo>
                    <a:pt x="86" y="43"/>
                    <a:pt x="88" y="43"/>
                    <a:pt x="89" y="44"/>
                  </a:cubicBezTo>
                  <a:lnTo>
                    <a:pt x="90" y="45"/>
                  </a:lnTo>
                  <a:lnTo>
                    <a:pt x="91" y="44"/>
                  </a:lnTo>
                  <a:cubicBezTo>
                    <a:pt x="92" y="44"/>
                    <a:pt x="93" y="43"/>
                    <a:pt x="95" y="43"/>
                  </a:cubicBezTo>
                  <a:lnTo>
                    <a:pt x="97" y="43"/>
                  </a:lnTo>
                  <a:lnTo>
                    <a:pt x="98" y="43"/>
                  </a:lnTo>
                  <a:lnTo>
                    <a:pt x="97" y="42"/>
                  </a:lnTo>
                  <a:lnTo>
                    <a:pt x="89" y="40"/>
                  </a:lnTo>
                  <a:lnTo>
                    <a:pt x="84" y="37"/>
                  </a:lnTo>
                  <a:cubicBezTo>
                    <a:pt x="82" y="37"/>
                    <a:pt x="82" y="36"/>
                    <a:pt x="81" y="35"/>
                  </a:cubicBezTo>
                  <a:lnTo>
                    <a:pt x="79" y="32"/>
                  </a:lnTo>
                  <a:lnTo>
                    <a:pt x="74" y="19"/>
                  </a:lnTo>
                  <a:lnTo>
                    <a:pt x="73" y="12"/>
                  </a:lnTo>
                  <a:lnTo>
                    <a:pt x="73" y="11"/>
                  </a:lnTo>
                  <a:cubicBezTo>
                    <a:pt x="71" y="12"/>
                    <a:pt x="69" y="13"/>
                    <a:pt x="67" y="13"/>
                  </a:cubicBezTo>
                  <a:lnTo>
                    <a:pt x="57" y="14"/>
                  </a:lnTo>
                  <a:cubicBezTo>
                    <a:pt x="56" y="14"/>
                    <a:pt x="55" y="13"/>
                    <a:pt x="54" y="13"/>
                  </a:cubicBezTo>
                  <a:lnTo>
                    <a:pt x="50" y="11"/>
                  </a:lnTo>
                  <a:cubicBezTo>
                    <a:pt x="48" y="11"/>
                    <a:pt x="47" y="10"/>
                    <a:pt x="46" y="8"/>
                  </a:cubicBezTo>
                  <a:lnTo>
                    <a:pt x="42" y="3"/>
                  </a:lnTo>
                  <a:cubicBezTo>
                    <a:pt x="42" y="2"/>
                    <a:pt x="41" y="2"/>
                    <a:pt x="41" y="1"/>
                  </a:cubicBezTo>
                  <a:cubicBezTo>
                    <a:pt x="40" y="2"/>
                    <a:pt x="40" y="2"/>
                    <a:pt x="39" y="2"/>
                  </a:cubicBezTo>
                  <a:lnTo>
                    <a:pt x="36" y="1"/>
                  </a:lnTo>
                  <a:cubicBezTo>
                    <a:pt x="35" y="1"/>
                    <a:pt x="33" y="1"/>
                    <a:pt x="32" y="0"/>
                  </a:cubicBezTo>
                  <a:cubicBezTo>
                    <a:pt x="31" y="1"/>
                    <a:pt x="29" y="2"/>
                    <a:pt x="27" y="2"/>
                  </a:cubicBezTo>
                  <a:cubicBezTo>
                    <a:pt x="28" y="3"/>
                    <a:pt x="29" y="4"/>
                    <a:pt x="29" y="5"/>
                  </a:cubicBezTo>
                  <a:cubicBezTo>
                    <a:pt x="30" y="8"/>
                    <a:pt x="29" y="10"/>
                    <a:pt x="28" y="12"/>
                  </a:cubicBezTo>
                  <a:cubicBezTo>
                    <a:pt x="27" y="13"/>
                    <a:pt x="27" y="13"/>
                    <a:pt x="27" y="14"/>
                  </a:cubicBezTo>
                  <a:cubicBezTo>
                    <a:pt x="26" y="17"/>
                    <a:pt x="24" y="19"/>
                    <a:pt x="20" y="20"/>
                  </a:cubicBezTo>
                  <a:lnTo>
                    <a:pt x="17" y="21"/>
                  </a:lnTo>
                  <a:cubicBezTo>
                    <a:pt x="20" y="22"/>
                    <a:pt x="23" y="25"/>
                    <a:pt x="23" y="28"/>
                  </a:cubicBezTo>
                  <a:lnTo>
                    <a:pt x="23" y="30"/>
                  </a:lnTo>
                  <a:cubicBezTo>
                    <a:pt x="23" y="31"/>
                    <a:pt x="23" y="31"/>
                    <a:pt x="23" y="32"/>
                  </a:cubicBezTo>
                  <a:cubicBezTo>
                    <a:pt x="25" y="33"/>
                    <a:pt x="27" y="35"/>
                    <a:pt x="28" y="38"/>
                  </a:cubicBezTo>
                  <a:cubicBezTo>
                    <a:pt x="29" y="41"/>
                    <a:pt x="27" y="44"/>
                    <a:pt x="25" y="46"/>
                  </a:cubicBezTo>
                  <a:lnTo>
                    <a:pt x="19" y="50"/>
                  </a:lnTo>
                  <a:cubicBezTo>
                    <a:pt x="18" y="51"/>
                    <a:pt x="17" y="51"/>
                    <a:pt x="16" y="52"/>
                  </a:cubicBezTo>
                  <a:lnTo>
                    <a:pt x="13" y="52"/>
                  </a:lnTo>
                  <a:cubicBezTo>
                    <a:pt x="12" y="52"/>
                    <a:pt x="11" y="52"/>
                    <a:pt x="10" y="52"/>
                  </a:cubicBezTo>
                  <a:lnTo>
                    <a:pt x="10" y="52"/>
                  </a:lnTo>
                  <a:cubicBezTo>
                    <a:pt x="8" y="53"/>
                    <a:pt x="5" y="52"/>
                    <a:pt x="4" y="51"/>
                  </a:cubicBezTo>
                  <a:lnTo>
                    <a:pt x="2" y="50"/>
                  </a:lnTo>
                  <a:lnTo>
                    <a:pt x="0" y="53"/>
                  </a:lnTo>
                  <a:lnTo>
                    <a:pt x="8" y="59"/>
                  </a:lnTo>
                  <a:cubicBezTo>
                    <a:pt x="9" y="59"/>
                    <a:pt x="10" y="60"/>
                    <a:pt x="10" y="6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63" name="Freeform 448">
              <a:extLst>
                <a:ext uri="{FF2B5EF4-FFF2-40B4-BE49-F238E27FC236}">
                  <a16:creationId xmlns:a16="http://schemas.microsoft.com/office/drawing/2014/main" id="{9F28200B-B8BB-4F0D-8511-DD70DA488D88}"/>
                </a:ext>
              </a:extLst>
            </p:cNvPr>
            <p:cNvSpPr>
              <a:spLocks noChangeArrowheads="1"/>
            </p:cNvSpPr>
            <p:nvPr/>
          </p:nvSpPr>
          <p:spPr bwMode="auto">
            <a:xfrm>
              <a:off x="8253412" y="2740025"/>
              <a:ext cx="638175" cy="849313"/>
            </a:xfrm>
            <a:custGeom>
              <a:avLst/>
              <a:gdLst>
                <a:gd name="T0" fmla="*/ 460 w 1774"/>
                <a:gd name="T1" fmla="*/ 2260 h 2361"/>
                <a:gd name="T2" fmla="*/ 506 w 1774"/>
                <a:gd name="T3" fmla="*/ 2218 h 2361"/>
                <a:gd name="T4" fmla="*/ 640 w 1774"/>
                <a:gd name="T5" fmla="*/ 2246 h 2361"/>
                <a:gd name="T6" fmla="*/ 798 w 1774"/>
                <a:gd name="T7" fmla="*/ 2295 h 2361"/>
                <a:gd name="T8" fmla="*/ 875 w 1774"/>
                <a:gd name="T9" fmla="*/ 2332 h 2361"/>
                <a:gd name="T10" fmla="*/ 965 w 1774"/>
                <a:gd name="T11" fmla="*/ 2287 h 2361"/>
                <a:gd name="T12" fmla="*/ 1074 w 1774"/>
                <a:gd name="T13" fmla="*/ 2294 h 2361"/>
                <a:gd name="T14" fmla="*/ 1236 w 1774"/>
                <a:gd name="T15" fmla="*/ 2229 h 2361"/>
                <a:gd name="T16" fmla="*/ 1355 w 1774"/>
                <a:gd name="T17" fmla="*/ 2265 h 2361"/>
                <a:gd name="T18" fmla="*/ 1392 w 1774"/>
                <a:gd name="T19" fmla="*/ 2265 h 2361"/>
                <a:gd name="T20" fmla="*/ 1327 w 1774"/>
                <a:gd name="T21" fmla="*/ 2125 h 2361"/>
                <a:gd name="T22" fmla="*/ 1466 w 1774"/>
                <a:gd name="T23" fmla="*/ 2003 h 2361"/>
                <a:gd name="T24" fmla="*/ 1535 w 1774"/>
                <a:gd name="T25" fmla="*/ 1933 h 2361"/>
                <a:gd name="T26" fmla="*/ 1408 w 1774"/>
                <a:gd name="T27" fmla="*/ 1821 h 2361"/>
                <a:gd name="T28" fmla="*/ 1284 w 1774"/>
                <a:gd name="T29" fmla="*/ 1686 h 2361"/>
                <a:gd name="T30" fmla="*/ 1230 w 1774"/>
                <a:gd name="T31" fmla="*/ 1549 h 2361"/>
                <a:gd name="T32" fmla="*/ 1244 w 1774"/>
                <a:gd name="T33" fmla="*/ 1482 h 2361"/>
                <a:gd name="T34" fmla="*/ 1335 w 1774"/>
                <a:gd name="T35" fmla="*/ 1424 h 2361"/>
                <a:gd name="T36" fmla="*/ 1451 w 1774"/>
                <a:gd name="T37" fmla="*/ 1369 h 2361"/>
                <a:gd name="T38" fmla="*/ 1565 w 1774"/>
                <a:gd name="T39" fmla="*/ 1315 h 2361"/>
                <a:gd name="T40" fmla="*/ 1643 w 1774"/>
                <a:gd name="T41" fmla="*/ 1237 h 2361"/>
                <a:gd name="T42" fmla="*/ 1712 w 1774"/>
                <a:gd name="T43" fmla="*/ 1292 h 2361"/>
                <a:gd name="T44" fmla="*/ 1759 w 1774"/>
                <a:gd name="T45" fmla="*/ 1123 h 2361"/>
                <a:gd name="T46" fmla="*/ 1707 w 1774"/>
                <a:gd name="T47" fmla="*/ 973 h 2361"/>
                <a:gd name="T48" fmla="*/ 1679 w 1774"/>
                <a:gd name="T49" fmla="*/ 811 h 2361"/>
                <a:gd name="T50" fmla="*/ 1606 w 1774"/>
                <a:gd name="T51" fmla="*/ 657 h 2361"/>
                <a:gd name="T52" fmla="*/ 1639 w 1774"/>
                <a:gd name="T53" fmla="*/ 469 h 2361"/>
                <a:gd name="T54" fmla="*/ 1543 w 1774"/>
                <a:gd name="T55" fmla="*/ 352 h 2361"/>
                <a:gd name="T56" fmla="*/ 1494 w 1774"/>
                <a:gd name="T57" fmla="*/ 266 h 2361"/>
                <a:gd name="T58" fmla="*/ 1394 w 1774"/>
                <a:gd name="T59" fmla="*/ 180 h 2361"/>
                <a:gd name="T60" fmla="*/ 1307 w 1774"/>
                <a:gd name="T61" fmla="*/ 181 h 2361"/>
                <a:gd name="T62" fmla="*/ 1207 w 1774"/>
                <a:gd name="T63" fmla="*/ 269 h 2361"/>
                <a:gd name="T64" fmla="*/ 1093 w 1774"/>
                <a:gd name="T65" fmla="*/ 328 h 2361"/>
                <a:gd name="T66" fmla="*/ 979 w 1774"/>
                <a:gd name="T67" fmla="*/ 317 h 2361"/>
                <a:gd name="T68" fmla="*/ 1005 w 1774"/>
                <a:gd name="T69" fmla="*/ 224 h 2361"/>
                <a:gd name="T70" fmla="*/ 857 w 1774"/>
                <a:gd name="T71" fmla="*/ 163 h 2361"/>
                <a:gd name="T72" fmla="*/ 776 w 1774"/>
                <a:gd name="T73" fmla="*/ 126 h 2361"/>
                <a:gd name="T74" fmla="*/ 752 w 1774"/>
                <a:gd name="T75" fmla="*/ 37 h 2361"/>
                <a:gd name="T76" fmla="*/ 567 w 1774"/>
                <a:gd name="T77" fmla="*/ 1 h 2361"/>
                <a:gd name="T78" fmla="*/ 586 w 1774"/>
                <a:gd name="T79" fmla="*/ 164 h 2361"/>
                <a:gd name="T80" fmla="*/ 603 w 1774"/>
                <a:gd name="T81" fmla="*/ 198 h 2361"/>
                <a:gd name="T82" fmla="*/ 583 w 1774"/>
                <a:gd name="T83" fmla="*/ 288 h 2361"/>
                <a:gd name="T84" fmla="*/ 774 w 1774"/>
                <a:gd name="T85" fmla="*/ 443 h 2361"/>
                <a:gd name="T86" fmla="*/ 587 w 1774"/>
                <a:gd name="T87" fmla="*/ 360 h 2361"/>
                <a:gd name="T88" fmla="*/ 497 w 1774"/>
                <a:gd name="T89" fmla="*/ 503 h 2361"/>
                <a:gd name="T90" fmla="*/ 442 w 1774"/>
                <a:gd name="T91" fmla="*/ 495 h 2361"/>
                <a:gd name="T92" fmla="*/ 300 w 1774"/>
                <a:gd name="T93" fmla="*/ 405 h 2361"/>
                <a:gd name="T94" fmla="*/ 282 w 1774"/>
                <a:gd name="T95" fmla="*/ 533 h 2361"/>
                <a:gd name="T96" fmla="*/ 186 w 1774"/>
                <a:gd name="T97" fmla="*/ 748 h 2361"/>
                <a:gd name="T98" fmla="*/ 208 w 1774"/>
                <a:gd name="T99" fmla="*/ 892 h 2361"/>
                <a:gd name="T100" fmla="*/ 167 w 1774"/>
                <a:gd name="T101" fmla="*/ 980 h 2361"/>
                <a:gd name="T102" fmla="*/ 16 w 1774"/>
                <a:gd name="T103" fmla="*/ 1007 h 2361"/>
                <a:gd name="T104" fmla="*/ 36 w 1774"/>
                <a:gd name="T105" fmla="*/ 1196 h 2361"/>
                <a:gd name="T106" fmla="*/ 37 w 1774"/>
                <a:gd name="T107" fmla="*/ 1292 h 2361"/>
                <a:gd name="T108" fmla="*/ 71 w 1774"/>
                <a:gd name="T109" fmla="*/ 1388 h 2361"/>
                <a:gd name="T110" fmla="*/ 78 w 1774"/>
                <a:gd name="T111" fmla="*/ 1480 h 2361"/>
                <a:gd name="T112" fmla="*/ 53 w 1774"/>
                <a:gd name="T113" fmla="*/ 1570 h 2361"/>
                <a:gd name="T114" fmla="*/ 94 w 1774"/>
                <a:gd name="T115" fmla="*/ 1696 h 2361"/>
                <a:gd name="T116" fmla="*/ 171 w 1774"/>
                <a:gd name="T117" fmla="*/ 1811 h 2361"/>
                <a:gd name="T118" fmla="*/ 281 w 1774"/>
                <a:gd name="T119" fmla="*/ 1809 h 2361"/>
                <a:gd name="T120" fmla="*/ 451 w 1774"/>
                <a:gd name="T121" fmla="*/ 1870 h 2361"/>
                <a:gd name="T122" fmla="*/ 380 w 1774"/>
                <a:gd name="T123" fmla="*/ 2005 h 2361"/>
                <a:gd name="T124" fmla="*/ 339 w 1774"/>
                <a:gd name="T125" fmla="*/ 2176 h 2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74" h="2361">
                  <a:moveTo>
                    <a:pt x="325" y="2240"/>
                  </a:moveTo>
                  <a:lnTo>
                    <a:pt x="321" y="2245"/>
                  </a:lnTo>
                  <a:lnTo>
                    <a:pt x="321" y="2248"/>
                  </a:lnTo>
                  <a:cubicBezTo>
                    <a:pt x="323" y="2249"/>
                    <a:pt x="323" y="2250"/>
                    <a:pt x="324" y="2251"/>
                  </a:cubicBezTo>
                  <a:lnTo>
                    <a:pt x="327" y="2255"/>
                  </a:lnTo>
                  <a:lnTo>
                    <a:pt x="332" y="2264"/>
                  </a:lnTo>
                  <a:cubicBezTo>
                    <a:pt x="332" y="2265"/>
                    <a:pt x="333" y="2265"/>
                    <a:pt x="334" y="2266"/>
                  </a:cubicBezTo>
                  <a:cubicBezTo>
                    <a:pt x="334" y="2267"/>
                    <a:pt x="335" y="2267"/>
                    <a:pt x="335" y="2268"/>
                  </a:cubicBezTo>
                  <a:lnTo>
                    <a:pt x="341" y="2267"/>
                  </a:lnTo>
                  <a:cubicBezTo>
                    <a:pt x="344" y="2267"/>
                    <a:pt x="346" y="2268"/>
                    <a:pt x="348" y="2270"/>
                  </a:cubicBezTo>
                  <a:cubicBezTo>
                    <a:pt x="350" y="2273"/>
                    <a:pt x="350" y="2276"/>
                    <a:pt x="349" y="2278"/>
                  </a:cubicBezTo>
                  <a:lnTo>
                    <a:pt x="348" y="2282"/>
                  </a:lnTo>
                  <a:lnTo>
                    <a:pt x="361" y="2279"/>
                  </a:lnTo>
                  <a:lnTo>
                    <a:pt x="366" y="2272"/>
                  </a:lnTo>
                  <a:cubicBezTo>
                    <a:pt x="369" y="2268"/>
                    <a:pt x="373" y="2267"/>
                    <a:pt x="377" y="2269"/>
                  </a:cubicBezTo>
                  <a:lnTo>
                    <a:pt x="378" y="2269"/>
                  </a:lnTo>
                  <a:lnTo>
                    <a:pt x="389" y="2270"/>
                  </a:lnTo>
                  <a:cubicBezTo>
                    <a:pt x="391" y="2270"/>
                    <a:pt x="393" y="2271"/>
                    <a:pt x="394" y="2272"/>
                  </a:cubicBezTo>
                  <a:cubicBezTo>
                    <a:pt x="395" y="2273"/>
                    <a:pt x="397" y="2276"/>
                    <a:pt x="397" y="2277"/>
                  </a:cubicBezTo>
                  <a:lnTo>
                    <a:pt x="398" y="2278"/>
                  </a:lnTo>
                  <a:lnTo>
                    <a:pt x="417" y="2278"/>
                  </a:lnTo>
                  <a:lnTo>
                    <a:pt x="422" y="2277"/>
                  </a:lnTo>
                  <a:cubicBezTo>
                    <a:pt x="422" y="2276"/>
                    <a:pt x="423" y="2275"/>
                    <a:pt x="423" y="2275"/>
                  </a:cubicBezTo>
                  <a:lnTo>
                    <a:pt x="427" y="2270"/>
                  </a:lnTo>
                  <a:lnTo>
                    <a:pt x="435" y="2266"/>
                  </a:lnTo>
                  <a:cubicBezTo>
                    <a:pt x="436" y="2265"/>
                    <a:pt x="437" y="2264"/>
                    <a:pt x="438" y="2264"/>
                  </a:cubicBezTo>
                  <a:cubicBezTo>
                    <a:pt x="439" y="2263"/>
                    <a:pt x="441" y="2262"/>
                    <a:pt x="442" y="2262"/>
                  </a:cubicBezTo>
                  <a:lnTo>
                    <a:pt x="457" y="2260"/>
                  </a:lnTo>
                  <a:cubicBezTo>
                    <a:pt x="458" y="2260"/>
                    <a:pt x="459" y="2260"/>
                    <a:pt x="460" y="2260"/>
                  </a:cubicBezTo>
                  <a:lnTo>
                    <a:pt x="465" y="2262"/>
                  </a:lnTo>
                  <a:lnTo>
                    <a:pt x="466" y="2262"/>
                  </a:lnTo>
                  <a:cubicBezTo>
                    <a:pt x="468" y="2262"/>
                    <a:pt x="470" y="2263"/>
                    <a:pt x="471" y="2265"/>
                  </a:cubicBezTo>
                  <a:cubicBezTo>
                    <a:pt x="472" y="2265"/>
                    <a:pt x="473" y="2268"/>
                    <a:pt x="473" y="2268"/>
                  </a:cubicBezTo>
                  <a:lnTo>
                    <a:pt x="474" y="2271"/>
                  </a:lnTo>
                  <a:lnTo>
                    <a:pt x="479" y="2272"/>
                  </a:lnTo>
                  <a:lnTo>
                    <a:pt x="490" y="2272"/>
                  </a:lnTo>
                  <a:lnTo>
                    <a:pt x="491" y="2269"/>
                  </a:lnTo>
                  <a:cubicBezTo>
                    <a:pt x="492" y="2269"/>
                    <a:pt x="492" y="2269"/>
                    <a:pt x="492" y="2269"/>
                  </a:cubicBezTo>
                  <a:lnTo>
                    <a:pt x="486" y="2264"/>
                  </a:lnTo>
                  <a:cubicBezTo>
                    <a:pt x="485" y="2264"/>
                    <a:pt x="485" y="2264"/>
                    <a:pt x="485" y="2264"/>
                  </a:cubicBezTo>
                  <a:lnTo>
                    <a:pt x="482" y="2263"/>
                  </a:lnTo>
                  <a:cubicBezTo>
                    <a:pt x="480" y="2262"/>
                    <a:pt x="479" y="2261"/>
                    <a:pt x="478" y="2259"/>
                  </a:cubicBezTo>
                  <a:cubicBezTo>
                    <a:pt x="477" y="2257"/>
                    <a:pt x="477" y="2255"/>
                    <a:pt x="477" y="2253"/>
                  </a:cubicBezTo>
                  <a:lnTo>
                    <a:pt x="478" y="2252"/>
                  </a:lnTo>
                  <a:lnTo>
                    <a:pt x="477" y="2251"/>
                  </a:lnTo>
                  <a:cubicBezTo>
                    <a:pt x="477" y="2250"/>
                    <a:pt x="477" y="2248"/>
                    <a:pt x="477" y="2247"/>
                  </a:cubicBezTo>
                  <a:lnTo>
                    <a:pt x="477" y="2245"/>
                  </a:lnTo>
                  <a:cubicBezTo>
                    <a:pt x="477" y="2243"/>
                    <a:pt x="478" y="2242"/>
                    <a:pt x="479" y="2241"/>
                  </a:cubicBezTo>
                  <a:lnTo>
                    <a:pt x="481" y="2238"/>
                  </a:lnTo>
                  <a:cubicBezTo>
                    <a:pt x="482" y="2238"/>
                    <a:pt x="482" y="2237"/>
                    <a:pt x="483" y="2237"/>
                  </a:cubicBezTo>
                  <a:lnTo>
                    <a:pt x="487" y="2235"/>
                  </a:lnTo>
                  <a:lnTo>
                    <a:pt x="489" y="2228"/>
                  </a:lnTo>
                  <a:lnTo>
                    <a:pt x="492" y="2223"/>
                  </a:lnTo>
                  <a:cubicBezTo>
                    <a:pt x="493" y="2222"/>
                    <a:pt x="494" y="2221"/>
                    <a:pt x="495" y="2220"/>
                  </a:cubicBezTo>
                  <a:cubicBezTo>
                    <a:pt x="496" y="2220"/>
                    <a:pt x="499" y="2218"/>
                    <a:pt x="501" y="2218"/>
                  </a:cubicBezTo>
                  <a:lnTo>
                    <a:pt x="501" y="2218"/>
                  </a:lnTo>
                  <a:lnTo>
                    <a:pt x="503" y="2218"/>
                  </a:lnTo>
                  <a:lnTo>
                    <a:pt x="506" y="2218"/>
                  </a:lnTo>
                  <a:cubicBezTo>
                    <a:pt x="507" y="2215"/>
                    <a:pt x="508" y="2213"/>
                    <a:pt x="510" y="2211"/>
                  </a:cubicBezTo>
                  <a:lnTo>
                    <a:pt x="514" y="2209"/>
                  </a:lnTo>
                  <a:cubicBezTo>
                    <a:pt x="515" y="2209"/>
                    <a:pt x="516" y="2208"/>
                    <a:pt x="518" y="2208"/>
                  </a:cubicBezTo>
                  <a:lnTo>
                    <a:pt x="523" y="2209"/>
                  </a:lnTo>
                  <a:cubicBezTo>
                    <a:pt x="524" y="2209"/>
                    <a:pt x="525" y="2209"/>
                    <a:pt x="526" y="2209"/>
                  </a:cubicBezTo>
                  <a:lnTo>
                    <a:pt x="529" y="2211"/>
                  </a:lnTo>
                  <a:cubicBezTo>
                    <a:pt x="530" y="2211"/>
                    <a:pt x="530" y="2212"/>
                    <a:pt x="531" y="2212"/>
                  </a:cubicBezTo>
                  <a:cubicBezTo>
                    <a:pt x="533" y="2211"/>
                    <a:pt x="535" y="2211"/>
                    <a:pt x="537" y="2212"/>
                  </a:cubicBezTo>
                  <a:lnTo>
                    <a:pt x="539" y="2213"/>
                  </a:lnTo>
                  <a:cubicBezTo>
                    <a:pt x="541" y="2213"/>
                    <a:pt x="542" y="2214"/>
                    <a:pt x="544" y="2216"/>
                  </a:cubicBezTo>
                  <a:lnTo>
                    <a:pt x="546" y="2221"/>
                  </a:lnTo>
                  <a:cubicBezTo>
                    <a:pt x="547" y="2221"/>
                    <a:pt x="547" y="2221"/>
                    <a:pt x="548" y="2221"/>
                  </a:cubicBezTo>
                  <a:cubicBezTo>
                    <a:pt x="550" y="2221"/>
                    <a:pt x="554" y="2223"/>
                    <a:pt x="555" y="2226"/>
                  </a:cubicBezTo>
                  <a:lnTo>
                    <a:pt x="556" y="2229"/>
                  </a:lnTo>
                  <a:cubicBezTo>
                    <a:pt x="557" y="2230"/>
                    <a:pt x="557" y="2231"/>
                    <a:pt x="557" y="2232"/>
                  </a:cubicBezTo>
                  <a:cubicBezTo>
                    <a:pt x="558" y="2232"/>
                    <a:pt x="559" y="2232"/>
                    <a:pt x="559" y="2232"/>
                  </a:cubicBezTo>
                  <a:lnTo>
                    <a:pt x="565" y="2232"/>
                  </a:lnTo>
                  <a:cubicBezTo>
                    <a:pt x="566" y="2232"/>
                    <a:pt x="567" y="2232"/>
                    <a:pt x="568" y="2233"/>
                  </a:cubicBezTo>
                  <a:lnTo>
                    <a:pt x="575" y="2237"/>
                  </a:lnTo>
                  <a:lnTo>
                    <a:pt x="581" y="2243"/>
                  </a:lnTo>
                  <a:cubicBezTo>
                    <a:pt x="583" y="2245"/>
                    <a:pt x="584" y="2248"/>
                    <a:pt x="584" y="2250"/>
                  </a:cubicBezTo>
                  <a:lnTo>
                    <a:pt x="586" y="2252"/>
                  </a:lnTo>
                  <a:lnTo>
                    <a:pt x="596" y="2250"/>
                  </a:lnTo>
                  <a:lnTo>
                    <a:pt x="598" y="2248"/>
                  </a:lnTo>
                  <a:cubicBezTo>
                    <a:pt x="598" y="2247"/>
                    <a:pt x="599" y="2246"/>
                    <a:pt x="601" y="2246"/>
                  </a:cubicBezTo>
                  <a:lnTo>
                    <a:pt x="604" y="2244"/>
                  </a:lnTo>
                  <a:cubicBezTo>
                    <a:pt x="605" y="2244"/>
                    <a:pt x="607" y="2244"/>
                    <a:pt x="608" y="2244"/>
                  </a:cubicBezTo>
                  <a:lnTo>
                    <a:pt x="630" y="2246"/>
                  </a:lnTo>
                  <a:lnTo>
                    <a:pt x="640" y="2246"/>
                  </a:lnTo>
                  <a:cubicBezTo>
                    <a:pt x="643" y="2246"/>
                    <a:pt x="645" y="2248"/>
                    <a:pt x="647" y="2250"/>
                  </a:cubicBezTo>
                  <a:lnTo>
                    <a:pt x="647" y="2250"/>
                  </a:lnTo>
                  <a:lnTo>
                    <a:pt x="650" y="2250"/>
                  </a:lnTo>
                  <a:lnTo>
                    <a:pt x="659" y="2252"/>
                  </a:lnTo>
                  <a:cubicBezTo>
                    <a:pt x="660" y="2253"/>
                    <a:pt x="661" y="2253"/>
                    <a:pt x="662" y="2253"/>
                  </a:cubicBezTo>
                  <a:lnTo>
                    <a:pt x="715" y="2287"/>
                  </a:lnTo>
                  <a:lnTo>
                    <a:pt x="725" y="2289"/>
                  </a:lnTo>
                  <a:lnTo>
                    <a:pt x="726" y="2289"/>
                  </a:lnTo>
                  <a:lnTo>
                    <a:pt x="736" y="2288"/>
                  </a:lnTo>
                  <a:lnTo>
                    <a:pt x="740" y="2282"/>
                  </a:lnTo>
                  <a:cubicBezTo>
                    <a:pt x="740" y="2281"/>
                    <a:pt x="740" y="2280"/>
                    <a:pt x="741" y="2280"/>
                  </a:cubicBezTo>
                  <a:lnTo>
                    <a:pt x="745" y="2275"/>
                  </a:lnTo>
                  <a:cubicBezTo>
                    <a:pt x="746" y="2274"/>
                    <a:pt x="747" y="2273"/>
                    <a:pt x="747" y="2273"/>
                  </a:cubicBezTo>
                  <a:lnTo>
                    <a:pt x="750" y="2271"/>
                  </a:lnTo>
                  <a:cubicBezTo>
                    <a:pt x="751" y="2271"/>
                    <a:pt x="752" y="2271"/>
                    <a:pt x="753" y="2270"/>
                  </a:cubicBezTo>
                  <a:lnTo>
                    <a:pt x="756" y="2270"/>
                  </a:lnTo>
                  <a:cubicBezTo>
                    <a:pt x="757" y="2270"/>
                    <a:pt x="759" y="2270"/>
                    <a:pt x="760" y="2271"/>
                  </a:cubicBezTo>
                  <a:lnTo>
                    <a:pt x="762" y="2272"/>
                  </a:lnTo>
                  <a:cubicBezTo>
                    <a:pt x="764" y="2272"/>
                    <a:pt x="765" y="2273"/>
                    <a:pt x="766" y="2274"/>
                  </a:cubicBezTo>
                  <a:lnTo>
                    <a:pt x="768" y="2276"/>
                  </a:lnTo>
                  <a:cubicBezTo>
                    <a:pt x="769" y="2277"/>
                    <a:pt x="770" y="2279"/>
                    <a:pt x="770" y="2280"/>
                  </a:cubicBezTo>
                  <a:lnTo>
                    <a:pt x="770" y="2284"/>
                  </a:lnTo>
                  <a:cubicBezTo>
                    <a:pt x="771" y="2284"/>
                    <a:pt x="771" y="2284"/>
                    <a:pt x="771" y="2284"/>
                  </a:cubicBezTo>
                  <a:cubicBezTo>
                    <a:pt x="772" y="2284"/>
                    <a:pt x="774" y="2284"/>
                    <a:pt x="775" y="2284"/>
                  </a:cubicBezTo>
                  <a:lnTo>
                    <a:pt x="783" y="2286"/>
                  </a:lnTo>
                  <a:lnTo>
                    <a:pt x="784" y="2286"/>
                  </a:lnTo>
                  <a:cubicBezTo>
                    <a:pt x="786" y="2284"/>
                    <a:pt x="789" y="2283"/>
                    <a:pt x="792" y="2284"/>
                  </a:cubicBezTo>
                  <a:cubicBezTo>
                    <a:pt x="795" y="2286"/>
                    <a:pt x="797" y="2288"/>
                    <a:pt x="797" y="2291"/>
                  </a:cubicBezTo>
                  <a:lnTo>
                    <a:pt x="798" y="2295"/>
                  </a:lnTo>
                  <a:lnTo>
                    <a:pt x="800" y="2296"/>
                  </a:lnTo>
                  <a:cubicBezTo>
                    <a:pt x="800" y="2297"/>
                    <a:pt x="801" y="2298"/>
                    <a:pt x="801" y="2298"/>
                  </a:cubicBezTo>
                  <a:lnTo>
                    <a:pt x="802" y="2299"/>
                  </a:lnTo>
                  <a:cubicBezTo>
                    <a:pt x="805" y="2299"/>
                    <a:pt x="809" y="2300"/>
                    <a:pt x="811" y="2303"/>
                  </a:cubicBezTo>
                  <a:lnTo>
                    <a:pt x="822" y="2321"/>
                  </a:lnTo>
                  <a:cubicBezTo>
                    <a:pt x="823" y="2323"/>
                    <a:pt x="824" y="2325"/>
                    <a:pt x="823" y="2327"/>
                  </a:cubicBezTo>
                  <a:lnTo>
                    <a:pt x="822" y="2330"/>
                  </a:lnTo>
                  <a:cubicBezTo>
                    <a:pt x="822" y="2331"/>
                    <a:pt x="821" y="2332"/>
                    <a:pt x="820" y="2333"/>
                  </a:cubicBezTo>
                  <a:lnTo>
                    <a:pt x="820" y="2334"/>
                  </a:lnTo>
                  <a:cubicBezTo>
                    <a:pt x="821" y="2334"/>
                    <a:pt x="822" y="2334"/>
                    <a:pt x="822" y="2334"/>
                  </a:cubicBezTo>
                  <a:lnTo>
                    <a:pt x="823" y="2334"/>
                  </a:lnTo>
                  <a:cubicBezTo>
                    <a:pt x="824" y="2333"/>
                    <a:pt x="825" y="2332"/>
                    <a:pt x="827" y="2332"/>
                  </a:cubicBezTo>
                  <a:lnTo>
                    <a:pt x="835" y="2331"/>
                  </a:lnTo>
                  <a:cubicBezTo>
                    <a:pt x="837" y="2330"/>
                    <a:pt x="839" y="2330"/>
                    <a:pt x="841" y="2331"/>
                  </a:cubicBezTo>
                  <a:lnTo>
                    <a:pt x="844" y="2333"/>
                  </a:lnTo>
                  <a:cubicBezTo>
                    <a:pt x="847" y="2335"/>
                    <a:pt x="849" y="2337"/>
                    <a:pt x="848" y="2341"/>
                  </a:cubicBezTo>
                  <a:lnTo>
                    <a:pt x="848" y="2346"/>
                  </a:lnTo>
                  <a:cubicBezTo>
                    <a:pt x="848" y="2346"/>
                    <a:pt x="848" y="2347"/>
                    <a:pt x="848" y="2348"/>
                  </a:cubicBezTo>
                  <a:lnTo>
                    <a:pt x="845" y="2357"/>
                  </a:lnTo>
                  <a:cubicBezTo>
                    <a:pt x="845" y="2357"/>
                    <a:pt x="845" y="2357"/>
                    <a:pt x="845" y="2358"/>
                  </a:cubicBezTo>
                  <a:cubicBezTo>
                    <a:pt x="845" y="2358"/>
                    <a:pt x="845" y="2359"/>
                    <a:pt x="845" y="2360"/>
                  </a:cubicBezTo>
                  <a:lnTo>
                    <a:pt x="845" y="2360"/>
                  </a:lnTo>
                  <a:lnTo>
                    <a:pt x="855" y="2354"/>
                  </a:lnTo>
                  <a:lnTo>
                    <a:pt x="860" y="2348"/>
                  </a:lnTo>
                  <a:lnTo>
                    <a:pt x="866" y="2337"/>
                  </a:lnTo>
                  <a:cubicBezTo>
                    <a:pt x="866" y="2337"/>
                    <a:pt x="867" y="2336"/>
                    <a:pt x="868" y="2335"/>
                  </a:cubicBezTo>
                  <a:lnTo>
                    <a:pt x="870" y="2334"/>
                  </a:lnTo>
                  <a:cubicBezTo>
                    <a:pt x="870" y="2333"/>
                    <a:pt x="871" y="2333"/>
                    <a:pt x="872" y="2333"/>
                  </a:cubicBezTo>
                  <a:lnTo>
                    <a:pt x="875" y="2332"/>
                  </a:lnTo>
                  <a:lnTo>
                    <a:pt x="877" y="2329"/>
                  </a:lnTo>
                  <a:lnTo>
                    <a:pt x="880" y="2320"/>
                  </a:lnTo>
                  <a:lnTo>
                    <a:pt x="879" y="2313"/>
                  </a:lnTo>
                  <a:lnTo>
                    <a:pt x="878" y="2313"/>
                  </a:lnTo>
                  <a:cubicBezTo>
                    <a:pt x="875" y="2311"/>
                    <a:pt x="873" y="2308"/>
                    <a:pt x="874" y="2304"/>
                  </a:cubicBezTo>
                  <a:lnTo>
                    <a:pt x="876" y="2293"/>
                  </a:lnTo>
                  <a:lnTo>
                    <a:pt x="874" y="2289"/>
                  </a:lnTo>
                  <a:cubicBezTo>
                    <a:pt x="873" y="2288"/>
                    <a:pt x="873" y="2287"/>
                    <a:pt x="873" y="2286"/>
                  </a:cubicBezTo>
                  <a:lnTo>
                    <a:pt x="873" y="2283"/>
                  </a:lnTo>
                  <a:cubicBezTo>
                    <a:pt x="872" y="2280"/>
                    <a:pt x="874" y="2276"/>
                    <a:pt x="878" y="2275"/>
                  </a:cubicBezTo>
                  <a:lnTo>
                    <a:pt x="885" y="2273"/>
                  </a:lnTo>
                  <a:cubicBezTo>
                    <a:pt x="888" y="2272"/>
                    <a:pt x="891" y="2272"/>
                    <a:pt x="893" y="2274"/>
                  </a:cubicBezTo>
                  <a:cubicBezTo>
                    <a:pt x="894" y="2275"/>
                    <a:pt x="896" y="2277"/>
                    <a:pt x="896" y="2278"/>
                  </a:cubicBezTo>
                  <a:lnTo>
                    <a:pt x="897" y="2281"/>
                  </a:lnTo>
                  <a:cubicBezTo>
                    <a:pt x="898" y="2282"/>
                    <a:pt x="898" y="2284"/>
                    <a:pt x="898" y="2285"/>
                  </a:cubicBezTo>
                  <a:cubicBezTo>
                    <a:pt x="897" y="2285"/>
                    <a:pt x="897" y="2286"/>
                    <a:pt x="897" y="2286"/>
                  </a:cubicBezTo>
                  <a:lnTo>
                    <a:pt x="901" y="2287"/>
                  </a:lnTo>
                  <a:lnTo>
                    <a:pt x="904" y="2283"/>
                  </a:lnTo>
                  <a:cubicBezTo>
                    <a:pt x="905" y="2282"/>
                    <a:pt x="906" y="2281"/>
                    <a:pt x="906" y="2281"/>
                  </a:cubicBezTo>
                  <a:lnTo>
                    <a:pt x="909" y="2279"/>
                  </a:lnTo>
                  <a:cubicBezTo>
                    <a:pt x="910" y="2278"/>
                    <a:pt x="912" y="2277"/>
                    <a:pt x="914" y="2278"/>
                  </a:cubicBezTo>
                  <a:lnTo>
                    <a:pt x="918" y="2278"/>
                  </a:lnTo>
                  <a:cubicBezTo>
                    <a:pt x="919" y="2278"/>
                    <a:pt x="920" y="2278"/>
                    <a:pt x="921" y="2278"/>
                  </a:cubicBezTo>
                  <a:lnTo>
                    <a:pt x="947" y="2288"/>
                  </a:lnTo>
                  <a:cubicBezTo>
                    <a:pt x="948" y="2288"/>
                    <a:pt x="949" y="2289"/>
                    <a:pt x="950" y="2290"/>
                  </a:cubicBezTo>
                  <a:lnTo>
                    <a:pt x="951" y="2291"/>
                  </a:lnTo>
                  <a:lnTo>
                    <a:pt x="952" y="2291"/>
                  </a:lnTo>
                  <a:lnTo>
                    <a:pt x="962" y="2287"/>
                  </a:lnTo>
                  <a:cubicBezTo>
                    <a:pt x="963" y="2287"/>
                    <a:pt x="964" y="2287"/>
                    <a:pt x="965" y="2287"/>
                  </a:cubicBezTo>
                  <a:lnTo>
                    <a:pt x="968" y="2287"/>
                  </a:lnTo>
                  <a:cubicBezTo>
                    <a:pt x="969" y="2287"/>
                    <a:pt x="970" y="2287"/>
                    <a:pt x="971" y="2288"/>
                  </a:cubicBezTo>
                  <a:lnTo>
                    <a:pt x="979" y="2293"/>
                  </a:lnTo>
                  <a:cubicBezTo>
                    <a:pt x="980" y="2294"/>
                    <a:pt x="982" y="2296"/>
                    <a:pt x="982" y="2298"/>
                  </a:cubicBezTo>
                  <a:cubicBezTo>
                    <a:pt x="982" y="2301"/>
                    <a:pt x="981" y="2303"/>
                    <a:pt x="980" y="2304"/>
                  </a:cubicBezTo>
                  <a:lnTo>
                    <a:pt x="980" y="2305"/>
                  </a:lnTo>
                  <a:lnTo>
                    <a:pt x="981" y="2305"/>
                  </a:lnTo>
                  <a:cubicBezTo>
                    <a:pt x="982" y="2306"/>
                    <a:pt x="983" y="2306"/>
                    <a:pt x="983" y="2307"/>
                  </a:cubicBezTo>
                  <a:lnTo>
                    <a:pt x="993" y="2318"/>
                  </a:lnTo>
                  <a:cubicBezTo>
                    <a:pt x="994" y="2318"/>
                    <a:pt x="994" y="2319"/>
                    <a:pt x="994" y="2320"/>
                  </a:cubicBezTo>
                  <a:cubicBezTo>
                    <a:pt x="995" y="2321"/>
                    <a:pt x="996" y="2323"/>
                    <a:pt x="996" y="2324"/>
                  </a:cubicBezTo>
                  <a:cubicBezTo>
                    <a:pt x="996" y="2325"/>
                    <a:pt x="996" y="2326"/>
                    <a:pt x="996" y="2327"/>
                  </a:cubicBezTo>
                  <a:lnTo>
                    <a:pt x="1010" y="2327"/>
                  </a:lnTo>
                  <a:lnTo>
                    <a:pt x="1012" y="2327"/>
                  </a:lnTo>
                  <a:lnTo>
                    <a:pt x="1023" y="2319"/>
                  </a:lnTo>
                  <a:cubicBezTo>
                    <a:pt x="1024" y="2318"/>
                    <a:pt x="1025" y="2318"/>
                    <a:pt x="1026" y="2318"/>
                  </a:cubicBezTo>
                  <a:lnTo>
                    <a:pt x="1031" y="2316"/>
                  </a:lnTo>
                  <a:cubicBezTo>
                    <a:pt x="1033" y="2316"/>
                    <a:pt x="1034" y="2316"/>
                    <a:pt x="1036" y="2317"/>
                  </a:cubicBezTo>
                  <a:lnTo>
                    <a:pt x="1040" y="2318"/>
                  </a:lnTo>
                  <a:cubicBezTo>
                    <a:pt x="1042" y="2319"/>
                    <a:pt x="1043" y="2320"/>
                    <a:pt x="1044" y="2322"/>
                  </a:cubicBezTo>
                  <a:lnTo>
                    <a:pt x="1045" y="2321"/>
                  </a:lnTo>
                  <a:lnTo>
                    <a:pt x="1049" y="2316"/>
                  </a:lnTo>
                  <a:cubicBezTo>
                    <a:pt x="1050" y="2316"/>
                    <a:pt x="1051" y="2315"/>
                    <a:pt x="1052" y="2315"/>
                  </a:cubicBezTo>
                  <a:lnTo>
                    <a:pt x="1056" y="2314"/>
                  </a:lnTo>
                  <a:cubicBezTo>
                    <a:pt x="1057" y="2313"/>
                    <a:pt x="1058" y="2313"/>
                    <a:pt x="1058" y="2313"/>
                  </a:cubicBezTo>
                  <a:lnTo>
                    <a:pt x="1059" y="2313"/>
                  </a:lnTo>
                  <a:cubicBezTo>
                    <a:pt x="1058" y="2311"/>
                    <a:pt x="1059" y="2309"/>
                    <a:pt x="1061" y="2307"/>
                  </a:cubicBezTo>
                  <a:lnTo>
                    <a:pt x="1070" y="2297"/>
                  </a:lnTo>
                  <a:cubicBezTo>
                    <a:pt x="1071" y="2295"/>
                    <a:pt x="1072" y="2294"/>
                    <a:pt x="1074" y="2294"/>
                  </a:cubicBezTo>
                  <a:lnTo>
                    <a:pt x="1078" y="2293"/>
                  </a:lnTo>
                  <a:cubicBezTo>
                    <a:pt x="1079" y="2293"/>
                    <a:pt x="1080" y="2293"/>
                    <a:pt x="1081" y="2293"/>
                  </a:cubicBezTo>
                  <a:lnTo>
                    <a:pt x="1090" y="2295"/>
                  </a:lnTo>
                  <a:lnTo>
                    <a:pt x="1098" y="2293"/>
                  </a:lnTo>
                  <a:lnTo>
                    <a:pt x="1100" y="2290"/>
                  </a:lnTo>
                  <a:lnTo>
                    <a:pt x="1103" y="2280"/>
                  </a:lnTo>
                  <a:cubicBezTo>
                    <a:pt x="1103" y="2279"/>
                    <a:pt x="1104" y="2278"/>
                    <a:pt x="1105" y="2277"/>
                  </a:cubicBezTo>
                  <a:lnTo>
                    <a:pt x="1110" y="2272"/>
                  </a:lnTo>
                  <a:cubicBezTo>
                    <a:pt x="1112" y="2270"/>
                    <a:pt x="1114" y="2270"/>
                    <a:pt x="1117" y="2270"/>
                  </a:cubicBezTo>
                  <a:lnTo>
                    <a:pt x="1120" y="2270"/>
                  </a:lnTo>
                  <a:lnTo>
                    <a:pt x="1130" y="2272"/>
                  </a:lnTo>
                  <a:lnTo>
                    <a:pt x="1144" y="2272"/>
                  </a:lnTo>
                  <a:lnTo>
                    <a:pt x="1152" y="2273"/>
                  </a:lnTo>
                  <a:cubicBezTo>
                    <a:pt x="1153" y="2271"/>
                    <a:pt x="1154" y="2270"/>
                    <a:pt x="1155" y="2269"/>
                  </a:cubicBezTo>
                  <a:lnTo>
                    <a:pt x="1158" y="2268"/>
                  </a:lnTo>
                  <a:cubicBezTo>
                    <a:pt x="1158" y="2268"/>
                    <a:pt x="1159" y="2267"/>
                    <a:pt x="1160" y="2267"/>
                  </a:cubicBezTo>
                  <a:lnTo>
                    <a:pt x="1176" y="2264"/>
                  </a:lnTo>
                  <a:lnTo>
                    <a:pt x="1220" y="2265"/>
                  </a:lnTo>
                  <a:lnTo>
                    <a:pt x="1223" y="2261"/>
                  </a:lnTo>
                  <a:lnTo>
                    <a:pt x="1222" y="2256"/>
                  </a:lnTo>
                  <a:lnTo>
                    <a:pt x="1220" y="2253"/>
                  </a:lnTo>
                  <a:cubicBezTo>
                    <a:pt x="1219" y="2252"/>
                    <a:pt x="1219" y="2252"/>
                    <a:pt x="1219" y="2251"/>
                  </a:cubicBezTo>
                  <a:cubicBezTo>
                    <a:pt x="1219" y="2250"/>
                    <a:pt x="1218" y="2248"/>
                    <a:pt x="1218" y="2248"/>
                  </a:cubicBezTo>
                  <a:lnTo>
                    <a:pt x="1217" y="2245"/>
                  </a:lnTo>
                  <a:cubicBezTo>
                    <a:pt x="1217" y="2242"/>
                    <a:pt x="1219" y="2238"/>
                    <a:pt x="1222" y="2237"/>
                  </a:cubicBezTo>
                  <a:lnTo>
                    <a:pt x="1224" y="2236"/>
                  </a:lnTo>
                  <a:lnTo>
                    <a:pt x="1230" y="2231"/>
                  </a:lnTo>
                  <a:lnTo>
                    <a:pt x="1234" y="2229"/>
                  </a:lnTo>
                  <a:cubicBezTo>
                    <a:pt x="1235" y="2229"/>
                    <a:pt x="1235" y="2229"/>
                    <a:pt x="1236" y="2229"/>
                  </a:cubicBezTo>
                  <a:cubicBezTo>
                    <a:pt x="1239" y="2228"/>
                    <a:pt x="1242" y="2229"/>
                    <a:pt x="1244" y="2232"/>
                  </a:cubicBezTo>
                  <a:cubicBezTo>
                    <a:pt x="1246" y="2234"/>
                    <a:pt x="1246" y="2237"/>
                    <a:pt x="1245" y="2240"/>
                  </a:cubicBezTo>
                  <a:lnTo>
                    <a:pt x="1245" y="2241"/>
                  </a:lnTo>
                  <a:lnTo>
                    <a:pt x="1247" y="2241"/>
                  </a:lnTo>
                  <a:cubicBezTo>
                    <a:pt x="1248" y="2241"/>
                    <a:pt x="1249" y="2241"/>
                    <a:pt x="1250" y="2241"/>
                  </a:cubicBezTo>
                  <a:lnTo>
                    <a:pt x="1260" y="2243"/>
                  </a:lnTo>
                  <a:lnTo>
                    <a:pt x="1261" y="2243"/>
                  </a:lnTo>
                  <a:lnTo>
                    <a:pt x="1267" y="2240"/>
                  </a:lnTo>
                  <a:cubicBezTo>
                    <a:pt x="1269" y="2239"/>
                    <a:pt x="1270" y="2239"/>
                    <a:pt x="1272" y="2240"/>
                  </a:cubicBezTo>
                  <a:lnTo>
                    <a:pt x="1275" y="2240"/>
                  </a:lnTo>
                  <a:cubicBezTo>
                    <a:pt x="1277" y="2241"/>
                    <a:pt x="1279" y="2242"/>
                    <a:pt x="1280" y="2244"/>
                  </a:cubicBezTo>
                  <a:cubicBezTo>
                    <a:pt x="1281" y="2245"/>
                    <a:pt x="1282" y="2247"/>
                    <a:pt x="1282" y="2247"/>
                  </a:cubicBezTo>
                  <a:lnTo>
                    <a:pt x="1285" y="2255"/>
                  </a:lnTo>
                  <a:lnTo>
                    <a:pt x="1289" y="2258"/>
                  </a:lnTo>
                  <a:lnTo>
                    <a:pt x="1292" y="2258"/>
                  </a:lnTo>
                  <a:lnTo>
                    <a:pt x="1295" y="2257"/>
                  </a:lnTo>
                  <a:lnTo>
                    <a:pt x="1302" y="2250"/>
                  </a:lnTo>
                  <a:cubicBezTo>
                    <a:pt x="1303" y="2250"/>
                    <a:pt x="1303" y="2250"/>
                    <a:pt x="1304" y="2249"/>
                  </a:cubicBezTo>
                  <a:lnTo>
                    <a:pt x="1308" y="2247"/>
                  </a:lnTo>
                  <a:lnTo>
                    <a:pt x="1316" y="2245"/>
                  </a:lnTo>
                  <a:lnTo>
                    <a:pt x="1325" y="2245"/>
                  </a:lnTo>
                  <a:cubicBezTo>
                    <a:pt x="1326" y="2245"/>
                    <a:pt x="1327" y="2245"/>
                    <a:pt x="1327" y="2245"/>
                  </a:cubicBezTo>
                  <a:lnTo>
                    <a:pt x="1337" y="2248"/>
                  </a:lnTo>
                  <a:lnTo>
                    <a:pt x="1338" y="2247"/>
                  </a:lnTo>
                  <a:cubicBezTo>
                    <a:pt x="1341" y="2247"/>
                    <a:pt x="1344" y="2248"/>
                    <a:pt x="1346" y="2250"/>
                  </a:cubicBezTo>
                  <a:cubicBezTo>
                    <a:pt x="1348" y="2253"/>
                    <a:pt x="1348" y="2256"/>
                    <a:pt x="1347" y="2258"/>
                  </a:cubicBezTo>
                  <a:lnTo>
                    <a:pt x="1347" y="2259"/>
                  </a:lnTo>
                  <a:lnTo>
                    <a:pt x="1350" y="2261"/>
                  </a:lnTo>
                  <a:lnTo>
                    <a:pt x="1355" y="2265"/>
                  </a:lnTo>
                  <a:cubicBezTo>
                    <a:pt x="1357" y="2267"/>
                    <a:pt x="1358" y="2270"/>
                    <a:pt x="1357" y="2272"/>
                  </a:cubicBezTo>
                  <a:lnTo>
                    <a:pt x="1357" y="2272"/>
                  </a:lnTo>
                  <a:cubicBezTo>
                    <a:pt x="1357" y="2275"/>
                    <a:pt x="1355" y="2277"/>
                    <a:pt x="1353" y="2278"/>
                  </a:cubicBezTo>
                  <a:lnTo>
                    <a:pt x="1351" y="2280"/>
                  </a:lnTo>
                  <a:lnTo>
                    <a:pt x="1350" y="2281"/>
                  </a:lnTo>
                  <a:lnTo>
                    <a:pt x="1352" y="2284"/>
                  </a:lnTo>
                  <a:cubicBezTo>
                    <a:pt x="1353" y="2284"/>
                    <a:pt x="1355" y="2285"/>
                    <a:pt x="1355" y="2285"/>
                  </a:cubicBezTo>
                  <a:cubicBezTo>
                    <a:pt x="1356" y="2286"/>
                    <a:pt x="1357" y="2286"/>
                    <a:pt x="1358" y="2286"/>
                  </a:cubicBezTo>
                  <a:lnTo>
                    <a:pt x="1359" y="2288"/>
                  </a:lnTo>
                  <a:lnTo>
                    <a:pt x="1369" y="2299"/>
                  </a:lnTo>
                  <a:lnTo>
                    <a:pt x="1375" y="2303"/>
                  </a:lnTo>
                  <a:cubicBezTo>
                    <a:pt x="1376" y="2303"/>
                    <a:pt x="1377" y="2303"/>
                    <a:pt x="1378" y="2303"/>
                  </a:cubicBezTo>
                  <a:lnTo>
                    <a:pt x="1380" y="2302"/>
                  </a:lnTo>
                  <a:cubicBezTo>
                    <a:pt x="1382" y="2303"/>
                    <a:pt x="1383" y="2303"/>
                    <a:pt x="1384" y="2303"/>
                  </a:cubicBezTo>
                  <a:lnTo>
                    <a:pt x="1384" y="2304"/>
                  </a:lnTo>
                  <a:lnTo>
                    <a:pt x="1385" y="2303"/>
                  </a:lnTo>
                  <a:lnTo>
                    <a:pt x="1385" y="2302"/>
                  </a:lnTo>
                  <a:cubicBezTo>
                    <a:pt x="1384" y="2302"/>
                    <a:pt x="1384" y="2299"/>
                    <a:pt x="1384" y="2299"/>
                  </a:cubicBezTo>
                  <a:cubicBezTo>
                    <a:pt x="1384" y="2299"/>
                    <a:pt x="1384" y="2297"/>
                    <a:pt x="1384" y="2296"/>
                  </a:cubicBezTo>
                  <a:lnTo>
                    <a:pt x="1384" y="2291"/>
                  </a:lnTo>
                  <a:cubicBezTo>
                    <a:pt x="1384" y="2290"/>
                    <a:pt x="1384" y="2288"/>
                    <a:pt x="1385" y="2287"/>
                  </a:cubicBezTo>
                  <a:lnTo>
                    <a:pt x="1386" y="2285"/>
                  </a:lnTo>
                  <a:lnTo>
                    <a:pt x="1386" y="2279"/>
                  </a:lnTo>
                  <a:cubicBezTo>
                    <a:pt x="1386" y="2277"/>
                    <a:pt x="1387" y="2274"/>
                    <a:pt x="1389" y="2273"/>
                  </a:cubicBezTo>
                  <a:lnTo>
                    <a:pt x="1389" y="2272"/>
                  </a:lnTo>
                  <a:lnTo>
                    <a:pt x="1390" y="2272"/>
                  </a:lnTo>
                  <a:cubicBezTo>
                    <a:pt x="1390" y="2272"/>
                    <a:pt x="1390" y="2272"/>
                    <a:pt x="1390" y="2271"/>
                  </a:cubicBezTo>
                  <a:lnTo>
                    <a:pt x="1392" y="2266"/>
                  </a:lnTo>
                  <a:lnTo>
                    <a:pt x="1392" y="2265"/>
                  </a:lnTo>
                  <a:lnTo>
                    <a:pt x="1393" y="2261"/>
                  </a:lnTo>
                  <a:lnTo>
                    <a:pt x="1391" y="2256"/>
                  </a:lnTo>
                  <a:lnTo>
                    <a:pt x="1387" y="2250"/>
                  </a:lnTo>
                  <a:lnTo>
                    <a:pt x="1385" y="2251"/>
                  </a:lnTo>
                  <a:lnTo>
                    <a:pt x="1380" y="2252"/>
                  </a:lnTo>
                  <a:cubicBezTo>
                    <a:pt x="1380" y="2252"/>
                    <a:pt x="1379" y="2252"/>
                    <a:pt x="1378" y="2252"/>
                  </a:cubicBezTo>
                  <a:lnTo>
                    <a:pt x="1367" y="2250"/>
                  </a:lnTo>
                  <a:cubicBezTo>
                    <a:pt x="1365" y="2250"/>
                    <a:pt x="1364" y="2249"/>
                    <a:pt x="1362" y="2248"/>
                  </a:cubicBezTo>
                  <a:lnTo>
                    <a:pt x="1359" y="2244"/>
                  </a:lnTo>
                  <a:cubicBezTo>
                    <a:pt x="1357" y="2242"/>
                    <a:pt x="1356" y="2238"/>
                    <a:pt x="1358" y="2234"/>
                  </a:cubicBezTo>
                  <a:lnTo>
                    <a:pt x="1362" y="2228"/>
                  </a:lnTo>
                  <a:cubicBezTo>
                    <a:pt x="1362" y="2227"/>
                    <a:pt x="1362" y="2226"/>
                    <a:pt x="1363" y="2226"/>
                  </a:cubicBezTo>
                  <a:cubicBezTo>
                    <a:pt x="1363" y="2225"/>
                    <a:pt x="1363" y="2223"/>
                    <a:pt x="1364" y="2222"/>
                  </a:cubicBezTo>
                  <a:lnTo>
                    <a:pt x="1365" y="2220"/>
                  </a:lnTo>
                  <a:lnTo>
                    <a:pt x="1375" y="2203"/>
                  </a:lnTo>
                  <a:lnTo>
                    <a:pt x="1373" y="2200"/>
                  </a:lnTo>
                  <a:lnTo>
                    <a:pt x="1364" y="2183"/>
                  </a:lnTo>
                  <a:lnTo>
                    <a:pt x="1362" y="2182"/>
                  </a:lnTo>
                  <a:lnTo>
                    <a:pt x="1359" y="2178"/>
                  </a:lnTo>
                  <a:lnTo>
                    <a:pt x="1355" y="2176"/>
                  </a:lnTo>
                  <a:cubicBezTo>
                    <a:pt x="1354" y="2176"/>
                    <a:pt x="1353" y="2175"/>
                    <a:pt x="1353" y="2174"/>
                  </a:cubicBezTo>
                  <a:lnTo>
                    <a:pt x="1351" y="2171"/>
                  </a:lnTo>
                  <a:lnTo>
                    <a:pt x="1350" y="2170"/>
                  </a:lnTo>
                  <a:lnTo>
                    <a:pt x="1346" y="2158"/>
                  </a:lnTo>
                  <a:lnTo>
                    <a:pt x="1331" y="2141"/>
                  </a:lnTo>
                  <a:lnTo>
                    <a:pt x="1328" y="2137"/>
                  </a:lnTo>
                  <a:lnTo>
                    <a:pt x="1327" y="2131"/>
                  </a:lnTo>
                  <a:cubicBezTo>
                    <a:pt x="1327" y="2130"/>
                    <a:pt x="1327" y="2130"/>
                    <a:pt x="1327" y="2129"/>
                  </a:cubicBezTo>
                  <a:lnTo>
                    <a:pt x="1327" y="2125"/>
                  </a:lnTo>
                  <a:cubicBezTo>
                    <a:pt x="1327" y="2124"/>
                    <a:pt x="1328" y="2122"/>
                    <a:pt x="1328" y="2121"/>
                  </a:cubicBezTo>
                  <a:lnTo>
                    <a:pt x="1329" y="2119"/>
                  </a:lnTo>
                  <a:cubicBezTo>
                    <a:pt x="1330" y="2118"/>
                    <a:pt x="1332" y="2116"/>
                    <a:pt x="1334" y="2116"/>
                  </a:cubicBezTo>
                  <a:cubicBezTo>
                    <a:pt x="1334" y="2116"/>
                    <a:pt x="1334" y="2116"/>
                    <a:pt x="1335" y="2115"/>
                  </a:cubicBezTo>
                  <a:lnTo>
                    <a:pt x="1336" y="2114"/>
                  </a:lnTo>
                  <a:cubicBezTo>
                    <a:pt x="1336" y="2113"/>
                    <a:pt x="1337" y="2112"/>
                    <a:pt x="1337" y="2112"/>
                  </a:cubicBezTo>
                  <a:cubicBezTo>
                    <a:pt x="1338" y="2111"/>
                    <a:pt x="1338" y="2111"/>
                    <a:pt x="1339" y="2110"/>
                  </a:cubicBezTo>
                  <a:lnTo>
                    <a:pt x="1348" y="2103"/>
                  </a:lnTo>
                  <a:lnTo>
                    <a:pt x="1353" y="2096"/>
                  </a:lnTo>
                  <a:cubicBezTo>
                    <a:pt x="1354" y="2095"/>
                    <a:pt x="1355" y="2094"/>
                    <a:pt x="1355" y="2094"/>
                  </a:cubicBezTo>
                  <a:lnTo>
                    <a:pt x="1358" y="2092"/>
                  </a:lnTo>
                  <a:cubicBezTo>
                    <a:pt x="1359" y="2092"/>
                    <a:pt x="1360" y="2092"/>
                    <a:pt x="1361" y="2092"/>
                  </a:cubicBezTo>
                  <a:lnTo>
                    <a:pt x="1368" y="2090"/>
                  </a:lnTo>
                  <a:lnTo>
                    <a:pt x="1371" y="2088"/>
                  </a:lnTo>
                  <a:lnTo>
                    <a:pt x="1377" y="2084"/>
                  </a:lnTo>
                  <a:lnTo>
                    <a:pt x="1388" y="2075"/>
                  </a:lnTo>
                  <a:lnTo>
                    <a:pt x="1410" y="2066"/>
                  </a:lnTo>
                  <a:lnTo>
                    <a:pt x="1437" y="2061"/>
                  </a:lnTo>
                  <a:lnTo>
                    <a:pt x="1442" y="2058"/>
                  </a:lnTo>
                  <a:lnTo>
                    <a:pt x="1460" y="2041"/>
                  </a:lnTo>
                  <a:lnTo>
                    <a:pt x="1461" y="2036"/>
                  </a:lnTo>
                  <a:lnTo>
                    <a:pt x="1462" y="2034"/>
                  </a:lnTo>
                  <a:cubicBezTo>
                    <a:pt x="1462" y="2033"/>
                    <a:pt x="1462" y="2033"/>
                    <a:pt x="1463" y="2032"/>
                  </a:cubicBezTo>
                  <a:lnTo>
                    <a:pt x="1464" y="2028"/>
                  </a:lnTo>
                  <a:lnTo>
                    <a:pt x="1463" y="2022"/>
                  </a:lnTo>
                  <a:lnTo>
                    <a:pt x="1465" y="2013"/>
                  </a:lnTo>
                  <a:lnTo>
                    <a:pt x="1468" y="2007"/>
                  </a:lnTo>
                  <a:lnTo>
                    <a:pt x="1467" y="2006"/>
                  </a:lnTo>
                  <a:cubicBezTo>
                    <a:pt x="1466" y="2005"/>
                    <a:pt x="1466" y="2004"/>
                    <a:pt x="1466" y="2003"/>
                  </a:cubicBezTo>
                  <a:lnTo>
                    <a:pt x="1465" y="1999"/>
                  </a:lnTo>
                  <a:cubicBezTo>
                    <a:pt x="1465" y="1998"/>
                    <a:pt x="1464" y="1997"/>
                    <a:pt x="1464" y="1996"/>
                  </a:cubicBezTo>
                  <a:cubicBezTo>
                    <a:pt x="1464" y="1994"/>
                    <a:pt x="1464" y="1992"/>
                    <a:pt x="1465" y="1990"/>
                  </a:cubicBezTo>
                  <a:lnTo>
                    <a:pt x="1466" y="1988"/>
                  </a:lnTo>
                  <a:cubicBezTo>
                    <a:pt x="1467" y="1988"/>
                    <a:pt x="1467" y="1987"/>
                    <a:pt x="1468" y="1986"/>
                  </a:cubicBezTo>
                  <a:lnTo>
                    <a:pt x="1470" y="1985"/>
                  </a:lnTo>
                  <a:cubicBezTo>
                    <a:pt x="1470" y="1984"/>
                    <a:pt x="1471" y="1983"/>
                    <a:pt x="1472" y="1983"/>
                  </a:cubicBezTo>
                  <a:lnTo>
                    <a:pt x="1479" y="1981"/>
                  </a:lnTo>
                  <a:lnTo>
                    <a:pt x="1487" y="1979"/>
                  </a:lnTo>
                  <a:cubicBezTo>
                    <a:pt x="1488" y="1979"/>
                    <a:pt x="1489" y="1979"/>
                    <a:pt x="1490" y="1979"/>
                  </a:cubicBezTo>
                  <a:lnTo>
                    <a:pt x="1510" y="1985"/>
                  </a:lnTo>
                  <a:lnTo>
                    <a:pt x="1520" y="1991"/>
                  </a:lnTo>
                  <a:cubicBezTo>
                    <a:pt x="1520" y="1991"/>
                    <a:pt x="1521" y="1992"/>
                    <a:pt x="1521" y="1993"/>
                  </a:cubicBezTo>
                  <a:lnTo>
                    <a:pt x="1522" y="1993"/>
                  </a:lnTo>
                  <a:lnTo>
                    <a:pt x="1522" y="1991"/>
                  </a:lnTo>
                  <a:cubicBezTo>
                    <a:pt x="1524" y="1988"/>
                    <a:pt x="1527" y="1986"/>
                    <a:pt x="1530" y="1987"/>
                  </a:cubicBezTo>
                  <a:lnTo>
                    <a:pt x="1532" y="1986"/>
                  </a:lnTo>
                  <a:lnTo>
                    <a:pt x="1536" y="1974"/>
                  </a:lnTo>
                  <a:lnTo>
                    <a:pt x="1536" y="1970"/>
                  </a:lnTo>
                  <a:lnTo>
                    <a:pt x="1535" y="1961"/>
                  </a:lnTo>
                  <a:cubicBezTo>
                    <a:pt x="1535" y="1961"/>
                    <a:pt x="1535" y="1960"/>
                    <a:pt x="1535" y="1959"/>
                  </a:cubicBezTo>
                  <a:lnTo>
                    <a:pt x="1535" y="1956"/>
                  </a:lnTo>
                  <a:lnTo>
                    <a:pt x="1535" y="1956"/>
                  </a:lnTo>
                  <a:lnTo>
                    <a:pt x="1534" y="1954"/>
                  </a:lnTo>
                  <a:cubicBezTo>
                    <a:pt x="1532" y="1953"/>
                    <a:pt x="1531" y="1950"/>
                    <a:pt x="1531" y="1947"/>
                  </a:cubicBezTo>
                  <a:lnTo>
                    <a:pt x="1532" y="1944"/>
                  </a:lnTo>
                  <a:cubicBezTo>
                    <a:pt x="1532" y="1944"/>
                    <a:pt x="1532" y="1943"/>
                    <a:pt x="1533" y="1942"/>
                  </a:cubicBezTo>
                  <a:lnTo>
                    <a:pt x="1536" y="1935"/>
                  </a:lnTo>
                  <a:cubicBezTo>
                    <a:pt x="1536" y="1934"/>
                    <a:pt x="1535" y="1934"/>
                    <a:pt x="1535" y="1933"/>
                  </a:cubicBezTo>
                  <a:lnTo>
                    <a:pt x="1522" y="1910"/>
                  </a:lnTo>
                  <a:lnTo>
                    <a:pt x="1517" y="1909"/>
                  </a:lnTo>
                  <a:cubicBezTo>
                    <a:pt x="1516" y="1909"/>
                    <a:pt x="1515" y="1908"/>
                    <a:pt x="1514" y="1908"/>
                  </a:cubicBezTo>
                  <a:lnTo>
                    <a:pt x="1511" y="1906"/>
                  </a:lnTo>
                  <a:cubicBezTo>
                    <a:pt x="1510" y="1906"/>
                    <a:pt x="1509" y="1905"/>
                    <a:pt x="1509" y="1905"/>
                  </a:cubicBezTo>
                  <a:lnTo>
                    <a:pt x="1505" y="1901"/>
                  </a:lnTo>
                  <a:lnTo>
                    <a:pt x="1501" y="1896"/>
                  </a:lnTo>
                  <a:lnTo>
                    <a:pt x="1498" y="1889"/>
                  </a:lnTo>
                  <a:cubicBezTo>
                    <a:pt x="1498" y="1888"/>
                    <a:pt x="1498" y="1888"/>
                    <a:pt x="1498" y="1888"/>
                  </a:cubicBezTo>
                  <a:lnTo>
                    <a:pt x="1498" y="1888"/>
                  </a:lnTo>
                  <a:lnTo>
                    <a:pt x="1489" y="1882"/>
                  </a:lnTo>
                  <a:lnTo>
                    <a:pt x="1488" y="1886"/>
                  </a:lnTo>
                  <a:cubicBezTo>
                    <a:pt x="1487" y="1888"/>
                    <a:pt x="1485" y="1889"/>
                    <a:pt x="1483" y="1890"/>
                  </a:cubicBezTo>
                  <a:cubicBezTo>
                    <a:pt x="1481" y="1891"/>
                    <a:pt x="1479" y="1891"/>
                    <a:pt x="1477" y="1890"/>
                  </a:cubicBezTo>
                  <a:lnTo>
                    <a:pt x="1472" y="1888"/>
                  </a:lnTo>
                  <a:lnTo>
                    <a:pt x="1465" y="1883"/>
                  </a:lnTo>
                  <a:lnTo>
                    <a:pt x="1459" y="1877"/>
                  </a:lnTo>
                  <a:cubicBezTo>
                    <a:pt x="1458" y="1876"/>
                    <a:pt x="1458" y="1876"/>
                    <a:pt x="1457" y="1875"/>
                  </a:cubicBezTo>
                  <a:lnTo>
                    <a:pt x="1454" y="1870"/>
                  </a:lnTo>
                  <a:cubicBezTo>
                    <a:pt x="1454" y="1869"/>
                    <a:pt x="1453" y="1868"/>
                    <a:pt x="1453" y="1866"/>
                  </a:cubicBezTo>
                  <a:lnTo>
                    <a:pt x="1452" y="1857"/>
                  </a:lnTo>
                  <a:lnTo>
                    <a:pt x="1445" y="1850"/>
                  </a:lnTo>
                  <a:lnTo>
                    <a:pt x="1437" y="1841"/>
                  </a:lnTo>
                  <a:lnTo>
                    <a:pt x="1426" y="1840"/>
                  </a:lnTo>
                  <a:cubicBezTo>
                    <a:pt x="1425" y="1840"/>
                    <a:pt x="1424" y="1840"/>
                    <a:pt x="1422" y="1839"/>
                  </a:cubicBezTo>
                  <a:lnTo>
                    <a:pt x="1417" y="1836"/>
                  </a:lnTo>
                  <a:cubicBezTo>
                    <a:pt x="1416" y="1835"/>
                    <a:pt x="1415" y="1834"/>
                    <a:pt x="1414" y="1833"/>
                  </a:cubicBezTo>
                  <a:lnTo>
                    <a:pt x="1411" y="1828"/>
                  </a:lnTo>
                  <a:lnTo>
                    <a:pt x="1408" y="1821"/>
                  </a:lnTo>
                  <a:lnTo>
                    <a:pt x="1391" y="1799"/>
                  </a:lnTo>
                  <a:cubicBezTo>
                    <a:pt x="1390" y="1798"/>
                    <a:pt x="1389" y="1798"/>
                    <a:pt x="1388" y="1797"/>
                  </a:cubicBezTo>
                  <a:lnTo>
                    <a:pt x="1382" y="1789"/>
                  </a:lnTo>
                  <a:cubicBezTo>
                    <a:pt x="1381" y="1789"/>
                    <a:pt x="1381" y="1788"/>
                    <a:pt x="1381" y="1787"/>
                  </a:cubicBezTo>
                  <a:lnTo>
                    <a:pt x="1379" y="1782"/>
                  </a:lnTo>
                  <a:cubicBezTo>
                    <a:pt x="1378" y="1782"/>
                    <a:pt x="1378" y="1781"/>
                    <a:pt x="1377" y="1780"/>
                  </a:cubicBezTo>
                  <a:lnTo>
                    <a:pt x="1368" y="1772"/>
                  </a:lnTo>
                  <a:cubicBezTo>
                    <a:pt x="1367" y="1774"/>
                    <a:pt x="1365" y="1775"/>
                    <a:pt x="1363" y="1775"/>
                  </a:cubicBezTo>
                  <a:lnTo>
                    <a:pt x="1359" y="1776"/>
                  </a:lnTo>
                  <a:cubicBezTo>
                    <a:pt x="1358" y="1776"/>
                    <a:pt x="1358" y="1776"/>
                    <a:pt x="1357" y="1776"/>
                  </a:cubicBezTo>
                  <a:lnTo>
                    <a:pt x="1340" y="1772"/>
                  </a:lnTo>
                  <a:cubicBezTo>
                    <a:pt x="1339" y="1772"/>
                    <a:pt x="1338" y="1771"/>
                    <a:pt x="1337" y="1771"/>
                  </a:cubicBezTo>
                  <a:lnTo>
                    <a:pt x="1334" y="1767"/>
                  </a:lnTo>
                  <a:cubicBezTo>
                    <a:pt x="1333" y="1767"/>
                    <a:pt x="1333" y="1766"/>
                    <a:pt x="1332" y="1765"/>
                  </a:cubicBezTo>
                  <a:lnTo>
                    <a:pt x="1324" y="1750"/>
                  </a:lnTo>
                  <a:lnTo>
                    <a:pt x="1317" y="1746"/>
                  </a:lnTo>
                  <a:cubicBezTo>
                    <a:pt x="1316" y="1746"/>
                    <a:pt x="1316" y="1746"/>
                    <a:pt x="1315" y="1745"/>
                  </a:cubicBezTo>
                  <a:lnTo>
                    <a:pt x="1311" y="1742"/>
                  </a:lnTo>
                  <a:cubicBezTo>
                    <a:pt x="1310" y="1741"/>
                    <a:pt x="1310" y="1741"/>
                    <a:pt x="1309" y="1740"/>
                  </a:cubicBezTo>
                  <a:lnTo>
                    <a:pt x="1307" y="1735"/>
                  </a:lnTo>
                  <a:cubicBezTo>
                    <a:pt x="1307" y="1735"/>
                    <a:pt x="1306" y="1734"/>
                    <a:pt x="1306" y="1733"/>
                  </a:cubicBezTo>
                  <a:lnTo>
                    <a:pt x="1305" y="1728"/>
                  </a:lnTo>
                  <a:lnTo>
                    <a:pt x="1304" y="1718"/>
                  </a:lnTo>
                  <a:cubicBezTo>
                    <a:pt x="1303" y="1718"/>
                    <a:pt x="1302" y="1717"/>
                    <a:pt x="1301" y="1716"/>
                  </a:cubicBezTo>
                  <a:lnTo>
                    <a:pt x="1296" y="1710"/>
                  </a:lnTo>
                  <a:lnTo>
                    <a:pt x="1293" y="1702"/>
                  </a:lnTo>
                  <a:lnTo>
                    <a:pt x="1290" y="1690"/>
                  </a:lnTo>
                  <a:lnTo>
                    <a:pt x="1287" y="1688"/>
                  </a:lnTo>
                  <a:cubicBezTo>
                    <a:pt x="1286" y="1688"/>
                    <a:pt x="1285" y="1687"/>
                    <a:pt x="1284" y="1686"/>
                  </a:cubicBezTo>
                  <a:lnTo>
                    <a:pt x="1283" y="1684"/>
                  </a:lnTo>
                  <a:cubicBezTo>
                    <a:pt x="1281" y="1682"/>
                    <a:pt x="1281" y="1680"/>
                    <a:pt x="1281" y="1678"/>
                  </a:cubicBezTo>
                  <a:cubicBezTo>
                    <a:pt x="1280" y="1676"/>
                    <a:pt x="1279" y="1674"/>
                    <a:pt x="1280" y="1671"/>
                  </a:cubicBezTo>
                  <a:lnTo>
                    <a:pt x="1281" y="1670"/>
                  </a:lnTo>
                  <a:lnTo>
                    <a:pt x="1267" y="1661"/>
                  </a:lnTo>
                  <a:lnTo>
                    <a:pt x="1259" y="1649"/>
                  </a:lnTo>
                  <a:lnTo>
                    <a:pt x="1258" y="1644"/>
                  </a:lnTo>
                  <a:cubicBezTo>
                    <a:pt x="1257" y="1642"/>
                    <a:pt x="1258" y="1640"/>
                    <a:pt x="1258" y="1638"/>
                  </a:cubicBezTo>
                  <a:lnTo>
                    <a:pt x="1261" y="1634"/>
                  </a:lnTo>
                  <a:cubicBezTo>
                    <a:pt x="1262" y="1632"/>
                    <a:pt x="1263" y="1631"/>
                    <a:pt x="1265" y="1630"/>
                  </a:cubicBezTo>
                  <a:lnTo>
                    <a:pt x="1272" y="1627"/>
                  </a:lnTo>
                  <a:lnTo>
                    <a:pt x="1272" y="1619"/>
                  </a:lnTo>
                  <a:cubicBezTo>
                    <a:pt x="1272" y="1619"/>
                    <a:pt x="1272" y="1618"/>
                    <a:pt x="1272" y="1617"/>
                  </a:cubicBezTo>
                  <a:lnTo>
                    <a:pt x="1273" y="1613"/>
                  </a:lnTo>
                  <a:cubicBezTo>
                    <a:pt x="1274" y="1611"/>
                    <a:pt x="1275" y="1609"/>
                    <a:pt x="1277" y="1608"/>
                  </a:cubicBezTo>
                  <a:cubicBezTo>
                    <a:pt x="1278" y="1608"/>
                    <a:pt x="1279" y="1607"/>
                    <a:pt x="1280" y="1607"/>
                  </a:cubicBezTo>
                  <a:lnTo>
                    <a:pt x="1285" y="1596"/>
                  </a:lnTo>
                  <a:lnTo>
                    <a:pt x="1277" y="1592"/>
                  </a:lnTo>
                  <a:cubicBezTo>
                    <a:pt x="1274" y="1590"/>
                    <a:pt x="1273" y="1587"/>
                    <a:pt x="1273" y="1584"/>
                  </a:cubicBezTo>
                  <a:lnTo>
                    <a:pt x="1273" y="1581"/>
                  </a:lnTo>
                  <a:cubicBezTo>
                    <a:pt x="1273" y="1580"/>
                    <a:pt x="1274" y="1580"/>
                    <a:pt x="1274" y="1579"/>
                  </a:cubicBezTo>
                  <a:lnTo>
                    <a:pt x="1274" y="1578"/>
                  </a:lnTo>
                  <a:lnTo>
                    <a:pt x="1271" y="1577"/>
                  </a:lnTo>
                  <a:cubicBezTo>
                    <a:pt x="1269" y="1577"/>
                    <a:pt x="1267" y="1576"/>
                    <a:pt x="1266" y="1575"/>
                  </a:cubicBezTo>
                  <a:lnTo>
                    <a:pt x="1264" y="1573"/>
                  </a:lnTo>
                  <a:lnTo>
                    <a:pt x="1235" y="1558"/>
                  </a:lnTo>
                  <a:cubicBezTo>
                    <a:pt x="1233" y="1557"/>
                    <a:pt x="1232" y="1555"/>
                    <a:pt x="1231" y="1553"/>
                  </a:cubicBezTo>
                  <a:lnTo>
                    <a:pt x="1231" y="1551"/>
                  </a:lnTo>
                  <a:cubicBezTo>
                    <a:pt x="1230" y="1550"/>
                    <a:pt x="1230" y="1549"/>
                    <a:pt x="1230" y="1549"/>
                  </a:cubicBezTo>
                  <a:lnTo>
                    <a:pt x="1230" y="1545"/>
                  </a:lnTo>
                  <a:lnTo>
                    <a:pt x="1222" y="1539"/>
                  </a:lnTo>
                  <a:cubicBezTo>
                    <a:pt x="1221" y="1538"/>
                    <a:pt x="1220" y="1537"/>
                    <a:pt x="1220" y="1536"/>
                  </a:cubicBezTo>
                  <a:lnTo>
                    <a:pt x="1218" y="1531"/>
                  </a:lnTo>
                  <a:cubicBezTo>
                    <a:pt x="1218" y="1530"/>
                    <a:pt x="1218" y="1529"/>
                    <a:pt x="1218" y="1528"/>
                  </a:cubicBezTo>
                  <a:lnTo>
                    <a:pt x="1218" y="1524"/>
                  </a:lnTo>
                  <a:lnTo>
                    <a:pt x="1219" y="1517"/>
                  </a:lnTo>
                  <a:lnTo>
                    <a:pt x="1217" y="1512"/>
                  </a:lnTo>
                  <a:lnTo>
                    <a:pt x="1213" y="1506"/>
                  </a:lnTo>
                  <a:lnTo>
                    <a:pt x="1204" y="1501"/>
                  </a:lnTo>
                  <a:cubicBezTo>
                    <a:pt x="1203" y="1500"/>
                    <a:pt x="1202" y="1499"/>
                    <a:pt x="1201" y="1498"/>
                  </a:cubicBezTo>
                  <a:lnTo>
                    <a:pt x="1199" y="1494"/>
                  </a:lnTo>
                  <a:cubicBezTo>
                    <a:pt x="1198" y="1492"/>
                    <a:pt x="1198" y="1488"/>
                    <a:pt x="1200" y="1486"/>
                  </a:cubicBezTo>
                  <a:lnTo>
                    <a:pt x="1202" y="1482"/>
                  </a:lnTo>
                  <a:cubicBezTo>
                    <a:pt x="1203" y="1481"/>
                    <a:pt x="1203" y="1481"/>
                    <a:pt x="1204" y="1480"/>
                  </a:cubicBezTo>
                  <a:lnTo>
                    <a:pt x="1203" y="1477"/>
                  </a:lnTo>
                  <a:lnTo>
                    <a:pt x="1200" y="1474"/>
                  </a:lnTo>
                  <a:cubicBezTo>
                    <a:pt x="1197" y="1471"/>
                    <a:pt x="1197" y="1468"/>
                    <a:pt x="1198" y="1465"/>
                  </a:cubicBezTo>
                  <a:cubicBezTo>
                    <a:pt x="1200" y="1462"/>
                    <a:pt x="1203" y="1460"/>
                    <a:pt x="1206" y="1460"/>
                  </a:cubicBezTo>
                  <a:lnTo>
                    <a:pt x="1220" y="1461"/>
                  </a:lnTo>
                  <a:cubicBezTo>
                    <a:pt x="1222" y="1461"/>
                    <a:pt x="1223" y="1462"/>
                    <a:pt x="1224" y="1463"/>
                  </a:cubicBezTo>
                  <a:lnTo>
                    <a:pt x="1228" y="1465"/>
                  </a:lnTo>
                  <a:cubicBezTo>
                    <a:pt x="1229" y="1466"/>
                    <a:pt x="1230" y="1468"/>
                    <a:pt x="1231" y="1469"/>
                  </a:cubicBezTo>
                  <a:lnTo>
                    <a:pt x="1232" y="1472"/>
                  </a:lnTo>
                  <a:cubicBezTo>
                    <a:pt x="1233" y="1473"/>
                    <a:pt x="1233" y="1474"/>
                    <a:pt x="1233" y="1475"/>
                  </a:cubicBezTo>
                  <a:lnTo>
                    <a:pt x="1233" y="1477"/>
                  </a:lnTo>
                  <a:lnTo>
                    <a:pt x="1236" y="1477"/>
                  </a:lnTo>
                  <a:cubicBezTo>
                    <a:pt x="1238" y="1477"/>
                    <a:pt x="1239" y="1478"/>
                    <a:pt x="1240" y="1478"/>
                  </a:cubicBezTo>
                  <a:cubicBezTo>
                    <a:pt x="1241" y="1479"/>
                    <a:pt x="1244" y="1481"/>
                    <a:pt x="1244" y="1482"/>
                  </a:cubicBezTo>
                  <a:cubicBezTo>
                    <a:pt x="1245" y="1483"/>
                    <a:pt x="1246" y="1486"/>
                    <a:pt x="1246" y="1488"/>
                  </a:cubicBezTo>
                  <a:cubicBezTo>
                    <a:pt x="1246" y="1488"/>
                    <a:pt x="1246" y="1489"/>
                    <a:pt x="1246" y="1490"/>
                  </a:cubicBezTo>
                  <a:lnTo>
                    <a:pt x="1248" y="1487"/>
                  </a:lnTo>
                  <a:lnTo>
                    <a:pt x="1248" y="1485"/>
                  </a:lnTo>
                  <a:cubicBezTo>
                    <a:pt x="1249" y="1483"/>
                    <a:pt x="1249" y="1482"/>
                    <a:pt x="1250" y="1481"/>
                  </a:cubicBezTo>
                  <a:lnTo>
                    <a:pt x="1251" y="1479"/>
                  </a:lnTo>
                  <a:cubicBezTo>
                    <a:pt x="1252" y="1478"/>
                    <a:pt x="1253" y="1477"/>
                    <a:pt x="1253" y="1477"/>
                  </a:cubicBezTo>
                  <a:lnTo>
                    <a:pt x="1256" y="1475"/>
                  </a:lnTo>
                  <a:lnTo>
                    <a:pt x="1261" y="1464"/>
                  </a:lnTo>
                  <a:cubicBezTo>
                    <a:pt x="1262" y="1464"/>
                    <a:pt x="1262" y="1463"/>
                    <a:pt x="1263" y="1463"/>
                  </a:cubicBezTo>
                  <a:lnTo>
                    <a:pt x="1265" y="1461"/>
                  </a:lnTo>
                  <a:cubicBezTo>
                    <a:pt x="1266" y="1460"/>
                    <a:pt x="1266" y="1460"/>
                    <a:pt x="1267" y="1459"/>
                  </a:cubicBezTo>
                  <a:lnTo>
                    <a:pt x="1273" y="1455"/>
                  </a:lnTo>
                  <a:cubicBezTo>
                    <a:pt x="1273" y="1455"/>
                    <a:pt x="1274" y="1455"/>
                    <a:pt x="1274" y="1454"/>
                  </a:cubicBezTo>
                  <a:cubicBezTo>
                    <a:pt x="1274" y="1454"/>
                    <a:pt x="1274" y="1454"/>
                    <a:pt x="1274" y="1453"/>
                  </a:cubicBezTo>
                  <a:lnTo>
                    <a:pt x="1275" y="1454"/>
                  </a:lnTo>
                  <a:cubicBezTo>
                    <a:pt x="1276" y="1453"/>
                    <a:pt x="1277" y="1453"/>
                    <a:pt x="1278" y="1453"/>
                  </a:cubicBezTo>
                  <a:lnTo>
                    <a:pt x="1275" y="1451"/>
                  </a:lnTo>
                  <a:cubicBezTo>
                    <a:pt x="1276" y="1450"/>
                    <a:pt x="1277" y="1446"/>
                    <a:pt x="1278" y="1446"/>
                  </a:cubicBezTo>
                  <a:lnTo>
                    <a:pt x="1285" y="1440"/>
                  </a:lnTo>
                  <a:cubicBezTo>
                    <a:pt x="1286" y="1439"/>
                    <a:pt x="1287" y="1439"/>
                    <a:pt x="1288" y="1438"/>
                  </a:cubicBezTo>
                  <a:lnTo>
                    <a:pt x="1296" y="1436"/>
                  </a:lnTo>
                  <a:lnTo>
                    <a:pt x="1312" y="1434"/>
                  </a:lnTo>
                  <a:cubicBezTo>
                    <a:pt x="1313" y="1434"/>
                    <a:pt x="1314" y="1434"/>
                    <a:pt x="1314" y="1435"/>
                  </a:cubicBezTo>
                  <a:lnTo>
                    <a:pt x="1323" y="1436"/>
                  </a:lnTo>
                  <a:lnTo>
                    <a:pt x="1326" y="1431"/>
                  </a:lnTo>
                  <a:lnTo>
                    <a:pt x="1329" y="1427"/>
                  </a:lnTo>
                  <a:cubicBezTo>
                    <a:pt x="1330" y="1426"/>
                    <a:pt x="1331" y="1426"/>
                    <a:pt x="1332" y="1425"/>
                  </a:cubicBezTo>
                  <a:lnTo>
                    <a:pt x="1335" y="1424"/>
                  </a:lnTo>
                  <a:cubicBezTo>
                    <a:pt x="1336" y="1424"/>
                    <a:pt x="1337" y="1424"/>
                    <a:pt x="1338" y="1424"/>
                  </a:cubicBezTo>
                  <a:lnTo>
                    <a:pt x="1341" y="1423"/>
                  </a:lnTo>
                  <a:lnTo>
                    <a:pt x="1343" y="1424"/>
                  </a:lnTo>
                  <a:lnTo>
                    <a:pt x="1344" y="1423"/>
                  </a:lnTo>
                  <a:cubicBezTo>
                    <a:pt x="1345" y="1422"/>
                    <a:pt x="1346" y="1422"/>
                    <a:pt x="1347" y="1422"/>
                  </a:cubicBezTo>
                  <a:cubicBezTo>
                    <a:pt x="1348" y="1421"/>
                    <a:pt x="1351" y="1421"/>
                    <a:pt x="1353" y="1422"/>
                  </a:cubicBezTo>
                  <a:lnTo>
                    <a:pt x="1356" y="1423"/>
                  </a:lnTo>
                  <a:lnTo>
                    <a:pt x="1374" y="1433"/>
                  </a:lnTo>
                  <a:lnTo>
                    <a:pt x="1378" y="1428"/>
                  </a:lnTo>
                  <a:lnTo>
                    <a:pt x="1379" y="1425"/>
                  </a:lnTo>
                  <a:lnTo>
                    <a:pt x="1380" y="1413"/>
                  </a:lnTo>
                  <a:cubicBezTo>
                    <a:pt x="1380" y="1411"/>
                    <a:pt x="1382" y="1409"/>
                    <a:pt x="1384" y="1407"/>
                  </a:cubicBezTo>
                  <a:cubicBezTo>
                    <a:pt x="1384" y="1407"/>
                    <a:pt x="1387" y="1405"/>
                    <a:pt x="1388" y="1405"/>
                  </a:cubicBezTo>
                  <a:cubicBezTo>
                    <a:pt x="1388" y="1405"/>
                    <a:pt x="1389" y="1405"/>
                    <a:pt x="1390" y="1405"/>
                  </a:cubicBezTo>
                  <a:cubicBezTo>
                    <a:pt x="1391" y="1405"/>
                    <a:pt x="1392" y="1405"/>
                    <a:pt x="1393" y="1405"/>
                  </a:cubicBezTo>
                  <a:cubicBezTo>
                    <a:pt x="1394" y="1405"/>
                    <a:pt x="1397" y="1406"/>
                    <a:pt x="1398" y="1406"/>
                  </a:cubicBezTo>
                  <a:lnTo>
                    <a:pt x="1404" y="1405"/>
                  </a:lnTo>
                  <a:cubicBezTo>
                    <a:pt x="1405" y="1404"/>
                    <a:pt x="1406" y="1404"/>
                    <a:pt x="1408" y="1404"/>
                  </a:cubicBezTo>
                  <a:lnTo>
                    <a:pt x="1415" y="1405"/>
                  </a:lnTo>
                  <a:lnTo>
                    <a:pt x="1416" y="1404"/>
                  </a:lnTo>
                  <a:lnTo>
                    <a:pt x="1418" y="1400"/>
                  </a:lnTo>
                  <a:lnTo>
                    <a:pt x="1424" y="1384"/>
                  </a:lnTo>
                  <a:cubicBezTo>
                    <a:pt x="1425" y="1380"/>
                    <a:pt x="1429" y="1378"/>
                    <a:pt x="1432" y="1379"/>
                  </a:cubicBezTo>
                  <a:lnTo>
                    <a:pt x="1436" y="1379"/>
                  </a:lnTo>
                  <a:cubicBezTo>
                    <a:pt x="1437" y="1379"/>
                    <a:pt x="1439" y="1380"/>
                    <a:pt x="1440" y="1380"/>
                  </a:cubicBezTo>
                  <a:lnTo>
                    <a:pt x="1440" y="1381"/>
                  </a:lnTo>
                  <a:lnTo>
                    <a:pt x="1442" y="1376"/>
                  </a:lnTo>
                  <a:cubicBezTo>
                    <a:pt x="1443" y="1375"/>
                    <a:pt x="1443" y="1375"/>
                    <a:pt x="1444" y="1374"/>
                  </a:cubicBezTo>
                  <a:lnTo>
                    <a:pt x="1451" y="1369"/>
                  </a:lnTo>
                  <a:cubicBezTo>
                    <a:pt x="1451" y="1368"/>
                    <a:pt x="1452" y="1367"/>
                    <a:pt x="1453" y="1366"/>
                  </a:cubicBezTo>
                  <a:cubicBezTo>
                    <a:pt x="1455" y="1365"/>
                    <a:pt x="1459" y="1364"/>
                    <a:pt x="1461" y="1365"/>
                  </a:cubicBezTo>
                  <a:lnTo>
                    <a:pt x="1463" y="1366"/>
                  </a:lnTo>
                  <a:cubicBezTo>
                    <a:pt x="1465" y="1366"/>
                    <a:pt x="1466" y="1367"/>
                    <a:pt x="1467" y="1368"/>
                  </a:cubicBezTo>
                  <a:lnTo>
                    <a:pt x="1468" y="1370"/>
                  </a:lnTo>
                  <a:lnTo>
                    <a:pt x="1471" y="1374"/>
                  </a:lnTo>
                  <a:lnTo>
                    <a:pt x="1474" y="1370"/>
                  </a:lnTo>
                  <a:cubicBezTo>
                    <a:pt x="1474" y="1370"/>
                    <a:pt x="1474" y="1369"/>
                    <a:pt x="1475" y="1369"/>
                  </a:cubicBezTo>
                  <a:cubicBezTo>
                    <a:pt x="1474" y="1366"/>
                    <a:pt x="1475" y="1363"/>
                    <a:pt x="1478" y="1361"/>
                  </a:cubicBezTo>
                  <a:lnTo>
                    <a:pt x="1481" y="1359"/>
                  </a:lnTo>
                  <a:lnTo>
                    <a:pt x="1480" y="1357"/>
                  </a:lnTo>
                  <a:cubicBezTo>
                    <a:pt x="1478" y="1353"/>
                    <a:pt x="1479" y="1348"/>
                    <a:pt x="1483" y="1346"/>
                  </a:cubicBezTo>
                  <a:lnTo>
                    <a:pt x="1491" y="1341"/>
                  </a:lnTo>
                  <a:cubicBezTo>
                    <a:pt x="1492" y="1341"/>
                    <a:pt x="1492" y="1341"/>
                    <a:pt x="1493" y="1340"/>
                  </a:cubicBezTo>
                  <a:lnTo>
                    <a:pt x="1502" y="1339"/>
                  </a:lnTo>
                  <a:lnTo>
                    <a:pt x="1523" y="1338"/>
                  </a:lnTo>
                  <a:lnTo>
                    <a:pt x="1530" y="1336"/>
                  </a:lnTo>
                  <a:lnTo>
                    <a:pt x="1536" y="1335"/>
                  </a:lnTo>
                  <a:lnTo>
                    <a:pt x="1545" y="1336"/>
                  </a:lnTo>
                  <a:lnTo>
                    <a:pt x="1546" y="1336"/>
                  </a:lnTo>
                  <a:lnTo>
                    <a:pt x="1550" y="1333"/>
                  </a:lnTo>
                  <a:lnTo>
                    <a:pt x="1550" y="1332"/>
                  </a:lnTo>
                  <a:cubicBezTo>
                    <a:pt x="1550" y="1331"/>
                    <a:pt x="1550" y="1330"/>
                    <a:pt x="1550" y="1329"/>
                  </a:cubicBezTo>
                  <a:lnTo>
                    <a:pt x="1551" y="1326"/>
                  </a:lnTo>
                  <a:cubicBezTo>
                    <a:pt x="1551" y="1325"/>
                    <a:pt x="1552" y="1324"/>
                    <a:pt x="1553" y="1323"/>
                  </a:cubicBezTo>
                  <a:lnTo>
                    <a:pt x="1554" y="1321"/>
                  </a:lnTo>
                  <a:cubicBezTo>
                    <a:pt x="1556" y="1319"/>
                    <a:pt x="1558" y="1318"/>
                    <a:pt x="1560" y="1318"/>
                  </a:cubicBezTo>
                  <a:cubicBezTo>
                    <a:pt x="1561" y="1318"/>
                    <a:pt x="1562" y="1318"/>
                    <a:pt x="1563" y="1318"/>
                  </a:cubicBezTo>
                  <a:lnTo>
                    <a:pt x="1565" y="1315"/>
                  </a:lnTo>
                  <a:cubicBezTo>
                    <a:pt x="1566" y="1315"/>
                    <a:pt x="1566" y="1314"/>
                    <a:pt x="1567" y="1314"/>
                  </a:cubicBezTo>
                  <a:lnTo>
                    <a:pt x="1569" y="1312"/>
                  </a:lnTo>
                  <a:cubicBezTo>
                    <a:pt x="1570" y="1312"/>
                    <a:pt x="1571" y="1311"/>
                    <a:pt x="1572" y="1311"/>
                  </a:cubicBezTo>
                  <a:lnTo>
                    <a:pt x="1576" y="1310"/>
                  </a:lnTo>
                  <a:cubicBezTo>
                    <a:pt x="1577" y="1310"/>
                    <a:pt x="1578" y="1310"/>
                    <a:pt x="1579" y="1310"/>
                  </a:cubicBezTo>
                  <a:lnTo>
                    <a:pt x="1586" y="1311"/>
                  </a:lnTo>
                  <a:lnTo>
                    <a:pt x="1586" y="1311"/>
                  </a:lnTo>
                  <a:lnTo>
                    <a:pt x="1616" y="1297"/>
                  </a:lnTo>
                  <a:lnTo>
                    <a:pt x="1621" y="1289"/>
                  </a:lnTo>
                  <a:cubicBezTo>
                    <a:pt x="1622" y="1288"/>
                    <a:pt x="1624" y="1287"/>
                    <a:pt x="1625" y="1287"/>
                  </a:cubicBezTo>
                  <a:lnTo>
                    <a:pt x="1632" y="1286"/>
                  </a:lnTo>
                  <a:cubicBezTo>
                    <a:pt x="1633" y="1286"/>
                    <a:pt x="1634" y="1285"/>
                    <a:pt x="1635" y="1286"/>
                  </a:cubicBezTo>
                  <a:lnTo>
                    <a:pt x="1647" y="1286"/>
                  </a:lnTo>
                  <a:lnTo>
                    <a:pt x="1647" y="1286"/>
                  </a:lnTo>
                  <a:lnTo>
                    <a:pt x="1642" y="1285"/>
                  </a:lnTo>
                  <a:cubicBezTo>
                    <a:pt x="1640" y="1284"/>
                    <a:pt x="1639" y="1284"/>
                    <a:pt x="1638" y="1283"/>
                  </a:cubicBezTo>
                  <a:lnTo>
                    <a:pt x="1633" y="1278"/>
                  </a:lnTo>
                  <a:cubicBezTo>
                    <a:pt x="1632" y="1276"/>
                    <a:pt x="1631" y="1275"/>
                    <a:pt x="1631" y="1273"/>
                  </a:cubicBezTo>
                  <a:lnTo>
                    <a:pt x="1629" y="1272"/>
                  </a:lnTo>
                  <a:cubicBezTo>
                    <a:pt x="1628" y="1272"/>
                    <a:pt x="1627" y="1272"/>
                    <a:pt x="1626" y="1271"/>
                  </a:cubicBezTo>
                  <a:lnTo>
                    <a:pt x="1624" y="1270"/>
                  </a:lnTo>
                  <a:cubicBezTo>
                    <a:pt x="1622" y="1268"/>
                    <a:pt x="1620" y="1267"/>
                    <a:pt x="1620" y="1264"/>
                  </a:cubicBezTo>
                  <a:cubicBezTo>
                    <a:pt x="1619" y="1262"/>
                    <a:pt x="1620" y="1260"/>
                    <a:pt x="1622" y="1258"/>
                  </a:cubicBezTo>
                  <a:lnTo>
                    <a:pt x="1623" y="1256"/>
                  </a:lnTo>
                  <a:lnTo>
                    <a:pt x="1625" y="1249"/>
                  </a:lnTo>
                  <a:cubicBezTo>
                    <a:pt x="1626" y="1247"/>
                    <a:pt x="1626" y="1246"/>
                    <a:pt x="1627" y="1245"/>
                  </a:cubicBezTo>
                  <a:lnTo>
                    <a:pt x="1632" y="1241"/>
                  </a:lnTo>
                  <a:cubicBezTo>
                    <a:pt x="1633" y="1239"/>
                    <a:pt x="1635" y="1239"/>
                    <a:pt x="1637" y="1238"/>
                  </a:cubicBezTo>
                  <a:lnTo>
                    <a:pt x="1643" y="1237"/>
                  </a:lnTo>
                  <a:cubicBezTo>
                    <a:pt x="1644" y="1237"/>
                    <a:pt x="1645" y="1237"/>
                    <a:pt x="1647" y="1238"/>
                  </a:cubicBezTo>
                  <a:lnTo>
                    <a:pt x="1654" y="1240"/>
                  </a:lnTo>
                  <a:cubicBezTo>
                    <a:pt x="1655" y="1240"/>
                    <a:pt x="1656" y="1241"/>
                    <a:pt x="1657" y="1242"/>
                  </a:cubicBezTo>
                  <a:lnTo>
                    <a:pt x="1658" y="1243"/>
                  </a:lnTo>
                  <a:cubicBezTo>
                    <a:pt x="1659" y="1244"/>
                    <a:pt x="1659" y="1244"/>
                    <a:pt x="1660" y="1245"/>
                  </a:cubicBezTo>
                  <a:lnTo>
                    <a:pt x="1662" y="1244"/>
                  </a:lnTo>
                  <a:cubicBezTo>
                    <a:pt x="1663" y="1243"/>
                    <a:pt x="1664" y="1243"/>
                    <a:pt x="1665" y="1243"/>
                  </a:cubicBezTo>
                  <a:lnTo>
                    <a:pt x="1668" y="1243"/>
                  </a:lnTo>
                  <a:lnTo>
                    <a:pt x="1668" y="1243"/>
                  </a:lnTo>
                  <a:cubicBezTo>
                    <a:pt x="1670" y="1240"/>
                    <a:pt x="1672" y="1238"/>
                    <a:pt x="1676" y="1238"/>
                  </a:cubicBezTo>
                  <a:cubicBezTo>
                    <a:pt x="1680" y="1239"/>
                    <a:pt x="1682" y="1240"/>
                    <a:pt x="1683" y="1243"/>
                  </a:cubicBezTo>
                  <a:lnTo>
                    <a:pt x="1684" y="1246"/>
                  </a:lnTo>
                  <a:cubicBezTo>
                    <a:pt x="1685" y="1246"/>
                    <a:pt x="1685" y="1248"/>
                    <a:pt x="1685" y="1249"/>
                  </a:cubicBezTo>
                  <a:lnTo>
                    <a:pt x="1686" y="1249"/>
                  </a:lnTo>
                  <a:lnTo>
                    <a:pt x="1690" y="1250"/>
                  </a:lnTo>
                  <a:cubicBezTo>
                    <a:pt x="1691" y="1251"/>
                    <a:pt x="1692" y="1251"/>
                    <a:pt x="1693" y="1252"/>
                  </a:cubicBezTo>
                  <a:lnTo>
                    <a:pt x="1699" y="1258"/>
                  </a:lnTo>
                  <a:lnTo>
                    <a:pt x="1701" y="1261"/>
                  </a:lnTo>
                  <a:cubicBezTo>
                    <a:pt x="1701" y="1262"/>
                    <a:pt x="1702" y="1263"/>
                    <a:pt x="1702" y="1264"/>
                  </a:cubicBezTo>
                  <a:lnTo>
                    <a:pt x="1702" y="1267"/>
                  </a:lnTo>
                  <a:cubicBezTo>
                    <a:pt x="1702" y="1267"/>
                    <a:pt x="1703" y="1268"/>
                    <a:pt x="1702" y="1269"/>
                  </a:cubicBezTo>
                  <a:lnTo>
                    <a:pt x="1702" y="1274"/>
                  </a:lnTo>
                  <a:lnTo>
                    <a:pt x="1702" y="1274"/>
                  </a:lnTo>
                  <a:lnTo>
                    <a:pt x="1702" y="1274"/>
                  </a:lnTo>
                  <a:lnTo>
                    <a:pt x="1705" y="1274"/>
                  </a:lnTo>
                  <a:cubicBezTo>
                    <a:pt x="1708" y="1274"/>
                    <a:pt x="1711" y="1277"/>
                    <a:pt x="1712" y="1280"/>
                  </a:cubicBezTo>
                  <a:lnTo>
                    <a:pt x="1713" y="1283"/>
                  </a:lnTo>
                  <a:cubicBezTo>
                    <a:pt x="1714" y="1285"/>
                    <a:pt x="1714" y="1286"/>
                    <a:pt x="1713" y="1288"/>
                  </a:cubicBezTo>
                  <a:lnTo>
                    <a:pt x="1712" y="1292"/>
                  </a:lnTo>
                  <a:lnTo>
                    <a:pt x="1709" y="1299"/>
                  </a:lnTo>
                  <a:lnTo>
                    <a:pt x="1710" y="1300"/>
                  </a:lnTo>
                  <a:lnTo>
                    <a:pt x="1715" y="1302"/>
                  </a:lnTo>
                  <a:lnTo>
                    <a:pt x="1722" y="1307"/>
                  </a:lnTo>
                  <a:lnTo>
                    <a:pt x="1728" y="1308"/>
                  </a:lnTo>
                  <a:lnTo>
                    <a:pt x="1729" y="1308"/>
                  </a:lnTo>
                  <a:lnTo>
                    <a:pt x="1732" y="1300"/>
                  </a:lnTo>
                  <a:lnTo>
                    <a:pt x="1732" y="1296"/>
                  </a:lnTo>
                  <a:cubicBezTo>
                    <a:pt x="1732" y="1294"/>
                    <a:pt x="1733" y="1293"/>
                    <a:pt x="1733" y="1292"/>
                  </a:cubicBezTo>
                  <a:lnTo>
                    <a:pt x="1736" y="1287"/>
                  </a:lnTo>
                  <a:lnTo>
                    <a:pt x="1743" y="1279"/>
                  </a:lnTo>
                  <a:lnTo>
                    <a:pt x="1761" y="1233"/>
                  </a:lnTo>
                  <a:lnTo>
                    <a:pt x="1761" y="1228"/>
                  </a:lnTo>
                  <a:lnTo>
                    <a:pt x="1762" y="1224"/>
                  </a:lnTo>
                  <a:cubicBezTo>
                    <a:pt x="1762" y="1223"/>
                    <a:pt x="1762" y="1223"/>
                    <a:pt x="1762" y="1222"/>
                  </a:cubicBezTo>
                  <a:lnTo>
                    <a:pt x="1763" y="1220"/>
                  </a:lnTo>
                  <a:cubicBezTo>
                    <a:pt x="1764" y="1219"/>
                    <a:pt x="1764" y="1218"/>
                    <a:pt x="1765" y="1217"/>
                  </a:cubicBezTo>
                  <a:lnTo>
                    <a:pt x="1766" y="1217"/>
                  </a:lnTo>
                  <a:lnTo>
                    <a:pt x="1768" y="1198"/>
                  </a:lnTo>
                  <a:lnTo>
                    <a:pt x="1773" y="1184"/>
                  </a:lnTo>
                  <a:cubicBezTo>
                    <a:pt x="1772" y="1183"/>
                    <a:pt x="1772" y="1182"/>
                    <a:pt x="1772" y="1181"/>
                  </a:cubicBezTo>
                  <a:lnTo>
                    <a:pt x="1773" y="1174"/>
                  </a:lnTo>
                  <a:lnTo>
                    <a:pt x="1771" y="1171"/>
                  </a:lnTo>
                  <a:lnTo>
                    <a:pt x="1768" y="1167"/>
                  </a:lnTo>
                  <a:lnTo>
                    <a:pt x="1763" y="1159"/>
                  </a:lnTo>
                  <a:cubicBezTo>
                    <a:pt x="1763" y="1159"/>
                    <a:pt x="1763" y="1158"/>
                    <a:pt x="1762" y="1157"/>
                  </a:cubicBezTo>
                  <a:lnTo>
                    <a:pt x="1761" y="1149"/>
                  </a:lnTo>
                  <a:lnTo>
                    <a:pt x="1759" y="1127"/>
                  </a:lnTo>
                  <a:cubicBezTo>
                    <a:pt x="1759" y="1125"/>
                    <a:pt x="1759" y="1124"/>
                    <a:pt x="1759" y="1123"/>
                  </a:cubicBezTo>
                  <a:lnTo>
                    <a:pt x="1760" y="1122"/>
                  </a:lnTo>
                  <a:lnTo>
                    <a:pt x="1755" y="1118"/>
                  </a:lnTo>
                  <a:lnTo>
                    <a:pt x="1738" y="1111"/>
                  </a:lnTo>
                  <a:lnTo>
                    <a:pt x="1734" y="1108"/>
                  </a:lnTo>
                  <a:lnTo>
                    <a:pt x="1722" y="1104"/>
                  </a:lnTo>
                  <a:cubicBezTo>
                    <a:pt x="1721" y="1104"/>
                    <a:pt x="1720" y="1103"/>
                    <a:pt x="1719" y="1102"/>
                  </a:cubicBezTo>
                  <a:lnTo>
                    <a:pt x="1715" y="1098"/>
                  </a:lnTo>
                  <a:cubicBezTo>
                    <a:pt x="1714" y="1097"/>
                    <a:pt x="1713" y="1095"/>
                    <a:pt x="1713" y="1094"/>
                  </a:cubicBezTo>
                  <a:lnTo>
                    <a:pt x="1712" y="1088"/>
                  </a:lnTo>
                  <a:cubicBezTo>
                    <a:pt x="1711" y="1087"/>
                    <a:pt x="1711" y="1086"/>
                    <a:pt x="1712" y="1085"/>
                  </a:cubicBezTo>
                  <a:lnTo>
                    <a:pt x="1713" y="1079"/>
                  </a:lnTo>
                  <a:cubicBezTo>
                    <a:pt x="1714" y="1078"/>
                    <a:pt x="1714" y="1077"/>
                    <a:pt x="1714" y="1076"/>
                  </a:cubicBezTo>
                  <a:lnTo>
                    <a:pt x="1719" y="1067"/>
                  </a:lnTo>
                  <a:lnTo>
                    <a:pt x="1719" y="1060"/>
                  </a:lnTo>
                  <a:lnTo>
                    <a:pt x="1716" y="1052"/>
                  </a:lnTo>
                  <a:lnTo>
                    <a:pt x="1708" y="1045"/>
                  </a:lnTo>
                  <a:lnTo>
                    <a:pt x="1702" y="1039"/>
                  </a:lnTo>
                  <a:cubicBezTo>
                    <a:pt x="1702" y="1038"/>
                    <a:pt x="1701" y="1037"/>
                    <a:pt x="1701" y="1036"/>
                  </a:cubicBezTo>
                  <a:lnTo>
                    <a:pt x="1699" y="1028"/>
                  </a:lnTo>
                  <a:lnTo>
                    <a:pt x="1697" y="1020"/>
                  </a:lnTo>
                  <a:lnTo>
                    <a:pt x="1695" y="1018"/>
                  </a:lnTo>
                  <a:cubicBezTo>
                    <a:pt x="1694" y="1017"/>
                    <a:pt x="1693" y="1016"/>
                    <a:pt x="1693" y="1016"/>
                  </a:cubicBezTo>
                  <a:lnTo>
                    <a:pt x="1690" y="1011"/>
                  </a:lnTo>
                  <a:cubicBezTo>
                    <a:pt x="1689" y="1010"/>
                    <a:pt x="1688" y="1008"/>
                    <a:pt x="1688" y="1007"/>
                  </a:cubicBezTo>
                  <a:lnTo>
                    <a:pt x="1688" y="1000"/>
                  </a:lnTo>
                  <a:cubicBezTo>
                    <a:pt x="1688" y="999"/>
                    <a:pt x="1688" y="997"/>
                    <a:pt x="1689" y="996"/>
                  </a:cubicBezTo>
                  <a:lnTo>
                    <a:pt x="1691" y="991"/>
                  </a:lnTo>
                  <a:cubicBezTo>
                    <a:pt x="1691" y="990"/>
                    <a:pt x="1692" y="989"/>
                    <a:pt x="1693" y="989"/>
                  </a:cubicBezTo>
                  <a:lnTo>
                    <a:pt x="1707" y="973"/>
                  </a:lnTo>
                  <a:lnTo>
                    <a:pt x="1709" y="968"/>
                  </a:lnTo>
                  <a:lnTo>
                    <a:pt x="1710" y="964"/>
                  </a:lnTo>
                  <a:lnTo>
                    <a:pt x="1711" y="946"/>
                  </a:lnTo>
                  <a:cubicBezTo>
                    <a:pt x="1711" y="946"/>
                    <a:pt x="1711" y="945"/>
                    <a:pt x="1711" y="944"/>
                  </a:cubicBezTo>
                  <a:lnTo>
                    <a:pt x="1712" y="941"/>
                  </a:lnTo>
                  <a:lnTo>
                    <a:pt x="1717" y="929"/>
                  </a:lnTo>
                  <a:lnTo>
                    <a:pt x="1718" y="925"/>
                  </a:lnTo>
                  <a:cubicBezTo>
                    <a:pt x="1718" y="925"/>
                    <a:pt x="1718" y="924"/>
                    <a:pt x="1719" y="923"/>
                  </a:cubicBezTo>
                  <a:lnTo>
                    <a:pt x="1720" y="922"/>
                  </a:lnTo>
                  <a:lnTo>
                    <a:pt x="1713" y="917"/>
                  </a:lnTo>
                  <a:cubicBezTo>
                    <a:pt x="1712" y="916"/>
                    <a:pt x="1711" y="915"/>
                    <a:pt x="1711" y="914"/>
                  </a:cubicBezTo>
                  <a:lnTo>
                    <a:pt x="1709" y="909"/>
                  </a:lnTo>
                  <a:cubicBezTo>
                    <a:pt x="1708" y="908"/>
                    <a:pt x="1708" y="906"/>
                    <a:pt x="1708" y="905"/>
                  </a:cubicBezTo>
                  <a:lnTo>
                    <a:pt x="1709" y="897"/>
                  </a:lnTo>
                  <a:lnTo>
                    <a:pt x="1712" y="889"/>
                  </a:lnTo>
                  <a:lnTo>
                    <a:pt x="1710" y="887"/>
                  </a:lnTo>
                  <a:cubicBezTo>
                    <a:pt x="1710" y="886"/>
                    <a:pt x="1709" y="884"/>
                    <a:pt x="1709" y="883"/>
                  </a:cubicBezTo>
                  <a:cubicBezTo>
                    <a:pt x="1709" y="881"/>
                    <a:pt x="1710" y="878"/>
                    <a:pt x="1711" y="876"/>
                  </a:cubicBezTo>
                  <a:lnTo>
                    <a:pt x="1713" y="873"/>
                  </a:lnTo>
                  <a:lnTo>
                    <a:pt x="1713" y="871"/>
                  </a:lnTo>
                  <a:lnTo>
                    <a:pt x="1712" y="870"/>
                  </a:lnTo>
                  <a:lnTo>
                    <a:pt x="1697" y="864"/>
                  </a:lnTo>
                  <a:cubicBezTo>
                    <a:pt x="1696" y="863"/>
                    <a:pt x="1695" y="863"/>
                    <a:pt x="1694" y="862"/>
                  </a:cubicBezTo>
                  <a:lnTo>
                    <a:pt x="1690" y="857"/>
                  </a:lnTo>
                  <a:cubicBezTo>
                    <a:pt x="1688" y="855"/>
                    <a:pt x="1688" y="853"/>
                    <a:pt x="1688" y="850"/>
                  </a:cubicBezTo>
                  <a:lnTo>
                    <a:pt x="1689" y="847"/>
                  </a:lnTo>
                  <a:lnTo>
                    <a:pt x="1686" y="840"/>
                  </a:lnTo>
                  <a:lnTo>
                    <a:pt x="1681" y="825"/>
                  </a:lnTo>
                  <a:lnTo>
                    <a:pt x="1679" y="811"/>
                  </a:lnTo>
                  <a:cubicBezTo>
                    <a:pt x="1679" y="808"/>
                    <a:pt x="1680" y="806"/>
                    <a:pt x="1682" y="804"/>
                  </a:cubicBezTo>
                  <a:lnTo>
                    <a:pt x="1691" y="796"/>
                  </a:lnTo>
                  <a:lnTo>
                    <a:pt x="1697" y="786"/>
                  </a:lnTo>
                  <a:lnTo>
                    <a:pt x="1696" y="785"/>
                  </a:lnTo>
                  <a:cubicBezTo>
                    <a:pt x="1693" y="783"/>
                    <a:pt x="1693" y="781"/>
                    <a:pt x="1693" y="778"/>
                  </a:cubicBezTo>
                  <a:lnTo>
                    <a:pt x="1695" y="770"/>
                  </a:lnTo>
                  <a:lnTo>
                    <a:pt x="1698" y="763"/>
                  </a:lnTo>
                  <a:lnTo>
                    <a:pt x="1697" y="762"/>
                  </a:lnTo>
                  <a:cubicBezTo>
                    <a:pt x="1696" y="761"/>
                    <a:pt x="1695" y="760"/>
                    <a:pt x="1695" y="759"/>
                  </a:cubicBezTo>
                  <a:lnTo>
                    <a:pt x="1685" y="748"/>
                  </a:lnTo>
                  <a:lnTo>
                    <a:pt x="1675" y="744"/>
                  </a:lnTo>
                  <a:cubicBezTo>
                    <a:pt x="1673" y="744"/>
                    <a:pt x="1672" y="743"/>
                    <a:pt x="1671" y="741"/>
                  </a:cubicBezTo>
                  <a:lnTo>
                    <a:pt x="1665" y="734"/>
                  </a:lnTo>
                  <a:cubicBezTo>
                    <a:pt x="1664" y="734"/>
                    <a:pt x="1663" y="734"/>
                    <a:pt x="1663" y="733"/>
                  </a:cubicBezTo>
                  <a:lnTo>
                    <a:pt x="1661" y="731"/>
                  </a:lnTo>
                  <a:cubicBezTo>
                    <a:pt x="1660" y="730"/>
                    <a:pt x="1660" y="730"/>
                    <a:pt x="1659" y="729"/>
                  </a:cubicBezTo>
                  <a:lnTo>
                    <a:pt x="1650" y="714"/>
                  </a:lnTo>
                  <a:lnTo>
                    <a:pt x="1627" y="697"/>
                  </a:lnTo>
                  <a:cubicBezTo>
                    <a:pt x="1626" y="697"/>
                    <a:pt x="1625" y="696"/>
                    <a:pt x="1624" y="696"/>
                  </a:cubicBezTo>
                  <a:lnTo>
                    <a:pt x="1618" y="689"/>
                  </a:lnTo>
                  <a:lnTo>
                    <a:pt x="1615" y="689"/>
                  </a:lnTo>
                  <a:lnTo>
                    <a:pt x="1609" y="687"/>
                  </a:lnTo>
                  <a:cubicBezTo>
                    <a:pt x="1608" y="687"/>
                    <a:pt x="1608" y="686"/>
                    <a:pt x="1607" y="686"/>
                  </a:cubicBezTo>
                  <a:lnTo>
                    <a:pt x="1603" y="683"/>
                  </a:lnTo>
                  <a:cubicBezTo>
                    <a:pt x="1602" y="682"/>
                    <a:pt x="1602" y="681"/>
                    <a:pt x="1601" y="680"/>
                  </a:cubicBezTo>
                  <a:lnTo>
                    <a:pt x="1599" y="676"/>
                  </a:lnTo>
                  <a:cubicBezTo>
                    <a:pt x="1597" y="673"/>
                    <a:pt x="1598" y="669"/>
                    <a:pt x="1601" y="666"/>
                  </a:cubicBezTo>
                  <a:lnTo>
                    <a:pt x="1605" y="661"/>
                  </a:lnTo>
                  <a:lnTo>
                    <a:pt x="1606" y="657"/>
                  </a:lnTo>
                  <a:lnTo>
                    <a:pt x="1603" y="642"/>
                  </a:lnTo>
                  <a:cubicBezTo>
                    <a:pt x="1602" y="641"/>
                    <a:pt x="1602" y="640"/>
                    <a:pt x="1602" y="639"/>
                  </a:cubicBezTo>
                  <a:lnTo>
                    <a:pt x="1602" y="637"/>
                  </a:lnTo>
                  <a:cubicBezTo>
                    <a:pt x="1602" y="634"/>
                    <a:pt x="1603" y="632"/>
                    <a:pt x="1605" y="630"/>
                  </a:cubicBezTo>
                  <a:lnTo>
                    <a:pt x="1615" y="623"/>
                  </a:lnTo>
                  <a:lnTo>
                    <a:pt x="1628" y="616"/>
                  </a:lnTo>
                  <a:lnTo>
                    <a:pt x="1642" y="604"/>
                  </a:lnTo>
                  <a:lnTo>
                    <a:pt x="1644" y="599"/>
                  </a:lnTo>
                  <a:lnTo>
                    <a:pt x="1644" y="598"/>
                  </a:lnTo>
                  <a:lnTo>
                    <a:pt x="1650" y="580"/>
                  </a:lnTo>
                  <a:lnTo>
                    <a:pt x="1648" y="568"/>
                  </a:lnTo>
                  <a:cubicBezTo>
                    <a:pt x="1648" y="567"/>
                    <a:pt x="1648" y="566"/>
                    <a:pt x="1648" y="566"/>
                  </a:cubicBezTo>
                  <a:lnTo>
                    <a:pt x="1648" y="561"/>
                  </a:lnTo>
                  <a:lnTo>
                    <a:pt x="1650" y="556"/>
                  </a:lnTo>
                  <a:lnTo>
                    <a:pt x="1653" y="551"/>
                  </a:lnTo>
                  <a:cubicBezTo>
                    <a:pt x="1654" y="550"/>
                    <a:pt x="1655" y="549"/>
                    <a:pt x="1656" y="548"/>
                  </a:cubicBezTo>
                  <a:lnTo>
                    <a:pt x="1656" y="548"/>
                  </a:lnTo>
                  <a:lnTo>
                    <a:pt x="1659" y="543"/>
                  </a:lnTo>
                  <a:cubicBezTo>
                    <a:pt x="1658" y="543"/>
                    <a:pt x="1658" y="543"/>
                    <a:pt x="1658" y="543"/>
                  </a:cubicBezTo>
                  <a:lnTo>
                    <a:pt x="1657" y="541"/>
                  </a:lnTo>
                  <a:cubicBezTo>
                    <a:pt x="1656" y="541"/>
                    <a:pt x="1655" y="540"/>
                    <a:pt x="1655" y="539"/>
                  </a:cubicBezTo>
                  <a:lnTo>
                    <a:pt x="1654" y="537"/>
                  </a:lnTo>
                  <a:cubicBezTo>
                    <a:pt x="1653" y="536"/>
                    <a:pt x="1653" y="536"/>
                    <a:pt x="1653" y="535"/>
                  </a:cubicBezTo>
                  <a:lnTo>
                    <a:pt x="1652" y="532"/>
                  </a:lnTo>
                  <a:lnTo>
                    <a:pt x="1650" y="517"/>
                  </a:lnTo>
                  <a:lnTo>
                    <a:pt x="1646" y="498"/>
                  </a:lnTo>
                  <a:lnTo>
                    <a:pt x="1644" y="482"/>
                  </a:lnTo>
                  <a:lnTo>
                    <a:pt x="1641" y="476"/>
                  </a:lnTo>
                  <a:lnTo>
                    <a:pt x="1639" y="469"/>
                  </a:lnTo>
                  <a:lnTo>
                    <a:pt x="1635" y="462"/>
                  </a:lnTo>
                  <a:cubicBezTo>
                    <a:pt x="1634" y="462"/>
                    <a:pt x="1634" y="461"/>
                    <a:pt x="1633" y="460"/>
                  </a:cubicBezTo>
                  <a:lnTo>
                    <a:pt x="1632" y="453"/>
                  </a:lnTo>
                  <a:lnTo>
                    <a:pt x="1632" y="444"/>
                  </a:lnTo>
                  <a:lnTo>
                    <a:pt x="1632" y="432"/>
                  </a:lnTo>
                  <a:lnTo>
                    <a:pt x="1632" y="430"/>
                  </a:lnTo>
                  <a:lnTo>
                    <a:pt x="1626" y="413"/>
                  </a:lnTo>
                  <a:cubicBezTo>
                    <a:pt x="1625" y="411"/>
                    <a:pt x="1625" y="410"/>
                    <a:pt x="1625" y="408"/>
                  </a:cubicBezTo>
                  <a:lnTo>
                    <a:pt x="1626" y="403"/>
                  </a:lnTo>
                  <a:lnTo>
                    <a:pt x="1626" y="402"/>
                  </a:lnTo>
                  <a:lnTo>
                    <a:pt x="1619" y="399"/>
                  </a:lnTo>
                  <a:cubicBezTo>
                    <a:pt x="1617" y="398"/>
                    <a:pt x="1615" y="396"/>
                    <a:pt x="1615" y="393"/>
                  </a:cubicBezTo>
                  <a:cubicBezTo>
                    <a:pt x="1615" y="392"/>
                    <a:pt x="1615" y="391"/>
                    <a:pt x="1616" y="390"/>
                  </a:cubicBezTo>
                  <a:lnTo>
                    <a:pt x="1602" y="389"/>
                  </a:lnTo>
                  <a:cubicBezTo>
                    <a:pt x="1601" y="389"/>
                    <a:pt x="1600" y="389"/>
                    <a:pt x="1599" y="388"/>
                  </a:cubicBezTo>
                  <a:lnTo>
                    <a:pt x="1593" y="385"/>
                  </a:lnTo>
                  <a:lnTo>
                    <a:pt x="1590" y="385"/>
                  </a:lnTo>
                  <a:cubicBezTo>
                    <a:pt x="1587" y="385"/>
                    <a:pt x="1585" y="384"/>
                    <a:pt x="1584" y="383"/>
                  </a:cubicBezTo>
                  <a:cubicBezTo>
                    <a:pt x="1583" y="382"/>
                    <a:pt x="1582" y="382"/>
                    <a:pt x="1582" y="381"/>
                  </a:cubicBezTo>
                  <a:lnTo>
                    <a:pt x="1581" y="379"/>
                  </a:lnTo>
                  <a:lnTo>
                    <a:pt x="1577" y="379"/>
                  </a:lnTo>
                  <a:cubicBezTo>
                    <a:pt x="1576" y="378"/>
                    <a:pt x="1575" y="378"/>
                    <a:pt x="1574" y="377"/>
                  </a:cubicBezTo>
                  <a:lnTo>
                    <a:pt x="1562" y="367"/>
                  </a:lnTo>
                  <a:cubicBezTo>
                    <a:pt x="1560" y="367"/>
                    <a:pt x="1558" y="366"/>
                    <a:pt x="1557" y="365"/>
                  </a:cubicBezTo>
                  <a:lnTo>
                    <a:pt x="1554" y="362"/>
                  </a:lnTo>
                  <a:lnTo>
                    <a:pt x="1550" y="357"/>
                  </a:lnTo>
                  <a:cubicBezTo>
                    <a:pt x="1549" y="356"/>
                    <a:pt x="1549" y="355"/>
                    <a:pt x="1549" y="355"/>
                  </a:cubicBezTo>
                  <a:lnTo>
                    <a:pt x="1548" y="354"/>
                  </a:lnTo>
                  <a:lnTo>
                    <a:pt x="1543" y="352"/>
                  </a:lnTo>
                  <a:cubicBezTo>
                    <a:pt x="1541" y="351"/>
                    <a:pt x="1540" y="350"/>
                    <a:pt x="1539" y="348"/>
                  </a:cubicBezTo>
                  <a:lnTo>
                    <a:pt x="1537" y="344"/>
                  </a:lnTo>
                  <a:cubicBezTo>
                    <a:pt x="1536" y="342"/>
                    <a:pt x="1536" y="339"/>
                    <a:pt x="1537" y="337"/>
                  </a:cubicBezTo>
                  <a:lnTo>
                    <a:pt x="1539" y="333"/>
                  </a:lnTo>
                  <a:cubicBezTo>
                    <a:pt x="1540" y="332"/>
                    <a:pt x="1540" y="331"/>
                    <a:pt x="1541" y="330"/>
                  </a:cubicBezTo>
                  <a:lnTo>
                    <a:pt x="1554" y="319"/>
                  </a:lnTo>
                  <a:lnTo>
                    <a:pt x="1554" y="319"/>
                  </a:lnTo>
                  <a:cubicBezTo>
                    <a:pt x="1552" y="319"/>
                    <a:pt x="1550" y="319"/>
                    <a:pt x="1548" y="318"/>
                  </a:cubicBezTo>
                  <a:cubicBezTo>
                    <a:pt x="1546" y="316"/>
                    <a:pt x="1544" y="313"/>
                    <a:pt x="1544" y="310"/>
                  </a:cubicBezTo>
                  <a:lnTo>
                    <a:pt x="1544" y="308"/>
                  </a:lnTo>
                  <a:lnTo>
                    <a:pt x="1544" y="306"/>
                  </a:lnTo>
                  <a:lnTo>
                    <a:pt x="1540" y="304"/>
                  </a:lnTo>
                  <a:cubicBezTo>
                    <a:pt x="1540" y="304"/>
                    <a:pt x="1539" y="304"/>
                    <a:pt x="1539" y="303"/>
                  </a:cubicBezTo>
                  <a:cubicBezTo>
                    <a:pt x="1538" y="303"/>
                    <a:pt x="1536" y="301"/>
                    <a:pt x="1536" y="300"/>
                  </a:cubicBezTo>
                  <a:lnTo>
                    <a:pt x="1527" y="290"/>
                  </a:lnTo>
                  <a:cubicBezTo>
                    <a:pt x="1525" y="289"/>
                    <a:pt x="1524" y="286"/>
                    <a:pt x="1524" y="283"/>
                  </a:cubicBezTo>
                  <a:cubicBezTo>
                    <a:pt x="1524" y="281"/>
                    <a:pt x="1526" y="278"/>
                    <a:pt x="1528" y="277"/>
                  </a:cubicBezTo>
                  <a:lnTo>
                    <a:pt x="1531" y="275"/>
                  </a:lnTo>
                  <a:lnTo>
                    <a:pt x="1534" y="266"/>
                  </a:lnTo>
                  <a:cubicBezTo>
                    <a:pt x="1534" y="266"/>
                    <a:pt x="1534" y="265"/>
                    <a:pt x="1535" y="264"/>
                  </a:cubicBezTo>
                  <a:lnTo>
                    <a:pt x="1535" y="264"/>
                  </a:lnTo>
                  <a:lnTo>
                    <a:pt x="1524" y="254"/>
                  </a:lnTo>
                  <a:lnTo>
                    <a:pt x="1519" y="252"/>
                  </a:lnTo>
                  <a:cubicBezTo>
                    <a:pt x="1519" y="252"/>
                    <a:pt x="1518" y="252"/>
                    <a:pt x="1518" y="251"/>
                  </a:cubicBezTo>
                  <a:lnTo>
                    <a:pt x="1515" y="253"/>
                  </a:lnTo>
                  <a:lnTo>
                    <a:pt x="1508" y="257"/>
                  </a:lnTo>
                  <a:lnTo>
                    <a:pt x="1493" y="260"/>
                  </a:lnTo>
                  <a:cubicBezTo>
                    <a:pt x="1493" y="261"/>
                    <a:pt x="1494" y="262"/>
                    <a:pt x="1494" y="263"/>
                  </a:cubicBezTo>
                  <a:lnTo>
                    <a:pt x="1494" y="266"/>
                  </a:lnTo>
                  <a:cubicBezTo>
                    <a:pt x="1494" y="268"/>
                    <a:pt x="1493" y="270"/>
                    <a:pt x="1491" y="271"/>
                  </a:cubicBezTo>
                  <a:cubicBezTo>
                    <a:pt x="1490" y="273"/>
                    <a:pt x="1487" y="273"/>
                    <a:pt x="1485" y="274"/>
                  </a:cubicBezTo>
                  <a:lnTo>
                    <a:pt x="1481" y="274"/>
                  </a:lnTo>
                  <a:cubicBezTo>
                    <a:pt x="1479" y="274"/>
                    <a:pt x="1478" y="273"/>
                    <a:pt x="1477" y="272"/>
                  </a:cubicBezTo>
                  <a:lnTo>
                    <a:pt x="1473" y="270"/>
                  </a:lnTo>
                  <a:cubicBezTo>
                    <a:pt x="1472" y="269"/>
                    <a:pt x="1471" y="269"/>
                    <a:pt x="1471" y="268"/>
                  </a:cubicBezTo>
                  <a:lnTo>
                    <a:pt x="1465" y="258"/>
                  </a:lnTo>
                  <a:lnTo>
                    <a:pt x="1463" y="254"/>
                  </a:lnTo>
                  <a:cubicBezTo>
                    <a:pt x="1462" y="254"/>
                    <a:pt x="1460" y="254"/>
                    <a:pt x="1459" y="253"/>
                  </a:cubicBezTo>
                  <a:lnTo>
                    <a:pt x="1457" y="252"/>
                  </a:lnTo>
                  <a:cubicBezTo>
                    <a:pt x="1456" y="251"/>
                    <a:pt x="1455" y="250"/>
                    <a:pt x="1454" y="248"/>
                  </a:cubicBezTo>
                  <a:lnTo>
                    <a:pt x="1449" y="248"/>
                  </a:lnTo>
                  <a:cubicBezTo>
                    <a:pt x="1446" y="248"/>
                    <a:pt x="1443" y="246"/>
                    <a:pt x="1442" y="244"/>
                  </a:cubicBezTo>
                  <a:cubicBezTo>
                    <a:pt x="1441" y="241"/>
                    <a:pt x="1441" y="238"/>
                    <a:pt x="1443" y="236"/>
                  </a:cubicBezTo>
                  <a:cubicBezTo>
                    <a:pt x="1442" y="235"/>
                    <a:pt x="1442" y="235"/>
                    <a:pt x="1442" y="235"/>
                  </a:cubicBezTo>
                  <a:lnTo>
                    <a:pt x="1437" y="224"/>
                  </a:lnTo>
                  <a:lnTo>
                    <a:pt x="1435" y="223"/>
                  </a:lnTo>
                  <a:lnTo>
                    <a:pt x="1429" y="221"/>
                  </a:lnTo>
                  <a:cubicBezTo>
                    <a:pt x="1428" y="221"/>
                    <a:pt x="1428" y="221"/>
                    <a:pt x="1427" y="220"/>
                  </a:cubicBezTo>
                  <a:lnTo>
                    <a:pt x="1419" y="216"/>
                  </a:lnTo>
                  <a:lnTo>
                    <a:pt x="1415" y="216"/>
                  </a:lnTo>
                  <a:cubicBezTo>
                    <a:pt x="1411" y="217"/>
                    <a:pt x="1408" y="214"/>
                    <a:pt x="1407" y="211"/>
                  </a:cubicBezTo>
                  <a:lnTo>
                    <a:pt x="1407" y="211"/>
                  </a:lnTo>
                  <a:lnTo>
                    <a:pt x="1405" y="210"/>
                  </a:lnTo>
                  <a:cubicBezTo>
                    <a:pt x="1403" y="209"/>
                    <a:pt x="1401" y="207"/>
                    <a:pt x="1401" y="204"/>
                  </a:cubicBezTo>
                  <a:lnTo>
                    <a:pt x="1400" y="195"/>
                  </a:lnTo>
                  <a:lnTo>
                    <a:pt x="1395" y="188"/>
                  </a:lnTo>
                  <a:cubicBezTo>
                    <a:pt x="1395" y="187"/>
                    <a:pt x="1394" y="186"/>
                    <a:pt x="1394" y="185"/>
                  </a:cubicBezTo>
                  <a:lnTo>
                    <a:pt x="1394" y="180"/>
                  </a:lnTo>
                  <a:cubicBezTo>
                    <a:pt x="1393" y="178"/>
                    <a:pt x="1394" y="176"/>
                    <a:pt x="1394" y="174"/>
                  </a:cubicBezTo>
                  <a:lnTo>
                    <a:pt x="1395" y="174"/>
                  </a:lnTo>
                  <a:lnTo>
                    <a:pt x="1391" y="172"/>
                  </a:lnTo>
                  <a:cubicBezTo>
                    <a:pt x="1389" y="172"/>
                    <a:pt x="1388" y="171"/>
                    <a:pt x="1388" y="170"/>
                  </a:cubicBezTo>
                  <a:lnTo>
                    <a:pt x="1385" y="166"/>
                  </a:lnTo>
                  <a:cubicBezTo>
                    <a:pt x="1385" y="166"/>
                    <a:pt x="1385" y="165"/>
                    <a:pt x="1384" y="165"/>
                  </a:cubicBezTo>
                  <a:lnTo>
                    <a:pt x="1383" y="160"/>
                  </a:lnTo>
                  <a:lnTo>
                    <a:pt x="1374" y="167"/>
                  </a:lnTo>
                  <a:lnTo>
                    <a:pt x="1369" y="178"/>
                  </a:lnTo>
                  <a:cubicBezTo>
                    <a:pt x="1369" y="179"/>
                    <a:pt x="1368" y="180"/>
                    <a:pt x="1367" y="180"/>
                  </a:cubicBezTo>
                  <a:lnTo>
                    <a:pt x="1365" y="182"/>
                  </a:lnTo>
                  <a:cubicBezTo>
                    <a:pt x="1364" y="183"/>
                    <a:pt x="1363" y="183"/>
                    <a:pt x="1362" y="184"/>
                  </a:cubicBezTo>
                  <a:lnTo>
                    <a:pt x="1360" y="184"/>
                  </a:lnTo>
                  <a:cubicBezTo>
                    <a:pt x="1359" y="185"/>
                    <a:pt x="1358" y="185"/>
                    <a:pt x="1357" y="185"/>
                  </a:cubicBezTo>
                  <a:lnTo>
                    <a:pt x="1355" y="184"/>
                  </a:lnTo>
                  <a:lnTo>
                    <a:pt x="1354" y="185"/>
                  </a:lnTo>
                  <a:cubicBezTo>
                    <a:pt x="1351" y="186"/>
                    <a:pt x="1349" y="185"/>
                    <a:pt x="1346" y="183"/>
                  </a:cubicBezTo>
                  <a:lnTo>
                    <a:pt x="1345" y="182"/>
                  </a:lnTo>
                  <a:lnTo>
                    <a:pt x="1341" y="177"/>
                  </a:lnTo>
                  <a:lnTo>
                    <a:pt x="1339" y="177"/>
                  </a:lnTo>
                  <a:lnTo>
                    <a:pt x="1338" y="177"/>
                  </a:lnTo>
                  <a:cubicBezTo>
                    <a:pt x="1336" y="178"/>
                    <a:pt x="1333" y="178"/>
                    <a:pt x="1331" y="177"/>
                  </a:cubicBezTo>
                  <a:lnTo>
                    <a:pt x="1331" y="177"/>
                  </a:lnTo>
                  <a:cubicBezTo>
                    <a:pt x="1329" y="179"/>
                    <a:pt x="1325" y="181"/>
                    <a:pt x="1322" y="179"/>
                  </a:cubicBezTo>
                  <a:cubicBezTo>
                    <a:pt x="1321" y="179"/>
                    <a:pt x="1319" y="178"/>
                    <a:pt x="1319" y="177"/>
                  </a:cubicBezTo>
                  <a:lnTo>
                    <a:pt x="1317" y="178"/>
                  </a:lnTo>
                  <a:cubicBezTo>
                    <a:pt x="1316" y="179"/>
                    <a:pt x="1315" y="179"/>
                    <a:pt x="1315" y="179"/>
                  </a:cubicBezTo>
                  <a:lnTo>
                    <a:pt x="1309" y="181"/>
                  </a:lnTo>
                  <a:cubicBezTo>
                    <a:pt x="1308" y="181"/>
                    <a:pt x="1308" y="181"/>
                    <a:pt x="1307" y="181"/>
                  </a:cubicBezTo>
                  <a:cubicBezTo>
                    <a:pt x="1306" y="182"/>
                    <a:pt x="1305" y="183"/>
                    <a:pt x="1304" y="184"/>
                  </a:cubicBezTo>
                  <a:lnTo>
                    <a:pt x="1292" y="189"/>
                  </a:lnTo>
                  <a:lnTo>
                    <a:pt x="1292" y="191"/>
                  </a:lnTo>
                  <a:cubicBezTo>
                    <a:pt x="1292" y="192"/>
                    <a:pt x="1292" y="193"/>
                    <a:pt x="1291" y="194"/>
                  </a:cubicBezTo>
                  <a:cubicBezTo>
                    <a:pt x="1291" y="195"/>
                    <a:pt x="1289" y="198"/>
                    <a:pt x="1288" y="199"/>
                  </a:cubicBezTo>
                  <a:cubicBezTo>
                    <a:pt x="1287" y="199"/>
                    <a:pt x="1286" y="201"/>
                    <a:pt x="1285" y="201"/>
                  </a:cubicBezTo>
                  <a:lnTo>
                    <a:pt x="1284" y="201"/>
                  </a:lnTo>
                  <a:lnTo>
                    <a:pt x="1282" y="203"/>
                  </a:lnTo>
                  <a:cubicBezTo>
                    <a:pt x="1285" y="204"/>
                    <a:pt x="1287" y="206"/>
                    <a:pt x="1288" y="209"/>
                  </a:cubicBezTo>
                  <a:cubicBezTo>
                    <a:pt x="1289" y="212"/>
                    <a:pt x="1288" y="216"/>
                    <a:pt x="1285" y="218"/>
                  </a:cubicBezTo>
                  <a:lnTo>
                    <a:pt x="1281" y="220"/>
                  </a:lnTo>
                  <a:cubicBezTo>
                    <a:pt x="1279" y="221"/>
                    <a:pt x="1276" y="222"/>
                    <a:pt x="1274" y="221"/>
                  </a:cubicBezTo>
                  <a:lnTo>
                    <a:pt x="1269" y="220"/>
                  </a:lnTo>
                  <a:cubicBezTo>
                    <a:pt x="1269" y="220"/>
                    <a:pt x="1268" y="219"/>
                    <a:pt x="1267" y="219"/>
                  </a:cubicBezTo>
                  <a:lnTo>
                    <a:pt x="1258" y="213"/>
                  </a:lnTo>
                  <a:cubicBezTo>
                    <a:pt x="1257" y="212"/>
                    <a:pt x="1256" y="210"/>
                    <a:pt x="1255" y="208"/>
                  </a:cubicBezTo>
                  <a:lnTo>
                    <a:pt x="1253" y="210"/>
                  </a:lnTo>
                  <a:lnTo>
                    <a:pt x="1233" y="221"/>
                  </a:lnTo>
                  <a:lnTo>
                    <a:pt x="1230" y="227"/>
                  </a:lnTo>
                  <a:cubicBezTo>
                    <a:pt x="1229" y="228"/>
                    <a:pt x="1229" y="228"/>
                    <a:pt x="1228" y="229"/>
                  </a:cubicBezTo>
                  <a:lnTo>
                    <a:pt x="1225" y="231"/>
                  </a:lnTo>
                  <a:cubicBezTo>
                    <a:pt x="1225" y="231"/>
                    <a:pt x="1225" y="232"/>
                    <a:pt x="1226" y="232"/>
                  </a:cubicBezTo>
                  <a:cubicBezTo>
                    <a:pt x="1227" y="234"/>
                    <a:pt x="1227" y="236"/>
                    <a:pt x="1226" y="239"/>
                  </a:cubicBezTo>
                  <a:lnTo>
                    <a:pt x="1225" y="243"/>
                  </a:lnTo>
                  <a:cubicBezTo>
                    <a:pt x="1224" y="245"/>
                    <a:pt x="1223" y="246"/>
                    <a:pt x="1221" y="247"/>
                  </a:cubicBezTo>
                  <a:lnTo>
                    <a:pt x="1218" y="249"/>
                  </a:lnTo>
                  <a:lnTo>
                    <a:pt x="1221" y="260"/>
                  </a:lnTo>
                  <a:cubicBezTo>
                    <a:pt x="1222" y="264"/>
                    <a:pt x="1221" y="268"/>
                    <a:pt x="1218" y="270"/>
                  </a:cubicBezTo>
                  <a:cubicBezTo>
                    <a:pt x="1214" y="272"/>
                    <a:pt x="1210" y="272"/>
                    <a:pt x="1207" y="269"/>
                  </a:cubicBezTo>
                  <a:lnTo>
                    <a:pt x="1203" y="263"/>
                  </a:lnTo>
                  <a:cubicBezTo>
                    <a:pt x="1201" y="262"/>
                    <a:pt x="1201" y="260"/>
                    <a:pt x="1201" y="258"/>
                  </a:cubicBezTo>
                  <a:lnTo>
                    <a:pt x="1200" y="251"/>
                  </a:lnTo>
                  <a:lnTo>
                    <a:pt x="1201" y="244"/>
                  </a:lnTo>
                  <a:lnTo>
                    <a:pt x="1156" y="254"/>
                  </a:lnTo>
                  <a:cubicBezTo>
                    <a:pt x="1155" y="254"/>
                    <a:pt x="1154" y="254"/>
                    <a:pt x="1153" y="254"/>
                  </a:cubicBezTo>
                  <a:lnTo>
                    <a:pt x="1138" y="251"/>
                  </a:lnTo>
                  <a:lnTo>
                    <a:pt x="1133" y="252"/>
                  </a:lnTo>
                  <a:lnTo>
                    <a:pt x="1130" y="254"/>
                  </a:lnTo>
                  <a:lnTo>
                    <a:pt x="1126" y="261"/>
                  </a:lnTo>
                  <a:lnTo>
                    <a:pt x="1126" y="262"/>
                  </a:lnTo>
                  <a:cubicBezTo>
                    <a:pt x="1126" y="263"/>
                    <a:pt x="1126" y="264"/>
                    <a:pt x="1126" y="265"/>
                  </a:cubicBezTo>
                  <a:lnTo>
                    <a:pt x="1126" y="268"/>
                  </a:lnTo>
                  <a:lnTo>
                    <a:pt x="1124" y="274"/>
                  </a:lnTo>
                  <a:cubicBezTo>
                    <a:pt x="1123" y="274"/>
                    <a:pt x="1123" y="275"/>
                    <a:pt x="1122" y="276"/>
                  </a:cubicBezTo>
                  <a:cubicBezTo>
                    <a:pt x="1121" y="277"/>
                    <a:pt x="1119" y="279"/>
                    <a:pt x="1118" y="279"/>
                  </a:cubicBezTo>
                  <a:lnTo>
                    <a:pt x="1117" y="280"/>
                  </a:lnTo>
                  <a:lnTo>
                    <a:pt x="1115" y="286"/>
                  </a:lnTo>
                  <a:cubicBezTo>
                    <a:pt x="1114" y="287"/>
                    <a:pt x="1113" y="289"/>
                    <a:pt x="1112" y="289"/>
                  </a:cubicBezTo>
                  <a:lnTo>
                    <a:pt x="1108" y="292"/>
                  </a:lnTo>
                  <a:cubicBezTo>
                    <a:pt x="1107" y="293"/>
                    <a:pt x="1105" y="294"/>
                    <a:pt x="1104" y="294"/>
                  </a:cubicBezTo>
                  <a:lnTo>
                    <a:pt x="1104" y="294"/>
                  </a:lnTo>
                  <a:lnTo>
                    <a:pt x="1100" y="298"/>
                  </a:lnTo>
                  <a:lnTo>
                    <a:pt x="1100" y="300"/>
                  </a:lnTo>
                  <a:cubicBezTo>
                    <a:pt x="1101" y="302"/>
                    <a:pt x="1100" y="304"/>
                    <a:pt x="1099" y="306"/>
                  </a:cubicBezTo>
                  <a:cubicBezTo>
                    <a:pt x="1099" y="307"/>
                    <a:pt x="1097" y="308"/>
                    <a:pt x="1096" y="309"/>
                  </a:cubicBezTo>
                  <a:lnTo>
                    <a:pt x="1096" y="311"/>
                  </a:lnTo>
                  <a:cubicBezTo>
                    <a:pt x="1096" y="312"/>
                    <a:pt x="1096" y="313"/>
                    <a:pt x="1096" y="314"/>
                  </a:cubicBezTo>
                  <a:lnTo>
                    <a:pt x="1093" y="328"/>
                  </a:lnTo>
                  <a:cubicBezTo>
                    <a:pt x="1092" y="332"/>
                    <a:pt x="1089" y="335"/>
                    <a:pt x="1085" y="335"/>
                  </a:cubicBezTo>
                  <a:lnTo>
                    <a:pt x="1082" y="335"/>
                  </a:lnTo>
                  <a:cubicBezTo>
                    <a:pt x="1081" y="335"/>
                    <a:pt x="1079" y="335"/>
                    <a:pt x="1078" y="334"/>
                  </a:cubicBezTo>
                  <a:cubicBezTo>
                    <a:pt x="1077" y="333"/>
                    <a:pt x="1075" y="332"/>
                    <a:pt x="1075" y="331"/>
                  </a:cubicBezTo>
                  <a:lnTo>
                    <a:pt x="1069" y="324"/>
                  </a:lnTo>
                  <a:lnTo>
                    <a:pt x="1065" y="324"/>
                  </a:lnTo>
                  <a:cubicBezTo>
                    <a:pt x="1063" y="324"/>
                    <a:pt x="1061" y="323"/>
                    <a:pt x="1060" y="322"/>
                  </a:cubicBezTo>
                  <a:cubicBezTo>
                    <a:pt x="1060" y="321"/>
                    <a:pt x="1059" y="321"/>
                    <a:pt x="1059" y="321"/>
                  </a:cubicBezTo>
                  <a:lnTo>
                    <a:pt x="1058" y="322"/>
                  </a:lnTo>
                  <a:cubicBezTo>
                    <a:pt x="1057" y="323"/>
                    <a:pt x="1056" y="323"/>
                    <a:pt x="1055" y="323"/>
                  </a:cubicBezTo>
                  <a:cubicBezTo>
                    <a:pt x="1054" y="324"/>
                    <a:pt x="1051" y="324"/>
                    <a:pt x="1051" y="324"/>
                  </a:cubicBezTo>
                  <a:lnTo>
                    <a:pt x="1045" y="324"/>
                  </a:lnTo>
                  <a:cubicBezTo>
                    <a:pt x="1043" y="324"/>
                    <a:pt x="1042" y="323"/>
                    <a:pt x="1041" y="323"/>
                  </a:cubicBezTo>
                  <a:lnTo>
                    <a:pt x="1039" y="321"/>
                  </a:lnTo>
                  <a:cubicBezTo>
                    <a:pt x="1037" y="320"/>
                    <a:pt x="1035" y="318"/>
                    <a:pt x="1035" y="315"/>
                  </a:cubicBezTo>
                  <a:lnTo>
                    <a:pt x="1034" y="312"/>
                  </a:lnTo>
                  <a:lnTo>
                    <a:pt x="1035" y="308"/>
                  </a:lnTo>
                  <a:lnTo>
                    <a:pt x="1033" y="307"/>
                  </a:lnTo>
                  <a:cubicBezTo>
                    <a:pt x="1031" y="307"/>
                    <a:pt x="1029" y="305"/>
                    <a:pt x="1028" y="304"/>
                  </a:cubicBezTo>
                  <a:lnTo>
                    <a:pt x="1027" y="301"/>
                  </a:lnTo>
                  <a:cubicBezTo>
                    <a:pt x="1027" y="301"/>
                    <a:pt x="1026" y="300"/>
                    <a:pt x="1026" y="299"/>
                  </a:cubicBezTo>
                  <a:lnTo>
                    <a:pt x="1026" y="299"/>
                  </a:lnTo>
                  <a:lnTo>
                    <a:pt x="1008" y="301"/>
                  </a:lnTo>
                  <a:lnTo>
                    <a:pt x="999" y="306"/>
                  </a:lnTo>
                  <a:cubicBezTo>
                    <a:pt x="998" y="306"/>
                    <a:pt x="998" y="306"/>
                    <a:pt x="997" y="307"/>
                  </a:cubicBezTo>
                  <a:lnTo>
                    <a:pt x="993" y="307"/>
                  </a:lnTo>
                  <a:lnTo>
                    <a:pt x="985" y="315"/>
                  </a:lnTo>
                  <a:cubicBezTo>
                    <a:pt x="984" y="316"/>
                    <a:pt x="983" y="316"/>
                    <a:pt x="982" y="317"/>
                  </a:cubicBezTo>
                  <a:cubicBezTo>
                    <a:pt x="981" y="317"/>
                    <a:pt x="979" y="317"/>
                    <a:pt x="979" y="317"/>
                  </a:cubicBezTo>
                  <a:lnTo>
                    <a:pt x="976" y="317"/>
                  </a:lnTo>
                  <a:cubicBezTo>
                    <a:pt x="976" y="317"/>
                    <a:pt x="974" y="317"/>
                    <a:pt x="974" y="316"/>
                  </a:cubicBezTo>
                  <a:lnTo>
                    <a:pt x="971" y="316"/>
                  </a:lnTo>
                  <a:cubicBezTo>
                    <a:pt x="968" y="315"/>
                    <a:pt x="966" y="313"/>
                    <a:pt x="965" y="310"/>
                  </a:cubicBezTo>
                  <a:lnTo>
                    <a:pt x="965" y="305"/>
                  </a:lnTo>
                  <a:lnTo>
                    <a:pt x="962" y="306"/>
                  </a:lnTo>
                  <a:cubicBezTo>
                    <a:pt x="961" y="306"/>
                    <a:pt x="960" y="306"/>
                    <a:pt x="959" y="305"/>
                  </a:cubicBezTo>
                  <a:lnTo>
                    <a:pt x="954" y="303"/>
                  </a:lnTo>
                  <a:cubicBezTo>
                    <a:pt x="953" y="303"/>
                    <a:pt x="952" y="303"/>
                    <a:pt x="951" y="302"/>
                  </a:cubicBezTo>
                  <a:lnTo>
                    <a:pt x="947" y="299"/>
                  </a:lnTo>
                  <a:cubicBezTo>
                    <a:pt x="947" y="298"/>
                    <a:pt x="946" y="298"/>
                    <a:pt x="945" y="297"/>
                  </a:cubicBezTo>
                  <a:lnTo>
                    <a:pt x="943" y="292"/>
                  </a:lnTo>
                  <a:lnTo>
                    <a:pt x="939" y="284"/>
                  </a:lnTo>
                  <a:cubicBezTo>
                    <a:pt x="939" y="283"/>
                    <a:pt x="939" y="282"/>
                    <a:pt x="939" y="281"/>
                  </a:cubicBezTo>
                  <a:lnTo>
                    <a:pt x="939" y="279"/>
                  </a:lnTo>
                  <a:cubicBezTo>
                    <a:pt x="939" y="277"/>
                    <a:pt x="940" y="275"/>
                    <a:pt x="941" y="274"/>
                  </a:cubicBezTo>
                  <a:lnTo>
                    <a:pt x="943" y="272"/>
                  </a:lnTo>
                  <a:lnTo>
                    <a:pt x="950" y="261"/>
                  </a:lnTo>
                  <a:lnTo>
                    <a:pt x="951" y="259"/>
                  </a:lnTo>
                  <a:cubicBezTo>
                    <a:pt x="952" y="259"/>
                    <a:pt x="952" y="258"/>
                    <a:pt x="953" y="258"/>
                  </a:cubicBezTo>
                  <a:cubicBezTo>
                    <a:pt x="954" y="257"/>
                    <a:pt x="958" y="256"/>
                    <a:pt x="960" y="256"/>
                  </a:cubicBezTo>
                  <a:cubicBezTo>
                    <a:pt x="961" y="256"/>
                    <a:pt x="962" y="256"/>
                    <a:pt x="964" y="257"/>
                  </a:cubicBezTo>
                  <a:lnTo>
                    <a:pt x="965" y="257"/>
                  </a:lnTo>
                  <a:lnTo>
                    <a:pt x="972" y="254"/>
                  </a:lnTo>
                  <a:lnTo>
                    <a:pt x="979" y="245"/>
                  </a:lnTo>
                  <a:cubicBezTo>
                    <a:pt x="980" y="244"/>
                    <a:pt x="980" y="243"/>
                    <a:pt x="981" y="243"/>
                  </a:cubicBezTo>
                  <a:lnTo>
                    <a:pt x="1001" y="230"/>
                  </a:lnTo>
                  <a:cubicBezTo>
                    <a:pt x="1002" y="229"/>
                    <a:pt x="1002" y="228"/>
                    <a:pt x="1003" y="227"/>
                  </a:cubicBezTo>
                  <a:lnTo>
                    <a:pt x="1005" y="224"/>
                  </a:lnTo>
                  <a:lnTo>
                    <a:pt x="1006" y="221"/>
                  </a:lnTo>
                  <a:lnTo>
                    <a:pt x="1004" y="206"/>
                  </a:lnTo>
                  <a:cubicBezTo>
                    <a:pt x="1004" y="205"/>
                    <a:pt x="1004" y="204"/>
                    <a:pt x="1005" y="203"/>
                  </a:cubicBezTo>
                  <a:lnTo>
                    <a:pt x="1005" y="201"/>
                  </a:lnTo>
                  <a:lnTo>
                    <a:pt x="1004" y="197"/>
                  </a:lnTo>
                  <a:lnTo>
                    <a:pt x="1002" y="181"/>
                  </a:lnTo>
                  <a:cubicBezTo>
                    <a:pt x="1000" y="181"/>
                    <a:pt x="999" y="181"/>
                    <a:pt x="997" y="180"/>
                  </a:cubicBezTo>
                  <a:lnTo>
                    <a:pt x="996" y="179"/>
                  </a:lnTo>
                  <a:cubicBezTo>
                    <a:pt x="994" y="180"/>
                    <a:pt x="992" y="179"/>
                    <a:pt x="991" y="179"/>
                  </a:cubicBezTo>
                  <a:lnTo>
                    <a:pt x="987" y="177"/>
                  </a:lnTo>
                  <a:lnTo>
                    <a:pt x="987" y="177"/>
                  </a:lnTo>
                  <a:lnTo>
                    <a:pt x="985" y="177"/>
                  </a:lnTo>
                  <a:lnTo>
                    <a:pt x="979" y="180"/>
                  </a:lnTo>
                  <a:lnTo>
                    <a:pt x="974" y="183"/>
                  </a:lnTo>
                  <a:lnTo>
                    <a:pt x="964" y="193"/>
                  </a:lnTo>
                  <a:lnTo>
                    <a:pt x="956" y="198"/>
                  </a:lnTo>
                  <a:cubicBezTo>
                    <a:pt x="955" y="198"/>
                    <a:pt x="954" y="199"/>
                    <a:pt x="953" y="199"/>
                  </a:cubicBezTo>
                  <a:lnTo>
                    <a:pt x="944" y="201"/>
                  </a:lnTo>
                  <a:cubicBezTo>
                    <a:pt x="943" y="201"/>
                    <a:pt x="942" y="201"/>
                    <a:pt x="941" y="200"/>
                  </a:cubicBezTo>
                  <a:lnTo>
                    <a:pt x="933" y="198"/>
                  </a:lnTo>
                  <a:cubicBezTo>
                    <a:pt x="931" y="198"/>
                    <a:pt x="930" y="197"/>
                    <a:pt x="929" y="197"/>
                  </a:cubicBezTo>
                  <a:lnTo>
                    <a:pt x="913" y="181"/>
                  </a:lnTo>
                  <a:lnTo>
                    <a:pt x="883" y="168"/>
                  </a:lnTo>
                  <a:cubicBezTo>
                    <a:pt x="883" y="168"/>
                    <a:pt x="882" y="167"/>
                    <a:pt x="881" y="167"/>
                  </a:cubicBezTo>
                  <a:lnTo>
                    <a:pt x="868" y="157"/>
                  </a:lnTo>
                  <a:lnTo>
                    <a:pt x="864" y="156"/>
                  </a:lnTo>
                  <a:lnTo>
                    <a:pt x="862" y="159"/>
                  </a:lnTo>
                  <a:cubicBezTo>
                    <a:pt x="862" y="160"/>
                    <a:pt x="861" y="161"/>
                    <a:pt x="860" y="161"/>
                  </a:cubicBezTo>
                  <a:lnTo>
                    <a:pt x="857" y="163"/>
                  </a:lnTo>
                  <a:cubicBezTo>
                    <a:pt x="856" y="163"/>
                    <a:pt x="855" y="164"/>
                    <a:pt x="854" y="164"/>
                  </a:cubicBezTo>
                  <a:lnTo>
                    <a:pt x="849" y="164"/>
                  </a:lnTo>
                  <a:lnTo>
                    <a:pt x="847" y="174"/>
                  </a:lnTo>
                  <a:lnTo>
                    <a:pt x="842" y="186"/>
                  </a:lnTo>
                  <a:cubicBezTo>
                    <a:pt x="842" y="186"/>
                    <a:pt x="842" y="187"/>
                    <a:pt x="841" y="187"/>
                  </a:cubicBezTo>
                  <a:lnTo>
                    <a:pt x="838" y="191"/>
                  </a:lnTo>
                  <a:cubicBezTo>
                    <a:pt x="837" y="193"/>
                    <a:pt x="836" y="193"/>
                    <a:pt x="835" y="194"/>
                  </a:cubicBezTo>
                  <a:lnTo>
                    <a:pt x="830" y="196"/>
                  </a:lnTo>
                  <a:cubicBezTo>
                    <a:pt x="827" y="197"/>
                    <a:pt x="824" y="196"/>
                    <a:pt x="821" y="193"/>
                  </a:cubicBezTo>
                  <a:cubicBezTo>
                    <a:pt x="819" y="191"/>
                    <a:pt x="819" y="187"/>
                    <a:pt x="821" y="184"/>
                  </a:cubicBezTo>
                  <a:lnTo>
                    <a:pt x="822" y="182"/>
                  </a:lnTo>
                  <a:lnTo>
                    <a:pt x="822" y="182"/>
                  </a:lnTo>
                  <a:cubicBezTo>
                    <a:pt x="820" y="180"/>
                    <a:pt x="819" y="177"/>
                    <a:pt x="820" y="174"/>
                  </a:cubicBezTo>
                  <a:cubicBezTo>
                    <a:pt x="820" y="172"/>
                    <a:pt x="820" y="171"/>
                    <a:pt x="820" y="170"/>
                  </a:cubicBezTo>
                  <a:cubicBezTo>
                    <a:pt x="821" y="167"/>
                    <a:pt x="823" y="165"/>
                    <a:pt x="825" y="164"/>
                  </a:cubicBezTo>
                  <a:lnTo>
                    <a:pt x="828" y="163"/>
                  </a:lnTo>
                  <a:lnTo>
                    <a:pt x="830" y="159"/>
                  </a:lnTo>
                  <a:lnTo>
                    <a:pt x="828" y="153"/>
                  </a:lnTo>
                  <a:cubicBezTo>
                    <a:pt x="828" y="152"/>
                    <a:pt x="828" y="151"/>
                    <a:pt x="828" y="150"/>
                  </a:cubicBezTo>
                  <a:lnTo>
                    <a:pt x="828" y="146"/>
                  </a:lnTo>
                  <a:cubicBezTo>
                    <a:pt x="828" y="145"/>
                    <a:pt x="828" y="144"/>
                    <a:pt x="828" y="143"/>
                  </a:cubicBezTo>
                  <a:lnTo>
                    <a:pt x="824" y="139"/>
                  </a:lnTo>
                  <a:lnTo>
                    <a:pt x="779" y="150"/>
                  </a:lnTo>
                  <a:cubicBezTo>
                    <a:pt x="777" y="150"/>
                    <a:pt x="775" y="150"/>
                    <a:pt x="773" y="149"/>
                  </a:cubicBezTo>
                  <a:lnTo>
                    <a:pt x="765" y="145"/>
                  </a:lnTo>
                  <a:cubicBezTo>
                    <a:pt x="762" y="143"/>
                    <a:pt x="761" y="141"/>
                    <a:pt x="761" y="138"/>
                  </a:cubicBezTo>
                  <a:lnTo>
                    <a:pt x="761" y="135"/>
                  </a:lnTo>
                  <a:cubicBezTo>
                    <a:pt x="761" y="131"/>
                    <a:pt x="764" y="128"/>
                    <a:pt x="768" y="127"/>
                  </a:cubicBezTo>
                  <a:lnTo>
                    <a:pt x="776" y="126"/>
                  </a:lnTo>
                  <a:lnTo>
                    <a:pt x="783" y="124"/>
                  </a:lnTo>
                  <a:lnTo>
                    <a:pt x="789" y="120"/>
                  </a:lnTo>
                  <a:lnTo>
                    <a:pt x="795" y="113"/>
                  </a:lnTo>
                  <a:lnTo>
                    <a:pt x="797" y="107"/>
                  </a:lnTo>
                  <a:lnTo>
                    <a:pt x="798" y="102"/>
                  </a:lnTo>
                  <a:lnTo>
                    <a:pt x="799" y="89"/>
                  </a:lnTo>
                  <a:lnTo>
                    <a:pt x="798" y="80"/>
                  </a:lnTo>
                  <a:cubicBezTo>
                    <a:pt x="797" y="80"/>
                    <a:pt x="796" y="79"/>
                    <a:pt x="796" y="78"/>
                  </a:cubicBezTo>
                  <a:lnTo>
                    <a:pt x="795" y="77"/>
                  </a:lnTo>
                  <a:lnTo>
                    <a:pt x="791" y="79"/>
                  </a:lnTo>
                  <a:cubicBezTo>
                    <a:pt x="790" y="79"/>
                    <a:pt x="789" y="79"/>
                    <a:pt x="788" y="79"/>
                  </a:cubicBezTo>
                  <a:lnTo>
                    <a:pt x="785" y="79"/>
                  </a:lnTo>
                  <a:cubicBezTo>
                    <a:pt x="781" y="78"/>
                    <a:pt x="778" y="75"/>
                    <a:pt x="778" y="70"/>
                  </a:cubicBezTo>
                  <a:lnTo>
                    <a:pt x="778" y="67"/>
                  </a:lnTo>
                  <a:cubicBezTo>
                    <a:pt x="778" y="66"/>
                    <a:pt x="779" y="64"/>
                    <a:pt x="779" y="63"/>
                  </a:cubicBezTo>
                  <a:cubicBezTo>
                    <a:pt x="781" y="61"/>
                    <a:pt x="783" y="60"/>
                    <a:pt x="785" y="59"/>
                  </a:cubicBezTo>
                  <a:lnTo>
                    <a:pt x="785" y="59"/>
                  </a:lnTo>
                  <a:lnTo>
                    <a:pt x="788" y="57"/>
                  </a:lnTo>
                  <a:cubicBezTo>
                    <a:pt x="788" y="57"/>
                    <a:pt x="788" y="56"/>
                    <a:pt x="789" y="56"/>
                  </a:cubicBezTo>
                  <a:cubicBezTo>
                    <a:pt x="789" y="56"/>
                    <a:pt x="789" y="56"/>
                    <a:pt x="789" y="55"/>
                  </a:cubicBezTo>
                  <a:lnTo>
                    <a:pt x="786" y="43"/>
                  </a:lnTo>
                  <a:cubicBezTo>
                    <a:pt x="785" y="44"/>
                    <a:pt x="784" y="45"/>
                    <a:pt x="782" y="46"/>
                  </a:cubicBezTo>
                  <a:lnTo>
                    <a:pt x="773" y="49"/>
                  </a:lnTo>
                  <a:lnTo>
                    <a:pt x="767" y="51"/>
                  </a:lnTo>
                  <a:cubicBezTo>
                    <a:pt x="764" y="51"/>
                    <a:pt x="761" y="50"/>
                    <a:pt x="759" y="47"/>
                  </a:cubicBezTo>
                  <a:lnTo>
                    <a:pt x="757" y="44"/>
                  </a:lnTo>
                  <a:cubicBezTo>
                    <a:pt x="756" y="44"/>
                    <a:pt x="756" y="43"/>
                    <a:pt x="756" y="42"/>
                  </a:cubicBezTo>
                  <a:lnTo>
                    <a:pt x="754" y="39"/>
                  </a:lnTo>
                  <a:lnTo>
                    <a:pt x="752" y="37"/>
                  </a:lnTo>
                  <a:lnTo>
                    <a:pt x="748" y="36"/>
                  </a:lnTo>
                  <a:lnTo>
                    <a:pt x="743" y="32"/>
                  </a:lnTo>
                  <a:lnTo>
                    <a:pt x="738" y="30"/>
                  </a:lnTo>
                  <a:lnTo>
                    <a:pt x="727" y="29"/>
                  </a:lnTo>
                  <a:cubicBezTo>
                    <a:pt x="727" y="29"/>
                    <a:pt x="726" y="29"/>
                    <a:pt x="725" y="29"/>
                  </a:cubicBezTo>
                  <a:lnTo>
                    <a:pt x="716" y="25"/>
                  </a:lnTo>
                  <a:cubicBezTo>
                    <a:pt x="714" y="25"/>
                    <a:pt x="713" y="24"/>
                    <a:pt x="712" y="22"/>
                  </a:cubicBezTo>
                  <a:lnTo>
                    <a:pt x="710" y="24"/>
                  </a:lnTo>
                  <a:cubicBezTo>
                    <a:pt x="710" y="25"/>
                    <a:pt x="709" y="25"/>
                    <a:pt x="708" y="26"/>
                  </a:cubicBezTo>
                  <a:lnTo>
                    <a:pt x="696" y="32"/>
                  </a:lnTo>
                  <a:cubicBezTo>
                    <a:pt x="695" y="32"/>
                    <a:pt x="694" y="33"/>
                    <a:pt x="692" y="33"/>
                  </a:cubicBezTo>
                  <a:lnTo>
                    <a:pt x="689" y="33"/>
                  </a:lnTo>
                  <a:cubicBezTo>
                    <a:pt x="688" y="34"/>
                    <a:pt x="687" y="34"/>
                    <a:pt x="686" y="34"/>
                  </a:cubicBezTo>
                  <a:lnTo>
                    <a:pt x="683" y="33"/>
                  </a:lnTo>
                  <a:cubicBezTo>
                    <a:pt x="681" y="33"/>
                    <a:pt x="679" y="32"/>
                    <a:pt x="678" y="31"/>
                  </a:cubicBezTo>
                  <a:cubicBezTo>
                    <a:pt x="677" y="32"/>
                    <a:pt x="677" y="32"/>
                    <a:pt x="676" y="32"/>
                  </a:cubicBezTo>
                  <a:lnTo>
                    <a:pt x="675" y="33"/>
                  </a:lnTo>
                  <a:cubicBezTo>
                    <a:pt x="674" y="34"/>
                    <a:pt x="672" y="35"/>
                    <a:pt x="671" y="35"/>
                  </a:cubicBezTo>
                  <a:lnTo>
                    <a:pt x="668" y="35"/>
                  </a:lnTo>
                  <a:lnTo>
                    <a:pt x="652" y="35"/>
                  </a:lnTo>
                  <a:cubicBezTo>
                    <a:pt x="651" y="35"/>
                    <a:pt x="650" y="35"/>
                    <a:pt x="649" y="35"/>
                  </a:cubicBezTo>
                  <a:lnTo>
                    <a:pt x="646" y="34"/>
                  </a:lnTo>
                  <a:cubicBezTo>
                    <a:pt x="643" y="33"/>
                    <a:pt x="642" y="31"/>
                    <a:pt x="641" y="29"/>
                  </a:cubicBezTo>
                  <a:lnTo>
                    <a:pt x="640" y="25"/>
                  </a:lnTo>
                  <a:lnTo>
                    <a:pt x="638" y="18"/>
                  </a:lnTo>
                  <a:lnTo>
                    <a:pt x="599" y="9"/>
                  </a:lnTo>
                  <a:lnTo>
                    <a:pt x="582" y="2"/>
                  </a:lnTo>
                  <a:lnTo>
                    <a:pt x="570" y="0"/>
                  </a:lnTo>
                  <a:lnTo>
                    <a:pt x="567" y="1"/>
                  </a:lnTo>
                  <a:lnTo>
                    <a:pt x="555" y="5"/>
                  </a:lnTo>
                  <a:cubicBezTo>
                    <a:pt x="554" y="6"/>
                    <a:pt x="553" y="6"/>
                    <a:pt x="552" y="6"/>
                  </a:cubicBezTo>
                  <a:lnTo>
                    <a:pt x="544" y="6"/>
                  </a:lnTo>
                  <a:cubicBezTo>
                    <a:pt x="544" y="6"/>
                    <a:pt x="544" y="6"/>
                    <a:pt x="543" y="5"/>
                  </a:cubicBezTo>
                  <a:lnTo>
                    <a:pt x="543" y="7"/>
                  </a:lnTo>
                  <a:lnTo>
                    <a:pt x="542" y="14"/>
                  </a:lnTo>
                  <a:lnTo>
                    <a:pt x="543" y="20"/>
                  </a:lnTo>
                  <a:lnTo>
                    <a:pt x="552" y="39"/>
                  </a:lnTo>
                  <a:cubicBezTo>
                    <a:pt x="553" y="40"/>
                    <a:pt x="553" y="42"/>
                    <a:pt x="552" y="43"/>
                  </a:cubicBezTo>
                  <a:lnTo>
                    <a:pt x="552" y="45"/>
                  </a:lnTo>
                  <a:lnTo>
                    <a:pt x="554" y="46"/>
                  </a:lnTo>
                  <a:lnTo>
                    <a:pt x="555" y="47"/>
                  </a:lnTo>
                  <a:lnTo>
                    <a:pt x="570" y="59"/>
                  </a:lnTo>
                  <a:cubicBezTo>
                    <a:pt x="572" y="60"/>
                    <a:pt x="573" y="61"/>
                    <a:pt x="573" y="62"/>
                  </a:cubicBezTo>
                  <a:lnTo>
                    <a:pt x="576" y="67"/>
                  </a:lnTo>
                  <a:lnTo>
                    <a:pt x="583" y="86"/>
                  </a:lnTo>
                  <a:cubicBezTo>
                    <a:pt x="584" y="86"/>
                    <a:pt x="585" y="87"/>
                    <a:pt x="586" y="87"/>
                  </a:cubicBezTo>
                  <a:lnTo>
                    <a:pt x="588" y="89"/>
                  </a:lnTo>
                  <a:cubicBezTo>
                    <a:pt x="589" y="90"/>
                    <a:pt x="590" y="91"/>
                    <a:pt x="590" y="93"/>
                  </a:cubicBezTo>
                  <a:lnTo>
                    <a:pt x="592" y="98"/>
                  </a:lnTo>
                  <a:lnTo>
                    <a:pt x="607" y="114"/>
                  </a:lnTo>
                  <a:lnTo>
                    <a:pt x="613" y="123"/>
                  </a:lnTo>
                  <a:cubicBezTo>
                    <a:pt x="614" y="124"/>
                    <a:pt x="615" y="126"/>
                    <a:pt x="615" y="127"/>
                  </a:cubicBezTo>
                  <a:lnTo>
                    <a:pt x="615" y="135"/>
                  </a:lnTo>
                  <a:lnTo>
                    <a:pt x="613" y="143"/>
                  </a:lnTo>
                  <a:cubicBezTo>
                    <a:pt x="613" y="144"/>
                    <a:pt x="611" y="146"/>
                    <a:pt x="610" y="147"/>
                  </a:cubicBezTo>
                  <a:lnTo>
                    <a:pt x="607" y="149"/>
                  </a:lnTo>
                  <a:lnTo>
                    <a:pt x="599" y="154"/>
                  </a:lnTo>
                  <a:lnTo>
                    <a:pt x="586" y="164"/>
                  </a:lnTo>
                  <a:cubicBezTo>
                    <a:pt x="586" y="164"/>
                    <a:pt x="585" y="164"/>
                    <a:pt x="584" y="164"/>
                  </a:cubicBezTo>
                  <a:lnTo>
                    <a:pt x="579" y="166"/>
                  </a:lnTo>
                  <a:cubicBezTo>
                    <a:pt x="578" y="166"/>
                    <a:pt x="578" y="166"/>
                    <a:pt x="577" y="166"/>
                  </a:cubicBezTo>
                  <a:lnTo>
                    <a:pt x="557" y="166"/>
                  </a:lnTo>
                  <a:lnTo>
                    <a:pt x="550" y="168"/>
                  </a:lnTo>
                  <a:cubicBezTo>
                    <a:pt x="551" y="169"/>
                    <a:pt x="553" y="172"/>
                    <a:pt x="553" y="174"/>
                  </a:cubicBezTo>
                  <a:lnTo>
                    <a:pt x="553" y="177"/>
                  </a:lnTo>
                  <a:cubicBezTo>
                    <a:pt x="553" y="179"/>
                    <a:pt x="552" y="181"/>
                    <a:pt x="550" y="182"/>
                  </a:cubicBezTo>
                  <a:cubicBezTo>
                    <a:pt x="549" y="184"/>
                    <a:pt x="546" y="184"/>
                    <a:pt x="544" y="185"/>
                  </a:cubicBezTo>
                  <a:lnTo>
                    <a:pt x="541" y="184"/>
                  </a:lnTo>
                  <a:lnTo>
                    <a:pt x="534" y="186"/>
                  </a:lnTo>
                  <a:lnTo>
                    <a:pt x="534" y="190"/>
                  </a:lnTo>
                  <a:lnTo>
                    <a:pt x="537" y="194"/>
                  </a:lnTo>
                  <a:lnTo>
                    <a:pt x="541" y="198"/>
                  </a:lnTo>
                  <a:lnTo>
                    <a:pt x="545" y="194"/>
                  </a:lnTo>
                  <a:cubicBezTo>
                    <a:pt x="545" y="193"/>
                    <a:pt x="546" y="192"/>
                    <a:pt x="547" y="192"/>
                  </a:cubicBezTo>
                  <a:lnTo>
                    <a:pt x="550" y="191"/>
                  </a:lnTo>
                  <a:cubicBezTo>
                    <a:pt x="552" y="190"/>
                    <a:pt x="553" y="190"/>
                    <a:pt x="555" y="190"/>
                  </a:cubicBezTo>
                  <a:lnTo>
                    <a:pt x="560" y="191"/>
                  </a:lnTo>
                  <a:lnTo>
                    <a:pt x="565" y="191"/>
                  </a:lnTo>
                  <a:lnTo>
                    <a:pt x="574" y="188"/>
                  </a:lnTo>
                  <a:lnTo>
                    <a:pt x="581" y="187"/>
                  </a:lnTo>
                  <a:cubicBezTo>
                    <a:pt x="583" y="187"/>
                    <a:pt x="584" y="187"/>
                    <a:pt x="585" y="187"/>
                  </a:cubicBezTo>
                  <a:lnTo>
                    <a:pt x="587" y="185"/>
                  </a:lnTo>
                  <a:cubicBezTo>
                    <a:pt x="588" y="184"/>
                    <a:pt x="590" y="183"/>
                    <a:pt x="591" y="183"/>
                  </a:cubicBezTo>
                  <a:lnTo>
                    <a:pt x="595" y="182"/>
                  </a:lnTo>
                  <a:cubicBezTo>
                    <a:pt x="598" y="182"/>
                    <a:pt x="601" y="183"/>
                    <a:pt x="603" y="185"/>
                  </a:cubicBezTo>
                  <a:cubicBezTo>
                    <a:pt x="605" y="187"/>
                    <a:pt x="606" y="190"/>
                    <a:pt x="604" y="193"/>
                  </a:cubicBezTo>
                  <a:lnTo>
                    <a:pt x="603" y="198"/>
                  </a:lnTo>
                  <a:lnTo>
                    <a:pt x="595" y="209"/>
                  </a:lnTo>
                  <a:cubicBezTo>
                    <a:pt x="595" y="210"/>
                    <a:pt x="595" y="211"/>
                    <a:pt x="594" y="211"/>
                  </a:cubicBezTo>
                  <a:lnTo>
                    <a:pt x="592" y="213"/>
                  </a:lnTo>
                  <a:cubicBezTo>
                    <a:pt x="591" y="214"/>
                    <a:pt x="589" y="214"/>
                    <a:pt x="588" y="214"/>
                  </a:cubicBezTo>
                  <a:lnTo>
                    <a:pt x="582" y="216"/>
                  </a:lnTo>
                  <a:lnTo>
                    <a:pt x="582" y="216"/>
                  </a:lnTo>
                  <a:cubicBezTo>
                    <a:pt x="582" y="218"/>
                    <a:pt x="582" y="220"/>
                    <a:pt x="582" y="221"/>
                  </a:cubicBezTo>
                  <a:lnTo>
                    <a:pt x="576" y="235"/>
                  </a:lnTo>
                  <a:lnTo>
                    <a:pt x="579" y="243"/>
                  </a:lnTo>
                  <a:lnTo>
                    <a:pt x="585" y="240"/>
                  </a:lnTo>
                  <a:cubicBezTo>
                    <a:pt x="585" y="240"/>
                    <a:pt x="586" y="240"/>
                    <a:pt x="587" y="240"/>
                  </a:cubicBezTo>
                  <a:lnTo>
                    <a:pt x="594" y="238"/>
                  </a:lnTo>
                  <a:cubicBezTo>
                    <a:pt x="595" y="238"/>
                    <a:pt x="596" y="238"/>
                    <a:pt x="597" y="239"/>
                  </a:cubicBezTo>
                  <a:lnTo>
                    <a:pt x="602" y="240"/>
                  </a:lnTo>
                  <a:cubicBezTo>
                    <a:pt x="606" y="241"/>
                    <a:pt x="608" y="244"/>
                    <a:pt x="608" y="248"/>
                  </a:cubicBezTo>
                  <a:lnTo>
                    <a:pt x="608" y="252"/>
                  </a:lnTo>
                  <a:lnTo>
                    <a:pt x="611" y="254"/>
                  </a:lnTo>
                  <a:cubicBezTo>
                    <a:pt x="611" y="255"/>
                    <a:pt x="612" y="255"/>
                    <a:pt x="612" y="256"/>
                  </a:cubicBezTo>
                  <a:lnTo>
                    <a:pt x="615" y="259"/>
                  </a:lnTo>
                  <a:cubicBezTo>
                    <a:pt x="615" y="260"/>
                    <a:pt x="616" y="262"/>
                    <a:pt x="616" y="263"/>
                  </a:cubicBezTo>
                  <a:lnTo>
                    <a:pt x="616" y="269"/>
                  </a:lnTo>
                  <a:lnTo>
                    <a:pt x="613" y="284"/>
                  </a:lnTo>
                  <a:lnTo>
                    <a:pt x="611" y="289"/>
                  </a:lnTo>
                  <a:cubicBezTo>
                    <a:pt x="610" y="291"/>
                    <a:pt x="609" y="292"/>
                    <a:pt x="607" y="293"/>
                  </a:cubicBezTo>
                  <a:lnTo>
                    <a:pt x="603" y="295"/>
                  </a:lnTo>
                  <a:cubicBezTo>
                    <a:pt x="601" y="296"/>
                    <a:pt x="599" y="296"/>
                    <a:pt x="597" y="296"/>
                  </a:cubicBezTo>
                  <a:lnTo>
                    <a:pt x="593" y="294"/>
                  </a:lnTo>
                  <a:cubicBezTo>
                    <a:pt x="592" y="294"/>
                    <a:pt x="591" y="294"/>
                    <a:pt x="591" y="293"/>
                  </a:cubicBezTo>
                  <a:lnTo>
                    <a:pt x="583" y="288"/>
                  </a:lnTo>
                  <a:lnTo>
                    <a:pt x="595" y="313"/>
                  </a:lnTo>
                  <a:lnTo>
                    <a:pt x="603" y="322"/>
                  </a:lnTo>
                  <a:lnTo>
                    <a:pt x="604" y="322"/>
                  </a:lnTo>
                  <a:lnTo>
                    <a:pt x="606" y="320"/>
                  </a:lnTo>
                  <a:cubicBezTo>
                    <a:pt x="608" y="319"/>
                    <a:pt x="610" y="318"/>
                    <a:pt x="612" y="319"/>
                  </a:cubicBezTo>
                  <a:lnTo>
                    <a:pt x="617" y="321"/>
                  </a:lnTo>
                  <a:lnTo>
                    <a:pt x="624" y="324"/>
                  </a:lnTo>
                  <a:lnTo>
                    <a:pt x="648" y="324"/>
                  </a:lnTo>
                  <a:lnTo>
                    <a:pt x="657" y="326"/>
                  </a:lnTo>
                  <a:cubicBezTo>
                    <a:pt x="657" y="326"/>
                    <a:pt x="658" y="327"/>
                    <a:pt x="659" y="327"/>
                  </a:cubicBezTo>
                  <a:lnTo>
                    <a:pt x="666" y="332"/>
                  </a:lnTo>
                  <a:lnTo>
                    <a:pt x="679" y="342"/>
                  </a:lnTo>
                  <a:lnTo>
                    <a:pt x="685" y="345"/>
                  </a:lnTo>
                  <a:cubicBezTo>
                    <a:pt x="688" y="346"/>
                    <a:pt x="689" y="349"/>
                    <a:pt x="690" y="352"/>
                  </a:cubicBezTo>
                  <a:lnTo>
                    <a:pt x="690" y="358"/>
                  </a:lnTo>
                  <a:lnTo>
                    <a:pt x="693" y="367"/>
                  </a:lnTo>
                  <a:lnTo>
                    <a:pt x="696" y="374"/>
                  </a:lnTo>
                  <a:lnTo>
                    <a:pt x="700" y="377"/>
                  </a:lnTo>
                  <a:lnTo>
                    <a:pt x="714" y="386"/>
                  </a:lnTo>
                  <a:cubicBezTo>
                    <a:pt x="715" y="387"/>
                    <a:pt x="716" y="389"/>
                    <a:pt x="716" y="391"/>
                  </a:cubicBezTo>
                  <a:lnTo>
                    <a:pt x="719" y="413"/>
                  </a:lnTo>
                  <a:lnTo>
                    <a:pt x="724" y="418"/>
                  </a:lnTo>
                  <a:lnTo>
                    <a:pt x="737" y="427"/>
                  </a:lnTo>
                  <a:lnTo>
                    <a:pt x="742" y="428"/>
                  </a:lnTo>
                  <a:lnTo>
                    <a:pt x="758" y="430"/>
                  </a:lnTo>
                  <a:cubicBezTo>
                    <a:pt x="759" y="430"/>
                    <a:pt x="760" y="431"/>
                    <a:pt x="761" y="431"/>
                  </a:cubicBezTo>
                  <a:lnTo>
                    <a:pt x="769" y="436"/>
                  </a:lnTo>
                  <a:cubicBezTo>
                    <a:pt x="770" y="436"/>
                    <a:pt x="771" y="437"/>
                    <a:pt x="772" y="439"/>
                  </a:cubicBezTo>
                  <a:lnTo>
                    <a:pt x="774" y="443"/>
                  </a:lnTo>
                  <a:cubicBezTo>
                    <a:pt x="775" y="445"/>
                    <a:pt x="775" y="447"/>
                    <a:pt x="775" y="449"/>
                  </a:cubicBezTo>
                  <a:cubicBezTo>
                    <a:pt x="774" y="451"/>
                    <a:pt x="772" y="453"/>
                    <a:pt x="770" y="454"/>
                  </a:cubicBezTo>
                  <a:lnTo>
                    <a:pt x="768" y="455"/>
                  </a:lnTo>
                  <a:cubicBezTo>
                    <a:pt x="766" y="456"/>
                    <a:pt x="764" y="456"/>
                    <a:pt x="763" y="456"/>
                  </a:cubicBezTo>
                  <a:lnTo>
                    <a:pt x="739" y="450"/>
                  </a:lnTo>
                  <a:cubicBezTo>
                    <a:pt x="738" y="450"/>
                    <a:pt x="737" y="450"/>
                    <a:pt x="736" y="449"/>
                  </a:cubicBezTo>
                  <a:lnTo>
                    <a:pt x="724" y="441"/>
                  </a:lnTo>
                  <a:lnTo>
                    <a:pt x="721" y="441"/>
                  </a:lnTo>
                  <a:cubicBezTo>
                    <a:pt x="720" y="441"/>
                    <a:pt x="719" y="440"/>
                    <a:pt x="719" y="440"/>
                  </a:cubicBezTo>
                  <a:lnTo>
                    <a:pt x="715" y="438"/>
                  </a:lnTo>
                  <a:cubicBezTo>
                    <a:pt x="714" y="438"/>
                    <a:pt x="713" y="438"/>
                    <a:pt x="713" y="437"/>
                  </a:cubicBezTo>
                  <a:lnTo>
                    <a:pt x="710" y="434"/>
                  </a:lnTo>
                  <a:lnTo>
                    <a:pt x="695" y="413"/>
                  </a:lnTo>
                  <a:cubicBezTo>
                    <a:pt x="695" y="412"/>
                    <a:pt x="694" y="411"/>
                    <a:pt x="694" y="411"/>
                  </a:cubicBezTo>
                  <a:lnTo>
                    <a:pt x="692" y="402"/>
                  </a:lnTo>
                  <a:lnTo>
                    <a:pt x="690" y="400"/>
                  </a:lnTo>
                  <a:lnTo>
                    <a:pt x="686" y="397"/>
                  </a:lnTo>
                  <a:lnTo>
                    <a:pt x="677" y="386"/>
                  </a:lnTo>
                  <a:lnTo>
                    <a:pt x="655" y="349"/>
                  </a:lnTo>
                  <a:lnTo>
                    <a:pt x="652" y="349"/>
                  </a:lnTo>
                  <a:lnTo>
                    <a:pt x="647" y="348"/>
                  </a:lnTo>
                  <a:cubicBezTo>
                    <a:pt x="646" y="348"/>
                    <a:pt x="646" y="348"/>
                    <a:pt x="646" y="348"/>
                  </a:cubicBezTo>
                  <a:cubicBezTo>
                    <a:pt x="645" y="349"/>
                    <a:pt x="643" y="349"/>
                    <a:pt x="642" y="349"/>
                  </a:cubicBezTo>
                  <a:lnTo>
                    <a:pt x="628" y="349"/>
                  </a:lnTo>
                  <a:lnTo>
                    <a:pt x="616" y="352"/>
                  </a:lnTo>
                  <a:lnTo>
                    <a:pt x="614" y="354"/>
                  </a:lnTo>
                  <a:cubicBezTo>
                    <a:pt x="612" y="356"/>
                    <a:pt x="609" y="357"/>
                    <a:pt x="607" y="357"/>
                  </a:cubicBezTo>
                  <a:lnTo>
                    <a:pt x="600" y="356"/>
                  </a:lnTo>
                  <a:lnTo>
                    <a:pt x="587" y="360"/>
                  </a:lnTo>
                  <a:lnTo>
                    <a:pt x="577" y="360"/>
                  </a:lnTo>
                  <a:cubicBezTo>
                    <a:pt x="577" y="360"/>
                    <a:pt x="576" y="360"/>
                    <a:pt x="575" y="360"/>
                  </a:cubicBezTo>
                  <a:lnTo>
                    <a:pt x="560" y="356"/>
                  </a:lnTo>
                  <a:lnTo>
                    <a:pt x="551" y="351"/>
                  </a:lnTo>
                  <a:lnTo>
                    <a:pt x="537" y="340"/>
                  </a:lnTo>
                  <a:lnTo>
                    <a:pt x="535" y="340"/>
                  </a:lnTo>
                  <a:lnTo>
                    <a:pt x="532" y="342"/>
                  </a:lnTo>
                  <a:lnTo>
                    <a:pt x="528" y="348"/>
                  </a:lnTo>
                  <a:lnTo>
                    <a:pt x="525" y="355"/>
                  </a:lnTo>
                  <a:lnTo>
                    <a:pt x="520" y="374"/>
                  </a:lnTo>
                  <a:lnTo>
                    <a:pt x="512" y="397"/>
                  </a:lnTo>
                  <a:lnTo>
                    <a:pt x="511" y="401"/>
                  </a:lnTo>
                  <a:lnTo>
                    <a:pt x="512" y="405"/>
                  </a:lnTo>
                  <a:lnTo>
                    <a:pt x="514" y="411"/>
                  </a:lnTo>
                  <a:lnTo>
                    <a:pt x="520" y="426"/>
                  </a:lnTo>
                  <a:cubicBezTo>
                    <a:pt x="520" y="427"/>
                    <a:pt x="521" y="428"/>
                    <a:pt x="521" y="428"/>
                  </a:cubicBezTo>
                  <a:lnTo>
                    <a:pt x="526" y="441"/>
                  </a:lnTo>
                  <a:cubicBezTo>
                    <a:pt x="527" y="443"/>
                    <a:pt x="528" y="445"/>
                    <a:pt x="527" y="447"/>
                  </a:cubicBezTo>
                  <a:lnTo>
                    <a:pt x="526" y="457"/>
                  </a:lnTo>
                  <a:cubicBezTo>
                    <a:pt x="525" y="458"/>
                    <a:pt x="524" y="460"/>
                    <a:pt x="523" y="461"/>
                  </a:cubicBezTo>
                  <a:lnTo>
                    <a:pt x="516" y="467"/>
                  </a:lnTo>
                  <a:lnTo>
                    <a:pt x="514" y="471"/>
                  </a:lnTo>
                  <a:lnTo>
                    <a:pt x="514" y="479"/>
                  </a:lnTo>
                  <a:lnTo>
                    <a:pt x="516" y="499"/>
                  </a:lnTo>
                  <a:lnTo>
                    <a:pt x="515" y="508"/>
                  </a:lnTo>
                  <a:cubicBezTo>
                    <a:pt x="515" y="512"/>
                    <a:pt x="512" y="515"/>
                    <a:pt x="509" y="515"/>
                  </a:cubicBezTo>
                  <a:cubicBezTo>
                    <a:pt x="505" y="516"/>
                    <a:pt x="502" y="514"/>
                    <a:pt x="500" y="511"/>
                  </a:cubicBezTo>
                  <a:lnTo>
                    <a:pt x="497" y="505"/>
                  </a:lnTo>
                  <a:cubicBezTo>
                    <a:pt x="497" y="504"/>
                    <a:pt x="497" y="503"/>
                    <a:pt x="497" y="503"/>
                  </a:cubicBezTo>
                  <a:lnTo>
                    <a:pt x="496" y="494"/>
                  </a:lnTo>
                  <a:lnTo>
                    <a:pt x="495" y="475"/>
                  </a:lnTo>
                  <a:lnTo>
                    <a:pt x="497" y="464"/>
                  </a:lnTo>
                  <a:cubicBezTo>
                    <a:pt x="497" y="464"/>
                    <a:pt x="497" y="463"/>
                    <a:pt x="497" y="462"/>
                  </a:cubicBezTo>
                  <a:lnTo>
                    <a:pt x="500" y="455"/>
                  </a:lnTo>
                  <a:cubicBezTo>
                    <a:pt x="501" y="454"/>
                    <a:pt x="501" y="454"/>
                    <a:pt x="502" y="453"/>
                  </a:cubicBezTo>
                  <a:lnTo>
                    <a:pt x="504" y="450"/>
                  </a:lnTo>
                  <a:lnTo>
                    <a:pt x="491" y="448"/>
                  </a:lnTo>
                  <a:cubicBezTo>
                    <a:pt x="490" y="447"/>
                    <a:pt x="489" y="447"/>
                    <a:pt x="489" y="447"/>
                  </a:cubicBezTo>
                  <a:lnTo>
                    <a:pt x="481" y="443"/>
                  </a:lnTo>
                  <a:cubicBezTo>
                    <a:pt x="480" y="442"/>
                    <a:pt x="479" y="441"/>
                    <a:pt x="478" y="440"/>
                  </a:cubicBezTo>
                  <a:lnTo>
                    <a:pt x="472" y="430"/>
                  </a:lnTo>
                  <a:lnTo>
                    <a:pt x="466" y="431"/>
                  </a:lnTo>
                  <a:lnTo>
                    <a:pt x="465" y="434"/>
                  </a:lnTo>
                  <a:lnTo>
                    <a:pt x="464" y="444"/>
                  </a:lnTo>
                  <a:cubicBezTo>
                    <a:pt x="467" y="443"/>
                    <a:pt x="470" y="444"/>
                    <a:pt x="472" y="446"/>
                  </a:cubicBezTo>
                  <a:lnTo>
                    <a:pt x="477" y="453"/>
                  </a:lnTo>
                  <a:cubicBezTo>
                    <a:pt x="479" y="454"/>
                    <a:pt x="480" y="457"/>
                    <a:pt x="479" y="459"/>
                  </a:cubicBezTo>
                  <a:lnTo>
                    <a:pt x="478" y="470"/>
                  </a:lnTo>
                  <a:cubicBezTo>
                    <a:pt x="478" y="471"/>
                    <a:pt x="478" y="471"/>
                    <a:pt x="478" y="472"/>
                  </a:cubicBezTo>
                  <a:lnTo>
                    <a:pt x="473" y="483"/>
                  </a:lnTo>
                  <a:lnTo>
                    <a:pt x="469" y="491"/>
                  </a:lnTo>
                  <a:cubicBezTo>
                    <a:pt x="468" y="492"/>
                    <a:pt x="468" y="492"/>
                    <a:pt x="467" y="493"/>
                  </a:cubicBezTo>
                  <a:lnTo>
                    <a:pt x="462" y="498"/>
                  </a:lnTo>
                  <a:cubicBezTo>
                    <a:pt x="461" y="498"/>
                    <a:pt x="460" y="499"/>
                    <a:pt x="459" y="499"/>
                  </a:cubicBezTo>
                  <a:lnTo>
                    <a:pt x="452" y="500"/>
                  </a:lnTo>
                  <a:cubicBezTo>
                    <a:pt x="451" y="499"/>
                    <a:pt x="449" y="499"/>
                    <a:pt x="448" y="499"/>
                  </a:cubicBezTo>
                  <a:lnTo>
                    <a:pt x="445" y="497"/>
                  </a:lnTo>
                  <a:cubicBezTo>
                    <a:pt x="444" y="497"/>
                    <a:pt x="443" y="496"/>
                    <a:pt x="442" y="495"/>
                  </a:cubicBezTo>
                  <a:lnTo>
                    <a:pt x="438" y="489"/>
                  </a:lnTo>
                  <a:cubicBezTo>
                    <a:pt x="438" y="488"/>
                    <a:pt x="437" y="487"/>
                    <a:pt x="436" y="487"/>
                  </a:cubicBezTo>
                  <a:lnTo>
                    <a:pt x="434" y="484"/>
                  </a:lnTo>
                  <a:lnTo>
                    <a:pt x="432" y="485"/>
                  </a:lnTo>
                  <a:cubicBezTo>
                    <a:pt x="429" y="487"/>
                    <a:pt x="425" y="486"/>
                    <a:pt x="422" y="484"/>
                  </a:cubicBezTo>
                  <a:lnTo>
                    <a:pt x="420" y="481"/>
                  </a:lnTo>
                  <a:cubicBezTo>
                    <a:pt x="419" y="480"/>
                    <a:pt x="419" y="479"/>
                    <a:pt x="418" y="478"/>
                  </a:cubicBezTo>
                  <a:lnTo>
                    <a:pt x="417" y="474"/>
                  </a:lnTo>
                  <a:lnTo>
                    <a:pt x="413" y="463"/>
                  </a:lnTo>
                  <a:cubicBezTo>
                    <a:pt x="412" y="459"/>
                    <a:pt x="413" y="455"/>
                    <a:pt x="416" y="453"/>
                  </a:cubicBezTo>
                  <a:lnTo>
                    <a:pt x="419" y="451"/>
                  </a:lnTo>
                  <a:cubicBezTo>
                    <a:pt x="420" y="451"/>
                    <a:pt x="422" y="450"/>
                    <a:pt x="423" y="450"/>
                  </a:cubicBezTo>
                  <a:lnTo>
                    <a:pt x="431" y="448"/>
                  </a:lnTo>
                  <a:lnTo>
                    <a:pt x="433" y="447"/>
                  </a:lnTo>
                  <a:lnTo>
                    <a:pt x="429" y="444"/>
                  </a:lnTo>
                  <a:cubicBezTo>
                    <a:pt x="425" y="443"/>
                    <a:pt x="423" y="438"/>
                    <a:pt x="425" y="434"/>
                  </a:cubicBezTo>
                  <a:lnTo>
                    <a:pt x="423" y="433"/>
                  </a:lnTo>
                  <a:cubicBezTo>
                    <a:pt x="422" y="433"/>
                    <a:pt x="421" y="432"/>
                    <a:pt x="421" y="431"/>
                  </a:cubicBezTo>
                  <a:lnTo>
                    <a:pt x="413" y="421"/>
                  </a:lnTo>
                  <a:lnTo>
                    <a:pt x="406" y="407"/>
                  </a:lnTo>
                  <a:cubicBezTo>
                    <a:pt x="406" y="406"/>
                    <a:pt x="405" y="405"/>
                    <a:pt x="406" y="403"/>
                  </a:cubicBezTo>
                  <a:lnTo>
                    <a:pt x="406" y="398"/>
                  </a:lnTo>
                  <a:lnTo>
                    <a:pt x="399" y="396"/>
                  </a:lnTo>
                  <a:lnTo>
                    <a:pt x="342" y="404"/>
                  </a:lnTo>
                  <a:lnTo>
                    <a:pt x="313" y="410"/>
                  </a:lnTo>
                  <a:cubicBezTo>
                    <a:pt x="312" y="410"/>
                    <a:pt x="311" y="410"/>
                    <a:pt x="310" y="410"/>
                  </a:cubicBezTo>
                  <a:lnTo>
                    <a:pt x="305" y="409"/>
                  </a:lnTo>
                  <a:cubicBezTo>
                    <a:pt x="303" y="408"/>
                    <a:pt x="302" y="407"/>
                    <a:pt x="301" y="406"/>
                  </a:cubicBezTo>
                  <a:lnTo>
                    <a:pt x="300" y="405"/>
                  </a:lnTo>
                  <a:lnTo>
                    <a:pt x="275" y="408"/>
                  </a:lnTo>
                  <a:lnTo>
                    <a:pt x="262" y="413"/>
                  </a:lnTo>
                  <a:lnTo>
                    <a:pt x="256" y="419"/>
                  </a:lnTo>
                  <a:lnTo>
                    <a:pt x="251" y="423"/>
                  </a:lnTo>
                  <a:lnTo>
                    <a:pt x="245" y="430"/>
                  </a:lnTo>
                  <a:lnTo>
                    <a:pt x="240" y="434"/>
                  </a:lnTo>
                  <a:lnTo>
                    <a:pt x="242" y="435"/>
                  </a:lnTo>
                  <a:cubicBezTo>
                    <a:pt x="244" y="436"/>
                    <a:pt x="245" y="437"/>
                    <a:pt x="245" y="438"/>
                  </a:cubicBezTo>
                  <a:lnTo>
                    <a:pt x="247" y="440"/>
                  </a:lnTo>
                  <a:cubicBezTo>
                    <a:pt x="248" y="441"/>
                    <a:pt x="248" y="443"/>
                    <a:pt x="249" y="444"/>
                  </a:cubicBezTo>
                  <a:lnTo>
                    <a:pt x="249" y="448"/>
                  </a:lnTo>
                  <a:cubicBezTo>
                    <a:pt x="249" y="450"/>
                    <a:pt x="249" y="451"/>
                    <a:pt x="248" y="452"/>
                  </a:cubicBezTo>
                  <a:lnTo>
                    <a:pt x="247" y="455"/>
                  </a:lnTo>
                  <a:cubicBezTo>
                    <a:pt x="246" y="457"/>
                    <a:pt x="245" y="458"/>
                    <a:pt x="244" y="459"/>
                  </a:cubicBezTo>
                  <a:lnTo>
                    <a:pt x="244" y="459"/>
                  </a:lnTo>
                  <a:cubicBezTo>
                    <a:pt x="243" y="462"/>
                    <a:pt x="239" y="464"/>
                    <a:pt x="235" y="464"/>
                  </a:cubicBezTo>
                  <a:lnTo>
                    <a:pt x="230" y="463"/>
                  </a:lnTo>
                  <a:lnTo>
                    <a:pt x="230" y="463"/>
                  </a:lnTo>
                  <a:lnTo>
                    <a:pt x="226" y="478"/>
                  </a:lnTo>
                  <a:lnTo>
                    <a:pt x="226" y="500"/>
                  </a:lnTo>
                  <a:lnTo>
                    <a:pt x="227" y="505"/>
                  </a:lnTo>
                  <a:lnTo>
                    <a:pt x="230" y="506"/>
                  </a:lnTo>
                  <a:lnTo>
                    <a:pt x="273" y="508"/>
                  </a:lnTo>
                  <a:cubicBezTo>
                    <a:pt x="274" y="508"/>
                    <a:pt x="274" y="508"/>
                    <a:pt x="275" y="508"/>
                  </a:cubicBezTo>
                  <a:lnTo>
                    <a:pt x="283" y="511"/>
                  </a:lnTo>
                  <a:cubicBezTo>
                    <a:pt x="285" y="512"/>
                    <a:pt x="286" y="513"/>
                    <a:pt x="287" y="514"/>
                  </a:cubicBezTo>
                  <a:lnTo>
                    <a:pt x="292" y="521"/>
                  </a:lnTo>
                  <a:cubicBezTo>
                    <a:pt x="294" y="524"/>
                    <a:pt x="293" y="528"/>
                    <a:pt x="291" y="531"/>
                  </a:cubicBezTo>
                  <a:cubicBezTo>
                    <a:pt x="289" y="533"/>
                    <a:pt x="285" y="534"/>
                    <a:pt x="282" y="533"/>
                  </a:cubicBezTo>
                  <a:lnTo>
                    <a:pt x="278" y="531"/>
                  </a:lnTo>
                  <a:lnTo>
                    <a:pt x="269" y="527"/>
                  </a:lnTo>
                  <a:lnTo>
                    <a:pt x="268" y="527"/>
                  </a:lnTo>
                  <a:lnTo>
                    <a:pt x="267" y="529"/>
                  </a:lnTo>
                  <a:cubicBezTo>
                    <a:pt x="268" y="530"/>
                    <a:pt x="268" y="531"/>
                    <a:pt x="267" y="533"/>
                  </a:cubicBezTo>
                  <a:lnTo>
                    <a:pt x="267" y="536"/>
                  </a:lnTo>
                  <a:cubicBezTo>
                    <a:pt x="267" y="537"/>
                    <a:pt x="266" y="538"/>
                    <a:pt x="266" y="539"/>
                  </a:cubicBezTo>
                  <a:lnTo>
                    <a:pt x="260" y="548"/>
                  </a:lnTo>
                  <a:lnTo>
                    <a:pt x="260" y="559"/>
                  </a:lnTo>
                  <a:lnTo>
                    <a:pt x="258" y="571"/>
                  </a:lnTo>
                  <a:lnTo>
                    <a:pt x="255" y="581"/>
                  </a:lnTo>
                  <a:lnTo>
                    <a:pt x="255" y="583"/>
                  </a:lnTo>
                  <a:cubicBezTo>
                    <a:pt x="256" y="583"/>
                    <a:pt x="256" y="584"/>
                    <a:pt x="257" y="585"/>
                  </a:cubicBezTo>
                  <a:lnTo>
                    <a:pt x="257" y="588"/>
                  </a:lnTo>
                  <a:lnTo>
                    <a:pt x="259" y="613"/>
                  </a:lnTo>
                  <a:lnTo>
                    <a:pt x="259" y="625"/>
                  </a:lnTo>
                  <a:lnTo>
                    <a:pt x="257" y="636"/>
                  </a:lnTo>
                  <a:lnTo>
                    <a:pt x="252" y="649"/>
                  </a:lnTo>
                  <a:lnTo>
                    <a:pt x="235" y="678"/>
                  </a:lnTo>
                  <a:lnTo>
                    <a:pt x="233" y="684"/>
                  </a:lnTo>
                  <a:lnTo>
                    <a:pt x="232" y="693"/>
                  </a:lnTo>
                  <a:lnTo>
                    <a:pt x="228" y="739"/>
                  </a:lnTo>
                  <a:cubicBezTo>
                    <a:pt x="228" y="740"/>
                    <a:pt x="228" y="741"/>
                    <a:pt x="228" y="742"/>
                  </a:cubicBezTo>
                  <a:lnTo>
                    <a:pt x="224" y="748"/>
                  </a:lnTo>
                  <a:cubicBezTo>
                    <a:pt x="222" y="752"/>
                    <a:pt x="218" y="754"/>
                    <a:pt x="215" y="752"/>
                  </a:cubicBezTo>
                  <a:lnTo>
                    <a:pt x="206" y="750"/>
                  </a:lnTo>
                  <a:lnTo>
                    <a:pt x="199" y="751"/>
                  </a:lnTo>
                  <a:cubicBezTo>
                    <a:pt x="197" y="751"/>
                    <a:pt x="196" y="751"/>
                    <a:pt x="195" y="750"/>
                  </a:cubicBezTo>
                  <a:lnTo>
                    <a:pt x="186" y="748"/>
                  </a:lnTo>
                  <a:lnTo>
                    <a:pt x="170" y="748"/>
                  </a:lnTo>
                  <a:lnTo>
                    <a:pt x="165" y="750"/>
                  </a:lnTo>
                  <a:lnTo>
                    <a:pt x="165" y="751"/>
                  </a:lnTo>
                  <a:lnTo>
                    <a:pt x="164" y="756"/>
                  </a:lnTo>
                  <a:lnTo>
                    <a:pt x="168" y="760"/>
                  </a:lnTo>
                  <a:cubicBezTo>
                    <a:pt x="170" y="762"/>
                    <a:pt x="171" y="764"/>
                    <a:pt x="171" y="767"/>
                  </a:cubicBezTo>
                  <a:cubicBezTo>
                    <a:pt x="171" y="770"/>
                    <a:pt x="169" y="772"/>
                    <a:pt x="167" y="773"/>
                  </a:cubicBezTo>
                  <a:lnTo>
                    <a:pt x="160" y="777"/>
                  </a:lnTo>
                  <a:lnTo>
                    <a:pt x="161" y="789"/>
                  </a:lnTo>
                  <a:lnTo>
                    <a:pt x="163" y="791"/>
                  </a:lnTo>
                  <a:lnTo>
                    <a:pt x="165" y="792"/>
                  </a:lnTo>
                  <a:lnTo>
                    <a:pt x="179" y="794"/>
                  </a:lnTo>
                  <a:lnTo>
                    <a:pt x="195" y="799"/>
                  </a:lnTo>
                  <a:lnTo>
                    <a:pt x="200" y="797"/>
                  </a:lnTo>
                  <a:cubicBezTo>
                    <a:pt x="201" y="796"/>
                    <a:pt x="202" y="795"/>
                    <a:pt x="203" y="794"/>
                  </a:cubicBezTo>
                  <a:cubicBezTo>
                    <a:pt x="207" y="792"/>
                    <a:pt x="213" y="793"/>
                    <a:pt x="215" y="797"/>
                  </a:cubicBezTo>
                  <a:lnTo>
                    <a:pt x="227" y="816"/>
                  </a:lnTo>
                  <a:lnTo>
                    <a:pt x="230" y="826"/>
                  </a:lnTo>
                  <a:cubicBezTo>
                    <a:pt x="231" y="827"/>
                    <a:pt x="231" y="828"/>
                    <a:pt x="231" y="830"/>
                  </a:cubicBezTo>
                  <a:lnTo>
                    <a:pt x="229" y="841"/>
                  </a:lnTo>
                  <a:cubicBezTo>
                    <a:pt x="229" y="842"/>
                    <a:pt x="229" y="843"/>
                    <a:pt x="228" y="843"/>
                  </a:cubicBezTo>
                  <a:lnTo>
                    <a:pt x="224" y="855"/>
                  </a:lnTo>
                  <a:lnTo>
                    <a:pt x="224" y="859"/>
                  </a:lnTo>
                  <a:lnTo>
                    <a:pt x="226" y="865"/>
                  </a:lnTo>
                  <a:cubicBezTo>
                    <a:pt x="227" y="867"/>
                    <a:pt x="227" y="870"/>
                    <a:pt x="227" y="872"/>
                  </a:cubicBezTo>
                  <a:cubicBezTo>
                    <a:pt x="226" y="874"/>
                    <a:pt x="224" y="877"/>
                    <a:pt x="223" y="878"/>
                  </a:cubicBezTo>
                  <a:lnTo>
                    <a:pt x="214" y="884"/>
                  </a:lnTo>
                  <a:lnTo>
                    <a:pt x="210" y="891"/>
                  </a:lnTo>
                  <a:cubicBezTo>
                    <a:pt x="209" y="891"/>
                    <a:pt x="209" y="892"/>
                    <a:pt x="208" y="892"/>
                  </a:cubicBezTo>
                  <a:lnTo>
                    <a:pt x="204" y="896"/>
                  </a:lnTo>
                  <a:cubicBezTo>
                    <a:pt x="204" y="897"/>
                    <a:pt x="203" y="897"/>
                    <a:pt x="202" y="897"/>
                  </a:cubicBezTo>
                  <a:lnTo>
                    <a:pt x="195" y="900"/>
                  </a:lnTo>
                  <a:lnTo>
                    <a:pt x="194" y="902"/>
                  </a:lnTo>
                  <a:lnTo>
                    <a:pt x="190" y="910"/>
                  </a:lnTo>
                  <a:cubicBezTo>
                    <a:pt x="189" y="911"/>
                    <a:pt x="189" y="912"/>
                    <a:pt x="188" y="912"/>
                  </a:cubicBezTo>
                  <a:lnTo>
                    <a:pt x="186" y="915"/>
                  </a:lnTo>
                  <a:cubicBezTo>
                    <a:pt x="184" y="916"/>
                    <a:pt x="183" y="916"/>
                    <a:pt x="181" y="917"/>
                  </a:cubicBezTo>
                  <a:lnTo>
                    <a:pt x="169" y="918"/>
                  </a:lnTo>
                  <a:lnTo>
                    <a:pt x="167" y="921"/>
                  </a:lnTo>
                  <a:lnTo>
                    <a:pt x="167" y="921"/>
                  </a:lnTo>
                  <a:lnTo>
                    <a:pt x="166" y="924"/>
                  </a:lnTo>
                  <a:cubicBezTo>
                    <a:pt x="166" y="925"/>
                    <a:pt x="165" y="926"/>
                    <a:pt x="165" y="926"/>
                  </a:cubicBezTo>
                  <a:lnTo>
                    <a:pt x="163" y="928"/>
                  </a:lnTo>
                  <a:cubicBezTo>
                    <a:pt x="163" y="929"/>
                    <a:pt x="162" y="930"/>
                    <a:pt x="161" y="930"/>
                  </a:cubicBezTo>
                  <a:lnTo>
                    <a:pt x="174" y="937"/>
                  </a:lnTo>
                  <a:cubicBezTo>
                    <a:pt x="175" y="937"/>
                    <a:pt x="175" y="938"/>
                    <a:pt x="176" y="939"/>
                  </a:cubicBezTo>
                  <a:lnTo>
                    <a:pt x="181" y="944"/>
                  </a:lnTo>
                  <a:cubicBezTo>
                    <a:pt x="181" y="944"/>
                    <a:pt x="182" y="946"/>
                    <a:pt x="183" y="947"/>
                  </a:cubicBezTo>
                  <a:cubicBezTo>
                    <a:pt x="183" y="947"/>
                    <a:pt x="184" y="948"/>
                    <a:pt x="184" y="949"/>
                  </a:cubicBezTo>
                  <a:lnTo>
                    <a:pt x="184" y="951"/>
                  </a:lnTo>
                  <a:cubicBezTo>
                    <a:pt x="184" y="952"/>
                    <a:pt x="185" y="953"/>
                    <a:pt x="184" y="953"/>
                  </a:cubicBezTo>
                  <a:lnTo>
                    <a:pt x="184" y="957"/>
                  </a:lnTo>
                  <a:cubicBezTo>
                    <a:pt x="184" y="959"/>
                    <a:pt x="183" y="961"/>
                    <a:pt x="182" y="963"/>
                  </a:cubicBezTo>
                  <a:cubicBezTo>
                    <a:pt x="181" y="963"/>
                    <a:pt x="180" y="965"/>
                    <a:pt x="178" y="965"/>
                  </a:cubicBezTo>
                  <a:lnTo>
                    <a:pt x="178" y="965"/>
                  </a:lnTo>
                  <a:lnTo>
                    <a:pt x="175" y="972"/>
                  </a:lnTo>
                  <a:lnTo>
                    <a:pt x="169" y="979"/>
                  </a:lnTo>
                  <a:cubicBezTo>
                    <a:pt x="169" y="979"/>
                    <a:pt x="168" y="980"/>
                    <a:pt x="167" y="980"/>
                  </a:cubicBezTo>
                  <a:lnTo>
                    <a:pt x="162" y="983"/>
                  </a:lnTo>
                  <a:cubicBezTo>
                    <a:pt x="161" y="984"/>
                    <a:pt x="159" y="984"/>
                    <a:pt x="158" y="984"/>
                  </a:cubicBezTo>
                  <a:lnTo>
                    <a:pt x="142" y="985"/>
                  </a:lnTo>
                  <a:lnTo>
                    <a:pt x="125" y="991"/>
                  </a:lnTo>
                  <a:lnTo>
                    <a:pt x="116" y="997"/>
                  </a:lnTo>
                  <a:lnTo>
                    <a:pt x="112" y="1000"/>
                  </a:lnTo>
                  <a:cubicBezTo>
                    <a:pt x="111" y="1000"/>
                    <a:pt x="109" y="1000"/>
                    <a:pt x="108" y="1000"/>
                  </a:cubicBezTo>
                  <a:lnTo>
                    <a:pt x="104" y="1000"/>
                  </a:lnTo>
                  <a:cubicBezTo>
                    <a:pt x="104" y="1000"/>
                    <a:pt x="103" y="1000"/>
                    <a:pt x="102" y="1000"/>
                  </a:cubicBezTo>
                  <a:lnTo>
                    <a:pt x="101" y="1000"/>
                  </a:lnTo>
                  <a:lnTo>
                    <a:pt x="100" y="1001"/>
                  </a:lnTo>
                  <a:cubicBezTo>
                    <a:pt x="100" y="1004"/>
                    <a:pt x="97" y="1006"/>
                    <a:pt x="95" y="1007"/>
                  </a:cubicBezTo>
                  <a:lnTo>
                    <a:pt x="87" y="1009"/>
                  </a:lnTo>
                  <a:cubicBezTo>
                    <a:pt x="85" y="1009"/>
                    <a:pt x="83" y="1009"/>
                    <a:pt x="81" y="1008"/>
                  </a:cubicBezTo>
                  <a:cubicBezTo>
                    <a:pt x="79" y="1006"/>
                    <a:pt x="78" y="1004"/>
                    <a:pt x="77" y="1002"/>
                  </a:cubicBezTo>
                  <a:lnTo>
                    <a:pt x="77" y="1002"/>
                  </a:lnTo>
                  <a:lnTo>
                    <a:pt x="73" y="1001"/>
                  </a:lnTo>
                  <a:cubicBezTo>
                    <a:pt x="71" y="1001"/>
                    <a:pt x="69" y="1000"/>
                    <a:pt x="68" y="998"/>
                  </a:cubicBezTo>
                  <a:lnTo>
                    <a:pt x="66" y="996"/>
                  </a:lnTo>
                  <a:lnTo>
                    <a:pt x="66" y="995"/>
                  </a:lnTo>
                  <a:lnTo>
                    <a:pt x="63" y="996"/>
                  </a:lnTo>
                  <a:cubicBezTo>
                    <a:pt x="62" y="996"/>
                    <a:pt x="60" y="996"/>
                    <a:pt x="59" y="995"/>
                  </a:cubicBezTo>
                  <a:lnTo>
                    <a:pt x="56" y="994"/>
                  </a:lnTo>
                  <a:cubicBezTo>
                    <a:pt x="56" y="996"/>
                    <a:pt x="56" y="998"/>
                    <a:pt x="55" y="999"/>
                  </a:cubicBezTo>
                  <a:cubicBezTo>
                    <a:pt x="53" y="1002"/>
                    <a:pt x="49" y="1003"/>
                    <a:pt x="46" y="1002"/>
                  </a:cubicBezTo>
                  <a:lnTo>
                    <a:pt x="34" y="999"/>
                  </a:lnTo>
                  <a:lnTo>
                    <a:pt x="27" y="1001"/>
                  </a:lnTo>
                  <a:lnTo>
                    <a:pt x="24" y="1004"/>
                  </a:lnTo>
                  <a:lnTo>
                    <a:pt x="16" y="1007"/>
                  </a:lnTo>
                  <a:lnTo>
                    <a:pt x="18" y="1012"/>
                  </a:lnTo>
                  <a:cubicBezTo>
                    <a:pt x="19" y="1013"/>
                    <a:pt x="19" y="1014"/>
                    <a:pt x="19" y="1015"/>
                  </a:cubicBezTo>
                  <a:lnTo>
                    <a:pt x="18" y="1022"/>
                  </a:lnTo>
                  <a:lnTo>
                    <a:pt x="18" y="1023"/>
                  </a:lnTo>
                  <a:lnTo>
                    <a:pt x="19" y="1024"/>
                  </a:lnTo>
                  <a:lnTo>
                    <a:pt x="28" y="1031"/>
                  </a:lnTo>
                  <a:cubicBezTo>
                    <a:pt x="30" y="1033"/>
                    <a:pt x="30" y="1036"/>
                    <a:pt x="30" y="1038"/>
                  </a:cubicBezTo>
                  <a:lnTo>
                    <a:pt x="28" y="1043"/>
                  </a:lnTo>
                  <a:lnTo>
                    <a:pt x="29" y="1044"/>
                  </a:lnTo>
                  <a:lnTo>
                    <a:pt x="40" y="1049"/>
                  </a:lnTo>
                  <a:cubicBezTo>
                    <a:pt x="44" y="1051"/>
                    <a:pt x="46" y="1055"/>
                    <a:pt x="45" y="1059"/>
                  </a:cubicBezTo>
                  <a:lnTo>
                    <a:pt x="42" y="1068"/>
                  </a:lnTo>
                  <a:lnTo>
                    <a:pt x="42" y="1069"/>
                  </a:lnTo>
                  <a:lnTo>
                    <a:pt x="61" y="1094"/>
                  </a:lnTo>
                  <a:cubicBezTo>
                    <a:pt x="62" y="1095"/>
                    <a:pt x="63" y="1096"/>
                    <a:pt x="63" y="1098"/>
                  </a:cubicBezTo>
                  <a:lnTo>
                    <a:pt x="66" y="1114"/>
                  </a:lnTo>
                  <a:cubicBezTo>
                    <a:pt x="66" y="1114"/>
                    <a:pt x="66" y="1115"/>
                    <a:pt x="66" y="1116"/>
                  </a:cubicBezTo>
                  <a:lnTo>
                    <a:pt x="63" y="1131"/>
                  </a:lnTo>
                  <a:lnTo>
                    <a:pt x="64" y="1132"/>
                  </a:lnTo>
                  <a:cubicBezTo>
                    <a:pt x="66" y="1134"/>
                    <a:pt x="67" y="1137"/>
                    <a:pt x="66" y="1140"/>
                  </a:cubicBezTo>
                  <a:lnTo>
                    <a:pt x="65" y="1142"/>
                  </a:lnTo>
                  <a:lnTo>
                    <a:pt x="63" y="1153"/>
                  </a:lnTo>
                  <a:cubicBezTo>
                    <a:pt x="63" y="1154"/>
                    <a:pt x="63" y="1154"/>
                    <a:pt x="62" y="1155"/>
                  </a:cubicBezTo>
                  <a:lnTo>
                    <a:pt x="60" y="1158"/>
                  </a:lnTo>
                  <a:cubicBezTo>
                    <a:pt x="59" y="1159"/>
                    <a:pt x="59" y="1159"/>
                    <a:pt x="58" y="1160"/>
                  </a:cubicBezTo>
                  <a:lnTo>
                    <a:pt x="53" y="1163"/>
                  </a:lnTo>
                  <a:lnTo>
                    <a:pt x="44" y="1181"/>
                  </a:lnTo>
                  <a:lnTo>
                    <a:pt x="38" y="1189"/>
                  </a:lnTo>
                  <a:lnTo>
                    <a:pt x="36" y="1196"/>
                  </a:lnTo>
                  <a:lnTo>
                    <a:pt x="39" y="1194"/>
                  </a:lnTo>
                  <a:cubicBezTo>
                    <a:pt x="41" y="1193"/>
                    <a:pt x="44" y="1192"/>
                    <a:pt x="46" y="1193"/>
                  </a:cubicBezTo>
                  <a:lnTo>
                    <a:pt x="51" y="1195"/>
                  </a:lnTo>
                  <a:cubicBezTo>
                    <a:pt x="54" y="1196"/>
                    <a:pt x="56" y="1198"/>
                    <a:pt x="56" y="1201"/>
                  </a:cubicBezTo>
                  <a:cubicBezTo>
                    <a:pt x="56" y="1204"/>
                    <a:pt x="56" y="1206"/>
                    <a:pt x="54" y="1208"/>
                  </a:cubicBezTo>
                  <a:cubicBezTo>
                    <a:pt x="55" y="1210"/>
                    <a:pt x="54" y="1213"/>
                    <a:pt x="53" y="1215"/>
                  </a:cubicBezTo>
                  <a:lnTo>
                    <a:pt x="50" y="1219"/>
                  </a:lnTo>
                  <a:cubicBezTo>
                    <a:pt x="49" y="1220"/>
                    <a:pt x="48" y="1221"/>
                    <a:pt x="47" y="1221"/>
                  </a:cubicBezTo>
                  <a:lnTo>
                    <a:pt x="36" y="1228"/>
                  </a:lnTo>
                  <a:lnTo>
                    <a:pt x="18" y="1242"/>
                  </a:lnTo>
                  <a:lnTo>
                    <a:pt x="15" y="1249"/>
                  </a:lnTo>
                  <a:cubicBezTo>
                    <a:pt x="15" y="1250"/>
                    <a:pt x="14" y="1250"/>
                    <a:pt x="14" y="1251"/>
                  </a:cubicBezTo>
                  <a:lnTo>
                    <a:pt x="11" y="1254"/>
                  </a:lnTo>
                  <a:cubicBezTo>
                    <a:pt x="10" y="1255"/>
                    <a:pt x="8" y="1256"/>
                    <a:pt x="6" y="1256"/>
                  </a:cubicBezTo>
                  <a:lnTo>
                    <a:pt x="3" y="1257"/>
                  </a:lnTo>
                  <a:cubicBezTo>
                    <a:pt x="2" y="1257"/>
                    <a:pt x="1" y="1257"/>
                    <a:pt x="0" y="1256"/>
                  </a:cubicBezTo>
                  <a:lnTo>
                    <a:pt x="0" y="1258"/>
                  </a:lnTo>
                  <a:lnTo>
                    <a:pt x="1" y="1257"/>
                  </a:lnTo>
                  <a:cubicBezTo>
                    <a:pt x="2" y="1257"/>
                    <a:pt x="3" y="1257"/>
                    <a:pt x="5" y="1257"/>
                  </a:cubicBezTo>
                  <a:lnTo>
                    <a:pt x="12" y="1259"/>
                  </a:lnTo>
                  <a:lnTo>
                    <a:pt x="17" y="1258"/>
                  </a:lnTo>
                  <a:cubicBezTo>
                    <a:pt x="21" y="1257"/>
                    <a:pt x="25" y="1260"/>
                    <a:pt x="26" y="1264"/>
                  </a:cubicBezTo>
                  <a:cubicBezTo>
                    <a:pt x="26" y="1266"/>
                    <a:pt x="27" y="1269"/>
                    <a:pt x="26" y="1271"/>
                  </a:cubicBezTo>
                  <a:lnTo>
                    <a:pt x="25" y="1273"/>
                  </a:lnTo>
                  <a:lnTo>
                    <a:pt x="25" y="1276"/>
                  </a:lnTo>
                  <a:lnTo>
                    <a:pt x="28" y="1277"/>
                  </a:lnTo>
                  <a:lnTo>
                    <a:pt x="33" y="1279"/>
                  </a:lnTo>
                  <a:cubicBezTo>
                    <a:pt x="37" y="1280"/>
                    <a:pt x="39" y="1285"/>
                    <a:pt x="38" y="1289"/>
                  </a:cubicBezTo>
                  <a:cubicBezTo>
                    <a:pt x="38" y="1290"/>
                    <a:pt x="37" y="1291"/>
                    <a:pt x="37" y="1292"/>
                  </a:cubicBezTo>
                  <a:lnTo>
                    <a:pt x="38" y="1296"/>
                  </a:lnTo>
                  <a:cubicBezTo>
                    <a:pt x="38" y="1297"/>
                    <a:pt x="38" y="1297"/>
                    <a:pt x="38" y="1298"/>
                  </a:cubicBezTo>
                  <a:lnTo>
                    <a:pt x="38" y="1301"/>
                  </a:lnTo>
                  <a:cubicBezTo>
                    <a:pt x="38" y="1301"/>
                    <a:pt x="38" y="1302"/>
                    <a:pt x="37" y="1303"/>
                  </a:cubicBezTo>
                  <a:lnTo>
                    <a:pt x="36" y="1306"/>
                  </a:lnTo>
                  <a:cubicBezTo>
                    <a:pt x="36" y="1307"/>
                    <a:pt x="35" y="1308"/>
                    <a:pt x="35" y="1309"/>
                  </a:cubicBezTo>
                  <a:lnTo>
                    <a:pt x="33" y="1311"/>
                  </a:lnTo>
                  <a:cubicBezTo>
                    <a:pt x="31" y="1313"/>
                    <a:pt x="29" y="1314"/>
                    <a:pt x="26" y="1314"/>
                  </a:cubicBezTo>
                  <a:lnTo>
                    <a:pt x="26" y="1315"/>
                  </a:lnTo>
                  <a:cubicBezTo>
                    <a:pt x="26" y="1316"/>
                    <a:pt x="26" y="1317"/>
                    <a:pt x="26" y="1318"/>
                  </a:cubicBezTo>
                  <a:lnTo>
                    <a:pt x="25" y="1322"/>
                  </a:lnTo>
                  <a:cubicBezTo>
                    <a:pt x="25" y="1323"/>
                    <a:pt x="24" y="1324"/>
                    <a:pt x="23" y="1325"/>
                  </a:cubicBezTo>
                  <a:lnTo>
                    <a:pt x="23" y="1325"/>
                  </a:lnTo>
                  <a:lnTo>
                    <a:pt x="24" y="1327"/>
                  </a:lnTo>
                  <a:cubicBezTo>
                    <a:pt x="25" y="1328"/>
                    <a:pt x="25" y="1330"/>
                    <a:pt x="25" y="1332"/>
                  </a:cubicBezTo>
                  <a:lnTo>
                    <a:pt x="25" y="1333"/>
                  </a:lnTo>
                  <a:lnTo>
                    <a:pt x="25" y="1334"/>
                  </a:lnTo>
                  <a:cubicBezTo>
                    <a:pt x="27" y="1335"/>
                    <a:pt x="28" y="1337"/>
                    <a:pt x="28" y="1339"/>
                  </a:cubicBezTo>
                  <a:lnTo>
                    <a:pt x="28" y="1339"/>
                  </a:lnTo>
                  <a:cubicBezTo>
                    <a:pt x="29" y="1338"/>
                    <a:pt x="30" y="1338"/>
                    <a:pt x="31" y="1338"/>
                  </a:cubicBezTo>
                  <a:lnTo>
                    <a:pt x="34" y="1339"/>
                  </a:lnTo>
                  <a:cubicBezTo>
                    <a:pt x="36" y="1339"/>
                    <a:pt x="38" y="1340"/>
                    <a:pt x="39" y="1341"/>
                  </a:cubicBezTo>
                  <a:lnTo>
                    <a:pt x="43" y="1345"/>
                  </a:lnTo>
                  <a:lnTo>
                    <a:pt x="56" y="1364"/>
                  </a:lnTo>
                  <a:cubicBezTo>
                    <a:pt x="57" y="1366"/>
                    <a:pt x="57" y="1367"/>
                    <a:pt x="57" y="1369"/>
                  </a:cubicBezTo>
                  <a:lnTo>
                    <a:pt x="67" y="1369"/>
                  </a:lnTo>
                  <a:cubicBezTo>
                    <a:pt x="70" y="1369"/>
                    <a:pt x="73" y="1372"/>
                    <a:pt x="74" y="1375"/>
                  </a:cubicBezTo>
                  <a:cubicBezTo>
                    <a:pt x="75" y="1377"/>
                    <a:pt x="75" y="1381"/>
                    <a:pt x="74" y="1382"/>
                  </a:cubicBezTo>
                  <a:lnTo>
                    <a:pt x="71" y="1388"/>
                  </a:lnTo>
                  <a:cubicBezTo>
                    <a:pt x="70" y="1390"/>
                    <a:pt x="69" y="1391"/>
                    <a:pt x="67" y="1392"/>
                  </a:cubicBezTo>
                  <a:lnTo>
                    <a:pt x="59" y="1398"/>
                  </a:lnTo>
                  <a:cubicBezTo>
                    <a:pt x="60" y="1399"/>
                    <a:pt x="60" y="1400"/>
                    <a:pt x="60" y="1401"/>
                  </a:cubicBezTo>
                  <a:cubicBezTo>
                    <a:pt x="61" y="1402"/>
                    <a:pt x="62" y="1403"/>
                    <a:pt x="62" y="1404"/>
                  </a:cubicBezTo>
                  <a:cubicBezTo>
                    <a:pt x="63" y="1405"/>
                    <a:pt x="63" y="1406"/>
                    <a:pt x="63" y="1407"/>
                  </a:cubicBezTo>
                  <a:lnTo>
                    <a:pt x="63" y="1407"/>
                  </a:lnTo>
                  <a:cubicBezTo>
                    <a:pt x="64" y="1407"/>
                    <a:pt x="64" y="1406"/>
                    <a:pt x="65" y="1406"/>
                  </a:cubicBezTo>
                  <a:cubicBezTo>
                    <a:pt x="66" y="1406"/>
                    <a:pt x="69" y="1406"/>
                    <a:pt x="70" y="1406"/>
                  </a:cubicBezTo>
                  <a:cubicBezTo>
                    <a:pt x="71" y="1407"/>
                    <a:pt x="73" y="1407"/>
                    <a:pt x="73" y="1408"/>
                  </a:cubicBezTo>
                  <a:lnTo>
                    <a:pt x="75" y="1409"/>
                  </a:lnTo>
                  <a:lnTo>
                    <a:pt x="84" y="1410"/>
                  </a:lnTo>
                  <a:cubicBezTo>
                    <a:pt x="87" y="1410"/>
                    <a:pt x="90" y="1412"/>
                    <a:pt x="91" y="1415"/>
                  </a:cubicBezTo>
                  <a:cubicBezTo>
                    <a:pt x="92" y="1418"/>
                    <a:pt x="91" y="1421"/>
                    <a:pt x="89" y="1424"/>
                  </a:cubicBezTo>
                  <a:lnTo>
                    <a:pt x="90" y="1425"/>
                  </a:lnTo>
                  <a:cubicBezTo>
                    <a:pt x="91" y="1426"/>
                    <a:pt x="92" y="1426"/>
                    <a:pt x="92" y="1427"/>
                  </a:cubicBezTo>
                  <a:cubicBezTo>
                    <a:pt x="93" y="1428"/>
                    <a:pt x="94" y="1431"/>
                    <a:pt x="94" y="1433"/>
                  </a:cubicBezTo>
                  <a:lnTo>
                    <a:pt x="94" y="1438"/>
                  </a:lnTo>
                  <a:lnTo>
                    <a:pt x="92" y="1450"/>
                  </a:lnTo>
                  <a:lnTo>
                    <a:pt x="92" y="1450"/>
                  </a:lnTo>
                  <a:lnTo>
                    <a:pt x="97" y="1460"/>
                  </a:lnTo>
                  <a:cubicBezTo>
                    <a:pt x="98" y="1461"/>
                    <a:pt x="98" y="1463"/>
                    <a:pt x="98" y="1464"/>
                  </a:cubicBezTo>
                  <a:lnTo>
                    <a:pt x="99" y="1468"/>
                  </a:lnTo>
                  <a:cubicBezTo>
                    <a:pt x="99" y="1470"/>
                    <a:pt x="98" y="1472"/>
                    <a:pt x="97" y="1474"/>
                  </a:cubicBezTo>
                  <a:lnTo>
                    <a:pt x="94" y="1477"/>
                  </a:lnTo>
                  <a:cubicBezTo>
                    <a:pt x="93" y="1478"/>
                    <a:pt x="92" y="1479"/>
                    <a:pt x="90" y="1479"/>
                  </a:cubicBezTo>
                  <a:lnTo>
                    <a:pt x="85" y="1480"/>
                  </a:lnTo>
                  <a:cubicBezTo>
                    <a:pt x="84" y="1480"/>
                    <a:pt x="83" y="1480"/>
                    <a:pt x="82" y="1480"/>
                  </a:cubicBezTo>
                  <a:lnTo>
                    <a:pt x="78" y="1479"/>
                  </a:lnTo>
                  <a:lnTo>
                    <a:pt x="78" y="1480"/>
                  </a:lnTo>
                  <a:lnTo>
                    <a:pt x="78" y="1481"/>
                  </a:lnTo>
                  <a:cubicBezTo>
                    <a:pt x="79" y="1484"/>
                    <a:pt x="78" y="1487"/>
                    <a:pt x="76" y="1489"/>
                  </a:cubicBezTo>
                  <a:lnTo>
                    <a:pt x="73" y="1493"/>
                  </a:lnTo>
                  <a:cubicBezTo>
                    <a:pt x="72" y="1493"/>
                    <a:pt x="71" y="1494"/>
                    <a:pt x="69" y="1494"/>
                  </a:cubicBezTo>
                  <a:lnTo>
                    <a:pt x="59" y="1498"/>
                  </a:lnTo>
                  <a:cubicBezTo>
                    <a:pt x="59" y="1499"/>
                    <a:pt x="58" y="1500"/>
                    <a:pt x="57" y="1500"/>
                  </a:cubicBezTo>
                  <a:lnTo>
                    <a:pt x="57" y="1501"/>
                  </a:lnTo>
                  <a:lnTo>
                    <a:pt x="58" y="1504"/>
                  </a:lnTo>
                  <a:cubicBezTo>
                    <a:pt x="58" y="1505"/>
                    <a:pt x="58" y="1505"/>
                    <a:pt x="58" y="1506"/>
                  </a:cubicBezTo>
                  <a:lnTo>
                    <a:pt x="58" y="1510"/>
                  </a:lnTo>
                  <a:cubicBezTo>
                    <a:pt x="58" y="1511"/>
                    <a:pt x="58" y="1512"/>
                    <a:pt x="57" y="1513"/>
                  </a:cubicBezTo>
                  <a:lnTo>
                    <a:pt x="56" y="1515"/>
                  </a:lnTo>
                  <a:cubicBezTo>
                    <a:pt x="56" y="1517"/>
                    <a:pt x="54" y="1518"/>
                    <a:pt x="53" y="1519"/>
                  </a:cubicBezTo>
                  <a:cubicBezTo>
                    <a:pt x="52" y="1520"/>
                    <a:pt x="51" y="1520"/>
                    <a:pt x="50" y="1521"/>
                  </a:cubicBezTo>
                  <a:cubicBezTo>
                    <a:pt x="51" y="1522"/>
                    <a:pt x="51" y="1525"/>
                    <a:pt x="51" y="1526"/>
                  </a:cubicBezTo>
                  <a:lnTo>
                    <a:pt x="50" y="1528"/>
                  </a:lnTo>
                  <a:cubicBezTo>
                    <a:pt x="50" y="1529"/>
                    <a:pt x="49" y="1530"/>
                    <a:pt x="49" y="1531"/>
                  </a:cubicBezTo>
                  <a:lnTo>
                    <a:pt x="48" y="1532"/>
                  </a:lnTo>
                  <a:lnTo>
                    <a:pt x="46" y="1541"/>
                  </a:lnTo>
                  <a:cubicBezTo>
                    <a:pt x="46" y="1542"/>
                    <a:pt x="46" y="1542"/>
                    <a:pt x="46" y="1542"/>
                  </a:cubicBezTo>
                  <a:cubicBezTo>
                    <a:pt x="47" y="1544"/>
                    <a:pt x="47" y="1547"/>
                    <a:pt x="46" y="1549"/>
                  </a:cubicBezTo>
                  <a:lnTo>
                    <a:pt x="47" y="1550"/>
                  </a:lnTo>
                  <a:cubicBezTo>
                    <a:pt x="47" y="1551"/>
                    <a:pt x="48" y="1552"/>
                    <a:pt x="48" y="1552"/>
                  </a:cubicBezTo>
                  <a:lnTo>
                    <a:pt x="49" y="1559"/>
                  </a:lnTo>
                  <a:cubicBezTo>
                    <a:pt x="49" y="1560"/>
                    <a:pt x="49" y="1560"/>
                    <a:pt x="49" y="1561"/>
                  </a:cubicBezTo>
                  <a:lnTo>
                    <a:pt x="49" y="1563"/>
                  </a:lnTo>
                  <a:lnTo>
                    <a:pt x="49" y="1563"/>
                  </a:lnTo>
                  <a:lnTo>
                    <a:pt x="51" y="1567"/>
                  </a:lnTo>
                  <a:lnTo>
                    <a:pt x="53" y="1570"/>
                  </a:lnTo>
                  <a:cubicBezTo>
                    <a:pt x="55" y="1571"/>
                    <a:pt x="57" y="1572"/>
                    <a:pt x="58" y="1574"/>
                  </a:cubicBezTo>
                  <a:lnTo>
                    <a:pt x="62" y="1579"/>
                  </a:lnTo>
                  <a:lnTo>
                    <a:pt x="69" y="1595"/>
                  </a:lnTo>
                  <a:lnTo>
                    <a:pt x="78" y="1600"/>
                  </a:lnTo>
                  <a:cubicBezTo>
                    <a:pt x="79" y="1601"/>
                    <a:pt x="80" y="1602"/>
                    <a:pt x="81" y="1603"/>
                  </a:cubicBezTo>
                  <a:cubicBezTo>
                    <a:pt x="81" y="1603"/>
                    <a:pt x="81" y="1605"/>
                    <a:pt x="82" y="1605"/>
                  </a:cubicBezTo>
                  <a:cubicBezTo>
                    <a:pt x="83" y="1605"/>
                    <a:pt x="86" y="1606"/>
                    <a:pt x="87" y="1606"/>
                  </a:cubicBezTo>
                  <a:lnTo>
                    <a:pt x="91" y="1609"/>
                  </a:lnTo>
                  <a:lnTo>
                    <a:pt x="100" y="1616"/>
                  </a:lnTo>
                  <a:lnTo>
                    <a:pt x="108" y="1616"/>
                  </a:lnTo>
                  <a:cubicBezTo>
                    <a:pt x="109" y="1616"/>
                    <a:pt x="110" y="1616"/>
                    <a:pt x="110" y="1616"/>
                  </a:cubicBezTo>
                  <a:lnTo>
                    <a:pt x="116" y="1618"/>
                  </a:lnTo>
                  <a:cubicBezTo>
                    <a:pt x="118" y="1618"/>
                    <a:pt x="119" y="1619"/>
                    <a:pt x="121" y="1620"/>
                  </a:cubicBezTo>
                  <a:cubicBezTo>
                    <a:pt x="122" y="1622"/>
                    <a:pt x="123" y="1625"/>
                    <a:pt x="123" y="1627"/>
                  </a:cubicBezTo>
                  <a:lnTo>
                    <a:pt x="123" y="1627"/>
                  </a:lnTo>
                  <a:lnTo>
                    <a:pt x="123" y="1630"/>
                  </a:lnTo>
                  <a:cubicBezTo>
                    <a:pt x="123" y="1631"/>
                    <a:pt x="123" y="1632"/>
                    <a:pt x="123" y="1633"/>
                  </a:cubicBezTo>
                  <a:lnTo>
                    <a:pt x="122" y="1637"/>
                  </a:lnTo>
                  <a:cubicBezTo>
                    <a:pt x="123" y="1638"/>
                    <a:pt x="123" y="1640"/>
                    <a:pt x="123" y="1640"/>
                  </a:cubicBezTo>
                  <a:cubicBezTo>
                    <a:pt x="123" y="1642"/>
                    <a:pt x="122" y="1644"/>
                    <a:pt x="121" y="1646"/>
                  </a:cubicBezTo>
                  <a:lnTo>
                    <a:pt x="122" y="1647"/>
                  </a:lnTo>
                  <a:cubicBezTo>
                    <a:pt x="124" y="1650"/>
                    <a:pt x="124" y="1654"/>
                    <a:pt x="122" y="1657"/>
                  </a:cubicBezTo>
                  <a:lnTo>
                    <a:pt x="122" y="1657"/>
                  </a:lnTo>
                  <a:cubicBezTo>
                    <a:pt x="121" y="1659"/>
                    <a:pt x="120" y="1661"/>
                    <a:pt x="118" y="1662"/>
                  </a:cubicBezTo>
                  <a:lnTo>
                    <a:pt x="107" y="1669"/>
                  </a:lnTo>
                  <a:cubicBezTo>
                    <a:pt x="107" y="1670"/>
                    <a:pt x="107" y="1671"/>
                    <a:pt x="107" y="1671"/>
                  </a:cubicBezTo>
                  <a:cubicBezTo>
                    <a:pt x="107" y="1672"/>
                    <a:pt x="107" y="1676"/>
                    <a:pt x="107" y="1677"/>
                  </a:cubicBezTo>
                  <a:cubicBezTo>
                    <a:pt x="107" y="1677"/>
                    <a:pt x="106" y="1679"/>
                    <a:pt x="106" y="1680"/>
                  </a:cubicBezTo>
                  <a:lnTo>
                    <a:pt x="94" y="1696"/>
                  </a:lnTo>
                  <a:lnTo>
                    <a:pt x="94" y="1709"/>
                  </a:lnTo>
                  <a:lnTo>
                    <a:pt x="93" y="1718"/>
                  </a:lnTo>
                  <a:cubicBezTo>
                    <a:pt x="94" y="1718"/>
                    <a:pt x="95" y="1718"/>
                    <a:pt x="96" y="1718"/>
                  </a:cubicBezTo>
                  <a:lnTo>
                    <a:pt x="98" y="1718"/>
                  </a:lnTo>
                  <a:cubicBezTo>
                    <a:pt x="99" y="1718"/>
                    <a:pt x="99" y="1719"/>
                    <a:pt x="100" y="1719"/>
                  </a:cubicBezTo>
                  <a:lnTo>
                    <a:pt x="118" y="1728"/>
                  </a:lnTo>
                  <a:cubicBezTo>
                    <a:pt x="119" y="1728"/>
                    <a:pt x="119" y="1729"/>
                    <a:pt x="120" y="1729"/>
                  </a:cubicBezTo>
                  <a:lnTo>
                    <a:pt x="123" y="1733"/>
                  </a:lnTo>
                  <a:cubicBezTo>
                    <a:pt x="124" y="1733"/>
                    <a:pt x="125" y="1734"/>
                    <a:pt x="125" y="1735"/>
                  </a:cubicBezTo>
                  <a:lnTo>
                    <a:pt x="127" y="1742"/>
                  </a:lnTo>
                  <a:cubicBezTo>
                    <a:pt x="127" y="1742"/>
                    <a:pt x="127" y="1742"/>
                    <a:pt x="127" y="1743"/>
                  </a:cubicBezTo>
                  <a:lnTo>
                    <a:pt x="136" y="1752"/>
                  </a:lnTo>
                  <a:cubicBezTo>
                    <a:pt x="137" y="1752"/>
                    <a:pt x="137" y="1753"/>
                    <a:pt x="138" y="1754"/>
                  </a:cubicBezTo>
                  <a:cubicBezTo>
                    <a:pt x="138" y="1756"/>
                    <a:pt x="139" y="1760"/>
                    <a:pt x="138" y="1762"/>
                  </a:cubicBezTo>
                  <a:lnTo>
                    <a:pt x="137" y="1764"/>
                  </a:lnTo>
                  <a:cubicBezTo>
                    <a:pt x="137" y="1765"/>
                    <a:pt x="137" y="1766"/>
                    <a:pt x="136" y="1767"/>
                  </a:cubicBezTo>
                  <a:lnTo>
                    <a:pt x="136" y="1767"/>
                  </a:lnTo>
                  <a:lnTo>
                    <a:pt x="148" y="1779"/>
                  </a:lnTo>
                  <a:cubicBezTo>
                    <a:pt x="149" y="1780"/>
                    <a:pt x="150" y="1781"/>
                    <a:pt x="151" y="1782"/>
                  </a:cubicBezTo>
                  <a:cubicBezTo>
                    <a:pt x="151" y="1783"/>
                    <a:pt x="151" y="1784"/>
                    <a:pt x="151" y="1785"/>
                  </a:cubicBezTo>
                  <a:cubicBezTo>
                    <a:pt x="152" y="1785"/>
                    <a:pt x="152" y="1786"/>
                    <a:pt x="152" y="1786"/>
                  </a:cubicBezTo>
                  <a:cubicBezTo>
                    <a:pt x="153" y="1787"/>
                    <a:pt x="155" y="1789"/>
                    <a:pt x="155" y="1790"/>
                  </a:cubicBezTo>
                  <a:lnTo>
                    <a:pt x="156" y="1794"/>
                  </a:lnTo>
                  <a:cubicBezTo>
                    <a:pt x="159" y="1794"/>
                    <a:pt x="162" y="1797"/>
                    <a:pt x="163" y="1800"/>
                  </a:cubicBezTo>
                  <a:lnTo>
                    <a:pt x="164" y="1804"/>
                  </a:lnTo>
                  <a:cubicBezTo>
                    <a:pt x="164" y="1806"/>
                    <a:pt x="164" y="1807"/>
                    <a:pt x="164" y="1808"/>
                  </a:cubicBezTo>
                  <a:lnTo>
                    <a:pt x="163" y="1811"/>
                  </a:lnTo>
                  <a:lnTo>
                    <a:pt x="168" y="1811"/>
                  </a:lnTo>
                  <a:cubicBezTo>
                    <a:pt x="169" y="1811"/>
                    <a:pt x="170" y="1811"/>
                    <a:pt x="171" y="1811"/>
                  </a:cubicBezTo>
                  <a:lnTo>
                    <a:pt x="173" y="1812"/>
                  </a:lnTo>
                  <a:lnTo>
                    <a:pt x="172" y="1809"/>
                  </a:lnTo>
                  <a:cubicBezTo>
                    <a:pt x="172" y="1808"/>
                    <a:pt x="171" y="1806"/>
                    <a:pt x="172" y="1805"/>
                  </a:cubicBezTo>
                  <a:lnTo>
                    <a:pt x="173" y="1801"/>
                  </a:lnTo>
                  <a:cubicBezTo>
                    <a:pt x="174" y="1798"/>
                    <a:pt x="176" y="1796"/>
                    <a:pt x="179" y="1795"/>
                  </a:cubicBezTo>
                  <a:lnTo>
                    <a:pt x="181" y="1795"/>
                  </a:lnTo>
                  <a:cubicBezTo>
                    <a:pt x="182" y="1794"/>
                    <a:pt x="183" y="1794"/>
                    <a:pt x="185" y="1795"/>
                  </a:cubicBezTo>
                  <a:lnTo>
                    <a:pt x="191" y="1796"/>
                  </a:lnTo>
                  <a:lnTo>
                    <a:pt x="196" y="1796"/>
                  </a:lnTo>
                  <a:lnTo>
                    <a:pt x="200" y="1796"/>
                  </a:lnTo>
                  <a:cubicBezTo>
                    <a:pt x="201" y="1796"/>
                    <a:pt x="202" y="1797"/>
                    <a:pt x="203" y="1797"/>
                  </a:cubicBezTo>
                  <a:lnTo>
                    <a:pt x="213" y="1803"/>
                  </a:lnTo>
                  <a:lnTo>
                    <a:pt x="216" y="1803"/>
                  </a:lnTo>
                  <a:cubicBezTo>
                    <a:pt x="220" y="1803"/>
                    <a:pt x="223" y="1807"/>
                    <a:pt x="223" y="1811"/>
                  </a:cubicBezTo>
                  <a:lnTo>
                    <a:pt x="223" y="1817"/>
                  </a:lnTo>
                  <a:lnTo>
                    <a:pt x="223" y="1817"/>
                  </a:lnTo>
                  <a:cubicBezTo>
                    <a:pt x="225" y="1816"/>
                    <a:pt x="228" y="1815"/>
                    <a:pt x="230" y="1815"/>
                  </a:cubicBezTo>
                  <a:cubicBezTo>
                    <a:pt x="231" y="1815"/>
                    <a:pt x="234" y="1816"/>
                    <a:pt x="235" y="1817"/>
                  </a:cubicBezTo>
                  <a:lnTo>
                    <a:pt x="245" y="1823"/>
                  </a:lnTo>
                  <a:lnTo>
                    <a:pt x="261" y="1823"/>
                  </a:lnTo>
                  <a:cubicBezTo>
                    <a:pt x="262" y="1823"/>
                    <a:pt x="263" y="1824"/>
                    <a:pt x="264" y="1824"/>
                  </a:cubicBezTo>
                  <a:cubicBezTo>
                    <a:pt x="264" y="1823"/>
                    <a:pt x="265" y="1822"/>
                    <a:pt x="265" y="1822"/>
                  </a:cubicBezTo>
                  <a:cubicBezTo>
                    <a:pt x="266" y="1821"/>
                    <a:pt x="268" y="1820"/>
                    <a:pt x="269" y="1820"/>
                  </a:cubicBezTo>
                  <a:cubicBezTo>
                    <a:pt x="269" y="1819"/>
                    <a:pt x="272" y="1819"/>
                    <a:pt x="272" y="1819"/>
                  </a:cubicBezTo>
                  <a:lnTo>
                    <a:pt x="273" y="1818"/>
                  </a:lnTo>
                  <a:lnTo>
                    <a:pt x="273" y="1817"/>
                  </a:lnTo>
                  <a:cubicBezTo>
                    <a:pt x="274" y="1816"/>
                    <a:pt x="275" y="1814"/>
                    <a:pt x="275" y="1814"/>
                  </a:cubicBezTo>
                  <a:cubicBezTo>
                    <a:pt x="276" y="1812"/>
                    <a:pt x="277" y="1812"/>
                    <a:pt x="278" y="1811"/>
                  </a:cubicBezTo>
                  <a:lnTo>
                    <a:pt x="281" y="1809"/>
                  </a:lnTo>
                  <a:cubicBezTo>
                    <a:pt x="282" y="1809"/>
                    <a:pt x="283" y="1808"/>
                    <a:pt x="284" y="1808"/>
                  </a:cubicBezTo>
                  <a:lnTo>
                    <a:pt x="288" y="1807"/>
                  </a:lnTo>
                  <a:cubicBezTo>
                    <a:pt x="289" y="1807"/>
                    <a:pt x="290" y="1806"/>
                    <a:pt x="291" y="1807"/>
                  </a:cubicBezTo>
                  <a:lnTo>
                    <a:pt x="294" y="1807"/>
                  </a:lnTo>
                  <a:cubicBezTo>
                    <a:pt x="297" y="1807"/>
                    <a:pt x="299" y="1809"/>
                    <a:pt x="300" y="1811"/>
                  </a:cubicBezTo>
                  <a:lnTo>
                    <a:pt x="303" y="1811"/>
                  </a:lnTo>
                  <a:cubicBezTo>
                    <a:pt x="304" y="1811"/>
                    <a:pt x="305" y="1811"/>
                    <a:pt x="306" y="1811"/>
                  </a:cubicBezTo>
                  <a:lnTo>
                    <a:pt x="309" y="1813"/>
                  </a:lnTo>
                  <a:cubicBezTo>
                    <a:pt x="312" y="1813"/>
                    <a:pt x="313" y="1815"/>
                    <a:pt x="314" y="1818"/>
                  </a:cubicBezTo>
                  <a:lnTo>
                    <a:pt x="315" y="1822"/>
                  </a:lnTo>
                  <a:cubicBezTo>
                    <a:pt x="316" y="1824"/>
                    <a:pt x="316" y="1825"/>
                    <a:pt x="316" y="1827"/>
                  </a:cubicBezTo>
                  <a:lnTo>
                    <a:pt x="322" y="1835"/>
                  </a:lnTo>
                  <a:lnTo>
                    <a:pt x="329" y="1837"/>
                  </a:lnTo>
                  <a:cubicBezTo>
                    <a:pt x="330" y="1837"/>
                    <a:pt x="331" y="1837"/>
                    <a:pt x="332" y="1837"/>
                  </a:cubicBezTo>
                  <a:lnTo>
                    <a:pt x="336" y="1840"/>
                  </a:lnTo>
                  <a:cubicBezTo>
                    <a:pt x="337" y="1840"/>
                    <a:pt x="338" y="1841"/>
                    <a:pt x="339" y="1842"/>
                  </a:cubicBezTo>
                  <a:lnTo>
                    <a:pt x="341" y="1846"/>
                  </a:lnTo>
                  <a:lnTo>
                    <a:pt x="346" y="1845"/>
                  </a:lnTo>
                  <a:cubicBezTo>
                    <a:pt x="347" y="1844"/>
                    <a:pt x="348" y="1844"/>
                    <a:pt x="349" y="1845"/>
                  </a:cubicBezTo>
                  <a:lnTo>
                    <a:pt x="355" y="1846"/>
                  </a:lnTo>
                  <a:lnTo>
                    <a:pt x="363" y="1843"/>
                  </a:lnTo>
                  <a:cubicBezTo>
                    <a:pt x="364" y="1843"/>
                    <a:pt x="366" y="1843"/>
                    <a:pt x="367" y="1843"/>
                  </a:cubicBezTo>
                  <a:lnTo>
                    <a:pt x="382" y="1848"/>
                  </a:lnTo>
                  <a:lnTo>
                    <a:pt x="391" y="1847"/>
                  </a:lnTo>
                  <a:lnTo>
                    <a:pt x="397" y="1847"/>
                  </a:lnTo>
                  <a:cubicBezTo>
                    <a:pt x="398" y="1847"/>
                    <a:pt x="399" y="1847"/>
                    <a:pt x="399" y="1848"/>
                  </a:cubicBezTo>
                  <a:lnTo>
                    <a:pt x="429" y="1864"/>
                  </a:lnTo>
                  <a:lnTo>
                    <a:pt x="447" y="1868"/>
                  </a:lnTo>
                  <a:cubicBezTo>
                    <a:pt x="449" y="1868"/>
                    <a:pt x="450" y="1869"/>
                    <a:pt x="451" y="1870"/>
                  </a:cubicBezTo>
                  <a:lnTo>
                    <a:pt x="454" y="1872"/>
                  </a:lnTo>
                  <a:cubicBezTo>
                    <a:pt x="455" y="1873"/>
                    <a:pt x="456" y="1875"/>
                    <a:pt x="456" y="1877"/>
                  </a:cubicBezTo>
                  <a:cubicBezTo>
                    <a:pt x="456" y="1880"/>
                    <a:pt x="455" y="1882"/>
                    <a:pt x="454" y="1883"/>
                  </a:cubicBezTo>
                  <a:lnTo>
                    <a:pt x="450" y="1887"/>
                  </a:lnTo>
                  <a:lnTo>
                    <a:pt x="445" y="1897"/>
                  </a:lnTo>
                  <a:lnTo>
                    <a:pt x="437" y="1921"/>
                  </a:lnTo>
                  <a:lnTo>
                    <a:pt x="434" y="1926"/>
                  </a:lnTo>
                  <a:cubicBezTo>
                    <a:pt x="433" y="1927"/>
                    <a:pt x="433" y="1928"/>
                    <a:pt x="432" y="1928"/>
                  </a:cubicBezTo>
                  <a:cubicBezTo>
                    <a:pt x="431" y="1929"/>
                    <a:pt x="430" y="1930"/>
                    <a:pt x="429" y="1930"/>
                  </a:cubicBezTo>
                  <a:lnTo>
                    <a:pt x="422" y="1934"/>
                  </a:lnTo>
                  <a:lnTo>
                    <a:pt x="422" y="1934"/>
                  </a:lnTo>
                  <a:lnTo>
                    <a:pt x="422" y="1934"/>
                  </a:lnTo>
                  <a:cubicBezTo>
                    <a:pt x="422" y="1935"/>
                    <a:pt x="421" y="1936"/>
                    <a:pt x="421" y="1937"/>
                  </a:cubicBezTo>
                  <a:cubicBezTo>
                    <a:pt x="421" y="1938"/>
                    <a:pt x="420" y="1940"/>
                    <a:pt x="419" y="1941"/>
                  </a:cubicBezTo>
                  <a:cubicBezTo>
                    <a:pt x="418" y="1941"/>
                    <a:pt x="416" y="1943"/>
                    <a:pt x="415" y="1943"/>
                  </a:cubicBezTo>
                  <a:cubicBezTo>
                    <a:pt x="414" y="1944"/>
                    <a:pt x="412" y="1944"/>
                    <a:pt x="411" y="1944"/>
                  </a:cubicBezTo>
                  <a:lnTo>
                    <a:pt x="410" y="1944"/>
                  </a:lnTo>
                  <a:lnTo>
                    <a:pt x="410" y="1946"/>
                  </a:lnTo>
                  <a:cubicBezTo>
                    <a:pt x="410" y="1947"/>
                    <a:pt x="410" y="1947"/>
                    <a:pt x="409" y="1948"/>
                  </a:cubicBezTo>
                  <a:lnTo>
                    <a:pt x="408" y="1951"/>
                  </a:lnTo>
                  <a:cubicBezTo>
                    <a:pt x="408" y="1951"/>
                    <a:pt x="408" y="1952"/>
                    <a:pt x="407" y="1953"/>
                  </a:cubicBezTo>
                  <a:lnTo>
                    <a:pt x="391" y="1970"/>
                  </a:lnTo>
                  <a:cubicBezTo>
                    <a:pt x="390" y="1970"/>
                    <a:pt x="389" y="1971"/>
                    <a:pt x="388" y="1971"/>
                  </a:cubicBezTo>
                  <a:lnTo>
                    <a:pt x="386" y="1972"/>
                  </a:lnTo>
                  <a:lnTo>
                    <a:pt x="379" y="1982"/>
                  </a:lnTo>
                  <a:lnTo>
                    <a:pt x="378" y="1990"/>
                  </a:lnTo>
                  <a:lnTo>
                    <a:pt x="378" y="1998"/>
                  </a:lnTo>
                  <a:lnTo>
                    <a:pt x="380" y="2002"/>
                  </a:lnTo>
                  <a:cubicBezTo>
                    <a:pt x="380" y="2003"/>
                    <a:pt x="380" y="2004"/>
                    <a:pt x="380" y="2005"/>
                  </a:cubicBezTo>
                  <a:lnTo>
                    <a:pt x="380" y="2007"/>
                  </a:lnTo>
                  <a:cubicBezTo>
                    <a:pt x="380" y="2009"/>
                    <a:pt x="379" y="2012"/>
                    <a:pt x="377" y="2013"/>
                  </a:cubicBezTo>
                  <a:lnTo>
                    <a:pt x="372" y="2018"/>
                  </a:lnTo>
                  <a:lnTo>
                    <a:pt x="372" y="2022"/>
                  </a:lnTo>
                  <a:cubicBezTo>
                    <a:pt x="372" y="2023"/>
                    <a:pt x="372" y="2023"/>
                    <a:pt x="371" y="2024"/>
                  </a:cubicBezTo>
                  <a:lnTo>
                    <a:pt x="370" y="2027"/>
                  </a:lnTo>
                  <a:cubicBezTo>
                    <a:pt x="370" y="2027"/>
                    <a:pt x="370" y="2028"/>
                    <a:pt x="369" y="2029"/>
                  </a:cubicBezTo>
                  <a:lnTo>
                    <a:pt x="367" y="2035"/>
                  </a:lnTo>
                  <a:lnTo>
                    <a:pt x="366" y="2044"/>
                  </a:lnTo>
                  <a:lnTo>
                    <a:pt x="368" y="2053"/>
                  </a:lnTo>
                  <a:cubicBezTo>
                    <a:pt x="368" y="2054"/>
                    <a:pt x="369" y="2055"/>
                    <a:pt x="368" y="2056"/>
                  </a:cubicBezTo>
                  <a:lnTo>
                    <a:pt x="368" y="2060"/>
                  </a:lnTo>
                  <a:cubicBezTo>
                    <a:pt x="368" y="2061"/>
                    <a:pt x="368" y="2062"/>
                    <a:pt x="367" y="2063"/>
                  </a:cubicBezTo>
                  <a:lnTo>
                    <a:pt x="364" y="2068"/>
                  </a:lnTo>
                  <a:cubicBezTo>
                    <a:pt x="364" y="2069"/>
                    <a:pt x="363" y="2070"/>
                    <a:pt x="361" y="2071"/>
                  </a:cubicBezTo>
                  <a:lnTo>
                    <a:pt x="358" y="2072"/>
                  </a:lnTo>
                  <a:lnTo>
                    <a:pt x="356" y="2087"/>
                  </a:lnTo>
                  <a:lnTo>
                    <a:pt x="353" y="2093"/>
                  </a:lnTo>
                  <a:lnTo>
                    <a:pt x="340" y="2112"/>
                  </a:lnTo>
                  <a:lnTo>
                    <a:pt x="340" y="2115"/>
                  </a:lnTo>
                  <a:cubicBezTo>
                    <a:pt x="340" y="2116"/>
                    <a:pt x="339" y="2117"/>
                    <a:pt x="339" y="2118"/>
                  </a:cubicBezTo>
                  <a:lnTo>
                    <a:pt x="333" y="2132"/>
                  </a:lnTo>
                  <a:lnTo>
                    <a:pt x="334" y="2141"/>
                  </a:lnTo>
                  <a:lnTo>
                    <a:pt x="341" y="2154"/>
                  </a:lnTo>
                  <a:cubicBezTo>
                    <a:pt x="342" y="2155"/>
                    <a:pt x="342" y="2157"/>
                    <a:pt x="342" y="2158"/>
                  </a:cubicBezTo>
                  <a:lnTo>
                    <a:pt x="343" y="2167"/>
                  </a:lnTo>
                  <a:cubicBezTo>
                    <a:pt x="343" y="2168"/>
                    <a:pt x="343" y="2170"/>
                    <a:pt x="342" y="2171"/>
                  </a:cubicBezTo>
                  <a:lnTo>
                    <a:pt x="340" y="2175"/>
                  </a:lnTo>
                  <a:lnTo>
                    <a:pt x="339" y="2176"/>
                  </a:lnTo>
                  <a:lnTo>
                    <a:pt x="335" y="2181"/>
                  </a:lnTo>
                  <a:lnTo>
                    <a:pt x="335" y="2185"/>
                  </a:lnTo>
                  <a:cubicBezTo>
                    <a:pt x="335" y="2185"/>
                    <a:pt x="335" y="2186"/>
                    <a:pt x="335" y="2187"/>
                  </a:cubicBezTo>
                  <a:lnTo>
                    <a:pt x="334" y="2189"/>
                  </a:lnTo>
                  <a:lnTo>
                    <a:pt x="333" y="2192"/>
                  </a:lnTo>
                  <a:cubicBezTo>
                    <a:pt x="333" y="2193"/>
                    <a:pt x="332" y="2194"/>
                    <a:pt x="332" y="2194"/>
                  </a:cubicBezTo>
                  <a:cubicBezTo>
                    <a:pt x="331" y="2195"/>
                    <a:pt x="331" y="2195"/>
                    <a:pt x="331" y="2196"/>
                  </a:cubicBezTo>
                  <a:lnTo>
                    <a:pt x="331" y="2196"/>
                  </a:lnTo>
                  <a:lnTo>
                    <a:pt x="332" y="2201"/>
                  </a:lnTo>
                  <a:cubicBezTo>
                    <a:pt x="332" y="2202"/>
                    <a:pt x="332" y="2203"/>
                    <a:pt x="332" y="2204"/>
                  </a:cubicBezTo>
                  <a:lnTo>
                    <a:pt x="331" y="2207"/>
                  </a:lnTo>
                  <a:cubicBezTo>
                    <a:pt x="331" y="2209"/>
                    <a:pt x="329" y="2212"/>
                    <a:pt x="327" y="2213"/>
                  </a:cubicBezTo>
                  <a:lnTo>
                    <a:pt x="327" y="2213"/>
                  </a:lnTo>
                  <a:lnTo>
                    <a:pt x="324" y="2222"/>
                  </a:lnTo>
                  <a:lnTo>
                    <a:pt x="326" y="2230"/>
                  </a:lnTo>
                  <a:cubicBezTo>
                    <a:pt x="327" y="2231"/>
                    <a:pt x="327" y="2232"/>
                    <a:pt x="327" y="2232"/>
                  </a:cubicBezTo>
                  <a:lnTo>
                    <a:pt x="327" y="2237"/>
                  </a:lnTo>
                  <a:cubicBezTo>
                    <a:pt x="326" y="2238"/>
                    <a:pt x="326" y="2239"/>
                    <a:pt x="325" y="2240"/>
                  </a:cubicBezTo>
                </a:path>
              </a:pathLst>
            </a:custGeom>
            <a:grpFill/>
            <a:ln w="9525" cap="rnd">
              <a:noFill/>
              <a:bevel/>
              <a:headEnd/>
              <a:tailEnd/>
            </a:ln>
            <a:effectLst/>
          </p:spPr>
          <p:txBody>
            <a:bodyPr wrap="none" anchor="ctr"/>
            <a:lstStyle/>
            <a:p>
              <a:endParaRPr lang="en-US" sz="422"/>
            </a:p>
          </p:txBody>
        </p:sp>
        <p:sp>
          <p:nvSpPr>
            <p:cNvPr id="464" name="Freeform 449">
              <a:extLst>
                <a:ext uri="{FF2B5EF4-FFF2-40B4-BE49-F238E27FC236}">
                  <a16:creationId xmlns:a16="http://schemas.microsoft.com/office/drawing/2014/main" id="{CE563288-80C6-463C-AB6E-6C0A85B54095}"/>
                </a:ext>
              </a:extLst>
            </p:cNvPr>
            <p:cNvSpPr>
              <a:spLocks noChangeArrowheads="1"/>
            </p:cNvSpPr>
            <p:nvPr/>
          </p:nvSpPr>
          <p:spPr bwMode="auto">
            <a:xfrm>
              <a:off x="8791575" y="2778125"/>
              <a:ext cx="6350" cy="9525"/>
            </a:xfrm>
            <a:custGeom>
              <a:avLst/>
              <a:gdLst>
                <a:gd name="T0" fmla="*/ 0 w 18"/>
                <a:gd name="T1" fmla="*/ 23 h 25"/>
                <a:gd name="T2" fmla="*/ 0 w 18"/>
                <a:gd name="T3" fmla="*/ 24 h 25"/>
                <a:gd name="T4" fmla="*/ 0 w 18"/>
                <a:gd name="T5" fmla="*/ 24 h 25"/>
                <a:gd name="T6" fmla="*/ 0 w 18"/>
                <a:gd name="T7" fmla="*/ 24 h 25"/>
                <a:gd name="T8" fmla="*/ 2 w 18"/>
                <a:gd name="T9" fmla="*/ 21 h 25"/>
                <a:gd name="T10" fmla="*/ 6 w 18"/>
                <a:gd name="T11" fmla="*/ 17 h 25"/>
                <a:gd name="T12" fmla="*/ 15 w 18"/>
                <a:gd name="T13" fmla="*/ 11 h 25"/>
                <a:gd name="T14" fmla="*/ 17 w 18"/>
                <a:gd name="T15" fmla="*/ 7 h 25"/>
                <a:gd name="T16" fmla="*/ 17 w 18"/>
                <a:gd name="T17" fmla="*/ 4 h 25"/>
                <a:gd name="T18" fmla="*/ 14 w 18"/>
                <a:gd name="T19" fmla="*/ 1 h 25"/>
                <a:gd name="T20" fmla="*/ 9 w 18"/>
                <a:gd name="T21" fmla="*/ 0 h 25"/>
                <a:gd name="T22" fmla="*/ 3 w 18"/>
                <a:gd name="T23" fmla="*/ 1 h 25"/>
                <a:gd name="T24" fmla="*/ 1 w 18"/>
                <a:gd name="T25" fmla="*/ 6 h 25"/>
                <a:gd name="T26" fmla="*/ 1 w 18"/>
                <a:gd name="T27" fmla="*/ 7 h 25"/>
                <a:gd name="T28" fmla="*/ 2 w 18"/>
                <a:gd name="T29" fmla="*/ 12 h 25"/>
                <a:gd name="T30" fmla="*/ 3 w 18"/>
                <a:gd name="T31" fmla="*/ 14 h 25"/>
                <a:gd name="T32" fmla="*/ 3 w 18"/>
                <a:gd name="T33" fmla="*/ 17 h 25"/>
                <a:gd name="T34" fmla="*/ 0 w 18"/>
                <a:gd name="T35"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5">
                  <a:moveTo>
                    <a:pt x="0" y="23"/>
                  </a:moveTo>
                  <a:lnTo>
                    <a:pt x="0" y="24"/>
                  </a:lnTo>
                  <a:lnTo>
                    <a:pt x="0" y="24"/>
                  </a:lnTo>
                  <a:lnTo>
                    <a:pt x="0" y="24"/>
                  </a:lnTo>
                  <a:cubicBezTo>
                    <a:pt x="0" y="23"/>
                    <a:pt x="1" y="22"/>
                    <a:pt x="2" y="21"/>
                  </a:cubicBezTo>
                  <a:lnTo>
                    <a:pt x="6" y="17"/>
                  </a:lnTo>
                  <a:lnTo>
                    <a:pt x="15" y="11"/>
                  </a:lnTo>
                  <a:lnTo>
                    <a:pt x="17" y="7"/>
                  </a:lnTo>
                  <a:lnTo>
                    <a:pt x="17" y="4"/>
                  </a:lnTo>
                  <a:lnTo>
                    <a:pt x="14" y="1"/>
                  </a:lnTo>
                  <a:lnTo>
                    <a:pt x="9" y="0"/>
                  </a:lnTo>
                  <a:lnTo>
                    <a:pt x="3" y="1"/>
                  </a:lnTo>
                  <a:cubicBezTo>
                    <a:pt x="3" y="3"/>
                    <a:pt x="2" y="5"/>
                    <a:pt x="1" y="6"/>
                  </a:cubicBezTo>
                  <a:lnTo>
                    <a:pt x="1" y="7"/>
                  </a:lnTo>
                  <a:lnTo>
                    <a:pt x="2" y="12"/>
                  </a:lnTo>
                  <a:cubicBezTo>
                    <a:pt x="3" y="13"/>
                    <a:pt x="3" y="14"/>
                    <a:pt x="3" y="14"/>
                  </a:cubicBezTo>
                  <a:lnTo>
                    <a:pt x="3" y="17"/>
                  </a:lnTo>
                  <a:cubicBezTo>
                    <a:pt x="3" y="19"/>
                    <a:pt x="2" y="22"/>
                    <a:pt x="0" y="2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65" name="Freeform 450">
              <a:extLst>
                <a:ext uri="{FF2B5EF4-FFF2-40B4-BE49-F238E27FC236}">
                  <a16:creationId xmlns:a16="http://schemas.microsoft.com/office/drawing/2014/main" id="{73FE5E47-A5E0-40B5-A051-2A0652EC8C0D}"/>
                </a:ext>
              </a:extLst>
            </p:cNvPr>
            <p:cNvSpPr>
              <a:spLocks noChangeArrowheads="1"/>
            </p:cNvSpPr>
            <p:nvPr/>
          </p:nvSpPr>
          <p:spPr bwMode="auto">
            <a:xfrm>
              <a:off x="8716962" y="2794000"/>
              <a:ext cx="4763" cy="4763"/>
            </a:xfrm>
            <a:custGeom>
              <a:avLst/>
              <a:gdLst>
                <a:gd name="T0" fmla="*/ 5 w 15"/>
                <a:gd name="T1" fmla="*/ 11 h 12"/>
                <a:gd name="T2" fmla="*/ 6 w 15"/>
                <a:gd name="T3" fmla="*/ 10 h 12"/>
                <a:gd name="T4" fmla="*/ 9 w 15"/>
                <a:gd name="T5" fmla="*/ 9 h 12"/>
                <a:gd name="T6" fmla="*/ 14 w 15"/>
                <a:gd name="T7" fmla="*/ 4 h 12"/>
                <a:gd name="T8" fmla="*/ 14 w 15"/>
                <a:gd name="T9" fmla="*/ 4 h 12"/>
                <a:gd name="T10" fmla="*/ 14 w 15"/>
                <a:gd name="T11" fmla="*/ 4 h 12"/>
                <a:gd name="T12" fmla="*/ 7 w 15"/>
                <a:gd name="T13" fmla="*/ 0 h 12"/>
                <a:gd name="T14" fmla="*/ 5 w 15"/>
                <a:gd name="T15" fmla="*/ 0 h 12"/>
                <a:gd name="T16" fmla="*/ 5 w 15"/>
                <a:gd name="T17" fmla="*/ 1 h 12"/>
                <a:gd name="T18" fmla="*/ 0 w 15"/>
                <a:gd name="T19" fmla="*/ 9 h 12"/>
                <a:gd name="T20" fmla="*/ 2 w 15"/>
                <a:gd name="T21" fmla="*/ 10 h 12"/>
                <a:gd name="T22" fmla="*/ 5 w 15"/>
                <a:gd name="T2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2">
                  <a:moveTo>
                    <a:pt x="5" y="11"/>
                  </a:moveTo>
                  <a:lnTo>
                    <a:pt x="6" y="10"/>
                  </a:lnTo>
                  <a:cubicBezTo>
                    <a:pt x="7" y="10"/>
                    <a:pt x="8" y="10"/>
                    <a:pt x="9" y="9"/>
                  </a:cubicBezTo>
                  <a:cubicBezTo>
                    <a:pt x="9" y="7"/>
                    <a:pt x="11" y="5"/>
                    <a:pt x="14" y="4"/>
                  </a:cubicBezTo>
                  <a:lnTo>
                    <a:pt x="14" y="4"/>
                  </a:lnTo>
                  <a:lnTo>
                    <a:pt x="14" y="4"/>
                  </a:lnTo>
                  <a:lnTo>
                    <a:pt x="7" y="0"/>
                  </a:lnTo>
                  <a:cubicBezTo>
                    <a:pt x="6" y="0"/>
                    <a:pt x="6" y="0"/>
                    <a:pt x="5" y="0"/>
                  </a:cubicBezTo>
                  <a:lnTo>
                    <a:pt x="5" y="1"/>
                  </a:lnTo>
                  <a:lnTo>
                    <a:pt x="0" y="9"/>
                  </a:lnTo>
                  <a:cubicBezTo>
                    <a:pt x="1" y="10"/>
                    <a:pt x="2" y="10"/>
                    <a:pt x="2" y="10"/>
                  </a:cubicBezTo>
                  <a:lnTo>
                    <a:pt x="5" y="1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66" name="Freeform 451">
              <a:extLst>
                <a:ext uri="{FF2B5EF4-FFF2-40B4-BE49-F238E27FC236}">
                  <a16:creationId xmlns:a16="http://schemas.microsoft.com/office/drawing/2014/main" id="{7768970D-B2B0-4D56-8CA2-34B46B6AD484}"/>
                </a:ext>
              </a:extLst>
            </p:cNvPr>
            <p:cNvSpPr>
              <a:spLocks noChangeArrowheads="1"/>
            </p:cNvSpPr>
            <p:nvPr/>
          </p:nvSpPr>
          <p:spPr bwMode="auto">
            <a:xfrm>
              <a:off x="8615362" y="2784475"/>
              <a:ext cx="12700" cy="9525"/>
            </a:xfrm>
            <a:custGeom>
              <a:avLst/>
              <a:gdLst>
                <a:gd name="T0" fmla="*/ 18 w 37"/>
                <a:gd name="T1" fmla="*/ 23 h 25"/>
                <a:gd name="T2" fmla="*/ 22 w 37"/>
                <a:gd name="T3" fmla="*/ 21 h 25"/>
                <a:gd name="T4" fmla="*/ 27 w 37"/>
                <a:gd name="T5" fmla="*/ 20 h 25"/>
                <a:gd name="T6" fmla="*/ 36 w 37"/>
                <a:gd name="T7" fmla="*/ 22 h 25"/>
                <a:gd name="T8" fmla="*/ 28 w 37"/>
                <a:gd name="T9" fmla="*/ 8 h 25"/>
                <a:gd name="T10" fmla="*/ 25 w 37"/>
                <a:gd name="T11" fmla="*/ 5 h 25"/>
                <a:gd name="T12" fmla="*/ 12 w 37"/>
                <a:gd name="T13" fmla="*/ 0 h 25"/>
                <a:gd name="T14" fmla="*/ 7 w 37"/>
                <a:gd name="T15" fmla="*/ 0 h 25"/>
                <a:gd name="T16" fmla="*/ 2 w 37"/>
                <a:gd name="T17" fmla="*/ 5 h 25"/>
                <a:gd name="T18" fmla="*/ 0 w 37"/>
                <a:gd name="T19" fmla="*/ 10 h 25"/>
                <a:gd name="T20" fmla="*/ 0 w 37"/>
                <a:gd name="T21" fmla="*/ 10 h 25"/>
                <a:gd name="T22" fmla="*/ 1 w 37"/>
                <a:gd name="T23" fmla="*/ 10 h 25"/>
                <a:gd name="T24" fmla="*/ 6 w 37"/>
                <a:gd name="T25" fmla="*/ 11 h 25"/>
                <a:gd name="T26" fmla="*/ 8 w 37"/>
                <a:gd name="T27" fmla="*/ 11 h 25"/>
                <a:gd name="T28" fmla="*/ 11 w 37"/>
                <a:gd name="T29" fmla="*/ 12 h 25"/>
                <a:gd name="T30" fmla="*/ 16 w 37"/>
                <a:gd name="T31" fmla="*/ 17 h 25"/>
                <a:gd name="T32" fmla="*/ 17 w 37"/>
                <a:gd name="T33" fmla="*/ 20 h 25"/>
                <a:gd name="T34" fmla="*/ 17 w 37"/>
                <a:gd name="T35" fmla="*/ 23 h 25"/>
                <a:gd name="T36" fmla="*/ 17 w 37"/>
                <a:gd name="T37" fmla="*/ 24 h 25"/>
                <a:gd name="T38" fmla="*/ 18 w 37"/>
                <a:gd name="T39"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25">
                  <a:moveTo>
                    <a:pt x="18" y="23"/>
                  </a:moveTo>
                  <a:lnTo>
                    <a:pt x="22" y="21"/>
                  </a:lnTo>
                  <a:cubicBezTo>
                    <a:pt x="24" y="20"/>
                    <a:pt x="25" y="20"/>
                    <a:pt x="27" y="20"/>
                  </a:cubicBezTo>
                  <a:lnTo>
                    <a:pt x="36" y="22"/>
                  </a:lnTo>
                  <a:lnTo>
                    <a:pt x="28" y="8"/>
                  </a:lnTo>
                  <a:lnTo>
                    <a:pt x="25" y="5"/>
                  </a:lnTo>
                  <a:lnTo>
                    <a:pt x="12" y="0"/>
                  </a:lnTo>
                  <a:lnTo>
                    <a:pt x="7" y="0"/>
                  </a:lnTo>
                  <a:lnTo>
                    <a:pt x="2" y="5"/>
                  </a:lnTo>
                  <a:lnTo>
                    <a:pt x="0" y="10"/>
                  </a:lnTo>
                  <a:lnTo>
                    <a:pt x="0" y="10"/>
                  </a:lnTo>
                  <a:lnTo>
                    <a:pt x="1" y="10"/>
                  </a:lnTo>
                  <a:lnTo>
                    <a:pt x="6" y="11"/>
                  </a:lnTo>
                  <a:cubicBezTo>
                    <a:pt x="7" y="11"/>
                    <a:pt x="8" y="11"/>
                    <a:pt x="8" y="11"/>
                  </a:cubicBezTo>
                  <a:lnTo>
                    <a:pt x="11" y="12"/>
                  </a:lnTo>
                  <a:cubicBezTo>
                    <a:pt x="13" y="13"/>
                    <a:pt x="15" y="15"/>
                    <a:pt x="16" y="17"/>
                  </a:cubicBezTo>
                  <a:lnTo>
                    <a:pt x="17" y="20"/>
                  </a:lnTo>
                  <a:cubicBezTo>
                    <a:pt x="17" y="21"/>
                    <a:pt x="17" y="22"/>
                    <a:pt x="17" y="23"/>
                  </a:cubicBezTo>
                  <a:lnTo>
                    <a:pt x="17" y="24"/>
                  </a:lnTo>
                  <a:lnTo>
                    <a:pt x="18" y="2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67" name="Freeform 452">
              <a:extLst>
                <a:ext uri="{FF2B5EF4-FFF2-40B4-BE49-F238E27FC236}">
                  <a16:creationId xmlns:a16="http://schemas.microsoft.com/office/drawing/2014/main" id="{DA172061-F23E-4A02-A863-F577D7632517}"/>
                </a:ext>
              </a:extLst>
            </p:cNvPr>
            <p:cNvSpPr>
              <a:spLocks noChangeArrowheads="1"/>
            </p:cNvSpPr>
            <p:nvPr/>
          </p:nvSpPr>
          <p:spPr bwMode="auto">
            <a:xfrm>
              <a:off x="10655300" y="3965575"/>
              <a:ext cx="465137" cy="233363"/>
            </a:xfrm>
            <a:custGeom>
              <a:avLst/>
              <a:gdLst>
                <a:gd name="T0" fmla="*/ 516 w 1292"/>
                <a:gd name="T1" fmla="*/ 110 h 650"/>
                <a:gd name="T2" fmla="*/ 477 w 1292"/>
                <a:gd name="T3" fmla="*/ 104 h 650"/>
                <a:gd name="T4" fmla="*/ 391 w 1292"/>
                <a:gd name="T5" fmla="*/ 106 h 650"/>
                <a:gd name="T6" fmla="*/ 321 w 1292"/>
                <a:gd name="T7" fmla="*/ 95 h 650"/>
                <a:gd name="T8" fmla="*/ 269 w 1292"/>
                <a:gd name="T9" fmla="*/ 78 h 650"/>
                <a:gd name="T10" fmla="*/ 239 w 1292"/>
                <a:gd name="T11" fmla="*/ 64 h 650"/>
                <a:gd name="T12" fmla="*/ 185 w 1292"/>
                <a:gd name="T13" fmla="*/ 52 h 650"/>
                <a:gd name="T14" fmla="*/ 96 w 1292"/>
                <a:gd name="T15" fmla="*/ 19 h 650"/>
                <a:gd name="T16" fmla="*/ 4 w 1292"/>
                <a:gd name="T17" fmla="*/ 38 h 650"/>
                <a:gd name="T18" fmla="*/ 42 w 1292"/>
                <a:gd name="T19" fmla="*/ 56 h 650"/>
                <a:gd name="T20" fmla="*/ 60 w 1292"/>
                <a:gd name="T21" fmla="*/ 95 h 650"/>
                <a:gd name="T22" fmla="*/ 108 w 1292"/>
                <a:gd name="T23" fmla="*/ 113 h 650"/>
                <a:gd name="T24" fmla="*/ 173 w 1292"/>
                <a:gd name="T25" fmla="*/ 134 h 650"/>
                <a:gd name="T26" fmla="*/ 200 w 1292"/>
                <a:gd name="T27" fmla="*/ 146 h 650"/>
                <a:gd name="T28" fmla="*/ 226 w 1292"/>
                <a:gd name="T29" fmla="*/ 191 h 650"/>
                <a:gd name="T30" fmla="*/ 275 w 1292"/>
                <a:gd name="T31" fmla="*/ 208 h 650"/>
                <a:gd name="T32" fmla="*/ 323 w 1292"/>
                <a:gd name="T33" fmla="*/ 353 h 650"/>
                <a:gd name="T34" fmla="*/ 347 w 1292"/>
                <a:gd name="T35" fmla="*/ 434 h 650"/>
                <a:gd name="T36" fmla="*/ 340 w 1292"/>
                <a:gd name="T37" fmla="*/ 480 h 650"/>
                <a:gd name="T38" fmla="*/ 317 w 1292"/>
                <a:gd name="T39" fmla="*/ 538 h 650"/>
                <a:gd name="T40" fmla="*/ 356 w 1292"/>
                <a:gd name="T41" fmla="*/ 540 h 650"/>
                <a:gd name="T42" fmla="*/ 396 w 1292"/>
                <a:gd name="T43" fmla="*/ 534 h 650"/>
                <a:gd name="T44" fmla="*/ 415 w 1292"/>
                <a:gd name="T45" fmla="*/ 533 h 650"/>
                <a:gd name="T46" fmla="*/ 484 w 1292"/>
                <a:gd name="T47" fmla="*/ 527 h 650"/>
                <a:gd name="T48" fmla="*/ 541 w 1292"/>
                <a:gd name="T49" fmla="*/ 513 h 650"/>
                <a:gd name="T50" fmla="*/ 560 w 1292"/>
                <a:gd name="T51" fmla="*/ 536 h 650"/>
                <a:gd name="T52" fmla="*/ 575 w 1292"/>
                <a:gd name="T53" fmla="*/ 551 h 650"/>
                <a:gd name="T54" fmla="*/ 622 w 1292"/>
                <a:gd name="T55" fmla="*/ 599 h 650"/>
                <a:gd name="T56" fmla="*/ 656 w 1292"/>
                <a:gd name="T57" fmla="*/ 615 h 650"/>
                <a:gd name="T58" fmla="*/ 681 w 1292"/>
                <a:gd name="T59" fmla="*/ 631 h 650"/>
                <a:gd name="T60" fmla="*/ 769 w 1292"/>
                <a:gd name="T61" fmla="*/ 621 h 650"/>
                <a:gd name="T62" fmla="*/ 800 w 1292"/>
                <a:gd name="T63" fmla="*/ 611 h 650"/>
                <a:gd name="T64" fmla="*/ 832 w 1292"/>
                <a:gd name="T65" fmla="*/ 613 h 650"/>
                <a:gd name="T66" fmla="*/ 864 w 1292"/>
                <a:gd name="T67" fmla="*/ 616 h 650"/>
                <a:gd name="T68" fmla="*/ 891 w 1292"/>
                <a:gd name="T69" fmla="*/ 606 h 650"/>
                <a:gd name="T70" fmla="*/ 936 w 1292"/>
                <a:gd name="T71" fmla="*/ 592 h 650"/>
                <a:gd name="T72" fmla="*/ 1032 w 1292"/>
                <a:gd name="T73" fmla="*/ 545 h 650"/>
                <a:gd name="T74" fmla="*/ 1075 w 1292"/>
                <a:gd name="T75" fmla="*/ 561 h 650"/>
                <a:gd name="T76" fmla="*/ 1125 w 1292"/>
                <a:gd name="T77" fmla="*/ 604 h 650"/>
                <a:gd name="T78" fmla="*/ 1207 w 1292"/>
                <a:gd name="T79" fmla="*/ 611 h 650"/>
                <a:gd name="T80" fmla="*/ 1249 w 1292"/>
                <a:gd name="T81" fmla="*/ 639 h 650"/>
                <a:gd name="T82" fmla="*/ 1279 w 1292"/>
                <a:gd name="T83" fmla="*/ 639 h 650"/>
                <a:gd name="T84" fmla="*/ 1285 w 1292"/>
                <a:gd name="T85" fmla="*/ 589 h 650"/>
                <a:gd name="T86" fmla="*/ 1223 w 1292"/>
                <a:gd name="T87" fmla="*/ 549 h 650"/>
                <a:gd name="T88" fmla="*/ 1196 w 1292"/>
                <a:gd name="T89" fmla="*/ 514 h 650"/>
                <a:gd name="T90" fmla="*/ 1213 w 1292"/>
                <a:gd name="T91" fmla="*/ 466 h 650"/>
                <a:gd name="T92" fmla="*/ 1226 w 1292"/>
                <a:gd name="T93" fmla="*/ 436 h 650"/>
                <a:gd name="T94" fmla="*/ 1177 w 1292"/>
                <a:gd name="T95" fmla="*/ 419 h 650"/>
                <a:gd name="T96" fmla="*/ 1152 w 1292"/>
                <a:gd name="T97" fmla="*/ 411 h 650"/>
                <a:gd name="T98" fmla="*/ 1096 w 1292"/>
                <a:gd name="T99" fmla="*/ 369 h 650"/>
                <a:gd name="T100" fmla="*/ 1074 w 1292"/>
                <a:gd name="T101" fmla="*/ 276 h 650"/>
                <a:gd name="T102" fmla="*/ 997 w 1292"/>
                <a:gd name="T103" fmla="*/ 235 h 650"/>
                <a:gd name="T104" fmla="*/ 969 w 1292"/>
                <a:gd name="T105" fmla="*/ 234 h 650"/>
                <a:gd name="T106" fmla="*/ 926 w 1292"/>
                <a:gd name="T107" fmla="*/ 258 h 650"/>
                <a:gd name="T108" fmla="*/ 890 w 1292"/>
                <a:gd name="T109" fmla="*/ 221 h 650"/>
                <a:gd name="T110" fmla="*/ 827 w 1292"/>
                <a:gd name="T111" fmla="*/ 242 h 650"/>
                <a:gd name="T112" fmla="*/ 772 w 1292"/>
                <a:gd name="T113" fmla="*/ 271 h 650"/>
                <a:gd name="T114" fmla="*/ 720 w 1292"/>
                <a:gd name="T115" fmla="*/ 258 h 650"/>
                <a:gd name="T116" fmla="*/ 723 w 1292"/>
                <a:gd name="T117" fmla="*/ 216 h 650"/>
                <a:gd name="T118" fmla="*/ 615 w 1292"/>
                <a:gd name="T119" fmla="*/ 173 h 650"/>
                <a:gd name="T120" fmla="*/ 570 w 1292"/>
                <a:gd name="T121" fmla="*/ 125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92" h="650">
                  <a:moveTo>
                    <a:pt x="560" y="121"/>
                  </a:moveTo>
                  <a:lnTo>
                    <a:pt x="552" y="117"/>
                  </a:lnTo>
                  <a:lnTo>
                    <a:pt x="542" y="108"/>
                  </a:lnTo>
                  <a:lnTo>
                    <a:pt x="536" y="107"/>
                  </a:lnTo>
                  <a:lnTo>
                    <a:pt x="532" y="107"/>
                  </a:lnTo>
                  <a:lnTo>
                    <a:pt x="524" y="109"/>
                  </a:lnTo>
                  <a:cubicBezTo>
                    <a:pt x="523" y="110"/>
                    <a:pt x="522" y="110"/>
                    <a:pt x="521" y="110"/>
                  </a:cubicBezTo>
                  <a:lnTo>
                    <a:pt x="516" y="110"/>
                  </a:lnTo>
                  <a:lnTo>
                    <a:pt x="512" y="114"/>
                  </a:lnTo>
                  <a:cubicBezTo>
                    <a:pt x="511" y="115"/>
                    <a:pt x="510" y="115"/>
                    <a:pt x="509" y="116"/>
                  </a:cubicBezTo>
                  <a:lnTo>
                    <a:pt x="507" y="117"/>
                  </a:lnTo>
                  <a:cubicBezTo>
                    <a:pt x="505" y="118"/>
                    <a:pt x="504" y="118"/>
                    <a:pt x="502" y="117"/>
                  </a:cubicBezTo>
                  <a:lnTo>
                    <a:pt x="498" y="117"/>
                  </a:lnTo>
                  <a:cubicBezTo>
                    <a:pt x="497" y="116"/>
                    <a:pt x="497" y="116"/>
                    <a:pt x="496" y="116"/>
                  </a:cubicBezTo>
                  <a:lnTo>
                    <a:pt x="484" y="109"/>
                  </a:lnTo>
                  <a:lnTo>
                    <a:pt x="477" y="104"/>
                  </a:lnTo>
                  <a:lnTo>
                    <a:pt x="472" y="98"/>
                  </a:lnTo>
                  <a:lnTo>
                    <a:pt x="463" y="93"/>
                  </a:lnTo>
                  <a:lnTo>
                    <a:pt x="453" y="91"/>
                  </a:lnTo>
                  <a:lnTo>
                    <a:pt x="417" y="95"/>
                  </a:lnTo>
                  <a:lnTo>
                    <a:pt x="402" y="104"/>
                  </a:lnTo>
                  <a:cubicBezTo>
                    <a:pt x="401" y="104"/>
                    <a:pt x="401" y="104"/>
                    <a:pt x="400" y="105"/>
                  </a:cubicBezTo>
                  <a:lnTo>
                    <a:pt x="393" y="106"/>
                  </a:lnTo>
                  <a:cubicBezTo>
                    <a:pt x="393" y="106"/>
                    <a:pt x="392" y="106"/>
                    <a:pt x="391" y="106"/>
                  </a:cubicBezTo>
                  <a:lnTo>
                    <a:pt x="385" y="106"/>
                  </a:lnTo>
                  <a:lnTo>
                    <a:pt x="377" y="104"/>
                  </a:lnTo>
                  <a:lnTo>
                    <a:pt x="365" y="99"/>
                  </a:lnTo>
                  <a:lnTo>
                    <a:pt x="361" y="99"/>
                  </a:lnTo>
                  <a:lnTo>
                    <a:pt x="349" y="100"/>
                  </a:lnTo>
                  <a:lnTo>
                    <a:pt x="341" y="100"/>
                  </a:lnTo>
                  <a:lnTo>
                    <a:pt x="327" y="96"/>
                  </a:lnTo>
                  <a:lnTo>
                    <a:pt x="321" y="95"/>
                  </a:lnTo>
                  <a:lnTo>
                    <a:pt x="309" y="97"/>
                  </a:lnTo>
                  <a:lnTo>
                    <a:pt x="300" y="97"/>
                  </a:lnTo>
                  <a:cubicBezTo>
                    <a:pt x="299" y="97"/>
                    <a:pt x="298" y="96"/>
                    <a:pt x="297" y="96"/>
                  </a:cubicBezTo>
                  <a:lnTo>
                    <a:pt x="292" y="93"/>
                  </a:lnTo>
                  <a:cubicBezTo>
                    <a:pt x="291" y="92"/>
                    <a:pt x="290" y="92"/>
                    <a:pt x="290" y="91"/>
                  </a:cubicBezTo>
                  <a:lnTo>
                    <a:pt x="282" y="83"/>
                  </a:lnTo>
                  <a:lnTo>
                    <a:pt x="278" y="81"/>
                  </a:lnTo>
                  <a:lnTo>
                    <a:pt x="269" y="78"/>
                  </a:lnTo>
                  <a:cubicBezTo>
                    <a:pt x="268" y="78"/>
                    <a:pt x="267" y="77"/>
                    <a:pt x="267" y="77"/>
                  </a:cubicBezTo>
                  <a:lnTo>
                    <a:pt x="264" y="75"/>
                  </a:lnTo>
                  <a:cubicBezTo>
                    <a:pt x="263" y="74"/>
                    <a:pt x="262" y="73"/>
                    <a:pt x="262" y="73"/>
                  </a:cubicBezTo>
                  <a:lnTo>
                    <a:pt x="260" y="70"/>
                  </a:lnTo>
                  <a:lnTo>
                    <a:pt x="257" y="63"/>
                  </a:lnTo>
                  <a:lnTo>
                    <a:pt x="256" y="63"/>
                  </a:lnTo>
                  <a:lnTo>
                    <a:pt x="244" y="65"/>
                  </a:lnTo>
                  <a:cubicBezTo>
                    <a:pt x="242" y="65"/>
                    <a:pt x="241" y="65"/>
                    <a:pt x="239" y="64"/>
                  </a:cubicBezTo>
                  <a:lnTo>
                    <a:pt x="232" y="61"/>
                  </a:lnTo>
                  <a:cubicBezTo>
                    <a:pt x="232" y="61"/>
                    <a:pt x="231" y="61"/>
                    <a:pt x="231" y="60"/>
                  </a:cubicBezTo>
                  <a:lnTo>
                    <a:pt x="224" y="55"/>
                  </a:lnTo>
                  <a:lnTo>
                    <a:pt x="216" y="53"/>
                  </a:lnTo>
                  <a:lnTo>
                    <a:pt x="197" y="55"/>
                  </a:lnTo>
                  <a:cubicBezTo>
                    <a:pt x="196" y="55"/>
                    <a:pt x="195" y="55"/>
                    <a:pt x="194" y="55"/>
                  </a:cubicBezTo>
                  <a:lnTo>
                    <a:pt x="188" y="53"/>
                  </a:lnTo>
                  <a:cubicBezTo>
                    <a:pt x="187" y="53"/>
                    <a:pt x="186" y="53"/>
                    <a:pt x="185" y="52"/>
                  </a:cubicBezTo>
                  <a:lnTo>
                    <a:pt x="158" y="30"/>
                  </a:lnTo>
                  <a:lnTo>
                    <a:pt x="153" y="27"/>
                  </a:lnTo>
                  <a:lnTo>
                    <a:pt x="135" y="21"/>
                  </a:lnTo>
                  <a:cubicBezTo>
                    <a:pt x="134" y="21"/>
                    <a:pt x="133" y="20"/>
                    <a:pt x="132" y="20"/>
                  </a:cubicBezTo>
                  <a:lnTo>
                    <a:pt x="119" y="10"/>
                  </a:lnTo>
                  <a:lnTo>
                    <a:pt x="115" y="10"/>
                  </a:lnTo>
                  <a:lnTo>
                    <a:pt x="104" y="16"/>
                  </a:lnTo>
                  <a:lnTo>
                    <a:pt x="96" y="19"/>
                  </a:lnTo>
                  <a:cubicBezTo>
                    <a:pt x="95" y="19"/>
                    <a:pt x="94" y="19"/>
                    <a:pt x="93" y="19"/>
                  </a:cubicBezTo>
                  <a:lnTo>
                    <a:pt x="85" y="18"/>
                  </a:lnTo>
                  <a:lnTo>
                    <a:pt x="37" y="0"/>
                  </a:lnTo>
                  <a:lnTo>
                    <a:pt x="26" y="0"/>
                  </a:lnTo>
                  <a:lnTo>
                    <a:pt x="13" y="4"/>
                  </a:lnTo>
                  <a:lnTo>
                    <a:pt x="11" y="7"/>
                  </a:lnTo>
                  <a:lnTo>
                    <a:pt x="0" y="37"/>
                  </a:lnTo>
                  <a:lnTo>
                    <a:pt x="4" y="38"/>
                  </a:lnTo>
                  <a:lnTo>
                    <a:pt x="11" y="39"/>
                  </a:lnTo>
                  <a:cubicBezTo>
                    <a:pt x="12" y="39"/>
                    <a:pt x="12" y="40"/>
                    <a:pt x="13" y="40"/>
                  </a:cubicBezTo>
                  <a:lnTo>
                    <a:pt x="16" y="41"/>
                  </a:lnTo>
                  <a:cubicBezTo>
                    <a:pt x="17" y="42"/>
                    <a:pt x="17" y="42"/>
                    <a:pt x="18" y="43"/>
                  </a:cubicBezTo>
                  <a:lnTo>
                    <a:pt x="23" y="48"/>
                  </a:lnTo>
                  <a:lnTo>
                    <a:pt x="32" y="50"/>
                  </a:lnTo>
                  <a:lnTo>
                    <a:pt x="39" y="54"/>
                  </a:lnTo>
                  <a:cubicBezTo>
                    <a:pt x="40" y="54"/>
                    <a:pt x="41" y="55"/>
                    <a:pt x="42" y="56"/>
                  </a:cubicBezTo>
                  <a:lnTo>
                    <a:pt x="45" y="60"/>
                  </a:lnTo>
                  <a:lnTo>
                    <a:pt x="50" y="68"/>
                  </a:lnTo>
                  <a:lnTo>
                    <a:pt x="53" y="77"/>
                  </a:lnTo>
                  <a:cubicBezTo>
                    <a:pt x="54" y="78"/>
                    <a:pt x="54" y="79"/>
                    <a:pt x="54" y="81"/>
                  </a:cubicBezTo>
                  <a:lnTo>
                    <a:pt x="53" y="86"/>
                  </a:lnTo>
                  <a:lnTo>
                    <a:pt x="57" y="90"/>
                  </a:lnTo>
                  <a:cubicBezTo>
                    <a:pt x="58" y="91"/>
                    <a:pt x="58" y="91"/>
                    <a:pt x="59" y="92"/>
                  </a:cubicBezTo>
                  <a:lnTo>
                    <a:pt x="60" y="95"/>
                  </a:lnTo>
                  <a:cubicBezTo>
                    <a:pt x="61" y="94"/>
                    <a:pt x="63" y="94"/>
                    <a:pt x="64" y="94"/>
                  </a:cubicBezTo>
                  <a:lnTo>
                    <a:pt x="71" y="95"/>
                  </a:lnTo>
                  <a:cubicBezTo>
                    <a:pt x="72" y="95"/>
                    <a:pt x="73" y="95"/>
                    <a:pt x="74" y="96"/>
                  </a:cubicBezTo>
                  <a:lnTo>
                    <a:pt x="89" y="103"/>
                  </a:lnTo>
                  <a:lnTo>
                    <a:pt x="97" y="105"/>
                  </a:lnTo>
                  <a:cubicBezTo>
                    <a:pt x="98" y="105"/>
                    <a:pt x="99" y="105"/>
                    <a:pt x="99" y="106"/>
                  </a:cubicBezTo>
                  <a:lnTo>
                    <a:pt x="105" y="111"/>
                  </a:lnTo>
                  <a:cubicBezTo>
                    <a:pt x="106" y="112"/>
                    <a:pt x="107" y="112"/>
                    <a:pt x="108" y="113"/>
                  </a:cubicBezTo>
                  <a:lnTo>
                    <a:pt x="110" y="115"/>
                  </a:lnTo>
                  <a:lnTo>
                    <a:pt x="115" y="114"/>
                  </a:lnTo>
                  <a:lnTo>
                    <a:pt x="126" y="113"/>
                  </a:lnTo>
                  <a:lnTo>
                    <a:pt x="147" y="116"/>
                  </a:lnTo>
                  <a:lnTo>
                    <a:pt x="163" y="122"/>
                  </a:lnTo>
                  <a:cubicBezTo>
                    <a:pt x="164" y="122"/>
                    <a:pt x="164" y="122"/>
                    <a:pt x="165" y="123"/>
                  </a:cubicBezTo>
                  <a:cubicBezTo>
                    <a:pt x="166" y="124"/>
                    <a:pt x="168" y="126"/>
                    <a:pt x="168" y="126"/>
                  </a:cubicBezTo>
                  <a:lnTo>
                    <a:pt x="173" y="134"/>
                  </a:lnTo>
                  <a:cubicBezTo>
                    <a:pt x="173" y="134"/>
                    <a:pt x="173" y="134"/>
                    <a:pt x="173" y="135"/>
                  </a:cubicBezTo>
                  <a:lnTo>
                    <a:pt x="174" y="135"/>
                  </a:lnTo>
                  <a:cubicBezTo>
                    <a:pt x="175" y="135"/>
                    <a:pt x="175" y="136"/>
                    <a:pt x="176" y="137"/>
                  </a:cubicBezTo>
                  <a:lnTo>
                    <a:pt x="180" y="144"/>
                  </a:lnTo>
                  <a:lnTo>
                    <a:pt x="185" y="142"/>
                  </a:lnTo>
                  <a:cubicBezTo>
                    <a:pt x="186" y="141"/>
                    <a:pt x="187" y="141"/>
                    <a:pt x="188" y="141"/>
                  </a:cubicBezTo>
                  <a:lnTo>
                    <a:pt x="192" y="141"/>
                  </a:lnTo>
                  <a:cubicBezTo>
                    <a:pt x="196" y="141"/>
                    <a:pt x="199" y="143"/>
                    <a:pt x="200" y="146"/>
                  </a:cubicBezTo>
                  <a:lnTo>
                    <a:pt x="203" y="153"/>
                  </a:lnTo>
                  <a:lnTo>
                    <a:pt x="211" y="167"/>
                  </a:lnTo>
                  <a:cubicBezTo>
                    <a:pt x="212" y="167"/>
                    <a:pt x="212" y="168"/>
                    <a:pt x="212" y="168"/>
                  </a:cubicBezTo>
                  <a:lnTo>
                    <a:pt x="216" y="184"/>
                  </a:lnTo>
                  <a:lnTo>
                    <a:pt x="222" y="192"/>
                  </a:lnTo>
                  <a:lnTo>
                    <a:pt x="222" y="192"/>
                  </a:lnTo>
                  <a:cubicBezTo>
                    <a:pt x="222" y="192"/>
                    <a:pt x="223" y="191"/>
                    <a:pt x="224" y="191"/>
                  </a:cubicBezTo>
                  <a:lnTo>
                    <a:pt x="226" y="191"/>
                  </a:lnTo>
                  <a:cubicBezTo>
                    <a:pt x="227" y="190"/>
                    <a:pt x="228" y="190"/>
                    <a:pt x="229" y="190"/>
                  </a:cubicBezTo>
                  <a:lnTo>
                    <a:pt x="233" y="191"/>
                  </a:lnTo>
                  <a:lnTo>
                    <a:pt x="240" y="193"/>
                  </a:lnTo>
                  <a:lnTo>
                    <a:pt x="246" y="196"/>
                  </a:lnTo>
                  <a:lnTo>
                    <a:pt x="250" y="200"/>
                  </a:lnTo>
                  <a:lnTo>
                    <a:pt x="265" y="203"/>
                  </a:lnTo>
                  <a:cubicBezTo>
                    <a:pt x="265" y="203"/>
                    <a:pt x="266" y="203"/>
                    <a:pt x="267" y="204"/>
                  </a:cubicBezTo>
                  <a:lnTo>
                    <a:pt x="275" y="208"/>
                  </a:lnTo>
                  <a:cubicBezTo>
                    <a:pt x="276" y="209"/>
                    <a:pt x="276" y="209"/>
                    <a:pt x="277" y="210"/>
                  </a:cubicBezTo>
                  <a:lnTo>
                    <a:pt x="283" y="217"/>
                  </a:lnTo>
                  <a:lnTo>
                    <a:pt x="289" y="227"/>
                  </a:lnTo>
                  <a:lnTo>
                    <a:pt x="294" y="239"/>
                  </a:lnTo>
                  <a:lnTo>
                    <a:pt x="304" y="306"/>
                  </a:lnTo>
                  <a:lnTo>
                    <a:pt x="310" y="312"/>
                  </a:lnTo>
                  <a:cubicBezTo>
                    <a:pt x="311" y="313"/>
                    <a:pt x="312" y="315"/>
                    <a:pt x="312" y="315"/>
                  </a:cubicBezTo>
                  <a:lnTo>
                    <a:pt x="323" y="353"/>
                  </a:lnTo>
                  <a:lnTo>
                    <a:pt x="326" y="377"/>
                  </a:lnTo>
                  <a:lnTo>
                    <a:pt x="327" y="378"/>
                  </a:lnTo>
                  <a:cubicBezTo>
                    <a:pt x="328" y="379"/>
                    <a:pt x="329" y="380"/>
                    <a:pt x="329" y="381"/>
                  </a:cubicBezTo>
                  <a:lnTo>
                    <a:pt x="343" y="405"/>
                  </a:lnTo>
                  <a:cubicBezTo>
                    <a:pt x="343" y="405"/>
                    <a:pt x="343" y="406"/>
                    <a:pt x="344" y="407"/>
                  </a:cubicBezTo>
                  <a:lnTo>
                    <a:pt x="345" y="410"/>
                  </a:lnTo>
                  <a:lnTo>
                    <a:pt x="345" y="418"/>
                  </a:lnTo>
                  <a:lnTo>
                    <a:pt x="347" y="434"/>
                  </a:lnTo>
                  <a:lnTo>
                    <a:pt x="347" y="457"/>
                  </a:lnTo>
                  <a:lnTo>
                    <a:pt x="347" y="461"/>
                  </a:lnTo>
                  <a:cubicBezTo>
                    <a:pt x="347" y="462"/>
                    <a:pt x="346" y="462"/>
                    <a:pt x="346" y="463"/>
                  </a:cubicBezTo>
                  <a:lnTo>
                    <a:pt x="345" y="465"/>
                  </a:lnTo>
                  <a:lnTo>
                    <a:pt x="341" y="472"/>
                  </a:lnTo>
                  <a:lnTo>
                    <a:pt x="341" y="473"/>
                  </a:lnTo>
                  <a:lnTo>
                    <a:pt x="341" y="477"/>
                  </a:lnTo>
                  <a:cubicBezTo>
                    <a:pt x="340" y="478"/>
                    <a:pt x="340" y="479"/>
                    <a:pt x="340" y="480"/>
                  </a:cubicBezTo>
                  <a:lnTo>
                    <a:pt x="330" y="495"/>
                  </a:lnTo>
                  <a:lnTo>
                    <a:pt x="328" y="502"/>
                  </a:lnTo>
                  <a:cubicBezTo>
                    <a:pt x="327" y="503"/>
                    <a:pt x="326" y="505"/>
                    <a:pt x="325" y="506"/>
                  </a:cubicBezTo>
                  <a:lnTo>
                    <a:pt x="314" y="512"/>
                  </a:lnTo>
                  <a:lnTo>
                    <a:pt x="309" y="519"/>
                  </a:lnTo>
                  <a:lnTo>
                    <a:pt x="301" y="533"/>
                  </a:lnTo>
                  <a:lnTo>
                    <a:pt x="313" y="539"/>
                  </a:lnTo>
                  <a:lnTo>
                    <a:pt x="317" y="538"/>
                  </a:lnTo>
                  <a:lnTo>
                    <a:pt x="321" y="537"/>
                  </a:lnTo>
                  <a:cubicBezTo>
                    <a:pt x="325" y="535"/>
                    <a:pt x="332" y="537"/>
                    <a:pt x="333" y="542"/>
                  </a:cubicBezTo>
                  <a:cubicBezTo>
                    <a:pt x="333" y="543"/>
                    <a:pt x="334" y="543"/>
                    <a:pt x="334" y="544"/>
                  </a:cubicBezTo>
                  <a:lnTo>
                    <a:pt x="339" y="545"/>
                  </a:lnTo>
                  <a:cubicBezTo>
                    <a:pt x="341" y="546"/>
                    <a:pt x="342" y="546"/>
                    <a:pt x="342" y="547"/>
                  </a:cubicBezTo>
                  <a:lnTo>
                    <a:pt x="347" y="552"/>
                  </a:lnTo>
                  <a:lnTo>
                    <a:pt x="351" y="548"/>
                  </a:lnTo>
                  <a:lnTo>
                    <a:pt x="356" y="540"/>
                  </a:lnTo>
                  <a:cubicBezTo>
                    <a:pt x="357" y="540"/>
                    <a:pt x="357" y="539"/>
                    <a:pt x="358" y="538"/>
                  </a:cubicBezTo>
                  <a:lnTo>
                    <a:pt x="361" y="536"/>
                  </a:lnTo>
                  <a:cubicBezTo>
                    <a:pt x="361" y="536"/>
                    <a:pt x="362" y="536"/>
                    <a:pt x="363" y="535"/>
                  </a:cubicBezTo>
                  <a:lnTo>
                    <a:pt x="371" y="532"/>
                  </a:lnTo>
                  <a:cubicBezTo>
                    <a:pt x="372" y="532"/>
                    <a:pt x="374" y="531"/>
                    <a:pt x="376" y="532"/>
                  </a:cubicBezTo>
                  <a:lnTo>
                    <a:pt x="388" y="536"/>
                  </a:lnTo>
                  <a:lnTo>
                    <a:pt x="394" y="534"/>
                  </a:lnTo>
                  <a:cubicBezTo>
                    <a:pt x="395" y="534"/>
                    <a:pt x="395" y="534"/>
                    <a:pt x="396" y="534"/>
                  </a:cubicBezTo>
                  <a:lnTo>
                    <a:pt x="399" y="533"/>
                  </a:lnTo>
                  <a:cubicBezTo>
                    <a:pt x="400" y="533"/>
                    <a:pt x="400" y="533"/>
                    <a:pt x="401" y="533"/>
                  </a:cubicBezTo>
                  <a:lnTo>
                    <a:pt x="404" y="534"/>
                  </a:lnTo>
                  <a:cubicBezTo>
                    <a:pt x="405" y="534"/>
                    <a:pt x="405" y="534"/>
                    <a:pt x="406" y="534"/>
                  </a:cubicBezTo>
                  <a:lnTo>
                    <a:pt x="406" y="534"/>
                  </a:lnTo>
                  <a:lnTo>
                    <a:pt x="409" y="533"/>
                  </a:lnTo>
                  <a:cubicBezTo>
                    <a:pt x="410" y="533"/>
                    <a:pt x="411" y="533"/>
                    <a:pt x="412" y="533"/>
                  </a:cubicBezTo>
                  <a:lnTo>
                    <a:pt x="415" y="533"/>
                  </a:lnTo>
                  <a:cubicBezTo>
                    <a:pt x="416" y="533"/>
                    <a:pt x="418" y="534"/>
                    <a:pt x="419" y="534"/>
                  </a:cubicBezTo>
                  <a:lnTo>
                    <a:pt x="426" y="538"/>
                  </a:lnTo>
                  <a:lnTo>
                    <a:pt x="435" y="538"/>
                  </a:lnTo>
                  <a:cubicBezTo>
                    <a:pt x="436" y="538"/>
                    <a:pt x="437" y="538"/>
                    <a:pt x="438" y="538"/>
                  </a:cubicBezTo>
                  <a:lnTo>
                    <a:pt x="471" y="551"/>
                  </a:lnTo>
                  <a:lnTo>
                    <a:pt x="473" y="550"/>
                  </a:lnTo>
                  <a:lnTo>
                    <a:pt x="483" y="536"/>
                  </a:lnTo>
                  <a:lnTo>
                    <a:pt x="484" y="527"/>
                  </a:lnTo>
                  <a:cubicBezTo>
                    <a:pt x="484" y="526"/>
                    <a:pt x="485" y="525"/>
                    <a:pt x="485" y="525"/>
                  </a:cubicBezTo>
                  <a:lnTo>
                    <a:pt x="487" y="520"/>
                  </a:lnTo>
                  <a:cubicBezTo>
                    <a:pt x="487" y="519"/>
                    <a:pt x="488" y="518"/>
                    <a:pt x="489" y="517"/>
                  </a:cubicBezTo>
                  <a:lnTo>
                    <a:pt x="493" y="514"/>
                  </a:lnTo>
                  <a:cubicBezTo>
                    <a:pt x="494" y="514"/>
                    <a:pt x="495" y="513"/>
                    <a:pt x="496" y="513"/>
                  </a:cubicBezTo>
                  <a:lnTo>
                    <a:pt x="501" y="511"/>
                  </a:lnTo>
                  <a:lnTo>
                    <a:pt x="512" y="510"/>
                  </a:lnTo>
                  <a:lnTo>
                    <a:pt x="541" y="513"/>
                  </a:lnTo>
                  <a:cubicBezTo>
                    <a:pt x="542" y="513"/>
                    <a:pt x="543" y="513"/>
                    <a:pt x="544" y="513"/>
                  </a:cubicBezTo>
                  <a:lnTo>
                    <a:pt x="548" y="515"/>
                  </a:lnTo>
                  <a:cubicBezTo>
                    <a:pt x="550" y="516"/>
                    <a:pt x="551" y="518"/>
                    <a:pt x="552" y="520"/>
                  </a:cubicBezTo>
                  <a:cubicBezTo>
                    <a:pt x="552" y="522"/>
                    <a:pt x="552" y="525"/>
                    <a:pt x="551" y="527"/>
                  </a:cubicBezTo>
                  <a:lnTo>
                    <a:pt x="549" y="531"/>
                  </a:lnTo>
                  <a:lnTo>
                    <a:pt x="548" y="535"/>
                  </a:lnTo>
                  <a:lnTo>
                    <a:pt x="549" y="534"/>
                  </a:lnTo>
                  <a:cubicBezTo>
                    <a:pt x="553" y="532"/>
                    <a:pt x="557" y="533"/>
                    <a:pt x="560" y="536"/>
                  </a:cubicBezTo>
                  <a:lnTo>
                    <a:pt x="561" y="538"/>
                  </a:lnTo>
                  <a:cubicBezTo>
                    <a:pt x="562" y="539"/>
                    <a:pt x="562" y="539"/>
                    <a:pt x="562" y="540"/>
                  </a:cubicBezTo>
                  <a:lnTo>
                    <a:pt x="563" y="543"/>
                  </a:lnTo>
                  <a:lnTo>
                    <a:pt x="567" y="544"/>
                  </a:lnTo>
                  <a:cubicBezTo>
                    <a:pt x="568" y="545"/>
                    <a:pt x="569" y="545"/>
                    <a:pt x="570" y="546"/>
                  </a:cubicBezTo>
                  <a:cubicBezTo>
                    <a:pt x="571" y="546"/>
                    <a:pt x="572" y="548"/>
                    <a:pt x="573" y="549"/>
                  </a:cubicBezTo>
                  <a:lnTo>
                    <a:pt x="573" y="549"/>
                  </a:lnTo>
                  <a:cubicBezTo>
                    <a:pt x="574" y="549"/>
                    <a:pt x="575" y="550"/>
                    <a:pt x="575" y="551"/>
                  </a:cubicBezTo>
                  <a:lnTo>
                    <a:pt x="577" y="552"/>
                  </a:lnTo>
                  <a:lnTo>
                    <a:pt x="586" y="566"/>
                  </a:lnTo>
                  <a:lnTo>
                    <a:pt x="599" y="575"/>
                  </a:lnTo>
                  <a:lnTo>
                    <a:pt x="608" y="583"/>
                  </a:lnTo>
                  <a:lnTo>
                    <a:pt x="612" y="585"/>
                  </a:lnTo>
                  <a:lnTo>
                    <a:pt x="616" y="586"/>
                  </a:lnTo>
                  <a:cubicBezTo>
                    <a:pt x="620" y="586"/>
                    <a:pt x="622" y="588"/>
                    <a:pt x="623" y="592"/>
                  </a:cubicBezTo>
                  <a:cubicBezTo>
                    <a:pt x="624" y="594"/>
                    <a:pt x="623" y="598"/>
                    <a:pt x="622" y="599"/>
                  </a:cubicBezTo>
                  <a:lnTo>
                    <a:pt x="619" y="603"/>
                  </a:lnTo>
                  <a:lnTo>
                    <a:pt x="623" y="607"/>
                  </a:lnTo>
                  <a:cubicBezTo>
                    <a:pt x="623" y="608"/>
                    <a:pt x="624" y="609"/>
                    <a:pt x="624" y="610"/>
                  </a:cubicBezTo>
                  <a:lnTo>
                    <a:pt x="627" y="617"/>
                  </a:lnTo>
                  <a:lnTo>
                    <a:pt x="640" y="614"/>
                  </a:lnTo>
                  <a:lnTo>
                    <a:pt x="647" y="613"/>
                  </a:lnTo>
                  <a:cubicBezTo>
                    <a:pt x="648" y="613"/>
                    <a:pt x="649" y="613"/>
                    <a:pt x="650" y="613"/>
                  </a:cubicBezTo>
                  <a:lnTo>
                    <a:pt x="656" y="615"/>
                  </a:lnTo>
                  <a:cubicBezTo>
                    <a:pt x="657" y="615"/>
                    <a:pt x="658" y="615"/>
                    <a:pt x="658" y="616"/>
                  </a:cubicBezTo>
                  <a:lnTo>
                    <a:pt x="664" y="619"/>
                  </a:lnTo>
                  <a:lnTo>
                    <a:pt x="670" y="625"/>
                  </a:lnTo>
                  <a:cubicBezTo>
                    <a:pt x="671" y="625"/>
                    <a:pt x="672" y="626"/>
                    <a:pt x="672" y="627"/>
                  </a:cubicBezTo>
                  <a:lnTo>
                    <a:pt x="675" y="633"/>
                  </a:lnTo>
                  <a:lnTo>
                    <a:pt x="675" y="634"/>
                  </a:lnTo>
                  <a:lnTo>
                    <a:pt x="679" y="632"/>
                  </a:lnTo>
                  <a:cubicBezTo>
                    <a:pt x="680" y="631"/>
                    <a:pt x="680" y="631"/>
                    <a:pt x="681" y="631"/>
                  </a:cubicBezTo>
                  <a:lnTo>
                    <a:pt x="690" y="631"/>
                  </a:lnTo>
                  <a:lnTo>
                    <a:pt x="723" y="635"/>
                  </a:lnTo>
                  <a:lnTo>
                    <a:pt x="726" y="635"/>
                  </a:lnTo>
                  <a:lnTo>
                    <a:pt x="734" y="627"/>
                  </a:lnTo>
                  <a:cubicBezTo>
                    <a:pt x="735" y="627"/>
                    <a:pt x="736" y="626"/>
                    <a:pt x="737" y="626"/>
                  </a:cubicBezTo>
                  <a:lnTo>
                    <a:pt x="745" y="622"/>
                  </a:lnTo>
                  <a:cubicBezTo>
                    <a:pt x="746" y="622"/>
                    <a:pt x="747" y="622"/>
                    <a:pt x="748" y="622"/>
                  </a:cubicBezTo>
                  <a:lnTo>
                    <a:pt x="769" y="621"/>
                  </a:lnTo>
                  <a:lnTo>
                    <a:pt x="773" y="620"/>
                  </a:lnTo>
                  <a:lnTo>
                    <a:pt x="780" y="617"/>
                  </a:lnTo>
                  <a:cubicBezTo>
                    <a:pt x="780" y="616"/>
                    <a:pt x="781" y="616"/>
                    <a:pt x="782" y="616"/>
                  </a:cubicBezTo>
                  <a:lnTo>
                    <a:pt x="786" y="615"/>
                  </a:lnTo>
                  <a:cubicBezTo>
                    <a:pt x="787" y="615"/>
                    <a:pt x="788" y="615"/>
                    <a:pt x="789" y="616"/>
                  </a:cubicBezTo>
                  <a:lnTo>
                    <a:pt x="795" y="617"/>
                  </a:lnTo>
                  <a:lnTo>
                    <a:pt x="799" y="615"/>
                  </a:lnTo>
                  <a:cubicBezTo>
                    <a:pt x="799" y="614"/>
                    <a:pt x="800" y="612"/>
                    <a:pt x="800" y="611"/>
                  </a:cubicBezTo>
                  <a:cubicBezTo>
                    <a:pt x="800" y="609"/>
                    <a:pt x="802" y="608"/>
                    <a:pt x="803" y="607"/>
                  </a:cubicBezTo>
                  <a:lnTo>
                    <a:pt x="805" y="605"/>
                  </a:lnTo>
                  <a:cubicBezTo>
                    <a:pt x="807" y="604"/>
                    <a:pt x="808" y="604"/>
                    <a:pt x="810" y="603"/>
                  </a:cubicBezTo>
                  <a:lnTo>
                    <a:pt x="812" y="603"/>
                  </a:lnTo>
                  <a:cubicBezTo>
                    <a:pt x="813" y="603"/>
                    <a:pt x="814" y="604"/>
                    <a:pt x="815" y="604"/>
                  </a:cubicBezTo>
                  <a:lnTo>
                    <a:pt x="820" y="606"/>
                  </a:lnTo>
                  <a:lnTo>
                    <a:pt x="831" y="613"/>
                  </a:lnTo>
                  <a:lnTo>
                    <a:pt x="832" y="613"/>
                  </a:lnTo>
                  <a:lnTo>
                    <a:pt x="834" y="611"/>
                  </a:lnTo>
                  <a:cubicBezTo>
                    <a:pt x="835" y="610"/>
                    <a:pt x="836" y="609"/>
                    <a:pt x="837" y="609"/>
                  </a:cubicBezTo>
                  <a:lnTo>
                    <a:pt x="840" y="608"/>
                  </a:lnTo>
                  <a:cubicBezTo>
                    <a:pt x="841" y="608"/>
                    <a:pt x="842" y="608"/>
                    <a:pt x="843" y="608"/>
                  </a:cubicBezTo>
                  <a:lnTo>
                    <a:pt x="846" y="608"/>
                  </a:lnTo>
                  <a:cubicBezTo>
                    <a:pt x="847" y="608"/>
                    <a:pt x="848" y="609"/>
                    <a:pt x="849" y="609"/>
                  </a:cubicBezTo>
                  <a:lnTo>
                    <a:pt x="863" y="616"/>
                  </a:lnTo>
                  <a:lnTo>
                    <a:pt x="864" y="616"/>
                  </a:lnTo>
                  <a:lnTo>
                    <a:pt x="866" y="613"/>
                  </a:lnTo>
                  <a:cubicBezTo>
                    <a:pt x="867" y="613"/>
                    <a:pt x="868" y="611"/>
                    <a:pt x="869" y="611"/>
                  </a:cubicBezTo>
                  <a:cubicBezTo>
                    <a:pt x="870" y="610"/>
                    <a:pt x="872" y="610"/>
                    <a:pt x="873" y="610"/>
                  </a:cubicBezTo>
                  <a:lnTo>
                    <a:pt x="875" y="609"/>
                  </a:lnTo>
                  <a:cubicBezTo>
                    <a:pt x="878" y="610"/>
                    <a:pt x="881" y="611"/>
                    <a:pt x="882" y="613"/>
                  </a:cubicBezTo>
                  <a:lnTo>
                    <a:pt x="884" y="610"/>
                  </a:lnTo>
                  <a:cubicBezTo>
                    <a:pt x="885" y="609"/>
                    <a:pt x="886" y="608"/>
                    <a:pt x="887" y="608"/>
                  </a:cubicBezTo>
                  <a:lnTo>
                    <a:pt x="891" y="606"/>
                  </a:lnTo>
                  <a:cubicBezTo>
                    <a:pt x="893" y="605"/>
                    <a:pt x="894" y="605"/>
                    <a:pt x="895" y="605"/>
                  </a:cubicBezTo>
                  <a:lnTo>
                    <a:pt x="899" y="606"/>
                  </a:lnTo>
                  <a:lnTo>
                    <a:pt x="908" y="609"/>
                  </a:lnTo>
                  <a:lnTo>
                    <a:pt x="925" y="609"/>
                  </a:lnTo>
                  <a:lnTo>
                    <a:pt x="924" y="607"/>
                  </a:lnTo>
                  <a:cubicBezTo>
                    <a:pt x="923" y="604"/>
                    <a:pt x="923" y="601"/>
                    <a:pt x="926" y="599"/>
                  </a:cubicBezTo>
                  <a:lnTo>
                    <a:pt x="929" y="595"/>
                  </a:lnTo>
                  <a:cubicBezTo>
                    <a:pt x="931" y="593"/>
                    <a:pt x="934" y="592"/>
                    <a:pt x="936" y="592"/>
                  </a:cubicBezTo>
                  <a:lnTo>
                    <a:pt x="955" y="595"/>
                  </a:lnTo>
                  <a:lnTo>
                    <a:pt x="959" y="595"/>
                  </a:lnTo>
                  <a:lnTo>
                    <a:pt x="966" y="589"/>
                  </a:lnTo>
                  <a:lnTo>
                    <a:pt x="1014" y="550"/>
                  </a:lnTo>
                  <a:cubicBezTo>
                    <a:pt x="1015" y="549"/>
                    <a:pt x="1016" y="549"/>
                    <a:pt x="1016" y="548"/>
                  </a:cubicBezTo>
                  <a:lnTo>
                    <a:pt x="1023" y="546"/>
                  </a:lnTo>
                  <a:cubicBezTo>
                    <a:pt x="1024" y="546"/>
                    <a:pt x="1025" y="546"/>
                    <a:pt x="1026" y="546"/>
                  </a:cubicBezTo>
                  <a:lnTo>
                    <a:pt x="1032" y="545"/>
                  </a:lnTo>
                  <a:cubicBezTo>
                    <a:pt x="1033" y="546"/>
                    <a:pt x="1034" y="546"/>
                    <a:pt x="1035" y="546"/>
                  </a:cubicBezTo>
                  <a:lnTo>
                    <a:pt x="1048" y="553"/>
                  </a:lnTo>
                  <a:lnTo>
                    <a:pt x="1051" y="553"/>
                  </a:lnTo>
                  <a:lnTo>
                    <a:pt x="1056" y="551"/>
                  </a:lnTo>
                  <a:cubicBezTo>
                    <a:pt x="1057" y="550"/>
                    <a:pt x="1058" y="550"/>
                    <a:pt x="1060" y="551"/>
                  </a:cubicBezTo>
                  <a:lnTo>
                    <a:pt x="1062" y="551"/>
                  </a:lnTo>
                  <a:cubicBezTo>
                    <a:pt x="1064" y="552"/>
                    <a:pt x="1066" y="552"/>
                    <a:pt x="1067" y="554"/>
                  </a:cubicBezTo>
                  <a:lnTo>
                    <a:pt x="1075" y="561"/>
                  </a:lnTo>
                  <a:lnTo>
                    <a:pt x="1101" y="572"/>
                  </a:lnTo>
                  <a:lnTo>
                    <a:pt x="1113" y="574"/>
                  </a:lnTo>
                  <a:lnTo>
                    <a:pt x="1119" y="576"/>
                  </a:lnTo>
                  <a:cubicBezTo>
                    <a:pt x="1121" y="577"/>
                    <a:pt x="1123" y="580"/>
                    <a:pt x="1124" y="582"/>
                  </a:cubicBezTo>
                  <a:cubicBezTo>
                    <a:pt x="1124" y="586"/>
                    <a:pt x="1123" y="591"/>
                    <a:pt x="1120" y="592"/>
                  </a:cubicBezTo>
                  <a:lnTo>
                    <a:pt x="1114" y="595"/>
                  </a:lnTo>
                  <a:lnTo>
                    <a:pt x="1115" y="596"/>
                  </a:lnTo>
                  <a:lnTo>
                    <a:pt x="1125" y="604"/>
                  </a:lnTo>
                  <a:lnTo>
                    <a:pt x="1135" y="610"/>
                  </a:lnTo>
                  <a:lnTo>
                    <a:pt x="1162" y="620"/>
                  </a:lnTo>
                  <a:lnTo>
                    <a:pt x="1170" y="620"/>
                  </a:lnTo>
                  <a:lnTo>
                    <a:pt x="1175" y="619"/>
                  </a:lnTo>
                  <a:lnTo>
                    <a:pt x="1184" y="613"/>
                  </a:lnTo>
                  <a:cubicBezTo>
                    <a:pt x="1184" y="613"/>
                    <a:pt x="1185" y="612"/>
                    <a:pt x="1186" y="612"/>
                  </a:cubicBezTo>
                  <a:lnTo>
                    <a:pt x="1190" y="611"/>
                  </a:lnTo>
                  <a:lnTo>
                    <a:pt x="1207" y="611"/>
                  </a:lnTo>
                  <a:lnTo>
                    <a:pt x="1207" y="611"/>
                  </a:lnTo>
                  <a:cubicBezTo>
                    <a:pt x="1208" y="611"/>
                    <a:pt x="1209" y="611"/>
                    <a:pt x="1210" y="611"/>
                  </a:cubicBezTo>
                  <a:lnTo>
                    <a:pt x="1213" y="612"/>
                  </a:lnTo>
                  <a:cubicBezTo>
                    <a:pt x="1214" y="613"/>
                    <a:pt x="1215" y="613"/>
                    <a:pt x="1216" y="614"/>
                  </a:cubicBezTo>
                  <a:lnTo>
                    <a:pt x="1219" y="617"/>
                  </a:lnTo>
                  <a:lnTo>
                    <a:pt x="1225" y="625"/>
                  </a:lnTo>
                  <a:lnTo>
                    <a:pt x="1239" y="636"/>
                  </a:lnTo>
                  <a:lnTo>
                    <a:pt x="1249" y="639"/>
                  </a:lnTo>
                  <a:cubicBezTo>
                    <a:pt x="1250" y="639"/>
                    <a:pt x="1251" y="640"/>
                    <a:pt x="1252" y="641"/>
                  </a:cubicBezTo>
                  <a:lnTo>
                    <a:pt x="1255" y="644"/>
                  </a:lnTo>
                  <a:lnTo>
                    <a:pt x="1259" y="649"/>
                  </a:lnTo>
                  <a:lnTo>
                    <a:pt x="1261" y="644"/>
                  </a:lnTo>
                  <a:cubicBezTo>
                    <a:pt x="1261" y="643"/>
                    <a:pt x="1262" y="642"/>
                    <a:pt x="1264" y="641"/>
                  </a:cubicBezTo>
                  <a:lnTo>
                    <a:pt x="1268" y="639"/>
                  </a:lnTo>
                  <a:cubicBezTo>
                    <a:pt x="1269" y="638"/>
                    <a:pt x="1271" y="637"/>
                    <a:pt x="1273" y="638"/>
                  </a:cubicBezTo>
                  <a:lnTo>
                    <a:pt x="1279" y="639"/>
                  </a:lnTo>
                  <a:lnTo>
                    <a:pt x="1280" y="638"/>
                  </a:lnTo>
                  <a:lnTo>
                    <a:pt x="1284" y="615"/>
                  </a:lnTo>
                  <a:cubicBezTo>
                    <a:pt x="1284" y="614"/>
                    <a:pt x="1285" y="613"/>
                    <a:pt x="1285" y="612"/>
                  </a:cubicBezTo>
                  <a:cubicBezTo>
                    <a:pt x="1286" y="612"/>
                    <a:pt x="1287" y="610"/>
                    <a:pt x="1288" y="609"/>
                  </a:cubicBezTo>
                  <a:lnTo>
                    <a:pt x="1289" y="608"/>
                  </a:lnTo>
                  <a:lnTo>
                    <a:pt x="1290" y="601"/>
                  </a:lnTo>
                  <a:cubicBezTo>
                    <a:pt x="1290" y="600"/>
                    <a:pt x="1291" y="599"/>
                    <a:pt x="1291" y="598"/>
                  </a:cubicBezTo>
                  <a:lnTo>
                    <a:pt x="1285" y="589"/>
                  </a:lnTo>
                  <a:cubicBezTo>
                    <a:pt x="1282" y="589"/>
                    <a:pt x="1279" y="587"/>
                    <a:pt x="1277" y="584"/>
                  </a:cubicBezTo>
                  <a:lnTo>
                    <a:pt x="1275" y="579"/>
                  </a:lnTo>
                  <a:lnTo>
                    <a:pt x="1268" y="575"/>
                  </a:lnTo>
                  <a:lnTo>
                    <a:pt x="1250" y="567"/>
                  </a:lnTo>
                  <a:cubicBezTo>
                    <a:pt x="1249" y="567"/>
                    <a:pt x="1248" y="567"/>
                    <a:pt x="1247" y="566"/>
                  </a:cubicBezTo>
                  <a:lnTo>
                    <a:pt x="1238" y="558"/>
                  </a:lnTo>
                  <a:lnTo>
                    <a:pt x="1234" y="557"/>
                  </a:lnTo>
                  <a:lnTo>
                    <a:pt x="1223" y="549"/>
                  </a:lnTo>
                  <a:cubicBezTo>
                    <a:pt x="1222" y="549"/>
                    <a:pt x="1221" y="548"/>
                    <a:pt x="1221" y="547"/>
                  </a:cubicBezTo>
                  <a:lnTo>
                    <a:pt x="1218" y="543"/>
                  </a:lnTo>
                  <a:cubicBezTo>
                    <a:pt x="1217" y="542"/>
                    <a:pt x="1216" y="541"/>
                    <a:pt x="1216" y="540"/>
                  </a:cubicBezTo>
                  <a:lnTo>
                    <a:pt x="1214" y="535"/>
                  </a:lnTo>
                  <a:lnTo>
                    <a:pt x="1213" y="524"/>
                  </a:lnTo>
                  <a:cubicBezTo>
                    <a:pt x="1210" y="525"/>
                    <a:pt x="1206" y="525"/>
                    <a:pt x="1204" y="523"/>
                  </a:cubicBezTo>
                  <a:lnTo>
                    <a:pt x="1198" y="518"/>
                  </a:lnTo>
                  <a:cubicBezTo>
                    <a:pt x="1197" y="517"/>
                    <a:pt x="1196" y="516"/>
                    <a:pt x="1196" y="514"/>
                  </a:cubicBezTo>
                  <a:lnTo>
                    <a:pt x="1193" y="502"/>
                  </a:lnTo>
                  <a:lnTo>
                    <a:pt x="1193" y="487"/>
                  </a:lnTo>
                  <a:lnTo>
                    <a:pt x="1195" y="477"/>
                  </a:lnTo>
                  <a:cubicBezTo>
                    <a:pt x="1195" y="475"/>
                    <a:pt x="1196" y="474"/>
                    <a:pt x="1197" y="473"/>
                  </a:cubicBezTo>
                  <a:lnTo>
                    <a:pt x="1201" y="469"/>
                  </a:lnTo>
                  <a:cubicBezTo>
                    <a:pt x="1202" y="467"/>
                    <a:pt x="1204" y="467"/>
                    <a:pt x="1206" y="466"/>
                  </a:cubicBezTo>
                  <a:lnTo>
                    <a:pt x="1210" y="466"/>
                  </a:lnTo>
                  <a:cubicBezTo>
                    <a:pt x="1211" y="466"/>
                    <a:pt x="1212" y="466"/>
                    <a:pt x="1213" y="466"/>
                  </a:cubicBezTo>
                  <a:lnTo>
                    <a:pt x="1220" y="468"/>
                  </a:lnTo>
                  <a:lnTo>
                    <a:pt x="1223" y="467"/>
                  </a:lnTo>
                  <a:lnTo>
                    <a:pt x="1225" y="465"/>
                  </a:lnTo>
                  <a:lnTo>
                    <a:pt x="1236" y="450"/>
                  </a:lnTo>
                  <a:lnTo>
                    <a:pt x="1241" y="440"/>
                  </a:lnTo>
                  <a:lnTo>
                    <a:pt x="1238" y="438"/>
                  </a:lnTo>
                  <a:lnTo>
                    <a:pt x="1228" y="437"/>
                  </a:lnTo>
                  <a:cubicBezTo>
                    <a:pt x="1227" y="437"/>
                    <a:pt x="1226" y="437"/>
                    <a:pt x="1226" y="436"/>
                  </a:cubicBezTo>
                  <a:lnTo>
                    <a:pt x="1220" y="434"/>
                  </a:lnTo>
                  <a:cubicBezTo>
                    <a:pt x="1219" y="433"/>
                    <a:pt x="1218" y="433"/>
                    <a:pt x="1217" y="432"/>
                  </a:cubicBezTo>
                  <a:lnTo>
                    <a:pt x="1205" y="419"/>
                  </a:lnTo>
                  <a:lnTo>
                    <a:pt x="1205" y="419"/>
                  </a:lnTo>
                  <a:lnTo>
                    <a:pt x="1193" y="422"/>
                  </a:lnTo>
                  <a:lnTo>
                    <a:pt x="1185" y="422"/>
                  </a:lnTo>
                  <a:cubicBezTo>
                    <a:pt x="1184" y="422"/>
                    <a:pt x="1183" y="422"/>
                    <a:pt x="1182" y="422"/>
                  </a:cubicBezTo>
                  <a:lnTo>
                    <a:pt x="1177" y="419"/>
                  </a:lnTo>
                  <a:cubicBezTo>
                    <a:pt x="1175" y="418"/>
                    <a:pt x="1173" y="416"/>
                    <a:pt x="1173" y="414"/>
                  </a:cubicBezTo>
                  <a:lnTo>
                    <a:pt x="1172" y="414"/>
                  </a:lnTo>
                  <a:cubicBezTo>
                    <a:pt x="1170" y="414"/>
                    <a:pt x="1169" y="414"/>
                    <a:pt x="1167" y="413"/>
                  </a:cubicBezTo>
                  <a:cubicBezTo>
                    <a:pt x="1167" y="413"/>
                    <a:pt x="1165" y="412"/>
                    <a:pt x="1164" y="411"/>
                  </a:cubicBezTo>
                  <a:cubicBezTo>
                    <a:pt x="1164" y="411"/>
                    <a:pt x="1164" y="411"/>
                    <a:pt x="1164" y="412"/>
                  </a:cubicBezTo>
                  <a:cubicBezTo>
                    <a:pt x="1162" y="412"/>
                    <a:pt x="1159" y="413"/>
                    <a:pt x="1159" y="413"/>
                  </a:cubicBezTo>
                  <a:lnTo>
                    <a:pt x="1155" y="412"/>
                  </a:lnTo>
                  <a:cubicBezTo>
                    <a:pt x="1154" y="412"/>
                    <a:pt x="1153" y="412"/>
                    <a:pt x="1152" y="411"/>
                  </a:cubicBezTo>
                  <a:lnTo>
                    <a:pt x="1149" y="410"/>
                  </a:lnTo>
                  <a:cubicBezTo>
                    <a:pt x="1148" y="409"/>
                    <a:pt x="1147" y="409"/>
                    <a:pt x="1146" y="408"/>
                  </a:cubicBezTo>
                  <a:lnTo>
                    <a:pt x="1144" y="405"/>
                  </a:lnTo>
                  <a:lnTo>
                    <a:pt x="1139" y="391"/>
                  </a:lnTo>
                  <a:lnTo>
                    <a:pt x="1127" y="388"/>
                  </a:lnTo>
                  <a:cubicBezTo>
                    <a:pt x="1126" y="388"/>
                    <a:pt x="1125" y="387"/>
                    <a:pt x="1124" y="387"/>
                  </a:cubicBezTo>
                  <a:lnTo>
                    <a:pt x="1103" y="372"/>
                  </a:lnTo>
                  <a:lnTo>
                    <a:pt x="1096" y="369"/>
                  </a:lnTo>
                  <a:lnTo>
                    <a:pt x="1089" y="364"/>
                  </a:lnTo>
                  <a:cubicBezTo>
                    <a:pt x="1088" y="363"/>
                    <a:pt x="1087" y="362"/>
                    <a:pt x="1086" y="360"/>
                  </a:cubicBezTo>
                  <a:lnTo>
                    <a:pt x="1084" y="354"/>
                  </a:lnTo>
                  <a:cubicBezTo>
                    <a:pt x="1084" y="352"/>
                    <a:pt x="1084" y="350"/>
                    <a:pt x="1084" y="349"/>
                  </a:cubicBezTo>
                  <a:lnTo>
                    <a:pt x="1107" y="289"/>
                  </a:lnTo>
                  <a:lnTo>
                    <a:pt x="1102" y="284"/>
                  </a:lnTo>
                  <a:lnTo>
                    <a:pt x="1089" y="278"/>
                  </a:lnTo>
                  <a:lnTo>
                    <a:pt x="1074" y="276"/>
                  </a:lnTo>
                  <a:lnTo>
                    <a:pt x="1065" y="276"/>
                  </a:lnTo>
                  <a:lnTo>
                    <a:pt x="1050" y="280"/>
                  </a:lnTo>
                  <a:lnTo>
                    <a:pt x="1041" y="282"/>
                  </a:lnTo>
                  <a:cubicBezTo>
                    <a:pt x="1040" y="282"/>
                    <a:pt x="1038" y="282"/>
                    <a:pt x="1037" y="281"/>
                  </a:cubicBezTo>
                  <a:lnTo>
                    <a:pt x="1030" y="278"/>
                  </a:lnTo>
                  <a:cubicBezTo>
                    <a:pt x="1029" y="278"/>
                    <a:pt x="1028" y="277"/>
                    <a:pt x="1027" y="275"/>
                  </a:cubicBezTo>
                  <a:lnTo>
                    <a:pt x="1019" y="260"/>
                  </a:lnTo>
                  <a:lnTo>
                    <a:pt x="997" y="235"/>
                  </a:lnTo>
                  <a:lnTo>
                    <a:pt x="993" y="234"/>
                  </a:lnTo>
                  <a:lnTo>
                    <a:pt x="993" y="234"/>
                  </a:lnTo>
                  <a:lnTo>
                    <a:pt x="988" y="236"/>
                  </a:lnTo>
                  <a:cubicBezTo>
                    <a:pt x="988" y="236"/>
                    <a:pt x="986" y="237"/>
                    <a:pt x="985" y="237"/>
                  </a:cubicBezTo>
                  <a:lnTo>
                    <a:pt x="981" y="238"/>
                  </a:lnTo>
                  <a:cubicBezTo>
                    <a:pt x="980" y="238"/>
                    <a:pt x="979" y="238"/>
                    <a:pt x="978" y="238"/>
                  </a:cubicBezTo>
                  <a:lnTo>
                    <a:pt x="974" y="237"/>
                  </a:lnTo>
                  <a:lnTo>
                    <a:pt x="969" y="234"/>
                  </a:lnTo>
                  <a:lnTo>
                    <a:pt x="946" y="219"/>
                  </a:lnTo>
                  <a:lnTo>
                    <a:pt x="945" y="221"/>
                  </a:lnTo>
                  <a:lnTo>
                    <a:pt x="944" y="223"/>
                  </a:lnTo>
                  <a:lnTo>
                    <a:pt x="938" y="237"/>
                  </a:lnTo>
                  <a:lnTo>
                    <a:pt x="936" y="250"/>
                  </a:lnTo>
                  <a:cubicBezTo>
                    <a:pt x="935" y="251"/>
                    <a:pt x="935" y="253"/>
                    <a:pt x="934" y="254"/>
                  </a:cubicBezTo>
                  <a:lnTo>
                    <a:pt x="932" y="255"/>
                  </a:lnTo>
                  <a:cubicBezTo>
                    <a:pt x="930" y="257"/>
                    <a:pt x="928" y="258"/>
                    <a:pt x="926" y="258"/>
                  </a:cubicBezTo>
                  <a:lnTo>
                    <a:pt x="926" y="258"/>
                  </a:lnTo>
                  <a:cubicBezTo>
                    <a:pt x="924" y="258"/>
                    <a:pt x="922" y="257"/>
                    <a:pt x="920" y="256"/>
                  </a:cubicBezTo>
                  <a:lnTo>
                    <a:pt x="918" y="253"/>
                  </a:lnTo>
                  <a:cubicBezTo>
                    <a:pt x="917" y="252"/>
                    <a:pt x="916" y="251"/>
                    <a:pt x="916" y="250"/>
                  </a:cubicBezTo>
                  <a:lnTo>
                    <a:pt x="910" y="233"/>
                  </a:lnTo>
                  <a:lnTo>
                    <a:pt x="903" y="226"/>
                  </a:lnTo>
                  <a:lnTo>
                    <a:pt x="896" y="223"/>
                  </a:lnTo>
                  <a:lnTo>
                    <a:pt x="890" y="221"/>
                  </a:lnTo>
                  <a:lnTo>
                    <a:pt x="883" y="220"/>
                  </a:lnTo>
                  <a:lnTo>
                    <a:pt x="871" y="222"/>
                  </a:lnTo>
                  <a:lnTo>
                    <a:pt x="857" y="230"/>
                  </a:lnTo>
                  <a:lnTo>
                    <a:pt x="848" y="233"/>
                  </a:lnTo>
                  <a:cubicBezTo>
                    <a:pt x="847" y="233"/>
                    <a:pt x="846" y="233"/>
                    <a:pt x="846" y="233"/>
                  </a:cubicBezTo>
                  <a:lnTo>
                    <a:pt x="832" y="233"/>
                  </a:lnTo>
                  <a:lnTo>
                    <a:pt x="830" y="236"/>
                  </a:lnTo>
                  <a:lnTo>
                    <a:pt x="827" y="242"/>
                  </a:lnTo>
                  <a:cubicBezTo>
                    <a:pt x="827" y="243"/>
                    <a:pt x="826" y="243"/>
                    <a:pt x="826" y="244"/>
                  </a:cubicBezTo>
                  <a:lnTo>
                    <a:pt x="819" y="250"/>
                  </a:lnTo>
                  <a:cubicBezTo>
                    <a:pt x="818" y="251"/>
                    <a:pt x="817" y="252"/>
                    <a:pt x="816" y="252"/>
                  </a:cubicBezTo>
                  <a:lnTo>
                    <a:pt x="807" y="255"/>
                  </a:lnTo>
                  <a:lnTo>
                    <a:pt x="788" y="256"/>
                  </a:lnTo>
                  <a:lnTo>
                    <a:pt x="780" y="261"/>
                  </a:lnTo>
                  <a:lnTo>
                    <a:pt x="776" y="267"/>
                  </a:lnTo>
                  <a:lnTo>
                    <a:pt x="772" y="271"/>
                  </a:lnTo>
                  <a:cubicBezTo>
                    <a:pt x="771" y="272"/>
                    <a:pt x="769" y="272"/>
                    <a:pt x="768" y="272"/>
                  </a:cubicBezTo>
                  <a:lnTo>
                    <a:pt x="764" y="273"/>
                  </a:lnTo>
                  <a:cubicBezTo>
                    <a:pt x="763" y="273"/>
                    <a:pt x="761" y="273"/>
                    <a:pt x="759" y="272"/>
                  </a:cubicBezTo>
                  <a:lnTo>
                    <a:pt x="749" y="265"/>
                  </a:lnTo>
                  <a:lnTo>
                    <a:pt x="742" y="264"/>
                  </a:lnTo>
                  <a:lnTo>
                    <a:pt x="734" y="263"/>
                  </a:lnTo>
                  <a:lnTo>
                    <a:pt x="724" y="261"/>
                  </a:lnTo>
                  <a:cubicBezTo>
                    <a:pt x="722" y="260"/>
                    <a:pt x="721" y="259"/>
                    <a:pt x="720" y="258"/>
                  </a:cubicBezTo>
                  <a:lnTo>
                    <a:pt x="714" y="251"/>
                  </a:lnTo>
                  <a:cubicBezTo>
                    <a:pt x="713" y="249"/>
                    <a:pt x="712" y="247"/>
                    <a:pt x="713" y="245"/>
                  </a:cubicBezTo>
                  <a:lnTo>
                    <a:pt x="713" y="238"/>
                  </a:lnTo>
                  <a:cubicBezTo>
                    <a:pt x="713" y="236"/>
                    <a:pt x="714" y="234"/>
                    <a:pt x="716" y="232"/>
                  </a:cubicBezTo>
                  <a:lnTo>
                    <a:pt x="721" y="227"/>
                  </a:lnTo>
                  <a:lnTo>
                    <a:pt x="729" y="220"/>
                  </a:lnTo>
                  <a:lnTo>
                    <a:pt x="729" y="219"/>
                  </a:lnTo>
                  <a:lnTo>
                    <a:pt x="723" y="216"/>
                  </a:lnTo>
                  <a:lnTo>
                    <a:pt x="707" y="213"/>
                  </a:lnTo>
                  <a:cubicBezTo>
                    <a:pt x="706" y="212"/>
                    <a:pt x="705" y="212"/>
                    <a:pt x="705" y="212"/>
                  </a:cubicBezTo>
                  <a:lnTo>
                    <a:pt x="701" y="209"/>
                  </a:lnTo>
                  <a:cubicBezTo>
                    <a:pt x="700" y="209"/>
                    <a:pt x="700" y="208"/>
                    <a:pt x="699" y="208"/>
                  </a:cubicBezTo>
                  <a:lnTo>
                    <a:pt x="689" y="197"/>
                  </a:lnTo>
                  <a:lnTo>
                    <a:pt x="677" y="191"/>
                  </a:lnTo>
                  <a:lnTo>
                    <a:pt x="653" y="184"/>
                  </a:lnTo>
                  <a:lnTo>
                    <a:pt x="615" y="173"/>
                  </a:lnTo>
                  <a:lnTo>
                    <a:pt x="606" y="169"/>
                  </a:lnTo>
                  <a:cubicBezTo>
                    <a:pt x="605" y="168"/>
                    <a:pt x="605" y="168"/>
                    <a:pt x="604" y="167"/>
                  </a:cubicBezTo>
                  <a:lnTo>
                    <a:pt x="583" y="148"/>
                  </a:lnTo>
                  <a:lnTo>
                    <a:pt x="574" y="142"/>
                  </a:lnTo>
                  <a:cubicBezTo>
                    <a:pt x="574" y="141"/>
                    <a:pt x="573" y="140"/>
                    <a:pt x="572" y="139"/>
                  </a:cubicBezTo>
                  <a:lnTo>
                    <a:pt x="570" y="137"/>
                  </a:lnTo>
                  <a:cubicBezTo>
                    <a:pt x="569" y="135"/>
                    <a:pt x="569" y="133"/>
                    <a:pt x="569" y="131"/>
                  </a:cubicBezTo>
                  <a:lnTo>
                    <a:pt x="570" y="125"/>
                  </a:lnTo>
                  <a:lnTo>
                    <a:pt x="560" y="12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68" name="Freeform 453">
              <a:extLst>
                <a:ext uri="{FF2B5EF4-FFF2-40B4-BE49-F238E27FC236}">
                  <a16:creationId xmlns:a16="http://schemas.microsoft.com/office/drawing/2014/main" id="{4AD41B11-93A2-4446-A2BA-037E2B713004}"/>
                </a:ext>
              </a:extLst>
            </p:cNvPr>
            <p:cNvSpPr>
              <a:spLocks noChangeArrowheads="1"/>
            </p:cNvSpPr>
            <p:nvPr/>
          </p:nvSpPr>
          <p:spPr bwMode="auto">
            <a:xfrm>
              <a:off x="8439150" y="4016375"/>
              <a:ext cx="71437" cy="157163"/>
            </a:xfrm>
            <a:custGeom>
              <a:avLst/>
              <a:gdLst>
                <a:gd name="T0" fmla="*/ 11 w 199"/>
                <a:gd name="T1" fmla="*/ 204 h 436"/>
                <a:gd name="T2" fmla="*/ 4 w 199"/>
                <a:gd name="T3" fmla="*/ 210 h 436"/>
                <a:gd name="T4" fmla="*/ 4 w 199"/>
                <a:gd name="T5" fmla="*/ 224 h 436"/>
                <a:gd name="T6" fmla="*/ 6 w 199"/>
                <a:gd name="T7" fmla="*/ 229 h 436"/>
                <a:gd name="T8" fmla="*/ 20 w 199"/>
                <a:gd name="T9" fmla="*/ 237 h 436"/>
                <a:gd name="T10" fmla="*/ 38 w 199"/>
                <a:gd name="T11" fmla="*/ 253 h 436"/>
                <a:gd name="T12" fmla="*/ 23 w 199"/>
                <a:gd name="T13" fmla="*/ 265 h 436"/>
                <a:gd name="T14" fmla="*/ 14 w 199"/>
                <a:gd name="T15" fmla="*/ 287 h 436"/>
                <a:gd name="T16" fmla="*/ 39 w 199"/>
                <a:gd name="T17" fmla="*/ 287 h 436"/>
                <a:gd name="T18" fmla="*/ 51 w 199"/>
                <a:gd name="T19" fmla="*/ 294 h 436"/>
                <a:gd name="T20" fmla="*/ 47 w 199"/>
                <a:gd name="T21" fmla="*/ 304 h 436"/>
                <a:gd name="T22" fmla="*/ 46 w 199"/>
                <a:gd name="T23" fmla="*/ 313 h 436"/>
                <a:gd name="T24" fmla="*/ 34 w 199"/>
                <a:gd name="T25" fmla="*/ 326 h 436"/>
                <a:gd name="T26" fmla="*/ 26 w 199"/>
                <a:gd name="T27" fmla="*/ 336 h 436"/>
                <a:gd name="T28" fmla="*/ 47 w 199"/>
                <a:gd name="T29" fmla="*/ 337 h 436"/>
                <a:gd name="T30" fmla="*/ 71 w 199"/>
                <a:gd name="T31" fmla="*/ 352 h 436"/>
                <a:gd name="T32" fmla="*/ 48 w 199"/>
                <a:gd name="T33" fmla="*/ 367 h 436"/>
                <a:gd name="T34" fmla="*/ 51 w 199"/>
                <a:gd name="T35" fmla="*/ 386 h 436"/>
                <a:gd name="T36" fmla="*/ 59 w 199"/>
                <a:gd name="T37" fmla="*/ 393 h 436"/>
                <a:gd name="T38" fmla="*/ 70 w 199"/>
                <a:gd name="T39" fmla="*/ 398 h 436"/>
                <a:gd name="T40" fmla="*/ 91 w 199"/>
                <a:gd name="T41" fmla="*/ 406 h 436"/>
                <a:gd name="T42" fmla="*/ 95 w 199"/>
                <a:gd name="T43" fmla="*/ 407 h 436"/>
                <a:gd name="T44" fmla="*/ 104 w 199"/>
                <a:gd name="T45" fmla="*/ 412 h 436"/>
                <a:gd name="T46" fmla="*/ 119 w 199"/>
                <a:gd name="T47" fmla="*/ 428 h 436"/>
                <a:gd name="T48" fmla="*/ 137 w 199"/>
                <a:gd name="T49" fmla="*/ 423 h 436"/>
                <a:gd name="T50" fmla="*/ 132 w 199"/>
                <a:gd name="T51" fmla="*/ 419 h 436"/>
                <a:gd name="T52" fmla="*/ 140 w 199"/>
                <a:gd name="T53" fmla="*/ 406 h 436"/>
                <a:gd name="T54" fmla="*/ 141 w 199"/>
                <a:gd name="T55" fmla="*/ 394 h 436"/>
                <a:gd name="T56" fmla="*/ 155 w 199"/>
                <a:gd name="T57" fmla="*/ 382 h 436"/>
                <a:gd name="T58" fmla="*/ 144 w 199"/>
                <a:gd name="T59" fmla="*/ 372 h 436"/>
                <a:gd name="T60" fmla="*/ 155 w 199"/>
                <a:gd name="T61" fmla="*/ 365 h 436"/>
                <a:gd name="T62" fmla="*/ 160 w 199"/>
                <a:gd name="T63" fmla="*/ 354 h 436"/>
                <a:gd name="T64" fmla="*/ 166 w 199"/>
                <a:gd name="T65" fmla="*/ 309 h 436"/>
                <a:gd name="T66" fmla="*/ 190 w 199"/>
                <a:gd name="T67" fmla="*/ 247 h 436"/>
                <a:gd name="T68" fmla="*/ 198 w 199"/>
                <a:gd name="T69" fmla="*/ 192 h 436"/>
                <a:gd name="T70" fmla="*/ 195 w 199"/>
                <a:gd name="T71" fmla="*/ 155 h 436"/>
                <a:gd name="T72" fmla="*/ 187 w 199"/>
                <a:gd name="T73" fmla="*/ 115 h 436"/>
                <a:gd name="T74" fmla="*/ 179 w 199"/>
                <a:gd name="T75" fmla="*/ 111 h 436"/>
                <a:gd name="T76" fmla="*/ 177 w 199"/>
                <a:gd name="T77" fmla="*/ 102 h 436"/>
                <a:gd name="T78" fmla="*/ 176 w 199"/>
                <a:gd name="T79" fmla="*/ 89 h 436"/>
                <a:gd name="T80" fmla="*/ 178 w 199"/>
                <a:gd name="T81" fmla="*/ 18 h 436"/>
                <a:gd name="T82" fmla="*/ 171 w 199"/>
                <a:gd name="T83" fmla="*/ 0 h 436"/>
                <a:gd name="T84" fmla="*/ 159 w 199"/>
                <a:gd name="T85" fmla="*/ 19 h 436"/>
                <a:gd name="T86" fmla="*/ 152 w 199"/>
                <a:gd name="T87" fmla="*/ 33 h 436"/>
                <a:gd name="T88" fmla="*/ 155 w 199"/>
                <a:gd name="T89" fmla="*/ 61 h 436"/>
                <a:gd name="T90" fmla="*/ 142 w 199"/>
                <a:gd name="T91" fmla="*/ 84 h 436"/>
                <a:gd name="T92" fmla="*/ 116 w 199"/>
                <a:gd name="T93" fmla="*/ 75 h 436"/>
                <a:gd name="T94" fmla="*/ 58 w 199"/>
                <a:gd name="T95" fmla="*/ 109 h 436"/>
                <a:gd name="T96" fmla="*/ 42 w 199"/>
                <a:gd name="T97" fmla="*/ 121 h 436"/>
                <a:gd name="T98" fmla="*/ 32 w 199"/>
                <a:gd name="T99" fmla="*/ 117 h 436"/>
                <a:gd name="T100" fmla="*/ 24 w 199"/>
                <a:gd name="T101" fmla="*/ 135 h 436"/>
                <a:gd name="T102" fmla="*/ 22 w 199"/>
                <a:gd name="T103" fmla="*/ 150 h 436"/>
                <a:gd name="T104" fmla="*/ 12 w 199"/>
                <a:gd name="T105" fmla="*/ 162 h 436"/>
                <a:gd name="T106" fmla="*/ 3 w 199"/>
                <a:gd name="T107" fmla="*/ 169 h 436"/>
                <a:gd name="T108" fmla="*/ 9 w 199"/>
                <a:gd name="T109" fmla="*/ 177 h 436"/>
                <a:gd name="T110" fmla="*/ 13 w 199"/>
                <a:gd name="T111" fmla="*/ 188 h 436"/>
                <a:gd name="T112" fmla="*/ 28 w 199"/>
                <a:gd name="T113" fmla="*/ 19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9" h="436">
                  <a:moveTo>
                    <a:pt x="27" y="198"/>
                  </a:moveTo>
                  <a:lnTo>
                    <a:pt x="26" y="198"/>
                  </a:lnTo>
                  <a:lnTo>
                    <a:pt x="25" y="198"/>
                  </a:lnTo>
                  <a:lnTo>
                    <a:pt x="23" y="200"/>
                  </a:lnTo>
                  <a:lnTo>
                    <a:pt x="21" y="201"/>
                  </a:lnTo>
                  <a:lnTo>
                    <a:pt x="13" y="203"/>
                  </a:lnTo>
                  <a:lnTo>
                    <a:pt x="11" y="204"/>
                  </a:lnTo>
                  <a:lnTo>
                    <a:pt x="9" y="205"/>
                  </a:lnTo>
                  <a:lnTo>
                    <a:pt x="8" y="205"/>
                  </a:lnTo>
                  <a:lnTo>
                    <a:pt x="3" y="205"/>
                  </a:lnTo>
                  <a:lnTo>
                    <a:pt x="1" y="206"/>
                  </a:lnTo>
                  <a:lnTo>
                    <a:pt x="0" y="208"/>
                  </a:lnTo>
                  <a:lnTo>
                    <a:pt x="1" y="209"/>
                  </a:lnTo>
                  <a:lnTo>
                    <a:pt x="4" y="210"/>
                  </a:lnTo>
                  <a:lnTo>
                    <a:pt x="6" y="212"/>
                  </a:lnTo>
                  <a:lnTo>
                    <a:pt x="4" y="215"/>
                  </a:lnTo>
                  <a:lnTo>
                    <a:pt x="6" y="216"/>
                  </a:lnTo>
                  <a:lnTo>
                    <a:pt x="7" y="218"/>
                  </a:lnTo>
                  <a:lnTo>
                    <a:pt x="6" y="221"/>
                  </a:lnTo>
                  <a:lnTo>
                    <a:pt x="4" y="222"/>
                  </a:lnTo>
                  <a:lnTo>
                    <a:pt x="4" y="224"/>
                  </a:lnTo>
                  <a:lnTo>
                    <a:pt x="9" y="224"/>
                  </a:lnTo>
                  <a:lnTo>
                    <a:pt x="9" y="225"/>
                  </a:lnTo>
                  <a:lnTo>
                    <a:pt x="6" y="228"/>
                  </a:lnTo>
                  <a:lnTo>
                    <a:pt x="5" y="228"/>
                  </a:lnTo>
                  <a:lnTo>
                    <a:pt x="3" y="229"/>
                  </a:lnTo>
                  <a:lnTo>
                    <a:pt x="5" y="229"/>
                  </a:lnTo>
                  <a:lnTo>
                    <a:pt x="6" y="229"/>
                  </a:lnTo>
                  <a:lnTo>
                    <a:pt x="8" y="230"/>
                  </a:lnTo>
                  <a:lnTo>
                    <a:pt x="9" y="231"/>
                  </a:lnTo>
                  <a:lnTo>
                    <a:pt x="9" y="232"/>
                  </a:lnTo>
                  <a:lnTo>
                    <a:pt x="8" y="234"/>
                  </a:lnTo>
                  <a:lnTo>
                    <a:pt x="12" y="234"/>
                  </a:lnTo>
                  <a:lnTo>
                    <a:pt x="16" y="235"/>
                  </a:lnTo>
                  <a:lnTo>
                    <a:pt x="20" y="237"/>
                  </a:lnTo>
                  <a:lnTo>
                    <a:pt x="21" y="241"/>
                  </a:lnTo>
                  <a:lnTo>
                    <a:pt x="23" y="242"/>
                  </a:lnTo>
                  <a:lnTo>
                    <a:pt x="28" y="240"/>
                  </a:lnTo>
                  <a:lnTo>
                    <a:pt x="30" y="241"/>
                  </a:lnTo>
                  <a:lnTo>
                    <a:pt x="31" y="243"/>
                  </a:lnTo>
                  <a:lnTo>
                    <a:pt x="35" y="250"/>
                  </a:lnTo>
                  <a:lnTo>
                    <a:pt x="38" y="253"/>
                  </a:lnTo>
                  <a:lnTo>
                    <a:pt x="39" y="254"/>
                  </a:lnTo>
                  <a:lnTo>
                    <a:pt x="39" y="258"/>
                  </a:lnTo>
                  <a:lnTo>
                    <a:pt x="38" y="258"/>
                  </a:lnTo>
                  <a:lnTo>
                    <a:pt x="32" y="261"/>
                  </a:lnTo>
                  <a:lnTo>
                    <a:pt x="31" y="261"/>
                  </a:lnTo>
                  <a:lnTo>
                    <a:pt x="27" y="263"/>
                  </a:lnTo>
                  <a:lnTo>
                    <a:pt x="23" y="265"/>
                  </a:lnTo>
                  <a:lnTo>
                    <a:pt x="22" y="269"/>
                  </a:lnTo>
                  <a:lnTo>
                    <a:pt x="24" y="270"/>
                  </a:lnTo>
                  <a:lnTo>
                    <a:pt x="21" y="275"/>
                  </a:lnTo>
                  <a:lnTo>
                    <a:pt x="18" y="276"/>
                  </a:lnTo>
                  <a:lnTo>
                    <a:pt x="8" y="277"/>
                  </a:lnTo>
                  <a:lnTo>
                    <a:pt x="13" y="284"/>
                  </a:lnTo>
                  <a:lnTo>
                    <a:pt x="14" y="287"/>
                  </a:lnTo>
                  <a:lnTo>
                    <a:pt x="12" y="292"/>
                  </a:lnTo>
                  <a:lnTo>
                    <a:pt x="13" y="295"/>
                  </a:lnTo>
                  <a:lnTo>
                    <a:pt x="16" y="293"/>
                  </a:lnTo>
                  <a:lnTo>
                    <a:pt x="20" y="292"/>
                  </a:lnTo>
                  <a:lnTo>
                    <a:pt x="28" y="292"/>
                  </a:lnTo>
                  <a:lnTo>
                    <a:pt x="32" y="291"/>
                  </a:lnTo>
                  <a:lnTo>
                    <a:pt x="39" y="287"/>
                  </a:lnTo>
                  <a:lnTo>
                    <a:pt x="43" y="286"/>
                  </a:lnTo>
                  <a:lnTo>
                    <a:pt x="45" y="287"/>
                  </a:lnTo>
                  <a:lnTo>
                    <a:pt x="46" y="288"/>
                  </a:lnTo>
                  <a:lnTo>
                    <a:pt x="47" y="290"/>
                  </a:lnTo>
                  <a:lnTo>
                    <a:pt x="48" y="292"/>
                  </a:lnTo>
                  <a:lnTo>
                    <a:pt x="50" y="294"/>
                  </a:lnTo>
                  <a:lnTo>
                    <a:pt x="51" y="294"/>
                  </a:lnTo>
                  <a:lnTo>
                    <a:pt x="50" y="295"/>
                  </a:lnTo>
                  <a:lnTo>
                    <a:pt x="49" y="298"/>
                  </a:lnTo>
                  <a:lnTo>
                    <a:pt x="48" y="299"/>
                  </a:lnTo>
                  <a:lnTo>
                    <a:pt x="48" y="299"/>
                  </a:lnTo>
                  <a:lnTo>
                    <a:pt x="45" y="303"/>
                  </a:lnTo>
                  <a:lnTo>
                    <a:pt x="46" y="302"/>
                  </a:lnTo>
                  <a:lnTo>
                    <a:pt x="47" y="304"/>
                  </a:lnTo>
                  <a:lnTo>
                    <a:pt x="48" y="306"/>
                  </a:lnTo>
                  <a:lnTo>
                    <a:pt x="48" y="306"/>
                  </a:lnTo>
                  <a:lnTo>
                    <a:pt x="46" y="308"/>
                  </a:lnTo>
                  <a:lnTo>
                    <a:pt x="40" y="310"/>
                  </a:lnTo>
                  <a:lnTo>
                    <a:pt x="42" y="310"/>
                  </a:lnTo>
                  <a:lnTo>
                    <a:pt x="44" y="311"/>
                  </a:lnTo>
                  <a:lnTo>
                    <a:pt x="46" y="313"/>
                  </a:lnTo>
                  <a:lnTo>
                    <a:pt x="47" y="315"/>
                  </a:lnTo>
                  <a:lnTo>
                    <a:pt x="40" y="319"/>
                  </a:lnTo>
                  <a:lnTo>
                    <a:pt x="36" y="320"/>
                  </a:lnTo>
                  <a:lnTo>
                    <a:pt x="32" y="321"/>
                  </a:lnTo>
                  <a:lnTo>
                    <a:pt x="32" y="322"/>
                  </a:lnTo>
                  <a:lnTo>
                    <a:pt x="34" y="324"/>
                  </a:lnTo>
                  <a:lnTo>
                    <a:pt x="34" y="326"/>
                  </a:lnTo>
                  <a:lnTo>
                    <a:pt x="33" y="329"/>
                  </a:lnTo>
                  <a:lnTo>
                    <a:pt x="32" y="331"/>
                  </a:lnTo>
                  <a:lnTo>
                    <a:pt x="29" y="333"/>
                  </a:lnTo>
                  <a:lnTo>
                    <a:pt x="24" y="333"/>
                  </a:lnTo>
                  <a:lnTo>
                    <a:pt x="21" y="335"/>
                  </a:lnTo>
                  <a:lnTo>
                    <a:pt x="24" y="335"/>
                  </a:lnTo>
                  <a:lnTo>
                    <a:pt x="26" y="336"/>
                  </a:lnTo>
                  <a:lnTo>
                    <a:pt x="28" y="337"/>
                  </a:lnTo>
                  <a:lnTo>
                    <a:pt x="31" y="337"/>
                  </a:lnTo>
                  <a:lnTo>
                    <a:pt x="30" y="339"/>
                  </a:lnTo>
                  <a:lnTo>
                    <a:pt x="29" y="340"/>
                  </a:lnTo>
                  <a:lnTo>
                    <a:pt x="34" y="340"/>
                  </a:lnTo>
                  <a:lnTo>
                    <a:pt x="42" y="337"/>
                  </a:lnTo>
                  <a:lnTo>
                    <a:pt x="47" y="337"/>
                  </a:lnTo>
                  <a:lnTo>
                    <a:pt x="45" y="342"/>
                  </a:lnTo>
                  <a:lnTo>
                    <a:pt x="47" y="345"/>
                  </a:lnTo>
                  <a:lnTo>
                    <a:pt x="52" y="345"/>
                  </a:lnTo>
                  <a:lnTo>
                    <a:pt x="57" y="346"/>
                  </a:lnTo>
                  <a:lnTo>
                    <a:pt x="69" y="349"/>
                  </a:lnTo>
                  <a:lnTo>
                    <a:pt x="74" y="349"/>
                  </a:lnTo>
                  <a:lnTo>
                    <a:pt x="71" y="352"/>
                  </a:lnTo>
                  <a:lnTo>
                    <a:pt x="69" y="354"/>
                  </a:lnTo>
                  <a:lnTo>
                    <a:pt x="66" y="355"/>
                  </a:lnTo>
                  <a:lnTo>
                    <a:pt x="65" y="359"/>
                  </a:lnTo>
                  <a:lnTo>
                    <a:pt x="64" y="361"/>
                  </a:lnTo>
                  <a:lnTo>
                    <a:pt x="53" y="365"/>
                  </a:lnTo>
                  <a:lnTo>
                    <a:pt x="50" y="364"/>
                  </a:lnTo>
                  <a:lnTo>
                    <a:pt x="48" y="367"/>
                  </a:lnTo>
                  <a:lnTo>
                    <a:pt x="47" y="373"/>
                  </a:lnTo>
                  <a:lnTo>
                    <a:pt x="45" y="376"/>
                  </a:lnTo>
                  <a:lnTo>
                    <a:pt x="48" y="377"/>
                  </a:lnTo>
                  <a:lnTo>
                    <a:pt x="49" y="379"/>
                  </a:lnTo>
                  <a:lnTo>
                    <a:pt x="48" y="384"/>
                  </a:lnTo>
                  <a:lnTo>
                    <a:pt x="49" y="385"/>
                  </a:lnTo>
                  <a:lnTo>
                    <a:pt x="51" y="386"/>
                  </a:lnTo>
                  <a:lnTo>
                    <a:pt x="54" y="387"/>
                  </a:lnTo>
                  <a:lnTo>
                    <a:pt x="56" y="387"/>
                  </a:lnTo>
                  <a:lnTo>
                    <a:pt x="57" y="388"/>
                  </a:lnTo>
                  <a:lnTo>
                    <a:pt x="60" y="388"/>
                  </a:lnTo>
                  <a:lnTo>
                    <a:pt x="60" y="390"/>
                  </a:lnTo>
                  <a:lnTo>
                    <a:pt x="57" y="392"/>
                  </a:lnTo>
                  <a:lnTo>
                    <a:pt x="59" y="393"/>
                  </a:lnTo>
                  <a:lnTo>
                    <a:pt x="61" y="393"/>
                  </a:lnTo>
                  <a:lnTo>
                    <a:pt x="62" y="393"/>
                  </a:lnTo>
                  <a:lnTo>
                    <a:pt x="64" y="394"/>
                  </a:lnTo>
                  <a:lnTo>
                    <a:pt x="65" y="395"/>
                  </a:lnTo>
                  <a:lnTo>
                    <a:pt x="65" y="396"/>
                  </a:lnTo>
                  <a:lnTo>
                    <a:pt x="66" y="397"/>
                  </a:lnTo>
                  <a:lnTo>
                    <a:pt x="70" y="398"/>
                  </a:lnTo>
                  <a:lnTo>
                    <a:pt x="72" y="399"/>
                  </a:lnTo>
                  <a:lnTo>
                    <a:pt x="74" y="401"/>
                  </a:lnTo>
                  <a:lnTo>
                    <a:pt x="76" y="403"/>
                  </a:lnTo>
                  <a:lnTo>
                    <a:pt x="79" y="402"/>
                  </a:lnTo>
                  <a:lnTo>
                    <a:pt x="84" y="403"/>
                  </a:lnTo>
                  <a:lnTo>
                    <a:pt x="89" y="404"/>
                  </a:lnTo>
                  <a:lnTo>
                    <a:pt x="91" y="406"/>
                  </a:lnTo>
                  <a:lnTo>
                    <a:pt x="92" y="408"/>
                  </a:lnTo>
                  <a:lnTo>
                    <a:pt x="93" y="407"/>
                  </a:lnTo>
                  <a:lnTo>
                    <a:pt x="94" y="407"/>
                  </a:lnTo>
                  <a:lnTo>
                    <a:pt x="96" y="406"/>
                  </a:lnTo>
                  <a:lnTo>
                    <a:pt x="96" y="407"/>
                  </a:lnTo>
                  <a:lnTo>
                    <a:pt x="96" y="407"/>
                  </a:lnTo>
                  <a:lnTo>
                    <a:pt x="95" y="407"/>
                  </a:lnTo>
                  <a:lnTo>
                    <a:pt x="95" y="408"/>
                  </a:lnTo>
                  <a:lnTo>
                    <a:pt x="96" y="410"/>
                  </a:lnTo>
                  <a:lnTo>
                    <a:pt x="102" y="405"/>
                  </a:lnTo>
                  <a:lnTo>
                    <a:pt x="104" y="404"/>
                  </a:lnTo>
                  <a:lnTo>
                    <a:pt x="104" y="406"/>
                  </a:lnTo>
                  <a:lnTo>
                    <a:pt x="102" y="410"/>
                  </a:lnTo>
                  <a:lnTo>
                    <a:pt x="104" y="412"/>
                  </a:lnTo>
                  <a:lnTo>
                    <a:pt x="109" y="414"/>
                  </a:lnTo>
                  <a:lnTo>
                    <a:pt x="112" y="417"/>
                  </a:lnTo>
                  <a:lnTo>
                    <a:pt x="111" y="417"/>
                  </a:lnTo>
                  <a:lnTo>
                    <a:pt x="110" y="418"/>
                  </a:lnTo>
                  <a:lnTo>
                    <a:pt x="107" y="425"/>
                  </a:lnTo>
                  <a:lnTo>
                    <a:pt x="113" y="427"/>
                  </a:lnTo>
                  <a:lnTo>
                    <a:pt x="119" y="428"/>
                  </a:lnTo>
                  <a:lnTo>
                    <a:pt x="122" y="430"/>
                  </a:lnTo>
                  <a:lnTo>
                    <a:pt x="127" y="434"/>
                  </a:lnTo>
                  <a:lnTo>
                    <a:pt x="129" y="435"/>
                  </a:lnTo>
                  <a:lnTo>
                    <a:pt x="132" y="433"/>
                  </a:lnTo>
                  <a:lnTo>
                    <a:pt x="134" y="431"/>
                  </a:lnTo>
                  <a:lnTo>
                    <a:pt x="135" y="427"/>
                  </a:lnTo>
                  <a:lnTo>
                    <a:pt x="137" y="423"/>
                  </a:lnTo>
                  <a:lnTo>
                    <a:pt x="138" y="419"/>
                  </a:lnTo>
                  <a:lnTo>
                    <a:pt x="135" y="420"/>
                  </a:lnTo>
                  <a:lnTo>
                    <a:pt x="132" y="423"/>
                  </a:lnTo>
                  <a:lnTo>
                    <a:pt x="130" y="424"/>
                  </a:lnTo>
                  <a:lnTo>
                    <a:pt x="130" y="422"/>
                  </a:lnTo>
                  <a:lnTo>
                    <a:pt x="132" y="421"/>
                  </a:lnTo>
                  <a:lnTo>
                    <a:pt x="132" y="419"/>
                  </a:lnTo>
                  <a:lnTo>
                    <a:pt x="132" y="417"/>
                  </a:lnTo>
                  <a:lnTo>
                    <a:pt x="130" y="415"/>
                  </a:lnTo>
                  <a:lnTo>
                    <a:pt x="130" y="413"/>
                  </a:lnTo>
                  <a:lnTo>
                    <a:pt x="133" y="413"/>
                  </a:lnTo>
                  <a:lnTo>
                    <a:pt x="139" y="409"/>
                  </a:lnTo>
                  <a:lnTo>
                    <a:pt x="142" y="408"/>
                  </a:lnTo>
                  <a:lnTo>
                    <a:pt x="140" y="406"/>
                  </a:lnTo>
                  <a:lnTo>
                    <a:pt x="142" y="404"/>
                  </a:lnTo>
                  <a:lnTo>
                    <a:pt x="143" y="402"/>
                  </a:lnTo>
                  <a:lnTo>
                    <a:pt x="143" y="400"/>
                  </a:lnTo>
                  <a:lnTo>
                    <a:pt x="140" y="399"/>
                  </a:lnTo>
                  <a:lnTo>
                    <a:pt x="141" y="397"/>
                  </a:lnTo>
                  <a:lnTo>
                    <a:pt x="141" y="395"/>
                  </a:lnTo>
                  <a:lnTo>
                    <a:pt x="141" y="394"/>
                  </a:lnTo>
                  <a:lnTo>
                    <a:pt x="140" y="392"/>
                  </a:lnTo>
                  <a:lnTo>
                    <a:pt x="144" y="391"/>
                  </a:lnTo>
                  <a:lnTo>
                    <a:pt x="146" y="389"/>
                  </a:lnTo>
                  <a:lnTo>
                    <a:pt x="147" y="386"/>
                  </a:lnTo>
                  <a:lnTo>
                    <a:pt x="149" y="385"/>
                  </a:lnTo>
                  <a:lnTo>
                    <a:pt x="153" y="384"/>
                  </a:lnTo>
                  <a:lnTo>
                    <a:pt x="155" y="382"/>
                  </a:lnTo>
                  <a:lnTo>
                    <a:pt x="157" y="379"/>
                  </a:lnTo>
                  <a:lnTo>
                    <a:pt x="158" y="375"/>
                  </a:lnTo>
                  <a:lnTo>
                    <a:pt x="156" y="373"/>
                  </a:lnTo>
                  <a:lnTo>
                    <a:pt x="152" y="373"/>
                  </a:lnTo>
                  <a:lnTo>
                    <a:pt x="146" y="376"/>
                  </a:lnTo>
                  <a:lnTo>
                    <a:pt x="143" y="374"/>
                  </a:lnTo>
                  <a:lnTo>
                    <a:pt x="144" y="372"/>
                  </a:lnTo>
                  <a:lnTo>
                    <a:pt x="146" y="369"/>
                  </a:lnTo>
                  <a:lnTo>
                    <a:pt x="146" y="367"/>
                  </a:lnTo>
                  <a:lnTo>
                    <a:pt x="148" y="367"/>
                  </a:lnTo>
                  <a:lnTo>
                    <a:pt x="151" y="367"/>
                  </a:lnTo>
                  <a:lnTo>
                    <a:pt x="154" y="367"/>
                  </a:lnTo>
                  <a:lnTo>
                    <a:pt x="156" y="369"/>
                  </a:lnTo>
                  <a:lnTo>
                    <a:pt x="155" y="365"/>
                  </a:lnTo>
                  <a:lnTo>
                    <a:pt x="156" y="363"/>
                  </a:lnTo>
                  <a:lnTo>
                    <a:pt x="158" y="363"/>
                  </a:lnTo>
                  <a:lnTo>
                    <a:pt x="160" y="363"/>
                  </a:lnTo>
                  <a:lnTo>
                    <a:pt x="161" y="362"/>
                  </a:lnTo>
                  <a:lnTo>
                    <a:pt x="162" y="359"/>
                  </a:lnTo>
                  <a:lnTo>
                    <a:pt x="163" y="354"/>
                  </a:lnTo>
                  <a:lnTo>
                    <a:pt x="160" y="354"/>
                  </a:lnTo>
                  <a:lnTo>
                    <a:pt x="161" y="352"/>
                  </a:lnTo>
                  <a:lnTo>
                    <a:pt x="163" y="350"/>
                  </a:lnTo>
                  <a:lnTo>
                    <a:pt x="165" y="348"/>
                  </a:lnTo>
                  <a:lnTo>
                    <a:pt x="166" y="347"/>
                  </a:lnTo>
                  <a:lnTo>
                    <a:pt x="167" y="346"/>
                  </a:lnTo>
                  <a:lnTo>
                    <a:pt x="167" y="327"/>
                  </a:lnTo>
                  <a:lnTo>
                    <a:pt x="166" y="309"/>
                  </a:lnTo>
                  <a:lnTo>
                    <a:pt x="167" y="291"/>
                  </a:lnTo>
                  <a:lnTo>
                    <a:pt x="167" y="282"/>
                  </a:lnTo>
                  <a:lnTo>
                    <a:pt x="168" y="279"/>
                  </a:lnTo>
                  <a:lnTo>
                    <a:pt x="171" y="276"/>
                  </a:lnTo>
                  <a:lnTo>
                    <a:pt x="185" y="257"/>
                  </a:lnTo>
                  <a:lnTo>
                    <a:pt x="188" y="250"/>
                  </a:lnTo>
                  <a:lnTo>
                    <a:pt x="190" y="247"/>
                  </a:lnTo>
                  <a:lnTo>
                    <a:pt x="195" y="242"/>
                  </a:lnTo>
                  <a:lnTo>
                    <a:pt x="197" y="240"/>
                  </a:lnTo>
                  <a:lnTo>
                    <a:pt x="197" y="238"/>
                  </a:lnTo>
                  <a:lnTo>
                    <a:pt x="197" y="233"/>
                  </a:lnTo>
                  <a:lnTo>
                    <a:pt x="198" y="231"/>
                  </a:lnTo>
                  <a:lnTo>
                    <a:pt x="197" y="225"/>
                  </a:lnTo>
                  <a:lnTo>
                    <a:pt x="198" y="192"/>
                  </a:lnTo>
                  <a:lnTo>
                    <a:pt x="197" y="187"/>
                  </a:lnTo>
                  <a:lnTo>
                    <a:pt x="194" y="176"/>
                  </a:lnTo>
                  <a:lnTo>
                    <a:pt x="193" y="171"/>
                  </a:lnTo>
                  <a:lnTo>
                    <a:pt x="193" y="166"/>
                  </a:lnTo>
                  <a:lnTo>
                    <a:pt x="193" y="162"/>
                  </a:lnTo>
                  <a:lnTo>
                    <a:pt x="194" y="158"/>
                  </a:lnTo>
                  <a:lnTo>
                    <a:pt x="195" y="155"/>
                  </a:lnTo>
                  <a:lnTo>
                    <a:pt x="193" y="149"/>
                  </a:lnTo>
                  <a:lnTo>
                    <a:pt x="192" y="141"/>
                  </a:lnTo>
                  <a:lnTo>
                    <a:pt x="193" y="126"/>
                  </a:lnTo>
                  <a:lnTo>
                    <a:pt x="192" y="121"/>
                  </a:lnTo>
                  <a:lnTo>
                    <a:pt x="190" y="116"/>
                  </a:lnTo>
                  <a:lnTo>
                    <a:pt x="184" y="108"/>
                  </a:lnTo>
                  <a:lnTo>
                    <a:pt x="187" y="115"/>
                  </a:lnTo>
                  <a:lnTo>
                    <a:pt x="188" y="117"/>
                  </a:lnTo>
                  <a:lnTo>
                    <a:pt x="189" y="120"/>
                  </a:lnTo>
                  <a:lnTo>
                    <a:pt x="183" y="118"/>
                  </a:lnTo>
                  <a:lnTo>
                    <a:pt x="182" y="117"/>
                  </a:lnTo>
                  <a:lnTo>
                    <a:pt x="181" y="115"/>
                  </a:lnTo>
                  <a:lnTo>
                    <a:pt x="180" y="113"/>
                  </a:lnTo>
                  <a:lnTo>
                    <a:pt x="179" y="111"/>
                  </a:lnTo>
                  <a:lnTo>
                    <a:pt x="178" y="110"/>
                  </a:lnTo>
                  <a:lnTo>
                    <a:pt x="179" y="107"/>
                  </a:lnTo>
                  <a:lnTo>
                    <a:pt x="179" y="106"/>
                  </a:lnTo>
                  <a:lnTo>
                    <a:pt x="178" y="105"/>
                  </a:lnTo>
                  <a:lnTo>
                    <a:pt x="178" y="102"/>
                  </a:lnTo>
                  <a:lnTo>
                    <a:pt x="177" y="102"/>
                  </a:lnTo>
                  <a:lnTo>
                    <a:pt x="177" y="102"/>
                  </a:lnTo>
                  <a:lnTo>
                    <a:pt x="176" y="101"/>
                  </a:lnTo>
                  <a:lnTo>
                    <a:pt x="175" y="100"/>
                  </a:lnTo>
                  <a:lnTo>
                    <a:pt x="175" y="99"/>
                  </a:lnTo>
                  <a:lnTo>
                    <a:pt x="176" y="98"/>
                  </a:lnTo>
                  <a:lnTo>
                    <a:pt x="176" y="98"/>
                  </a:lnTo>
                  <a:lnTo>
                    <a:pt x="177" y="97"/>
                  </a:lnTo>
                  <a:lnTo>
                    <a:pt x="176" y="89"/>
                  </a:lnTo>
                  <a:lnTo>
                    <a:pt x="177" y="86"/>
                  </a:lnTo>
                  <a:lnTo>
                    <a:pt x="177" y="82"/>
                  </a:lnTo>
                  <a:lnTo>
                    <a:pt x="183" y="58"/>
                  </a:lnTo>
                  <a:lnTo>
                    <a:pt x="183" y="50"/>
                  </a:lnTo>
                  <a:lnTo>
                    <a:pt x="180" y="25"/>
                  </a:lnTo>
                  <a:lnTo>
                    <a:pt x="180" y="20"/>
                  </a:lnTo>
                  <a:lnTo>
                    <a:pt x="178" y="18"/>
                  </a:lnTo>
                  <a:lnTo>
                    <a:pt x="177" y="15"/>
                  </a:lnTo>
                  <a:lnTo>
                    <a:pt x="178" y="12"/>
                  </a:lnTo>
                  <a:lnTo>
                    <a:pt x="179" y="10"/>
                  </a:lnTo>
                  <a:lnTo>
                    <a:pt x="179" y="8"/>
                  </a:lnTo>
                  <a:lnTo>
                    <a:pt x="176" y="6"/>
                  </a:lnTo>
                  <a:lnTo>
                    <a:pt x="174" y="4"/>
                  </a:lnTo>
                  <a:lnTo>
                    <a:pt x="171" y="0"/>
                  </a:lnTo>
                  <a:lnTo>
                    <a:pt x="168" y="2"/>
                  </a:lnTo>
                  <a:lnTo>
                    <a:pt x="160" y="2"/>
                  </a:lnTo>
                  <a:lnTo>
                    <a:pt x="156" y="4"/>
                  </a:lnTo>
                  <a:lnTo>
                    <a:pt x="155" y="8"/>
                  </a:lnTo>
                  <a:lnTo>
                    <a:pt x="156" y="12"/>
                  </a:lnTo>
                  <a:lnTo>
                    <a:pt x="157" y="16"/>
                  </a:lnTo>
                  <a:lnTo>
                    <a:pt x="159" y="19"/>
                  </a:lnTo>
                  <a:lnTo>
                    <a:pt x="158" y="21"/>
                  </a:lnTo>
                  <a:lnTo>
                    <a:pt x="158" y="22"/>
                  </a:lnTo>
                  <a:lnTo>
                    <a:pt x="158" y="23"/>
                  </a:lnTo>
                  <a:lnTo>
                    <a:pt x="159" y="24"/>
                  </a:lnTo>
                  <a:lnTo>
                    <a:pt x="154" y="29"/>
                  </a:lnTo>
                  <a:lnTo>
                    <a:pt x="153" y="31"/>
                  </a:lnTo>
                  <a:lnTo>
                    <a:pt x="152" y="33"/>
                  </a:lnTo>
                  <a:lnTo>
                    <a:pt x="152" y="36"/>
                  </a:lnTo>
                  <a:lnTo>
                    <a:pt x="154" y="38"/>
                  </a:lnTo>
                  <a:lnTo>
                    <a:pt x="154" y="40"/>
                  </a:lnTo>
                  <a:lnTo>
                    <a:pt x="148" y="48"/>
                  </a:lnTo>
                  <a:lnTo>
                    <a:pt x="152" y="52"/>
                  </a:lnTo>
                  <a:lnTo>
                    <a:pt x="154" y="56"/>
                  </a:lnTo>
                  <a:lnTo>
                    <a:pt x="155" y="61"/>
                  </a:lnTo>
                  <a:lnTo>
                    <a:pt x="154" y="66"/>
                  </a:lnTo>
                  <a:lnTo>
                    <a:pt x="156" y="72"/>
                  </a:lnTo>
                  <a:lnTo>
                    <a:pt x="153" y="79"/>
                  </a:lnTo>
                  <a:lnTo>
                    <a:pt x="146" y="91"/>
                  </a:lnTo>
                  <a:lnTo>
                    <a:pt x="144" y="91"/>
                  </a:lnTo>
                  <a:lnTo>
                    <a:pt x="143" y="86"/>
                  </a:lnTo>
                  <a:lnTo>
                    <a:pt x="142" y="84"/>
                  </a:lnTo>
                  <a:lnTo>
                    <a:pt x="140" y="82"/>
                  </a:lnTo>
                  <a:lnTo>
                    <a:pt x="139" y="81"/>
                  </a:lnTo>
                  <a:lnTo>
                    <a:pt x="135" y="79"/>
                  </a:lnTo>
                  <a:lnTo>
                    <a:pt x="125" y="76"/>
                  </a:lnTo>
                  <a:lnTo>
                    <a:pt x="123" y="76"/>
                  </a:lnTo>
                  <a:lnTo>
                    <a:pt x="121" y="75"/>
                  </a:lnTo>
                  <a:lnTo>
                    <a:pt x="116" y="75"/>
                  </a:lnTo>
                  <a:lnTo>
                    <a:pt x="112" y="76"/>
                  </a:lnTo>
                  <a:lnTo>
                    <a:pt x="110" y="78"/>
                  </a:lnTo>
                  <a:lnTo>
                    <a:pt x="99" y="90"/>
                  </a:lnTo>
                  <a:lnTo>
                    <a:pt x="98" y="95"/>
                  </a:lnTo>
                  <a:lnTo>
                    <a:pt x="92" y="98"/>
                  </a:lnTo>
                  <a:lnTo>
                    <a:pt x="70" y="103"/>
                  </a:lnTo>
                  <a:lnTo>
                    <a:pt x="58" y="109"/>
                  </a:lnTo>
                  <a:lnTo>
                    <a:pt x="51" y="110"/>
                  </a:lnTo>
                  <a:lnTo>
                    <a:pt x="52" y="111"/>
                  </a:lnTo>
                  <a:lnTo>
                    <a:pt x="51" y="115"/>
                  </a:lnTo>
                  <a:lnTo>
                    <a:pt x="49" y="119"/>
                  </a:lnTo>
                  <a:lnTo>
                    <a:pt x="47" y="121"/>
                  </a:lnTo>
                  <a:lnTo>
                    <a:pt x="44" y="122"/>
                  </a:lnTo>
                  <a:lnTo>
                    <a:pt x="42" y="121"/>
                  </a:lnTo>
                  <a:lnTo>
                    <a:pt x="40" y="120"/>
                  </a:lnTo>
                  <a:lnTo>
                    <a:pt x="38" y="119"/>
                  </a:lnTo>
                  <a:lnTo>
                    <a:pt x="35" y="120"/>
                  </a:lnTo>
                  <a:lnTo>
                    <a:pt x="34" y="118"/>
                  </a:lnTo>
                  <a:lnTo>
                    <a:pt x="34" y="118"/>
                  </a:lnTo>
                  <a:lnTo>
                    <a:pt x="33" y="118"/>
                  </a:lnTo>
                  <a:lnTo>
                    <a:pt x="32" y="117"/>
                  </a:lnTo>
                  <a:lnTo>
                    <a:pt x="32" y="119"/>
                  </a:lnTo>
                  <a:lnTo>
                    <a:pt x="33" y="121"/>
                  </a:lnTo>
                  <a:lnTo>
                    <a:pt x="32" y="127"/>
                  </a:lnTo>
                  <a:lnTo>
                    <a:pt x="33" y="130"/>
                  </a:lnTo>
                  <a:lnTo>
                    <a:pt x="29" y="131"/>
                  </a:lnTo>
                  <a:lnTo>
                    <a:pt x="26" y="132"/>
                  </a:lnTo>
                  <a:lnTo>
                    <a:pt x="24" y="135"/>
                  </a:lnTo>
                  <a:lnTo>
                    <a:pt x="22" y="142"/>
                  </a:lnTo>
                  <a:lnTo>
                    <a:pt x="22" y="143"/>
                  </a:lnTo>
                  <a:lnTo>
                    <a:pt x="22" y="144"/>
                  </a:lnTo>
                  <a:lnTo>
                    <a:pt x="24" y="144"/>
                  </a:lnTo>
                  <a:lnTo>
                    <a:pt x="25" y="145"/>
                  </a:lnTo>
                  <a:lnTo>
                    <a:pt x="25" y="147"/>
                  </a:lnTo>
                  <a:lnTo>
                    <a:pt x="22" y="150"/>
                  </a:lnTo>
                  <a:lnTo>
                    <a:pt x="22" y="154"/>
                  </a:lnTo>
                  <a:lnTo>
                    <a:pt x="22" y="156"/>
                  </a:lnTo>
                  <a:lnTo>
                    <a:pt x="20" y="158"/>
                  </a:lnTo>
                  <a:lnTo>
                    <a:pt x="14" y="159"/>
                  </a:lnTo>
                  <a:lnTo>
                    <a:pt x="13" y="160"/>
                  </a:lnTo>
                  <a:lnTo>
                    <a:pt x="13" y="161"/>
                  </a:lnTo>
                  <a:lnTo>
                    <a:pt x="12" y="162"/>
                  </a:lnTo>
                  <a:lnTo>
                    <a:pt x="11" y="164"/>
                  </a:lnTo>
                  <a:lnTo>
                    <a:pt x="11" y="166"/>
                  </a:lnTo>
                  <a:lnTo>
                    <a:pt x="10" y="167"/>
                  </a:lnTo>
                  <a:lnTo>
                    <a:pt x="8" y="166"/>
                  </a:lnTo>
                  <a:lnTo>
                    <a:pt x="6" y="168"/>
                  </a:lnTo>
                  <a:lnTo>
                    <a:pt x="5" y="169"/>
                  </a:lnTo>
                  <a:lnTo>
                    <a:pt x="3" y="169"/>
                  </a:lnTo>
                  <a:lnTo>
                    <a:pt x="1" y="168"/>
                  </a:lnTo>
                  <a:lnTo>
                    <a:pt x="0" y="170"/>
                  </a:lnTo>
                  <a:lnTo>
                    <a:pt x="1" y="173"/>
                  </a:lnTo>
                  <a:lnTo>
                    <a:pt x="1" y="176"/>
                  </a:lnTo>
                  <a:lnTo>
                    <a:pt x="2" y="178"/>
                  </a:lnTo>
                  <a:lnTo>
                    <a:pt x="1" y="180"/>
                  </a:lnTo>
                  <a:lnTo>
                    <a:pt x="9" y="177"/>
                  </a:lnTo>
                  <a:lnTo>
                    <a:pt x="13" y="177"/>
                  </a:lnTo>
                  <a:lnTo>
                    <a:pt x="17" y="180"/>
                  </a:lnTo>
                  <a:lnTo>
                    <a:pt x="11" y="184"/>
                  </a:lnTo>
                  <a:lnTo>
                    <a:pt x="10" y="185"/>
                  </a:lnTo>
                  <a:lnTo>
                    <a:pt x="11" y="186"/>
                  </a:lnTo>
                  <a:lnTo>
                    <a:pt x="11" y="188"/>
                  </a:lnTo>
                  <a:lnTo>
                    <a:pt x="13" y="188"/>
                  </a:lnTo>
                  <a:lnTo>
                    <a:pt x="15" y="185"/>
                  </a:lnTo>
                  <a:lnTo>
                    <a:pt x="16" y="186"/>
                  </a:lnTo>
                  <a:lnTo>
                    <a:pt x="17" y="188"/>
                  </a:lnTo>
                  <a:lnTo>
                    <a:pt x="17" y="189"/>
                  </a:lnTo>
                  <a:lnTo>
                    <a:pt x="24" y="193"/>
                  </a:lnTo>
                  <a:lnTo>
                    <a:pt x="25" y="193"/>
                  </a:lnTo>
                  <a:lnTo>
                    <a:pt x="28" y="195"/>
                  </a:lnTo>
                  <a:lnTo>
                    <a:pt x="28" y="198"/>
                  </a:lnTo>
                  <a:lnTo>
                    <a:pt x="27" y="19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69" name="Freeform 454">
              <a:extLst>
                <a:ext uri="{FF2B5EF4-FFF2-40B4-BE49-F238E27FC236}">
                  <a16:creationId xmlns:a16="http://schemas.microsoft.com/office/drawing/2014/main" id="{6625B2A7-C113-4996-B062-F7FFBBCD3625}"/>
                </a:ext>
              </a:extLst>
            </p:cNvPr>
            <p:cNvSpPr>
              <a:spLocks noChangeArrowheads="1"/>
            </p:cNvSpPr>
            <p:nvPr/>
          </p:nvSpPr>
          <p:spPr bwMode="auto">
            <a:xfrm>
              <a:off x="7675562" y="3617913"/>
              <a:ext cx="11113" cy="12700"/>
            </a:xfrm>
            <a:custGeom>
              <a:avLst/>
              <a:gdLst>
                <a:gd name="T0" fmla="*/ 19 w 32"/>
                <a:gd name="T1" fmla="*/ 3 h 37"/>
                <a:gd name="T2" fmla="*/ 15 w 32"/>
                <a:gd name="T3" fmla="*/ 0 h 37"/>
                <a:gd name="T4" fmla="*/ 11 w 32"/>
                <a:gd name="T5" fmla="*/ 0 h 37"/>
                <a:gd name="T6" fmla="*/ 0 w 32"/>
                <a:gd name="T7" fmla="*/ 0 h 37"/>
                <a:gd name="T8" fmla="*/ 3 w 32"/>
                <a:gd name="T9" fmla="*/ 5 h 37"/>
                <a:gd name="T10" fmla="*/ 6 w 32"/>
                <a:gd name="T11" fmla="*/ 16 h 37"/>
                <a:gd name="T12" fmla="*/ 9 w 32"/>
                <a:gd name="T13" fmla="*/ 20 h 37"/>
                <a:gd name="T14" fmla="*/ 15 w 32"/>
                <a:gd name="T15" fmla="*/ 17 h 37"/>
                <a:gd name="T16" fmla="*/ 20 w 32"/>
                <a:gd name="T17" fmla="*/ 21 h 37"/>
                <a:gd name="T18" fmla="*/ 24 w 32"/>
                <a:gd name="T19" fmla="*/ 27 h 37"/>
                <a:gd name="T20" fmla="*/ 27 w 32"/>
                <a:gd name="T21" fmla="*/ 34 h 37"/>
                <a:gd name="T22" fmla="*/ 30 w 32"/>
                <a:gd name="T23" fmla="*/ 36 h 37"/>
                <a:gd name="T24" fmla="*/ 31 w 32"/>
                <a:gd name="T25" fmla="*/ 32 h 37"/>
                <a:gd name="T26" fmla="*/ 30 w 32"/>
                <a:gd name="T27" fmla="*/ 26 h 37"/>
                <a:gd name="T28" fmla="*/ 29 w 32"/>
                <a:gd name="T29" fmla="*/ 22 h 37"/>
                <a:gd name="T30" fmla="*/ 27 w 32"/>
                <a:gd name="T31" fmla="*/ 20 h 37"/>
                <a:gd name="T32" fmla="*/ 21 w 32"/>
                <a:gd name="T33" fmla="*/ 16 h 37"/>
                <a:gd name="T34" fmla="*/ 19 w 32"/>
                <a:gd name="T35" fmla="*/ 14 h 37"/>
                <a:gd name="T36" fmla="*/ 18 w 32"/>
                <a:gd name="T37" fmla="*/ 10 h 37"/>
                <a:gd name="T38" fmla="*/ 19 w 32"/>
                <a:gd name="T39" fmla="*/ 6 h 37"/>
                <a:gd name="T40" fmla="*/ 19 w 32"/>
                <a:gd name="T41" fmla="*/ 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7">
                  <a:moveTo>
                    <a:pt x="19" y="3"/>
                  </a:moveTo>
                  <a:lnTo>
                    <a:pt x="15" y="0"/>
                  </a:lnTo>
                  <a:lnTo>
                    <a:pt x="11" y="0"/>
                  </a:lnTo>
                  <a:lnTo>
                    <a:pt x="0" y="0"/>
                  </a:lnTo>
                  <a:lnTo>
                    <a:pt x="3" y="5"/>
                  </a:lnTo>
                  <a:lnTo>
                    <a:pt x="6" y="16"/>
                  </a:lnTo>
                  <a:lnTo>
                    <a:pt x="9" y="20"/>
                  </a:lnTo>
                  <a:lnTo>
                    <a:pt x="15" y="17"/>
                  </a:lnTo>
                  <a:lnTo>
                    <a:pt x="20" y="21"/>
                  </a:lnTo>
                  <a:lnTo>
                    <a:pt x="24" y="27"/>
                  </a:lnTo>
                  <a:lnTo>
                    <a:pt x="27" y="34"/>
                  </a:lnTo>
                  <a:lnTo>
                    <a:pt x="30" y="36"/>
                  </a:lnTo>
                  <a:lnTo>
                    <a:pt x="31" y="32"/>
                  </a:lnTo>
                  <a:lnTo>
                    <a:pt x="30" y="26"/>
                  </a:lnTo>
                  <a:lnTo>
                    <a:pt x="29" y="22"/>
                  </a:lnTo>
                  <a:lnTo>
                    <a:pt x="27" y="20"/>
                  </a:lnTo>
                  <a:lnTo>
                    <a:pt x="21" y="16"/>
                  </a:lnTo>
                  <a:lnTo>
                    <a:pt x="19" y="14"/>
                  </a:lnTo>
                  <a:lnTo>
                    <a:pt x="18" y="10"/>
                  </a:lnTo>
                  <a:lnTo>
                    <a:pt x="19" y="6"/>
                  </a:lnTo>
                  <a:lnTo>
                    <a:pt x="19"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70" name="Freeform 455">
              <a:extLst>
                <a:ext uri="{FF2B5EF4-FFF2-40B4-BE49-F238E27FC236}">
                  <a16:creationId xmlns:a16="http://schemas.microsoft.com/office/drawing/2014/main" id="{A3A67A25-C373-4589-8392-D315888B4229}"/>
                </a:ext>
              </a:extLst>
            </p:cNvPr>
            <p:cNvSpPr>
              <a:spLocks noChangeArrowheads="1"/>
            </p:cNvSpPr>
            <p:nvPr/>
          </p:nvSpPr>
          <p:spPr bwMode="auto">
            <a:xfrm>
              <a:off x="8502650" y="4051300"/>
              <a:ext cx="1587" cy="3175"/>
            </a:xfrm>
            <a:custGeom>
              <a:avLst/>
              <a:gdLst>
                <a:gd name="T0" fmla="*/ 4 w 6"/>
                <a:gd name="T1" fmla="*/ 7 h 8"/>
                <a:gd name="T2" fmla="*/ 5 w 6"/>
                <a:gd name="T3" fmla="*/ 7 h 8"/>
                <a:gd name="T4" fmla="*/ 0 w 6"/>
                <a:gd name="T5" fmla="*/ 0 h 8"/>
                <a:gd name="T6" fmla="*/ 4 w 6"/>
                <a:gd name="T7" fmla="*/ 7 h 8"/>
              </a:gdLst>
              <a:ahLst/>
              <a:cxnLst>
                <a:cxn ang="0">
                  <a:pos x="T0" y="T1"/>
                </a:cxn>
                <a:cxn ang="0">
                  <a:pos x="T2" y="T3"/>
                </a:cxn>
                <a:cxn ang="0">
                  <a:pos x="T4" y="T5"/>
                </a:cxn>
                <a:cxn ang="0">
                  <a:pos x="T6" y="T7"/>
                </a:cxn>
              </a:cxnLst>
              <a:rect l="0" t="0" r="r" b="b"/>
              <a:pathLst>
                <a:path w="6" h="8">
                  <a:moveTo>
                    <a:pt x="4" y="7"/>
                  </a:moveTo>
                  <a:lnTo>
                    <a:pt x="5" y="7"/>
                  </a:lnTo>
                  <a:lnTo>
                    <a:pt x="0" y="0"/>
                  </a:lnTo>
                  <a:lnTo>
                    <a:pt x="4" y="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71" name="Freeform 456">
              <a:extLst>
                <a:ext uri="{FF2B5EF4-FFF2-40B4-BE49-F238E27FC236}">
                  <a16:creationId xmlns:a16="http://schemas.microsoft.com/office/drawing/2014/main" id="{C0AECA3A-7CBE-4744-B6DE-55BA1E8A8AEC}"/>
                </a:ext>
              </a:extLst>
            </p:cNvPr>
            <p:cNvSpPr>
              <a:spLocks noChangeArrowheads="1"/>
            </p:cNvSpPr>
            <p:nvPr/>
          </p:nvSpPr>
          <p:spPr bwMode="auto">
            <a:xfrm>
              <a:off x="8270875" y="4014788"/>
              <a:ext cx="6350" cy="3175"/>
            </a:xfrm>
            <a:custGeom>
              <a:avLst/>
              <a:gdLst>
                <a:gd name="T0" fmla="*/ 16 w 19"/>
                <a:gd name="T1" fmla="*/ 0 h 11"/>
                <a:gd name="T2" fmla="*/ 14 w 19"/>
                <a:gd name="T3" fmla="*/ 1 h 11"/>
                <a:gd name="T4" fmla="*/ 14 w 19"/>
                <a:gd name="T5" fmla="*/ 3 h 11"/>
                <a:gd name="T6" fmla="*/ 11 w 19"/>
                <a:gd name="T7" fmla="*/ 3 h 11"/>
                <a:gd name="T8" fmla="*/ 11 w 19"/>
                <a:gd name="T9" fmla="*/ 3 h 11"/>
                <a:gd name="T10" fmla="*/ 10 w 19"/>
                <a:gd name="T11" fmla="*/ 3 h 11"/>
                <a:gd name="T12" fmla="*/ 10 w 19"/>
                <a:gd name="T13" fmla="*/ 4 h 11"/>
                <a:gd name="T14" fmla="*/ 8 w 19"/>
                <a:gd name="T15" fmla="*/ 5 h 11"/>
                <a:gd name="T16" fmla="*/ 2 w 19"/>
                <a:gd name="T17" fmla="*/ 5 h 11"/>
                <a:gd name="T18" fmla="*/ 0 w 19"/>
                <a:gd name="T19" fmla="*/ 6 h 11"/>
                <a:gd name="T20" fmla="*/ 1 w 19"/>
                <a:gd name="T21" fmla="*/ 7 h 11"/>
                <a:gd name="T22" fmla="*/ 5 w 19"/>
                <a:gd name="T23" fmla="*/ 10 h 11"/>
                <a:gd name="T24" fmla="*/ 8 w 19"/>
                <a:gd name="T25" fmla="*/ 10 h 11"/>
                <a:gd name="T26" fmla="*/ 11 w 19"/>
                <a:gd name="T27" fmla="*/ 10 h 11"/>
                <a:gd name="T28" fmla="*/ 13 w 19"/>
                <a:gd name="T29" fmla="*/ 8 h 11"/>
                <a:gd name="T30" fmla="*/ 18 w 19"/>
                <a:gd name="T31" fmla="*/ 6 h 11"/>
                <a:gd name="T32" fmla="*/ 17 w 19"/>
                <a:gd name="T33" fmla="*/ 2 h 11"/>
                <a:gd name="T34" fmla="*/ 16 w 19"/>
                <a:gd name="T3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11">
                  <a:moveTo>
                    <a:pt x="16" y="0"/>
                  </a:moveTo>
                  <a:lnTo>
                    <a:pt x="14" y="1"/>
                  </a:lnTo>
                  <a:lnTo>
                    <a:pt x="14" y="3"/>
                  </a:lnTo>
                  <a:lnTo>
                    <a:pt x="11" y="3"/>
                  </a:lnTo>
                  <a:lnTo>
                    <a:pt x="11" y="3"/>
                  </a:lnTo>
                  <a:lnTo>
                    <a:pt x="10" y="3"/>
                  </a:lnTo>
                  <a:lnTo>
                    <a:pt x="10" y="4"/>
                  </a:lnTo>
                  <a:lnTo>
                    <a:pt x="8" y="5"/>
                  </a:lnTo>
                  <a:lnTo>
                    <a:pt x="2" y="5"/>
                  </a:lnTo>
                  <a:lnTo>
                    <a:pt x="0" y="6"/>
                  </a:lnTo>
                  <a:lnTo>
                    <a:pt x="1" y="7"/>
                  </a:lnTo>
                  <a:lnTo>
                    <a:pt x="5" y="10"/>
                  </a:lnTo>
                  <a:lnTo>
                    <a:pt x="8" y="10"/>
                  </a:lnTo>
                  <a:lnTo>
                    <a:pt x="11" y="10"/>
                  </a:lnTo>
                  <a:lnTo>
                    <a:pt x="13" y="8"/>
                  </a:lnTo>
                  <a:lnTo>
                    <a:pt x="18" y="6"/>
                  </a:lnTo>
                  <a:lnTo>
                    <a:pt x="17" y="2"/>
                  </a:lnTo>
                  <a:lnTo>
                    <a:pt x="16"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72" name="Freeform 457">
              <a:extLst>
                <a:ext uri="{FF2B5EF4-FFF2-40B4-BE49-F238E27FC236}">
                  <a16:creationId xmlns:a16="http://schemas.microsoft.com/office/drawing/2014/main" id="{EF313A41-9C1A-4F98-9955-B784AF3C1E16}"/>
                </a:ext>
              </a:extLst>
            </p:cNvPr>
            <p:cNvSpPr>
              <a:spLocks noChangeArrowheads="1"/>
            </p:cNvSpPr>
            <p:nvPr/>
          </p:nvSpPr>
          <p:spPr bwMode="auto">
            <a:xfrm>
              <a:off x="7607300" y="3579813"/>
              <a:ext cx="14287" cy="11112"/>
            </a:xfrm>
            <a:custGeom>
              <a:avLst/>
              <a:gdLst>
                <a:gd name="T0" fmla="*/ 7 w 40"/>
                <a:gd name="T1" fmla="*/ 24 h 30"/>
                <a:gd name="T2" fmla="*/ 18 w 40"/>
                <a:gd name="T3" fmla="*/ 27 h 30"/>
                <a:gd name="T4" fmla="*/ 33 w 40"/>
                <a:gd name="T5" fmla="*/ 29 h 30"/>
                <a:gd name="T6" fmla="*/ 38 w 40"/>
                <a:gd name="T7" fmla="*/ 27 h 30"/>
                <a:gd name="T8" fmla="*/ 39 w 40"/>
                <a:gd name="T9" fmla="*/ 22 h 30"/>
                <a:gd name="T10" fmla="*/ 37 w 40"/>
                <a:gd name="T11" fmla="*/ 20 h 30"/>
                <a:gd name="T12" fmla="*/ 31 w 40"/>
                <a:gd name="T13" fmla="*/ 20 h 30"/>
                <a:gd name="T14" fmla="*/ 29 w 40"/>
                <a:gd name="T15" fmla="*/ 19 h 30"/>
                <a:gd name="T16" fmla="*/ 22 w 40"/>
                <a:gd name="T17" fmla="*/ 12 h 30"/>
                <a:gd name="T18" fmla="*/ 22 w 40"/>
                <a:gd name="T19" fmla="*/ 11 h 30"/>
                <a:gd name="T20" fmla="*/ 17 w 40"/>
                <a:gd name="T21" fmla="*/ 7 h 30"/>
                <a:gd name="T22" fmla="*/ 8 w 40"/>
                <a:gd name="T23" fmla="*/ 3 h 30"/>
                <a:gd name="T24" fmla="*/ 5 w 40"/>
                <a:gd name="T25" fmla="*/ 2 h 30"/>
                <a:gd name="T26" fmla="*/ 4 w 40"/>
                <a:gd name="T27" fmla="*/ 0 h 30"/>
                <a:gd name="T28" fmla="*/ 2 w 40"/>
                <a:gd name="T29" fmla="*/ 0 h 30"/>
                <a:gd name="T30" fmla="*/ 2 w 40"/>
                <a:gd name="T31" fmla="*/ 2 h 30"/>
                <a:gd name="T32" fmla="*/ 0 w 40"/>
                <a:gd name="T33" fmla="*/ 4 h 30"/>
                <a:gd name="T34" fmla="*/ 1 w 40"/>
                <a:gd name="T35" fmla="*/ 8 h 30"/>
                <a:gd name="T36" fmla="*/ 3 w 40"/>
                <a:gd name="T37" fmla="*/ 13 h 30"/>
                <a:gd name="T38" fmla="*/ 5 w 40"/>
                <a:gd name="T39" fmla="*/ 17 h 30"/>
                <a:gd name="T40" fmla="*/ 4 w 40"/>
                <a:gd name="T41" fmla="*/ 22 h 30"/>
                <a:gd name="T42" fmla="*/ 7 w 40"/>
                <a:gd name="T43"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30">
                  <a:moveTo>
                    <a:pt x="7" y="24"/>
                  </a:moveTo>
                  <a:lnTo>
                    <a:pt x="18" y="27"/>
                  </a:lnTo>
                  <a:lnTo>
                    <a:pt x="33" y="29"/>
                  </a:lnTo>
                  <a:lnTo>
                    <a:pt x="38" y="27"/>
                  </a:lnTo>
                  <a:lnTo>
                    <a:pt x="39" y="22"/>
                  </a:lnTo>
                  <a:lnTo>
                    <a:pt x="37" y="20"/>
                  </a:lnTo>
                  <a:lnTo>
                    <a:pt x="31" y="20"/>
                  </a:lnTo>
                  <a:lnTo>
                    <a:pt x="29" y="19"/>
                  </a:lnTo>
                  <a:lnTo>
                    <a:pt x="22" y="12"/>
                  </a:lnTo>
                  <a:lnTo>
                    <a:pt x="22" y="11"/>
                  </a:lnTo>
                  <a:lnTo>
                    <a:pt x="17" y="7"/>
                  </a:lnTo>
                  <a:lnTo>
                    <a:pt x="8" y="3"/>
                  </a:lnTo>
                  <a:lnTo>
                    <a:pt x="5" y="2"/>
                  </a:lnTo>
                  <a:lnTo>
                    <a:pt x="4" y="0"/>
                  </a:lnTo>
                  <a:lnTo>
                    <a:pt x="2" y="0"/>
                  </a:lnTo>
                  <a:lnTo>
                    <a:pt x="2" y="2"/>
                  </a:lnTo>
                  <a:lnTo>
                    <a:pt x="0" y="4"/>
                  </a:lnTo>
                  <a:lnTo>
                    <a:pt x="1" y="8"/>
                  </a:lnTo>
                  <a:lnTo>
                    <a:pt x="3" y="13"/>
                  </a:lnTo>
                  <a:lnTo>
                    <a:pt x="5" y="17"/>
                  </a:lnTo>
                  <a:lnTo>
                    <a:pt x="4" y="22"/>
                  </a:lnTo>
                  <a:lnTo>
                    <a:pt x="7" y="2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73" name="Freeform 458">
              <a:extLst>
                <a:ext uri="{FF2B5EF4-FFF2-40B4-BE49-F238E27FC236}">
                  <a16:creationId xmlns:a16="http://schemas.microsoft.com/office/drawing/2014/main" id="{4BDD3B1C-F03C-43E2-9CAC-B691374E9ACA}"/>
                </a:ext>
              </a:extLst>
            </p:cNvPr>
            <p:cNvSpPr>
              <a:spLocks noChangeArrowheads="1"/>
            </p:cNvSpPr>
            <p:nvPr/>
          </p:nvSpPr>
          <p:spPr bwMode="auto">
            <a:xfrm>
              <a:off x="7739062" y="3717925"/>
              <a:ext cx="15875" cy="23813"/>
            </a:xfrm>
            <a:custGeom>
              <a:avLst/>
              <a:gdLst>
                <a:gd name="T0" fmla="*/ 34 w 46"/>
                <a:gd name="T1" fmla="*/ 17 h 68"/>
                <a:gd name="T2" fmla="*/ 31 w 46"/>
                <a:gd name="T3" fmla="*/ 15 h 68"/>
                <a:gd name="T4" fmla="*/ 28 w 46"/>
                <a:gd name="T5" fmla="*/ 15 h 68"/>
                <a:gd name="T6" fmla="*/ 26 w 46"/>
                <a:gd name="T7" fmla="*/ 16 h 68"/>
                <a:gd name="T8" fmla="*/ 24 w 46"/>
                <a:gd name="T9" fmla="*/ 15 h 68"/>
                <a:gd name="T10" fmla="*/ 19 w 46"/>
                <a:gd name="T11" fmla="*/ 9 h 68"/>
                <a:gd name="T12" fmla="*/ 13 w 46"/>
                <a:gd name="T13" fmla="*/ 4 h 68"/>
                <a:gd name="T14" fmla="*/ 6 w 46"/>
                <a:gd name="T15" fmla="*/ 1 h 68"/>
                <a:gd name="T16" fmla="*/ 0 w 46"/>
                <a:gd name="T17" fmla="*/ 0 h 68"/>
                <a:gd name="T18" fmla="*/ 4 w 46"/>
                <a:gd name="T19" fmla="*/ 10 h 68"/>
                <a:gd name="T20" fmla="*/ 7 w 46"/>
                <a:gd name="T21" fmla="*/ 16 h 68"/>
                <a:gd name="T22" fmla="*/ 6 w 46"/>
                <a:gd name="T23" fmla="*/ 19 h 68"/>
                <a:gd name="T24" fmla="*/ 5 w 46"/>
                <a:gd name="T25" fmla="*/ 22 h 68"/>
                <a:gd name="T26" fmla="*/ 9 w 46"/>
                <a:gd name="T27" fmla="*/ 27 h 68"/>
                <a:gd name="T28" fmla="*/ 13 w 46"/>
                <a:gd name="T29" fmla="*/ 32 h 68"/>
                <a:gd name="T30" fmla="*/ 17 w 46"/>
                <a:gd name="T31" fmla="*/ 35 h 68"/>
                <a:gd name="T32" fmla="*/ 28 w 46"/>
                <a:gd name="T33" fmla="*/ 48 h 68"/>
                <a:gd name="T34" fmla="*/ 30 w 46"/>
                <a:gd name="T35" fmla="*/ 52 h 68"/>
                <a:gd name="T36" fmla="*/ 32 w 46"/>
                <a:gd name="T37" fmla="*/ 56 h 68"/>
                <a:gd name="T38" fmla="*/ 35 w 46"/>
                <a:gd name="T39" fmla="*/ 66 h 68"/>
                <a:gd name="T40" fmla="*/ 38 w 46"/>
                <a:gd name="T41" fmla="*/ 67 h 68"/>
                <a:gd name="T42" fmla="*/ 41 w 46"/>
                <a:gd name="T43" fmla="*/ 63 h 68"/>
                <a:gd name="T44" fmla="*/ 43 w 46"/>
                <a:gd name="T45" fmla="*/ 55 h 68"/>
                <a:gd name="T46" fmla="*/ 45 w 46"/>
                <a:gd name="T47" fmla="*/ 43 h 68"/>
                <a:gd name="T48" fmla="*/ 45 w 46"/>
                <a:gd name="T49" fmla="*/ 41 h 68"/>
                <a:gd name="T50" fmla="*/ 43 w 46"/>
                <a:gd name="T51" fmla="*/ 39 h 68"/>
                <a:gd name="T52" fmla="*/ 37 w 46"/>
                <a:gd name="T53" fmla="*/ 35 h 68"/>
                <a:gd name="T54" fmla="*/ 35 w 46"/>
                <a:gd name="T55" fmla="*/ 33 h 68"/>
                <a:gd name="T56" fmla="*/ 36 w 46"/>
                <a:gd name="T57" fmla="*/ 31 h 68"/>
                <a:gd name="T58" fmla="*/ 36 w 46"/>
                <a:gd name="T59" fmla="*/ 29 h 68"/>
                <a:gd name="T60" fmla="*/ 34 w 46"/>
                <a:gd name="T61" fmla="*/ 27 h 68"/>
                <a:gd name="T62" fmla="*/ 34 w 46"/>
                <a:gd name="T63" fmla="*/ 24 h 68"/>
                <a:gd name="T64" fmla="*/ 34 w 46"/>
                <a:gd name="T65" fmla="*/ 21 h 68"/>
                <a:gd name="T66" fmla="*/ 34 w 46"/>
                <a:gd name="T67" fmla="*/ 1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 h="68">
                  <a:moveTo>
                    <a:pt x="34" y="17"/>
                  </a:moveTo>
                  <a:lnTo>
                    <a:pt x="31" y="15"/>
                  </a:lnTo>
                  <a:lnTo>
                    <a:pt x="28" y="15"/>
                  </a:lnTo>
                  <a:lnTo>
                    <a:pt x="26" y="16"/>
                  </a:lnTo>
                  <a:lnTo>
                    <a:pt x="24" y="15"/>
                  </a:lnTo>
                  <a:lnTo>
                    <a:pt x="19" y="9"/>
                  </a:lnTo>
                  <a:lnTo>
                    <a:pt x="13" y="4"/>
                  </a:lnTo>
                  <a:lnTo>
                    <a:pt x="6" y="1"/>
                  </a:lnTo>
                  <a:lnTo>
                    <a:pt x="0" y="0"/>
                  </a:lnTo>
                  <a:lnTo>
                    <a:pt x="4" y="10"/>
                  </a:lnTo>
                  <a:lnTo>
                    <a:pt x="7" y="16"/>
                  </a:lnTo>
                  <a:lnTo>
                    <a:pt x="6" y="19"/>
                  </a:lnTo>
                  <a:lnTo>
                    <a:pt x="5" y="22"/>
                  </a:lnTo>
                  <a:lnTo>
                    <a:pt x="9" y="27"/>
                  </a:lnTo>
                  <a:lnTo>
                    <a:pt x="13" y="32"/>
                  </a:lnTo>
                  <a:lnTo>
                    <a:pt x="17" y="35"/>
                  </a:lnTo>
                  <a:lnTo>
                    <a:pt x="28" y="48"/>
                  </a:lnTo>
                  <a:lnTo>
                    <a:pt x="30" y="52"/>
                  </a:lnTo>
                  <a:lnTo>
                    <a:pt x="32" y="56"/>
                  </a:lnTo>
                  <a:lnTo>
                    <a:pt x="35" y="66"/>
                  </a:lnTo>
                  <a:lnTo>
                    <a:pt x="38" y="67"/>
                  </a:lnTo>
                  <a:lnTo>
                    <a:pt x="41" y="63"/>
                  </a:lnTo>
                  <a:lnTo>
                    <a:pt x="43" y="55"/>
                  </a:lnTo>
                  <a:lnTo>
                    <a:pt x="45" y="43"/>
                  </a:lnTo>
                  <a:lnTo>
                    <a:pt x="45" y="41"/>
                  </a:lnTo>
                  <a:lnTo>
                    <a:pt x="43" y="39"/>
                  </a:lnTo>
                  <a:lnTo>
                    <a:pt x="37" y="35"/>
                  </a:lnTo>
                  <a:lnTo>
                    <a:pt x="35" y="33"/>
                  </a:lnTo>
                  <a:lnTo>
                    <a:pt x="36" y="31"/>
                  </a:lnTo>
                  <a:lnTo>
                    <a:pt x="36" y="29"/>
                  </a:lnTo>
                  <a:lnTo>
                    <a:pt x="34" y="27"/>
                  </a:lnTo>
                  <a:lnTo>
                    <a:pt x="34" y="24"/>
                  </a:lnTo>
                  <a:lnTo>
                    <a:pt x="34" y="21"/>
                  </a:lnTo>
                  <a:lnTo>
                    <a:pt x="34" y="1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74" name="Freeform 459">
              <a:extLst>
                <a:ext uri="{FF2B5EF4-FFF2-40B4-BE49-F238E27FC236}">
                  <a16:creationId xmlns:a16="http://schemas.microsoft.com/office/drawing/2014/main" id="{6672FAA1-2075-4791-A0CD-0C2F65482867}"/>
                </a:ext>
              </a:extLst>
            </p:cNvPr>
            <p:cNvSpPr>
              <a:spLocks noChangeArrowheads="1"/>
            </p:cNvSpPr>
            <p:nvPr/>
          </p:nvSpPr>
          <p:spPr bwMode="auto">
            <a:xfrm>
              <a:off x="7727950" y="3695700"/>
              <a:ext cx="22225" cy="11113"/>
            </a:xfrm>
            <a:custGeom>
              <a:avLst/>
              <a:gdLst>
                <a:gd name="T0" fmla="*/ 16 w 60"/>
                <a:gd name="T1" fmla="*/ 7 h 31"/>
                <a:gd name="T2" fmla="*/ 17 w 60"/>
                <a:gd name="T3" fmla="*/ 5 h 31"/>
                <a:gd name="T4" fmla="*/ 17 w 60"/>
                <a:gd name="T5" fmla="*/ 4 h 31"/>
                <a:gd name="T6" fmla="*/ 16 w 60"/>
                <a:gd name="T7" fmla="*/ 2 h 31"/>
                <a:gd name="T8" fmla="*/ 14 w 60"/>
                <a:gd name="T9" fmla="*/ 1 h 31"/>
                <a:gd name="T10" fmla="*/ 11 w 60"/>
                <a:gd name="T11" fmla="*/ 0 h 31"/>
                <a:gd name="T12" fmla="*/ 0 w 60"/>
                <a:gd name="T13" fmla="*/ 3 h 31"/>
                <a:gd name="T14" fmla="*/ 0 w 60"/>
                <a:gd name="T15" fmla="*/ 5 h 31"/>
                <a:gd name="T16" fmla="*/ 2 w 60"/>
                <a:gd name="T17" fmla="*/ 7 h 31"/>
                <a:gd name="T18" fmla="*/ 10 w 60"/>
                <a:gd name="T19" fmla="*/ 16 h 31"/>
                <a:gd name="T20" fmla="*/ 13 w 60"/>
                <a:gd name="T21" fmla="*/ 17 h 31"/>
                <a:gd name="T22" fmla="*/ 24 w 60"/>
                <a:gd name="T23" fmla="*/ 15 h 31"/>
                <a:gd name="T24" fmla="*/ 43 w 60"/>
                <a:gd name="T25" fmla="*/ 27 h 31"/>
                <a:gd name="T26" fmla="*/ 51 w 60"/>
                <a:gd name="T27" fmla="*/ 29 h 31"/>
                <a:gd name="T28" fmla="*/ 52 w 60"/>
                <a:gd name="T29" fmla="*/ 29 h 31"/>
                <a:gd name="T30" fmla="*/ 53 w 60"/>
                <a:gd name="T31" fmla="*/ 30 h 31"/>
                <a:gd name="T32" fmla="*/ 55 w 60"/>
                <a:gd name="T33" fmla="*/ 29 h 31"/>
                <a:gd name="T34" fmla="*/ 57 w 60"/>
                <a:gd name="T35" fmla="*/ 29 h 31"/>
                <a:gd name="T36" fmla="*/ 59 w 60"/>
                <a:gd name="T37" fmla="*/ 28 h 31"/>
                <a:gd name="T38" fmla="*/ 56 w 60"/>
                <a:gd name="T39" fmla="*/ 23 h 31"/>
                <a:gd name="T40" fmla="*/ 53 w 60"/>
                <a:gd name="T41" fmla="*/ 19 h 31"/>
                <a:gd name="T42" fmla="*/ 48 w 60"/>
                <a:gd name="T43" fmla="*/ 16 h 31"/>
                <a:gd name="T44" fmla="*/ 28 w 60"/>
                <a:gd name="T45" fmla="*/ 13 h 31"/>
                <a:gd name="T46" fmla="*/ 25 w 60"/>
                <a:gd name="T47" fmla="*/ 11 h 31"/>
                <a:gd name="T48" fmla="*/ 25 w 60"/>
                <a:gd name="T49" fmla="*/ 9 h 31"/>
                <a:gd name="T50" fmla="*/ 28 w 60"/>
                <a:gd name="T51" fmla="*/ 9 h 31"/>
                <a:gd name="T52" fmla="*/ 28 w 60"/>
                <a:gd name="T53" fmla="*/ 7 h 31"/>
                <a:gd name="T54" fmla="*/ 23 w 60"/>
                <a:gd name="T55" fmla="*/ 8 h 31"/>
                <a:gd name="T56" fmla="*/ 18 w 60"/>
                <a:gd name="T57" fmla="*/ 11 h 31"/>
                <a:gd name="T58" fmla="*/ 12 w 60"/>
                <a:gd name="T59" fmla="*/ 11 h 31"/>
                <a:gd name="T60" fmla="*/ 9 w 60"/>
                <a:gd name="T61" fmla="*/ 5 h 31"/>
                <a:gd name="T62" fmla="*/ 11 w 60"/>
                <a:gd name="T63" fmla="*/ 5 h 31"/>
                <a:gd name="T64" fmla="*/ 16 w 60"/>
                <a:gd name="T65"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31">
                  <a:moveTo>
                    <a:pt x="16" y="7"/>
                  </a:moveTo>
                  <a:lnTo>
                    <a:pt x="17" y="5"/>
                  </a:lnTo>
                  <a:lnTo>
                    <a:pt x="17" y="4"/>
                  </a:lnTo>
                  <a:lnTo>
                    <a:pt x="16" y="2"/>
                  </a:lnTo>
                  <a:lnTo>
                    <a:pt x="14" y="1"/>
                  </a:lnTo>
                  <a:lnTo>
                    <a:pt x="11" y="0"/>
                  </a:lnTo>
                  <a:lnTo>
                    <a:pt x="0" y="3"/>
                  </a:lnTo>
                  <a:lnTo>
                    <a:pt x="0" y="5"/>
                  </a:lnTo>
                  <a:lnTo>
                    <a:pt x="2" y="7"/>
                  </a:lnTo>
                  <a:lnTo>
                    <a:pt x="10" y="16"/>
                  </a:lnTo>
                  <a:lnTo>
                    <a:pt x="13" y="17"/>
                  </a:lnTo>
                  <a:lnTo>
                    <a:pt x="24" y="15"/>
                  </a:lnTo>
                  <a:lnTo>
                    <a:pt x="43" y="27"/>
                  </a:lnTo>
                  <a:lnTo>
                    <a:pt x="51" y="29"/>
                  </a:lnTo>
                  <a:lnTo>
                    <a:pt x="52" y="29"/>
                  </a:lnTo>
                  <a:lnTo>
                    <a:pt x="53" y="30"/>
                  </a:lnTo>
                  <a:lnTo>
                    <a:pt x="55" y="29"/>
                  </a:lnTo>
                  <a:lnTo>
                    <a:pt x="57" y="29"/>
                  </a:lnTo>
                  <a:lnTo>
                    <a:pt x="59" y="28"/>
                  </a:lnTo>
                  <a:lnTo>
                    <a:pt x="56" y="23"/>
                  </a:lnTo>
                  <a:lnTo>
                    <a:pt x="53" y="19"/>
                  </a:lnTo>
                  <a:lnTo>
                    <a:pt x="48" y="16"/>
                  </a:lnTo>
                  <a:lnTo>
                    <a:pt x="28" y="13"/>
                  </a:lnTo>
                  <a:lnTo>
                    <a:pt x="25" y="11"/>
                  </a:lnTo>
                  <a:lnTo>
                    <a:pt x="25" y="9"/>
                  </a:lnTo>
                  <a:lnTo>
                    <a:pt x="28" y="9"/>
                  </a:lnTo>
                  <a:lnTo>
                    <a:pt x="28" y="7"/>
                  </a:lnTo>
                  <a:lnTo>
                    <a:pt x="23" y="8"/>
                  </a:lnTo>
                  <a:lnTo>
                    <a:pt x="18" y="11"/>
                  </a:lnTo>
                  <a:lnTo>
                    <a:pt x="12" y="11"/>
                  </a:lnTo>
                  <a:lnTo>
                    <a:pt x="9" y="5"/>
                  </a:lnTo>
                  <a:lnTo>
                    <a:pt x="11" y="5"/>
                  </a:lnTo>
                  <a:lnTo>
                    <a:pt x="16" y="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75" name="Freeform 460">
              <a:extLst>
                <a:ext uri="{FF2B5EF4-FFF2-40B4-BE49-F238E27FC236}">
                  <a16:creationId xmlns:a16="http://schemas.microsoft.com/office/drawing/2014/main" id="{F9C98B17-E34E-4EC0-9429-540F8BC2FC67}"/>
                </a:ext>
              </a:extLst>
            </p:cNvPr>
            <p:cNvSpPr>
              <a:spLocks noChangeArrowheads="1"/>
            </p:cNvSpPr>
            <p:nvPr/>
          </p:nvSpPr>
          <p:spPr bwMode="auto">
            <a:xfrm>
              <a:off x="7669212" y="3648075"/>
              <a:ext cx="7938" cy="3175"/>
            </a:xfrm>
            <a:custGeom>
              <a:avLst/>
              <a:gdLst>
                <a:gd name="T0" fmla="*/ 9 w 23"/>
                <a:gd name="T1" fmla="*/ 0 h 11"/>
                <a:gd name="T2" fmla="*/ 5 w 23"/>
                <a:gd name="T3" fmla="*/ 0 h 11"/>
                <a:gd name="T4" fmla="*/ 1 w 23"/>
                <a:gd name="T5" fmla="*/ 0 h 11"/>
                <a:gd name="T6" fmla="*/ 0 w 23"/>
                <a:gd name="T7" fmla="*/ 3 h 11"/>
                <a:gd name="T8" fmla="*/ 2 w 23"/>
                <a:gd name="T9" fmla="*/ 8 h 11"/>
                <a:gd name="T10" fmla="*/ 18 w 23"/>
                <a:gd name="T11" fmla="*/ 8 h 11"/>
                <a:gd name="T12" fmla="*/ 22 w 23"/>
                <a:gd name="T13" fmla="*/ 10 h 11"/>
                <a:gd name="T14" fmla="*/ 20 w 23"/>
                <a:gd name="T15" fmla="*/ 6 h 11"/>
                <a:gd name="T16" fmla="*/ 16 w 23"/>
                <a:gd name="T17" fmla="*/ 4 h 11"/>
                <a:gd name="T18" fmla="*/ 9 w 23"/>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1">
                  <a:moveTo>
                    <a:pt x="9" y="0"/>
                  </a:moveTo>
                  <a:lnTo>
                    <a:pt x="5" y="0"/>
                  </a:lnTo>
                  <a:lnTo>
                    <a:pt x="1" y="0"/>
                  </a:lnTo>
                  <a:lnTo>
                    <a:pt x="0" y="3"/>
                  </a:lnTo>
                  <a:lnTo>
                    <a:pt x="2" y="8"/>
                  </a:lnTo>
                  <a:lnTo>
                    <a:pt x="18" y="8"/>
                  </a:lnTo>
                  <a:lnTo>
                    <a:pt x="22" y="10"/>
                  </a:lnTo>
                  <a:lnTo>
                    <a:pt x="20" y="6"/>
                  </a:lnTo>
                  <a:lnTo>
                    <a:pt x="16" y="4"/>
                  </a:lnTo>
                  <a:lnTo>
                    <a:pt x="9"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76" name="Freeform 461">
              <a:extLst>
                <a:ext uri="{FF2B5EF4-FFF2-40B4-BE49-F238E27FC236}">
                  <a16:creationId xmlns:a16="http://schemas.microsoft.com/office/drawing/2014/main" id="{9EA643B3-1B77-4014-A38F-2233A4B087B1}"/>
                </a:ext>
              </a:extLst>
            </p:cNvPr>
            <p:cNvSpPr>
              <a:spLocks noChangeArrowheads="1"/>
            </p:cNvSpPr>
            <p:nvPr/>
          </p:nvSpPr>
          <p:spPr bwMode="auto">
            <a:xfrm>
              <a:off x="7475537" y="3465513"/>
              <a:ext cx="7938" cy="4762"/>
            </a:xfrm>
            <a:custGeom>
              <a:avLst/>
              <a:gdLst>
                <a:gd name="T0" fmla="*/ 6 w 20"/>
                <a:gd name="T1" fmla="*/ 10 h 13"/>
                <a:gd name="T2" fmla="*/ 5 w 20"/>
                <a:gd name="T3" fmla="*/ 10 h 13"/>
                <a:gd name="T4" fmla="*/ 5 w 20"/>
                <a:gd name="T5" fmla="*/ 12 h 13"/>
                <a:gd name="T6" fmla="*/ 9 w 20"/>
                <a:gd name="T7" fmla="*/ 11 h 13"/>
                <a:gd name="T8" fmla="*/ 19 w 20"/>
                <a:gd name="T9" fmla="*/ 6 h 13"/>
                <a:gd name="T10" fmla="*/ 19 w 20"/>
                <a:gd name="T11" fmla="*/ 4 h 13"/>
                <a:gd name="T12" fmla="*/ 18 w 20"/>
                <a:gd name="T13" fmla="*/ 4 h 13"/>
                <a:gd name="T14" fmla="*/ 17 w 20"/>
                <a:gd name="T15" fmla="*/ 4 h 13"/>
                <a:gd name="T16" fmla="*/ 17 w 20"/>
                <a:gd name="T17" fmla="*/ 3 h 13"/>
                <a:gd name="T18" fmla="*/ 16 w 20"/>
                <a:gd name="T19" fmla="*/ 2 h 13"/>
                <a:gd name="T20" fmla="*/ 13 w 20"/>
                <a:gd name="T21" fmla="*/ 0 h 13"/>
                <a:gd name="T22" fmla="*/ 8 w 20"/>
                <a:gd name="T23" fmla="*/ 2 h 13"/>
                <a:gd name="T24" fmla="*/ 0 w 20"/>
                <a:gd name="T25" fmla="*/ 6 h 13"/>
                <a:gd name="T26" fmla="*/ 0 w 20"/>
                <a:gd name="T27" fmla="*/ 8 h 13"/>
                <a:gd name="T28" fmla="*/ 5 w 20"/>
                <a:gd name="T29" fmla="*/ 7 h 13"/>
                <a:gd name="T30" fmla="*/ 7 w 20"/>
                <a:gd name="T31" fmla="*/ 7 h 13"/>
                <a:gd name="T32" fmla="*/ 8 w 20"/>
                <a:gd name="T33" fmla="*/ 10 h 13"/>
                <a:gd name="T34" fmla="*/ 7 w 20"/>
                <a:gd name="T35" fmla="*/ 10 h 13"/>
                <a:gd name="T36" fmla="*/ 6 w 20"/>
                <a:gd name="T37"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3">
                  <a:moveTo>
                    <a:pt x="6" y="10"/>
                  </a:moveTo>
                  <a:lnTo>
                    <a:pt x="5" y="10"/>
                  </a:lnTo>
                  <a:lnTo>
                    <a:pt x="5" y="12"/>
                  </a:lnTo>
                  <a:lnTo>
                    <a:pt x="9" y="11"/>
                  </a:lnTo>
                  <a:lnTo>
                    <a:pt x="19" y="6"/>
                  </a:lnTo>
                  <a:lnTo>
                    <a:pt x="19" y="4"/>
                  </a:lnTo>
                  <a:lnTo>
                    <a:pt x="18" y="4"/>
                  </a:lnTo>
                  <a:lnTo>
                    <a:pt x="17" y="4"/>
                  </a:lnTo>
                  <a:lnTo>
                    <a:pt x="17" y="3"/>
                  </a:lnTo>
                  <a:lnTo>
                    <a:pt x="16" y="2"/>
                  </a:lnTo>
                  <a:lnTo>
                    <a:pt x="13" y="0"/>
                  </a:lnTo>
                  <a:lnTo>
                    <a:pt x="8" y="2"/>
                  </a:lnTo>
                  <a:lnTo>
                    <a:pt x="0" y="6"/>
                  </a:lnTo>
                  <a:lnTo>
                    <a:pt x="0" y="8"/>
                  </a:lnTo>
                  <a:lnTo>
                    <a:pt x="5" y="7"/>
                  </a:lnTo>
                  <a:lnTo>
                    <a:pt x="7" y="7"/>
                  </a:lnTo>
                  <a:lnTo>
                    <a:pt x="8" y="10"/>
                  </a:lnTo>
                  <a:lnTo>
                    <a:pt x="7" y="10"/>
                  </a:lnTo>
                  <a:lnTo>
                    <a:pt x="6" y="1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77" name="Freeform 462">
              <a:extLst>
                <a:ext uri="{FF2B5EF4-FFF2-40B4-BE49-F238E27FC236}">
                  <a16:creationId xmlns:a16="http://schemas.microsoft.com/office/drawing/2014/main" id="{3DA949DE-2D24-442D-9E16-7FE874BF7820}"/>
                </a:ext>
              </a:extLst>
            </p:cNvPr>
            <p:cNvSpPr>
              <a:spLocks noChangeArrowheads="1"/>
            </p:cNvSpPr>
            <p:nvPr/>
          </p:nvSpPr>
          <p:spPr bwMode="auto">
            <a:xfrm>
              <a:off x="7500937" y="3184525"/>
              <a:ext cx="914400" cy="898525"/>
            </a:xfrm>
            <a:custGeom>
              <a:avLst/>
              <a:gdLst>
                <a:gd name="T0" fmla="*/ 2279 w 2541"/>
                <a:gd name="T1" fmla="*/ 1949 h 2496"/>
                <a:gd name="T2" fmla="*/ 2234 w 2541"/>
                <a:gd name="T3" fmla="*/ 1756 h 2496"/>
                <a:gd name="T4" fmla="*/ 2319 w 2541"/>
                <a:gd name="T5" fmla="*/ 1644 h 2496"/>
                <a:gd name="T6" fmla="*/ 2302 w 2541"/>
                <a:gd name="T7" fmla="*/ 1497 h 2496"/>
                <a:gd name="T8" fmla="*/ 2157 w 2541"/>
                <a:gd name="T9" fmla="*/ 1422 h 2496"/>
                <a:gd name="T10" fmla="*/ 2131 w 2541"/>
                <a:gd name="T11" fmla="*/ 1349 h 2496"/>
                <a:gd name="T12" fmla="*/ 2306 w 2541"/>
                <a:gd name="T13" fmla="*/ 1121 h 2496"/>
                <a:gd name="T14" fmla="*/ 2388 w 2541"/>
                <a:gd name="T15" fmla="*/ 1082 h 2496"/>
                <a:gd name="T16" fmla="*/ 2410 w 2541"/>
                <a:gd name="T17" fmla="*/ 997 h 2496"/>
                <a:gd name="T18" fmla="*/ 2457 w 2541"/>
                <a:gd name="T19" fmla="*/ 778 h 2496"/>
                <a:gd name="T20" fmla="*/ 2431 w 2541"/>
                <a:gd name="T21" fmla="*/ 619 h 2496"/>
                <a:gd name="T22" fmla="*/ 2275 w 2541"/>
                <a:gd name="T23" fmla="*/ 567 h 2496"/>
                <a:gd name="T24" fmla="*/ 2168 w 2541"/>
                <a:gd name="T25" fmla="*/ 483 h 2496"/>
                <a:gd name="T26" fmla="*/ 2105 w 2541"/>
                <a:gd name="T27" fmla="*/ 293 h 2496"/>
                <a:gd name="T28" fmla="*/ 2089 w 2541"/>
                <a:gd name="T29" fmla="*/ 448 h 2496"/>
                <a:gd name="T30" fmla="*/ 1945 w 2541"/>
                <a:gd name="T31" fmla="*/ 432 h 2496"/>
                <a:gd name="T32" fmla="*/ 1805 w 2541"/>
                <a:gd name="T33" fmla="*/ 358 h 2496"/>
                <a:gd name="T34" fmla="*/ 1620 w 2541"/>
                <a:gd name="T35" fmla="*/ 189 h 2496"/>
                <a:gd name="T36" fmla="*/ 1432 w 2541"/>
                <a:gd name="T37" fmla="*/ 48 h 2496"/>
                <a:gd name="T38" fmla="*/ 1239 w 2541"/>
                <a:gd name="T39" fmla="*/ 224 h 2496"/>
                <a:gd name="T40" fmla="*/ 960 w 2541"/>
                <a:gd name="T41" fmla="*/ 485 h 2496"/>
                <a:gd name="T42" fmla="*/ 706 w 2541"/>
                <a:gd name="T43" fmla="*/ 513 h 2496"/>
                <a:gd name="T44" fmla="*/ 564 w 2541"/>
                <a:gd name="T45" fmla="*/ 413 h 2496"/>
                <a:gd name="T46" fmla="*/ 612 w 2541"/>
                <a:gd name="T47" fmla="*/ 550 h 2496"/>
                <a:gd name="T48" fmla="*/ 625 w 2541"/>
                <a:gd name="T49" fmla="*/ 673 h 2496"/>
                <a:gd name="T50" fmla="*/ 541 w 2541"/>
                <a:gd name="T51" fmla="*/ 739 h 2496"/>
                <a:gd name="T52" fmla="*/ 501 w 2541"/>
                <a:gd name="T53" fmla="*/ 745 h 2496"/>
                <a:gd name="T54" fmla="*/ 394 w 2541"/>
                <a:gd name="T55" fmla="*/ 754 h 2496"/>
                <a:gd name="T56" fmla="*/ 332 w 2541"/>
                <a:gd name="T57" fmla="*/ 671 h 2496"/>
                <a:gd name="T58" fmla="*/ 229 w 2541"/>
                <a:gd name="T59" fmla="*/ 724 h 2496"/>
                <a:gd name="T60" fmla="*/ 152 w 2541"/>
                <a:gd name="T61" fmla="*/ 711 h 2496"/>
                <a:gd name="T62" fmla="*/ 36 w 2541"/>
                <a:gd name="T63" fmla="*/ 752 h 2496"/>
                <a:gd name="T64" fmla="*/ 74 w 2541"/>
                <a:gd name="T65" fmla="*/ 822 h 2496"/>
                <a:gd name="T66" fmla="*/ 47 w 2541"/>
                <a:gd name="T67" fmla="*/ 823 h 2496"/>
                <a:gd name="T68" fmla="*/ 16 w 2541"/>
                <a:gd name="T69" fmla="*/ 904 h 2496"/>
                <a:gd name="T70" fmla="*/ 130 w 2541"/>
                <a:gd name="T71" fmla="*/ 955 h 2496"/>
                <a:gd name="T72" fmla="*/ 249 w 2541"/>
                <a:gd name="T73" fmla="*/ 994 h 2496"/>
                <a:gd name="T74" fmla="*/ 317 w 2541"/>
                <a:gd name="T75" fmla="*/ 1008 h 2496"/>
                <a:gd name="T76" fmla="*/ 331 w 2541"/>
                <a:gd name="T77" fmla="*/ 1044 h 2496"/>
                <a:gd name="T78" fmla="*/ 371 w 2541"/>
                <a:gd name="T79" fmla="*/ 1040 h 2496"/>
                <a:gd name="T80" fmla="*/ 379 w 2541"/>
                <a:gd name="T81" fmla="*/ 1066 h 2496"/>
                <a:gd name="T82" fmla="*/ 467 w 2541"/>
                <a:gd name="T83" fmla="*/ 1093 h 2496"/>
                <a:gd name="T84" fmla="*/ 515 w 2541"/>
                <a:gd name="T85" fmla="*/ 1123 h 2496"/>
                <a:gd name="T86" fmla="*/ 527 w 2541"/>
                <a:gd name="T87" fmla="*/ 1180 h 2496"/>
                <a:gd name="T88" fmla="*/ 616 w 2541"/>
                <a:gd name="T89" fmla="*/ 1368 h 2496"/>
                <a:gd name="T90" fmla="*/ 717 w 2541"/>
                <a:gd name="T91" fmla="*/ 1466 h 2496"/>
                <a:gd name="T92" fmla="*/ 708 w 2541"/>
                <a:gd name="T93" fmla="*/ 1550 h 2496"/>
                <a:gd name="T94" fmla="*/ 809 w 2541"/>
                <a:gd name="T95" fmla="*/ 1762 h 2496"/>
                <a:gd name="T96" fmla="*/ 721 w 2541"/>
                <a:gd name="T97" fmla="*/ 1869 h 2496"/>
                <a:gd name="T98" fmla="*/ 614 w 2541"/>
                <a:gd name="T99" fmla="*/ 2238 h 2496"/>
                <a:gd name="T100" fmla="*/ 731 w 2541"/>
                <a:gd name="T101" fmla="*/ 2319 h 2496"/>
                <a:gd name="T102" fmla="*/ 904 w 2541"/>
                <a:gd name="T103" fmla="*/ 2371 h 2496"/>
                <a:gd name="T104" fmla="*/ 1063 w 2541"/>
                <a:gd name="T105" fmla="*/ 2363 h 2496"/>
                <a:gd name="T106" fmla="*/ 1214 w 2541"/>
                <a:gd name="T107" fmla="*/ 2451 h 2496"/>
                <a:gd name="T108" fmla="*/ 1381 w 2541"/>
                <a:gd name="T109" fmla="*/ 2468 h 2496"/>
                <a:gd name="T110" fmla="*/ 1557 w 2541"/>
                <a:gd name="T111" fmla="*/ 2461 h 2496"/>
                <a:gd name="T112" fmla="*/ 1709 w 2541"/>
                <a:gd name="T113" fmla="*/ 2172 h 2496"/>
                <a:gd name="T114" fmla="*/ 1888 w 2541"/>
                <a:gd name="T115" fmla="*/ 2204 h 2496"/>
                <a:gd name="T116" fmla="*/ 1986 w 2541"/>
                <a:gd name="T117" fmla="*/ 2244 h 2496"/>
                <a:gd name="T118" fmla="*/ 2097 w 2541"/>
                <a:gd name="T119" fmla="*/ 2282 h 2496"/>
                <a:gd name="T120" fmla="*/ 2232 w 2541"/>
                <a:gd name="T121" fmla="*/ 2268 h 2496"/>
                <a:gd name="T122" fmla="*/ 2304 w 2541"/>
                <a:gd name="T123" fmla="*/ 2169 h 2496"/>
                <a:gd name="T124" fmla="*/ 2398 w 2541"/>
                <a:gd name="T125" fmla="*/ 2107 h 2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41" h="2496">
                  <a:moveTo>
                    <a:pt x="2398" y="2084"/>
                  </a:moveTo>
                  <a:lnTo>
                    <a:pt x="2401" y="2078"/>
                  </a:lnTo>
                  <a:lnTo>
                    <a:pt x="2410" y="2069"/>
                  </a:lnTo>
                  <a:lnTo>
                    <a:pt x="2414" y="2063"/>
                  </a:lnTo>
                  <a:lnTo>
                    <a:pt x="2424" y="2054"/>
                  </a:lnTo>
                  <a:lnTo>
                    <a:pt x="2428" y="2049"/>
                  </a:lnTo>
                  <a:lnTo>
                    <a:pt x="2430" y="2046"/>
                  </a:lnTo>
                  <a:lnTo>
                    <a:pt x="2431" y="2040"/>
                  </a:lnTo>
                  <a:lnTo>
                    <a:pt x="2433" y="2037"/>
                  </a:lnTo>
                  <a:lnTo>
                    <a:pt x="2435" y="2034"/>
                  </a:lnTo>
                  <a:lnTo>
                    <a:pt x="2438" y="2032"/>
                  </a:lnTo>
                  <a:lnTo>
                    <a:pt x="2440" y="2029"/>
                  </a:lnTo>
                  <a:lnTo>
                    <a:pt x="2440" y="2024"/>
                  </a:lnTo>
                  <a:lnTo>
                    <a:pt x="2439" y="2023"/>
                  </a:lnTo>
                  <a:lnTo>
                    <a:pt x="2437" y="2018"/>
                  </a:lnTo>
                  <a:lnTo>
                    <a:pt x="2433" y="2013"/>
                  </a:lnTo>
                  <a:lnTo>
                    <a:pt x="2430" y="2008"/>
                  </a:lnTo>
                  <a:lnTo>
                    <a:pt x="2433" y="2000"/>
                  </a:lnTo>
                  <a:lnTo>
                    <a:pt x="2427" y="1999"/>
                  </a:lnTo>
                  <a:lnTo>
                    <a:pt x="2419" y="2004"/>
                  </a:lnTo>
                  <a:lnTo>
                    <a:pt x="2413" y="2004"/>
                  </a:lnTo>
                  <a:lnTo>
                    <a:pt x="2379" y="2014"/>
                  </a:lnTo>
                  <a:lnTo>
                    <a:pt x="2371" y="2014"/>
                  </a:lnTo>
                  <a:lnTo>
                    <a:pt x="2370" y="2013"/>
                  </a:lnTo>
                  <a:lnTo>
                    <a:pt x="2368" y="2012"/>
                  </a:lnTo>
                  <a:lnTo>
                    <a:pt x="2367" y="2009"/>
                  </a:lnTo>
                  <a:lnTo>
                    <a:pt x="2365" y="2007"/>
                  </a:lnTo>
                  <a:lnTo>
                    <a:pt x="2363" y="2006"/>
                  </a:lnTo>
                  <a:lnTo>
                    <a:pt x="2358" y="2006"/>
                  </a:lnTo>
                  <a:lnTo>
                    <a:pt x="2354" y="2004"/>
                  </a:lnTo>
                  <a:lnTo>
                    <a:pt x="2333" y="1991"/>
                  </a:lnTo>
                  <a:lnTo>
                    <a:pt x="2325" y="1988"/>
                  </a:lnTo>
                  <a:lnTo>
                    <a:pt x="2314" y="1982"/>
                  </a:lnTo>
                  <a:lnTo>
                    <a:pt x="2311" y="1982"/>
                  </a:lnTo>
                  <a:lnTo>
                    <a:pt x="2309" y="1982"/>
                  </a:lnTo>
                  <a:lnTo>
                    <a:pt x="2306" y="1982"/>
                  </a:lnTo>
                  <a:lnTo>
                    <a:pt x="2304" y="1983"/>
                  </a:lnTo>
                  <a:lnTo>
                    <a:pt x="2302" y="1982"/>
                  </a:lnTo>
                  <a:lnTo>
                    <a:pt x="2300" y="1980"/>
                  </a:lnTo>
                  <a:lnTo>
                    <a:pt x="2299" y="1977"/>
                  </a:lnTo>
                  <a:lnTo>
                    <a:pt x="2298" y="1975"/>
                  </a:lnTo>
                  <a:lnTo>
                    <a:pt x="2297" y="1972"/>
                  </a:lnTo>
                  <a:lnTo>
                    <a:pt x="2295" y="1970"/>
                  </a:lnTo>
                  <a:lnTo>
                    <a:pt x="2291" y="1967"/>
                  </a:lnTo>
                  <a:lnTo>
                    <a:pt x="2290" y="1965"/>
                  </a:lnTo>
                  <a:lnTo>
                    <a:pt x="2288" y="1963"/>
                  </a:lnTo>
                  <a:lnTo>
                    <a:pt x="2286" y="1958"/>
                  </a:lnTo>
                  <a:lnTo>
                    <a:pt x="2285" y="1955"/>
                  </a:lnTo>
                  <a:lnTo>
                    <a:pt x="2280" y="1950"/>
                  </a:lnTo>
                  <a:lnTo>
                    <a:pt x="2279" y="1949"/>
                  </a:lnTo>
                  <a:lnTo>
                    <a:pt x="2279" y="1946"/>
                  </a:lnTo>
                  <a:lnTo>
                    <a:pt x="2279" y="1945"/>
                  </a:lnTo>
                  <a:lnTo>
                    <a:pt x="2279" y="1943"/>
                  </a:lnTo>
                  <a:lnTo>
                    <a:pt x="2281" y="1935"/>
                  </a:lnTo>
                  <a:lnTo>
                    <a:pt x="2282" y="1932"/>
                  </a:lnTo>
                  <a:lnTo>
                    <a:pt x="2289" y="1929"/>
                  </a:lnTo>
                  <a:lnTo>
                    <a:pt x="2284" y="1925"/>
                  </a:lnTo>
                  <a:lnTo>
                    <a:pt x="2278" y="1918"/>
                  </a:lnTo>
                  <a:lnTo>
                    <a:pt x="2273" y="1911"/>
                  </a:lnTo>
                  <a:lnTo>
                    <a:pt x="2273" y="1902"/>
                  </a:lnTo>
                  <a:lnTo>
                    <a:pt x="2275" y="1898"/>
                  </a:lnTo>
                  <a:lnTo>
                    <a:pt x="2285" y="1891"/>
                  </a:lnTo>
                  <a:lnTo>
                    <a:pt x="2292" y="1879"/>
                  </a:lnTo>
                  <a:lnTo>
                    <a:pt x="2294" y="1877"/>
                  </a:lnTo>
                  <a:lnTo>
                    <a:pt x="2292" y="1871"/>
                  </a:lnTo>
                  <a:lnTo>
                    <a:pt x="2294" y="1866"/>
                  </a:lnTo>
                  <a:lnTo>
                    <a:pt x="2297" y="1861"/>
                  </a:lnTo>
                  <a:lnTo>
                    <a:pt x="2302" y="1859"/>
                  </a:lnTo>
                  <a:lnTo>
                    <a:pt x="2305" y="1859"/>
                  </a:lnTo>
                  <a:lnTo>
                    <a:pt x="2312" y="1861"/>
                  </a:lnTo>
                  <a:lnTo>
                    <a:pt x="2316" y="1861"/>
                  </a:lnTo>
                  <a:lnTo>
                    <a:pt x="2315" y="1857"/>
                  </a:lnTo>
                  <a:lnTo>
                    <a:pt x="2309" y="1846"/>
                  </a:lnTo>
                  <a:lnTo>
                    <a:pt x="2308" y="1844"/>
                  </a:lnTo>
                  <a:lnTo>
                    <a:pt x="2307" y="1837"/>
                  </a:lnTo>
                  <a:lnTo>
                    <a:pt x="2305" y="1831"/>
                  </a:lnTo>
                  <a:lnTo>
                    <a:pt x="2305" y="1831"/>
                  </a:lnTo>
                  <a:lnTo>
                    <a:pt x="2306" y="1826"/>
                  </a:lnTo>
                  <a:lnTo>
                    <a:pt x="2306" y="1826"/>
                  </a:lnTo>
                  <a:lnTo>
                    <a:pt x="2306" y="1825"/>
                  </a:lnTo>
                  <a:lnTo>
                    <a:pt x="2306" y="1824"/>
                  </a:lnTo>
                  <a:lnTo>
                    <a:pt x="2306" y="1823"/>
                  </a:lnTo>
                  <a:lnTo>
                    <a:pt x="2306" y="1822"/>
                  </a:lnTo>
                  <a:lnTo>
                    <a:pt x="2305" y="1820"/>
                  </a:lnTo>
                  <a:lnTo>
                    <a:pt x="2302" y="1816"/>
                  </a:lnTo>
                  <a:lnTo>
                    <a:pt x="2292" y="1812"/>
                  </a:lnTo>
                  <a:lnTo>
                    <a:pt x="2288" y="1812"/>
                  </a:lnTo>
                  <a:lnTo>
                    <a:pt x="2279" y="1814"/>
                  </a:lnTo>
                  <a:lnTo>
                    <a:pt x="2275" y="1813"/>
                  </a:lnTo>
                  <a:lnTo>
                    <a:pt x="2262" y="1805"/>
                  </a:lnTo>
                  <a:lnTo>
                    <a:pt x="2255" y="1800"/>
                  </a:lnTo>
                  <a:lnTo>
                    <a:pt x="2252" y="1794"/>
                  </a:lnTo>
                  <a:lnTo>
                    <a:pt x="2252" y="1778"/>
                  </a:lnTo>
                  <a:lnTo>
                    <a:pt x="2251" y="1771"/>
                  </a:lnTo>
                  <a:lnTo>
                    <a:pt x="2246" y="1767"/>
                  </a:lnTo>
                  <a:lnTo>
                    <a:pt x="2239" y="1766"/>
                  </a:lnTo>
                  <a:lnTo>
                    <a:pt x="2237" y="1764"/>
                  </a:lnTo>
                  <a:lnTo>
                    <a:pt x="2234" y="1760"/>
                  </a:lnTo>
                  <a:lnTo>
                    <a:pt x="2234" y="1758"/>
                  </a:lnTo>
                  <a:lnTo>
                    <a:pt x="2234" y="1756"/>
                  </a:lnTo>
                  <a:lnTo>
                    <a:pt x="2234" y="1754"/>
                  </a:lnTo>
                  <a:lnTo>
                    <a:pt x="2231" y="1751"/>
                  </a:lnTo>
                  <a:lnTo>
                    <a:pt x="2227" y="1746"/>
                  </a:lnTo>
                  <a:lnTo>
                    <a:pt x="2230" y="1743"/>
                  </a:lnTo>
                  <a:lnTo>
                    <a:pt x="2232" y="1740"/>
                  </a:lnTo>
                  <a:lnTo>
                    <a:pt x="2233" y="1740"/>
                  </a:lnTo>
                  <a:lnTo>
                    <a:pt x="2240" y="1736"/>
                  </a:lnTo>
                  <a:lnTo>
                    <a:pt x="2242" y="1735"/>
                  </a:lnTo>
                  <a:lnTo>
                    <a:pt x="2245" y="1735"/>
                  </a:lnTo>
                  <a:lnTo>
                    <a:pt x="2247" y="1735"/>
                  </a:lnTo>
                  <a:lnTo>
                    <a:pt x="2248" y="1734"/>
                  </a:lnTo>
                  <a:lnTo>
                    <a:pt x="2252" y="1731"/>
                  </a:lnTo>
                  <a:lnTo>
                    <a:pt x="2253" y="1731"/>
                  </a:lnTo>
                  <a:lnTo>
                    <a:pt x="2260" y="1732"/>
                  </a:lnTo>
                  <a:lnTo>
                    <a:pt x="2267" y="1736"/>
                  </a:lnTo>
                  <a:lnTo>
                    <a:pt x="2274" y="1738"/>
                  </a:lnTo>
                  <a:lnTo>
                    <a:pt x="2281" y="1735"/>
                  </a:lnTo>
                  <a:lnTo>
                    <a:pt x="2281" y="1733"/>
                  </a:lnTo>
                  <a:lnTo>
                    <a:pt x="2280" y="1732"/>
                  </a:lnTo>
                  <a:lnTo>
                    <a:pt x="2279" y="1731"/>
                  </a:lnTo>
                  <a:lnTo>
                    <a:pt x="2280" y="1728"/>
                  </a:lnTo>
                  <a:lnTo>
                    <a:pt x="2282" y="1728"/>
                  </a:lnTo>
                  <a:lnTo>
                    <a:pt x="2286" y="1728"/>
                  </a:lnTo>
                  <a:lnTo>
                    <a:pt x="2288" y="1727"/>
                  </a:lnTo>
                  <a:lnTo>
                    <a:pt x="2291" y="1725"/>
                  </a:lnTo>
                  <a:lnTo>
                    <a:pt x="2294" y="1719"/>
                  </a:lnTo>
                  <a:lnTo>
                    <a:pt x="2297" y="1716"/>
                  </a:lnTo>
                  <a:lnTo>
                    <a:pt x="2304" y="1713"/>
                  </a:lnTo>
                  <a:lnTo>
                    <a:pt x="2311" y="1711"/>
                  </a:lnTo>
                  <a:lnTo>
                    <a:pt x="2312" y="1712"/>
                  </a:lnTo>
                  <a:lnTo>
                    <a:pt x="2315" y="1715"/>
                  </a:lnTo>
                  <a:lnTo>
                    <a:pt x="2316" y="1715"/>
                  </a:lnTo>
                  <a:lnTo>
                    <a:pt x="2317" y="1714"/>
                  </a:lnTo>
                  <a:lnTo>
                    <a:pt x="2321" y="1707"/>
                  </a:lnTo>
                  <a:lnTo>
                    <a:pt x="2326" y="1703"/>
                  </a:lnTo>
                  <a:lnTo>
                    <a:pt x="2326" y="1698"/>
                  </a:lnTo>
                  <a:lnTo>
                    <a:pt x="2324" y="1693"/>
                  </a:lnTo>
                  <a:lnTo>
                    <a:pt x="2323" y="1685"/>
                  </a:lnTo>
                  <a:lnTo>
                    <a:pt x="2324" y="1683"/>
                  </a:lnTo>
                  <a:lnTo>
                    <a:pt x="2330" y="1675"/>
                  </a:lnTo>
                  <a:lnTo>
                    <a:pt x="2335" y="1668"/>
                  </a:lnTo>
                  <a:lnTo>
                    <a:pt x="2336" y="1664"/>
                  </a:lnTo>
                  <a:lnTo>
                    <a:pt x="2337" y="1660"/>
                  </a:lnTo>
                  <a:lnTo>
                    <a:pt x="2335" y="1659"/>
                  </a:lnTo>
                  <a:lnTo>
                    <a:pt x="2327" y="1656"/>
                  </a:lnTo>
                  <a:lnTo>
                    <a:pt x="2324" y="1654"/>
                  </a:lnTo>
                  <a:lnTo>
                    <a:pt x="2322" y="1651"/>
                  </a:lnTo>
                  <a:lnTo>
                    <a:pt x="2321" y="1647"/>
                  </a:lnTo>
                  <a:lnTo>
                    <a:pt x="2320" y="1645"/>
                  </a:lnTo>
                  <a:lnTo>
                    <a:pt x="2319" y="1644"/>
                  </a:lnTo>
                  <a:lnTo>
                    <a:pt x="2311" y="1638"/>
                  </a:lnTo>
                  <a:lnTo>
                    <a:pt x="2302" y="1633"/>
                  </a:lnTo>
                  <a:lnTo>
                    <a:pt x="2300" y="1629"/>
                  </a:lnTo>
                  <a:lnTo>
                    <a:pt x="2299" y="1617"/>
                  </a:lnTo>
                  <a:lnTo>
                    <a:pt x="2298" y="1615"/>
                  </a:lnTo>
                  <a:lnTo>
                    <a:pt x="2296" y="1612"/>
                  </a:lnTo>
                  <a:lnTo>
                    <a:pt x="2296" y="1610"/>
                  </a:lnTo>
                  <a:lnTo>
                    <a:pt x="2296" y="1607"/>
                  </a:lnTo>
                  <a:lnTo>
                    <a:pt x="2299" y="1602"/>
                  </a:lnTo>
                  <a:lnTo>
                    <a:pt x="2299" y="1601"/>
                  </a:lnTo>
                  <a:lnTo>
                    <a:pt x="2298" y="1597"/>
                  </a:lnTo>
                  <a:lnTo>
                    <a:pt x="2296" y="1595"/>
                  </a:lnTo>
                  <a:lnTo>
                    <a:pt x="2289" y="1593"/>
                  </a:lnTo>
                  <a:lnTo>
                    <a:pt x="2287" y="1591"/>
                  </a:lnTo>
                  <a:lnTo>
                    <a:pt x="2282" y="1587"/>
                  </a:lnTo>
                  <a:lnTo>
                    <a:pt x="2280" y="1586"/>
                  </a:lnTo>
                  <a:lnTo>
                    <a:pt x="2274" y="1585"/>
                  </a:lnTo>
                  <a:lnTo>
                    <a:pt x="2269" y="1581"/>
                  </a:lnTo>
                  <a:lnTo>
                    <a:pt x="2265" y="1575"/>
                  </a:lnTo>
                  <a:lnTo>
                    <a:pt x="2263" y="1563"/>
                  </a:lnTo>
                  <a:lnTo>
                    <a:pt x="2262" y="1558"/>
                  </a:lnTo>
                  <a:lnTo>
                    <a:pt x="2263" y="1553"/>
                  </a:lnTo>
                  <a:lnTo>
                    <a:pt x="2264" y="1549"/>
                  </a:lnTo>
                  <a:lnTo>
                    <a:pt x="2266" y="1545"/>
                  </a:lnTo>
                  <a:lnTo>
                    <a:pt x="2269" y="1543"/>
                  </a:lnTo>
                  <a:lnTo>
                    <a:pt x="2275" y="1542"/>
                  </a:lnTo>
                  <a:lnTo>
                    <a:pt x="2275" y="1542"/>
                  </a:lnTo>
                  <a:lnTo>
                    <a:pt x="2276" y="1540"/>
                  </a:lnTo>
                  <a:lnTo>
                    <a:pt x="2276" y="1539"/>
                  </a:lnTo>
                  <a:lnTo>
                    <a:pt x="2277" y="1538"/>
                  </a:lnTo>
                  <a:lnTo>
                    <a:pt x="2278" y="1538"/>
                  </a:lnTo>
                  <a:lnTo>
                    <a:pt x="2280" y="1539"/>
                  </a:lnTo>
                  <a:lnTo>
                    <a:pt x="2280" y="1540"/>
                  </a:lnTo>
                  <a:lnTo>
                    <a:pt x="2282" y="1539"/>
                  </a:lnTo>
                  <a:lnTo>
                    <a:pt x="2287" y="1539"/>
                  </a:lnTo>
                  <a:lnTo>
                    <a:pt x="2291" y="1538"/>
                  </a:lnTo>
                  <a:lnTo>
                    <a:pt x="2295" y="1536"/>
                  </a:lnTo>
                  <a:lnTo>
                    <a:pt x="2299" y="1533"/>
                  </a:lnTo>
                  <a:lnTo>
                    <a:pt x="2302" y="1528"/>
                  </a:lnTo>
                  <a:lnTo>
                    <a:pt x="2303" y="1524"/>
                  </a:lnTo>
                  <a:lnTo>
                    <a:pt x="2305" y="1521"/>
                  </a:lnTo>
                  <a:lnTo>
                    <a:pt x="2307" y="1518"/>
                  </a:lnTo>
                  <a:lnTo>
                    <a:pt x="2309" y="1517"/>
                  </a:lnTo>
                  <a:lnTo>
                    <a:pt x="2308" y="1515"/>
                  </a:lnTo>
                  <a:lnTo>
                    <a:pt x="2307" y="1512"/>
                  </a:lnTo>
                  <a:lnTo>
                    <a:pt x="2306" y="1510"/>
                  </a:lnTo>
                  <a:lnTo>
                    <a:pt x="2306" y="1507"/>
                  </a:lnTo>
                  <a:lnTo>
                    <a:pt x="2303" y="1501"/>
                  </a:lnTo>
                  <a:lnTo>
                    <a:pt x="2303" y="1498"/>
                  </a:lnTo>
                  <a:lnTo>
                    <a:pt x="2302" y="1497"/>
                  </a:lnTo>
                  <a:lnTo>
                    <a:pt x="2288" y="1482"/>
                  </a:lnTo>
                  <a:lnTo>
                    <a:pt x="2284" y="1481"/>
                  </a:lnTo>
                  <a:lnTo>
                    <a:pt x="2282" y="1481"/>
                  </a:lnTo>
                  <a:lnTo>
                    <a:pt x="2281" y="1483"/>
                  </a:lnTo>
                  <a:lnTo>
                    <a:pt x="2280" y="1484"/>
                  </a:lnTo>
                  <a:lnTo>
                    <a:pt x="2278" y="1483"/>
                  </a:lnTo>
                  <a:lnTo>
                    <a:pt x="2276" y="1482"/>
                  </a:lnTo>
                  <a:lnTo>
                    <a:pt x="2276" y="1481"/>
                  </a:lnTo>
                  <a:lnTo>
                    <a:pt x="2276" y="1480"/>
                  </a:lnTo>
                  <a:lnTo>
                    <a:pt x="2276" y="1478"/>
                  </a:lnTo>
                  <a:lnTo>
                    <a:pt x="2276" y="1478"/>
                  </a:lnTo>
                  <a:lnTo>
                    <a:pt x="2276" y="1475"/>
                  </a:lnTo>
                  <a:lnTo>
                    <a:pt x="2276" y="1472"/>
                  </a:lnTo>
                  <a:lnTo>
                    <a:pt x="2275" y="1472"/>
                  </a:lnTo>
                  <a:lnTo>
                    <a:pt x="2276" y="1471"/>
                  </a:lnTo>
                  <a:lnTo>
                    <a:pt x="2278" y="1469"/>
                  </a:lnTo>
                  <a:lnTo>
                    <a:pt x="2279" y="1467"/>
                  </a:lnTo>
                  <a:lnTo>
                    <a:pt x="2279" y="1465"/>
                  </a:lnTo>
                  <a:lnTo>
                    <a:pt x="2277" y="1462"/>
                  </a:lnTo>
                  <a:lnTo>
                    <a:pt x="2261" y="1458"/>
                  </a:lnTo>
                  <a:lnTo>
                    <a:pt x="2259" y="1454"/>
                  </a:lnTo>
                  <a:lnTo>
                    <a:pt x="2261" y="1444"/>
                  </a:lnTo>
                  <a:lnTo>
                    <a:pt x="2264" y="1434"/>
                  </a:lnTo>
                  <a:lnTo>
                    <a:pt x="2271" y="1420"/>
                  </a:lnTo>
                  <a:lnTo>
                    <a:pt x="2267" y="1413"/>
                  </a:lnTo>
                  <a:lnTo>
                    <a:pt x="2260" y="1405"/>
                  </a:lnTo>
                  <a:lnTo>
                    <a:pt x="2256" y="1399"/>
                  </a:lnTo>
                  <a:lnTo>
                    <a:pt x="2257" y="1396"/>
                  </a:lnTo>
                  <a:lnTo>
                    <a:pt x="2262" y="1389"/>
                  </a:lnTo>
                  <a:lnTo>
                    <a:pt x="2264" y="1385"/>
                  </a:lnTo>
                  <a:lnTo>
                    <a:pt x="2264" y="1382"/>
                  </a:lnTo>
                  <a:lnTo>
                    <a:pt x="2263" y="1379"/>
                  </a:lnTo>
                  <a:lnTo>
                    <a:pt x="2262" y="1377"/>
                  </a:lnTo>
                  <a:lnTo>
                    <a:pt x="2259" y="1375"/>
                  </a:lnTo>
                  <a:lnTo>
                    <a:pt x="2230" y="1367"/>
                  </a:lnTo>
                  <a:lnTo>
                    <a:pt x="2217" y="1367"/>
                  </a:lnTo>
                  <a:lnTo>
                    <a:pt x="2204" y="1370"/>
                  </a:lnTo>
                  <a:lnTo>
                    <a:pt x="2187" y="1381"/>
                  </a:lnTo>
                  <a:lnTo>
                    <a:pt x="2181" y="1383"/>
                  </a:lnTo>
                  <a:lnTo>
                    <a:pt x="2175" y="1383"/>
                  </a:lnTo>
                  <a:lnTo>
                    <a:pt x="2169" y="1385"/>
                  </a:lnTo>
                  <a:lnTo>
                    <a:pt x="2162" y="1390"/>
                  </a:lnTo>
                  <a:lnTo>
                    <a:pt x="2157" y="1398"/>
                  </a:lnTo>
                  <a:lnTo>
                    <a:pt x="2152" y="1403"/>
                  </a:lnTo>
                  <a:lnTo>
                    <a:pt x="2151" y="1407"/>
                  </a:lnTo>
                  <a:lnTo>
                    <a:pt x="2152" y="1410"/>
                  </a:lnTo>
                  <a:lnTo>
                    <a:pt x="2154" y="1415"/>
                  </a:lnTo>
                  <a:lnTo>
                    <a:pt x="2154" y="1416"/>
                  </a:lnTo>
                  <a:lnTo>
                    <a:pt x="2156" y="1421"/>
                  </a:lnTo>
                  <a:lnTo>
                    <a:pt x="2157" y="1422"/>
                  </a:lnTo>
                  <a:lnTo>
                    <a:pt x="2159" y="1423"/>
                  </a:lnTo>
                  <a:lnTo>
                    <a:pt x="2162" y="1421"/>
                  </a:lnTo>
                  <a:lnTo>
                    <a:pt x="2163" y="1422"/>
                  </a:lnTo>
                  <a:lnTo>
                    <a:pt x="2164" y="1428"/>
                  </a:lnTo>
                  <a:lnTo>
                    <a:pt x="2159" y="1434"/>
                  </a:lnTo>
                  <a:lnTo>
                    <a:pt x="2147" y="1442"/>
                  </a:lnTo>
                  <a:lnTo>
                    <a:pt x="2137" y="1454"/>
                  </a:lnTo>
                  <a:lnTo>
                    <a:pt x="2130" y="1457"/>
                  </a:lnTo>
                  <a:lnTo>
                    <a:pt x="2124" y="1454"/>
                  </a:lnTo>
                  <a:lnTo>
                    <a:pt x="2115" y="1454"/>
                  </a:lnTo>
                  <a:lnTo>
                    <a:pt x="2106" y="1456"/>
                  </a:lnTo>
                  <a:lnTo>
                    <a:pt x="2101" y="1459"/>
                  </a:lnTo>
                  <a:lnTo>
                    <a:pt x="2104" y="1453"/>
                  </a:lnTo>
                  <a:lnTo>
                    <a:pt x="2105" y="1450"/>
                  </a:lnTo>
                  <a:lnTo>
                    <a:pt x="2106" y="1448"/>
                  </a:lnTo>
                  <a:lnTo>
                    <a:pt x="2103" y="1444"/>
                  </a:lnTo>
                  <a:lnTo>
                    <a:pt x="2101" y="1440"/>
                  </a:lnTo>
                  <a:lnTo>
                    <a:pt x="2101" y="1436"/>
                  </a:lnTo>
                  <a:lnTo>
                    <a:pt x="2106" y="1433"/>
                  </a:lnTo>
                  <a:lnTo>
                    <a:pt x="2118" y="1428"/>
                  </a:lnTo>
                  <a:lnTo>
                    <a:pt x="2118" y="1427"/>
                  </a:lnTo>
                  <a:lnTo>
                    <a:pt x="2118" y="1427"/>
                  </a:lnTo>
                  <a:lnTo>
                    <a:pt x="2119" y="1427"/>
                  </a:lnTo>
                  <a:lnTo>
                    <a:pt x="2120" y="1428"/>
                  </a:lnTo>
                  <a:lnTo>
                    <a:pt x="2122" y="1428"/>
                  </a:lnTo>
                  <a:lnTo>
                    <a:pt x="2123" y="1428"/>
                  </a:lnTo>
                  <a:lnTo>
                    <a:pt x="2127" y="1427"/>
                  </a:lnTo>
                  <a:lnTo>
                    <a:pt x="2128" y="1425"/>
                  </a:lnTo>
                  <a:lnTo>
                    <a:pt x="2128" y="1422"/>
                  </a:lnTo>
                  <a:lnTo>
                    <a:pt x="2128" y="1419"/>
                  </a:lnTo>
                  <a:lnTo>
                    <a:pt x="2129" y="1411"/>
                  </a:lnTo>
                  <a:lnTo>
                    <a:pt x="2130" y="1409"/>
                  </a:lnTo>
                  <a:lnTo>
                    <a:pt x="2133" y="1403"/>
                  </a:lnTo>
                  <a:lnTo>
                    <a:pt x="2136" y="1395"/>
                  </a:lnTo>
                  <a:lnTo>
                    <a:pt x="2136" y="1392"/>
                  </a:lnTo>
                  <a:lnTo>
                    <a:pt x="2134" y="1387"/>
                  </a:lnTo>
                  <a:lnTo>
                    <a:pt x="2131" y="1384"/>
                  </a:lnTo>
                  <a:lnTo>
                    <a:pt x="2121" y="1378"/>
                  </a:lnTo>
                  <a:lnTo>
                    <a:pt x="2120" y="1378"/>
                  </a:lnTo>
                  <a:lnTo>
                    <a:pt x="2122" y="1376"/>
                  </a:lnTo>
                  <a:lnTo>
                    <a:pt x="2123" y="1374"/>
                  </a:lnTo>
                  <a:lnTo>
                    <a:pt x="2122" y="1372"/>
                  </a:lnTo>
                  <a:lnTo>
                    <a:pt x="2122" y="1370"/>
                  </a:lnTo>
                  <a:lnTo>
                    <a:pt x="2122" y="1369"/>
                  </a:lnTo>
                  <a:lnTo>
                    <a:pt x="2122" y="1368"/>
                  </a:lnTo>
                  <a:lnTo>
                    <a:pt x="2121" y="1366"/>
                  </a:lnTo>
                  <a:lnTo>
                    <a:pt x="2121" y="1365"/>
                  </a:lnTo>
                  <a:lnTo>
                    <a:pt x="2122" y="1363"/>
                  </a:lnTo>
                  <a:lnTo>
                    <a:pt x="2124" y="1361"/>
                  </a:lnTo>
                  <a:lnTo>
                    <a:pt x="2131" y="1349"/>
                  </a:lnTo>
                  <a:lnTo>
                    <a:pt x="2138" y="1340"/>
                  </a:lnTo>
                  <a:lnTo>
                    <a:pt x="2133" y="1335"/>
                  </a:lnTo>
                  <a:lnTo>
                    <a:pt x="2133" y="1331"/>
                  </a:lnTo>
                  <a:lnTo>
                    <a:pt x="2135" y="1328"/>
                  </a:lnTo>
                  <a:lnTo>
                    <a:pt x="2162" y="1304"/>
                  </a:lnTo>
                  <a:lnTo>
                    <a:pt x="2176" y="1296"/>
                  </a:lnTo>
                  <a:lnTo>
                    <a:pt x="2178" y="1295"/>
                  </a:lnTo>
                  <a:lnTo>
                    <a:pt x="2183" y="1289"/>
                  </a:lnTo>
                  <a:lnTo>
                    <a:pt x="2189" y="1285"/>
                  </a:lnTo>
                  <a:lnTo>
                    <a:pt x="2191" y="1284"/>
                  </a:lnTo>
                  <a:lnTo>
                    <a:pt x="2193" y="1281"/>
                  </a:lnTo>
                  <a:lnTo>
                    <a:pt x="2194" y="1279"/>
                  </a:lnTo>
                  <a:lnTo>
                    <a:pt x="2194" y="1274"/>
                  </a:lnTo>
                  <a:lnTo>
                    <a:pt x="2193" y="1272"/>
                  </a:lnTo>
                  <a:lnTo>
                    <a:pt x="2192" y="1271"/>
                  </a:lnTo>
                  <a:lnTo>
                    <a:pt x="2191" y="1269"/>
                  </a:lnTo>
                  <a:lnTo>
                    <a:pt x="2191" y="1268"/>
                  </a:lnTo>
                  <a:lnTo>
                    <a:pt x="2194" y="1259"/>
                  </a:lnTo>
                  <a:lnTo>
                    <a:pt x="2196" y="1256"/>
                  </a:lnTo>
                  <a:lnTo>
                    <a:pt x="2196" y="1255"/>
                  </a:lnTo>
                  <a:lnTo>
                    <a:pt x="2197" y="1253"/>
                  </a:lnTo>
                  <a:lnTo>
                    <a:pt x="2197" y="1249"/>
                  </a:lnTo>
                  <a:lnTo>
                    <a:pt x="2197" y="1246"/>
                  </a:lnTo>
                  <a:lnTo>
                    <a:pt x="2194" y="1241"/>
                  </a:lnTo>
                  <a:lnTo>
                    <a:pt x="2193" y="1239"/>
                  </a:lnTo>
                  <a:lnTo>
                    <a:pt x="2196" y="1229"/>
                  </a:lnTo>
                  <a:lnTo>
                    <a:pt x="2206" y="1223"/>
                  </a:lnTo>
                  <a:lnTo>
                    <a:pt x="2227" y="1217"/>
                  </a:lnTo>
                  <a:lnTo>
                    <a:pt x="2240" y="1207"/>
                  </a:lnTo>
                  <a:lnTo>
                    <a:pt x="2244" y="1200"/>
                  </a:lnTo>
                  <a:lnTo>
                    <a:pt x="2242" y="1195"/>
                  </a:lnTo>
                  <a:lnTo>
                    <a:pt x="2244" y="1190"/>
                  </a:lnTo>
                  <a:lnTo>
                    <a:pt x="2246" y="1189"/>
                  </a:lnTo>
                  <a:lnTo>
                    <a:pt x="2251" y="1187"/>
                  </a:lnTo>
                  <a:lnTo>
                    <a:pt x="2252" y="1185"/>
                  </a:lnTo>
                  <a:lnTo>
                    <a:pt x="2253" y="1185"/>
                  </a:lnTo>
                  <a:lnTo>
                    <a:pt x="2255" y="1183"/>
                  </a:lnTo>
                  <a:lnTo>
                    <a:pt x="2255" y="1178"/>
                  </a:lnTo>
                  <a:lnTo>
                    <a:pt x="2261" y="1176"/>
                  </a:lnTo>
                  <a:lnTo>
                    <a:pt x="2273" y="1165"/>
                  </a:lnTo>
                  <a:lnTo>
                    <a:pt x="2274" y="1164"/>
                  </a:lnTo>
                  <a:lnTo>
                    <a:pt x="2278" y="1158"/>
                  </a:lnTo>
                  <a:lnTo>
                    <a:pt x="2283" y="1152"/>
                  </a:lnTo>
                  <a:lnTo>
                    <a:pt x="2297" y="1142"/>
                  </a:lnTo>
                  <a:lnTo>
                    <a:pt x="2296" y="1135"/>
                  </a:lnTo>
                  <a:lnTo>
                    <a:pt x="2297" y="1129"/>
                  </a:lnTo>
                  <a:lnTo>
                    <a:pt x="2301" y="1126"/>
                  </a:lnTo>
                  <a:lnTo>
                    <a:pt x="2302" y="1125"/>
                  </a:lnTo>
                  <a:lnTo>
                    <a:pt x="2303" y="1125"/>
                  </a:lnTo>
                  <a:lnTo>
                    <a:pt x="2306" y="1121"/>
                  </a:lnTo>
                  <a:lnTo>
                    <a:pt x="2308" y="1120"/>
                  </a:lnTo>
                  <a:lnTo>
                    <a:pt x="2310" y="1119"/>
                  </a:lnTo>
                  <a:lnTo>
                    <a:pt x="2312" y="1118"/>
                  </a:lnTo>
                  <a:lnTo>
                    <a:pt x="2314" y="1115"/>
                  </a:lnTo>
                  <a:lnTo>
                    <a:pt x="2312" y="1112"/>
                  </a:lnTo>
                  <a:lnTo>
                    <a:pt x="2309" y="1109"/>
                  </a:lnTo>
                  <a:lnTo>
                    <a:pt x="2306" y="1107"/>
                  </a:lnTo>
                  <a:lnTo>
                    <a:pt x="2302" y="1109"/>
                  </a:lnTo>
                  <a:lnTo>
                    <a:pt x="2279" y="1111"/>
                  </a:lnTo>
                  <a:lnTo>
                    <a:pt x="2280" y="1107"/>
                  </a:lnTo>
                  <a:lnTo>
                    <a:pt x="2282" y="1103"/>
                  </a:lnTo>
                  <a:lnTo>
                    <a:pt x="2285" y="1099"/>
                  </a:lnTo>
                  <a:lnTo>
                    <a:pt x="2290" y="1096"/>
                  </a:lnTo>
                  <a:lnTo>
                    <a:pt x="2291" y="1091"/>
                  </a:lnTo>
                  <a:lnTo>
                    <a:pt x="2296" y="1090"/>
                  </a:lnTo>
                  <a:lnTo>
                    <a:pt x="2299" y="1088"/>
                  </a:lnTo>
                  <a:lnTo>
                    <a:pt x="2302" y="1085"/>
                  </a:lnTo>
                  <a:lnTo>
                    <a:pt x="2303" y="1083"/>
                  </a:lnTo>
                  <a:lnTo>
                    <a:pt x="2302" y="1079"/>
                  </a:lnTo>
                  <a:lnTo>
                    <a:pt x="2300" y="1075"/>
                  </a:lnTo>
                  <a:lnTo>
                    <a:pt x="2300" y="1072"/>
                  </a:lnTo>
                  <a:lnTo>
                    <a:pt x="2304" y="1071"/>
                  </a:lnTo>
                  <a:lnTo>
                    <a:pt x="2305" y="1070"/>
                  </a:lnTo>
                  <a:lnTo>
                    <a:pt x="2307" y="1069"/>
                  </a:lnTo>
                  <a:lnTo>
                    <a:pt x="2309" y="1070"/>
                  </a:lnTo>
                  <a:lnTo>
                    <a:pt x="2311" y="1071"/>
                  </a:lnTo>
                  <a:lnTo>
                    <a:pt x="2316" y="1072"/>
                  </a:lnTo>
                  <a:lnTo>
                    <a:pt x="2325" y="1070"/>
                  </a:lnTo>
                  <a:lnTo>
                    <a:pt x="2330" y="1071"/>
                  </a:lnTo>
                  <a:lnTo>
                    <a:pt x="2333" y="1073"/>
                  </a:lnTo>
                  <a:lnTo>
                    <a:pt x="2333" y="1073"/>
                  </a:lnTo>
                  <a:lnTo>
                    <a:pt x="2335" y="1073"/>
                  </a:lnTo>
                  <a:lnTo>
                    <a:pt x="2341" y="1072"/>
                  </a:lnTo>
                  <a:lnTo>
                    <a:pt x="2337" y="1081"/>
                  </a:lnTo>
                  <a:lnTo>
                    <a:pt x="2338" y="1085"/>
                  </a:lnTo>
                  <a:lnTo>
                    <a:pt x="2342" y="1088"/>
                  </a:lnTo>
                  <a:lnTo>
                    <a:pt x="2348" y="1090"/>
                  </a:lnTo>
                  <a:lnTo>
                    <a:pt x="2349" y="1090"/>
                  </a:lnTo>
                  <a:lnTo>
                    <a:pt x="2349" y="1091"/>
                  </a:lnTo>
                  <a:lnTo>
                    <a:pt x="2350" y="1092"/>
                  </a:lnTo>
                  <a:lnTo>
                    <a:pt x="2352" y="1093"/>
                  </a:lnTo>
                  <a:lnTo>
                    <a:pt x="2353" y="1093"/>
                  </a:lnTo>
                  <a:lnTo>
                    <a:pt x="2360" y="1089"/>
                  </a:lnTo>
                  <a:lnTo>
                    <a:pt x="2366" y="1088"/>
                  </a:lnTo>
                  <a:lnTo>
                    <a:pt x="2371" y="1089"/>
                  </a:lnTo>
                  <a:lnTo>
                    <a:pt x="2379" y="1089"/>
                  </a:lnTo>
                  <a:lnTo>
                    <a:pt x="2381" y="1088"/>
                  </a:lnTo>
                  <a:lnTo>
                    <a:pt x="2385" y="1087"/>
                  </a:lnTo>
                  <a:lnTo>
                    <a:pt x="2387" y="1083"/>
                  </a:lnTo>
                  <a:lnTo>
                    <a:pt x="2388" y="1082"/>
                  </a:lnTo>
                  <a:lnTo>
                    <a:pt x="2389" y="1079"/>
                  </a:lnTo>
                  <a:lnTo>
                    <a:pt x="2389" y="1077"/>
                  </a:lnTo>
                  <a:lnTo>
                    <a:pt x="2388" y="1076"/>
                  </a:lnTo>
                  <a:lnTo>
                    <a:pt x="2387" y="1075"/>
                  </a:lnTo>
                  <a:lnTo>
                    <a:pt x="2386" y="1074"/>
                  </a:lnTo>
                  <a:lnTo>
                    <a:pt x="2386" y="1072"/>
                  </a:lnTo>
                  <a:lnTo>
                    <a:pt x="2388" y="1071"/>
                  </a:lnTo>
                  <a:lnTo>
                    <a:pt x="2391" y="1072"/>
                  </a:lnTo>
                  <a:lnTo>
                    <a:pt x="2392" y="1073"/>
                  </a:lnTo>
                  <a:lnTo>
                    <a:pt x="2394" y="1074"/>
                  </a:lnTo>
                  <a:lnTo>
                    <a:pt x="2397" y="1074"/>
                  </a:lnTo>
                  <a:lnTo>
                    <a:pt x="2400" y="1072"/>
                  </a:lnTo>
                  <a:lnTo>
                    <a:pt x="2400" y="1071"/>
                  </a:lnTo>
                  <a:lnTo>
                    <a:pt x="2400" y="1070"/>
                  </a:lnTo>
                  <a:lnTo>
                    <a:pt x="2400" y="1070"/>
                  </a:lnTo>
                  <a:lnTo>
                    <a:pt x="2400" y="1069"/>
                  </a:lnTo>
                  <a:lnTo>
                    <a:pt x="2400" y="1069"/>
                  </a:lnTo>
                  <a:lnTo>
                    <a:pt x="2399" y="1067"/>
                  </a:lnTo>
                  <a:lnTo>
                    <a:pt x="2398" y="1066"/>
                  </a:lnTo>
                  <a:lnTo>
                    <a:pt x="2398" y="1065"/>
                  </a:lnTo>
                  <a:lnTo>
                    <a:pt x="2399" y="1064"/>
                  </a:lnTo>
                  <a:lnTo>
                    <a:pt x="2401" y="1065"/>
                  </a:lnTo>
                  <a:lnTo>
                    <a:pt x="2403" y="1064"/>
                  </a:lnTo>
                  <a:lnTo>
                    <a:pt x="2404" y="1062"/>
                  </a:lnTo>
                  <a:lnTo>
                    <a:pt x="2404" y="1060"/>
                  </a:lnTo>
                  <a:lnTo>
                    <a:pt x="2403" y="1060"/>
                  </a:lnTo>
                  <a:lnTo>
                    <a:pt x="2400" y="1057"/>
                  </a:lnTo>
                  <a:lnTo>
                    <a:pt x="2399" y="1057"/>
                  </a:lnTo>
                  <a:lnTo>
                    <a:pt x="2407" y="1051"/>
                  </a:lnTo>
                  <a:lnTo>
                    <a:pt x="2408" y="1050"/>
                  </a:lnTo>
                  <a:lnTo>
                    <a:pt x="2412" y="1047"/>
                  </a:lnTo>
                  <a:lnTo>
                    <a:pt x="2413" y="1047"/>
                  </a:lnTo>
                  <a:lnTo>
                    <a:pt x="2420" y="1045"/>
                  </a:lnTo>
                  <a:lnTo>
                    <a:pt x="2420" y="1045"/>
                  </a:lnTo>
                  <a:lnTo>
                    <a:pt x="2420" y="1042"/>
                  </a:lnTo>
                  <a:lnTo>
                    <a:pt x="2421" y="1041"/>
                  </a:lnTo>
                  <a:lnTo>
                    <a:pt x="2421" y="1038"/>
                  </a:lnTo>
                  <a:lnTo>
                    <a:pt x="2419" y="1036"/>
                  </a:lnTo>
                  <a:lnTo>
                    <a:pt x="2418" y="1035"/>
                  </a:lnTo>
                  <a:lnTo>
                    <a:pt x="2417" y="1034"/>
                  </a:lnTo>
                  <a:lnTo>
                    <a:pt x="2413" y="1025"/>
                  </a:lnTo>
                  <a:lnTo>
                    <a:pt x="2410" y="1021"/>
                  </a:lnTo>
                  <a:lnTo>
                    <a:pt x="2407" y="1020"/>
                  </a:lnTo>
                  <a:lnTo>
                    <a:pt x="2406" y="1018"/>
                  </a:lnTo>
                  <a:lnTo>
                    <a:pt x="2406" y="1015"/>
                  </a:lnTo>
                  <a:lnTo>
                    <a:pt x="2405" y="1009"/>
                  </a:lnTo>
                  <a:lnTo>
                    <a:pt x="2406" y="1007"/>
                  </a:lnTo>
                  <a:lnTo>
                    <a:pt x="2409" y="1004"/>
                  </a:lnTo>
                  <a:lnTo>
                    <a:pt x="2410" y="1002"/>
                  </a:lnTo>
                  <a:lnTo>
                    <a:pt x="2410" y="997"/>
                  </a:lnTo>
                  <a:lnTo>
                    <a:pt x="2408" y="987"/>
                  </a:lnTo>
                  <a:lnTo>
                    <a:pt x="2408" y="983"/>
                  </a:lnTo>
                  <a:lnTo>
                    <a:pt x="2411" y="974"/>
                  </a:lnTo>
                  <a:lnTo>
                    <a:pt x="2412" y="972"/>
                  </a:lnTo>
                  <a:lnTo>
                    <a:pt x="2415" y="971"/>
                  </a:lnTo>
                  <a:lnTo>
                    <a:pt x="2415" y="968"/>
                  </a:lnTo>
                  <a:lnTo>
                    <a:pt x="2414" y="962"/>
                  </a:lnTo>
                  <a:lnTo>
                    <a:pt x="2414" y="961"/>
                  </a:lnTo>
                  <a:lnTo>
                    <a:pt x="2414" y="960"/>
                  </a:lnTo>
                  <a:lnTo>
                    <a:pt x="2414" y="959"/>
                  </a:lnTo>
                  <a:lnTo>
                    <a:pt x="2414" y="958"/>
                  </a:lnTo>
                  <a:lnTo>
                    <a:pt x="2415" y="957"/>
                  </a:lnTo>
                  <a:lnTo>
                    <a:pt x="2416" y="956"/>
                  </a:lnTo>
                  <a:lnTo>
                    <a:pt x="2417" y="954"/>
                  </a:lnTo>
                  <a:lnTo>
                    <a:pt x="2418" y="951"/>
                  </a:lnTo>
                  <a:lnTo>
                    <a:pt x="2419" y="950"/>
                  </a:lnTo>
                  <a:lnTo>
                    <a:pt x="2418" y="945"/>
                  </a:lnTo>
                  <a:lnTo>
                    <a:pt x="2419" y="941"/>
                  </a:lnTo>
                  <a:lnTo>
                    <a:pt x="2425" y="936"/>
                  </a:lnTo>
                  <a:lnTo>
                    <a:pt x="2426" y="932"/>
                  </a:lnTo>
                  <a:lnTo>
                    <a:pt x="2426" y="923"/>
                  </a:lnTo>
                  <a:lnTo>
                    <a:pt x="2418" y="908"/>
                  </a:lnTo>
                  <a:lnTo>
                    <a:pt x="2417" y="896"/>
                  </a:lnTo>
                  <a:lnTo>
                    <a:pt x="2418" y="891"/>
                  </a:lnTo>
                  <a:lnTo>
                    <a:pt x="2420" y="886"/>
                  </a:lnTo>
                  <a:lnTo>
                    <a:pt x="2421" y="884"/>
                  </a:lnTo>
                  <a:lnTo>
                    <a:pt x="2422" y="882"/>
                  </a:lnTo>
                  <a:lnTo>
                    <a:pt x="2423" y="880"/>
                  </a:lnTo>
                  <a:lnTo>
                    <a:pt x="2424" y="875"/>
                  </a:lnTo>
                  <a:lnTo>
                    <a:pt x="2425" y="872"/>
                  </a:lnTo>
                  <a:lnTo>
                    <a:pt x="2437" y="855"/>
                  </a:lnTo>
                  <a:lnTo>
                    <a:pt x="2439" y="850"/>
                  </a:lnTo>
                  <a:lnTo>
                    <a:pt x="2441" y="845"/>
                  </a:lnTo>
                  <a:lnTo>
                    <a:pt x="2441" y="839"/>
                  </a:lnTo>
                  <a:lnTo>
                    <a:pt x="2442" y="833"/>
                  </a:lnTo>
                  <a:lnTo>
                    <a:pt x="2446" y="831"/>
                  </a:lnTo>
                  <a:lnTo>
                    <a:pt x="2449" y="829"/>
                  </a:lnTo>
                  <a:lnTo>
                    <a:pt x="2452" y="824"/>
                  </a:lnTo>
                  <a:lnTo>
                    <a:pt x="2452" y="820"/>
                  </a:lnTo>
                  <a:lnTo>
                    <a:pt x="2451" y="816"/>
                  </a:lnTo>
                  <a:lnTo>
                    <a:pt x="2450" y="813"/>
                  </a:lnTo>
                  <a:lnTo>
                    <a:pt x="2449" y="809"/>
                  </a:lnTo>
                  <a:lnTo>
                    <a:pt x="2449" y="805"/>
                  </a:lnTo>
                  <a:lnTo>
                    <a:pt x="2451" y="797"/>
                  </a:lnTo>
                  <a:lnTo>
                    <a:pt x="2452" y="794"/>
                  </a:lnTo>
                  <a:lnTo>
                    <a:pt x="2453" y="791"/>
                  </a:lnTo>
                  <a:lnTo>
                    <a:pt x="2455" y="789"/>
                  </a:lnTo>
                  <a:lnTo>
                    <a:pt x="2455" y="787"/>
                  </a:lnTo>
                  <a:lnTo>
                    <a:pt x="2456" y="781"/>
                  </a:lnTo>
                  <a:lnTo>
                    <a:pt x="2457" y="778"/>
                  </a:lnTo>
                  <a:lnTo>
                    <a:pt x="2459" y="776"/>
                  </a:lnTo>
                  <a:lnTo>
                    <a:pt x="2464" y="772"/>
                  </a:lnTo>
                  <a:lnTo>
                    <a:pt x="2464" y="770"/>
                  </a:lnTo>
                  <a:lnTo>
                    <a:pt x="2462" y="764"/>
                  </a:lnTo>
                  <a:lnTo>
                    <a:pt x="2462" y="753"/>
                  </a:lnTo>
                  <a:lnTo>
                    <a:pt x="2464" y="744"/>
                  </a:lnTo>
                  <a:lnTo>
                    <a:pt x="2472" y="731"/>
                  </a:lnTo>
                  <a:lnTo>
                    <a:pt x="2474" y="729"/>
                  </a:lnTo>
                  <a:lnTo>
                    <a:pt x="2477" y="728"/>
                  </a:lnTo>
                  <a:lnTo>
                    <a:pt x="2480" y="726"/>
                  </a:lnTo>
                  <a:lnTo>
                    <a:pt x="2486" y="719"/>
                  </a:lnTo>
                  <a:lnTo>
                    <a:pt x="2488" y="718"/>
                  </a:lnTo>
                  <a:lnTo>
                    <a:pt x="2491" y="715"/>
                  </a:lnTo>
                  <a:lnTo>
                    <a:pt x="2493" y="712"/>
                  </a:lnTo>
                  <a:lnTo>
                    <a:pt x="2494" y="710"/>
                  </a:lnTo>
                  <a:lnTo>
                    <a:pt x="2494" y="704"/>
                  </a:lnTo>
                  <a:lnTo>
                    <a:pt x="2495" y="702"/>
                  </a:lnTo>
                  <a:lnTo>
                    <a:pt x="2497" y="701"/>
                  </a:lnTo>
                  <a:lnTo>
                    <a:pt x="2502" y="701"/>
                  </a:lnTo>
                  <a:lnTo>
                    <a:pt x="2504" y="700"/>
                  </a:lnTo>
                  <a:lnTo>
                    <a:pt x="2505" y="699"/>
                  </a:lnTo>
                  <a:lnTo>
                    <a:pt x="2506" y="698"/>
                  </a:lnTo>
                  <a:lnTo>
                    <a:pt x="2506" y="695"/>
                  </a:lnTo>
                  <a:lnTo>
                    <a:pt x="2507" y="693"/>
                  </a:lnTo>
                  <a:lnTo>
                    <a:pt x="2508" y="692"/>
                  </a:lnTo>
                  <a:lnTo>
                    <a:pt x="2508" y="692"/>
                  </a:lnTo>
                  <a:lnTo>
                    <a:pt x="2510" y="692"/>
                  </a:lnTo>
                  <a:lnTo>
                    <a:pt x="2517" y="688"/>
                  </a:lnTo>
                  <a:lnTo>
                    <a:pt x="2518" y="687"/>
                  </a:lnTo>
                  <a:lnTo>
                    <a:pt x="2521" y="683"/>
                  </a:lnTo>
                  <a:lnTo>
                    <a:pt x="2530" y="658"/>
                  </a:lnTo>
                  <a:lnTo>
                    <a:pt x="2536" y="647"/>
                  </a:lnTo>
                  <a:lnTo>
                    <a:pt x="2540" y="642"/>
                  </a:lnTo>
                  <a:lnTo>
                    <a:pt x="2540" y="642"/>
                  </a:lnTo>
                  <a:lnTo>
                    <a:pt x="2538" y="640"/>
                  </a:lnTo>
                  <a:lnTo>
                    <a:pt x="2518" y="636"/>
                  </a:lnTo>
                  <a:lnTo>
                    <a:pt x="2487" y="619"/>
                  </a:lnTo>
                  <a:lnTo>
                    <a:pt x="2484" y="619"/>
                  </a:lnTo>
                  <a:lnTo>
                    <a:pt x="2473" y="620"/>
                  </a:lnTo>
                  <a:lnTo>
                    <a:pt x="2456" y="615"/>
                  </a:lnTo>
                  <a:lnTo>
                    <a:pt x="2454" y="616"/>
                  </a:lnTo>
                  <a:lnTo>
                    <a:pt x="2450" y="618"/>
                  </a:lnTo>
                  <a:lnTo>
                    <a:pt x="2447" y="619"/>
                  </a:lnTo>
                  <a:lnTo>
                    <a:pt x="2445" y="619"/>
                  </a:lnTo>
                  <a:lnTo>
                    <a:pt x="2441" y="617"/>
                  </a:lnTo>
                  <a:lnTo>
                    <a:pt x="2439" y="617"/>
                  </a:lnTo>
                  <a:lnTo>
                    <a:pt x="2437" y="617"/>
                  </a:lnTo>
                  <a:lnTo>
                    <a:pt x="2434" y="618"/>
                  </a:lnTo>
                  <a:lnTo>
                    <a:pt x="2432" y="619"/>
                  </a:lnTo>
                  <a:lnTo>
                    <a:pt x="2431" y="619"/>
                  </a:lnTo>
                  <a:lnTo>
                    <a:pt x="2429" y="618"/>
                  </a:lnTo>
                  <a:lnTo>
                    <a:pt x="2428" y="617"/>
                  </a:lnTo>
                  <a:lnTo>
                    <a:pt x="2426" y="613"/>
                  </a:lnTo>
                  <a:lnTo>
                    <a:pt x="2424" y="611"/>
                  </a:lnTo>
                  <a:lnTo>
                    <a:pt x="2420" y="609"/>
                  </a:lnTo>
                  <a:lnTo>
                    <a:pt x="2411" y="607"/>
                  </a:lnTo>
                  <a:lnTo>
                    <a:pt x="2407" y="605"/>
                  </a:lnTo>
                  <a:lnTo>
                    <a:pt x="2404" y="601"/>
                  </a:lnTo>
                  <a:lnTo>
                    <a:pt x="2400" y="594"/>
                  </a:lnTo>
                  <a:lnTo>
                    <a:pt x="2397" y="591"/>
                  </a:lnTo>
                  <a:lnTo>
                    <a:pt x="2398" y="590"/>
                  </a:lnTo>
                  <a:lnTo>
                    <a:pt x="2398" y="590"/>
                  </a:lnTo>
                  <a:lnTo>
                    <a:pt x="2400" y="589"/>
                  </a:lnTo>
                  <a:lnTo>
                    <a:pt x="2398" y="584"/>
                  </a:lnTo>
                  <a:lnTo>
                    <a:pt x="2395" y="583"/>
                  </a:lnTo>
                  <a:lnTo>
                    <a:pt x="2386" y="583"/>
                  </a:lnTo>
                  <a:lnTo>
                    <a:pt x="2385" y="579"/>
                  </a:lnTo>
                  <a:lnTo>
                    <a:pt x="2382" y="579"/>
                  </a:lnTo>
                  <a:lnTo>
                    <a:pt x="2378" y="580"/>
                  </a:lnTo>
                  <a:lnTo>
                    <a:pt x="2377" y="580"/>
                  </a:lnTo>
                  <a:lnTo>
                    <a:pt x="2374" y="582"/>
                  </a:lnTo>
                  <a:lnTo>
                    <a:pt x="2373" y="584"/>
                  </a:lnTo>
                  <a:lnTo>
                    <a:pt x="2371" y="588"/>
                  </a:lnTo>
                  <a:lnTo>
                    <a:pt x="2370" y="590"/>
                  </a:lnTo>
                  <a:lnTo>
                    <a:pt x="2369" y="590"/>
                  </a:lnTo>
                  <a:lnTo>
                    <a:pt x="2365" y="591"/>
                  </a:lnTo>
                  <a:lnTo>
                    <a:pt x="2363" y="591"/>
                  </a:lnTo>
                  <a:lnTo>
                    <a:pt x="2362" y="593"/>
                  </a:lnTo>
                  <a:lnTo>
                    <a:pt x="2360" y="597"/>
                  </a:lnTo>
                  <a:lnTo>
                    <a:pt x="2359" y="598"/>
                  </a:lnTo>
                  <a:lnTo>
                    <a:pt x="2358" y="598"/>
                  </a:lnTo>
                  <a:lnTo>
                    <a:pt x="2352" y="596"/>
                  </a:lnTo>
                  <a:lnTo>
                    <a:pt x="2335" y="595"/>
                  </a:lnTo>
                  <a:lnTo>
                    <a:pt x="2332" y="594"/>
                  </a:lnTo>
                  <a:lnTo>
                    <a:pt x="2329" y="593"/>
                  </a:lnTo>
                  <a:lnTo>
                    <a:pt x="2322" y="587"/>
                  </a:lnTo>
                  <a:lnTo>
                    <a:pt x="2321" y="587"/>
                  </a:lnTo>
                  <a:lnTo>
                    <a:pt x="2319" y="589"/>
                  </a:lnTo>
                  <a:lnTo>
                    <a:pt x="2319" y="591"/>
                  </a:lnTo>
                  <a:lnTo>
                    <a:pt x="2320" y="592"/>
                  </a:lnTo>
                  <a:lnTo>
                    <a:pt x="2319" y="594"/>
                  </a:lnTo>
                  <a:lnTo>
                    <a:pt x="2313" y="598"/>
                  </a:lnTo>
                  <a:lnTo>
                    <a:pt x="2309" y="594"/>
                  </a:lnTo>
                  <a:lnTo>
                    <a:pt x="2307" y="586"/>
                  </a:lnTo>
                  <a:lnTo>
                    <a:pt x="2307" y="576"/>
                  </a:lnTo>
                  <a:lnTo>
                    <a:pt x="2303" y="575"/>
                  </a:lnTo>
                  <a:lnTo>
                    <a:pt x="2291" y="568"/>
                  </a:lnTo>
                  <a:lnTo>
                    <a:pt x="2288" y="568"/>
                  </a:lnTo>
                  <a:lnTo>
                    <a:pt x="2283" y="569"/>
                  </a:lnTo>
                  <a:lnTo>
                    <a:pt x="2275" y="567"/>
                  </a:lnTo>
                  <a:lnTo>
                    <a:pt x="2273" y="567"/>
                  </a:lnTo>
                  <a:lnTo>
                    <a:pt x="2271" y="571"/>
                  </a:lnTo>
                  <a:lnTo>
                    <a:pt x="2273" y="576"/>
                  </a:lnTo>
                  <a:lnTo>
                    <a:pt x="2274" y="581"/>
                  </a:lnTo>
                  <a:lnTo>
                    <a:pt x="2270" y="586"/>
                  </a:lnTo>
                  <a:lnTo>
                    <a:pt x="2268" y="586"/>
                  </a:lnTo>
                  <a:lnTo>
                    <a:pt x="2260" y="583"/>
                  </a:lnTo>
                  <a:lnTo>
                    <a:pt x="2251" y="583"/>
                  </a:lnTo>
                  <a:lnTo>
                    <a:pt x="2249" y="582"/>
                  </a:lnTo>
                  <a:lnTo>
                    <a:pt x="2247" y="578"/>
                  </a:lnTo>
                  <a:lnTo>
                    <a:pt x="2247" y="575"/>
                  </a:lnTo>
                  <a:lnTo>
                    <a:pt x="2248" y="571"/>
                  </a:lnTo>
                  <a:lnTo>
                    <a:pt x="2247" y="566"/>
                  </a:lnTo>
                  <a:lnTo>
                    <a:pt x="2246" y="566"/>
                  </a:lnTo>
                  <a:lnTo>
                    <a:pt x="2244" y="568"/>
                  </a:lnTo>
                  <a:lnTo>
                    <a:pt x="2243" y="568"/>
                  </a:lnTo>
                  <a:lnTo>
                    <a:pt x="2242" y="567"/>
                  </a:lnTo>
                  <a:lnTo>
                    <a:pt x="2242" y="564"/>
                  </a:lnTo>
                  <a:lnTo>
                    <a:pt x="2241" y="564"/>
                  </a:lnTo>
                  <a:lnTo>
                    <a:pt x="2241" y="563"/>
                  </a:lnTo>
                  <a:lnTo>
                    <a:pt x="2239" y="557"/>
                  </a:lnTo>
                  <a:lnTo>
                    <a:pt x="2238" y="556"/>
                  </a:lnTo>
                  <a:lnTo>
                    <a:pt x="2236" y="555"/>
                  </a:lnTo>
                  <a:lnTo>
                    <a:pt x="2235" y="554"/>
                  </a:lnTo>
                  <a:lnTo>
                    <a:pt x="2235" y="553"/>
                  </a:lnTo>
                  <a:lnTo>
                    <a:pt x="2235" y="550"/>
                  </a:lnTo>
                  <a:lnTo>
                    <a:pt x="2235" y="549"/>
                  </a:lnTo>
                  <a:lnTo>
                    <a:pt x="2222" y="536"/>
                  </a:lnTo>
                  <a:lnTo>
                    <a:pt x="2218" y="532"/>
                  </a:lnTo>
                  <a:lnTo>
                    <a:pt x="2217" y="529"/>
                  </a:lnTo>
                  <a:lnTo>
                    <a:pt x="2218" y="526"/>
                  </a:lnTo>
                  <a:lnTo>
                    <a:pt x="2222" y="526"/>
                  </a:lnTo>
                  <a:lnTo>
                    <a:pt x="2222" y="524"/>
                  </a:lnTo>
                  <a:lnTo>
                    <a:pt x="2222" y="522"/>
                  </a:lnTo>
                  <a:lnTo>
                    <a:pt x="2212" y="512"/>
                  </a:lnTo>
                  <a:lnTo>
                    <a:pt x="2211" y="510"/>
                  </a:lnTo>
                  <a:lnTo>
                    <a:pt x="2211" y="510"/>
                  </a:lnTo>
                  <a:lnTo>
                    <a:pt x="2211" y="508"/>
                  </a:lnTo>
                  <a:lnTo>
                    <a:pt x="2211" y="505"/>
                  </a:lnTo>
                  <a:lnTo>
                    <a:pt x="2210" y="503"/>
                  </a:lnTo>
                  <a:lnTo>
                    <a:pt x="2206" y="500"/>
                  </a:lnTo>
                  <a:lnTo>
                    <a:pt x="2188" y="491"/>
                  </a:lnTo>
                  <a:lnTo>
                    <a:pt x="2186" y="490"/>
                  </a:lnTo>
                  <a:lnTo>
                    <a:pt x="2184" y="491"/>
                  </a:lnTo>
                  <a:lnTo>
                    <a:pt x="2181" y="494"/>
                  </a:lnTo>
                  <a:lnTo>
                    <a:pt x="2179" y="494"/>
                  </a:lnTo>
                  <a:lnTo>
                    <a:pt x="2177" y="494"/>
                  </a:lnTo>
                  <a:lnTo>
                    <a:pt x="2173" y="493"/>
                  </a:lnTo>
                  <a:lnTo>
                    <a:pt x="2169" y="491"/>
                  </a:lnTo>
                  <a:lnTo>
                    <a:pt x="2168" y="483"/>
                  </a:lnTo>
                  <a:lnTo>
                    <a:pt x="2170" y="469"/>
                  </a:lnTo>
                  <a:lnTo>
                    <a:pt x="2170" y="460"/>
                  </a:lnTo>
                  <a:cubicBezTo>
                    <a:pt x="2170" y="460"/>
                    <a:pt x="2170" y="459"/>
                    <a:pt x="2170" y="458"/>
                  </a:cubicBezTo>
                  <a:lnTo>
                    <a:pt x="2171" y="455"/>
                  </a:lnTo>
                  <a:lnTo>
                    <a:pt x="2175" y="448"/>
                  </a:lnTo>
                  <a:lnTo>
                    <a:pt x="2182" y="439"/>
                  </a:lnTo>
                  <a:cubicBezTo>
                    <a:pt x="2181" y="438"/>
                    <a:pt x="2181" y="438"/>
                    <a:pt x="2181" y="437"/>
                  </a:cubicBezTo>
                  <a:cubicBezTo>
                    <a:pt x="2180" y="435"/>
                    <a:pt x="2180" y="431"/>
                    <a:pt x="2182" y="429"/>
                  </a:cubicBezTo>
                  <a:lnTo>
                    <a:pt x="2185" y="425"/>
                  </a:lnTo>
                  <a:cubicBezTo>
                    <a:pt x="2185" y="424"/>
                    <a:pt x="2186" y="423"/>
                    <a:pt x="2187" y="423"/>
                  </a:cubicBezTo>
                  <a:lnTo>
                    <a:pt x="2196" y="417"/>
                  </a:lnTo>
                  <a:cubicBezTo>
                    <a:pt x="2196" y="416"/>
                    <a:pt x="2196" y="415"/>
                    <a:pt x="2196" y="414"/>
                  </a:cubicBezTo>
                  <a:cubicBezTo>
                    <a:pt x="2197" y="414"/>
                    <a:pt x="2197" y="414"/>
                    <a:pt x="2197" y="414"/>
                  </a:cubicBezTo>
                  <a:lnTo>
                    <a:pt x="2196" y="411"/>
                  </a:lnTo>
                  <a:lnTo>
                    <a:pt x="2196" y="407"/>
                  </a:lnTo>
                  <a:cubicBezTo>
                    <a:pt x="2196" y="405"/>
                    <a:pt x="2197" y="404"/>
                    <a:pt x="2198" y="403"/>
                  </a:cubicBezTo>
                  <a:lnTo>
                    <a:pt x="2198" y="396"/>
                  </a:lnTo>
                  <a:lnTo>
                    <a:pt x="2190" y="396"/>
                  </a:lnTo>
                  <a:cubicBezTo>
                    <a:pt x="2190" y="396"/>
                    <a:pt x="2189" y="396"/>
                    <a:pt x="2188" y="396"/>
                  </a:cubicBezTo>
                  <a:lnTo>
                    <a:pt x="2185" y="395"/>
                  </a:lnTo>
                  <a:cubicBezTo>
                    <a:pt x="2184" y="395"/>
                    <a:pt x="2183" y="395"/>
                    <a:pt x="2183" y="394"/>
                  </a:cubicBezTo>
                  <a:lnTo>
                    <a:pt x="2179" y="392"/>
                  </a:lnTo>
                  <a:lnTo>
                    <a:pt x="2174" y="387"/>
                  </a:lnTo>
                  <a:cubicBezTo>
                    <a:pt x="2172" y="387"/>
                    <a:pt x="2171" y="388"/>
                    <a:pt x="2169" y="388"/>
                  </a:cubicBezTo>
                  <a:cubicBezTo>
                    <a:pt x="2166" y="387"/>
                    <a:pt x="2161" y="385"/>
                    <a:pt x="2161" y="381"/>
                  </a:cubicBezTo>
                  <a:lnTo>
                    <a:pt x="2158" y="377"/>
                  </a:lnTo>
                  <a:lnTo>
                    <a:pt x="2153" y="374"/>
                  </a:lnTo>
                  <a:cubicBezTo>
                    <a:pt x="2152" y="374"/>
                    <a:pt x="2151" y="373"/>
                    <a:pt x="2150" y="372"/>
                  </a:cubicBezTo>
                  <a:lnTo>
                    <a:pt x="2147" y="369"/>
                  </a:lnTo>
                  <a:cubicBezTo>
                    <a:pt x="2146" y="369"/>
                    <a:pt x="2146" y="368"/>
                    <a:pt x="2145" y="367"/>
                  </a:cubicBezTo>
                  <a:lnTo>
                    <a:pt x="2141" y="355"/>
                  </a:lnTo>
                  <a:cubicBezTo>
                    <a:pt x="2138" y="355"/>
                    <a:pt x="2135" y="353"/>
                    <a:pt x="2134" y="351"/>
                  </a:cubicBezTo>
                  <a:lnTo>
                    <a:pt x="2133" y="348"/>
                  </a:lnTo>
                  <a:lnTo>
                    <a:pt x="2129" y="338"/>
                  </a:lnTo>
                  <a:lnTo>
                    <a:pt x="2126" y="335"/>
                  </a:lnTo>
                  <a:lnTo>
                    <a:pt x="2125" y="331"/>
                  </a:lnTo>
                  <a:cubicBezTo>
                    <a:pt x="2124" y="330"/>
                    <a:pt x="2124" y="328"/>
                    <a:pt x="2124" y="327"/>
                  </a:cubicBezTo>
                  <a:lnTo>
                    <a:pt x="2125" y="325"/>
                  </a:lnTo>
                  <a:lnTo>
                    <a:pt x="2124" y="322"/>
                  </a:lnTo>
                  <a:cubicBezTo>
                    <a:pt x="2121" y="320"/>
                    <a:pt x="2119" y="315"/>
                    <a:pt x="2121" y="311"/>
                  </a:cubicBezTo>
                  <a:cubicBezTo>
                    <a:pt x="2121" y="311"/>
                    <a:pt x="2121" y="310"/>
                    <a:pt x="2121" y="309"/>
                  </a:cubicBezTo>
                  <a:lnTo>
                    <a:pt x="2123" y="297"/>
                  </a:lnTo>
                  <a:cubicBezTo>
                    <a:pt x="2123" y="296"/>
                    <a:pt x="2122" y="295"/>
                    <a:pt x="2122" y="293"/>
                  </a:cubicBezTo>
                  <a:lnTo>
                    <a:pt x="2121" y="292"/>
                  </a:lnTo>
                  <a:lnTo>
                    <a:pt x="2118" y="292"/>
                  </a:lnTo>
                  <a:cubicBezTo>
                    <a:pt x="2117" y="292"/>
                    <a:pt x="2117" y="293"/>
                    <a:pt x="2116" y="292"/>
                  </a:cubicBezTo>
                  <a:lnTo>
                    <a:pt x="2114" y="292"/>
                  </a:lnTo>
                  <a:cubicBezTo>
                    <a:pt x="2113" y="292"/>
                    <a:pt x="2112" y="292"/>
                    <a:pt x="2111" y="291"/>
                  </a:cubicBezTo>
                  <a:cubicBezTo>
                    <a:pt x="2110" y="291"/>
                    <a:pt x="2108" y="290"/>
                    <a:pt x="2107" y="289"/>
                  </a:cubicBezTo>
                  <a:lnTo>
                    <a:pt x="2105" y="293"/>
                  </a:lnTo>
                  <a:cubicBezTo>
                    <a:pt x="2105" y="294"/>
                    <a:pt x="2104" y="295"/>
                    <a:pt x="2104" y="296"/>
                  </a:cubicBezTo>
                  <a:lnTo>
                    <a:pt x="2101" y="299"/>
                  </a:lnTo>
                  <a:cubicBezTo>
                    <a:pt x="2100" y="300"/>
                    <a:pt x="2099" y="300"/>
                    <a:pt x="2098" y="301"/>
                  </a:cubicBezTo>
                  <a:lnTo>
                    <a:pt x="2092" y="304"/>
                  </a:lnTo>
                  <a:lnTo>
                    <a:pt x="2091" y="311"/>
                  </a:lnTo>
                  <a:cubicBezTo>
                    <a:pt x="2090" y="312"/>
                    <a:pt x="2090" y="313"/>
                    <a:pt x="2089" y="314"/>
                  </a:cubicBezTo>
                  <a:lnTo>
                    <a:pt x="2088" y="315"/>
                  </a:lnTo>
                  <a:cubicBezTo>
                    <a:pt x="2088" y="316"/>
                    <a:pt x="2087" y="316"/>
                    <a:pt x="2087" y="317"/>
                  </a:cubicBezTo>
                  <a:lnTo>
                    <a:pt x="2086" y="318"/>
                  </a:lnTo>
                  <a:lnTo>
                    <a:pt x="2086" y="322"/>
                  </a:lnTo>
                  <a:lnTo>
                    <a:pt x="2085" y="326"/>
                  </a:lnTo>
                  <a:cubicBezTo>
                    <a:pt x="2085" y="327"/>
                    <a:pt x="2084" y="328"/>
                    <a:pt x="2083" y="329"/>
                  </a:cubicBezTo>
                  <a:lnTo>
                    <a:pt x="2082" y="331"/>
                  </a:lnTo>
                  <a:cubicBezTo>
                    <a:pt x="2081" y="332"/>
                    <a:pt x="2081" y="332"/>
                    <a:pt x="2080" y="333"/>
                  </a:cubicBezTo>
                  <a:lnTo>
                    <a:pt x="2080" y="333"/>
                  </a:lnTo>
                  <a:cubicBezTo>
                    <a:pt x="2081" y="335"/>
                    <a:pt x="2081" y="338"/>
                    <a:pt x="2080" y="340"/>
                  </a:cubicBezTo>
                  <a:lnTo>
                    <a:pt x="2078" y="344"/>
                  </a:lnTo>
                  <a:cubicBezTo>
                    <a:pt x="2077" y="345"/>
                    <a:pt x="2077" y="346"/>
                    <a:pt x="2076" y="346"/>
                  </a:cubicBezTo>
                  <a:lnTo>
                    <a:pt x="2074" y="348"/>
                  </a:lnTo>
                  <a:cubicBezTo>
                    <a:pt x="2073" y="349"/>
                    <a:pt x="2072" y="350"/>
                    <a:pt x="2071" y="350"/>
                  </a:cubicBezTo>
                  <a:lnTo>
                    <a:pt x="2070" y="351"/>
                  </a:lnTo>
                  <a:lnTo>
                    <a:pt x="2069" y="354"/>
                  </a:lnTo>
                  <a:lnTo>
                    <a:pt x="2064" y="363"/>
                  </a:lnTo>
                  <a:lnTo>
                    <a:pt x="2065" y="364"/>
                  </a:lnTo>
                  <a:cubicBezTo>
                    <a:pt x="2066" y="364"/>
                    <a:pt x="2066" y="365"/>
                    <a:pt x="2067" y="365"/>
                  </a:cubicBezTo>
                  <a:lnTo>
                    <a:pt x="2068" y="367"/>
                  </a:lnTo>
                  <a:cubicBezTo>
                    <a:pt x="2069" y="368"/>
                    <a:pt x="2070" y="370"/>
                    <a:pt x="2070" y="373"/>
                  </a:cubicBezTo>
                  <a:cubicBezTo>
                    <a:pt x="2070" y="376"/>
                    <a:pt x="2068" y="379"/>
                    <a:pt x="2066" y="380"/>
                  </a:cubicBezTo>
                  <a:cubicBezTo>
                    <a:pt x="2065" y="382"/>
                    <a:pt x="2064" y="383"/>
                    <a:pt x="2063" y="385"/>
                  </a:cubicBezTo>
                  <a:lnTo>
                    <a:pt x="2064" y="387"/>
                  </a:lnTo>
                  <a:cubicBezTo>
                    <a:pt x="2065" y="387"/>
                    <a:pt x="2065" y="388"/>
                    <a:pt x="2066" y="388"/>
                  </a:cubicBezTo>
                  <a:lnTo>
                    <a:pt x="2069" y="390"/>
                  </a:lnTo>
                  <a:cubicBezTo>
                    <a:pt x="2070" y="390"/>
                    <a:pt x="2071" y="391"/>
                    <a:pt x="2071" y="392"/>
                  </a:cubicBezTo>
                  <a:lnTo>
                    <a:pt x="2073" y="394"/>
                  </a:lnTo>
                  <a:lnTo>
                    <a:pt x="2078" y="404"/>
                  </a:lnTo>
                  <a:cubicBezTo>
                    <a:pt x="2078" y="405"/>
                    <a:pt x="2078" y="405"/>
                    <a:pt x="2078" y="406"/>
                  </a:cubicBezTo>
                  <a:lnTo>
                    <a:pt x="2079" y="408"/>
                  </a:lnTo>
                  <a:lnTo>
                    <a:pt x="2079" y="408"/>
                  </a:lnTo>
                  <a:cubicBezTo>
                    <a:pt x="2082" y="408"/>
                    <a:pt x="2085" y="410"/>
                    <a:pt x="2087" y="412"/>
                  </a:cubicBezTo>
                  <a:lnTo>
                    <a:pt x="2088" y="414"/>
                  </a:lnTo>
                  <a:cubicBezTo>
                    <a:pt x="2089" y="415"/>
                    <a:pt x="2089" y="416"/>
                    <a:pt x="2089" y="417"/>
                  </a:cubicBezTo>
                  <a:cubicBezTo>
                    <a:pt x="2089" y="419"/>
                    <a:pt x="2089" y="423"/>
                    <a:pt x="2088" y="424"/>
                  </a:cubicBezTo>
                  <a:lnTo>
                    <a:pt x="2088" y="425"/>
                  </a:lnTo>
                  <a:cubicBezTo>
                    <a:pt x="2089" y="425"/>
                    <a:pt x="2089" y="425"/>
                    <a:pt x="2090" y="426"/>
                  </a:cubicBezTo>
                  <a:cubicBezTo>
                    <a:pt x="2091" y="427"/>
                    <a:pt x="2093" y="430"/>
                    <a:pt x="2094" y="431"/>
                  </a:cubicBezTo>
                  <a:lnTo>
                    <a:pt x="2095" y="435"/>
                  </a:lnTo>
                  <a:cubicBezTo>
                    <a:pt x="2095" y="437"/>
                    <a:pt x="2095" y="439"/>
                    <a:pt x="2094" y="441"/>
                  </a:cubicBezTo>
                  <a:lnTo>
                    <a:pt x="2093" y="443"/>
                  </a:lnTo>
                  <a:cubicBezTo>
                    <a:pt x="2093" y="444"/>
                    <a:pt x="2092" y="445"/>
                    <a:pt x="2091" y="446"/>
                  </a:cubicBezTo>
                  <a:lnTo>
                    <a:pt x="2089" y="448"/>
                  </a:lnTo>
                  <a:lnTo>
                    <a:pt x="2087" y="455"/>
                  </a:lnTo>
                  <a:cubicBezTo>
                    <a:pt x="2088" y="456"/>
                    <a:pt x="2088" y="459"/>
                    <a:pt x="2087" y="461"/>
                  </a:cubicBezTo>
                  <a:lnTo>
                    <a:pt x="2085" y="465"/>
                  </a:lnTo>
                  <a:cubicBezTo>
                    <a:pt x="2085" y="466"/>
                    <a:pt x="2084" y="467"/>
                    <a:pt x="2083" y="468"/>
                  </a:cubicBezTo>
                  <a:lnTo>
                    <a:pt x="2079" y="473"/>
                  </a:lnTo>
                  <a:cubicBezTo>
                    <a:pt x="2078" y="473"/>
                    <a:pt x="2077" y="474"/>
                    <a:pt x="2077" y="474"/>
                  </a:cubicBezTo>
                  <a:lnTo>
                    <a:pt x="2073" y="476"/>
                  </a:lnTo>
                  <a:lnTo>
                    <a:pt x="2072" y="477"/>
                  </a:lnTo>
                  <a:cubicBezTo>
                    <a:pt x="2070" y="477"/>
                    <a:pt x="2068" y="478"/>
                    <a:pt x="2067" y="477"/>
                  </a:cubicBezTo>
                  <a:lnTo>
                    <a:pt x="2064" y="477"/>
                  </a:lnTo>
                  <a:cubicBezTo>
                    <a:pt x="2063" y="476"/>
                    <a:pt x="2063" y="476"/>
                    <a:pt x="2062" y="476"/>
                  </a:cubicBezTo>
                  <a:lnTo>
                    <a:pt x="2061" y="475"/>
                  </a:lnTo>
                  <a:cubicBezTo>
                    <a:pt x="2061" y="476"/>
                    <a:pt x="2060" y="477"/>
                    <a:pt x="2058" y="478"/>
                  </a:cubicBezTo>
                  <a:lnTo>
                    <a:pt x="2056" y="479"/>
                  </a:lnTo>
                  <a:cubicBezTo>
                    <a:pt x="2054" y="479"/>
                    <a:pt x="2053" y="479"/>
                    <a:pt x="2051" y="479"/>
                  </a:cubicBezTo>
                  <a:lnTo>
                    <a:pt x="2047" y="479"/>
                  </a:lnTo>
                  <a:cubicBezTo>
                    <a:pt x="2046" y="478"/>
                    <a:pt x="2046" y="478"/>
                    <a:pt x="2045" y="478"/>
                  </a:cubicBezTo>
                  <a:lnTo>
                    <a:pt x="2041" y="476"/>
                  </a:lnTo>
                  <a:lnTo>
                    <a:pt x="2040" y="477"/>
                  </a:lnTo>
                  <a:cubicBezTo>
                    <a:pt x="2040" y="478"/>
                    <a:pt x="2040" y="479"/>
                    <a:pt x="2039" y="479"/>
                  </a:cubicBezTo>
                  <a:cubicBezTo>
                    <a:pt x="2038" y="481"/>
                    <a:pt x="2035" y="484"/>
                    <a:pt x="2033" y="485"/>
                  </a:cubicBezTo>
                  <a:lnTo>
                    <a:pt x="2030" y="485"/>
                  </a:lnTo>
                  <a:cubicBezTo>
                    <a:pt x="2029" y="485"/>
                    <a:pt x="2028" y="485"/>
                    <a:pt x="2027" y="485"/>
                  </a:cubicBezTo>
                  <a:cubicBezTo>
                    <a:pt x="2026" y="485"/>
                    <a:pt x="2024" y="484"/>
                    <a:pt x="2024" y="484"/>
                  </a:cubicBezTo>
                  <a:lnTo>
                    <a:pt x="2021" y="483"/>
                  </a:lnTo>
                  <a:lnTo>
                    <a:pt x="2011" y="489"/>
                  </a:lnTo>
                  <a:cubicBezTo>
                    <a:pt x="2010" y="490"/>
                    <a:pt x="2009" y="490"/>
                    <a:pt x="2007" y="490"/>
                  </a:cubicBezTo>
                  <a:cubicBezTo>
                    <a:pt x="2007" y="490"/>
                    <a:pt x="2006" y="490"/>
                    <a:pt x="2005" y="490"/>
                  </a:cubicBezTo>
                  <a:lnTo>
                    <a:pt x="2001" y="489"/>
                  </a:lnTo>
                  <a:cubicBezTo>
                    <a:pt x="1999" y="488"/>
                    <a:pt x="1997" y="487"/>
                    <a:pt x="1996" y="484"/>
                  </a:cubicBezTo>
                  <a:lnTo>
                    <a:pt x="1995" y="482"/>
                  </a:lnTo>
                  <a:cubicBezTo>
                    <a:pt x="1994" y="480"/>
                    <a:pt x="1994" y="479"/>
                    <a:pt x="1994" y="478"/>
                  </a:cubicBezTo>
                  <a:lnTo>
                    <a:pt x="1995" y="471"/>
                  </a:lnTo>
                  <a:lnTo>
                    <a:pt x="1994" y="469"/>
                  </a:lnTo>
                  <a:lnTo>
                    <a:pt x="1985" y="454"/>
                  </a:lnTo>
                  <a:lnTo>
                    <a:pt x="1982" y="453"/>
                  </a:lnTo>
                  <a:cubicBezTo>
                    <a:pt x="1981" y="453"/>
                    <a:pt x="1980" y="454"/>
                    <a:pt x="1979" y="454"/>
                  </a:cubicBezTo>
                  <a:cubicBezTo>
                    <a:pt x="1978" y="455"/>
                    <a:pt x="1975" y="455"/>
                    <a:pt x="1974" y="455"/>
                  </a:cubicBezTo>
                  <a:lnTo>
                    <a:pt x="1971" y="454"/>
                  </a:lnTo>
                  <a:cubicBezTo>
                    <a:pt x="1969" y="454"/>
                    <a:pt x="1967" y="453"/>
                    <a:pt x="1966" y="452"/>
                  </a:cubicBezTo>
                  <a:cubicBezTo>
                    <a:pt x="1965" y="451"/>
                    <a:pt x="1963" y="448"/>
                    <a:pt x="1963" y="447"/>
                  </a:cubicBezTo>
                  <a:lnTo>
                    <a:pt x="1963" y="444"/>
                  </a:lnTo>
                  <a:cubicBezTo>
                    <a:pt x="1963" y="443"/>
                    <a:pt x="1963" y="442"/>
                    <a:pt x="1963" y="441"/>
                  </a:cubicBezTo>
                  <a:lnTo>
                    <a:pt x="1963" y="437"/>
                  </a:lnTo>
                  <a:cubicBezTo>
                    <a:pt x="1963" y="436"/>
                    <a:pt x="1964" y="435"/>
                    <a:pt x="1964" y="434"/>
                  </a:cubicBezTo>
                  <a:lnTo>
                    <a:pt x="1961" y="431"/>
                  </a:lnTo>
                  <a:lnTo>
                    <a:pt x="1961" y="431"/>
                  </a:lnTo>
                  <a:lnTo>
                    <a:pt x="1954" y="433"/>
                  </a:lnTo>
                  <a:cubicBezTo>
                    <a:pt x="1952" y="434"/>
                    <a:pt x="1951" y="434"/>
                    <a:pt x="1949" y="433"/>
                  </a:cubicBezTo>
                  <a:lnTo>
                    <a:pt x="1945" y="432"/>
                  </a:lnTo>
                  <a:cubicBezTo>
                    <a:pt x="1944" y="432"/>
                    <a:pt x="1943" y="431"/>
                    <a:pt x="1942" y="431"/>
                  </a:cubicBezTo>
                  <a:lnTo>
                    <a:pt x="1935" y="425"/>
                  </a:lnTo>
                  <a:lnTo>
                    <a:pt x="1926" y="412"/>
                  </a:lnTo>
                  <a:lnTo>
                    <a:pt x="1921" y="410"/>
                  </a:lnTo>
                  <a:lnTo>
                    <a:pt x="1915" y="407"/>
                  </a:lnTo>
                  <a:cubicBezTo>
                    <a:pt x="1914" y="407"/>
                    <a:pt x="1914" y="406"/>
                    <a:pt x="1913" y="406"/>
                  </a:cubicBezTo>
                  <a:lnTo>
                    <a:pt x="1906" y="399"/>
                  </a:lnTo>
                  <a:lnTo>
                    <a:pt x="1906" y="399"/>
                  </a:lnTo>
                  <a:lnTo>
                    <a:pt x="1892" y="403"/>
                  </a:lnTo>
                  <a:cubicBezTo>
                    <a:pt x="1892" y="403"/>
                    <a:pt x="1891" y="403"/>
                    <a:pt x="1890" y="403"/>
                  </a:cubicBezTo>
                  <a:lnTo>
                    <a:pt x="1885" y="402"/>
                  </a:lnTo>
                  <a:cubicBezTo>
                    <a:pt x="1883" y="402"/>
                    <a:pt x="1881" y="401"/>
                    <a:pt x="1880" y="399"/>
                  </a:cubicBezTo>
                  <a:lnTo>
                    <a:pt x="1878" y="397"/>
                  </a:lnTo>
                  <a:cubicBezTo>
                    <a:pt x="1877" y="395"/>
                    <a:pt x="1876" y="394"/>
                    <a:pt x="1876" y="392"/>
                  </a:cubicBezTo>
                  <a:lnTo>
                    <a:pt x="1876" y="382"/>
                  </a:lnTo>
                  <a:lnTo>
                    <a:pt x="1875" y="380"/>
                  </a:lnTo>
                  <a:cubicBezTo>
                    <a:pt x="1875" y="379"/>
                    <a:pt x="1874" y="379"/>
                    <a:pt x="1874" y="378"/>
                  </a:cubicBezTo>
                  <a:cubicBezTo>
                    <a:pt x="1874" y="377"/>
                    <a:pt x="1873" y="374"/>
                    <a:pt x="1874" y="373"/>
                  </a:cubicBezTo>
                  <a:cubicBezTo>
                    <a:pt x="1874" y="371"/>
                    <a:pt x="1875" y="368"/>
                    <a:pt x="1876" y="367"/>
                  </a:cubicBezTo>
                  <a:lnTo>
                    <a:pt x="1876" y="366"/>
                  </a:lnTo>
                  <a:lnTo>
                    <a:pt x="1879" y="360"/>
                  </a:lnTo>
                  <a:lnTo>
                    <a:pt x="1878" y="357"/>
                  </a:lnTo>
                  <a:lnTo>
                    <a:pt x="1871" y="354"/>
                  </a:lnTo>
                  <a:cubicBezTo>
                    <a:pt x="1869" y="353"/>
                    <a:pt x="1868" y="352"/>
                    <a:pt x="1867" y="351"/>
                  </a:cubicBezTo>
                  <a:lnTo>
                    <a:pt x="1865" y="347"/>
                  </a:lnTo>
                  <a:cubicBezTo>
                    <a:pt x="1864" y="345"/>
                    <a:pt x="1863" y="343"/>
                    <a:pt x="1864" y="341"/>
                  </a:cubicBezTo>
                  <a:lnTo>
                    <a:pt x="1864" y="336"/>
                  </a:lnTo>
                  <a:lnTo>
                    <a:pt x="1872" y="315"/>
                  </a:lnTo>
                  <a:lnTo>
                    <a:pt x="1872" y="314"/>
                  </a:lnTo>
                  <a:lnTo>
                    <a:pt x="1872" y="310"/>
                  </a:lnTo>
                  <a:cubicBezTo>
                    <a:pt x="1872" y="309"/>
                    <a:pt x="1872" y="308"/>
                    <a:pt x="1873" y="307"/>
                  </a:cubicBezTo>
                  <a:lnTo>
                    <a:pt x="1876" y="299"/>
                  </a:lnTo>
                  <a:cubicBezTo>
                    <a:pt x="1877" y="297"/>
                    <a:pt x="1878" y="296"/>
                    <a:pt x="1880" y="295"/>
                  </a:cubicBezTo>
                  <a:lnTo>
                    <a:pt x="1880" y="294"/>
                  </a:lnTo>
                  <a:cubicBezTo>
                    <a:pt x="1879" y="294"/>
                    <a:pt x="1878" y="294"/>
                    <a:pt x="1878" y="294"/>
                  </a:cubicBezTo>
                  <a:lnTo>
                    <a:pt x="1875" y="293"/>
                  </a:lnTo>
                  <a:lnTo>
                    <a:pt x="1875" y="292"/>
                  </a:lnTo>
                  <a:lnTo>
                    <a:pt x="1858" y="309"/>
                  </a:lnTo>
                  <a:cubicBezTo>
                    <a:pt x="1859" y="310"/>
                    <a:pt x="1859" y="312"/>
                    <a:pt x="1859" y="312"/>
                  </a:cubicBezTo>
                  <a:lnTo>
                    <a:pt x="1859" y="314"/>
                  </a:lnTo>
                  <a:cubicBezTo>
                    <a:pt x="1859" y="315"/>
                    <a:pt x="1859" y="316"/>
                    <a:pt x="1859" y="316"/>
                  </a:cubicBezTo>
                  <a:lnTo>
                    <a:pt x="1856" y="332"/>
                  </a:lnTo>
                  <a:lnTo>
                    <a:pt x="1854" y="337"/>
                  </a:lnTo>
                  <a:cubicBezTo>
                    <a:pt x="1853" y="338"/>
                    <a:pt x="1852" y="339"/>
                    <a:pt x="1851" y="340"/>
                  </a:cubicBezTo>
                  <a:lnTo>
                    <a:pt x="1849" y="341"/>
                  </a:lnTo>
                  <a:cubicBezTo>
                    <a:pt x="1848" y="342"/>
                    <a:pt x="1847" y="342"/>
                    <a:pt x="1846" y="342"/>
                  </a:cubicBezTo>
                  <a:lnTo>
                    <a:pt x="1839" y="343"/>
                  </a:lnTo>
                  <a:lnTo>
                    <a:pt x="1813" y="356"/>
                  </a:lnTo>
                  <a:cubicBezTo>
                    <a:pt x="1812" y="357"/>
                    <a:pt x="1811" y="357"/>
                    <a:pt x="1810" y="357"/>
                  </a:cubicBezTo>
                  <a:lnTo>
                    <a:pt x="1805" y="358"/>
                  </a:lnTo>
                  <a:cubicBezTo>
                    <a:pt x="1803" y="358"/>
                    <a:pt x="1802" y="358"/>
                    <a:pt x="1801" y="358"/>
                  </a:cubicBezTo>
                  <a:lnTo>
                    <a:pt x="1772" y="350"/>
                  </a:lnTo>
                  <a:lnTo>
                    <a:pt x="1759" y="352"/>
                  </a:lnTo>
                  <a:cubicBezTo>
                    <a:pt x="1757" y="352"/>
                    <a:pt x="1756" y="352"/>
                    <a:pt x="1755" y="352"/>
                  </a:cubicBezTo>
                  <a:lnTo>
                    <a:pt x="1753" y="351"/>
                  </a:lnTo>
                  <a:lnTo>
                    <a:pt x="1740" y="344"/>
                  </a:lnTo>
                  <a:cubicBezTo>
                    <a:pt x="1737" y="343"/>
                    <a:pt x="1735" y="339"/>
                    <a:pt x="1736" y="335"/>
                  </a:cubicBezTo>
                  <a:cubicBezTo>
                    <a:pt x="1736" y="335"/>
                    <a:pt x="1737" y="334"/>
                    <a:pt x="1737" y="333"/>
                  </a:cubicBezTo>
                  <a:lnTo>
                    <a:pt x="1737" y="333"/>
                  </a:lnTo>
                  <a:cubicBezTo>
                    <a:pt x="1736" y="331"/>
                    <a:pt x="1735" y="328"/>
                    <a:pt x="1735" y="326"/>
                  </a:cubicBezTo>
                  <a:lnTo>
                    <a:pt x="1738" y="319"/>
                  </a:lnTo>
                  <a:cubicBezTo>
                    <a:pt x="1738" y="318"/>
                    <a:pt x="1738" y="318"/>
                    <a:pt x="1739" y="317"/>
                  </a:cubicBezTo>
                  <a:lnTo>
                    <a:pt x="1745" y="311"/>
                  </a:lnTo>
                  <a:lnTo>
                    <a:pt x="1749" y="308"/>
                  </a:lnTo>
                  <a:lnTo>
                    <a:pt x="1749" y="307"/>
                  </a:lnTo>
                  <a:lnTo>
                    <a:pt x="1747" y="300"/>
                  </a:lnTo>
                  <a:cubicBezTo>
                    <a:pt x="1746" y="300"/>
                    <a:pt x="1744" y="300"/>
                    <a:pt x="1742" y="299"/>
                  </a:cubicBezTo>
                  <a:lnTo>
                    <a:pt x="1739" y="298"/>
                  </a:lnTo>
                  <a:cubicBezTo>
                    <a:pt x="1736" y="297"/>
                    <a:pt x="1734" y="293"/>
                    <a:pt x="1735" y="290"/>
                  </a:cubicBezTo>
                  <a:lnTo>
                    <a:pt x="1735" y="285"/>
                  </a:lnTo>
                  <a:lnTo>
                    <a:pt x="1741" y="262"/>
                  </a:lnTo>
                  <a:cubicBezTo>
                    <a:pt x="1742" y="262"/>
                    <a:pt x="1742" y="261"/>
                    <a:pt x="1742" y="261"/>
                  </a:cubicBezTo>
                  <a:lnTo>
                    <a:pt x="1743" y="260"/>
                  </a:lnTo>
                  <a:lnTo>
                    <a:pt x="1739" y="259"/>
                  </a:lnTo>
                  <a:cubicBezTo>
                    <a:pt x="1738" y="258"/>
                    <a:pt x="1736" y="257"/>
                    <a:pt x="1735" y="255"/>
                  </a:cubicBezTo>
                  <a:lnTo>
                    <a:pt x="1731" y="245"/>
                  </a:lnTo>
                  <a:lnTo>
                    <a:pt x="1725" y="241"/>
                  </a:lnTo>
                  <a:cubicBezTo>
                    <a:pt x="1724" y="241"/>
                    <a:pt x="1724" y="240"/>
                    <a:pt x="1723" y="239"/>
                  </a:cubicBezTo>
                  <a:lnTo>
                    <a:pt x="1717" y="233"/>
                  </a:lnTo>
                  <a:lnTo>
                    <a:pt x="1717" y="233"/>
                  </a:lnTo>
                  <a:lnTo>
                    <a:pt x="1705" y="238"/>
                  </a:lnTo>
                  <a:cubicBezTo>
                    <a:pt x="1704" y="238"/>
                    <a:pt x="1703" y="239"/>
                    <a:pt x="1702" y="239"/>
                  </a:cubicBezTo>
                  <a:lnTo>
                    <a:pt x="1698" y="239"/>
                  </a:lnTo>
                  <a:cubicBezTo>
                    <a:pt x="1697" y="239"/>
                    <a:pt x="1695" y="238"/>
                    <a:pt x="1694" y="238"/>
                  </a:cubicBezTo>
                  <a:lnTo>
                    <a:pt x="1685" y="232"/>
                  </a:lnTo>
                  <a:lnTo>
                    <a:pt x="1678" y="232"/>
                  </a:lnTo>
                  <a:lnTo>
                    <a:pt x="1672" y="232"/>
                  </a:lnTo>
                  <a:lnTo>
                    <a:pt x="1669" y="238"/>
                  </a:lnTo>
                  <a:cubicBezTo>
                    <a:pt x="1669" y="239"/>
                    <a:pt x="1668" y="240"/>
                    <a:pt x="1668" y="241"/>
                  </a:cubicBezTo>
                  <a:cubicBezTo>
                    <a:pt x="1668" y="241"/>
                    <a:pt x="1667" y="242"/>
                    <a:pt x="1666" y="243"/>
                  </a:cubicBezTo>
                  <a:cubicBezTo>
                    <a:pt x="1665" y="245"/>
                    <a:pt x="1663" y="246"/>
                    <a:pt x="1661" y="247"/>
                  </a:cubicBezTo>
                  <a:cubicBezTo>
                    <a:pt x="1658" y="247"/>
                    <a:pt x="1655" y="247"/>
                    <a:pt x="1653" y="245"/>
                  </a:cubicBezTo>
                  <a:lnTo>
                    <a:pt x="1647" y="238"/>
                  </a:lnTo>
                  <a:cubicBezTo>
                    <a:pt x="1645" y="237"/>
                    <a:pt x="1644" y="235"/>
                    <a:pt x="1644" y="234"/>
                  </a:cubicBezTo>
                  <a:lnTo>
                    <a:pt x="1642" y="221"/>
                  </a:lnTo>
                  <a:lnTo>
                    <a:pt x="1642" y="206"/>
                  </a:lnTo>
                  <a:lnTo>
                    <a:pt x="1641" y="197"/>
                  </a:lnTo>
                  <a:lnTo>
                    <a:pt x="1637" y="191"/>
                  </a:lnTo>
                  <a:lnTo>
                    <a:pt x="1631" y="189"/>
                  </a:lnTo>
                  <a:lnTo>
                    <a:pt x="1620" y="189"/>
                  </a:lnTo>
                  <a:cubicBezTo>
                    <a:pt x="1618" y="189"/>
                    <a:pt x="1617" y="189"/>
                    <a:pt x="1615" y="188"/>
                  </a:cubicBezTo>
                  <a:lnTo>
                    <a:pt x="1613" y="186"/>
                  </a:lnTo>
                  <a:cubicBezTo>
                    <a:pt x="1612" y="185"/>
                    <a:pt x="1611" y="184"/>
                    <a:pt x="1611" y="184"/>
                  </a:cubicBezTo>
                  <a:cubicBezTo>
                    <a:pt x="1610" y="184"/>
                    <a:pt x="1610" y="184"/>
                    <a:pt x="1609" y="184"/>
                  </a:cubicBezTo>
                  <a:lnTo>
                    <a:pt x="1600" y="187"/>
                  </a:lnTo>
                  <a:lnTo>
                    <a:pt x="1594" y="188"/>
                  </a:lnTo>
                  <a:cubicBezTo>
                    <a:pt x="1593" y="189"/>
                    <a:pt x="1592" y="188"/>
                    <a:pt x="1591" y="188"/>
                  </a:cubicBezTo>
                  <a:lnTo>
                    <a:pt x="1587" y="187"/>
                  </a:lnTo>
                  <a:lnTo>
                    <a:pt x="1573" y="179"/>
                  </a:lnTo>
                  <a:lnTo>
                    <a:pt x="1569" y="174"/>
                  </a:lnTo>
                  <a:cubicBezTo>
                    <a:pt x="1568" y="173"/>
                    <a:pt x="1568" y="172"/>
                    <a:pt x="1568" y="171"/>
                  </a:cubicBezTo>
                  <a:lnTo>
                    <a:pt x="1567" y="168"/>
                  </a:lnTo>
                  <a:lnTo>
                    <a:pt x="1566" y="157"/>
                  </a:lnTo>
                  <a:lnTo>
                    <a:pt x="1561" y="141"/>
                  </a:lnTo>
                  <a:lnTo>
                    <a:pt x="1559" y="131"/>
                  </a:lnTo>
                  <a:cubicBezTo>
                    <a:pt x="1559" y="129"/>
                    <a:pt x="1559" y="127"/>
                    <a:pt x="1560" y="126"/>
                  </a:cubicBezTo>
                  <a:lnTo>
                    <a:pt x="1561" y="124"/>
                  </a:lnTo>
                  <a:lnTo>
                    <a:pt x="1560" y="121"/>
                  </a:lnTo>
                  <a:cubicBezTo>
                    <a:pt x="1558" y="121"/>
                    <a:pt x="1556" y="120"/>
                    <a:pt x="1555" y="118"/>
                  </a:cubicBezTo>
                  <a:lnTo>
                    <a:pt x="1553" y="116"/>
                  </a:lnTo>
                  <a:cubicBezTo>
                    <a:pt x="1553" y="116"/>
                    <a:pt x="1552" y="115"/>
                    <a:pt x="1552" y="114"/>
                  </a:cubicBezTo>
                  <a:lnTo>
                    <a:pt x="1543" y="98"/>
                  </a:lnTo>
                  <a:lnTo>
                    <a:pt x="1517" y="107"/>
                  </a:lnTo>
                  <a:lnTo>
                    <a:pt x="1514" y="110"/>
                  </a:lnTo>
                  <a:lnTo>
                    <a:pt x="1510" y="119"/>
                  </a:lnTo>
                  <a:cubicBezTo>
                    <a:pt x="1509" y="120"/>
                    <a:pt x="1509" y="121"/>
                    <a:pt x="1508" y="121"/>
                  </a:cubicBezTo>
                  <a:lnTo>
                    <a:pt x="1505" y="123"/>
                  </a:lnTo>
                  <a:cubicBezTo>
                    <a:pt x="1503" y="125"/>
                    <a:pt x="1501" y="125"/>
                    <a:pt x="1499" y="125"/>
                  </a:cubicBezTo>
                  <a:lnTo>
                    <a:pt x="1495" y="124"/>
                  </a:lnTo>
                  <a:lnTo>
                    <a:pt x="1493" y="123"/>
                  </a:lnTo>
                  <a:lnTo>
                    <a:pt x="1477" y="116"/>
                  </a:lnTo>
                  <a:lnTo>
                    <a:pt x="1476" y="115"/>
                  </a:lnTo>
                  <a:lnTo>
                    <a:pt x="1472" y="112"/>
                  </a:lnTo>
                  <a:cubicBezTo>
                    <a:pt x="1471" y="111"/>
                    <a:pt x="1471" y="110"/>
                    <a:pt x="1470" y="109"/>
                  </a:cubicBezTo>
                  <a:lnTo>
                    <a:pt x="1466" y="100"/>
                  </a:lnTo>
                  <a:lnTo>
                    <a:pt x="1460" y="94"/>
                  </a:lnTo>
                  <a:cubicBezTo>
                    <a:pt x="1459" y="94"/>
                    <a:pt x="1458" y="93"/>
                    <a:pt x="1458" y="92"/>
                  </a:cubicBezTo>
                  <a:lnTo>
                    <a:pt x="1456" y="89"/>
                  </a:lnTo>
                  <a:lnTo>
                    <a:pt x="1455" y="89"/>
                  </a:lnTo>
                  <a:cubicBezTo>
                    <a:pt x="1455" y="89"/>
                    <a:pt x="1453" y="89"/>
                    <a:pt x="1452" y="89"/>
                  </a:cubicBezTo>
                  <a:lnTo>
                    <a:pt x="1448" y="88"/>
                  </a:lnTo>
                  <a:cubicBezTo>
                    <a:pt x="1447" y="88"/>
                    <a:pt x="1446" y="88"/>
                    <a:pt x="1445" y="87"/>
                  </a:cubicBezTo>
                  <a:cubicBezTo>
                    <a:pt x="1443" y="87"/>
                    <a:pt x="1442" y="86"/>
                    <a:pt x="1441" y="84"/>
                  </a:cubicBezTo>
                  <a:lnTo>
                    <a:pt x="1439" y="79"/>
                  </a:lnTo>
                  <a:cubicBezTo>
                    <a:pt x="1437" y="79"/>
                    <a:pt x="1436" y="78"/>
                    <a:pt x="1435" y="76"/>
                  </a:cubicBezTo>
                  <a:cubicBezTo>
                    <a:pt x="1434" y="75"/>
                    <a:pt x="1433" y="72"/>
                    <a:pt x="1434" y="70"/>
                  </a:cubicBezTo>
                  <a:cubicBezTo>
                    <a:pt x="1434" y="69"/>
                    <a:pt x="1434" y="67"/>
                    <a:pt x="1435" y="66"/>
                  </a:cubicBezTo>
                  <a:lnTo>
                    <a:pt x="1435" y="65"/>
                  </a:lnTo>
                  <a:lnTo>
                    <a:pt x="1432" y="53"/>
                  </a:lnTo>
                  <a:cubicBezTo>
                    <a:pt x="1431" y="51"/>
                    <a:pt x="1432" y="49"/>
                    <a:pt x="1432" y="48"/>
                  </a:cubicBezTo>
                  <a:lnTo>
                    <a:pt x="1433" y="45"/>
                  </a:lnTo>
                  <a:cubicBezTo>
                    <a:pt x="1434" y="44"/>
                    <a:pt x="1434" y="43"/>
                    <a:pt x="1435" y="42"/>
                  </a:cubicBezTo>
                  <a:lnTo>
                    <a:pt x="1438" y="39"/>
                  </a:lnTo>
                  <a:lnTo>
                    <a:pt x="1438" y="38"/>
                  </a:lnTo>
                  <a:lnTo>
                    <a:pt x="1436" y="35"/>
                  </a:lnTo>
                  <a:lnTo>
                    <a:pt x="1430" y="28"/>
                  </a:lnTo>
                  <a:cubicBezTo>
                    <a:pt x="1429" y="27"/>
                    <a:pt x="1428" y="26"/>
                    <a:pt x="1428" y="25"/>
                  </a:cubicBezTo>
                  <a:lnTo>
                    <a:pt x="1426" y="19"/>
                  </a:lnTo>
                  <a:lnTo>
                    <a:pt x="1424" y="5"/>
                  </a:lnTo>
                  <a:lnTo>
                    <a:pt x="1422" y="0"/>
                  </a:lnTo>
                  <a:lnTo>
                    <a:pt x="1418" y="2"/>
                  </a:lnTo>
                  <a:lnTo>
                    <a:pt x="1402" y="6"/>
                  </a:lnTo>
                  <a:lnTo>
                    <a:pt x="1390" y="5"/>
                  </a:lnTo>
                  <a:lnTo>
                    <a:pt x="1389" y="5"/>
                  </a:lnTo>
                  <a:lnTo>
                    <a:pt x="1387" y="6"/>
                  </a:lnTo>
                  <a:lnTo>
                    <a:pt x="1353" y="17"/>
                  </a:lnTo>
                  <a:lnTo>
                    <a:pt x="1322" y="21"/>
                  </a:lnTo>
                  <a:lnTo>
                    <a:pt x="1315" y="25"/>
                  </a:lnTo>
                  <a:lnTo>
                    <a:pt x="1311" y="24"/>
                  </a:lnTo>
                  <a:lnTo>
                    <a:pt x="1274" y="41"/>
                  </a:lnTo>
                  <a:lnTo>
                    <a:pt x="1268" y="46"/>
                  </a:lnTo>
                  <a:lnTo>
                    <a:pt x="1262" y="54"/>
                  </a:lnTo>
                  <a:lnTo>
                    <a:pt x="1259" y="58"/>
                  </a:lnTo>
                  <a:lnTo>
                    <a:pt x="1255" y="59"/>
                  </a:lnTo>
                  <a:lnTo>
                    <a:pt x="1251" y="59"/>
                  </a:lnTo>
                  <a:lnTo>
                    <a:pt x="1250" y="60"/>
                  </a:lnTo>
                  <a:lnTo>
                    <a:pt x="1245" y="64"/>
                  </a:lnTo>
                  <a:lnTo>
                    <a:pt x="1245" y="65"/>
                  </a:lnTo>
                  <a:lnTo>
                    <a:pt x="1245" y="70"/>
                  </a:lnTo>
                  <a:lnTo>
                    <a:pt x="1248" y="81"/>
                  </a:lnTo>
                  <a:lnTo>
                    <a:pt x="1250" y="88"/>
                  </a:lnTo>
                  <a:lnTo>
                    <a:pt x="1249" y="94"/>
                  </a:lnTo>
                  <a:lnTo>
                    <a:pt x="1246" y="99"/>
                  </a:lnTo>
                  <a:lnTo>
                    <a:pt x="1242" y="111"/>
                  </a:lnTo>
                  <a:lnTo>
                    <a:pt x="1241" y="116"/>
                  </a:lnTo>
                  <a:lnTo>
                    <a:pt x="1241" y="123"/>
                  </a:lnTo>
                  <a:lnTo>
                    <a:pt x="1243" y="136"/>
                  </a:lnTo>
                  <a:lnTo>
                    <a:pt x="1244" y="150"/>
                  </a:lnTo>
                  <a:lnTo>
                    <a:pt x="1245" y="154"/>
                  </a:lnTo>
                  <a:lnTo>
                    <a:pt x="1251" y="163"/>
                  </a:lnTo>
                  <a:lnTo>
                    <a:pt x="1245" y="167"/>
                  </a:lnTo>
                  <a:lnTo>
                    <a:pt x="1244" y="180"/>
                  </a:lnTo>
                  <a:lnTo>
                    <a:pt x="1243" y="194"/>
                  </a:lnTo>
                  <a:lnTo>
                    <a:pt x="1240" y="204"/>
                  </a:lnTo>
                  <a:lnTo>
                    <a:pt x="1240" y="207"/>
                  </a:lnTo>
                  <a:lnTo>
                    <a:pt x="1251" y="215"/>
                  </a:lnTo>
                  <a:lnTo>
                    <a:pt x="1251" y="217"/>
                  </a:lnTo>
                  <a:lnTo>
                    <a:pt x="1248" y="216"/>
                  </a:lnTo>
                  <a:lnTo>
                    <a:pt x="1243" y="215"/>
                  </a:lnTo>
                  <a:lnTo>
                    <a:pt x="1239" y="224"/>
                  </a:lnTo>
                  <a:lnTo>
                    <a:pt x="1237" y="236"/>
                  </a:lnTo>
                  <a:lnTo>
                    <a:pt x="1237" y="245"/>
                  </a:lnTo>
                  <a:lnTo>
                    <a:pt x="1239" y="248"/>
                  </a:lnTo>
                  <a:lnTo>
                    <a:pt x="1247" y="252"/>
                  </a:lnTo>
                  <a:lnTo>
                    <a:pt x="1249" y="256"/>
                  </a:lnTo>
                  <a:lnTo>
                    <a:pt x="1250" y="259"/>
                  </a:lnTo>
                  <a:lnTo>
                    <a:pt x="1253" y="262"/>
                  </a:lnTo>
                  <a:lnTo>
                    <a:pt x="1257" y="263"/>
                  </a:lnTo>
                  <a:lnTo>
                    <a:pt x="1261" y="263"/>
                  </a:lnTo>
                  <a:lnTo>
                    <a:pt x="1261" y="265"/>
                  </a:lnTo>
                  <a:lnTo>
                    <a:pt x="1257" y="265"/>
                  </a:lnTo>
                  <a:lnTo>
                    <a:pt x="1258" y="268"/>
                  </a:lnTo>
                  <a:lnTo>
                    <a:pt x="1259" y="269"/>
                  </a:lnTo>
                  <a:lnTo>
                    <a:pt x="1261" y="270"/>
                  </a:lnTo>
                  <a:lnTo>
                    <a:pt x="1263" y="269"/>
                  </a:lnTo>
                  <a:lnTo>
                    <a:pt x="1263" y="271"/>
                  </a:lnTo>
                  <a:lnTo>
                    <a:pt x="1261" y="273"/>
                  </a:lnTo>
                  <a:lnTo>
                    <a:pt x="1259" y="273"/>
                  </a:lnTo>
                  <a:lnTo>
                    <a:pt x="1240" y="264"/>
                  </a:lnTo>
                  <a:lnTo>
                    <a:pt x="1233" y="265"/>
                  </a:lnTo>
                  <a:lnTo>
                    <a:pt x="1226" y="274"/>
                  </a:lnTo>
                  <a:lnTo>
                    <a:pt x="1222" y="290"/>
                  </a:lnTo>
                  <a:lnTo>
                    <a:pt x="1220" y="292"/>
                  </a:lnTo>
                  <a:lnTo>
                    <a:pt x="1218" y="294"/>
                  </a:lnTo>
                  <a:lnTo>
                    <a:pt x="1208" y="307"/>
                  </a:lnTo>
                  <a:lnTo>
                    <a:pt x="1182" y="328"/>
                  </a:lnTo>
                  <a:lnTo>
                    <a:pt x="1174" y="336"/>
                  </a:lnTo>
                  <a:lnTo>
                    <a:pt x="1170" y="338"/>
                  </a:lnTo>
                  <a:lnTo>
                    <a:pt x="1165" y="342"/>
                  </a:lnTo>
                  <a:lnTo>
                    <a:pt x="1084" y="368"/>
                  </a:lnTo>
                  <a:lnTo>
                    <a:pt x="1068" y="368"/>
                  </a:lnTo>
                  <a:lnTo>
                    <a:pt x="1052" y="373"/>
                  </a:lnTo>
                  <a:lnTo>
                    <a:pt x="1045" y="379"/>
                  </a:lnTo>
                  <a:lnTo>
                    <a:pt x="1038" y="381"/>
                  </a:lnTo>
                  <a:lnTo>
                    <a:pt x="1013" y="395"/>
                  </a:lnTo>
                  <a:lnTo>
                    <a:pt x="1011" y="398"/>
                  </a:lnTo>
                  <a:lnTo>
                    <a:pt x="986" y="410"/>
                  </a:lnTo>
                  <a:lnTo>
                    <a:pt x="984" y="412"/>
                  </a:lnTo>
                  <a:lnTo>
                    <a:pt x="982" y="412"/>
                  </a:lnTo>
                  <a:lnTo>
                    <a:pt x="972" y="420"/>
                  </a:lnTo>
                  <a:lnTo>
                    <a:pt x="969" y="423"/>
                  </a:lnTo>
                  <a:lnTo>
                    <a:pt x="961" y="450"/>
                  </a:lnTo>
                  <a:lnTo>
                    <a:pt x="951" y="468"/>
                  </a:lnTo>
                  <a:lnTo>
                    <a:pt x="951" y="470"/>
                  </a:lnTo>
                  <a:lnTo>
                    <a:pt x="950" y="474"/>
                  </a:lnTo>
                  <a:lnTo>
                    <a:pt x="951" y="476"/>
                  </a:lnTo>
                  <a:lnTo>
                    <a:pt x="954" y="478"/>
                  </a:lnTo>
                  <a:lnTo>
                    <a:pt x="954" y="480"/>
                  </a:lnTo>
                  <a:lnTo>
                    <a:pt x="956" y="483"/>
                  </a:lnTo>
                  <a:lnTo>
                    <a:pt x="960" y="485"/>
                  </a:lnTo>
                  <a:lnTo>
                    <a:pt x="964" y="487"/>
                  </a:lnTo>
                  <a:lnTo>
                    <a:pt x="968" y="487"/>
                  </a:lnTo>
                  <a:lnTo>
                    <a:pt x="972" y="487"/>
                  </a:lnTo>
                  <a:lnTo>
                    <a:pt x="986" y="492"/>
                  </a:lnTo>
                  <a:lnTo>
                    <a:pt x="1002" y="494"/>
                  </a:lnTo>
                  <a:lnTo>
                    <a:pt x="1018" y="492"/>
                  </a:lnTo>
                  <a:lnTo>
                    <a:pt x="1032" y="483"/>
                  </a:lnTo>
                  <a:lnTo>
                    <a:pt x="1029" y="487"/>
                  </a:lnTo>
                  <a:lnTo>
                    <a:pt x="1025" y="491"/>
                  </a:lnTo>
                  <a:lnTo>
                    <a:pt x="1016" y="495"/>
                  </a:lnTo>
                  <a:lnTo>
                    <a:pt x="992" y="501"/>
                  </a:lnTo>
                  <a:lnTo>
                    <a:pt x="967" y="506"/>
                  </a:lnTo>
                  <a:lnTo>
                    <a:pt x="954" y="516"/>
                  </a:lnTo>
                  <a:lnTo>
                    <a:pt x="950" y="523"/>
                  </a:lnTo>
                  <a:lnTo>
                    <a:pt x="948" y="524"/>
                  </a:lnTo>
                  <a:lnTo>
                    <a:pt x="943" y="526"/>
                  </a:lnTo>
                  <a:lnTo>
                    <a:pt x="938" y="530"/>
                  </a:lnTo>
                  <a:lnTo>
                    <a:pt x="929" y="535"/>
                  </a:lnTo>
                  <a:lnTo>
                    <a:pt x="898" y="542"/>
                  </a:lnTo>
                  <a:lnTo>
                    <a:pt x="893" y="547"/>
                  </a:lnTo>
                  <a:lnTo>
                    <a:pt x="874" y="536"/>
                  </a:lnTo>
                  <a:lnTo>
                    <a:pt x="865" y="533"/>
                  </a:lnTo>
                  <a:lnTo>
                    <a:pt x="859" y="529"/>
                  </a:lnTo>
                  <a:lnTo>
                    <a:pt x="855" y="528"/>
                  </a:lnTo>
                  <a:lnTo>
                    <a:pt x="842" y="528"/>
                  </a:lnTo>
                  <a:lnTo>
                    <a:pt x="833" y="524"/>
                  </a:lnTo>
                  <a:lnTo>
                    <a:pt x="829" y="523"/>
                  </a:lnTo>
                  <a:lnTo>
                    <a:pt x="822" y="527"/>
                  </a:lnTo>
                  <a:lnTo>
                    <a:pt x="817" y="526"/>
                  </a:lnTo>
                  <a:lnTo>
                    <a:pt x="808" y="524"/>
                  </a:lnTo>
                  <a:lnTo>
                    <a:pt x="775" y="522"/>
                  </a:lnTo>
                  <a:lnTo>
                    <a:pt x="752" y="513"/>
                  </a:lnTo>
                  <a:lnTo>
                    <a:pt x="726" y="512"/>
                  </a:lnTo>
                  <a:lnTo>
                    <a:pt x="723" y="513"/>
                  </a:lnTo>
                  <a:lnTo>
                    <a:pt x="719" y="517"/>
                  </a:lnTo>
                  <a:lnTo>
                    <a:pt x="718" y="521"/>
                  </a:lnTo>
                  <a:lnTo>
                    <a:pt x="720" y="524"/>
                  </a:lnTo>
                  <a:lnTo>
                    <a:pt x="720" y="526"/>
                  </a:lnTo>
                  <a:lnTo>
                    <a:pt x="716" y="527"/>
                  </a:lnTo>
                  <a:lnTo>
                    <a:pt x="714" y="526"/>
                  </a:lnTo>
                  <a:lnTo>
                    <a:pt x="712" y="524"/>
                  </a:lnTo>
                  <a:lnTo>
                    <a:pt x="710" y="522"/>
                  </a:lnTo>
                  <a:lnTo>
                    <a:pt x="708" y="522"/>
                  </a:lnTo>
                  <a:lnTo>
                    <a:pt x="706" y="524"/>
                  </a:lnTo>
                  <a:lnTo>
                    <a:pt x="704" y="524"/>
                  </a:lnTo>
                  <a:lnTo>
                    <a:pt x="704" y="521"/>
                  </a:lnTo>
                  <a:lnTo>
                    <a:pt x="704" y="520"/>
                  </a:lnTo>
                  <a:lnTo>
                    <a:pt x="705" y="518"/>
                  </a:lnTo>
                  <a:lnTo>
                    <a:pt x="706" y="516"/>
                  </a:lnTo>
                  <a:lnTo>
                    <a:pt x="706" y="513"/>
                  </a:lnTo>
                  <a:lnTo>
                    <a:pt x="706" y="506"/>
                  </a:lnTo>
                  <a:lnTo>
                    <a:pt x="704" y="502"/>
                  </a:lnTo>
                  <a:lnTo>
                    <a:pt x="689" y="483"/>
                  </a:lnTo>
                  <a:lnTo>
                    <a:pt x="686" y="475"/>
                  </a:lnTo>
                  <a:lnTo>
                    <a:pt x="683" y="469"/>
                  </a:lnTo>
                  <a:lnTo>
                    <a:pt x="680" y="463"/>
                  </a:lnTo>
                  <a:lnTo>
                    <a:pt x="681" y="456"/>
                  </a:lnTo>
                  <a:lnTo>
                    <a:pt x="682" y="455"/>
                  </a:lnTo>
                  <a:lnTo>
                    <a:pt x="684" y="454"/>
                  </a:lnTo>
                  <a:lnTo>
                    <a:pt x="688" y="454"/>
                  </a:lnTo>
                  <a:lnTo>
                    <a:pt x="689" y="453"/>
                  </a:lnTo>
                  <a:lnTo>
                    <a:pt x="690" y="450"/>
                  </a:lnTo>
                  <a:lnTo>
                    <a:pt x="691" y="447"/>
                  </a:lnTo>
                  <a:lnTo>
                    <a:pt x="696" y="444"/>
                  </a:lnTo>
                  <a:lnTo>
                    <a:pt x="695" y="438"/>
                  </a:lnTo>
                  <a:lnTo>
                    <a:pt x="690" y="429"/>
                  </a:lnTo>
                  <a:lnTo>
                    <a:pt x="689" y="424"/>
                  </a:lnTo>
                  <a:lnTo>
                    <a:pt x="689" y="422"/>
                  </a:lnTo>
                  <a:lnTo>
                    <a:pt x="687" y="421"/>
                  </a:lnTo>
                  <a:lnTo>
                    <a:pt x="664" y="417"/>
                  </a:lnTo>
                  <a:lnTo>
                    <a:pt x="660" y="417"/>
                  </a:lnTo>
                  <a:lnTo>
                    <a:pt x="651" y="420"/>
                  </a:lnTo>
                  <a:lnTo>
                    <a:pt x="648" y="422"/>
                  </a:lnTo>
                  <a:lnTo>
                    <a:pt x="643" y="429"/>
                  </a:lnTo>
                  <a:lnTo>
                    <a:pt x="640" y="432"/>
                  </a:lnTo>
                  <a:lnTo>
                    <a:pt x="637" y="434"/>
                  </a:lnTo>
                  <a:lnTo>
                    <a:pt x="634" y="433"/>
                  </a:lnTo>
                  <a:lnTo>
                    <a:pt x="630" y="432"/>
                  </a:lnTo>
                  <a:lnTo>
                    <a:pt x="628" y="431"/>
                  </a:lnTo>
                  <a:lnTo>
                    <a:pt x="626" y="432"/>
                  </a:lnTo>
                  <a:lnTo>
                    <a:pt x="623" y="435"/>
                  </a:lnTo>
                  <a:lnTo>
                    <a:pt x="621" y="436"/>
                  </a:lnTo>
                  <a:lnTo>
                    <a:pt x="620" y="435"/>
                  </a:lnTo>
                  <a:lnTo>
                    <a:pt x="620" y="434"/>
                  </a:lnTo>
                  <a:lnTo>
                    <a:pt x="620" y="432"/>
                  </a:lnTo>
                  <a:lnTo>
                    <a:pt x="619" y="431"/>
                  </a:lnTo>
                  <a:lnTo>
                    <a:pt x="616" y="432"/>
                  </a:lnTo>
                  <a:lnTo>
                    <a:pt x="602" y="427"/>
                  </a:lnTo>
                  <a:lnTo>
                    <a:pt x="589" y="425"/>
                  </a:lnTo>
                  <a:lnTo>
                    <a:pt x="584" y="423"/>
                  </a:lnTo>
                  <a:lnTo>
                    <a:pt x="584" y="423"/>
                  </a:lnTo>
                  <a:lnTo>
                    <a:pt x="581" y="423"/>
                  </a:lnTo>
                  <a:lnTo>
                    <a:pt x="580" y="423"/>
                  </a:lnTo>
                  <a:lnTo>
                    <a:pt x="580" y="422"/>
                  </a:lnTo>
                  <a:lnTo>
                    <a:pt x="579" y="418"/>
                  </a:lnTo>
                  <a:lnTo>
                    <a:pt x="578" y="417"/>
                  </a:lnTo>
                  <a:lnTo>
                    <a:pt x="576" y="416"/>
                  </a:lnTo>
                  <a:lnTo>
                    <a:pt x="571" y="417"/>
                  </a:lnTo>
                  <a:lnTo>
                    <a:pt x="568" y="416"/>
                  </a:lnTo>
                  <a:lnTo>
                    <a:pt x="564" y="413"/>
                  </a:lnTo>
                  <a:lnTo>
                    <a:pt x="563" y="413"/>
                  </a:lnTo>
                  <a:lnTo>
                    <a:pt x="557" y="413"/>
                  </a:lnTo>
                  <a:lnTo>
                    <a:pt x="556" y="416"/>
                  </a:lnTo>
                  <a:lnTo>
                    <a:pt x="557" y="420"/>
                  </a:lnTo>
                  <a:lnTo>
                    <a:pt x="555" y="427"/>
                  </a:lnTo>
                  <a:lnTo>
                    <a:pt x="564" y="431"/>
                  </a:lnTo>
                  <a:lnTo>
                    <a:pt x="570" y="432"/>
                  </a:lnTo>
                  <a:lnTo>
                    <a:pt x="572" y="434"/>
                  </a:lnTo>
                  <a:lnTo>
                    <a:pt x="573" y="437"/>
                  </a:lnTo>
                  <a:lnTo>
                    <a:pt x="575" y="441"/>
                  </a:lnTo>
                  <a:lnTo>
                    <a:pt x="576" y="445"/>
                  </a:lnTo>
                  <a:lnTo>
                    <a:pt x="576" y="450"/>
                  </a:lnTo>
                  <a:lnTo>
                    <a:pt x="575" y="459"/>
                  </a:lnTo>
                  <a:lnTo>
                    <a:pt x="574" y="462"/>
                  </a:lnTo>
                  <a:lnTo>
                    <a:pt x="568" y="467"/>
                  </a:lnTo>
                  <a:lnTo>
                    <a:pt x="567" y="472"/>
                  </a:lnTo>
                  <a:lnTo>
                    <a:pt x="568" y="473"/>
                  </a:lnTo>
                  <a:lnTo>
                    <a:pt x="573" y="479"/>
                  </a:lnTo>
                  <a:lnTo>
                    <a:pt x="575" y="483"/>
                  </a:lnTo>
                  <a:lnTo>
                    <a:pt x="576" y="485"/>
                  </a:lnTo>
                  <a:lnTo>
                    <a:pt x="576" y="487"/>
                  </a:lnTo>
                  <a:lnTo>
                    <a:pt x="576" y="488"/>
                  </a:lnTo>
                  <a:lnTo>
                    <a:pt x="579" y="493"/>
                  </a:lnTo>
                  <a:lnTo>
                    <a:pt x="580" y="495"/>
                  </a:lnTo>
                  <a:lnTo>
                    <a:pt x="581" y="497"/>
                  </a:lnTo>
                  <a:lnTo>
                    <a:pt x="581" y="502"/>
                  </a:lnTo>
                  <a:lnTo>
                    <a:pt x="580" y="512"/>
                  </a:lnTo>
                  <a:lnTo>
                    <a:pt x="581" y="516"/>
                  </a:lnTo>
                  <a:lnTo>
                    <a:pt x="582" y="518"/>
                  </a:lnTo>
                  <a:lnTo>
                    <a:pt x="585" y="517"/>
                  </a:lnTo>
                  <a:lnTo>
                    <a:pt x="587" y="516"/>
                  </a:lnTo>
                  <a:lnTo>
                    <a:pt x="590" y="516"/>
                  </a:lnTo>
                  <a:lnTo>
                    <a:pt x="589" y="517"/>
                  </a:lnTo>
                  <a:lnTo>
                    <a:pt x="589" y="518"/>
                  </a:lnTo>
                  <a:lnTo>
                    <a:pt x="589" y="520"/>
                  </a:lnTo>
                  <a:lnTo>
                    <a:pt x="592" y="522"/>
                  </a:lnTo>
                  <a:lnTo>
                    <a:pt x="597" y="527"/>
                  </a:lnTo>
                  <a:lnTo>
                    <a:pt x="600" y="529"/>
                  </a:lnTo>
                  <a:lnTo>
                    <a:pt x="602" y="524"/>
                  </a:lnTo>
                  <a:lnTo>
                    <a:pt x="604" y="524"/>
                  </a:lnTo>
                  <a:lnTo>
                    <a:pt x="606" y="530"/>
                  </a:lnTo>
                  <a:lnTo>
                    <a:pt x="606" y="532"/>
                  </a:lnTo>
                  <a:lnTo>
                    <a:pt x="602" y="532"/>
                  </a:lnTo>
                  <a:lnTo>
                    <a:pt x="604" y="537"/>
                  </a:lnTo>
                  <a:lnTo>
                    <a:pt x="606" y="540"/>
                  </a:lnTo>
                  <a:lnTo>
                    <a:pt x="612" y="544"/>
                  </a:lnTo>
                  <a:lnTo>
                    <a:pt x="611" y="545"/>
                  </a:lnTo>
                  <a:lnTo>
                    <a:pt x="610" y="545"/>
                  </a:lnTo>
                  <a:lnTo>
                    <a:pt x="609" y="547"/>
                  </a:lnTo>
                  <a:lnTo>
                    <a:pt x="612" y="550"/>
                  </a:lnTo>
                  <a:lnTo>
                    <a:pt x="615" y="561"/>
                  </a:lnTo>
                  <a:lnTo>
                    <a:pt x="618" y="565"/>
                  </a:lnTo>
                  <a:lnTo>
                    <a:pt x="620" y="559"/>
                  </a:lnTo>
                  <a:lnTo>
                    <a:pt x="624" y="559"/>
                  </a:lnTo>
                  <a:lnTo>
                    <a:pt x="629" y="562"/>
                  </a:lnTo>
                  <a:lnTo>
                    <a:pt x="633" y="563"/>
                  </a:lnTo>
                  <a:lnTo>
                    <a:pt x="633" y="565"/>
                  </a:lnTo>
                  <a:lnTo>
                    <a:pt x="626" y="563"/>
                  </a:lnTo>
                  <a:lnTo>
                    <a:pt x="622" y="563"/>
                  </a:lnTo>
                  <a:lnTo>
                    <a:pt x="621" y="566"/>
                  </a:lnTo>
                  <a:lnTo>
                    <a:pt x="621" y="571"/>
                  </a:lnTo>
                  <a:lnTo>
                    <a:pt x="622" y="577"/>
                  </a:lnTo>
                  <a:lnTo>
                    <a:pt x="623" y="583"/>
                  </a:lnTo>
                  <a:lnTo>
                    <a:pt x="625" y="587"/>
                  </a:lnTo>
                  <a:lnTo>
                    <a:pt x="626" y="586"/>
                  </a:lnTo>
                  <a:lnTo>
                    <a:pt x="626" y="585"/>
                  </a:lnTo>
                  <a:lnTo>
                    <a:pt x="629" y="587"/>
                  </a:lnTo>
                  <a:lnTo>
                    <a:pt x="625" y="590"/>
                  </a:lnTo>
                  <a:lnTo>
                    <a:pt x="624" y="592"/>
                  </a:lnTo>
                  <a:lnTo>
                    <a:pt x="622" y="596"/>
                  </a:lnTo>
                  <a:lnTo>
                    <a:pt x="621" y="600"/>
                  </a:lnTo>
                  <a:lnTo>
                    <a:pt x="621" y="603"/>
                  </a:lnTo>
                  <a:lnTo>
                    <a:pt x="622" y="605"/>
                  </a:lnTo>
                  <a:lnTo>
                    <a:pt x="625" y="606"/>
                  </a:lnTo>
                  <a:lnTo>
                    <a:pt x="624" y="609"/>
                  </a:lnTo>
                  <a:lnTo>
                    <a:pt x="624" y="612"/>
                  </a:lnTo>
                  <a:lnTo>
                    <a:pt x="624" y="619"/>
                  </a:lnTo>
                  <a:lnTo>
                    <a:pt x="624" y="621"/>
                  </a:lnTo>
                  <a:lnTo>
                    <a:pt x="626" y="624"/>
                  </a:lnTo>
                  <a:lnTo>
                    <a:pt x="627" y="626"/>
                  </a:lnTo>
                  <a:lnTo>
                    <a:pt x="627" y="625"/>
                  </a:lnTo>
                  <a:lnTo>
                    <a:pt x="629" y="620"/>
                  </a:lnTo>
                  <a:lnTo>
                    <a:pt x="633" y="618"/>
                  </a:lnTo>
                  <a:lnTo>
                    <a:pt x="637" y="618"/>
                  </a:lnTo>
                  <a:lnTo>
                    <a:pt x="641" y="620"/>
                  </a:lnTo>
                  <a:lnTo>
                    <a:pt x="641" y="622"/>
                  </a:lnTo>
                  <a:lnTo>
                    <a:pt x="636" y="620"/>
                  </a:lnTo>
                  <a:lnTo>
                    <a:pt x="633" y="621"/>
                  </a:lnTo>
                  <a:lnTo>
                    <a:pt x="632" y="625"/>
                  </a:lnTo>
                  <a:lnTo>
                    <a:pt x="630" y="643"/>
                  </a:lnTo>
                  <a:lnTo>
                    <a:pt x="631" y="644"/>
                  </a:lnTo>
                  <a:lnTo>
                    <a:pt x="633" y="645"/>
                  </a:lnTo>
                  <a:lnTo>
                    <a:pt x="634" y="647"/>
                  </a:lnTo>
                  <a:lnTo>
                    <a:pt x="634" y="649"/>
                  </a:lnTo>
                  <a:lnTo>
                    <a:pt x="633" y="653"/>
                  </a:lnTo>
                  <a:lnTo>
                    <a:pt x="631" y="650"/>
                  </a:lnTo>
                  <a:lnTo>
                    <a:pt x="630" y="653"/>
                  </a:lnTo>
                  <a:lnTo>
                    <a:pt x="628" y="667"/>
                  </a:lnTo>
                  <a:lnTo>
                    <a:pt x="627" y="671"/>
                  </a:lnTo>
                  <a:lnTo>
                    <a:pt x="625" y="673"/>
                  </a:lnTo>
                  <a:lnTo>
                    <a:pt x="622" y="675"/>
                  </a:lnTo>
                  <a:lnTo>
                    <a:pt x="622" y="677"/>
                  </a:lnTo>
                  <a:lnTo>
                    <a:pt x="627" y="678"/>
                  </a:lnTo>
                  <a:lnTo>
                    <a:pt x="629" y="683"/>
                  </a:lnTo>
                  <a:lnTo>
                    <a:pt x="630" y="690"/>
                  </a:lnTo>
                  <a:lnTo>
                    <a:pt x="630" y="698"/>
                  </a:lnTo>
                  <a:lnTo>
                    <a:pt x="632" y="705"/>
                  </a:lnTo>
                  <a:lnTo>
                    <a:pt x="639" y="711"/>
                  </a:lnTo>
                  <a:lnTo>
                    <a:pt x="641" y="718"/>
                  </a:lnTo>
                  <a:lnTo>
                    <a:pt x="642" y="720"/>
                  </a:lnTo>
                  <a:lnTo>
                    <a:pt x="644" y="722"/>
                  </a:lnTo>
                  <a:lnTo>
                    <a:pt x="651" y="724"/>
                  </a:lnTo>
                  <a:lnTo>
                    <a:pt x="652" y="725"/>
                  </a:lnTo>
                  <a:lnTo>
                    <a:pt x="653" y="727"/>
                  </a:lnTo>
                  <a:lnTo>
                    <a:pt x="653" y="728"/>
                  </a:lnTo>
                  <a:lnTo>
                    <a:pt x="654" y="730"/>
                  </a:lnTo>
                  <a:lnTo>
                    <a:pt x="655" y="729"/>
                  </a:lnTo>
                  <a:lnTo>
                    <a:pt x="656" y="728"/>
                  </a:lnTo>
                  <a:lnTo>
                    <a:pt x="656" y="728"/>
                  </a:lnTo>
                  <a:lnTo>
                    <a:pt x="663" y="728"/>
                  </a:lnTo>
                  <a:lnTo>
                    <a:pt x="667" y="730"/>
                  </a:lnTo>
                  <a:lnTo>
                    <a:pt x="671" y="736"/>
                  </a:lnTo>
                  <a:lnTo>
                    <a:pt x="663" y="733"/>
                  </a:lnTo>
                  <a:lnTo>
                    <a:pt x="642" y="738"/>
                  </a:lnTo>
                  <a:lnTo>
                    <a:pt x="627" y="736"/>
                  </a:lnTo>
                  <a:lnTo>
                    <a:pt x="625" y="736"/>
                  </a:lnTo>
                  <a:lnTo>
                    <a:pt x="624" y="736"/>
                  </a:lnTo>
                  <a:lnTo>
                    <a:pt x="614" y="742"/>
                  </a:lnTo>
                  <a:lnTo>
                    <a:pt x="599" y="744"/>
                  </a:lnTo>
                  <a:lnTo>
                    <a:pt x="585" y="744"/>
                  </a:lnTo>
                  <a:lnTo>
                    <a:pt x="576" y="741"/>
                  </a:lnTo>
                  <a:lnTo>
                    <a:pt x="572" y="736"/>
                  </a:lnTo>
                  <a:lnTo>
                    <a:pt x="572" y="729"/>
                  </a:lnTo>
                  <a:lnTo>
                    <a:pt x="577" y="722"/>
                  </a:lnTo>
                  <a:lnTo>
                    <a:pt x="575" y="719"/>
                  </a:lnTo>
                  <a:lnTo>
                    <a:pt x="575" y="718"/>
                  </a:lnTo>
                  <a:lnTo>
                    <a:pt x="575" y="717"/>
                  </a:lnTo>
                  <a:lnTo>
                    <a:pt x="575" y="715"/>
                  </a:lnTo>
                  <a:lnTo>
                    <a:pt x="555" y="719"/>
                  </a:lnTo>
                  <a:lnTo>
                    <a:pt x="557" y="722"/>
                  </a:lnTo>
                  <a:lnTo>
                    <a:pt x="549" y="722"/>
                  </a:lnTo>
                  <a:lnTo>
                    <a:pt x="548" y="722"/>
                  </a:lnTo>
                  <a:lnTo>
                    <a:pt x="547" y="725"/>
                  </a:lnTo>
                  <a:lnTo>
                    <a:pt x="547" y="727"/>
                  </a:lnTo>
                  <a:lnTo>
                    <a:pt x="546" y="728"/>
                  </a:lnTo>
                  <a:lnTo>
                    <a:pt x="543" y="728"/>
                  </a:lnTo>
                  <a:lnTo>
                    <a:pt x="541" y="731"/>
                  </a:lnTo>
                  <a:lnTo>
                    <a:pt x="540" y="733"/>
                  </a:lnTo>
                  <a:lnTo>
                    <a:pt x="539" y="736"/>
                  </a:lnTo>
                  <a:lnTo>
                    <a:pt x="541" y="739"/>
                  </a:lnTo>
                  <a:lnTo>
                    <a:pt x="545" y="748"/>
                  </a:lnTo>
                  <a:lnTo>
                    <a:pt x="546" y="750"/>
                  </a:lnTo>
                  <a:lnTo>
                    <a:pt x="549" y="750"/>
                  </a:lnTo>
                  <a:lnTo>
                    <a:pt x="551" y="751"/>
                  </a:lnTo>
                  <a:lnTo>
                    <a:pt x="552" y="752"/>
                  </a:lnTo>
                  <a:lnTo>
                    <a:pt x="554" y="756"/>
                  </a:lnTo>
                  <a:lnTo>
                    <a:pt x="552" y="754"/>
                  </a:lnTo>
                  <a:lnTo>
                    <a:pt x="551" y="753"/>
                  </a:lnTo>
                  <a:lnTo>
                    <a:pt x="550" y="752"/>
                  </a:lnTo>
                  <a:lnTo>
                    <a:pt x="549" y="752"/>
                  </a:lnTo>
                  <a:lnTo>
                    <a:pt x="549" y="756"/>
                  </a:lnTo>
                  <a:lnTo>
                    <a:pt x="552" y="762"/>
                  </a:lnTo>
                  <a:lnTo>
                    <a:pt x="551" y="764"/>
                  </a:lnTo>
                  <a:lnTo>
                    <a:pt x="557" y="768"/>
                  </a:lnTo>
                  <a:lnTo>
                    <a:pt x="551" y="772"/>
                  </a:lnTo>
                  <a:lnTo>
                    <a:pt x="549" y="774"/>
                  </a:lnTo>
                  <a:lnTo>
                    <a:pt x="549" y="767"/>
                  </a:lnTo>
                  <a:lnTo>
                    <a:pt x="548" y="763"/>
                  </a:lnTo>
                  <a:lnTo>
                    <a:pt x="543" y="756"/>
                  </a:lnTo>
                  <a:lnTo>
                    <a:pt x="544" y="755"/>
                  </a:lnTo>
                  <a:lnTo>
                    <a:pt x="545" y="752"/>
                  </a:lnTo>
                  <a:lnTo>
                    <a:pt x="542" y="751"/>
                  </a:lnTo>
                  <a:lnTo>
                    <a:pt x="540" y="749"/>
                  </a:lnTo>
                  <a:lnTo>
                    <a:pt x="539" y="746"/>
                  </a:lnTo>
                  <a:lnTo>
                    <a:pt x="539" y="743"/>
                  </a:lnTo>
                  <a:lnTo>
                    <a:pt x="535" y="735"/>
                  </a:lnTo>
                  <a:lnTo>
                    <a:pt x="534" y="734"/>
                  </a:lnTo>
                  <a:lnTo>
                    <a:pt x="525" y="735"/>
                  </a:lnTo>
                  <a:lnTo>
                    <a:pt x="516" y="738"/>
                  </a:lnTo>
                  <a:lnTo>
                    <a:pt x="518" y="742"/>
                  </a:lnTo>
                  <a:lnTo>
                    <a:pt x="519" y="744"/>
                  </a:lnTo>
                  <a:lnTo>
                    <a:pt x="520" y="746"/>
                  </a:lnTo>
                  <a:lnTo>
                    <a:pt x="518" y="743"/>
                  </a:lnTo>
                  <a:lnTo>
                    <a:pt x="516" y="743"/>
                  </a:lnTo>
                  <a:lnTo>
                    <a:pt x="513" y="745"/>
                  </a:lnTo>
                  <a:lnTo>
                    <a:pt x="511" y="748"/>
                  </a:lnTo>
                  <a:lnTo>
                    <a:pt x="513" y="749"/>
                  </a:lnTo>
                  <a:lnTo>
                    <a:pt x="514" y="750"/>
                  </a:lnTo>
                  <a:lnTo>
                    <a:pt x="514" y="752"/>
                  </a:lnTo>
                  <a:lnTo>
                    <a:pt x="511" y="754"/>
                  </a:lnTo>
                  <a:lnTo>
                    <a:pt x="509" y="752"/>
                  </a:lnTo>
                  <a:lnTo>
                    <a:pt x="508" y="748"/>
                  </a:lnTo>
                  <a:lnTo>
                    <a:pt x="507" y="744"/>
                  </a:lnTo>
                  <a:lnTo>
                    <a:pt x="507" y="747"/>
                  </a:lnTo>
                  <a:lnTo>
                    <a:pt x="507" y="750"/>
                  </a:lnTo>
                  <a:lnTo>
                    <a:pt x="505" y="753"/>
                  </a:lnTo>
                  <a:lnTo>
                    <a:pt x="503" y="754"/>
                  </a:lnTo>
                  <a:lnTo>
                    <a:pt x="503" y="751"/>
                  </a:lnTo>
                  <a:lnTo>
                    <a:pt x="502" y="747"/>
                  </a:lnTo>
                  <a:lnTo>
                    <a:pt x="501" y="745"/>
                  </a:lnTo>
                  <a:lnTo>
                    <a:pt x="498" y="744"/>
                  </a:lnTo>
                  <a:lnTo>
                    <a:pt x="498" y="742"/>
                  </a:lnTo>
                  <a:lnTo>
                    <a:pt x="497" y="735"/>
                  </a:lnTo>
                  <a:lnTo>
                    <a:pt x="496" y="734"/>
                  </a:lnTo>
                  <a:lnTo>
                    <a:pt x="491" y="736"/>
                  </a:lnTo>
                  <a:lnTo>
                    <a:pt x="487" y="740"/>
                  </a:lnTo>
                  <a:lnTo>
                    <a:pt x="484" y="742"/>
                  </a:lnTo>
                  <a:lnTo>
                    <a:pt x="480" y="740"/>
                  </a:lnTo>
                  <a:lnTo>
                    <a:pt x="486" y="734"/>
                  </a:lnTo>
                  <a:lnTo>
                    <a:pt x="487" y="732"/>
                  </a:lnTo>
                  <a:lnTo>
                    <a:pt x="487" y="730"/>
                  </a:lnTo>
                  <a:lnTo>
                    <a:pt x="488" y="729"/>
                  </a:lnTo>
                  <a:lnTo>
                    <a:pt x="490" y="728"/>
                  </a:lnTo>
                  <a:lnTo>
                    <a:pt x="490" y="725"/>
                  </a:lnTo>
                  <a:lnTo>
                    <a:pt x="487" y="726"/>
                  </a:lnTo>
                  <a:lnTo>
                    <a:pt x="485" y="725"/>
                  </a:lnTo>
                  <a:lnTo>
                    <a:pt x="484" y="723"/>
                  </a:lnTo>
                  <a:lnTo>
                    <a:pt x="483" y="719"/>
                  </a:lnTo>
                  <a:lnTo>
                    <a:pt x="480" y="725"/>
                  </a:lnTo>
                  <a:lnTo>
                    <a:pt x="475" y="730"/>
                  </a:lnTo>
                  <a:lnTo>
                    <a:pt x="469" y="734"/>
                  </a:lnTo>
                  <a:lnTo>
                    <a:pt x="464" y="736"/>
                  </a:lnTo>
                  <a:lnTo>
                    <a:pt x="462" y="732"/>
                  </a:lnTo>
                  <a:lnTo>
                    <a:pt x="458" y="731"/>
                  </a:lnTo>
                  <a:lnTo>
                    <a:pt x="449" y="734"/>
                  </a:lnTo>
                  <a:lnTo>
                    <a:pt x="453" y="735"/>
                  </a:lnTo>
                  <a:lnTo>
                    <a:pt x="455" y="736"/>
                  </a:lnTo>
                  <a:lnTo>
                    <a:pt x="455" y="738"/>
                  </a:lnTo>
                  <a:lnTo>
                    <a:pt x="452" y="741"/>
                  </a:lnTo>
                  <a:lnTo>
                    <a:pt x="439" y="749"/>
                  </a:lnTo>
                  <a:lnTo>
                    <a:pt x="435" y="750"/>
                  </a:lnTo>
                  <a:lnTo>
                    <a:pt x="433" y="752"/>
                  </a:lnTo>
                  <a:lnTo>
                    <a:pt x="432" y="754"/>
                  </a:lnTo>
                  <a:lnTo>
                    <a:pt x="427" y="761"/>
                  </a:lnTo>
                  <a:lnTo>
                    <a:pt x="423" y="765"/>
                  </a:lnTo>
                  <a:lnTo>
                    <a:pt x="420" y="766"/>
                  </a:lnTo>
                  <a:lnTo>
                    <a:pt x="412" y="766"/>
                  </a:lnTo>
                  <a:lnTo>
                    <a:pt x="412" y="768"/>
                  </a:lnTo>
                  <a:lnTo>
                    <a:pt x="412" y="772"/>
                  </a:lnTo>
                  <a:lnTo>
                    <a:pt x="411" y="775"/>
                  </a:lnTo>
                  <a:lnTo>
                    <a:pt x="408" y="773"/>
                  </a:lnTo>
                  <a:lnTo>
                    <a:pt x="407" y="771"/>
                  </a:lnTo>
                  <a:lnTo>
                    <a:pt x="405" y="769"/>
                  </a:lnTo>
                  <a:lnTo>
                    <a:pt x="403" y="768"/>
                  </a:lnTo>
                  <a:lnTo>
                    <a:pt x="401" y="768"/>
                  </a:lnTo>
                  <a:lnTo>
                    <a:pt x="403" y="766"/>
                  </a:lnTo>
                  <a:lnTo>
                    <a:pt x="404" y="765"/>
                  </a:lnTo>
                  <a:lnTo>
                    <a:pt x="404" y="763"/>
                  </a:lnTo>
                  <a:lnTo>
                    <a:pt x="405" y="760"/>
                  </a:lnTo>
                  <a:lnTo>
                    <a:pt x="394" y="754"/>
                  </a:lnTo>
                  <a:lnTo>
                    <a:pt x="389" y="751"/>
                  </a:lnTo>
                  <a:lnTo>
                    <a:pt x="387" y="750"/>
                  </a:lnTo>
                  <a:lnTo>
                    <a:pt x="386" y="749"/>
                  </a:lnTo>
                  <a:lnTo>
                    <a:pt x="385" y="747"/>
                  </a:lnTo>
                  <a:lnTo>
                    <a:pt x="385" y="745"/>
                  </a:lnTo>
                  <a:lnTo>
                    <a:pt x="386" y="744"/>
                  </a:lnTo>
                  <a:lnTo>
                    <a:pt x="386" y="742"/>
                  </a:lnTo>
                  <a:lnTo>
                    <a:pt x="385" y="740"/>
                  </a:lnTo>
                  <a:lnTo>
                    <a:pt x="383" y="731"/>
                  </a:lnTo>
                  <a:lnTo>
                    <a:pt x="370" y="720"/>
                  </a:lnTo>
                  <a:lnTo>
                    <a:pt x="369" y="717"/>
                  </a:lnTo>
                  <a:lnTo>
                    <a:pt x="366" y="714"/>
                  </a:lnTo>
                  <a:lnTo>
                    <a:pt x="362" y="711"/>
                  </a:lnTo>
                  <a:lnTo>
                    <a:pt x="359" y="709"/>
                  </a:lnTo>
                  <a:lnTo>
                    <a:pt x="359" y="707"/>
                  </a:lnTo>
                  <a:lnTo>
                    <a:pt x="360" y="707"/>
                  </a:lnTo>
                  <a:lnTo>
                    <a:pt x="362" y="705"/>
                  </a:lnTo>
                  <a:lnTo>
                    <a:pt x="362" y="703"/>
                  </a:lnTo>
                  <a:lnTo>
                    <a:pt x="362" y="701"/>
                  </a:lnTo>
                  <a:lnTo>
                    <a:pt x="362" y="699"/>
                  </a:lnTo>
                  <a:lnTo>
                    <a:pt x="358" y="697"/>
                  </a:lnTo>
                  <a:lnTo>
                    <a:pt x="348" y="697"/>
                  </a:lnTo>
                  <a:lnTo>
                    <a:pt x="343" y="695"/>
                  </a:lnTo>
                  <a:lnTo>
                    <a:pt x="341" y="693"/>
                  </a:lnTo>
                  <a:lnTo>
                    <a:pt x="341" y="691"/>
                  </a:lnTo>
                  <a:lnTo>
                    <a:pt x="344" y="688"/>
                  </a:lnTo>
                  <a:lnTo>
                    <a:pt x="346" y="688"/>
                  </a:lnTo>
                  <a:lnTo>
                    <a:pt x="347" y="687"/>
                  </a:lnTo>
                  <a:lnTo>
                    <a:pt x="347" y="686"/>
                  </a:lnTo>
                  <a:lnTo>
                    <a:pt x="347" y="685"/>
                  </a:lnTo>
                  <a:lnTo>
                    <a:pt x="347" y="685"/>
                  </a:lnTo>
                  <a:lnTo>
                    <a:pt x="346" y="685"/>
                  </a:lnTo>
                  <a:lnTo>
                    <a:pt x="347" y="683"/>
                  </a:lnTo>
                  <a:lnTo>
                    <a:pt x="345" y="681"/>
                  </a:lnTo>
                  <a:lnTo>
                    <a:pt x="343" y="681"/>
                  </a:lnTo>
                  <a:lnTo>
                    <a:pt x="341" y="681"/>
                  </a:lnTo>
                  <a:lnTo>
                    <a:pt x="339" y="683"/>
                  </a:lnTo>
                  <a:lnTo>
                    <a:pt x="336" y="682"/>
                  </a:lnTo>
                  <a:lnTo>
                    <a:pt x="332" y="688"/>
                  </a:lnTo>
                  <a:lnTo>
                    <a:pt x="326" y="701"/>
                  </a:lnTo>
                  <a:lnTo>
                    <a:pt x="324" y="701"/>
                  </a:lnTo>
                  <a:lnTo>
                    <a:pt x="324" y="699"/>
                  </a:lnTo>
                  <a:lnTo>
                    <a:pt x="329" y="693"/>
                  </a:lnTo>
                  <a:lnTo>
                    <a:pt x="330" y="691"/>
                  </a:lnTo>
                  <a:lnTo>
                    <a:pt x="332" y="683"/>
                  </a:lnTo>
                  <a:lnTo>
                    <a:pt x="334" y="681"/>
                  </a:lnTo>
                  <a:lnTo>
                    <a:pt x="331" y="679"/>
                  </a:lnTo>
                  <a:lnTo>
                    <a:pt x="331" y="677"/>
                  </a:lnTo>
                  <a:lnTo>
                    <a:pt x="333" y="674"/>
                  </a:lnTo>
                  <a:lnTo>
                    <a:pt x="332" y="671"/>
                  </a:lnTo>
                  <a:lnTo>
                    <a:pt x="331" y="668"/>
                  </a:lnTo>
                  <a:lnTo>
                    <a:pt x="329" y="667"/>
                  </a:lnTo>
                  <a:lnTo>
                    <a:pt x="326" y="667"/>
                  </a:lnTo>
                  <a:lnTo>
                    <a:pt x="323" y="672"/>
                  </a:lnTo>
                  <a:lnTo>
                    <a:pt x="321" y="671"/>
                  </a:lnTo>
                  <a:lnTo>
                    <a:pt x="319" y="673"/>
                  </a:lnTo>
                  <a:lnTo>
                    <a:pt x="314" y="677"/>
                  </a:lnTo>
                  <a:lnTo>
                    <a:pt x="308" y="684"/>
                  </a:lnTo>
                  <a:lnTo>
                    <a:pt x="307" y="687"/>
                  </a:lnTo>
                  <a:lnTo>
                    <a:pt x="306" y="691"/>
                  </a:lnTo>
                  <a:lnTo>
                    <a:pt x="305" y="689"/>
                  </a:lnTo>
                  <a:lnTo>
                    <a:pt x="305" y="688"/>
                  </a:lnTo>
                  <a:lnTo>
                    <a:pt x="304" y="687"/>
                  </a:lnTo>
                  <a:lnTo>
                    <a:pt x="307" y="684"/>
                  </a:lnTo>
                  <a:lnTo>
                    <a:pt x="308" y="679"/>
                  </a:lnTo>
                  <a:lnTo>
                    <a:pt x="309" y="673"/>
                  </a:lnTo>
                  <a:lnTo>
                    <a:pt x="307" y="669"/>
                  </a:lnTo>
                  <a:lnTo>
                    <a:pt x="304" y="668"/>
                  </a:lnTo>
                  <a:lnTo>
                    <a:pt x="298" y="675"/>
                  </a:lnTo>
                  <a:lnTo>
                    <a:pt x="296" y="675"/>
                  </a:lnTo>
                  <a:lnTo>
                    <a:pt x="295" y="675"/>
                  </a:lnTo>
                  <a:lnTo>
                    <a:pt x="293" y="677"/>
                  </a:lnTo>
                  <a:lnTo>
                    <a:pt x="276" y="683"/>
                  </a:lnTo>
                  <a:lnTo>
                    <a:pt x="275" y="684"/>
                  </a:lnTo>
                  <a:lnTo>
                    <a:pt x="273" y="686"/>
                  </a:lnTo>
                  <a:lnTo>
                    <a:pt x="271" y="687"/>
                  </a:lnTo>
                  <a:lnTo>
                    <a:pt x="269" y="687"/>
                  </a:lnTo>
                  <a:lnTo>
                    <a:pt x="264" y="687"/>
                  </a:lnTo>
                  <a:lnTo>
                    <a:pt x="265" y="686"/>
                  </a:lnTo>
                  <a:lnTo>
                    <a:pt x="265" y="685"/>
                  </a:lnTo>
                  <a:lnTo>
                    <a:pt x="266" y="684"/>
                  </a:lnTo>
                  <a:lnTo>
                    <a:pt x="267" y="683"/>
                  </a:lnTo>
                  <a:lnTo>
                    <a:pt x="264" y="683"/>
                  </a:lnTo>
                  <a:lnTo>
                    <a:pt x="258" y="679"/>
                  </a:lnTo>
                  <a:lnTo>
                    <a:pt x="251" y="678"/>
                  </a:lnTo>
                  <a:lnTo>
                    <a:pt x="249" y="677"/>
                  </a:lnTo>
                  <a:lnTo>
                    <a:pt x="248" y="677"/>
                  </a:lnTo>
                  <a:lnTo>
                    <a:pt x="247" y="679"/>
                  </a:lnTo>
                  <a:lnTo>
                    <a:pt x="243" y="687"/>
                  </a:lnTo>
                  <a:lnTo>
                    <a:pt x="237" y="690"/>
                  </a:lnTo>
                  <a:lnTo>
                    <a:pt x="235" y="692"/>
                  </a:lnTo>
                  <a:lnTo>
                    <a:pt x="236" y="697"/>
                  </a:lnTo>
                  <a:lnTo>
                    <a:pt x="243" y="706"/>
                  </a:lnTo>
                  <a:lnTo>
                    <a:pt x="246" y="707"/>
                  </a:lnTo>
                  <a:lnTo>
                    <a:pt x="236" y="709"/>
                  </a:lnTo>
                  <a:lnTo>
                    <a:pt x="235" y="711"/>
                  </a:lnTo>
                  <a:lnTo>
                    <a:pt x="236" y="716"/>
                  </a:lnTo>
                  <a:lnTo>
                    <a:pt x="238" y="722"/>
                  </a:lnTo>
                  <a:lnTo>
                    <a:pt x="235" y="724"/>
                  </a:lnTo>
                  <a:lnTo>
                    <a:pt x="229" y="724"/>
                  </a:lnTo>
                  <a:lnTo>
                    <a:pt x="224" y="723"/>
                  </a:lnTo>
                  <a:lnTo>
                    <a:pt x="224" y="718"/>
                  </a:lnTo>
                  <a:lnTo>
                    <a:pt x="217" y="719"/>
                  </a:lnTo>
                  <a:lnTo>
                    <a:pt x="215" y="719"/>
                  </a:lnTo>
                  <a:lnTo>
                    <a:pt x="213" y="718"/>
                  </a:lnTo>
                  <a:lnTo>
                    <a:pt x="208" y="714"/>
                  </a:lnTo>
                  <a:lnTo>
                    <a:pt x="206" y="713"/>
                  </a:lnTo>
                  <a:lnTo>
                    <a:pt x="197" y="714"/>
                  </a:lnTo>
                  <a:lnTo>
                    <a:pt x="193" y="713"/>
                  </a:lnTo>
                  <a:lnTo>
                    <a:pt x="191" y="709"/>
                  </a:lnTo>
                  <a:lnTo>
                    <a:pt x="191" y="711"/>
                  </a:lnTo>
                  <a:lnTo>
                    <a:pt x="191" y="713"/>
                  </a:lnTo>
                  <a:lnTo>
                    <a:pt x="190" y="714"/>
                  </a:lnTo>
                  <a:lnTo>
                    <a:pt x="189" y="715"/>
                  </a:lnTo>
                  <a:lnTo>
                    <a:pt x="187" y="714"/>
                  </a:lnTo>
                  <a:lnTo>
                    <a:pt x="185" y="717"/>
                  </a:lnTo>
                  <a:lnTo>
                    <a:pt x="185" y="722"/>
                  </a:lnTo>
                  <a:lnTo>
                    <a:pt x="185" y="728"/>
                  </a:lnTo>
                  <a:lnTo>
                    <a:pt x="184" y="726"/>
                  </a:lnTo>
                  <a:lnTo>
                    <a:pt x="183" y="725"/>
                  </a:lnTo>
                  <a:lnTo>
                    <a:pt x="183" y="723"/>
                  </a:lnTo>
                  <a:lnTo>
                    <a:pt x="181" y="723"/>
                  </a:lnTo>
                  <a:lnTo>
                    <a:pt x="182" y="729"/>
                  </a:lnTo>
                  <a:lnTo>
                    <a:pt x="183" y="732"/>
                  </a:lnTo>
                  <a:lnTo>
                    <a:pt x="184" y="734"/>
                  </a:lnTo>
                  <a:lnTo>
                    <a:pt x="183" y="736"/>
                  </a:lnTo>
                  <a:lnTo>
                    <a:pt x="184" y="738"/>
                  </a:lnTo>
                  <a:lnTo>
                    <a:pt x="183" y="740"/>
                  </a:lnTo>
                  <a:lnTo>
                    <a:pt x="180" y="736"/>
                  </a:lnTo>
                  <a:lnTo>
                    <a:pt x="174" y="733"/>
                  </a:lnTo>
                  <a:lnTo>
                    <a:pt x="172" y="729"/>
                  </a:lnTo>
                  <a:lnTo>
                    <a:pt x="172" y="728"/>
                  </a:lnTo>
                  <a:lnTo>
                    <a:pt x="173" y="727"/>
                  </a:lnTo>
                  <a:lnTo>
                    <a:pt x="175" y="725"/>
                  </a:lnTo>
                  <a:lnTo>
                    <a:pt x="171" y="724"/>
                  </a:lnTo>
                  <a:lnTo>
                    <a:pt x="168" y="726"/>
                  </a:lnTo>
                  <a:lnTo>
                    <a:pt x="162" y="731"/>
                  </a:lnTo>
                  <a:lnTo>
                    <a:pt x="163" y="728"/>
                  </a:lnTo>
                  <a:lnTo>
                    <a:pt x="163" y="725"/>
                  </a:lnTo>
                  <a:lnTo>
                    <a:pt x="162" y="723"/>
                  </a:lnTo>
                  <a:lnTo>
                    <a:pt x="160" y="722"/>
                  </a:lnTo>
                  <a:lnTo>
                    <a:pt x="160" y="719"/>
                  </a:lnTo>
                  <a:lnTo>
                    <a:pt x="161" y="719"/>
                  </a:lnTo>
                  <a:lnTo>
                    <a:pt x="161" y="718"/>
                  </a:lnTo>
                  <a:lnTo>
                    <a:pt x="159" y="717"/>
                  </a:lnTo>
                  <a:lnTo>
                    <a:pt x="159" y="715"/>
                  </a:lnTo>
                  <a:lnTo>
                    <a:pt x="159" y="713"/>
                  </a:lnTo>
                  <a:lnTo>
                    <a:pt x="160" y="710"/>
                  </a:lnTo>
                  <a:lnTo>
                    <a:pt x="159" y="709"/>
                  </a:lnTo>
                  <a:lnTo>
                    <a:pt x="152" y="711"/>
                  </a:lnTo>
                  <a:lnTo>
                    <a:pt x="148" y="714"/>
                  </a:lnTo>
                  <a:lnTo>
                    <a:pt x="145" y="715"/>
                  </a:lnTo>
                  <a:lnTo>
                    <a:pt x="142" y="715"/>
                  </a:lnTo>
                  <a:lnTo>
                    <a:pt x="143" y="718"/>
                  </a:lnTo>
                  <a:lnTo>
                    <a:pt x="143" y="720"/>
                  </a:lnTo>
                  <a:lnTo>
                    <a:pt x="142" y="722"/>
                  </a:lnTo>
                  <a:lnTo>
                    <a:pt x="141" y="723"/>
                  </a:lnTo>
                  <a:lnTo>
                    <a:pt x="140" y="723"/>
                  </a:lnTo>
                  <a:lnTo>
                    <a:pt x="139" y="721"/>
                  </a:lnTo>
                  <a:lnTo>
                    <a:pt x="138" y="720"/>
                  </a:lnTo>
                  <a:lnTo>
                    <a:pt x="137" y="720"/>
                  </a:lnTo>
                  <a:lnTo>
                    <a:pt x="136" y="722"/>
                  </a:lnTo>
                  <a:lnTo>
                    <a:pt x="132" y="720"/>
                  </a:lnTo>
                  <a:lnTo>
                    <a:pt x="128" y="719"/>
                  </a:lnTo>
                  <a:lnTo>
                    <a:pt x="123" y="720"/>
                  </a:lnTo>
                  <a:lnTo>
                    <a:pt x="119" y="722"/>
                  </a:lnTo>
                  <a:lnTo>
                    <a:pt x="116" y="724"/>
                  </a:lnTo>
                  <a:lnTo>
                    <a:pt x="113" y="727"/>
                  </a:lnTo>
                  <a:lnTo>
                    <a:pt x="112" y="730"/>
                  </a:lnTo>
                  <a:lnTo>
                    <a:pt x="116" y="731"/>
                  </a:lnTo>
                  <a:lnTo>
                    <a:pt x="116" y="734"/>
                  </a:lnTo>
                  <a:lnTo>
                    <a:pt x="113" y="734"/>
                  </a:lnTo>
                  <a:lnTo>
                    <a:pt x="109" y="732"/>
                  </a:lnTo>
                  <a:lnTo>
                    <a:pt x="106" y="731"/>
                  </a:lnTo>
                  <a:lnTo>
                    <a:pt x="104" y="732"/>
                  </a:lnTo>
                  <a:lnTo>
                    <a:pt x="98" y="736"/>
                  </a:lnTo>
                  <a:lnTo>
                    <a:pt x="94" y="736"/>
                  </a:lnTo>
                  <a:lnTo>
                    <a:pt x="95" y="730"/>
                  </a:lnTo>
                  <a:lnTo>
                    <a:pt x="91" y="725"/>
                  </a:lnTo>
                  <a:lnTo>
                    <a:pt x="86" y="725"/>
                  </a:lnTo>
                  <a:lnTo>
                    <a:pt x="81" y="727"/>
                  </a:lnTo>
                  <a:lnTo>
                    <a:pt x="76" y="730"/>
                  </a:lnTo>
                  <a:lnTo>
                    <a:pt x="70" y="731"/>
                  </a:lnTo>
                  <a:lnTo>
                    <a:pt x="70" y="734"/>
                  </a:lnTo>
                  <a:lnTo>
                    <a:pt x="71" y="734"/>
                  </a:lnTo>
                  <a:lnTo>
                    <a:pt x="74" y="736"/>
                  </a:lnTo>
                  <a:lnTo>
                    <a:pt x="69" y="736"/>
                  </a:lnTo>
                  <a:lnTo>
                    <a:pt x="63" y="739"/>
                  </a:lnTo>
                  <a:lnTo>
                    <a:pt x="59" y="740"/>
                  </a:lnTo>
                  <a:lnTo>
                    <a:pt x="43" y="740"/>
                  </a:lnTo>
                  <a:lnTo>
                    <a:pt x="43" y="742"/>
                  </a:lnTo>
                  <a:lnTo>
                    <a:pt x="45" y="743"/>
                  </a:lnTo>
                  <a:lnTo>
                    <a:pt x="45" y="744"/>
                  </a:lnTo>
                  <a:lnTo>
                    <a:pt x="45" y="745"/>
                  </a:lnTo>
                  <a:lnTo>
                    <a:pt x="45" y="746"/>
                  </a:lnTo>
                  <a:lnTo>
                    <a:pt x="50" y="748"/>
                  </a:lnTo>
                  <a:lnTo>
                    <a:pt x="46" y="748"/>
                  </a:lnTo>
                  <a:lnTo>
                    <a:pt x="37" y="746"/>
                  </a:lnTo>
                  <a:lnTo>
                    <a:pt x="35" y="747"/>
                  </a:lnTo>
                  <a:lnTo>
                    <a:pt x="36" y="752"/>
                  </a:lnTo>
                  <a:lnTo>
                    <a:pt x="41" y="758"/>
                  </a:lnTo>
                  <a:lnTo>
                    <a:pt x="38" y="758"/>
                  </a:lnTo>
                  <a:lnTo>
                    <a:pt x="32" y="755"/>
                  </a:lnTo>
                  <a:lnTo>
                    <a:pt x="28" y="754"/>
                  </a:lnTo>
                  <a:lnTo>
                    <a:pt x="22" y="754"/>
                  </a:lnTo>
                  <a:lnTo>
                    <a:pt x="18" y="756"/>
                  </a:lnTo>
                  <a:lnTo>
                    <a:pt x="15" y="758"/>
                  </a:lnTo>
                  <a:lnTo>
                    <a:pt x="17" y="760"/>
                  </a:lnTo>
                  <a:lnTo>
                    <a:pt x="14" y="759"/>
                  </a:lnTo>
                  <a:lnTo>
                    <a:pt x="12" y="758"/>
                  </a:lnTo>
                  <a:lnTo>
                    <a:pt x="9" y="763"/>
                  </a:lnTo>
                  <a:lnTo>
                    <a:pt x="4" y="772"/>
                  </a:lnTo>
                  <a:lnTo>
                    <a:pt x="2" y="780"/>
                  </a:lnTo>
                  <a:lnTo>
                    <a:pt x="7" y="784"/>
                  </a:lnTo>
                  <a:lnTo>
                    <a:pt x="7" y="786"/>
                  </a:lnTo>
                  <a:lnTo>
                    <a:pt x="3" y="787"/>
                  </a:lnTo>
                  <a:lnTo>
                    <a:pt x="1" y="791"/>
                  </a:lnTo>
                  <a:lnTo>
                    <a:pt x="0" y="797"/>
                  </a:lnTo>
                  <a:lnTo>
                    <a:pt x="0" y="802"/>
                  </a:lnTo>
                  <a:lnTo>
                    <a:pt x="4" y="810"/>
                  </a:lnTo>
                  <a:lnTo>
                    <a:pt x="4" y="814"/>
                  </a:lnTo>
                  <a:lnTo>
                    <a:pt x="0" y="814"/>
                  </a:lnTo>
                  <a:lnTo>
                    <a:pt x="2" y="820"/>
                  </a:lnTo>
                  <a:lnTo>
                    <a:pt x="3" y="823"/>
                  </a:lnTo>
                  <a:lnTo>
                    <a:pt x="6" y="824"/>
                  </a:lnTo>
                  <a:lnTo>
                    <a:pt x="16" y="824"/>
                  </a:lnTo>
                  <a:lnTo>
                    <a:pt x="18" y="823"/>
                  </a:lnTo>
                  <a:lnTo>
                    <a:pt x="18" y="821"/>
                  </a:lnTo>
                  <a:lnTo>
                    <a:pt x="18" y="819"/>
                  </a:lnTo>
                  <a:lnTo>
                    <a:pt x="19" y="818"/>
                  </a:lnTo>
                  <a:lnTo>
                    <a:pt x="22" y="819"/>
                  </a:lnTo>
                  <a:lnTo>
                    <a:pt x="29" y="822"/>
                  </a:lnTo>
                  <a:lnTo>
                    <a:pt x="33" y="822"/>
                  </a:lnTo>
                  <a:lnTo>
                    <a:pt x="36" y="822"/>
                  </a:lnTo>
                  <a:lnTo>
                    <a:pt x="42" y="819"/>
                  </a:lnTo>
                  <a:lnTo>
                    <a:pt x="52" y="817"/>
                  </a:lnTo>
                  <a:lnTo>
                    <a:pt x="64" y="809"/>
                  </a:lnTo>
                  <a:lnTo>
                    <a:pt x="70" y="806"/>
                  </a:lnTo>
                  <a:lnTo>
                    <a:pt x="83" y="804"/>
                  </a:lnTo>
                  <a:lnTo>
                    <a:pt x="87" y="802"/>
                  </a:lnTo>
                  <a:lnTo>
                    <a:pt x="93" y="799"/>
                  </a:lnTo>
                  <a:lnTo>
                    <a:pt x="97" y="798"/>
                  </a:lnTo>
                  <a:lnTo>
                    <a:pt x="78" y="809"/>
                  </a:lnTo>
                  <a:lnTo>
                    <a:pt x="76" y="811"/>
                  </a:lnTo>
                  <a:lnTo>
                    <a:pt x="65" y="824"/>
                  </a:lnTo>
                  <a:lnTo>
                    <a:pt x="65" y="826"/>
                  </a:lnTo>
                  <a:lnTo>
                    <a:pt x="68" y="826"/>
                  </a:lnTo>
                  <a:lnTo>
                    <a:pt x="70" y="825"/>
                  </a:lnTo>
                  <a:lnTo>
                    <a:pt x="73" y="824"/>
                  </a:lnTo>
                  <a:lnTo>
                    <a:pt x="74" y="822"/>
                  </a:lnTo>
                  <a:lnTo>
                    <a:pt x="76" y="824"/>
                  </a:lnTo>
                  <a:lnTo>
                    <a:pt x="75" y="825"/>
                  </a:lnTo>
                  <a:lnTo>
                    <a:pt x="75" y="825"/>
                  </a:lnTo>
                  <a:lnTo>
                    <a:pt x="74" y="826"/>
                  </a:lnTo>
                  <a:lnTo>
                    <a:pt x="79" y="825"/>
                  </a:lnTo>
                  <a:lnTo>
                    <a:pt x="85" y="821"/>
                  </a:lnTo>
                  <a:lnTo>
                    <a:pt x="88" y="822"/>
                  </a:lnTo>
                  <a:lnTo>
                    <a:pt x="88" y="821"/>
                  </a:lnTo>
                  <a:lnTo>
                    <a:pt x="90" y="820"/>
                  </a:lnTo>
                  <a:lnTo>
                    <a:pt x="90" y="818"/>
                  </a:lnTo>
                  <a:lnTo>
                    <a:pt x="92" y="818"/>
                  </a:lnTo>
                  <a:lnTo>
                    <a:pt x="92" y="820"/>
                  </a:lnTo>
                  <a:lnTo>
                    <a:pt x="90" y="820"/>
                  </a:lnTo>
                  <a:lnTo>
                    <a:pt x="90" y="822"/>
                  </a:lnTo>
                  <a:lnTo>
                    <a:pt x="93" y="821"/>
                  </a:lnTo>
                  <a:lnTo>
                    <a:pt x="98" y="818"/>
                  </a:lnTo>
                  <a:lnTo>
                    <a:pt x="101" y="818"/>
                  </a:lnTo>
                  <a:lnTo>
                    <a:pt x="97" y="822"/>
                  </a:lnTo>
                  <a:lnTo>
                    <a:pt x="95" y="824"/>
                  </a:lnTo>
                  <a:lnTo>
                    <a:pt x="94" y="825"/>
                  </a:lnTo>
                  <a:lnTo>
                    <a:pt x="94" y="826"/>
                  </a:lnTo>
                  <a:lnTo>
                    <a:pt x="93" y="827"/>
                  </a:lnTo>
                  <a:lnTo>
                    <a:pt x="92" y="827"/>
                  </a:lnTo>
                  <a:lnTo>
                    <a:pt x="90" y="830"/>
                  </a:lnTo>
                  <a:lnTo>
                    <a:pt x="99" y="830"/>
                  </a:lnTo>
                  <a:lnTo>
                    <a:pt x="100" y="829"/>
                  </a:lnTo>
                  <a:lnTo>
                    <a:pt x="101" y="832"/>
                  </a:lnTo>
                  <a:lnTo>
                    <a:pt x="103" y="833"/>
                  </a:lnTo>
                  <a:lnTo>
                    <a:pt x="106" y="832"/>
                  </a:lnTo>
                  <a:lnTo>
                    <a:pt x="108" y="830"/>
                  </a:lnTo>
                  <a:lnTo>
                    <a:pt x="109" y="834"/>
                  </a:lnTo>
                  <a:lnTo>
                    <a:pt x="111" y="835"/>
                  </a:lnTo>
                  <a:lnTo>
                    <a:pt x="117" y="834"/>
                  </a:lnTo>
                  <a:lnTo>
                    <a:pt x="117" y="836"/>
                  </a:lnTo>
                  <a:lnTo>
                    <a:pt x="101" y="840"/>
                  </a:lnTo>
                  <a:lnTo>
                    <a:pt x="97" y="838"/>
                  </a:lnTo>
                  <a:lnTo>
                    <a:pt x="100" y="838"/>
                  </a:lnTo>
                  <a:lnTo>
                    <a:pt x="101" y="838"/>
                  </a:lnTo>
                  <a:lnTo>
                    <a:pt x="102" y="836"/>
                  </a:lnTo>
                  <a:lnTo>
                    <a:pt x="89" y="837"/>
                  </a:lnTo>
                  <a:lnTo>
                    <a:pt x="80" y="840"/>
                  </a:lnTo>
                  <a:lnTo>
                    <a:pt x="78" y="840"/>
                  </a:lnTo>
                  <a:lnTo>
                    <a:pt x="75" y="840"/>
                  </a:lnTo>
                  <a:lnTo>
                    <a:pt x="74" y="839"/>
                  </a:lnTo>
                  <a:lnTo>
                    <a:pt x="72" y="837"/>
                  </a:lnTo>
                  <a:lnTo>
                    <a:pt x="70" y="836"/>
                  </a:lnTo>
                  <a:lnTo>
                    <a:pt x="53" y="838"/>
                  </a:lnTo>
                  <a:lnTo>
                    <a:pt x="47" y="835"/>
                  </a:lnTo>
                  <a:lnTo>
                    <a:pt x="50" y="824"/>
                  </a:lnTo>
                  <a:lnTo>
                    <a:pt x="47" y="823"/>
                  </a:lnTo>
                  <a:lnTo>
                    <a:pt x="44" y="825"/>
                  </a:lnTo>
                  <a:lnTo>
                    <a:pt x="41" y="834"/>
                  </a:lnTo>
                  <a:lnTo>
                    <a:pt x="41" y="835"/>
                  </a:lnTo>
                  <a:lnTo>
                    <a:pt x="42" y="837"/>
                  </a:lnTo>
                  <a:lnTo>
                    <a:pt x="41" y="839"/>
                  </a:lnTo>
                  <a:lnTo>
                    <a:pt x="39" y="840"/>
                  </a:lnTo>
                  <a:lnTo>
                    <a:pt x="37" y="840"/>
                  </a:lnTo>
                  <a:lnTo>
                    <a:pt x="35" y="839"/>
                  </a:lnTo>
                  <a:lnTo>
                    <a:pt x="33" y="839"/>
                  </a:lnTo>
                  <a:lnTo>
                    <a:pt x="31" y="840"/>
                  </a:lnTo>
                  <a:lnTo>
                    <a:pt x="32" y="843"/>
                  </a:lnTo>
                  <a:lnTo>
                    <a:pt x="31" y="846"/>
                  </a:lnTo>
                  <a:lnTo>
                    <a:pt x="43" y="847"/>
                  </a:lnTo>
                  <a:lnTo>
                    <a:pt x="45" y="847"/>
                  </a:lnTo>
                  <a:lnTo>
                    <a:pt x="47" y="850"/>
                  </a:lnTo>
                  <a:lnTo>
                    <a:pt x="46" y="851"/>
                  </a:lnTo>
                  <a:lnTo>
                    <a:pt x="44" y="853"/>
                  </a:lnTo>
                  <a:lnTo>
                    <a:pt x="43" y="856"/>
                  </a:lnTo>
                  <a:lnTo>
                    <a:pt x="44" y="858"/>
                  </a:lnTo>
                  <a:lnTo>
                    <a:pt x="45" y="861"/>
                  </a:lnTo>
                  <a:lnTo>
                    <a:pt x="47" y="864"/>
                  </a:lnTo>
                  <a:lnTo>
                    <a:pt x="46" y="866"/>
                  </a:lnTo>
                  <a:lnTo>
                    <a:pt x="45" y="872"/>
                  </a:lnTo>
                  <a:lnTo>
                    <a:pt x="50" y="870"/>
                  </a:lnTo>
                  <a:lnTo>
                    <a:pt x="53" y="865"/>
                  </a:lnTo>
                  <a:lnTo>
                    <a:pt x="56" y="858"/>
                  </a:lnTo>
                  <a:lnTo>
                    <a:pt x="59" y="853"/>
                  </a:lnTo>
                  <a:lnTo>
                    <a:pt x="64" y="851"/>
                  </a:lnTo>
                  <a:lnTo>
                    <a:pt x="75" y="858"/>
                  </a:lnTo>
                  <a:lnTo>
                    <a:pt x="79" y="856"/>
                  </a:lnTo>
                  <a:lnTo>
                    <a:pt x="80" y="858"/>
                  </a:lnTo>
                  <a:lnTo>
                    <a:pt x="81" y="860"/>
                  </a:lnTo>
                  <a:lnTo>
                    <a:pt x="82" y="861"/>
                  </a:lnTo>
                  <a:lnTo>
                    <a:pt x="84" y="862"/>
                  </a:lnTo>
                  <a:lnTo>
                    <a:pt x="92" y="864"/>
                  </a:lnTo>
                  <a:lnTo>
                    <a:pt x="95" y="867"/>
                  </a:lnTo>
                  <a:lnTo>
                    <a:pt x="95" y="873"/>
                  </a:lnTo>
                  <a:lnTo>
                    <a:pt x="96" y="875"/>
                  </a:lnTo>
                  <a:lnTo>
                    <a:pt x="99" y="879"/>
                  </a:lnTo>
                  <a:lnTo>
                    <a:pt x="100" y="882"/>
                  </a:lnTo>
                  <a:lnTo>
                    <a:pt x="98" y="890"/>
                  </a:lnTo>
                  <a:lnTo>
                    <a:pt x="97" y="892"/>
                  </a:lnTo>
                  <a:lnTo>
                    <a:pt x="94" y="893"/>
                  </a:lnTo>
                  <a:lnTo>
                    <a:pt x="83" y="890"/>
                  </a:lnTo>
                  <a:lnTo>
                    <a:pt x="20" y="904"/>
                  </a:lnTo>
                  <a:lnTo>
                    <a:pt x="19" y="904"/>
                  </a:lnTo>
                  <a:lnTo>
                    <a:pt x="17" y="902"/>
                  </a:lnTo>
                  <a:lnTo>
                    <a:pt x="17" y="902"/>
                  </a:lnTo>
                  <a:lnTo>
                    <a:pt x="16" y="903"/>
                  </a:lnTo>
                  <a:lnTo>
                    <a:pt x="16" y="904"/>
                  </a:lnTo>
                  <a:lnTo>
                    <a:pt x="16" y="905"/>
                  </a:lnTo>
                  <a:lnTo>
                    <a:pt x="14" y="907"/>
                  </a:lnTo>
                  <a:lnTo>
                    <a:pt x="14" y="909"/>
                  </a:lnTo>
                  <a:lnTo>
                    <a:pt x="13" y="911"/>
                  </a:lnTo>
                  <a:lnTo>
                    <a:pt x="11" y="912"/>
                  </a:lnTo>
                  <a:lnTo>
                    <a:pt x="26" y="916"/>
                  </a:lnTo>
                  <a:lnTo>
                    <a:pt x="33" y="916"/>
                  </a:lnTo>
                  <a:lnTo>
                    <a:pt x="36" y="916"/>
                  </a:lnTo>
                  <a:lnTo>
                    <a:pt x="42" y="922"/>
                  </a:lnTo>
                  <a:lnTo>
                    <a:pt x="44" y="921"/>
                  </a:lnTo>
                  <a:lnTo>
                    <a:pt x="47" y="918"/>
                  </a:lnTo>
                  <a:lnTo>
                    <a:pt x="49" y="916"/>
                  </a:lnTo>
                  <a:lnTo>
                    <a:pt x="51" y="917"/>
                  </a:lnTo>
                  <a:lnTo>
                    <a:pt x="69" y="931"/>
                  </a:lnTo>
                  <a:lnTo>
                    <a:pt x="78" y="943"/>
                  </a:lnTo>
                  <a:lnTo>
                    <a:pt x="81" y="948"/>
                  </a:lnTo>
                  <a:lnTo>
                    <a:pt x="83" y="956"/>
                  </a:lnTo>
                  <a:lnTo>
                    <a:pt x="86" y="964"/>
                  </a:lnTo>
                  <a:lnTo>
                    <a:pt x="86" y="969"/>
                  </a:lnTo>
                  <a:lnTo>
                    <a:pt x="86" y="971"/>
                  </a:lnTo>
                  <a:lnTo>
                    <a:pt x="84" y="971"/>
                  </a:lnTo>
                  <a:lnTo>
                    <a:pt x="82" y="971"/>
                  </a:lnTo>
                  <a:lnTo>
                    <a:pt x="81" y="972"/>
                  </a:lnTo>
                  <a:lnTo>
                    <a:pt x="81" y="974"/>
                  </a:lnTo>
                  <a:lnTo>
                    <a:pt x="81" y="978"/>
                  </a:lnTo>
                  <a:lnTo>
                    <a:pt x="81" y="980"/>
                  </a:lnTo>
                  <a:lnTo>
                    <a:pt x="110" y="981"/>
                  </a:lnTo>
                  <a:lnTo>
                    <a:pt x="114" y="980"/>
                  </a:lnTo>
                  <a:lnTo>
                    <a:pt x="117" y="978"/>
                  </a:lnTo>
                  <a:lnTo>
                    <a:pt x="124" y="972"/>
                  </a:lnTo>
                  <a:lnTo>
                    <a:pt x="124" y="970"/>
                  </a:lnTo>
                  <a:lnTo>
                    <a:pt x="118" y="970"/>
                  </a:lnTo>
                  <a:lnTo>
                    <a:pt x="118" y="968"/>
                  </a:lnTo>
                  <a:lnTo>
                    <a:pt x="119" y="967"/>
                  </a:lnTo>
                  <a:lnTo>
                    <a:pt x="119" y="966"/>
                  </a:lnTo>
                  <a:lnTo>
                    <a:pt x="117" y="964"/>
                  </a:lnTo>
                  <a:lnTo>
                    <a:pt x="117" y="960"/>
                  </a:lnTo>
                  <a:lnTo>
                    <a:pt x="120" y="960"/>
                  </a:lnTo>
                  <a:lnTo>
                    <a:pt x="124" y="966"/>
                  </a:lnTo>
                  <a:lnTo>
                    <a:pt x="126" y="964"/>
                  </a:lnTo>
                  <a:lnTo>
                    <a:pt x="127" y="963"/>
                  </a:lnTo>
                  <a:lnTo>
                    <a:pt x="129" y="962"/>
                  </a:lnTo>
                  <a:lnTo>
                    <a:pt x="132" y="962"/>
                  </a:lnTo>
                  <a:lnTo>
                    <a:pt x="132" y="960"/>
                  </a:lnTo>
                  <a:lnTo>
                    <a:pt x="129" y="958"/>
                  </a:lnTo>
                  <a:lnTo>
                    <a:pt x="127" y="954"/>
                  </a:lnTo>
                  <a:lnTo>
                    <a:pt x="125" y="949"/>
                  </a:lnTo>
                  <a:lnTo>
                    <a:pt x="128" y="946"/>
                  </a:lnTo>
                  <a:lnTo>
                    <a:pt x="128" y="951"/>
                  </a:lnTo>
                  <a:lnTo>
                    <a:pt x="130" y="955"/>
                  </a:lnTo>
                  <a:lnTo>
                    <a:pt x="133" y="959"/>
                  </a:lnTo>
                  <a:lnTo>
                    <a:pt x="135" y="960"/>
                  </a:lnTo>
                  <a:lnTo>
                    <a:pt x="138" y="960"/>
                  </a:lnTo>
                  <a:lnTo>
                    <a:pt x="141" y="962"/>
                  </a:lnTo>
                  <a:lnTo>
                    <a:pt x="146" y="966"/>
                  </a:lnTo>
                  <a:lnTo>
                    <a:pt x="147" y="964"/>
                  </a:lnTo>
                  <a:lnTo>
                    <a:pt x="149" y="963"/>
                  </a:lnTo>
                  <a:lnTo>
                    <a:pt x="151" y="963"/>
                  </a:lnTo>
                  <a:lnTo>
                    <a:pt x="153" y="962"/>
                  </a:lnTo>
                  <a:lnTo>
                    <a:pt x="152" y="965"/>
                  </a:lnTo>
                  <a:lnTo>
                    <a:pt x="151" y="966"/>
                  </a:lnTo>
                  <a:lnTo>
                    <a:pt x="150" y="966"/>
                  </a:lnTo>
                  <a:lnTo>
                    <a:pt x="148" y="966"/>
                  </a:lnTo>
                  <a:lnTo>
                    <a:pt x="152" y="967"/>
                  </a:lnTo>
                  <a:lnTo>
                    <a:pt x="156" y="962"/>
                  </a:lnTo>
                  <a:lnTo>
                    <a:pt x="157" y="958"/>
                  </a:lnTo>
                  <a:lnTo>
                    <a:pt x="156" y="952"/>
                  </a:lnTo>
                  <a:lnTo>
                    <a:pt x="161" y="953"/>
                  </a:lnTo>
                  <a:lnTo>
                    <a:pt x="166" y="957"/>
                  </a:lnTo>
                  <a:lnTo>
                    <a:pt x="170" y="961"/>
                  </a:lnTo>
                  <a:lnTo>
                    <a:pt x="170" y="964"/>
                  </a:lnTo>
                  <a:lnTo>
                    <a:pt x="173" y="965"/>
                  </a:lnTo>
                  <a:lnTo>
                    <a:pt x="174" y="966"/>
                  </a:lnTo>
                  <a:lnTo>
                    <a:pt x="176" y="966"/>
                  </a:lnTo>
                  <a:lnTo>
                    <a:pt x="175" y="969"/>
                  </a:lnTo>
                  <a:lnTo>
                    <a:pt x="176" y="971"/>
                  </a:lnTo>
                  <a:lnTo>
                    <a:pt x="177" y="972"/>
                  </a:lnTo>
                  <a:lnTo>
                    <a:pt x="178" y="974"/>
                  </a:lnTo>
                  <a:lnTo>
                    <a:pt x="182" y="981"/>
                  </a:lnTo>
                  <a:lnTo>
                    <a:pt x="182" y="982"/>
                  </a:lnTo>
                  <a:lnTo>
                    <a:pt x="186" y="982"/>
                  </a:lnTo>
                  <a:lnTo>
                    <a:pt x="190" y="981"/>
                  </a:lnTo>
                  <a:lnTo>
                    <a:pt x="194" y="981"/>
                  </a:lnTo>
                  <a:lnTo>
                    <a:pt x="197" y="984"/>
                  </a:lnTo>
                  <a:lnTo>
                    <a:pt x="207" y="978"/>
                  </a:lnTo>
                  <a:lnTo>
                    <a:pt x="209" y="979"/>
                  </a:lnTo>
                  <a:lnTo>
                    <a:pt x="211" y="983"/>
                  </a:lnTo>
                  <a:lnTo>
                    <a:pt x="215" y="984"/>
                  </a:lnTo>
                  <a:lnTo>
                    <a:pt x="222" y="984"/>
                  </a:lnTo>
                  <a:lnTo>
                    <a:pt x="223" y="985"/>
                  </a:lnTo>
                  <a:lnTo>
                    <a:pt x="225" y="987"/>
                  </a:lnTo>
                  <a:lnTo>
                    <a:pt x="227" y="988"/>
                  </a:lnTo>
                  <a:lnTo>
                    <a:pt x="228" y="988"/>
                  </a:lnTo>
                  <a:lnTo>
                    <a:pt x="233" y="988"/>
                  </a:lnTo>
                  <a:lnTo>
                    <a:pt x="240" y="990"/>
                  </a:lnTo>
                  <a:lnTo>
                    <a:pt x="243" y="990"/>
                  </a:lnTo>
                  <a:lnTo>
                    <a:pt x="246" y="988"/>
                  </a:lnTo>
                  <a:lnTo>
                    <a:pt x="246" y="990"/>
                  </a:lnTo>
                  <a:lnTo>
                    <a:pt x="247" y="991"/>
                  </a:lnTo>
                  <a:lnTo>
                    <a:pt x="249" y="994"/>
                  </a:lnTo>
                  <a:lnTo>
                    <a:pt x="252" y="1000"/>
                  </a:lnTo>
                  <a:lnTo>
                    <a:pt x="258" y="1007"/>
                  </a:lnTo>
                  <a:lnTo>
                    <a:pt x="259" y="1009"/>
                  </a:lnTo>
                  <a:lnTo>
                    <a:pt x="262" y="1010"/>
                  </a:lnTo>
                  <a:lnTo>
                    <a:pt x="278" y="1006"/>
                  </a:lnTo>
                  <a:lnTo>
                    <a:pt x="278" y="1004"/>
                  </a:lnTo>
                  <a:lnTo>
                    <a:pt x="277" y="1003"/>
                  </a:lnTo>
                  <a:lnTo>
                    <a:pt x="275" y="1001"/>
                  </a:lnTo>
                  <a:lnTo>
                    <a:pt x="274" y="1001"/>
                  </a:lnTo>
                  <a:lnTo>
                    <a:pt x="278" y="1000"/>
                  </a:lnTo>
                  <a:lnTo>
                    <a:pt x="284" y="996"/>
                  </a:lnTo>
                  <a:lnTo>
                    <a:pt x="289" y="991"/>
                  </a:lnTo>
                  <a:lnTo>
                    <a:pt x="294" y="986"/>
                  </a:lnTo>
                  <a:lnTo>
                    <a:pt x="294" y="988"/>
                  </a:lnTo>
                  <a:lnTo>
                    <a:pt x="291" y="990"/>
                  </a:lnTo>
                  <a:lnTo>
                    <a:pt x="289" y="993"/>
                  </a:lnTo>
                  <a:lnTo>
                    <a:pt x="287" y="1000"/>
                  </a:lnTo>
                  <a:lnTo>
                    <a:pt x="286" y="1000"/>
                  </a:lnTo>
                  <a:lnTo>
                    <a:pt x="282" y="1000"/>
                  </a:lnTo>
                  <a:lnTo>
                    <a:pt x="282" y="1001"/>
                  </a:lnTo>
                  <a:lnTo>
                    <a:pt x="282" y="1004"/>
                  </a:lnTo>
                  <a:lnTo>
                    <a:pt x="281" y="1005"/>
                  </a:lnTo>
                  <a:lnTo>
                    <a:pt x="281" y="1006"/>
                  </a:lnTo>
                  <a:lnTo>
                    <a:pt x="279" y="1006"/>
                  </a:lnTo>
                  <a:lnTo>
                    <a:pt x="279" y="1008"/>
                  </a:lnTo>
                  <a:lnTo>
                    <a:pt x="287" y="1009"/>
                  </a:lnTo>
                  <a:lnTo>
                    <a:pt x="291" y="1010"/>
                  </a:lnTo>
                  <a:lnTo>
                    <a:pt x="294" y="1012"/>
                  </a:lnTo>
                  <a:lnTo>
                    <a:pt x="294" y="1014"/>
                  </a:lnTo>
                  <a:lnTo>
                    <a:pt x="286" y="1011"/>
                  </a:lnTo>
                  <a:lnTo>
                    <a:pt x="282" y="1010"/>
                  </a:lnTo>
                  <a:lnTo>
                    <a:pt x="279" y="1012"/>
                  </a:lnTo>
                  <a:lnTo>
                    <a:pt x="284" y="1012"/>
                  </a:lnTo>
                  <a:lnTo>
                    <a:pt x="293" y="1014"/>
                  </a:lnTo>
                  <a:lnTo>
                    <a:pt x="298" y="1016"/>
                  </a:lnTo>
                  <a:lnTo>
                    <a:pt x="304" y="1023"/>
                  </a:lnTo>
                  <a:lnTo>
                    <a:pt x="305" y="1024"/>
                  </a:lnTo>
                  <a:lnTo>
                    <a:pt x="307" y="1023"/>
                  </a:lnTo>
                  <a:lnTo>
                    <a:pt x="307" y="1020"/>
                  </a:lnTo>
                  <a:lnTo>
                    <a:pt x="308" y="1017"/>
                  </a:lnTo>
                  <a:lnTo>
                    <a:pt x="311" y="1016"/>
                  </a:lnTo>
                  <a:lnTo>
                    <a:pt x="309" y="1013"/>
                  </a:lnTo>
                  <a:lnTo>
                    <a:pt x="308" y="1012"/>
                  </a:lnTo>
                  <a:lnTo>
                    <a:pt x="311" y="1011"/>
                  </a:lnTo>
                  <a:lnTo>
                    <a:pt x="313" y="1009"/>
                  </a:lnTo>
                  <a:lnTo>
                    <a:pt x="314" y="1008"/>
                  </a:lnTo>
                  <a:lnTo>
                    <a:pt x="316" y="1010"/>
                  </a:lnTo>
                  <a:lnTo>
                    <a:pt x="317" y="1009"/>
                  </a:lnTo>
                  <a:lnTo>
                    <a:pt x="317" y="1008"/>
                  </a:lnTo>
                  <a:lnTo>
                    <a:pt x="317" y="1008"/>
                  </a:lnTo>
                  <a:lnTo>
                    <a:pt x="318" y="1008"/>
                  </a:lnTo>
                  <a:lnTo>
                    <a:pt x="317" y="1004"/>
                  </a:lnTo>
                  <a:lnTo>
                    <a:pt x="316" y="1001"/>
                  </a:lnTo>
                  <a:lnTo>
                    <a:pt x="314" y="999"/>
                  </a:lnTo>
                  <a:lnTo>
                    <a:pt x="311" y="998"/>
                  </a:lnTo>
                  <a:lnTo>
                    <a:pt x="314" y="997"/>
                  </a:lnTo>
                  <a:lnTo>
                    <a:pt x="317" y="998"/>
                  </a:lnTo>
                  <a:lnTo>
                    <a:pt x="319" y="999"/>
                  </a:lnTo>
                  <a:lnTo>
                    <a:pt x="321" y="996"/>
                  </a:lnTo>
                  <a:lnTo>
                    <a:pt x="322" y="996"/>
                  </a:lnTo>
                  <a:lnTo>
                    <a:pt x="322" y="998"/>
                  </a:lnTo>
                  <a:lnTo>
                    <a:pt x="322" y="1004"/>
                  </a:lnTo>
                  <a:lnTo>
                    <a:pt x="323" y="1004"/>
                  </a:lnTo>
                  <a:lnTo>
                    <a:pt x="325" y="1003"/>
                  </a:lnTo>
                  <a:lnTo>
                    <a:pt x="326" y="1002"/>
                  </a:lnTo>
                  <a:lnTo>
                    <a:pt x="326" y="1005"/>
                  </a:lnTo>
                  <a:lnTo>
                    <a:pt x="326" y="1007"/>
                  </a:lnTo>
                  <a:lnTo>
                    <a:pt x="327" y="1009"/>
                  </a:lnTo>
                  <a:lnTo>
                    <a:pt x="327" y="1010"/>
                  </a:lnTo>
                  <a:lnTo>
                    <a:pt x="313" y="1017"/>
                  </a:lnTo>
                  <a:lnTo>
                    <a:pt x="310" y="1025"/>
                  </a:lnTo>
                  <a:lnTo>
                    <a:pt x="310" y="1029"/>
                  </a:lnTo>
                  <a:lnTo>
                    <a:pt x="311" y="1031"/>
                  </a:lnTo>
                  <a:lnTo>
                    <a:pt x="312" y="1032"/>
                  </a:lnTo>
                  <a:lnTo>
                    <a:pt x="315" y="1033"/>
                  </a:lnTo>
                  <a:lnTo>
                    <a:pt x="316" y="1034"/>
                  </a:lnTo>
                  <a:lnTo>
                    <a:pt x="319" y="1037"/>
                  </a:lnTo>
                  <a:lnTo>
                    <a:pt x="321" y="1041"/>
                  </a:lnTo>
                  <a:lnTo>
                    <a:pt x="323" y="1046"/>
                  </a:lnTo>
                  <a:lnTo>
                    <a:pt x="323" y="1053"/>
                  </a:lnTo>
                  <a:lnTo>
                    <a:pt x="323" y="1057"/>
                  </a:lnTo>
                  <a:lnTo>
                    <a:pt x="321" y="1061"/>
                  </a:lnTo>
                  <a:lnTo>
                    <a:pt x="320" y="1065"/>
                  </a:lnTo>
                  <a:lnTo>
                    <a:pt x="321" y="1067"/>
                  </a:lnTo>
                  <a:lnTo>
                    <a:pt x="323" y="1075"/>
                  </a:lnTo>
                  <a:lnTo>
                    <a:pt x="324" y="1075"/>
                  </a:lnTo>
                  <a:lnTo>
                    <a:pt x="326" y="1074"/>
                  </a:lnTo>
                  <a:lnTo>
                    <a:pt x="330" y="1075"/>
                  </a:lnTo>
                  <a:lnTo>
                    <a:pt x="332" y="1075"/>
                  </a:lnTo>
                  <a:lnTo>
                    <a:pt x="328" y="1070"/>
                  </a:lnTo>
                  <a:lnTo>
                    <a:pt x="325" y="1064"/>
                  </a:lnTo>
                  <a:lnTo>
                    <a:pt x="324" y="1055"/>
                  </a:lnTo>
                  <a:lnTo>
                    <a:pt x="326" y="1046"/>
                  </a:lnTo>
                  <a:lnTo>
                    <a:pt x="325" y="1045"/>
                  </a:lnTo>
                  <a:lnTo>
                    <a:pt x="324" y="1044"/>
                  </a:lnTo>
                  <a:lnTo>
                    <a:pt x="323" y="1044"/>
                  </a:lnTo>
                  <a:lnTo>
                    <a:pt x="325" y="1041"/>
                  </a:lnTo>
                  <a:lnTo>
                    <a:pt x="327" y="1041"/>
                  </a:lnTo>
                  <a:lnTo>
                    <a:pt x="329" y="1042"/>
                  </a:lnTo>
                  <a:lnTo>
                    <a:pt x="331" y="1044"/>
                  </a:lnTo>
                  <a:lnTo>
                    <a:pt x="330" y="1045"/>
                  </a:lnTo>
                  <a:lnTo>
                    <a:pt x="329" y="1046"/>
                  </a:lnTo>
                  <a:lnTo>
                    <a:pt x="331" y="1047"/>
                  </a:lnTo>
                  <a:lnTo>
                    <a:pt x="335" y="1047"/>
                  </a:lnTo>
                  <a:lnTo>
                    <a:pt x="341" y="1044"/>
                  </a:lnTo>
                  <a:lnTo>
                    <a:pt x="342" y="1045"/>
                  </a:lnTo>
                  <a:lnTo>
                    <a:pt x="343" y="1046"/>
                  </a:lnTo>
                  <a:lnTo>
                    <a:pt x="346" y="1046"/>
                  </a:lnTo>
                  <a:lnTo>
                    <a:pt x="345" y="1042"/>
                  </a:lnTo>
                  <a:lnTo>
                    <a:pt x="345" y="1039"/>
                  </a:lnTo>
                  <a:lnTo>
                    <a:pt x="347" y="1038"/>
                  </a:lnTo>
                  <a:lnTo>
                    <a:pt x="347" y="1043"/>
                  </a:lnTo>
                  <a:lnTo>
                    <a:pt x="348" y="1046"/>
                  </a:lnTo>
                  <a:lnTo>
                    <a:pt x="350" y="1047"/>
                  </a:lnTo>
                  <a:lnTo>
                    <a:pt x="351" y="1045"/>
                  </a:lnTo>
                  <a:lnTo>
                    <a:pt x="350" y="1042"/>
                  </a:lnTo>
                  <a:lnTo>
                    <a:pt x="353" y="1044"/>
                  </a:lnTo>
                  <a:lnTo>
                    <a:pt x="355" y="1047"/>
                  </a:lnTo>
                  <a:lnTo>
                    <a:pt x="356" y="1049"/>
                  </a:lnTo>
                  <a:lnTo>
                    <a:pt x="358" y="1048"/>
                  </a:lnTo>
                  <a:lnTo>
                    <a:pt x="360" y="1051"/>
                  </a:lnTo>
                  <a:lnTo>
                    <a:pt x="361" y="1052"/>
                  </a:lnTo>
                  <a:lnTo>
                    <a:pt x="361" y="1050"/>
                  </a:lnTo>
                  <a:lnTo>
                    <a:pt x="362" y="1050"/>
                  </a:lnTo>
                  <a:lnTo>
                    <a:pt x="362" y="1048"/>
                  </a:lnTo>
                  <a:lnTo>
                    <a:pt x="360" y="1046"/>
                  </a:lnTo>
                  <a:lnTo>
                    <a:pt x="358" y="1043"/>
                  </a:lnTo>
                  <a:lnTo>
                    <a:pt x="356" y="1040"/>
                  </a:lnTo>
                  <a:lnTo>
                    <a:pt x="355" y="1037"/>
                  </a:lnTo>
                  <a:lnTo>
                    <a:pt x="355" y="1030"/>
                  </a:lnTo>
                  <a:lnTo>
                    <a:pt x="355" y="1028"/>
                  </a:lnTo>
                  <a:lnTo>
                    <a:pt x="354" y="1024"/>
                  </a:lnTo>
                  <a:lnTo>
                    <a:pt x="354" y="1022"/>
                  </a:lnTo>
                  <a:lnTo>
                    <a:pt x="355" y="1022"/>
                  </a:lnTo>
                  <a:lnTo>
                    <a:pt x="356" y="1025"/>
                  </a:lnTo>
                  <a:lnTo>
                    <a:pt x="357" y="1028"/>
                  </a:lnTo>
                  <a:lnTo>
                    <a:pt x="359" y="1030"/>
                  </a:lnTo>
                  <a:lnTo>
                    <a:pt x="362" y="1030"/>
                  </a:lnTo>
                  <a:lnTo>
                    <a:pt x="360" y="1031"/>
                  </a:lnTo>
                  <a:lnTo>
                    <a:pt x="360" y="1033"/>
                  </a:lnTo>
                  <a:lnTo>
                    <a:pt x="360" y="1036"/>
                  </a:lnTo>
                  <a:lnTo>
                    <a:pt x="361" y="1040"/>
                  </a:lnTo>
                  <a:lnTo>
                    <a:pt x="362" y="1040"/>
                  </a:lnTo>
                  <a:lnTo>
                    <a:pt x="363" y="1039"/>
                  </a:lnTo>
                  <a:lnTo>
                    <a:pt x="364" y="1038"/>
                  </a:lnTo>
                  <a:lnTo>
                    <a:pt x="366" y="1038"/>
                  </a:lnTo>
                  <a:lnTo>
                    <a:pt x="366" y="1040"/>
                  </a:lnTo>
                  <a:lnTo>
                    <a:pt x="365" y="1040"/>
                  </a:lnTo>
                  <a:lnTo>
                    <a:pt x="365" y="1042"/>
                  </a:lnTo>
                  <a:lnTo>
                    <a:pt x="371" y="1040"/>
                  </a:lnTo>
                  <a:lnTo>
                    <a:pt x="375" y="1038"/>
                  </a:lnTo>
                  <a:lnTo>
                    <a:pt x="377" y="1035"/>
                  </a:lnTo>
                  <a:lnTo>
                    <a:pt x="379" y="1033"/>
                  </a:lnTo>
                  <a:lnTo>
                    <a:pt x="389" y="1032"/>
                  </a:lnTo>
                  <a:lnTo>
                    <a:pt x="393" y="1030"/>
                  </a:lnTo>
                  <a:lnTo>
                    <a:pt x="390" y="1028"/>
                  </a:lnTo>
                  <a:lnTo>
                    <a:pt x="396" y="1029"/>
                  </a:lnTo>
                  <a:lnTo>
                    <a:pt x="399" y="1031"/>
                  </a:lnTo>
                  <a:lnTo>
                    <a:pt x="401" y="1034"/>
                  </a:lnTo>
                  <a:lnTo>
                    <a:pt x="397" y="1033"/>
                  </a:lnTo>
                  <a:lnTo>
                    <a:pt x="393" y="1032"/>
                  </a:lnTo>
                  <a:lnTo>
                    <a:pt x="403" y="1038"/>
                  </a:lnTo>
                  <a:lnTo>
                    <a:pt x="404" y="1040"/>
                  </a:lnTo>
                  <a:lnTo>
                    <a:pt x="406" y="1040"/>
                  </a:lnTo>
                  <a:lnTo>
                    <a:pt x="407" y="1039"/>
                  </a:lnTo>
                  <a:lnTo>
                    <a:pt x="408" y="1038"/>
                  </a:lnTo>
                  <a:lnTo>
                    <a:pt x="405" y="1036"/>
                  </a:lnTo>
                  <a:lnTo>
                    <a:pt x="407" y="1035"/>
                  </a:lnTo>
                  <a:lnTo>
                    <a:pt x="408" y="1034"/>
                  </a:lnTo>
                  <a:lnTo>
                    <a:pt x="408" y="1032"/>
                  </a:lnTo>
                  <a:lnTo>
                    <a:pt x="406" y="1030"/>
                  </a:lnTo>
                  <a:lnTo>
                    <a:pt x="406" y="1028"/>
                  </a:lnTo>
                  <a:lnTo>
                    <a:pt x="411" y="1034"/>
                  </a:lnTo>
                  <a:lnTo>
                    <a:pt x="410" y="1039"/>
                  </a:lnTo>
                  <a:lnTo>
                    <a:pt x="402" y="1050"/>
                  </a:lnTo>
                  <a:lnTo>
                    <a:pt x="404" y="1052"/>
                  </a:lnTo>
                  <a:lnTo>
                    <a:pt x="400" y="1055"/>
                  </a:lnTo>
                  <a:lnTo>
                    <a:pt x="394" y="1055"/>
                  </a:lnTo>
                  <a:lnTo>
                    <a:pt x="389" y="1053"/>
                  </a:lnTo>
                  <a:lnTo>
                    <a:pt x="386" y="1050"/>
                  </a:lnTo>
                  <a:lnTo>
                    <a:pt x="385" y="1054"/>
                  </a:lnTo>
                  <a:lnTo>
                    <a:pt x="385" y="1056"/>
                  </a:lnTo>
                  <a:lnTo>
                    <a:pt x="383" y="1054"/>
                  </a:lnTo>
                  <a:lnTo>
                    <a:pt x="382" y="1054"/>
                  </a:lnTo>
                  <a:lnTo>
                    <a:pt x="381" y="1054"/>
                  </a:lnTo>
                  <a:lnTo>
                    <a:pt x="380" y="1056"/>
                  </a:lnTo>
                  <a:lnTo>
                    <a:pt x="378" y="1056"/>
                  </a:lnTo>
                  <a:lnTo>
                    <a:pt x="375" y="1050"/>
                  </a:lnTo>
                  <a:lnTo>
                    <a:pt x="370" y="1050"/>
                  </a:lnTo>
                  <a:lnTo>
                    <a:pt x="367" y="1052"/>
                  </a:lnTo>
                  <a:lnTo>
                    <a:pt x="370" y="1054"/>
                  </a:lnTo>
                  <a:lnTo>
                    <a:pt x="370" y="1055"/>
                  </a:lnTo>
                  <a:lnTo>
                    <a:pt x="370" y="1056"/>
                  </a:lnTo>
                  <a:lnTo>
                    <a:pt x="370" y="1056"/>
                  </a:lnTo>
                  <a:lnTo>
                    <a:pt x="373" y="1056"/>
                  </a:lnTo>
                  <a:lnTo>
                    <a:pt x="375" y="1057"/>
                  </a:lnTo>
                  <a:lnTo>
                    <a:pt x="375" y="1059"/>
                  </a:lnTo>
                  <a:lnTo>
                    <a:pt x="376" y="1059"/>
                  </a:lnTo>
                  <a:lnTo>
                    <a:pt x="379" y="1065"/>
                  </a:lnTo>
                  <a:lnTo>
                    <a:pt x="379" y="1066"/>
                  </a:lnTo>
                  <a:lnTo>
                    <a:pt x="382" y="1068"/>
                  </a:lnTo>
                  <a:lnTo>
                    <a:pt x="385" y="1070"/>
                  </a:lnTo>
                  <a:lnTo>
                    <a:pt x="388" y="1070"/>
                  </a:lnTo>
                  <a:lnTo>
                    <a:pt x="391" y="1070"/>
                  </a:lnTo>
                  <a:lnTo>
                    <a:pt x="402" y="1066"/>
                  </a:lnTo>
                  <a:lnTo>
                    <a:pt x="405" y="1066"/>
                  </a:lnTo>
                  <a:lnTo>
                    <a:pt x="411" y="1068"/>
                  </a:lnTo>
                  <a:lnTo>
                    <a:pt x="414" y="1067"/>
                  </a:lnTo>
                  <a:lnTo>
                    <a:pt x="414" y="1060"/>
                  </a:lnTo>
                  <a:lnTo>
                    <a:pt x="416" y="1061"/>
                  </a:lnTo>
                  <a:lnTo>
                    <a:pt x="419" y="1062"/>
                  </a:lnTo>
                  <a:lnTo>
                    <a:pt x="424" y="1062"/>
                  </a:lnTo>
                  <a:lnTo>
                    <a:pt x="423" y="1060"/>
                  </a:lnTo>
                  <a:lnTo>
                    <a:pt x="422" y="1059"/>
                  </a:lnTo>
                  <a:lnTo>
                    <a:pt x="421" y="1058"/>
                  </a:lnTo>
                  <a:lnTo>
                    <a:pt x="420" y="1058"/>
                  </a:lnTo>
                  <a:lnTo>
                    <a:pt x="423" y="1057"/>
                  </a:lnTo>
                  <a:lnTo>
                    <a:pt x="426" y="1057"/>
                  </a:lnTo>
                  <a:lnTo>
                    <a:pt x="429" y="1057"/>
                  </a:lnTo>
                  <a:lnTo>
                    <a:pt x="432" y="1054"/>
                  </a:lnTo>
                  <a:lnTo>
                    <a:pt x="430" y="1058"/>
                  </a:lnTo>
                  <a:lnTo>
                    <a:pt x="427" y="1061"/>
                  </a:lnTo>
                  <a:lnTo>
                    <a:pt x="424" y="1063"/>
                  </a:lnTo>
                  <a:lnTo>
                    <a:pt x="421" y="1064"/>
                  </a:lnTo>
                  <a:lnTo>
                    <a:pt x="423" y="1066"/>
                  </a:lnTo>
                  <a:lnTo>
                    <a:pt x="424" y="1065"/>
                  </a:lnTo>
                  <a:lnTo>
                    <a:pt x="425" y="1064"/>
                  </a:lnTo>
                  <a:lnTo>
                    <a:pt x="427" y="1064"/>
                  </a:lnTo>
                  <a:lnTo>
                    <a:pt x="434" y="1064"/>
                  </a:lnTo>
                  <a:lnTo>
                    <a:pt x="441" y="1062"/>
                  </a:lnTo>
                  <a:lnTo>
                    <a:pt x="443" y="1061"/>
                  </a:lnTo>
                  <a:lnTo>
                    <a:pt x="446" y="1062"/>
                  </a:lnTo>
                  <a:lnTo>
                    <a:pt x="461" y="1068"/>
                  </a:lnTo>
                  <a:lnTo>
                    <a:pt x="465" y="1068"/>
                  </a:lnTo>
                  <a:lnTo>
                    <a:pt x="470" y="1067"/>
                  </a:lnTo>
                  <a:lnTo>
                    <a:pt x="473" y="1068"/>
                  </a:lnTo>
                  <a:lnTo>
                    <a:pt x="469" y="1067"/>
                  </a:lnTo>
                  <a:lnTo>
                    <a:pt x="462" y="1069"/>
                  </a:lnTo>
                  <a:lnTo>
                    <a:pt x="450" y="1070"/>
                  </a:lnTo>
                  <a:lnTo>
                    <a:pt x="448" y="1072"/>
                  </a:lnTo>
                  <a:lnTo>
                    <a:pt x="450" y="1076"/>
                  </a:lnTo>
                  <a:lnTo>
                    <a:pt x="449" y="1081"/>
                  </a:lnTo>
                  <a:lnTo>
                    <a:pt x="451" y="1083"/>
                  </a:lnTo>
                  <a:lnTo>
                    <a:pt x="455" y="1083"/>
                  </a:lnTo>
                  <a:lnTo>
                    <a:pt x="459" y="1085"/>
                  </a:lnTo>
                  <a:lnTo>
                    <a:pt x="457" y="1089"/>
                  </a:lnTo>
                  <a:lnTo>
                    <a:pt x="460" y="1091"/>
                  </a:lnTo>
                  <a:lnTo>
                    <a:pt x="465" y="1091"/>
                  </a:lnTo>
                  <a:lnTo>
                    <a:pt x="468" y="1091"/>
                  </a:lnTo>
                  <a:lnTo>
                    <a:pt x="467" y="1093"/>
                  </a:lnTo>
                  <a:lnTo>
                    <a:pt x="460" y="1097"/>
                  </a:lnTo>
                  <a:lnTo>
                    <a:pt x="459" y="1099"/>
                  </a:lnTo>
                  <a:lnTo>
                    <a:pt x="457" y="1098"/>
                  </a:lnTo>
                  <a:lnTo>
                    <a:pt x="458" y="1097"/>
                  </a:lnTo>
                  <a:lnTo>
                    <a:pt x="458" y="1097"/>
                  </a:lnTo>
                  <a:lnTo>
                    <a:pt x="459" y="1095"/>
                  </a:lnTo>
                  <a:lnTo>
                    <a:pt x="455" y="1095"/>
                  </a:lnTo>
                  <a:lnTo>
                    <a:pt x="453" y="1094"/>
                  </a:lnTo>
                  <a:lnTo>
                    <a:pt x="451" y="1094"/>
                  </a:lnTo>
                  <a:lnTo>
                    <a:pt x="436" y="1103"/>
                  </a:lnTo>
                  <a:lnTo>
                    <a:pt x="444" y="1108"/>
                  </a:lnTo>
                  <a:lnTo>
                    <a:pt x="446" y="1113"/>
                  </a:lnTo>
                  <a:lnTo>
                    <a:pt x="446" y="1121"/>
                  </a:lnTo>
                  <a:lnTo>
                    <a:pt x="448" y="1121"/>
                  </a:lnTo>
                  <a:lnTo>
                    <a:pt x="449" y="1118"/>
                  </a:lnTo>
                  <a:lnTo>
                    <a:pt x="449" y="1117"/>
                  </a:lnTo>
                  <a:lnTo>
                    <a:pt x="448" y="1115"/>
                  </a:lnTo>
                  <a:lnTo>
                    <a:pt x="448" y="1114"/>
                  </a:lnTo>
                  <a:lnTo>
                    <a:pt x="449" y="1114"/>
                  </a:lnTo>
                  <a:lnTo>
                    <a:pt x="450" y="1113"/>
                  </a:lnTo>
                  <a:lnTo>
                    <a:pt x="453" y="1117"/>
                  </a:lnTo>
                  <a:lnTo>
                    <a:pt x="457" y="1121"/>
                  </a:lnTo>
                  <a:lnTo>
                    <a:pt x="459" y="1125"/>
                  </a:lnTo>
                  <a:lnTo>
                    <a:pt x="456" y="1129"/>
                  </a:lnTo>
                  <a:lnTo>
                    <a:pt x="451" y="1130"/>
                  </a:lnTo>
                  <a:lnTo>
                    <a:pt x="443" y="1126"/>
                  </a:lnTo>
                  <a:lnTo>
                    <a:pt x="438" y="1125"/>
                  </a:lnTo>
                  <a:lnTo>
                    <a:pt x="438" y="1127"/>
                  </a:lnTo>
                  <a:lnTo>
                    <a:pt x="457" y="1137"/>
                  </a:lnTo>
                  <a:lnTo>
                    <a:pt x="462" y="1137"/>
                  </a:lnTo>
                  <a:lnTo>
                    <a:pt x="463" y="1136"/>
                  </a:lnTo>
                  <a:lnTo>
                    <a:pt x="463" y="1134"/>
                  </a:lnTo>
                  <a:lnTo>
                    <a:pt x="464" y="1132"/>
                  </a:lnTo>
                  <a:lnTo>
                    <a:pt x="465" y="1131"/>
                  </a:lnTo>
                  <a:lnTo>
                    <a:pt x="467" y="1131"/>
                  </a:lnTo>
                  <a:lnTo>
                    <a:pt x="469" y="1131"/>
                  </a:lnTo>
                  <a:lnTo>
                    <a:pt x="472" y="1131"/>
                  </a:lnTo>
                  <a:lnTo>
                    <a:pt x="475" y="1133"/>
                  </a:lnTo>
                  <a:lnTo>
                    <a:pt x="480" y="1138"/>
                  </a:lnTo>
                  <a:lnTo>
                    <a:pt x="483" y="1141"/>
                  </a:lnTo>
                  <a:lnTo>
                    <a:pt x="486" y="1142"/>
                  </a:lnTo>
                  <a:lnTo>
                    <a:pt x="490" y="1143"/>
                  </a:lnTo>
                  <a:lnTo>
                    <a:pt x="494" y="1141"/>
                  </a:lnTo>
                  <a:lnTo>
                    <a:pt x="498" y="1137"/>
                  </a:lnTo>
                  <a:lnTo>
                    <a:pt x="504" y="1135"/>
                  </a:lnTo>
                  <a:lnTo>
                    <a:pt x="506" y="1133"/>
                  </a:lnTo>
                  <a:lnTo>
                    <a:pt x="507" y="1131"/>
                  </a:lnTo>
                  <a:lnTo>
                    <a:pt x="508" y="1129"/>
                  </a:lnTo>
                  <a:lnTo>
                    <a:pt x="509" y="1127"/>
                  </a:lnTo>
                  <a:lnTo>
                    <a:pt x="515" y="1123"/>
                  </a:lnTo>
                  <a:lnTo>
                    <a:pt x="542" y="1122"/>
                  </a:lnTo>
                  <a:lnTo>
                    <a:pt x="550" y="1124"/>
                  </a:lnTo>
                  <a:lnTo>
                    <a:pt x="553" y="1127"/>
                  </a:lnTo>
                  <a:lnTo>
                    <a:pt x="554" y="1127"/>
                  </a:lnTo>
                  <a:lnTo>
                    <a:pt x="559" y="1128"/>
                  </a:lnTo>
                  <a:lnTo>
                    <a:pt x="563" y="1129"/>
                  </a:lnTo>
                  <a:lnTo>
                    <a:pt x="570" y="1133"/>
                  </a:lnTo>
                  <a:lnTo>
                    <a:pt x="577" y="1139"/>
                  </a:lnTo>
                  <a:lnTo>
                    <a:pt x="582" y="1146"/>
                  </a:lnTo>
                  <a:lnTo>
                    <a:pt x="586" y="1149"/>
                  </a:lnTo>
                  <a:lnTo>
                    <a:pt x="594" y="1150"/>
                  </a:lnTo>
                  <a:lnTo>
                    <a:pt x="598" y="1153"/>
                  </a:lnTo>
                  <a:lnTo>
                    <a:pt x="587" y="1153"/>
                  </a:lnTo>
                  <a:lnTo>
                    <a:pt x="583" y="1151"/>
                  </a:lnTo>
                  <a:lnTo>
                    <a:pt x="578" y="1146"/>
                  </a:lnTo>
                  <a:lnTo>
                    <a:pt x="576" y="1145"/>
                  </a:lnTo>
                  <a:lnTo>
                    <a:pt x="568" y="1143"/>
                  </a:lnTo>
                  <a:lnTo>
                    <a:pt x="560" y="1137"/>
                  </a:lnTo>
                  <a:lnTo>
                    <a:pt x="560" y="1135"/>
                  </a:lnTo>
                  <a:lnTo>
                    <a:pt x="564" y="1135"/>
                  </a:lnTo>
                  <a:lnTo>
                    <a:pt x="563" y="1133"/>
                  </a:lnTo>
                  <a:lnTo>
                    <a:pt x="561" y="1132"/>
                  </a:lnTo>
                  <a:lnTo>
                    <a:pt x="559" y="1131"/>
                  </a:lnTo>
                  <a:lnTo>
                    <a:pt x="556" y="1131"/>
                  </a:lnTo>
                  <a:lnTo>
                    <a:pt x="558" y="1133"/>
                  </a:lnTo>
                  <a:lnTo>
                    <a:pt x="555" y="1133"/>
                  </a:lnTo>
                  <a:lnTo>
                    <a:pt x="545" y="1131"/>
                  </a:lnTo>
                  <a:lnTo>
                    <a:pt x="543" y="1129"/>
                  </a:lnTo>
                  <a:lnTo>
                    <a:pt x="542" y="1127"/>
                  </a:lnTo>
                  <a:lnTo>
                    <a:pt x="540" y="1128"/>
                  </a:lnTo>
                  <a:lnTo>
                    <a:pt x="539" y="1128"/>
                  </a:lnTo>
                  <a:lnTo>
                    <a:pt x="538" y="1129"/>
                  </a:lnTo>
                  <a:lnTo>
                    <a:pt x="520" y="1131"/>
                  </a:lnTo>
                  <a:lnTo>
                    <a:pt x="515" y="1133"/>
                  </a:lnTo>
                  <a:lnTo>
                    <a:pt x="513" y="1135"/>
                  </a:lnTo>
                  <a:lnTo>
                    <a:pt x="512" y="1139"/>
                  </a:lnTo>
                  <a:lnTo>
                    <a:pt x="511" y="1142"/>
                  </a:lnTo>
                  <a:lnTo>
                    <a:pt x="511" y="1145"/>
                  </a:lnTo>
                  <a:lnTo>
                    <a:pt x="512" y="1150"/>
                  </a:lnTo>
                  <a:lnTo>
                    <a:pt x="514" y="1154"/>
                  </a:lnTo>
                  <a:lnTo>
                    <a:pt x="514" y="1158"/>
                  </a:lnTo>
                  <a:lnTo>
                    <a:pt x="513" y="1162"/>
                  </a:lnTo>
                  <a:lnTo>
                    <a:pt x="512" y="1165"/>
                  </a:lnTo>
                  <a:lnTo>
                    <a:pt x="511" y="1166"/>
                  </a:lnTo>
                  <a:lnTo>
                    <a:pt x="505" y="1167"/>
                  </a:lnTo>
                  <a:lnTo>
                    <a:pt x="502" y="1168"/>
                  </a:lnTo>
                  <a:lnTo>
                    <a:pt x="500" y="1170"/>
                  </a:lnTo>
                  <a:lnTo>
                    <a:pt x="498" y="1172"/>
                  </a:lnTo>
                  <a:lnTo>
                    <a:pt x="505" y="1176"/>
                  </a:lnTo>
                  <a:lnTo>
                    <a:pt x="527" y="1180"/>
                  </a:lnTo>
                  <a:lnTo>
                    <a:pt x="539" y="1186"/>
                  </a:lnTo>
                  <a:lnTo>
                    <a:pt x="542" y="1189"/>
                  </a:lnTo>
                  <a:lnTo>
                    <a:pt x="544" y="1193"/>
                  </a:lnTo>
                  <a:lnTo>
                    <a:pt x="546" y="1198"/>
                  </a:lnTo>
                  <a:lnTo>
                    <a:pt x="547" y="1203"/>
                  </a:lnTo>
                  <a:lnTo>
                    <a:pt x="543" y="1205"/>
                  </a:lnTo>
                  <a:lnTo>
                    <a:pt x="541" y="1210"/>
                  </a:lnTo>
                  <a:lnTo>
                    <a:pt x="537" y="1221"/>
                  </a:lnTo>
                  <a:lnTo>
                    <a:pt x="535" y="1225"/>
                  </a:lnTo>
                  <a:lnTo>
                    <a:pt x="528" y="1230"/>
                  </a:lnTo>
                  <a:lnTo>
                    <a:pt x="525" y="1233"/>
                  </a:lnTo>
                  <a:lnTo>
                    <a:pt x="526" y="1237"/>
                  </a:lnTo>
                  <a:lnTo>
                    <a:pt x="521" y="1240"/>
                  </a:lnTo>
                  <a:lnTo>
                    <a:pt x="520" y="1243"/>
                  </a:lnTo>
                  <a:lnTo>
                    <a:pt x="519" y="1249"/>
                  </a:lnTo>
                  <a:lnTo>
                    <a:pt x="519" y="1254"/>
                  </a:lnTo>
                  <a:lnTo>
                    <a:pt x="520" y="1260"/>
                  </a:lnTo>
                  <a:lnTo>
                    <a:pt x="521" y="1264"/>
                  </a:lnTo>
                  <a:lnTo>
                    <a:pt x="524" y="1266"/>
                  </a:lnTo>
                  <a:lnTo>
                    <a:pt x="529" y="1268"/>
                  </a:lnTo>
                  <a:lnTo>
                    <a:pt x="535" y="1272"/>
                  </a:lnTo>
                  <a:lnTo>
                    <a:pt x="546" y="1283"/>
                  </a:lnTo>
                  <a:lnTo>
                    <a:pt x="552" y="1295"/>
                  </a:lnTo>
                  <a:lnTo>
                    <a:pt x="553" y="1297"/>
                  </a:lnTo>
                  <a:lnTo>
                    <a:pt x="556" y="1297"/>
                  </a:lnTo>
                  <a:lnTo>
                    <a:pt x="560" y="1299"/>
                  </a:lnTo>
                  <a:lnTo>
                    <a:pt x="562" y="1301"/>
                  </a:lnTo>
                  <a:lnTo>
                    <a:pt x="564" y="1308"/>
                  </a:lnTo>
                  <a:lnTo>
                    <a:pt x="567" y="1311"/>
                  </a:lnTo>
                  <a:lnTo>
                    <a:pt x="570" y="1313"/>
                  </a:lnTo>
                  <a:lnTo>
                    <a:pt x="573" y="1317"/>
                  </a:lnTo>
                  <a:lnTo>
                    <a:pt x="574" y="1320"/>
                  </a:lnTo>
                  <a:lnTo>
                    <a:pt x="575" y="1324"/>
                  </a:lnTo>
                  <a:lnTo>
                    <a:pt x="576" y="1327"/>
                  </a:lnTo>
                  <a:lnTo>
                    <a:pt x="579" y="1328"/>
                  </a:lnTo>
                  <a:lnTo>
                    <a:pt x="579" y="1333"/>
                  </a:lnTo>
                  <a:lnTo>
                    <a:pt x="583" y="1354"/>
                  </a:lnTo>
                  <a:lnTo>
                    <a:pt x="585" y="1357"/>
                  </a:lnTo>
                  <a:lnTo>
                    <a:pt x="587" y="1358"/>
                  </a:lnTo>
                  <a:lnTo>
                    <a:pt x="587" y="1356"/>
                  </a:lnTo>
                  <a:lnTo>
                    <a:pt x="587" y="1354"/>
                  </a:lnTo>
                  <a:lnTo>
                    <a:pt x="586" y="1349"/>
                  </a:lnTo>
                  <a:lnTo>
                    <a:pt x="586" y="1346"/>
                  </a:lnTo>
                  <a:lnTo>
                    <a:pt x="588" y="1349"/>
                  </a:lnTo>
                  <a:lnTo>
                    <a:pt x="590" y="1355"/>
                  </a:lnTo>
                  <a:lnTo>
                    <a:pt x="591" y="1357"/>
                  </a:lnTo>
                  <a:lnTo>
                    <a:pt x="594" y="1359"/>
                  </a:lnTo>
                  <a:lnTo>
                    <a:pt x="599" y="1360"/>
                  </a:lnTo>
                  <a:lnTo>
                    <a:pt x="606" y="1366"/>
                  </a:lnTo>
                  <a:lnTo>
                    <a:pt x="616" y="1368"/>
                  </a:lnTo>
                  <a:lnTo>
                    <a:pt x="619" y="1371"/>
                  </a:lnTo>
                  <a:lnTo>
                    <a:pt x="618" y="1375"/>
                  </a:lnTo>
                  <a:lnTo>
                    <a:pt x="623" y="1376"/>
                  </a:lnTo>
                  <a:lnTo>
                    <a:pt x="636" y="1377"/>
                  </a:lnTo>
                  <a:lnTo>
                    <a:pt x="641" y="1378"/>
                  </a:lnTo>
                  <a:lnTo>
                    <a:pt x="646" y="1381"/>
                  </a:lnTo>
                  <a:lnTo>
                    <a:pt x="649" y="1386"/>
                  </a:lnTo>
                  <a:lnTo>
                    <a:pt x="650" y="1393"/>
                  </a:lnTo>
                  <a:lnTo>
                    <a:pt x="652" y="1399"/>
                  </a:lnTo>
                  <a:lnTo>
                    <a:pt x="657" y="1400"/>
                  </a:lnTo>
                  <a:lnTo>
                    <a:pt x="668" y="1396"/>
                  </a:lnTo>
                  <a:lnTo>
                    <a:pt x="670" y="1397"/>
                  </a:lnTo>
                  <a:lnTo>
                    <a:pt x="675" y="1401"/>
                  </a:lnTo>
                  <a:lnTo>
                    <a:pt x="681" y="1405"/>
                  </a:lnTo>
                  <a:lnTo>
                    <a:pt x="683" y="1405"/>
                  </a:lnTo>
                  <a:lnTo>
                    <a:pt x="686" y="1406"/>
                  </a:lnTo>
                  <a:lnTo>
                    <a:pt x="689" y="1411"/>
                  </a:lnTo>
                  <a:lnTo>
                    <a:pt x="693" y="1416"/>
                  </a:lnTo>
                  <a:lnTo>
                    <a:pt x="698" y="1418"/>
                  </a:lnTo>
                  <a:lnTo>
                    <a:pt x="698" y="1409"/>
                  </a:lnTo>
                  <a:lnTo>
                    <a:pt x="705" y="1404"/>
                  </a:lnTo>
                  <a:lnTo>
                    <a:pt x="714" y="1405"/>
                  </a:lnTo>
                  <a:lnTo>
                    <a:pt x="718" y="1411"/>
                  </a:lnTo>
                  <a:lnTo>
                    <a:pt x="719" y="1415"/>
                  </a:lnTo>
                  <a:lnTo>
                    <a:pt x="720" y="1417"/>
                  </a:lnTo>
                  <a:lnTo>
                    <a:pt x="720" y="1420"/>
                  </a:lnTo>
                  <a:lnTo>
                    <a:pt x="718" y="1423"/>
                  </a:lnTo>
                  <a:lnTo>
                    <a:pt x="705" y="1432"/>
                  </a:lnTo>
                  <a:lnTo>
                    <a:pt x="703" y="1435"/>
                  </a:lnTo>
                  <a:lnTo>
                    <a:pt x="704" y="1441"/>
                  </a:lnTo>
                  <a:lnTo>
                    <a:pt x="702" y="1442"/>
                  </a:lnTo>
                  <a:lnTo>
                    <a:pt x="700" y="1444"/>
                  </a:lnTo>
                  <a:lnTo>
                    <a:pt x="699" y="1447"/>
                  </a:lnTo>
                  <a:lnTo>
                    <a:pt x="699" y="1449"/>
                  </a:lnTo>
                  <a:lnTo>
                    <a:pt x="701" y="1451"/>
                  </a:lnTo>
                  <a:lnTo>
                    <a:pt x="703" y="1452"/>
                  </a:lnTo>
                  <a:lnTo>
                    <a:pt x="704" y="1452"/>
                  </a:lnTo>
                  <a:lnTo>
                    <a:pt x="706" y="1452"/>
                  </a:lnTo>
                  <a:lnTo>
                    <a:pt x="709" y="1452"/>
                  </a:lnTo>
                  <a:lnTo>
                    <a:pt x="710" y="1452"/>
                  </a:lnTo>
                  <a:lnTo>
                    <a:pt x="711" y="1453"/>
                  </a:lnTo>
                  <a:lnTo>
                    <a:pt x="710" y="1454"/>
                  </a:lnTo>
                  <a:lnTo>
                    <a:pt x="710" y="1456"/>
                  </a:lnTo>
                  <a:lnTo>
                    <a:pt x="711" y="1456"/>
                  </a:lnTo>
                  <a:lnTo>
                    <a:pt x="713" y="1457"/>
                  </a:lnTo>
                  <a:lnTo>
                    <a:pt x="717" y="1460"/>
                  </a:lnTo>
                  <a:lnTo>
                    <a:pt x="715" y="1462"/>
                  </a:lnTo>
                  <a:lnTo>
                    <a:pt x="715" y="1464"/>
                  </a:lnTo>
                  <a:lnTo>
                    <a:pt x="716" y="1465"/>
                  </a:lnTo>
                  <a:lnTo>
                    <a:pt x="717" y="1466"/>
                  </a:lnTo>
                  <a:lnTo>
                    <a:pt x="718" y="1466"/>
                  </a:lnTo>
                  <a:lnTo>
                    <a:pt x="720" y="1467"/>
                  </a:lnTo>
                  <a:lnTo>
                    <a:pt x="721" y="1468"/>
                  </a:lnTo>
                  <a:lnTo>
                    <a:pt x="721" y="1469"/>
                  </a:lnTo>
                  <a:lnTo>
                    <a:pt x="721" y="1471"/>
                  </a:lnTo>
                  <a:lnTo>
                    <a:pt x="723" y="1475"/>
                  </a:lnTo>
                  <a:lnTo>
                    <a:pt x="723" y="1478"/>
                  </a:lnTo>
                  <a:lnTo>
                    <a:pt x="724" y="1480"/>
                  </a:lnTo>
                  <a:lnTo>
                    <a:pt x="727" y="1482"/>
                  </a:lnTo>
                  <a:lnTo>
                    <a:pt x="729" y="1483"/>
                  </a:lnTo>
                  <a:lnTo>
                    <a:pt x="730" y="1484"/>
                  </a:lnTo>
                  <a:lnTo>
                    <a:pt x="730" y="1485"/>
                  </a:lnTo>
                  <a:lnTo>
                    <a:pt x="730" y="1487"/>
                  </a:lnTo>
                  <a:lnTo>
                    <a:pt x="728" y="1492"/>
                  </a:lnTo>
                  <a:lnTo>
                    <a:pt x="726" y="1494"/>
                  </a:lnTo>
                  <a:lnTo>
                    <a:pt x="722" y="1494"/>
                  </a:lnTo>
                  <a:lnTo>
                    <a:pt x="718" y="1491"/>
                  </a:lnTo>
                  <a:lnTo>
                    <a:pt x="721" y="1500"/>
                  </a:lnTo>
                  <a:lnTo>
                    <a:pt x="723" y="1504"/>
                  </a:lnTo>
                  <a:lnTo>
                    <a:pt x="726" y="1506"/>
                  </a:lnTo>
                  <a:lnTo>
                    <a:pt x="725" y="1507"/>
                  </a:lnTo>
                  <a:lnTo>
                    <a:pt x="724" y="1509"/>
                  </a:lnTo>
                  <a:lnTo>
                    <a:pt x="723" y="1510"/>
                  </a:lnTo>
                  <a:lnTo>
                    <a:pt x="724" y="1512"/>
                  </a:lnTo>
                  <a:lnTo>
                    <a:pt x="725" y="1514"/>
                  </a:lnTo>
                  <a:lnTo>
                    <a:pt x="726" y="1517"/>
                  </a:lnTo>
                  <a:lnTo>
                    <a:pt x="727" y="1520"/>
                  </a:lnTo>
                  <a:lnTo>
                    <a:pt x="726" y="1523"/>
                  </a:lnTo>
                  <a:lnTo>
                    <a:pt x="724" y="1524"/>
                  </a:lnTo>
                  <a:lnTo>
                    <a:pt x="723" y="1523"/>
                  </a:lnTo>
                  <a:lnTo>
                    <a:pt x="721" y="1524"/>
                  </a:lnTo>
                  <a:lnTo>
                    <a:pt x="718" y="1525"/>
                  </a:lnTo>
                  <a:lnTo>
                    <a:pt x="716" y="1527"/>
                  </a:lnTo>
                  <a:lnTo>
                    <a:pt x="715" y="1529"/>
                  </a:lnTo>
                  <a:lnTo>
                    <a:pt x="714" y="1530"/>
                  </a:lnTo>
                  <a:lnTo>
                    <a:pt x="713" y="1532"/>
                  </a:lnTo>
                  <a:lnTo>
                    <a:pt x="710" y="1533"/>
                  </a:lnTo>
                  <a:lnTo>
                    <a:pt x="712" y="1536"/>
                  </a:lnTo>
                  <a:lnTo>
                    <a:pt x="713" y="1540"/>
                  </a:lnTo>
                  <a:lnTo>
                    <a:pt x="714" y="1544"/>
                  </a:lnTo>
                  <a:lnTo>
                    <a:pt x="715" y="1548"/>
                  </a:lnTo>
                  <a:lnTo>
                    <a:pt x="716" y="1550"/>
                  </a:lnTo>
                  <a:lnTo>
                    <a:pt x="721" y="1556"/>
                  </a:lnTo>
                  <a:lnTo>
                    <a:pt x="738" y="1570"/>
                  </a:lnTo>
                  <a:lnTo>
                    <a:pt x="743" y="1575"/>
                  </a:lnTo>
                  <a:lnTo>
                    <a:pt x="729" y="1569"/>
                  </a:lnTo>
                  <a:lnTo>
                    <a:pt x="727" y="1567"/>
                  </a:lnTo>
                  <a:lnTo>
                    <a:pt x="724" y="1565"/>
                  </a:lnTo>
                  <a:lnTo>
                    <a:pt x="712" y="1551"/>
                  </a:lnTo>
                  <a:lnTo>
                    <a:pt x="708" y="1550"/>
                  </a:lnTo>
                  <a:lnTo>
                    <a:pt x="695" y="1554"/>
                  </a:lnTo>
                  <a:lnTo>
                    <a:pt x="695" y="1558"/>
                  </a:lnTo>
                  <a:lnTo>
                    <a:pt x="692" y="1577"/>
                  </a:lnTo>
                  <a:lnTo>
                    <a:pt x="695" y="1579"/>
                  </a:lnTo>
                  <a:lnTo>
                    <a:pt x="702" y="1577"/>
                  </a:lnTo>
                  <a:lnTo>
                    <a:pt x="706" y="1580"/>
                  </a:lnTo>
                  <a:lnTo>
                    <a:pt x="708" y="1583"/>
                  </a:lnTo>
                  <a:lnTo>
                    <a:pt x="711" y="1586"/>
                  </a:lnTo>
                  <a:lnTo>
                    <a:pt x="714" y="1588"/>
                  </a:lnTo>
                  <a:lnTo>
                    <a:pt x="718" y="1589"/>
                  </a:lnTo>
                  <a:lnTo>
                    <a:pt x="724" y="1591"/>
                  </a:lnTo>
                  <a:lnTo>
                    <a:pt x="734" y="1602"/>
                  </a:lnTo>
                  <a:lnTo>
                    <a:pt x="741" y="1604"/>
                  </a:lnTo>
                  <a:lnTo>
                    <a:pt x="742" y="1605"/>
                  </a:lnTo>
                  <a:lnTo>
                    <a:pt x="743" y="1610"/>
                  </a:lnTo>
                  <a:lnTo>
                    <a:pt x="743" y="1612"/>
                  </a:lnTo>
                  <a:lnTo>
                    <a:pt x="771" y="1632"/>
                  </a:lnTo>
                  <a:lnTo>
                    <a:pt x="780" y="1642"/>
                  </a:lnTo>
                  <a:lnTo>
                    <a:pt x="784" y="1649"/>
                  </a:lnTo>
                  <a:lnTo>
                    <a:pt x="788" y="1657"/>
                  </a:lnTo>
                  <a:lnTo>
                    <a:pt x="795" y="1674"/>
                  </a:lnTo>
                  <a:lnTo>
                    <a:pt x="797" y="1685"/>
                  </a:lnTo>
                  <a:lnTo>
                    <a:pt x="805" y="1738"/>
                  </a:lnTo>
                  <a:lnTo>
                    <a:pt x="807" y="1747"/>
                  </a:lnTo>
                  <a:lnTo>
                    <a:pt x="811" y="1754"/>
                  </a:lnTo>
                  <a:lnTo>
                    <a:pt x="818" y="1760"/>
                  </a:lnTo>
                  <a:lnTo>
                    <a:pt x="826" y="1762"/>
                  </a:lnTo>
                  <a:lnTo>
                    <a:pt x="834" y="1766"/>
                  </a:lnTo>
                  <a:lnTo>
                    <a:pt x="839" y="1775"/>
                  </a:lnTo>
                  <a:lnTo>
                    <a:pt x="835" y="1771"/>
                  </a:lnTo>
                  <a:lnTo>
                    <a:pt x="830" y="1769"/>
                  </a:lnTo>
                  <a:lnTo>
                    <a:pt x="825" y="1768"/>
                  </a:lnTo>
                  <a:lnTo>
                    <a:pt x="819" y="1768"/>
                  </a:lnTo>
                  <a:lnTo>
                    <a:pt x="824" y="1770"/>
                  </a:lnTo>
                  <a:lnTo>
                    <a:pt x="828" y="1775"/>
                  </a:lnTo>
                  <a:lnTo>
                    <a:pt x="830" y="1781"/>
                  </a:lnTo>
                  <a:lnTo>
                    <a:pt x="828" y="1788"/>
                  </a:lnTo>
                  <a:lnTo>
                    <a:pt x="830" y="1792"/>
                  </a:lnTo>
                  <a:lnTo>
                    <a:pt x="830" y="1799"/>
                  </a:lnTo>
                  <a:lnTo>
                    <a:pt x="831" y="1803"/>
                  </a:lnTo>
                  <a:lnTo>
                    <a:pt x="828" y="1801"/>
                  </a:lnTo>
                  <a:lnTo>
                    <a:pt x="827" y="1797"/>
                  </a:lnTo>
                  <a:lnTo>
                    <a:pt x="826" y="1791"/>
                  </a:lnTo>
                  <a:lnTo>
                    <a:pt x="826" y="1785"/>
                  </a:lnTo>
                  <a:lnTo>
                    <a:pt x="826" y="1781"/>
                  </a:lnTo>
                  <a:lnTo>
                    <a:pt x="826" y="1778"/>
                  </a:lnTo>
                  <a:lnTo>
                    <a:pt x="824" y="1775"/>
                  </a:lnTo>
                  <a:lnTo>
                    <a:pt x="823" y="1773"/>
                  </a:lnTo>
                  <a:lnTo>
                    <a:pt x="816" y="1769"/>
                  </a:lnTo>
                  <a:lnTo>
                    <a:pt x="809" y="1762"/>
                  </a:lnTo>
                  <a:lnTo>
                    <a:pt x="802" y="1753"/>
                  </a:lnTo>
                  <a:lnTo>
                    <a:pt x="796" y="1737"/>
                  </a:lnTo>
                  <a:lnTo>
                    <a:pt x="795" y="1734"/>
                  </a:lnTo>
                  <a:lnTo>
                    <a:pt x="791" y="1708"/>
                  </a:lnTo>
                  <a:lnTo>
                    <a:pt x="789" y="1698"/>
                  </a:lnTo>
                  <a:lnTo>
                    <a:pt x="788" y="1693"/>
                  </a:lnTo>
                  <a:lnTo>
                    <a:pt x="786" y="1684"/>
                  </a:lnTo>
                  <a:lnTo>
                    <a:pt x="780" y="1676"/>
                  </a:lnTo>
                  <a:lnTo>
                    <a:pt x="757" y="1650"/>
                  </a:lnTo>
                  <a:lnTo>
                    <a:pt x="754" y="1649"/>
                  </a:lnTo>
                  <a:lnTo>
                    <a:pt x="745" y="1644"/>
                  </a:lnTo>
                  <a:lnTo>
                    <a:pt x="732" y="1634"/>
                  </a:lnTo>
                  <a:lnTo>
                    <a:pt x="731" y="1632"/>
                  </a:lnTo>
                  <a:lnTo>
                    <a:pt x="729" y="1629"/>
                  </a:lnTo>
                  <a:lnTo>
                    <a:pt x="728" y="1627"/>
                  </a:lnTo>
                  <a:lnTo>
                    <a:pt x="728" y="1626"/>
                  </a:lnTo>
                  <a:lnTo>
                    <a:pt x="728" y="1624"/>
                  </a:lnTo>
                  <a:lnTo>
                    <a:pt x="729" y="1623"/>
                  </a:lnTo>
                  <a:lnTo>
                    <a:pt x="729" y="1620"/>
                  </a:lnTo>
                  <a:lnTo>
                    <a:pt x="729" y="1618"/>
                  </a:lnTo>
                  <a:lnTo>
                    <a:pt x="729" y="1617"/>
                  </a:lnTo>
                  <a:lnTo>
                    <a:pt x="727" y="1616"/>
                  </a:lnTo>
                  <a:lnTo>
                    <a:pt x="723" y="1617"/>
                  </a:lnTo>
                  <a:lnTo>
                    <a:pt x="721" y="1621"/>
                  </a:lnTo>
                  <a:lnTo>
                    <a:pt x="714" y="1635"/>
                  </a:lnTo>
                  <a:lnTo>
                    <a:pt x="713" y="1639"/>
                  </a:lnTo>
                  <a:lnTo>
                    <a:pt x="709" y="1697"/>
                  </a:lnTo>
                  <a:lnTo>
                    <a:pt x="701" y="1741"/>
                  </a:lnTo>
                  <a:lnTo>
                    <a:pt x="689" y="1877"/>
                  </a:lnTo>
                  <a:lnTo>
                    <a:pt x="691" y="1874"/>
                  </a:lnTo>
                  <a:lnTo>
                    <a:pt x="692" y="1867"/>
                  </a:lnTo>
                  <a:lnTo>
                    <a:pt x="695" y="1855"/>
                  </a:lnTo>
                  <a:lnTo>
                    <a:pt x="703" y="1842"/>
                  </a:lnTo>
                  <a:lnTo>
                    <a:pt x="705" y="1839"/>
                  </a:lnTo>
                  <a:lnTo>
                    <a:pt x="705" y="1839"/>
                  </a:lnTo>
                  <a:lnTo>
                    <a:pt x="705" y="1837"/>
                  </a:lnTo>
                  <a:lnTo>
                    <a:pt x="706" y="1836"/>
                  </a:lnTo>
                  <a:lnTo>
                    <a:pt x="707" y="1835"/>
                  </a:lnTo>
                  <a:lnTo>
                    <a:pt x="708" y="1835"/>
                  </a:lnTo>
                  <a:lnTo>
                    <a:pt x="709" y="1836"/>
                  </a:lnTo>
                  <a:lnTo>
                    <a:pt x="710" y="1837"/>
                  </a:lnTo>
                  <a:lnTo>
                    <a:pt x="711" y="1837"/>
                  </a:lnTo>
                  <a:lnTo>
                    <a:pt x="713" y="1838"/>
                  </a:lnTo>
                  <a:lnTo>
                    <a:pt x="727" y="1852"/>
                  </a:lnTo>
                  <a:lnTo>
                    <a:pt x="729" y="1856"/>
                  </a:lnTo>
                  <a:lnTo>
                    <a:pt x="727" y="1856"/>
                  </a:lnTo>
                  <a:lnTo>
                    <a:pt x="731" y="1861"/>
                  </a:lnTo>
                  <a:lnTo>
                    <a:pt x="731" y="1865"/>
                  </a:lnTo>
                  <a:lnTo>
                    <a:pt x="727" y="1868"/>
                  </a:lnTo>
                  <a:lnTo>
                    <a:pt x="721" y="1869"/>
                  </a:lnTo>
                  <a:lnTo>
                    <a:pt x="709" y="1866"/>
                  </a:lnTo>
                  <a:lnTo>
                    <a:pt x="704" y="1866"/>
                  </a:lnTo>
                  <a:lnTo>
                    <a:pt x="700" y="1871"/>
                  </a:lnTo>
                  <a:lnTo>
                    <a:pt x="696" y="1884"/>
                  </a:lnTo>
                  <a:lnTo>
                    <a:pt x="696" y="1887"/>
                  </a:lnTo>
                  <a:lnTo>
                    <a:pt x="695" y="1889"/>
                  </a:lnTo>
                  <a:lnTo>
                    <a:pt x="690" y="1896"/>
                  </a:lnTo>
                  <a:lnTo>
                    <a:pt x="690" y="1899"/>
                  </a:lnTo>
                  <a:lnTo>
                    <a:pt x="691" y="1906"/>
                  </a:lnTo>
                  <a:lnTo>
                    <a:pt x="692" y="1910"/>
                  </a:lnTo>
                  <a:lnTo>
                    <a:pt x="690" y="1927"/>
                  </a:lnTo>
                  <a:lnTo>
                    <a:pt x="685" y="1966"/>
                  </a:lnTo>
                  <a:lnTo>
                    <a:pt x="673" y="2043"/>
                  </a:lnTo>
                  <a:lnTo>
                    <a:pt x="666" y="2078"/>
                  </a:lnTo>
                  <a:lnTo>
                    <a:pt x="661" y="2093"/>
                  </a:lnTo>
                  <a:lnTo>
                    <a:pt x="653" y="2137"/>
                  </a:lnTo>
                  <a:lnTo>
                    <a:pt x="648" y="2153"/>
                  </a:lnTo>
                  <a:lnTo>
                    <a:pt x="647" y="2161"/>
                  </a:lnTo>
                  <a:lnTo>
                    <a:pt x="641" y="2169"/>
                  </a:lnTo>
                  <a:lnTo>
                    <a:pt x="640" y="2172"/>
                  </a:lnTo>
                  <a:lnTo>
                    <a:pt x="632" y="2182"/>
                  </a:lnTo>
                  <a:lnTo>
                    <a:pt x="630" y="2184"/>
                  </a:lnTo>
                  <a:lnTo>
                    <a:pt x="629" y="2187"/>
                  </a:lnTo>
                  <a:lnTo>
                    <a:pt x="625" y="2196"/>
                  </a:lnTo>
                  <a:lnTo>
                    <a:pt x="623" y="2198"/>
                  </a:lnTo>
                  <a:lnTo>
                    <a:pt x="620" y="2201"/>
                  </a:lnTo>
                  <a:lnTo>
                    <a:pt x="615" y="2203"/>
                  </a:lnTo>
                  <a:lnTo>
                    <a:pt x="611" y="2210"/>
                  </a:lnTo>
                  <a:lnTo>
                    <a:pt x="594" y="2212"/>
                  </a:lnTo>
                  <a:lnTo>
                    <a:pt x="593" y="2213"/>
                  </a:lnTo>
                  <a:lnTo>
                    <a:pt x="590" y="2214"/>
                  </a:lnTo>
                  <a:lnTo>
                    <a:pt x="589" y="2216"/>
                  </a:lnTo>
                  <a:lnTo>
                    <a:pt x="586" y="2214"/>
                  </a:lnTo>
                  <a:lnTo>
                    <a:pt x="585" y="2214"/>
                  </a:lnTo>
                  <a:lnTo>
                    <a:pt x="585" y="2213"/>
                  </a:lnTo>
                  <a:lnTo>
                    <a:pt x="584" y="2216"/>
                  </a:lnTo>
                  <a:lnTo>
                    <a:pt x="584" y="2222"/>
                  </a:lnTo>
                  <a:lnTo>
                    <a:pt x="584" y="2225"/>
                  </a:lnTo>
                  <a:lnTo>
                    <a:pt x="590" y="2228"/>
                  </a:lnTo>
                  <a:lnTo>
                    <a:pt x="592" y="2231"/>
                  </a:lnTo>
                  <a:lnTo>
                    <a:pt x="593" y="2236"/>
                  </a:lnTo>
                  <a:lnTo>
                    <a:pt x="594" y="2238"/>
                  </a:lnTo>
                  <a:lnTo>
                    <a:pt x="594" y="2239"/>
                  </a:lnTo>
                  <a:lnTo>
                    <a:pt x="596" y="2238"/>
                  </a:lnTo>
                  <a:lnTo>
                    <a:pt x="598" y="2237"/>
                  </a:lnTo>
                  <a:lnTo>
                    <a:pt x="603" y="2237"/>
                  </a:lnTo>
                  <a:lnTo>
                    <a:pt x="607" y="2235"/>
                  </a:lnTo>
                  <a:lnTo>
                    <a:pt x="608" y="2235"/>
                  </a:lnTo>
                  <a:lnTo>
                    <a:pt x="612" y="2237"/>
                  </a:lnTo>
                  <a:lnTo>
                    <a:pt x="614" y="2238"/>
                  </a:lnTo>
                  <a:lnTo>
                    <a:pt x="614" y="2239"/>
                  </a:lnTo>
                  <a:lnTo>
                    <a:pt x="613" y="2241"/>
                  </a:lnTo>
                  <a:lnTo>
                    <a:pt x="614" y="2243"/>
                  </a:lnTo>
                  <a:lnTo>
                    <a:pt x="615" y="2248"/>
                  </a:lnTo>
                  <a:lnTo>
                    <a:pt x="616" y="2249"/>
                  </a:lnTo>
                  <a:lnTo>
                    <a:pt x="619" y="2250"/>
                  </a:lnTo>
                  <a:lnTo>
                    <a:pt x="621" y="2251"/>
                  </a:lnTo>
                  <a:lnTo>
                    <a:pt x="623" y="2250"/>
                  </a:lnTo>
                  <a:lnTo>
                    <a:pt x="625" y="2249"/>
                  </a:lnTo>
                  <a:lnTo>
                    <a:pt x="626" y="2247"/>
                  </a:lnTo>
                  <a:lnTo>
                    <a:pt x="628" y="2242"/>
                  </a:lnTo>
                  <a:lnTo>
                    <a:pt x="631" y="2240"/>
                  </a:lnTo>
                  <a:lnTo>
                    <a:pt x="635" y="2241"/>
                  </a:lnTo>
                  <a:lnTo>
                    <a:pt x="641" y="2242"/>
                  </a:lnTo>
                  <a:lnTo>
                    <a:pt x="649" y="2247"/>
                  </a:lnTo>
                  <a:lnTo>
                    <a:pt x="651" y="2246"/>
                  </a:lnTo>
                  <a:lnTo>
                    <a:pt x="653" y="2245"/>
                  </a:lnTo>
                  <a:lnTo>
                    <a:pt x="656" y="2246"/>
                  </a:lnTo>
                  <a:lnTo>
                    <a:pt x="661" y="2251"/>
                  </a:lnTo>
                  <a:lnTo>
                    <a:pt x="662" y="2261"/>
                  </a:lnTo>
                  <a:lnTo>
                    <a:pt x="660" y="2272"/>
                  </a:lnTo>
                  <a:lnTo>
                    <a:pt x="657" y="2280"/>
                  </a:lnTo>
                  <a:lnTo>
                    <a:pt x="654" y="2284"/>
                  </a:lnTo>
                  <a:lnTo>
                    <a:pt x="646" y="2292"/>
                  </a:lnTo>
                  <a:lnTo>
                    <a:pt x="645" y="2295"/>
                  </a:lnTo>
                  <a:lnTo>
                    <a:pt x="647" y="2300"/>
                  </a:lnTo>
                  <a:lnTo>
                    <a:pt x="651" y="2304"/>
                  </a:lnTo>
                  <a:lnTo>
                    <a:pt x="655" y="2307"/>
                  </a:lnTo>
                  <a:lnTo>
                    <a:pt x="660" y="2308"/>
                  </a:lnTo>
                  <a:lnTo>
                    <a:pt x="665" y="2309"/>
                  </a:lnTo>
                  <a:lnTo>
                    <a:pt x="669" y="2307"/>
                  </a:lnTo>
                  <a:lnTo>
                    <a:pt x="670" y="2304"/>
                  </a:lnTo>
                  <a:lnTo>
                    <a:pt x="671" y="2297"/>
                  </a:lnTo>
                  <a:lnTo>
                    <a:pt x="672" y="2292"/>
                  </a:lnTo>
                  <a:lnTo>
                    <a:pt x="675" y="2288"/>
                  </a:lnTo>
                  <a:lnTo>
                    <a:pt x="680" y="2286"/>
                  </a:lnTo>
                  <a:lnTo>
                    <a:pt x="684" y="2287"/>
                  </a:lnTo>
                  <a:lnTo>
                    <a:pt x="680" y="2291"/>
                  </a:lnTo>
                  <a:lnTo>
                    <a:pt x="679" y="2294"/>
                  </a:lnTo>
                  <a:lnTo>
                    <a:pt x="679" y="2298"/>
                  </a:lnTo>
                  <a:lnTo>
                    <a:pt x="683" y="2302"/>
                  </a:lnTo>
                  <a:lnTo>
                    <a:pt x="686" y="2304"/>
                  </a:lnTo>
                  <a:lnTo>
                    <a:pt x="698" y="2306"/>
                  </a:lnTo>
                  <a:lnTo>
                    <a:pt x="704" y="2310"/>
                  </a:lnTo>
                  <a:lnTo>
                    <a:pt x="711" y="2315"/>
                  </a:lnTo>
                  <a:lnTo>
                    <a:pt x="718" y="2314"/>
                  </a:lnTo>
                  <a:lnTo>
                    <a:pt x="720" y="2315"/>
                  </a:lnTo>
                  <a:lnTo>
                    <a:pt x="723" y="2317"/>
                  </a:lnTo>
                  <a:lnTo>
                    <a:pt x="725" y="2318"/>
                  </a:lnTo>
                  <a:lnTo>
                    <a:pt x="731" y="2319"/>
                  </a:lnTo>
                  <a:lnTo>
                    <a:pt x="735" y="2320"/>
                  </a:lnTo>
                  <a:lnTo>
                    <a:pt x="737" y="2323"/>
                  </a:lnTo>
                  <a:lnTo>
                    <a:pt x="744" y="2328"/>
                  </a:lnTo>
                  <a:lnTo>
                    <a:pt x="751" y="2330"/>
                  </a:lnTo>
                  <a:lnTo>
                    <a:pt x="767" y="2332"/>
                  </a:lnTo>
                  <a:lnTo>
                    <a:pt x="782" y="2329"/>
                  </a:lnTo>
                  <a:lnTo>
                    <a:pt x="787" y="2331"/>
                  </a:lnTo>
                  <a:lnTo>
                    <a:pt x="790" y="2338"/>
                  </a:lnTo>
                  <a:lnTo>
                    <a:pt x="791" y="2340"/>
                  </a:lnTo>
                  <a:lnTo>
                    <a:pt x="791" y="2342"/>
                  </a:lnTo>
                  <a:lnTo>
                    <a:pt x="790" y="2343"/>
                  </a:lnTo>
                  <a:lnTo>
                    <a:pt x="790" y="2345"/>
                  </a:lnTo>
                  <a:lnTo>
                    <a:pt x="791" y="2347"/>
                  </a:lnTo>
                  <a:lnTo>
                    <a:pt x="793" y="2349"/>
                  </a:lnTo>
                  <a:lnTo>
                    <a:pt x="795" y="2349"/>
                  </a:lnTo>
                  <a:lnTo>
                    <a:pt x="797" y="2349"/>
                  </a:lnTo>
                  <a:lnTo>
                    <a:pt x="799" y="2349"/>
                  </a:lnTo>
                  <a:lnTo>
                    <a:pt x="806" y="2353"/>
                  </a:lnTo>
                  <a:lnTo>
                    <a:pt x="809" y="2356"/>
                  </a:lnTo>
                  <a:lnTo>
                    <a:pt x="817" y="2366"/>
                  </a:lnTo>
                  <a:lnTo>
                    <a:pt x="817" y="2368"/>
                  </a:lnTo>
                  <a:lnTo>
                    <a:pt x="817" y="2369"/>
                  </a:lnTo>
                  <a:lnTo>
                    <a:pt x="817" y="2370"/>
                  </a:lnTo>
                  <a:lnTo>
                    <a:pt x="818" y="2370"/>
                  </a:lnTo>
                  <a:lnTo>
                    <a:pt x="821" y="2370"/>
                  </a:lnTo>
                  <a:lnTo>
                    <a:pt x="822" y="2371"/>
                  </a:lnTo>
                  <a:lnTo>
                    <a:pt x="823" y="2372"/>
                  </a:lnTo>
                  <a:lnTo>
                    <a:pt x="823" y="2374"/>
                  </a:lnTo>
                  <a:lnTo>
                    <a:pt x="823" y="2376"/>
                  </a:lnTo>
                  <a:lnTo>
                    <a:pt x="825" y="2377"/>
                  </a:lnTo>
                  <a:lnTo>
                    <a:pt x="826" y="2377"/>
                  </a:lnTo>
                  <a:lnTo>
                    <a:pt x="829" y="2374"/>
                  </a:lnTo>
                  <a:lnTo>
                    <a:pt x="831" y="2374"/>
                  </a:lnTo>
                  <a:lnTo>
                    <a:pt x="831" y="2367"/>
                  </a:lnTo>
                  <a:lnTo>
                    <a:pt x="836" y="2368"/>
                  </a:lnTo>
                  <a:lnTo>
                    <a:pt x="847" y="2372"/>
                  </a:lnTo>
                  <a:lnTo>
                    <a:pt x="853" y="2372"/>
                  </a:lnTo>
                  <a:lnTo>
                    <a:pt x="858" y="2369"/>
                  </a:lnTo>
                  <a:lnTo>
                    <a:pt x="867" y="2362"/>
                  </a:lnTo>
                  <a:lnTo>
                    <a:pt x="869" y="2363"/>
                  </a:lnTo>
                  <a:lnTo>
                    <a:pt x="870" y="2363"/>
                  </a:lnTo>
                  <a:lnTo>
                    <a:pt x="872" y="2361"/>
                  </a:lnTo>
                  <a:lnTo>
                    <a:pt x="873" y="2358"/>
                  </a:lnTo>
                  <a:lnTo>
                    <a:pt x="876" y="2361"/>
                  </a:lnTo>
                  <a:lnTo>
                    <a:pt x="876" y="2361"/>
                  </a:lnTo>
                  <a:lnTo>
                    <a:pt x="888" y="2368"/>
                  </a:lnTo>
                  <a:lnTo>
                    <a:pt x="890" y="2373"/>
                  </a:lnTo>
                  <a:lnTo>
                    <a:pt x="895" y="2374"/>
                  </a:lnTo>
                  <a:lnTo>
                    <a:pt x="901" y="2372"/>
                  </a:lnTo>
                  <a:lnTo>
                    <a:pt x="904" y="2371"/>
                  </a:lnTo>
                  <a:lnTo>
                    <a:pt x="904" y="2375"/>
                  </a:lnTo>
                  <a:lnTo>
                    <a:pt x="905" y="2380"/>
                  </a:lnTo>
                  <a:lnTo>
                    <a:pt x="907" y="2384"/>
                  </a:lnTo>
                  <a:lnTo>
                    <a:pt x="911" y="2387"/>
                  </a:lnTo>
                  <a:lnTo>
                    <a:pt x="912" y="2388"/>
                  </a:lnTo>
                  <a:lnTo>
                    <a:pt x="912" y="2390"/>
                  </a:lnTo>
                  <a:lnTo>
                    <a:pt x="913" y="2392"/>
                  </a:lnTo>
                  <a:lnTo>
                    <a:pt x="915" y="2392"/>
                  </a:lnTo>
                  <a:lnTo>
                    <a:pt x="917" y="2393"/>
                  </a:lnTo>
                  <a:lnTo>
                    <a:pt x="918" y="2394"/>
                  </a:lnTo>
                  <a:lnTo>
                    <a:pt x="919" y="2396"/>
                  </a:lnTo>
                  <a:lnTo>
                    <a:pt x="921" y="2397"/>
                  </a:lnTo>
                  <a:lnTo>
                    <a:pt x="928" y="2400"/>
                  </a:lnTo>
                  <a:lnTo>
                    <a:pt x="935" y="2399"/>
                  </a:lnTo>
                  <a:lnTo>
                    <a:pt x="950" y="2394"/>
                  </a:lnTo>
                  <a:lnTo>
                    <a:pt x="962" y="2392"/>
                  </a:lnTo>
                  <a:lnTo>
                    <a:pt x="966" y="2390"/>
                  </a:lnTo>
                  <a:lnTo>
                    <a:pt x="969" y="2389"/>
                  </a:lnTo>
                  <a:lnTo>
                    <a:pt x="979" y="2392"/>
                  </a:lnTo>
                  <a:lnTo>
                    <a:pt x="982" y="2393"/>
                  </a:lnTo>
                  <a:lnTo>
                    <a:pt x="987" y="2401"/>
                  </a:lnTo>
                  <a:lnTo>
                    <a:pt x="990" y="2404"/>
                  </a:lnTo>
                  <a:lnTo>
                    <a:pt x="993" y="2404"/>
                  </a:lnTo>
                  <a:lnTo>
                    <a:pt x="998" y="2396"/>
                  </a:lnTo>
                  <a:lnTo>
                    <a:pt x="1002" y="2393"/>
                  </a:lnTo>
                  <a:lnTo>
                    <a:pt x="1005" y="2391"/>
                  </a:lnTo>
                  <a:lnTo>
                    <a:pt x="1010" y="2396"/>
                  </a:lnTo>
                  <a:lnTo>
                    <a:pt x="1011" y="2397"/>
                  </a:lnTo>
                  <a:lnTo>
                    <a:pt x="1011" y="2398"/>
                  </a:lnTo>
                  <a:lnTo>
                    <a:pt x="1011" y="2399"/>
                  </a:lnTo>
                  <a:lnTo>
                    <a:pt x="1012" y="2400"/>
                  </a:lnTo>
                  <a:lnTo>
                    <a:pt x="1016" y="2401"/>
                  </a:lnTo>
                  <a:lnTo>
                    <a:pt x="1020" y="2401"/>
                  </a:lnTo>
                  <a:lnTo>
                    <a:pt x="1027" y="2399"/>
                  </a:lnTo>
                  <a:lnTo>
                    <a:pt x="1030" y="2400"/>
                  </a:lnTo>
                  <a:lnTo>
                    <a:pt x="1055" y="2399"/>
                  </a:lnTo>
                  <a:lnTo>
                    <a:pt x="1062" y="2400"/>
                  </a:lnTo>
                  <a:lnTo>
                    <a:pt x="1064" y="2399"/>
                  </a:lnTo>
                  <a:lnTo>
                    <a:pt x="1066" y="2397"/>
                  </a:lnTo>
                  <a:lnTo>
                    <a:pt x="1066" y="2396"/>
                  </a:lnTo>
                  <a:lnTo>
                    <a:pt x="1066" y="2392"/>
                  </a:lnTo>
                  <a:lnTo>
                    <a:pt x="1065" y="2388"/>
                  </a:lnTo>
                  <a:lnTo>
                    <a:pt x="1063" y="2385"/>
                  </a:lnTo>
                  <a:lnTo>
                    <a:pt x="1060" y="2384"/>
                  </a:lnTo>
                  <a:lnTo>
                    <a:pt x="1061" y="2382"/>
                  </a:lnTo>
                  <a:lnTo>
                    <a:pt x="1062" y="2380"/>
                  </a:lnTo>
                  <a:lnTo>
                    <a:pt x="1063" y="2379"/>
                  </a:lnTo>
                  <a:lnTo>
                    <a:pt x="1061" y="2376"/>
                  </a:lnTo>
                  <a:lnTo>
                    <a:pt x="1064" y="2369"/>
                  </a:lnTo>
                  <a:lnTo>
                    <a:pt x="1063" y="2363"/>
                  </a:lnTo>
                  <a:lnTo>
                    <a:pt x="1064" y="2359"/>
                  </a:lnTo>
                  <a:lnTo>
                    <a:pt x="1069" y="2358"/>
                  </a:lnTo>
                  <a:lnTo>
                    <a:pt x="1074" y="2357"/>
                  </a:lnTo>
                  <a:lnTo>
                    <a:pt x="1077" y="2358"/>
                  </a:lnTo>
                  <a:lnTo>
                    <a:pt x="1084" y="2360"/>
                  </a:lnTo>
                  <a:lnTo>
                    <a:pt x="1088" y="2361"/>
                  </a:lnTo>
                  <a:lnTo>
                    <a:pt x="1091" y="2361"/>
                  </a:lnTo>
                  <a:lnTo>
                    <a:pt x="1095" y="2361"/>
                  </a:lnTo>
                  <a:lnTo>
                    <a:pt x="1103" y="2366"/>
                  </a:lnTo>
                  <a:lnTo>
                    <a:pt x="1109" y="2368"/>
                  </a:lnTo>
                  <a:lnTo>
                    <a:pt x="1111" y="2370"/>
                  </a:lnTo>
                  <a:lnTo>
                    <a:pt x="1114" y="2373"/>
                  </a:lnTo>
                  <a:lnTo>
                    <a:pt x="1116" y="2374"/>
                  </a:lnTo>
                  <a:lnTo>
                    <a:pt x="1118" y="2373"/>
                  </a:lnTo>
                  <a:lnTo>
                    <a:pt x="1120" y="2371"/>
                  </a:lnTo>
                  <a:lnTo>
                    <a:pt x="1122" y="2371"/>
                  </a:lnTo>
                  <a:lnTo>
                    <a:pt x="1123" y="2371"/>
                  </a:lnTo>
                  <a:lnTo>
                    <a:pt x="1126" y="2374"/>
                  </a:lnTo>
                  <a:lnTo>
                    <a:pt x="1128" y="2375"/>
                  </a:lnTo>
                  <a:lnTo>
                    <a:pt x="1145" y="2376"/>
                  </a:lnTo>
                  <a:lnTo>
                    <a:pt x="1149" y="2377"/>
                  </a:lnTo>
                  <a:lnTo>
                    <a:pt x="1152" y="2380"/>
                  </a:lnTo>
                  <a:lnTo>
                    <a:pt x="1154" y="2384"/>
                  </a:lnTo>
                  <a:lnTo>
                    <a:pt x="1156" y="2388"/>
                  </a:lnTo>
                  <a:lnTo>
                    <a:pt x="1158" y="2392"/>
                  </a:lnTo>
                  <a:lnTo>
                    <a:pt x="1161" y="2394"/>
                  </a:lnTo>
                  <a:lnTo>
                    <a:pt x="1163" y="2395"/>
                  </a:lnTo>
                  <a:lnTo>
                    <a:pt x="1170" y="2392"/>
                  </a:lnTo>
                  <a:lnTo>
                    <a:pt x="1194" y="2393"/>
                  </a:lnTo>
                  <a:lnTo>
                    <a:pt x="1198" y="2394"/>
                  </a:lnTo>
                  <a:lnTo>
                    <a:pt x="1198" y="2398"/>
                  </a:lnTo>
                  <a:lnTo>
                    <a:pt x="1199" y="2399"/>
                  </a:lnTo>
                  <a:lnTo>
                    <a:pt x="1200" y="2399"/>
                  </a:lnTo>
                  <a:lnTo>
                    <a:pt x="1202" y="2400"/>
                  </a:lnTo>
                  <a:lnTo>
                    <a:pt x="1205" y="2406"/>
                  </a:lnTo>
                  <a:lnTo>
                    <a:pt x="1209" y="2411"/>
                  </a:lnTo>
                  <a:lnTo>
                    <a:pt x="1212" y="2420"/>
                  </a:lnTo>
                  <a:lnTo>
                    <a:pt x="1215" y="2424"/>
                  </a:lnTo>
                  <a:lnTo>
                    <a:pt x="1214" y="2425"/>
                  </a:lnTo>
                  <a:lnTo>
                    <a:pt x="1213" y="2428"/>
                  </a:lnTo>
                  <a:lnTo>
                    <a:pt x="1213" y="2431"/>
                  </a:lnTo>
                  <a:lnTo>
                    <a:pt x="1215" y="2432"/>
                  </a:lnTo>
                  <a:lnTo>
                    <a:pt x="1215" y="2433"/>
                  </a:lnTo>
                  <a:lnTo>
                    <a:pt x="1212" y="2438"/>
                  </a:lnTo>
                  <a:lnTo>
                    <a:pt x="1211" y="2441"/>
                  </a:lnTo>
                  <a:lnTo>
                    <a:pt x="1215" y="2441"/>
                  </a:lnTo>
                  <a:lnTo>
                    <a:pt x="1219" y="2444"/>
                  </a:lnTo>
                  <a:lnTo>
                    <a:pt x="1219" y="2448"/>
                  </a:lnTo>
                  <a:lnTo>
                    <a:pt x="1215" y="2451"/>
                  </a:lnTo>
                  <a:lnTo>
                    <a:pt x="1214" y="2451"/>
                  </a:lnTo>
                  <a:lnTo>
                    <a:pt x="1211" y="2453"/>
                  </a:lnTo>
                  <a:lnTo>
                    <a:pt x="1217" y="2461"/>
                  </a:lnTo>
                  <a:lnTo>
                    <a:pt x="1217" y="2465"/>
                  </a:lnTo>
                  <a:lnTo>
                    <a:pt x="1219" y="2466"/>
                  </a:lnTo>
                  <a:lnTo>
                    <a:pt x="1231" y="2468"/>
                  </a:lnTo>
                  <a:lnTo>
                    <a:pt x="1232" y="2468"/>
                  </a:lnTo>
                  <a:lnTo>
                    <a:pt x="1235" y="2466"/>
                  </a:lnTo>
                  <a:lnTo>
                    <a:pt x="1236" y="2465"/>
                  </a:lnTo>
                  <a:lnTo>
                    <a:pt x="1237" y="2463"/>
                  </a:lnTo>
                  <a:lnTo>
                    <a:pt x="1238" y="2462"/>
                  </a:lnTo>
                  <a:lnTo>
                    <a:pt x="1250" y="2461"/>
                  </a:lnTo>
                  <a:lnTo>
                    <a:pt x="1256" y="2458"/>
                  </a:lnTo>
                  <a:lnTo>
                    <a:pt x="1259" y="2451"/>
                  </a:lnTo>
                  <a:lnTo>
                    <a:pt x="1259" y="2450"/>
                  </a:lnTo>
                  <a:lnTo>
                    <a:pt x="1260" y="2450"/>
                  </a:lnTo>
                  <a:lnTo>
                    <a:pt x="1260" y="2450"/>
                  </a:lnTo>
                  <a:lnTo>
                    <a:pt x="1261" y="2451"/>
                  </a:lnTo>
                  <a:lnTo>
                    <a:pt x="1263" y="2452"/>
                  </a:lnTo>
                  <a:lnTo>
                    <a:pt x="1266" y="2451"/>
                  </a:lnTo>
                  <a:lnTo>
                    <a:pt x="1268" y="2450"/>
                  </a:lnTo>
                  <a:lnTo>
                    <a:pt x="1270" y="2448"/>
                  </a:lnTo>
                  <a:lnTo>
                    <a:pt x="1270" y="2449"/>
                  </a:lnTo>
                  <a:lnTo>
                    <a:pt x="1271" y="2449"/>
                  </a:lnTo>
                  <a:lnTo>
                    <a:pt x="1271" y="2450"/>
                  </a:lnTo>
                  <a:lnTo>
                    <a:pt x="1271" y="2451"/>
                  </a:lnTo>
                  <a:lnTo>
                    <a:pt x="1274" y="2452"/>
                  </a:lnTo>
                  <a:lnTo>
                    <a:pt x="1286" y="2454"/>
                  </a:lnTo>
                  <a:lnTo>
                    <a:pt x="1291" y="2456"/>
                  </a:lnTo>
                  <a:lnTo>
                    <a:pt x="1302" y="2463"/>
                  </a:lnTo>
                  <a:lnTo>
                    <a:pt x="1306" y="2464"/>
                  </a:lnTo>
                  <a:lnTo>
                    <a:pt x="1310" y="2464"/>
                  </a:lnTo>
                  <a:lnTo>
                    <a:pt x="1313" y="2466"/>
                  </a:lnTo>
                  <a:lnTo>
                    <a:pt x="1315" y="2470"/>
                  </a:lnTo>
                  <a:lnTo>
                    <a:pt x="1318" y="2480"/>
                  </a:lnTo>
                  <a:lnTo>
                    <a:pt x="1320" y="2484"/>
                  </a:lnTo>
                  <a:lnTo>
                    <a:pt x="1324" y="2488"/>
                  </a:lnTo>
                  <a:lnTo>
                    <a:pt x="1326" y="2489"/>
                  </a:lnTo>
                  <a:lnTo>
                    <a:pt x="1329" y="2490"/>
                  </a:lnTo>
                  <a:lnTo>
                    <a:pt x="1334" y="2489"/>
                  </a:lnTo>
                  <a:lnTo>
                    <a:pt x="1337" y="2488"/>
                  </a:lnTo>
                  <a:lnTo>
                    <a:pt x="1339" y="2487"/>
                  </a:lnTo>
                  <a:lnTo>
                    <a:pt x="1343" y="2483"/>
                  </a:lnTo>
                  <a:lnTo>
                    <a:pt x="1347" y="2480"/>
                  </a:lnTo>
                  <a:lnTo>
                    <a:pt x="1348" y="2478"/>
                  </a:lnTo>
                  <a:lnTo>
                    <a:pt x="1350" y="2474"/>
                  </a:lnTo>
                  <a:lnTo>
                    <a:pt x="1351" y="2473"/>
                  </a:lnTo>
                  <a:lnTo>
                    <a:pt x="1354" y="2471"/>
                  </a:lnTo>
                  <a:lnTo>
                    <a:pt x="1363" y="2472"/>
                  </a:lnTo>
                  <a:lnTo>
                    <a:pt x="1375" y="2469"/>
                  </a:lnTo>
                  <a:lnTo>
                    <a:pt x="1381" y="2468"/>
                  </a:lnTo>
                  <a:lnTo>
                    <a:pt x="1387" y="2471"/>
                  </a:lnTo>
                  <a:lnTo>
                    <a:pt x="1389" y="2473"/>
                  </a:lnTo>
                  <a:lnTo>
                    <a:pt x="1400" y="2478"/>
                  </a:lnTo>
                  <a:lnTo>
                    <a:pt x="1406" y="2480"/>
                  </a:lnTo>
                  <a:lnTo>
                    <a:pt x="1410" y="2480"/>
                  </a:lnTo>
                  <a:lnTo>
                    <a:pt x="1411" y="2484"/>
                  </a:lnTo>
                  <a:lnTo>
                    <a:pt x="1414" y="2488"/>
                  </a:lnTo>
                  <a:lnTo>
                    <a:pt x="1418" y="2491"/>
                  </a:lnTo>
                  <a:lnTo>
                    <a:pt x="1421" y="2492"/>
                  </a:lnTo>
                  <a:lnTo>
                    <a:pt x="1425" y="2494"/>
                  </a:lnTo>
                  <a:lnTo>
                    <a:pt x="1428" y="2495"/>
                  </a:lnTo>
                  <a:lnTo>
                    <a:pt x="1430" y="2495"/>
                  </a:lnTo>
                  <a:lnTo>
                    <a:pt x="1431" y="2494"/>
                  </a:lnTo>
                  <a:lnTo>
                    <a:pt x="1433" y="2489"/>
                  </a:lnTo>
                  <a:lnTo>
                    <a:pt x="1434" y="2488"/>
                  </a:lnTo>
                  <a:lnTo>
                    <a:pt x="1438" y="2488"/>
                  </a:lnTo>
                  <a:lnTo>
                    <a:pt x="1447" y="2491"/>
                  </a:lnTo>
                  <a:lnTo>
                    <a:pt x="1451" y="2492"/>
                  </a:lnTo>
                  <a:lnTo>
                    <a:pt x="1456" y="2491"/>
                  </a:lnTo>
                  <a:lnTo>
                    <a:pt x="1456" y="2490"/>
                  </a:lnTo>
                  <a:lnTo>
                    <a:pt x="1454" y="2488"/>
                  </a:lnTo>
                  <a:lnTo>
                    <a:pt x="1452" y="2482"/>
                  </a:lnTo>
                  <a:lnTo>
                    <a:pt x="1454" y="2480"/>
                  </a:lnTo>
                  <a:lnTo>
                    <a:pt x="1462" y="2474"/>
                  </a:lnTo>
                  <a:lnTo>
                    <a:pt x="1465" y="2472"/>
                  </a:lnTo>
                  <a:lnTo>
                    <a:pt x="1469" y="2472"/>
                  </a:lnTo>
                  <a:lnTo>
                    <a:pt x="1477" y="2473"/>
                  </a:lnTo>
                  <a:lnTo>
                    <a:pt x="1481" y="2472"/>
                  </a:lnTo>
                  <a:lnTo>
                    <a:pt x="1484" y="2470"/>
                  </a:lnTo>
                  <a:lnTo>
                    <a:pt x="1490" y="2465"/>
                  </a:lnTo>
                  <a:lnTo>
                    <a:pt x="1493" y="2463"/>
                  </a:lnTo>
                  <a:lnTo>
                    <a:pt x="1497" y="2462"/>
                  </a:lnTo>
                  <a:lnTo>
                    <a:pt x="1500" y="2462"/>
                  </a:lnTo>
                  <a:lnTo>
                    <a:pt x="1503" y="2462"/>
                  </a:lnTo>
                  <a:lnTo>
                    <a:pt x="1510" y="2457"/>
                  </a:lnTo>
                  <a:lnTo>
                    <a:pt x="1516" y="2459"/>
                  </a:lnTo>
                  <a:lnTo>
                    <a:pt x="1519" y="2457"/>
                  </a:lnTo>
                  <a:lnTo>
                    <a:pt x="1521" y="2458"/>
                  </a:lnTo>
                  <a:lnTo>
                    <a:pt x="1527" y="2458"/>
                  </a:lnTo>
                  <a:lnTo>
                    <a:pt x="1528" y="2458"/>
                  </a:lnTo>
                  <a:lnTo>
                    <a:pt x="1530" y="2461"/>
                  </a:lnTo>
                  <a:lnTo>
                    <a:pt x="1531" y="2464"/>
                  </a:lnTo>
                  <a:lnTo>
                    <a:pt x="1533" y="2465"/>
                  </a:lnTo>
                  <a:lnTo>
                    <a:pt x="1535" y="2467"/>
                  </a:lnTo>
                  <a:lnTo>
                    <a:pt x="1539" y="2468"/>
                  </a:lnTo>
                  <a:lnTo>
                    <a:pt x="1544" y="2469"/>
                  </a:lnTo>
                  <a:lnTo>
                    <a:pt x="1550" y="2469"/>
                  </a:lnTo>
                  <a:lnTo>
                    <a:pt x="1558" y="2467"/>
                  </a:lnTo>
                  <a:lnTo>
                    <a:pt x="1558" y="2466"/>
                  </a:lnTo>
                  <a:lnTo>
                    <a:pt x="1557" y="2461"/>
                  </a:lnTo>
                  <a:lnTo>
                    <a:pt x="1556" y="2459"/>
                  </a:lnTo>
                  <a:lnTo>
                    <a:pt x="1554" y="2456"/>
                  </a:lnTo>
                  <a:lnTo>
                    <a:pt x="1552" y="2454"/>
                  </a:lnTo>
                  <a:lnTo>
                    <a:pt x="1551" y="2451"/>
                  </a:lnTo>
                  <a:lnTo>
                    <a:pt x="1551" y="2448"/>
                  </a:lnTo>
                  <a:lnTo>
                    <a:pt x="1551" y="2445"/>
                  </a:lnTo>
                  <a:lnTo>
                    <a:pt x="1549" y="2443"/>
                  </a:lnTo>
                  <a:lnTo>
                    <a:pt x="1545" y="2441"/>
                  </a:lnTo>
                  <a:lnTo>
                    <a:pt x="1540" y="2440"/>
                  </a:lnTo>
                  <a:lnTo>
                    <a:pt x="1536" y="2438"/>
                  </a:lnTo>
                  <a:lnTo>
                    <a:pt x="1533" y="2435"/>
                  </a:lnTo>
                  <a:lnTo>
                    <a:pt x="1532" y="2426"/>
                  </a:lnTo>
                  <a:lnTo>
                    <a:pt x="1531" y="2415"/>
                  </a:lnTo>
                  <a:lnTo>
                    <a:pt x="1530" y="2401"/>
                  </a:lnTo>
                  <a:lnTo>
                    <a:pt x="1531" y="2390"/>
                  </a:lnTo>
                  <a:lnTo>
                    <a:pt x="1530" y="2383"/>
                  </a:lnTo>
                  <a:lnTo>
                    <a:pt x="1531" y="2372"/>
                  </a:lnTo>
                  <a:lnTo>
                    <a:pt x="1532" y="2357"/>
                  </a:lnTo>
                  <a:lnTo>
                    <a:pt x="1534" y="2341"/>
                  </a:lnTo>
                  <a:lnTo>
                    <a:pt x="1533" y="2336"/>
                  </a:lnTo>
                  <a:lnTo>
                    <a:pt x="1531" y="2334"/>
                  </a:lnTo>
                  <a:lnTo>
                    <a:pt x="1530" y="2332"/>
                  </a:lnTo>
                  <a:lnTo>
                    <a:pt x="1532" y="2326"/>
                  </a:lnTo>
                  <a:lnTo>
                    <a:pt x="1534" y="2318"/>
                  </a:lnTo>
                  <a:lnTo>
                    <a:pt x="1535" y="2314"/>
                  </a:lnTo>
                  <a:lnTo>
                    <a:pt x="1536" y="2309"/>
                  </a:lnTo>
                  <a:lnTo>
                    <a:pt x="1539" y="2302"/>
                  </a:lnTo>
                  <a:lnTo>
                    <a:pt x="1541" y="2297"/>
                  </a:lnTo>
                  <a:lnTo>
                    <a:pt x="1543" y="2293"/>
                  </a:lnTo>
                  <a:lnTo>
                    <a:pt x="1545" y="2288"/>
                  </a:lnTo>
                  <a:lnTo>
                    <a:pt x="1549" y="2284"/>
                  </a:lnTo>
                  <a:lnTo>
                    <a:pt x="1553" y="2280"/>
                  </a:lnTo>
                  <a:lnTo>
                    <a:pt x="1555" y="2276"/>
                  </a:lnTo>
                  <a:lnTo>
                    <a:pt x="1558" y="2272"/>
                  </a:lnTo>
                  <a:lnTo>
                    <a:pt x="1561" y="2269"/>
                  </a:lnTo>
                  <a:lnTo>
                    <a:pt x="1563" y="2267"/>
                  </a:lnTo>
                  <a:lnTo>
                    <a:pt x="1566" y="2264"/>
                  </a:lnTo>
                  <a:lnTo>
                    <a:pt x="1567" y="2262"/>
                  </a:lnTo>
                  <a:lnTo>
                    <a:pt x="1570" y="2258"/>
                  </a:lnTo>
                  <a:lnTo>
                    <a:pt x="1585" y="2246"/>
                  </a:lnTo>
                  <a:lnTo>
                    <a:pt x="1598" y="2241"/>
                  </a:lnTo>
                  <a:lnTo>
                    <a:pt x="1606" y="2240"/>
                  </a:lnTo>
                  <a:lnTo>
                    <a:pt x="1611" y="2239"/>
                  </a:lnTo>
                  <a:lnTo>
                    <a:pt x="1619" y="2243"/>
                  </a:lnTo>
                  <a:lnTo>
                    <a:pt x="1623" y="2241"/>
                  </a:lnTo>
                  <a:lnTo>
                    <a:pt x="1638" y="2222"/>
                  </a:lnTo>
                  <a:lnTo>
                    <a:pt x="1644" y="2216"/>
                  </a:lnTo>
                  <a:lnTo>
                    <a:pt x="1667" y="2206"/>
                  </a:lnTo>
                  <a:lnTo>
                    <a:pt x="1706" y="2174"/>
                  </a:lnTo>
                  <a:lnTo>
                    <a:pt x="1709" y="2172"/>
                  </a:lnTo>
                  <a:lnTo>
                    <a:pt x="1716" y="2169"/>
                  </a:lnTo>
                  <a:lnTo>
                    <a:pt x="1727" y="2168"/>
                  </a:lnTo>
                  <a:lnTo>
                    <a:pt x="1739" y="2169"/>
                  </a:lnTo>
                  <a:lnTo>
                    <a:pt x="1744" y="2173"/>
                  </a:lnTo>
                  <a:lnTo>
                    <a:pt x="1744" y="2174"/>
                  </a:lnTo>
                  <a:lnTo>
                    <a:pt x="1741" y="2180"/>
                  </a:lnTo>
                  <a:lnTo>
                    <a:pt x="1744" y="2186"/>
                  </a:lnTo>
                  <a:lnTo>
                    <a:pt x="1750" y="2190"/>
                  </a:lnTo>
                  <a:lnTo>
                    <a:pt x="1754" y="2192"/>
                  </a:lnTo>
                  <a:lnTo>
                    <a:pt x="1758" y="2193"/>
                  </a:lnTo>
                  <a:lnTo>
                    <a:pt x="1798" y="2197"/>
                  </a:lnTo>
                  <a:lnTo>
                    <a:pt x="1819" y="2195"/>
                  </a:lnTo>
                  <a:lnTo>
                    <a:pt x="1827" y="2198"/>
                  </a:lnTo>
                  <a:lnTo>
                    <a:pt x="1832" y="2201"/>
                  </a:lnTo>
                  <a:lnTo>
                    <a:pt x="1833" y="2205"/>
                  </a:lnTo>
                  <a:lnTo>
                    <a:pt x="1833" y="2208"/>
                  </a:lnTo>
                  <a:lnTo>
                    <a:pt x="1829" y="2213"/>
                  </a:lnTo>
                  <a:lnTo>
                    <a:pt x="1829" y="2217"/>
                  </a:lnTo>
                  <a:lnTo>
                    <a:pt x="1834" y="2220"/>
                  </a:lnTo>
                  <a:lnTo>
                    <a:pt x="1848" y="2223"/>
                  </a:lnTo>
                  <a:lnTo>
                    <a:pt x="1873" y="2224"/>
                  </a:lnTo>
                  <a:lnTo>
                    <a:pt x="1879" y="2224"/>
                  </a:lnTo>
                  <a:lnTo>
                    <a:pt x="1879" y="2218"/>
                  </a:lnTo>
                  <a:lnTo>
                    <a:pt x="1875" y="2213"/>
                  </a:lnTo>
                  <a:lnTo>
                    <a:pt x="1869" y="2209"/>
                  </a:lnTo>
                  <a:lnTo>
                    <a:pt x="1863" y="2203"/>
                  </a:lnTo>
                  <a:lnTo>
                    <a:pt x="1861" y="2194"/>
                  </a:lnTo>
                  <a:lnTo>
                    <a:pt x="1861" y="2175"/>
                  </a:lnTo>
                  <a:lnTo>
                    <a:pt x="1860" y="2172"/>
                  </a:lnTo>
                  <a:lnTo>
                    <a:pt x="1854" y="2163"/>
                  </a:lnTo>
                  <a:lnTo>
                    <a:pt x="1854" y="2161"/>
                  </a:lnTo>
                  <a:lnTo>
                    <a:pt x="1857" y="2163"/>
                  </a:lnTo>
                  <a:lnTo>
                    <a:pt x="1860" y="2167"/>
                  </a:lnTo>
                  <a:lnTo>
                    <a:pt x="1862" y="2172"/>
                  </a:lnTo>
                  <a:lnTo>
                    <a:pt x="1863" y="2176"/>
                  </a:lnTo>
                  <a:lnTo>
                    <a:pt x="1864" y="2181"/>
                  </a:lnTo>
                  <a:lnTo>
                    <a:pt x="1863" y="2196"/>
                  </a:lnTo>
                  <a:lnTo>
                    <a:pt x="1866" y="2203"/>
                  </a:lnTo>
                  <a:lnTo>
                    <a:pt x="1873" y="2210"/>
                  </a:lnTo>
                  <a:lnTo>
                    <a:pt x="1881" y="2214"/>
                  </a:lnTo>
                  <a:lnTo>
                    <a:pt x="1885" y="2220"/>
                  </a:lnTo>
                  <a:lnTo>
                    <a:pt x="1885" y="2225"/>
                  </a:lnTo>
                  <a:lnTo>
                    <a:pt x="1890" y="2223"/>
                  </a:lnTo>
                  <a:lnTo>
                    <a:pt x="1894" y="2218"/>
                  </a:lnTo>
                  <a:lnTo>
                    <a:pt x="1888" y="2219"/>
                  </a:lnTo>
                  <a:lnTo>
                    <a:pt x="1887" y="2215"/>
                  </a:lnTo>
                  <a:lnTo>
                    <a:pt x="1885" y="2211"/>
                  </a:lnTo>
                  <a:lnTo>
                    <a:pt x="1884" y="2209"/>
                  </a:lnTo>
                  <a:lnTo>
                    <a:pt x="1886" y="2205"/>
                  </a:lnTo>
                  <a:lnTo>
                    <a:pt x="1888" y="2204"/>
                  </a:lnTo>
                  <a:lnTo>
                    <a:pt x="1893" y="2203"/>
                  </a:lnTo>
                  <a:lnTo>
                    <a:pt x="1895" y="2201"/>
                  </a:lnTo>
                  <a:lnTo>
                    <a:pt x="1900" y="2199"/>
                  </a:lnTo>
                  <a:lnTo>
                    <a:pt x="1910" y="2205"/>
                  </a:lnTo>
                  <a:lnTo>
                    <a:pt x="1913" y="2205"/>
                  </a:lnTo>
                  <a:lnTo>
                    <a:pt x="1919" y="2205"/>
                  </a:lnTo>
                  <a:lnTo>
                    <a:pt x="1924" y="2202"/>
                  </a:lnTo>
                  <a:lnTo>
                    <a:pt x="1926" y="2196"/>
                  </a:lnTo>
                  <a:lnTo>
                    <a:pt x="1923" y="2189"/>
                  </a:lnTo>
                  <a:lnTo>
                    <a:pt x="1921" y="2186"/>
                  </a:lnTo>
                  <a:lnTo>
                    <a:pt x="1918" y="2185"/>
                  </a:lnTo>
                  <a:lnTo>
                    <a:pt x="1916" y="2183"/>
                  </a:lnTo>
                  <a:lnTo>
                    <a:pt x="1915" y="2178"/>
                  </a:lnTo>
                  <a:lnTo>
                    <a:pt x="1916" y="2176"/>
                  </a:lnTo>
                  <a:lnTo>
                    <a:pt x="1917" y="2172"/>
                  </a:lnTo>
                  <a:lnTo>
                    <a:pt x="1918" y="2169"/>
                  </a:lnTo>
                  <a:lnTo>
                    <a:pt x="1919" y="2167"/>
                  </a:lnTo>
                  <a:lnTo>
                    <a:pt x="1920" y="2168"/>
                  </a:lnTo>
                  <a:lnTo>
                    <a:pt x="1923" y="2171"/>
                  </a:lnTo>
                  <a:lnTo>
                    <a:pt x="1924" y="2172"/>
                  </a:lnTo>
                  <a:lnTo>
                    <a:pt x="1929" y="2172"/>
                  </a:lnTo>
                  <a:lnTo>
                    <a:pt x="1930" y="2172"/>
                  </a:lnTo>
                  <a:lnTo>
                    <a:pt x="1934" y="2174"/>
                  </a:lnTo>
                  <a:lnTo>
                    <a:pt x="1935" y="2175"/>
                  </a:lnTo>
                  <a:lnTo>
                    <a:pt x="1935" y="2177"/>
                  </a:lnTo>
                  <a:lnTo>
                    <a:pt x="1937" y="2181"/>
                  </a:lnTo>
                  <a:lnTo>
                    <a:pt x="1941" y="2186"/>
                  </a:lnTo>
                  <a:lnTo>
                    <a:pt x="1946" y="2187"/>
                  </a:lnTo>
                  <a:lnTo>
                    <a:pt x="1951" y="2185"/>
                  </a:lnTo>
                  <a:lnTo>
                    <a:pt x="1957" y="2181"/>
                  </a:lnTo>
                  <a:lnTo>
                    <a:pt x="1958" y="2188"/>
                  </a:lnTo>
                  <a:lnTo>
                    <a:pt x="1955" y="2194"/>
                  </a:lnTo>
                  <a:lnTo>
                    <a:pt x="1951" y="2199"/>
                  </a:lnTo>
                  <a:lnTo>
                    <a:pt x="1948" y="2202"/>
                  </a:lnTo>
                  <a:lnTo>
                    <a:pt x="1942" y="2204"/>
                  </a:lnTo>
                  <a:lnTo>
                    <a:pt x="1925" y="2204"/>
                  </a:lnTo>
                  <a:lnTo>
                    <a:pt x="1919" y="2207"/>
                  </a:lnTo>
                  <a:lnTo>
                    <a:pt x="1915" y="2214"/>
                  </a:lnTo>
                  <a:lnTo>
                    <a:pt x="1916" y="2221"/>
                  </a:lnTo>
                  <a:lnTo>
                    <a:pt x="1920" y="2227"/>
                  </a:lnTo>
                  <a:lnTo>
                    <a:pt x="1926" y="2229"/>
                  </a:lnTo>
                  <a:lnTo>
                    <a:pt x="1938" y="2229"/>
                  </a:lnTo>
                  <a:lnTo>
                    <a:pt x="1945" y="2228"/>
                  </a:lnTo>
                  <a:lnTo>
                    <a:pt x="1960" y="2229"/>
                  </a:lnTo>
                  <a:lnTo>
                    <a:pt x="1971" y="2221"/>
                  </a:lnTo>
                  <a:lnTo>
                    <a:pt x="1980" y="2227"/>
                  </a:lnTo>
                  <a:lnTo>
                    <a:pt x="1982" y="2237"/>
                  </a:lnTo>
                  <a:lnTo>
                    <a:pt x="1983" y="2238"/>
                  </a:lnTo>
                  <a:lnTo>
                    <a:pt x="1983" y="2241"/>
                  </a:lnTo>
                  <a:lnTo>
                    <a:pt x="1986" y="2244"/>
                  </a:lnTo>
                  <a:lnTo>
                    <a:pt x="1984" y="2249"/>
                  </a:lnTo>
                  <a:lnTo>
                    <a:pt x="1983" y="2251"/>
                  </a:lnTo>
                  <a:lnTo>
                    <a:pt x="1982" y="2254"/>
                  </a:lnTo>
                  <a:lnTo>
                    <a:pt x="1981" y="2259"/>
                  </a:lnTo>
                  <a:lnTo>
                    <a:pt x="1986" y="2261"/>
                  </a:lnTo>
                  <a:lnTo>
                    <a:pt x="1991" y="2260"/>
                  </a:lnTo>
                  <a:lnTo>
                    <a:pt x="1994" y="2260"/>
                  </a:lnTo>
                  <a:lnTo>
                    <a:pt x="2000" y="2261"/>
                  </a:lnTo>
                  <a:lnTo>
                    <a:pt x="2004" y="2261"/>
                  </a:lnTo>
                  <a:lnTo>
                    <a:pt x="2012" y="2261"/>
                  </a:lnTo>
                  <a:lnTo>
                    <a:pt x="2014" y="2261"/>
                  </a:lnTo>
                  <a:lnTo>
                    <a:pt x="2016" y="2260"/>
                  </a:lnTo>
                  <a:lnTo>
                    <a:pt x="2019" y="2261"/>
                  </a:lnTo>
                  <a:lnTo>
                    <a:pt x="2021" y="2265"/>
                  </a:lnTo>
                  <a:lnTo>
                    <a:pt x="2023" y="2268"/>
                  </a:lnTo>
                  <a:lnTo>
                    <a:pt x="2026" y="2271"/>
                  </a:lnTo>
                  <a:lnTo>
                    <a:pt x="2029" y="2271"/>
                  </a:lnTo>
                  <a:lnTo>
                    <a:pt x="2033" y="2273"/>
                  </a:lnTo>
                  <a:lnTo>
                    <a:pt x="2035" y="2269"/>
                  </a:lnTo>
                  <a:lnTo>
                    <a:pt x="2038" y="2266"/>
                  </a:lnTo>
                  <a:lnTo>
                    <a:pt x="2042" y="2267"/>
                  </a:lnTo>
                  <a:lnTo>
                    <a:pt x="2045" y="2268"/>
                  </a:lnTo>
                  <a:lnTo>
                    <a:pt x="2048" y="2271"/>
                  </a:lnTo>
                  <a:lnTo>
                    <a:pt x="2050" y="2277"/>
                  </a:lnTo>
                  <a:lnTo>
                    <a:pt x="2059" y="2281"/>
                  </a:lnTo>
                  <a:lnTo>
                    <a:pt x="2062" y="2281"/>
                  </a:lnTo>
                  <a:lnTo>
                    <a:pt x="2065" y="2281"/>
                  </a:lnTo>
                  <a:lnTo>
                    <a:pt x="2066" y="2283"/>
                  </a:lnTo>
                  <a:lnTo>
                    <a:pt x="2067" y="2286"/>
                  </a:lnTo>
                  <a:lnTo>
                    <a:pt x="2070" y="2286"/>
                  </a:lnTo>
                  <a:lnTo>
                    <a:pt x="2072" y="2288"/>
                  </a:lnTo>
                  <a:lnTo>
                    <a:pt x="2074" y="2290"/>
                  </a:lnTo>
                  <a:lnTo>
                    <a:pt x="2071" y="2293"/>
                  </a:lnTo>
                  <a:lnTo>
                    <a:pt x="2067" y="2295"/>
                  </a:lnTo>
                  <a:lnTo>
                    <a:pt x="2068" y="2298"/>
                  </a:lnTo>
                  <a:lnTo>
                    <a:pt x="2074" y="2302"/>
                  </a:lnTo>
                  <a:lnTo>
                    <a:pt x="2081" y="2304"/>
                  </a:lnTo>
                  <a:lnTo>
                    <a:pt x="2085" y="2298"/>
                  </a:lnTo>
                  <a:lnTo>
                    <a:pt x="2087" y="2297"/>
                  </a:lnTo>
                  <a:lnTo>
                    <a:pt x="2093" y="2297"/>
                  </a:lnTo>
                  <a:lnTo>
                    <a:pt x="2098" y="2297"/>
                  </a:lnTo>
                  <a:lnTo>
                    <a:pt x="2100" y="2295"/>
                  </a:lnTo>
                  <a:lnTo>
                    <a:pt x="2095" y="2293"/>
                  </a:lnTo>
                  <a:lnTo>
                    <a:pt x="2092" y="2291"/>
                  </a:lnTo>
                  <a:lnTo>
                    <a:pt x="2089" y="2286"/>
                  </a:lnTo>
                  <a:lnTo>
                    <a:pt x="2086" y="2284"/>
                  </a:lnTo>
                  <a:lnTo>
                    <a:pt x="2091" y="2281"/>
                  </a:lnTo>
                  <a:lnTo>
                    <a:pt x="2094" y="2280"/>
                  </a:lnTo>
                  <a:lnTo>
                    <a:pt x="2098" y="2281"/>
                  </a:lnTo>
                  <a:lnTo>
                    <a:pt x="2097" y="2282"/>
                  </a:lnTo>
                  <a:lnTo>
                    <a:pt x="2097" y="2284"/>
                  </a:lnTo>
                  <a:lnTo>
                    <a:pt x="2096" y="2286"/>
                  </a:lnTo>
                  <a:lnTo>
                    <a:pt x="2101" y="2289"/>
                  </a:lnTo>
                  <a:lnTo>
                    <a:pt x="2108" y="2289"/>
                  </a:lnTo>
                  <a:lnTo>
                    <a:pt x="2112" y="2290"/>
                  </a:lnTo>
                  <a:lnTo>
                    <a:pt x="2114" y="2295"/>
                  </a:lnTo>
                  <a:lnTo>
                    <a:pt x="2118" y="2295"/>
                  </a:lnTo>
                  <a:lnTo>
                    <a:pt x="2127" y="2294"/>
                  </a:lnTo>
                  <a:lnTo>
                    <a:pt x="2131" y="2294"/>
                  </a:lnTo>
                  <a:lnTo>
                    <a:pt x="2134" y="2297"/>
                  </a:lnTo>
                  <a:lnTo>
                    <a:pt x="2135" y="2302"/>
                  </a:lnTo>
                  <a:lnTo>
                    <a:pt x="2132" y="2304"/>
                  </a:lnTo>
                  <a:lnTo>
                    <a:pt x="2129" y="2305"/>
                  </a:lnTo>
                  <a:lnTo>
                    <a:pt x="2126" y="2307"/>
                  </a:lnTo>
                  <a:lnTo>
                    <a:pt x="2128" y="2308"/>
                  </a:lnTo>
                  <a:lnTo>
                    <a:pt x="2139" y="2307"/>
                  </a:lnTo>
                  <a:lnTo>
                    <a:pt x="2144" y="2307"/>
                  </a:lnTo>
                  <a:lnTo>
                    <a:pt x="2145" y="2304"/>
                  </a:lnTo>
                  <a:lnTo>
                    <a:pt x="2143" y="2305"/>
                  </a:lnTo>
                  <a:lnTo>
                    <a:pt x="2139" y="2303"/>
                  </a:lnTo>
                  <a:lnTo>
                    <a:pt x="2139" y="2297"/>
                  </a:lnTo>
                  <a:lnTo>
                    <a:pt x="2141" y="2292"/>
                  </a:lnTo>
                  <a:lnTo>
                    <a:pt x="2144" y="2289"/>
                  </a:lnTo>
                  <a:lnTo>
                    <a:pt x="2147" y="2287"/>
                  </a:lnTo>
                  <a:lnTo>
                    <a:pt x="2152" y="2285"/>
                  </a:lnTo>
                  <a:lnTo>
                    <a:pt x="2159" y="2284"/>
                  </a:lnTo>
                  <a:lnTo>
                    <a:pt x="2164" y="2285"/>
                  </a:lnTo>
                  <a:lnTo>
                    <a:pt x="2169" y="2287"/>
                  </a:lnTo>
                  <a:lnTo>
                    <a:pt x="2173" y="2288"/>
                  </a:lnTo>
                  <a:lnTo>
                    <a:pt x="2173" y="2290"/>
                  </a:lnTo>
                  <a:lnTo>
                    <a:pt x="2176" y="2292"/>
                  </a:lnTo>
                  <a:lnTo>
                    <a:pt x="2183" y="2292"/>
                  </a:lnTo>
                  <a:lnTo>
                    <a:pt x="2182" y="2288"/>
                  </a:lnTo>
                  <a:lnTo>
                    <a:pt x="2181" y="2285"/>
                  </a:lnTo>
                  <a:lnTo>
                    <a:pt x="2183" y="2280"/>
                  </a:lnTo>
                  <a:lnTo>
                    <a:pt x="2188" y="2277"/>
                  </a:lnTo>
                  <a:lnTo>
                    <a:pt x="2192" y="2276"/>
                  </a:lnTo>
                  <a:lnTo>
                    <a:pt x="2197" y="2275"/>
                  </a:lnTo>
                  <a:lnTo>
                    <a:pt x="2203" y="2275"/>
                  </a:lnTo>
                  <a:lnTo>
                    <a:pt x="2208" y="2276"/>
                  </a:lnTo>
                  <a:lnTo>
                    <a:pt x="2212" y="2273"/>
                  </a:lnTo>
                  <a:lnTo>
                    <a:pt x="2214" y="2270"/>
                  </a:lnTo>
                  <a:lnTo>
                    <a:pt x="2215" y="2268"/>
                  </a:lnTo>
                  <a:lnTo>
                    <a:pt x="2219" y="2267"/>
                  </a:lnTo>
                  <a:lnTo>
                    <a:pt x="2223" y="2267"/>
                  </a:lnTo>
                  <a:lnTo>
                    <a:pt x="2225" y="2266"/>
                  </a:lnTo>
                  <a:lnTo>
                    <a:pt x="2226" y="2268"/>
                  </a:lnTo>
                  <a:lnTo>
                    <a:pt x="2226" y="2269"/>
                  </a:lnTo>
                  <a:lnTo>
                    <a:pt x="2228" y="2270"/>
                  </a:lnTo>
                  <a:lnTo>
                    <a:pt x="2232" y="2268"/>
                  </a:lnTo>
                  <a:lnTo>
                    <a:pt x="2234" y="2268"/>
                  </a:lnTo>
                  <a:lnTo>
                    <a:pt x="2238" y="2265"/>
                  </a:lnTo>
                  <a:lnTo>
                    <a:pt x="2242" y="2262"/>
                  </a:lnTo>
                  <a:lnTo>
                    <a:pt x="2241" y="2259"/>
                  </a:lnTo>
                  <a:lnTo>
                    <a:pt x="2239" y="2257"/>
                  </a:lnTo>
                  <a:lnTo>
                    <a:pt x="2240" y="2252"/>
                  </a:lnTo>
                  <a:lnTo>
                    <a:pt x="2243" y="2250"/>
                  </a:lnTo>
                  <a:lnTo>
                    <a:pt x="2246" y="2245"/>
                  </a:lnTo>
                  <a:lnTo>
                    <a:pt x="2245" y="2243"/>
                  </a:lnTo>
                  <a:lnTo>
                    <a:pt x="2241" y="2242"/>
                  </a:lnTo>
                  <a:lnTo>
                    <a:pt x="2229" y="2246"/>
                  </a:lnTo>
                  <a:lnTo>
                    <a:pt x="2225" y="2244"/>
                  </a:lnTo>
                  <a:lnTo>
                    <a:pt x="2226" y="2240"/>
                  </a:lnTo>
                  <a:lnTo>
                    <a:pt x="2231" y="2237"/>
                  </a:lnTo>
                  <a:lnTo>
                    <a:pt x="2237" y="2232"/>
                  </a:lnTo>
                  <a:lnTo>
                    <a:pt x="2239" y="2230"/>
                  </a:lnTo>
                  <a:lnTo>
                    <a:pt x="2239" y="2227"/>
                  </a:lnTo>
                  <a:lnTo>
                    <a:pt x="2241" y="2224"/>
                  </a:lnTo>
                  <a:lnTo>
                    <a:pt x="2245" y="2223"/>
                  </a:lnTo>
                  <a:lnTo>
                    <a:pt x="2250" y="2222"/>
                  </a:lnTo>
                  <a:lnTo>
                    <a:pt x="2250" y="2218"/>
                  </a:lnTo>
                  <a:lnTo>
                    <a:pt x="2253" y="2214"/>
                  </a:lnTo>
                  <a:lnTo>
                    <a:pt x="2252" y="2207"/>
                  </a:lnTo>
                  <a:lnTo>
                    <a:pt x="2255" y="2204"/>
                  </a:lnTo>
                  <a:lnTo>
                    <a:pt x="2257" y="2203"/>
                  </a:lnTo>
                  <a:lnTo>
                    <a:pt x="2260" y="2204"/>
                  </a:lnTo>
                  <a:lnTo>
                    <a:pt x="2262" y="2207"/>
                  </a:lnTo>
                  <a:lnTo>
                    <a:pt x="2269" y="2205"/>
                  </a:lnTo>
                  <a:lnTo>
                    <a:pt x="2272" y="2205"/>
                  </a:lnTo>
                  <a:lnTo>
                    <a:pt x="2275" y="2206"/>
                  </a:lnTo>
                  <a:lnTo>
                    <a:pt x="2277" y="2205"/>
                  </a:lnTo>
                  <a:lnTo>
                    <a:pt x="2277" y="2202"/>
                  </a:lnTo>
                  <a:lnTo>
                    <a:pt x="2277" y="2199"/>
                  </a:lnTo>
                  <a:lnTo>
                    <a:pt x="2278" y="2199"/>
                  </a:lnTo>
                  <a:lnTo>
                    <a:pt x="2279" y="2200"/>
                  </a:lnTo>
                  <a:lnTo>
                    <a:pt x="2279" y="2201"/>
                  </a:lnTo>
                  <a:lnTo>
                    <a:pt x="2280" y="2202"/>
                  </a:lnTo>
                  <a:lnTo>
                    <a:pt x="2284" y="2202"/>
                  </a:lnTo>
                  <a:lnTo>
                    <a:pt x="2285" y="2199"/>
                  </a:lnTo>
                  <a:lnTo>
                    <a:pt x="2289" y="2196"/>
                  </a:lnTo>
                  <a:lnTo>
                    <a:pt x="2290" y="2190"/>
                  </a:lnTo>
                  <a:lnTo>
                    <a:pt x="2296" y="2182"/>
                  </a:lnTo>
                  <a:lnTo>
                    <a:pt x="2296" y="2181"/>
                  </a:lnTo>
                  <a:lnTo>
                    <a:pt x="2295" y="2180"/>
                  </a:lnTo>
                  <a:lnTo>
                    <a:pt x="2295" y="2180"/>
                  </a:lnTo>
                  <a:lnTo>
                    <a:pt x="2293" y="2179"/>
                  </a:lnTo>
                  <a:lnTo>
                    <a:pt x="2294" y="2175"/>
                  </a:lnTo>
                  <a:lnTo>
                    <a:pt x="2297" y="2172"/>
                  </a:lnTo>
                  <a:lnTo>
                    <a:pt x="2300" y="2170"/>
                  </a:lnTo>
                  <a:lnTo>
                    <a:pt x="2304" y="2169"/>
                  </a:lnTo>
                  <a:lnTo>
                    <a:pt x="2308" y="2170"/>
                  </a:lnTo>
                  <a:lnTo>
                    <a:pt x="2311" y="2169"/>
                  </a:lnTo>
                  <a:lnTo>
                    <a:pt x="2312" y="2173"/>
                  </a:lnTo>
                  <a:lnTo>
                    <a:pt x="2314" y="2171"/>
                  </a:lnTo>
                  <a:lnTo>
                    <a:pt x="2316" y="2169"/>
                  </a:lnTo>
                  <a:lnTo>
                    <a:pt x="2319" y="2166"/>
                  </a:lnTo>
                  <a:lnTo>
                    <a:pt x="2322" y="2164"/>
                  </a:lnTo>
                  <a:lnTo>
                    <a:pt x="2325" y="2164"/>
                  </a:lnTo>
                  <a:lnTo>
                    <a:pt x="2327" y="2165"/>
                  </a:lnTo>
                  <a:lnTo>
                    <a:pt x="2329" y="2169"/>
                  </a:lnTo>
                  <a:lnTo>
                    <a:pt x="2332" y="2168"/>
                  </a:lnTo>
                  <a:lnTo>
                    <a:pt x="2331" y="2165"/>
                  </a:lnTo>
                  <a:lnTo>
                    <a:pt x="2331" y="2163"/>
                  </a:lnTo>
                  <a:lnTo>
                    <a:pt x="2331" y="2161"/>
                  </a:lnTo>
                  <a:lnTo>
                    <a:pt x="2329" y="2154"/>
                  </a:lnTo>
                  <a:lnTo>
                    <a:pt x="2331" y="2146"/>
                  </a:lnTo>
                  <a:lnTo>
                    <a:pt x="2331" y="2144"/>
                  </a:lnTo>
                  <a:lnTo>
                    <a:pt x="2333" y="2143"/>
                  </a:lnTo>
                  <a:lnTo>
                    <a:pt x="2334" y="2141"/>
                  </a:lnTo>
                  <a:lnTo>
                    <a:pt x="2337" y="2140"/>
                  </a:lnTo>
                  <a:lnTo>
                    <a:pt x="2340" y="2139"/>
                  </a:lnTo>
                  <a:lnTo>
                    <a:pt x="2343" y="2140"/>
                  </a:lnTo>
                  <a:lnTo>
                    <a:pt x="2345" y="2143"/>
                  </a:lnTo>
                  <a:lnTo>
                    <a:pt x="2347" y="2142"/>
                  </a:lnTo>
                  <a:lnTo>
                    <a:pt x="2350" y="2138"/>
                  </a:lnTo>
                  <a:lnTo>
                    <a:pt x="2349" y="2135"/>
                  </a:lnTo>
                  <a:lnTo>
                    <a:pt x="2352" y="2132"/>
                  </a:lnTo>
                  <a:lnTo>
                    <a:pt x="2355" y="2131"/>
                  </a:lnTo>
                  <a:lnTo>
                    <a:pt x="2360" y="2130"/>
                  </a:lnTo>
                  <a:lnTo>
                    <a:pt x="2364" y="2132"/>
                  </a:lnTo>
                  <a:lnTo>
                    <a:pt x="2367" y="2132"/>
                  </a:lnTo>
                  <a:lnTo>
                    <a:pt x="2369" y="2132"/>
                  </a:lnTo>
                  <a:lnTo>
                    <a:pt x="2371" y="2129"/>
                  </a:lnTo>
                  <a:lnTo>
                    <a:pt x="2372" y="2126"/>
                  </a:lnTo>
                  <a:lnTo>
                    <a:pt x="2374" y="2124"/>
                  </a:lnTo>
                  <a:lnTo>
                    <a:pt x="2376" y="2122"/>
                  </a:lnTo>
                  <a:lnTo>
                    <a:pt x="2377" y="2119"/>
                  </a:lnTo>
                  <a:lnTo>
                    <a:pt x="2378" y="2116"/>
                  </a:lnTo>
                  <a:lnTo>
                    <a:pt x="2381" y="2113"/>
                  </a:lnTo>
                  <a:lnTo>
                    <a:pt x="2384" y="2111"/>
                  </a:lnTo>
                  <a:lnTo>
                    <a:pt x="2388" y="2113"/>
                  </a:lnTo>
                  <a:lnTo>
                    <a:pt x="2390" y="2117"/>
                  </a:lnTo>
                  <a:lnTo>
                    <a:pt x="2392" y="2115"/>
                  </a:lnTo>
                  <a:lnTo>
                    <a:pt x="2394" y="2113"/>
                  </a:lnTo>
                  <a:lnTo>
                    <a:pt x="2395" y="2112"/>
                  </a:lnTo>
                  <a:lnTo>
                    <a:pt x="2396" y="2112"/>
                  </a:lnTo>
                  <a:lnTo>
                    <a:pt x="2398" y="2111"/>
                  </a:lnTo>
                  <a:lnTo>
                    <a:pt x="2398" y="2110"/>
                  </a:lnTo>
                  <a:lnTo>
                    <a:pt x="2398" y="2110"/>
                  </a:lnTo>
                  <a:lnTo>
                    <a:pt x="2398" y="2107"/>
                  </a:lnTo>
                  <a:lnTo>
                    <a:pt x="2398" y="2106"/>
                  </a:lnTo>
                  <a:lnTo>
                    <a:pt x="2399" y="2105"/>
                  </a:lnTo>
                  <a:lnTo>
                    <a:pt x="2400" y="2105"/>
                  </a:lnTo>
                  <a:lnTo>
                    <a:pt x="2400" y="2105"/>
                  </a:lnTo>
                  <a:lnTo>
                    <a:pt x="2403" y="2104"/>
                  </a:lnTo>
                  <a:lnTo>
                    <a:pt x="2399" y="2091"/>
                  </a:lnTo>
                  <a:lnTo>
                    <a:pt x="2398" y="208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78" name="Freeform 463">
              <a:extLst>
                <a:ext uri="{FF2B5EF4-FFF2-40B4-BE49-F238E27FC236}">
                  <a16:creationId xmlns:a16="http://schemas.microsoft.com/office/drawing/2014/main" id="{29F610E4-002A-4BAD-8286-999CDCEED468}"/>
                </a:ext>
              </a:extLst>
            </p:cNvPr>
            <p:cNvSpPr>
              <a:spLocks noChangeArrowheads="1"/>
            </p:cNvSpPr>
            <p:nvPr/>
          </p:nvSpPr>
          <p:spPr bwMode="auto">
            <a:xfrm>
              <a:off x="9420225" y="2041525"/>
              <a:ext cx="22225" cy="25400"/>
            </a:xfrm>
            <a:custGeom>
              <a:avLst/>
              <a:gdLst>
                <a:gd name="T0" fmla="*/ 60 w 62"/>
                <a:gd name="T1" fmla="*/ 0 h 69"/>
                <a:gd name="T2" fmla="*/ 26 w 62"/>
                <a:gd name="T3" fmla="*/ 7 h 69"/>
                <a:gd name="T4" fmla="*/ 20 w 62"/>
                <a:gd name="T5" fmla="*/ 11 h 69"/>
                <a:gd name="T6" fmla="*/ 17 w 62"/>
                <a:gd name="T7" fmla="*/ 13 h 69"/>
                <a:gd name="T8" fmla="*/ 3 w 62"/>
                <a:gd name="T9" fmla="*/ 15 h 69"/>
                <a:gd name="T10" fmla="*/ 22 w 62"/>
                <a:gd name="T11" fmla="*/ 17 h 69"/>
                <a:gd name="T12" fmla="*/ 30 w 62"/>
                <a:gd name="T13" fmla="*/ 25 h 69"/>
                <a:gd name="T14" fmla="*/ 30 w 62"/>
                <a:gd name="T15" fmla="*/ 28 h 69"/>
                <a:gd name="T16" fmla="*/ 22 w 62"/>
                <a:gd name="T17" fmla="*/ 36 h 69"/>
                <a:gd name="T18" fmla="*/ 0 w 62"/>
                <a:gd name="T19" fmla="*/ 37 h 69"/>
                <a:gd name="T20" fmla="*/ 3 w 62"/>
                <a:gd name="T21" fmla="*/ 40 h 69"/>
                <a:gd name="T22" fmla="*/ 5 w 62"/>
                <a:gd name="T23" fmla="*/ 44 h 69"/>
                <a:gd name="T24" fmla="*/ 5 w 62"/>
                <a:gd name="T25" fmla="*/ 47 h 69"/>
                <a:gd name="T26" fmla="*/ 5 w 62"/>
                <a:gd name="T27" fmla="*/ 50 h 69"/>
                <a:gd name="T28" fmla="*/ 5 w 62"/>
                <a:gd name="T29" fmla="*/ 57 h 69"/>
                <a:gd name="T30" fmla="*/ 5 w 62"/>
                <a:gd name="T31" fmla="*/ 61 h 69"/>
                <a:gd name="T32" fmla="*/ 5 w 62"/>
                <a:gd name="T33" fmla="*/ 64 h 69"/>
                <a:gd name="T34" fmla="*/ 4 w 62"/>
                <a:gd name="T35" fmla="*/ 68 h 69"/>
                <a:gd name="T36" fmla="*/ 14 w 62"/>
                <a:gd name="T37" fmla="*/ 58 h 69"/>
                <a:gd name="T38" fmla="*/ 23 w 62"/>
                <a:gd name="T39" fmla="*/ 55 h 69"/>
                <a:gd name="T40" fmla="*/ 28 w 62"/>
                <a:gd name="T41" fmla="*/ 61 h 69"/>
                <a:gd name="T42" fmla="*/ 32 w 62"/>
                <a:gd name="T43" fmla="*/ 60 h 69"/>
                <a:gd name="T44" fmla="*/ 39 w 62"/>
                <a:gd name="T45" fmla="*/ 64 h 69"/>
                <a:gd name="T46" fmla="*/ 39 w 62"/>
                <a:gd name="T47" fmla="*/ 62 h 69"/>
                <a:gd name="T48" fmla="*/ 42 w 62"/>
                <a:gd name="T49" fmla="*/ 56 h 69"/>
                <a:gd name="T50" fmla="*/ 57 w 62"/>
                <a:gd name="T51" fmla="*/ 43 h 69"/>
                <a:gd name="T52" fmla="*/ 61 w 62"/>
                <a:gd name="T53" fmla="*/ 36 h 69"/>
                <a:gd name="T54" fmla="*/ 59 w 62"/>
                <a:gd name="T55" fmla="*/ 27 h 69"/>
                <a:gd name="T56" fmla="*/ 59 w 62"/>
                <a:gd name="T57" fmla="*/ 23 h 69"/>
                <a:gd name="T58" fmla="*/ 56 w 62"/>
                <a:gd name="T59" fmla="*/ 18 h 69"/>
                <a:gd name="T60" fmla="*/ 60 w 62"/>
                <a:gd name="T61" fmla="*/ 11 h 69"/>
                <a:gd name="T62" fmla="*/ 59 w 62"/>
                <a:gd name="T63" fmla="*/ 5 h 69"/>
                <a:gd name="T64" fmla="*/ 60 w 62"/>
                <a:gd name="T65" fmla="*/ 2 h 69"/>
                <a:gd name="T66" fmla="*/ 60 w 62"/>
                <a:gd name="T6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 h="69">
                  <a:moveTo>
                    <a:pt x="60" y="0"/>
                  </a:moveTo>
                  <a:lnTo>
                    <a:pt x="26" y="7"/>
                  </a:lnTo>
                  <a:lnTo>
                    <a:pt x="20" y="11"/>
                  </a:lnTo>
                  <a:cubicBezTo>
                    <a:pt x="19" y="12"/>
                    <a:pt x="18" y="13"/>
                    <a:pt x="17" y="13"/>
                  </a:cubicBezTo>
                  <a:lnTo>
                    <a:pt x="3" y="15"/>
                  </a:lnTo>
                  <a:lnTo>
                    <a:pt x="22" y="17"/>
                  </a:lnTo>
                  <a:cubicBezTo>
                    <a:pt x="26" y="17"/>
                    <a:pt x="30" y="21"/>
                    <a:pt x="30" y="25"/>
                  </a:cubicBezTo>
                  <a:lnTo>
                    <a:pt x="30" y="28"/>
                  </a:lnTo>
                  <a:cubicBezTo>
                    <a:pt x="30" y="32"/>
                    <a:pt x="26" y="36"/>
                    <a:pt x="22" y="36"/>
                  </a:cubicBezTo>
                  <a:lnTo>
                    <a:pt x="0" y="37"/>
                  </a:lnTo>
                  <a:lnTo>
                    <a:pt x="3" y="40"/>
                  </a:lnTo>
                  <a:cubicBezTo>
                    <a:pt x="4" y="41"/>
                    <a:pt x="5" y="42"/>
                    <a:pt x="5" y="44"/>
                  </a:cubicBezTo>
                  <a:lnTo>
                    <a:pt x="5" y="47"/>
                  </a:lnTo>
                  <a:cubicBezTo>
                    <a:pt x="5" y="48"/>
                    <a:pt x="5" y="49"/>
                    <a:pt x="5" y="50"/>
                  </a:cubicBezTo>
                  <a:lnTo>
                    <a:pt x="5" y="57"/>
                  </a:lnTo>
                  <a:lnTo>
                    <a:pt x="5" y="61"/>
                  </a:lnTo>
                  <a:cubicBezTo>
                    <a:pt x="6" y="62"/>
                    <a:pt x="6" y="63"/>
                    <a:pt x="5" y="64"/>
                  </a:cubicBezTo>
                  <a:lnTo>
                    <a:pt x="4" y="68"/>
                  </a:lnTo>
                  <a:lnTo>
                    <a:pt x="14" y="58"/>
                  </a:lnTo>
                  <a:cubicBezTo>
                    <a:pt x="16" y="55"/>
                    <a:pt x="20" y="54"/>
                    <a:pt x="23" y="55"/>
                  </a:cubicBezTo>
                  <a:cubicBezTo>
                    <a:pt x="26" y="56"/>
                    <a:pt x="28" y="58"/>
                    <a:pt x="28" y="61"/>
                  </a:cubicBezTo>
                  <a:cubicBezTo>
                    <a:pt x="29" y="60"/>
                    <a:pt x="31" y="60"/>
                    <a:pt x="32" y="60"/>
                  </a:cubicBezTo>
                  <a:cubicBezTo>
                    <a:pt x="35" y="60"/>
                    <a:pt x="38" y="61"/>
                    <a:pt x="39" y="64"/>
                  </a:cubicBezTo>
                  <a:lnTo>
                    <a:pt x="39" y="62"/>
                  </a:lnTo>
                  <a:cubicBezTo>
                    <a:pt x="39" y="60"/>
                    <a:pt x="40" y="58"/>
                    <a:pt x="42" y="56"/>
                  </a:cubicBezTo>
                  <a:lnTo>
                    <a:pt x="57" y="43"/>
                  </a:lnTo>
                  <a:lnTo>
                    <a:pt x="61" y="36"/>
                  </a:lnTo>
                  <a:lnTo>
                    <a:pt x="59" y="27"/>
                  </a:lnTo>
                  <a:cubicBezTo>
                    <a:pt x="59" y="25"/>
                    <a:pt x="59" y="24"/>
                    <a:pt x="59" y="23"/>
                  </a:cubicBezTo>
                  <a:cubicBezTo>
                    <a:pt x="58" y="22"/>
                    <a:pt x="57" y="20"/>
                    <a:pt x="56" y="18"/>
                  </a:cubicBezTo>
                  <a:cubicBezTo>
                    <a:pt x="56" y="15"/>
                    <a:pt x="57" y="12"/>
                    <a:pt x="60" y="11"/>
                  </a:cubicBezTo>
                  <a:lnTo>
                    <a:pt x="59" y="5"/>
                  </a:lnTo>
                  <a:cubicBezTo>
                    <a:pt x="59" y="4"/>
                    <a:pt x="59" y="3"/>
                    <a:pt x="60" y="2"/>
                  </a:cubicBezTo>
                  <a:lnTo>
                    <a:pt x="60"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79" name="Freeform 464">
              <a:extLst>
                <a:ext uri="{FF2B5EF4-FFF2-40B4-BE49-F238E27FC236}">
                  <a16:creationId xmlns:a16="http://schemas.microsoft.com/office/drawing/2014/main" id="{5A6569A0-874D-423B-84FF-183CAD4397C6}"/>
                </a:ext>
              </a:extLst>
            </p:cNvPr>
            <p:cNvSpPr>
              <a:spLocks noChangeArrowheads="1"/>
            </p:cNvSpPr>
            <p:nvPr/>
          </p:nvSpPr>
          <p:spPr bwMode="auto">
            <a:xfrm>
              <a:off x="9459912" y="2089150"/>
              <a:ext cx="9525" cy="4763"/>
            </a:xfrm>
            <a:custGeom>
              <a:avLst/>
              <a:gdLst>
                <a:gd name="T0" fmla="*/ 0 w 28"/>
                <a:gd name="T1" fmla="*/ 11 h 12"/>
                <a:gd name="T2" fmla="*/ 1 w 28"/>
                <a:gd name="T3" fmla="*/ 11 h 12"/>
                <a:gd name="T4" fmla="*/ 5 w 28"/>
                <a:gd name="T5" fmla="*/ 9 h 12"/>
                <a:gd name="T6" fmla="*/ 27 w 28"/>
                <a:gd name="T7" fmla="*/ 5 h 12"/>
                <a:gd name="T8" fmla="*/ 27 w 28"/>
                <a:gd name="T9" fmla="*/ 4 h 12"/>
                <a:gd name="T10" fmla="*/ 26 w 28"/>
                <a:gd name="T11" fmla="*/ 1 h 12"/>
                <a:gd name="T12" fmla="*/ 26 w 28"/>
                <a:gd name="T13" fmla="*/ 0 h 12"/>
                <a:gd name="T14" fmla="*/ 25 w 28"/>
                <a:gd name="T15" fmla="*/ 1 h 12"/>
                <a:gd name="T16" fmla="*/ 18 w 28"/>
                <a:gd name="T17" fmla="*/ 2 h 12"/>
                <a:gd name="T18" fmla="*/ 0 w 28"/>
                <a:gd name="T19"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12">
                  <a:moveTo>
                    <a:pt x="0" y="11"/>
                  </a:moveTo>
                  <a:lnTo>
                    <a:pt x="1" y="11"/>
                  </a:lnTo>
                  <a:cubicBezTo>
                    <a:pt x="3" y="10"/>
                    <a:pt x="4" y="9"/>
                    <a:pt x="5" y="9"/>
                  </a:cubicBezTo>
                  <a:lnTo>
                    <a:pt x="27" y="5"/>
                  </a:lnTo>
                  <a:lnTo>
                    <a:pt x="27" y="4"/>
                  </a:lnTo>
                  <a:cubicBezTo>
                    <a:pt x="26" y="3"/>
                    <a:pt x="26" y="2"/>
                    <a:pt x="26" y="1"/>
                  </a:cubicBezTo>
                  <a:lnTo>
                    <a:pt x="26" y="0"/>
                  </a:lnTo>
                  <a:cubicBezTo>
                    <a:pt x="26" y="1"/>
                    <a:pt x="25" y="1"/>
                    <a:pt x="25" y="1"/>
                  </a:cubicBezTo>
                  <a:lnTo>
                    <a:pt x="18" y="2"/>
                  </a:lnTo>
                  <a:lnTo>
                    <a:pt x="0" y="1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80" name="Freeform 465">
              <a:extLst>
                <a:ext uri="{FF2B5EF4-FFF2-40B4-BE49-F238E27FC236}">
                  <a16:creationId xmlns:a16="http://schemas.microsoft.com/office/drawing/2014/main" id="{D6C9145E-9E3D-4CB6-9368-54874DEB2F73}"/>
                </a:ext>
              </a:extLst>
            </p:cNvPr>
            <p:cNvSpPr>
              <a:spLocks noChangeArrowheads="1"/>
            </p:cNvSpPr>
            <p:nvPr/>
          </p:nvSpPr>
          <p:spPr bwMode="auto">
            <a:xfrm>
              <a:off x="9291637" y="373063"/>
              <a:ext cx="763588" cy="1703387"/>
            </a:xfrm>
            <a:custGeom>
              <a:avLst/>
              <a:gdLst>
                <a:gd name="T0" fmla="*/ 1459 w 2122"/>
                <a:gd name="T1" fmla="*/ 99 h 4731"/>
                <a:gd name="T2" fmla="*/ 1190 w 2122"/>
                <a:gd name="T3" fmla="*/ 82 h 4731"/>
                <a:gd name="T4" fmla="*/ 1041 w 2122"/>
                <a:gd name="T5" fmla="*/ 293 h 4731"/>
                <a:gd name="T6" fmla="*/ 1004 w 2122"/>
                <a:gd name="T7" fmla="*/ 570 h 4731"/>
                <a:gd name="T8" fmla="*/ 880 w 2122"/>
                <a:gd name="T9" fmla="*/ 765 h 4731"/>
                <a:gd name="T10" fmla="*/ 680 w 2122"/>
                <a:gd name="T11" fmla="*/ 735 h 4731"/>
                <a:gd name="T12" fmla="*/ 322 w 2122"/>
                <a:gd name="T13" fmla="*/ 688 h 4731"/>
                <a:gd name="T14" fmla="*/ 59 w 2122"/>
                <a:gd name="T15" fmla="*/ 610 h 4731"/>
                <a:gd name="T16" fmla="*/ 245 w 2122"/>
                <a:gd name="T17" fmla="*/ 817 h 4731"/>
                <a:gd name="T18" fmla="*/ 408 w 2122"/>
                <a:gd name="T19" fmla="*/ 913 h 4731"/>
                <a:gd name="T20" fmla="*/ 554 w 2122"/>
                <a:gd name="T21" fmla="*/ 1111 h 4731"/>
                <a:gd name="T22" fmla="*/ 557 w 2122"/>
                <a:gd name="T23" fmla="*/ 1364 h 4731"/>
                <a:gd name="T24" fmla="*/ 578 w 2122"/>
                <a:gd name="T25" fmla="*/ 1521 h 4731"/>
                <a:gd name="T26" fmla="*/ 639 w 2122"/>
                <a:gd name="T27" fmla="*/ 1780 h 4731"/>
                <a:gd name="T28" fmla="*/ 595 w 2122"/>
                <a:gd name="T29" fmla="*/ 1987 h 4731"/>
                <a:gd name="T30" fmla="*/ 726 w 2122"/>
                <a:gd name="T31" fmla="*/ 2225 h 4731"/>
                <a:gd name="T32" fmla="*/ 766 w 2122"/>
                <a:gd name="T33" fmla="*/ 2239 h 4731"/>
                <a:gd name="T34" fmla="*/ 871 w 2122"/>
                <a:gd name="T35" fmla="*/ 2316 h 4731"/>
                <a:gd name="T36" fmla="*/ 911 w 2122"/>
                <a:gd name="T37" fmla="*/ 2471 h 4731"/>
                <a:gd name="T38" fmla="*/ 938 w 2122"/>
                <a:gd name="T39" fmla="*/ 2601 h 4731"/>
                <a:gd name="T40" fmla="*/ 921 w 2122"/>
                <a:gd name="T41" fmla="*/ 2680 h 4731"/>
                <a:gd name="T42" fmla="*/ 788 w 2122"/>
                <a:gd name="T43" fmla="*/ 2698 h 4731"/>
                <a:gd name="T44" fmla="*/ 719 w 2122"/>
                <a:gd name="T45" fmla="*/ 2821 h 4731"/>
                <a:gd name="T46" fmla="*/ 643 w 2122"/>
                <a:gd name="T47" fmla="*/ 2947 h 4731"/>
                <a:gd name="T48" fmla="*/ 550 w 2122"/>
                <a:gd name="T49" fmla="*/ 3042 h 4731"/>
                <a:gd name="T50" fmla="*/ 462 w 2122"/>
                <a:gd name="T51" fmla="*/ 3135 h 4731"/>
                <a:gd name="T52" fmla="*/ 397 w 2122"/>
                <a:gd name="T53" fmla="*/ 3221 h 4731"/>
                <a:gd name="T54" fmla="*/ 344 w 2122"/>
                <a:gd name="T55" fmla="*/ 3296 h 4731"/>
                <a:gd name="T56" fmla="*/ 292 w 2122"/>
                <a:gd name="T57" fmla="*/ 3396 h 4731"/>
                <a:gd name="T58" fmla="*/ 213 w 2122"/>
                <a:gd name="T59" fmla="*/ 3409 h 4731"/>
                <a:gd name="T60" fmla="*/ 196 w 2122"/>
                <a:gd name="T61" fmla="*/ 3487 h 4731"/>
                <a:gd name="T62" fmla="*/ 94 w 2122"/>
                <a:gd name="T63" fmla="*/ 3588 h 4731"/>
                <a:gd name="T64" fmla="*/ 94 w 2122"/>
                <a:gd name="T65" fmla="*/ 3708 h 4731"/>
                <a:gd name="T66" fmla="*/ 142 w 2122"/>
                <a:gd name="T67" fmla="*/ 3838 h 4731"/>
                <a:gd name="T68" fmla="*/ 153 w 2122"/>
                <a:gd name="T69" fmla="*/ 3964 h 4731"/>
                <a:gd name="T70" fmla="*/ 212 w 2122"/>
                <a:gd name="T71" fmla="*/ 4109 h 4731"/>
                <a:gd name="T72" fmla="*/ 169 w 2122"/>
                <a:gd name="T73" fmla="*/ 4218 h 4731"/>
                <a:gd name="T74" fmla="*/ 148 w 2122"/>
                <a:gd name="T75" fmla="*/ 4340 h 4731"/>
                <a:gd name="T76" fmla="*/ 159 w 2122"/>
                <a:gd name="T77" fmla="*/ 4445 h 4731"/>
                <a:gd name="T78" fmla="*/ 234 w 2122"/>
                <a:gd name="T79" fmla="*/ 4478 h 4731"/>
                <a:gd name="T80" fmla="*/ 292 w 2122"/>
                <a:gd name="T81" fmla="*/ 4538 h 4731"/>
                <a:gd name="T82" fmla="*/ 375 w 2122"/>
                <a:gd name="T83" fmla="*/ 4601 h 4731"/>
                <a:gd name="T84" fmla="*/ 440 w 2122"/>
                <a:gd name="T85" fmla="*/ 4647 h 4731"/>
                <a:gd name="T86" fmla="*/ 522 w 2122"/>
                <a:gd name="T87" fmla="*/ 4730 h 4731"/>
                <a:gd name="T88" fmla="*/ 573 w 2122"/>
                <a:gd name="T89" fmla="*/ 4719 h 4731"/>
                <a:gd name="T90" fmla="*/ 702 w 2122"/>
                <a:gd name="T91" fmla="*/ 4684 h 4731"/>
                <a:gd name="T92" fmla="*/ 778 w 2122"/>
                <a:gd name="T93" fmla="*/ 4656 h 4731"/>
                <a:gd name="T94" fmla="*/ 874 w 2122"/>
                <a:gd name="T95" fmla="*/ 4637 h 4731"/>
                <a:gd name="T96" fmla="*/ 989 w 2122"/>
                <a:gd name="T97" fmla="*/ 4572 h 4731"/>
                <a:gd name="T98" fmla="*/ 1018 w 2122"/>
                <a:gd name="T99" fmla="*/ 4529 h 4731"/>
                <a:gd name="T100" fmla="*/ 1128 w 2122"/>
                <a:gd name="T101" fmla="*/ 4542 h 4731"/>
                <a:gd name="T102" fmla="*/ 1143 w 2122"/>
                <a:gd name="T103" fmla="*/ 4527 h 4731"/>
                <a:gd name="T104" fmla="*/ 1231 w 2122"/>
                <a:gd name="T105" fmla="*/ 4518 h 4731"/>
                <a:gd name="T106" fmla="*/ 1325 w 2122"/>
                <a:gd name="T107" fmla="*/ 4522 h 4731"/>
                <a:gd name="T108" fmla="*/ 1522 w 2122"/>
                <a:gd name="T109" fmla="*/ 4341 h 4731"/>
                <a:gd name="T110" fmla="*/ 1884 w 2122"/>
                <a:gd name="T111" fmla="*/ 3910 h 4731"/>
                <a:gd name="T112" fmla="*/ 2119 w 2122"/>
                <a:gd name="T113" fmla="*/ 3528 h 4731"/>
                <a:gd name="T114" fmla="*/ 1816 w 2122"/>
                <a:gd name="T115" fmla="*/ 3158 h 4731"/>
                <a:gd name="T116" fmla="*/ 1823 w 2122"/>
                <a:gd name="T117" fmla="*/ 2875 h 4731"/>
                <a:gd name="T118" fmla="*/ 1839 w 2122"/>
                <a:gd name="T119" fmla="*/ 2706 h 4731"/>
                <a:gd name="T120" fmla="*/ 1736 w 2122"/>
                <a:gd name="T121" fmla="*/ 2493 h 4731"/>
                <a:gd name="T122" fmla="*/ 1801 w 2122"/>
                <a:gd name="T123" fmla="*/ 2093 h 4731"/>
                <a:gd name="T124" fmla="*/ 1816 w 2122"/>
                <a:gd name="T125" fmla="*/ 1289 h 4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22" h="4731">
                  <a:moveTo>
                    <a:pt x="1512" y="639"/>
                  </a:moveTo>
                  <a:lnTo>
                    <a:pt x="1519" y="638"/>
                  </a:lnTo>
                  <a:lnTo>
                    <a:pt x="1567" y="603"/>
                  </a:lnTo>
                  <a:cubicBezTo>
                    <a:pt x="1568" y="602"/>
                    <a:pt x="1568" y="602"/>
                    <a:pt x="1569" y="602"/>
                  </a:cubicBezTo>
                  <a:lnTo>
                    <a:pt x="1591" y="593"/>
                  </a:lnTo>
                  <a:lnTo>
                    <a:pt x="1608" y="576"/>
                  </a:lnTo>
                  <a:lnTo>
                    <a:pt x="1590" y="553"/>
                  </a:lnTo>
                  <a:cubicBezTo>
                    <a:pt x="1590" y="552"/>
                    <a:pt x="1590" y="551"/>
                    <a:pt x="1589" y="551"/>
                  </a:cubicBezTo>
                  <a:lnTo>
                    <a:pt x="1587" y="545"/>
                  </a:lnTo>
                  <a:cubicBezTo>
                    <a:pt x="1587" y="544"/>
                    <a:pt x="1586" y="543"/>
                    <a:pt x="1586" y="542"/>
                  </a:cubicBezTo>
                  <a:lnTo>
                    <a:pt x="1586" y="533"/>
                  </a:lnTo>
                  <a:lnTo>
                    <a:pt x="1591" y="479"/>
                  </a:lnTo>
                  <a:lnTo>
                    <a:pt x="1594" y="470"/>
                  </a:lnTo>
                  <a:cubicBezTo>
                    <a:pt x="1594" y="469"/>
                    <a:pt x="1595" y="469"/>
                    <a:pt x="1595" y="468"/>
                  </a:cubicBezTo>
                  <a:lnTo>
                    <a:pt x="1667" y="379"/>
                  </a:lnTo>
                  <a:lnTo>
                    <a:pt x="1687" y="335"/>
                  </a:lnTo>
                  <a:lnTo>
                    <a:pt x="1660" y="271"/>
                  </a:lnTo>
                  <a:lnTo>
                    <a:pt x="1648" y="224"/>
                  </a:lnTo>
                  <a:lnTo>
                    <a:pt x="1516" y="159"/>
                  </a:lnTo>
                  <a:cubicBezTo>
                    <a:pt x="1515" y="159"/>
                    <a:pt x="1514" y="159"/>
                    <a:pt x="1514" y="158"/>
                  </a:cubicBezTo>
                  <a:lnTo>
                    <a:pt x="1506" y="152"/>
                  </a:lnTo>
                  <a:cubicBezTo>
                    <a:pt x="1505" y="151"/>
                    <a:pt x="1505" y="150"/>
                    <a:pt x="1504" y="149"/>
                  </a:cubicBezTo>
                  <a:lnTo>
                    <a:pt x="1499" y="138"/>
                  </a:lnTo>
                  <a:cubicBezTo>
                    <a:pt x="1499" y="137"/>
                    <a:pt x="1499" y="136"/>
                    <a:pt x="1499" y="134"/>
                  </a:cubicBezTo>
                  <a:lnTo>
                    <a:pt x="1499" y="121"/>
                  </a:lnTo>
                  <a:lnTo>
                    <a:pt x="1466" y="106"/>
                  </a:lnTo>
                  <a:cubicBezTo>
                    <a:pt x="1465" y="105"/>
                    <a:pt x="1464" y="105"/>
                    <a:pt x="1464" y="104"/>
                  </a:cubicBezTo>
                  <a:lnTo>
                    <a:pt x="1459" y="99"/>
                  </a:lnTo>
                  <a:lnTo>
                    <a:pt x="1422" y="32"/>
                  </a:lnTo>
                  <a:lnTo>
                    <a:pt x="1411" y="6"/>
                  </a:lnTo>
                  <a:lnTo>
                    <a:pt x="1407" y="0"/>
                  </a:lnTo>
                  <a:lnTo>
                    <a:pt x="1396" y="7"/>
                  </a:lnTo>
                  <a:cubicBezTo>
                    <a:pt x="1394" y="8"/>
                    <a:pt x="1392" y="8"/>
                    <a:pt x="1390" y="8"/>
                  </a:cubicBezTo>
                  <a:lnTo>
                    <a:pt x="1367" y="3"/>
                  </a:lnTo>
                  <a:lnTo>
                    <a:pt x="1362" y="5"/>
                  </a:lnTo>
                  <a:lnTo>
                    <a:pt x="1356" y="13"/>
                  </a:lnTo>
                  <a:lnTo>
                    <a:pt x="1355" y="21"/>
                  </a:lnTo>
                  <a:cubicBezTo>
                    <a:pt x="1355" y="24"/>
                    <a:pt x="1353" y="26"/>
                    <a:pt x="1351" y="27"/>
                  </a:cubicBezTo>
                  <a:lnTo>
                    <a:pt x="1329" y="38"/>
                  </a:lnTo>
                  <a:lnTo>
                    <a:pt x="1318" y="53"/>
                  </a:lnTo>
                  <a:cubicBezTo>
                    <a:pt x="1317" y="54"/>
                    <a:pt x="1316" y="55"/>
                    <a:pt x="1315" y="56"/>
                  </a:cubicBezTo>
                  <a:lnTo>
                    <a:pt x="1312" y="57"/>
                  </a:lnTo>
                  <a:cubicBezTo>
                    <a:pt x="1311" y="57"/>
                    <a:pt x="1311" y="57"/>
                    <a:pt x="1311" y="57"/>
                  </a:cubicBezTo>
                  <a:cubicBezTo>
                    <a:pt x="1314" y="60"/>
                    <a:pt x="1315" y="64"/>
                    <a:pt x="1312" y="68"/>
                  </a:cubicBezTo>
                  <a:lnTo>
                    <a:pt x="1304" y="78"/>
                  </a:lnTo>
                  <a:cubicBezTo>
                    <a:pt x="1303" y="80"/>
                    <a:pt x="1302" y="81"/>
                    <a:pt x="1301" y="81"/>
                  </a:cubicBezTo>
                  <a:lnTo>
                    <a:pt x="1259" y="97"/>
                  </a:lnTo>
                  <a:cubicBezTo>
                    <a:pt x="1258" y="98"/>
                    <a:pt x="1256" y="98"/>
                    <a:pt x="1255" y="97"/>
                  </a:cubicBezTo>
                  <a:lnTo>
                    <a:pt x="1251" y="97"/>
                  </a:lnTo>
                  <a:cubicBezTo>
                    <a:pt x="1250" y="97"/>
                    <a:pt x="1249" y="96"/>
                    <a:pt x="1248" y="95"/>
                  </a:cubicBezTo>
                  <a:lnTo>
                    <a:pt x="1234" y="85"/>
                  </a:lnTo>
                  <a:lnTo>
                    <a:pt x="1230" y="87"/>
                  </a:lnTo>
                  <a:cubicBezTo>
                    <a:pt x="1227" y="88"/>
                    <a:pt x="1225" y="87"/>
                    <a:pt x="1223" y="86"/>
                  </a:cubicBezTo>
                  <a:lnTo>
                    <a:pt x="1210" y="77"/>
                  </a:lnTo>
                  <a:lnTo>
                    <a:pt x="1195" y="82"/>
                  </a:lnTo>
                  <a:cubicBezTo>
                    <a:pt x="1193" y="83"/>
                    <a:pt x="1192" y="83"/>
                    <a:pt x="1190" y="82"/>
                  </a:cubicBezTo>
                  <a:lnTo>
                    <a:pt x="1179" y="79"/>
                  </a:lnTo>
                  <a:lnTo>
                    <a:pt x="1149" y="84"/>
                  </a:lnTo>
                  <a:lnTo>
                    <a:pt x="1146" y="86"/>
                  </a:lnTo>
                  <a:lnTo>
                    <a:pt x="1143" y="94"/>
                  </a:lnTo>
                  <a:cubicBezTo>
                    <a:pt x="1143" y="94"/>
                    <a:pt x="1142" y="95"/>
                    <a:pt x="1142" y="96"/>
                  </a:cubicBezTo>
                  <a:lnTo>
                    <a:pt x="1135" y="106"/>
                  </a:lnTo>
                  <a:lnTo>
                    <a:pt x="1137" y="114"/>
                  </a:lnTo>
                  <a:cubicBezTo>
                    <a:pt x="1137" y="116"/>
                    <a:pt x="1137" y="117"/>
                    <a:pt x="1136" y="119"/>
                  </a:cubicBezTo>
                  <a:lnTo>
                    <a:pt x="1130" y="131"/>
                  </a:lnTo>
                  <a:cubicBezTo>
                    <a:pt x="1130" y="131"/>
                    <a:pt x="1130" y="132"/>
                    <a:pt x="1129" y="132"/>
                  </a:cubicBezTo>
                  <a:lnTo>
                    <a:pt x="1110" y="155"/>
                  </a:lnTo>
                  <a:lnTo>
                    <a:pt x="1101" y="174"/>
                  </a:lnTo>
                  <a:lnTo>
                    <a:pt x="1087" y="199"/>
                  </a:lnTo>
                  <a:cubicBezTo>
                    <a:pt x="1086" y="200"/>
                    <a:pt x="1086" y="201"/>
                    <a:pt x="1085" y="202"/>
                  </a:cubicBezTo>
                  <a:lnTo>
                    <a:pt x="1081" y="204"/>
                  </a:lnTo>
                  <a:cubicBezTo>
                    <a:pt x="1081" y="204"/>
                    <a:pt x="1080" y="205"/>
                    <a:pt x="1079" y="205"/>
                  </a:cubicBezTo>
                  <a:lnTo>
                    <a:pt x="1051" y="213"/>
                  </a:lnTo>
                  <a:lnTo>
                    <a:pt x="1049" y="215"/>
                  </a:lnTo>
                  <a:lnTo>
                    <a:pt x="1045" y="222"/>
                  </a:lnTo>
                  <a:lnTo>
                    <a:pt x="1042" y="231"/>
                  </a:lnTo>
                  <a:lnTo>
                    <a:pt x="1042" y="233"/>
                  </a:lnTo>
                  <a:lnTo>
                    <a:pt x="1044" y="237"/>
                  </a:lnTo>
                  <a:lnTo>
                    <a:pt x="1050" y="251"/>
                  </a:lnTo>
                  <a:cubicBezTo>
                    <a:pt x="1050" y="252"/>
                    <a:pt x="1050" y="253"/>
                    <a:pt x="1050" y="254"/>
                  </a:cubicBezTo>
                  <a:lnTo>
                    <a:pt x="1050" y="267"/>
                  </a:lnTo>
                  <a:cubicBezTo>
                    <a:pt x="1050" y="268"/>
                    <a:pt x="1050" y="269"/>
                    <a:pt x="1050" y="269"/>
                  </a:cubicBezTo>
                  <a:lnTo>
                    <a:pt x="1046" y="282"/>
                  </a:lnTo>
                  <a:lnTo>
                    <a:pt x="1041" y="293"/>
                  </a:lnTo>
                  <a:cubicBezTo>
                    <a:pt x="1040" y="294"/>
                    <a:pt x="1039" y="294"/>
                    <a:pt x="1039" y="295"/>
                  </a:cubicBezTo>
                  <a:lnTo>
                    <a:pt x="1028" y="305"/>
                  </a:lnTo>
                  <a:lnTo>
                    <a:pt x="1029" y="306"/>
                  </a:lnTo>
                  <a:cubicBezTo>
                    <a:pt x="1029" y="307"/>
                    <a:pt x="1030" y="308"/>
                    <a:pt x="1030" y="309"/>
                  </a:cubicBezTo>
                  <a:lnTo>
                    <a:pt x="1031" y="313"/>
                  </a:lnTo>
                  <a:cubicBezTo>
                    <a:pt x="1031" y="315"/>
                    <a:pt x="1031" y="317"/>
                    <a:pt x="1030" y="318"/>
                  </a:cubicBezTo>
                  <a:lnTo>
                    <a:pt x="1027" y="324"/>
                  </a:lnTo>
                  <a:lnTo>
                    <a:pt x="1027" y="329"/>
                  </a:lnTo>
                  <a:lnTo>
                    <a:pt x="1027" y="341"/>
                  </a:lnTo>
                  <a:cubicBezTo>
                    <a:pt x="1027" y="342"/>
                    <a:pt x="1027" y="343"/>
                    <a:pt x="1027" y="344"/>
                  </a:cubicBezTo>
                  <a:lnTo>
                    <a:pt x="1025" y="348"/>
                  </a:lnTo>
                  <a:lnTo>
                    <a:pt x="1022" y="353"/>
                  </a:lnTo>
                  <a:lnTo>
                    <a:pt x="1019" y="362"/>
                  </a:lnTo>
                  <a:lnTo>
                    <a:pt x="1025" y="386"/>
                  </a:lnTo>
                  <a:cubicBezTo>
                    <a:pt x="1026" y="388"/>
                    <a:pt x="1025" y="390"/>
                    <a:pt x="1024" y="392"/>
                  </a:cubicBezTo>
                  <a:lnTo>
                    <a:pt x="1007" y="424"/>
                  </a:lnTo>
                  <a:lnTo>
                    <a:pt x="1005" y="430"/>
                  </a:lnTo>
                  <a:lnTo>
                    <a:pt x="998" y="473"/>
                  </a:lnTo>
                  <a:lnTo>
                    <a:pt x="997" y="486"/>
                  </a:lnTo>
                  <a:lnTo>
                    <a:pt x="1004" y="517"/>
                  </a:lnTo>
                  <a:lnTo>
                    <a:pt x="1002" y="530"/>
                  </a:lnTo>
                  <a:lnTo>
                    <a:pt x="1002" y="530"/>
                  </a:lnTo>
                  <a:lnTo>
                    <a:pt x="1002" y="552"/>
                  </a:lnTo>
                  <a:lnTo>
                    <a:pt x="1000" y="557"/>
                  </a:lnTo>
                  <a:lnTo>
                    <a:pt x="1000" y="558"/>
                  </a:lnTo>
                  <a:lnTo>
                    <a:pt x="1003" y="566"/>
                  </a:lnTo>
                  <a:cubicBezTo>
                    <a:pt x="1003" y="566"/>
                    <a:pt x="1003" y="567"/>
                    <a:pt x="1003" y="568"/>
                  </a:cubicBezTo>
                  <a:lnTo>
                    <a:pt x="1004" y="570"/>
                  </a:lnTo>
                  <a:lnTo>
                    <a:pt x="1003" y="573"/>
                  </a:lnTo>
                  <a:lnTo>
                    <a:pt x="1004" y="573"/>
                  </a:lnTo>
                  <a:lnTo>
                    <a:pt x="1009" y="581"/>
                  </a:lnTo>
                  <a:cubicBezTo>
                    <a:pt x="1010" y="581"/>
                    <a:pt x="1010" y="582"/>
                    <a:pt x="1010" y="583"/>
                  </a:cubicBezTo>
                  <a:lnTo>
                    <a:pt x="1011" y="587"/>
                  </a:lnTo>
                  <a:cubicBezTo>
                    <a:pt x="1011" y="588"/>
                    <a:pt x="1011" y="589"/>
                    <a:pt x="1011" y="590"/>
                  </a:cubicBezTo>
                  <a:lnTo>
                    <a:pt x="1009" y="597"/>
                  </a:lnTo>
                  <a:cubicBezTo>
                    <a:pt x="1009" y="599"/>
                    <a:pt x="1008" y="600"/>
                    <a:pt x="1007" y="601"/>
                  </a:cubicBezTo>
                  <a:lnTo>
                    <a:pt x="1000" y="608"/>
                  </a:lnTo>
                  <a:lnTo>
                    <a:pt x="999" y="613"/>
                  </a:lnTo>
                  <a:lnTo>
                    <a:pt x="998" y="619"/>
                  </a:lnTo>
                  <a:lnTo>
                    <a:pt x="995" y="626"/>
                  </a:lnTo>
                  <a:lnTo>
                    <a:pt x="988" y="637"/>
                  </a:lnTo>
                  <a:lnTo>
                    <a:pt x="981" y="658"/>
                  </a:lnTo>
                  <a:cubicBezTo>
                    <a:pt x="980" y="659"/>
                    <a:pt x="980" y="660"/>
                    <a:pt x="979" y="661"/>
                  </a:cubicBezTo>
                  <a:lnTo>
                    <a:pt x="974" y="666"/>
                  </a:lnTo>
                  <a:cubicBezTo>
                    <a:pt x="973" y="667"/>
                    <a:pt x="972" y="668"/>
                    <a:pt x="970" y="668"/>
                  </a:cubicBezTo>
                  <a:lnTo>
                    <a:pt x="965" y="669"/>
                  </a:lnTo>
                  <a:cubicBezTo>
                    <a:pt x="964" y="669"/>
                    <a:pt x="962" y="669"/>
                    <a:pt x="961" y="669"/>
                  </a:cubicBezTo>
                  <a:lnTo>
                    <a:pt x="939" y="661"/>
                  </a:lnTo>
                  <a:lnTo>
                    <a:pt x="933" y="663"/>
                  </a:lnTo>
                  <a:lnTo>
                    <a:pt x="925" y="667"/>
                  </a:lnTo>
                  <a:lnTo>
                    <a:pt x="892" y="698"/>
                  </a:lnTo>
                  <a:lnTo>
                    <a:pt x="885" y="712"/>
                  </a:lnTo>
                  <a:lnTo>
                    <a:pt x="883" y="721"/>
                  </a:lnTo>
                  <a:lnTo>
                    <a:pt x="882" y="732"/>
                  </a:lnTo>
                  <a:lnTo>
                    <a:pt x="881" y="762"/>
                  </a:lnTo>
                  <a:lnTo>
                    <a:pt x="880" y="765"/>
                  </a:lnTo>
                  <a:lnTo>
                    <a:pt x="881" y="768"/>
                  </a:lnTo>
                  <a:cubicBezTo>
                    <a:pt x="882" y="769"/>
                    <a:pt x="882" y="771"/>
                    <a:pt x="882" y="773"/>
                  </a:cubicBezTo>
                  <a:lnTo>
                    <a:pt x="880" y="784"/>
                  </a:lnTo>
                  <a:cubicBezTo>
                    <a:pt x="879" y="785"/>
                    <a:pt x="879" y="785"/>
                    <a:pt x="879" y="786"/>
                  </a:cubicBezTo>
                  <a:lnTo>
                    <a:pt x="876" y="791"/>
                  </a:lnTo>
                  <a:cubicBezTo>
                    <a:pt x="875" y="793"/>
                    <a:pt x="874" y="794"/>
                    <a:pt x="873" y="795"/>
                  </a:cubicBezTo>
                  <a:lnTo>
                    <a:pt x="869" y="797"/>
                  </a:lnTo>
                  <a:cubicBezTo>
                    <a:pt x="868" y="797"/>
                    <a:pt x="867" y="797"/>
                    <a:pt x="867" y="798"/>
                  </a:cubicBezTo>
                  <a:lnTo>
                    <a:pt x="863" y="798"/>
                  </a:lnTo>
                  <a:lnTo>
                    <a:pt x="852" y="807"/>
                  </a:lnTo>
                  <a:cubicBezTo>
                    <a:pt x="850" y="808"/>
                    <a:pt x="849" y="808"/>
                    <a:pt x="847" y="808"/>
                  </a:cubicBezTo>
                  <a:lnTo>
                    <a:pt x="845" y="808"/>
                  </a:lnTo>
                  <a:lnTo>
                    <a:pt x="843" y="810"/>
                  </a:lnTo>
                  <a:lnTo>
                    <a:pt x="839" y="826"/>
                  </a:lnTo>
                  <a:cubicBezTo>
                    <a:pt x="839" y="826"/>
                    <a:pt x="839" y="827"/>
                    <a:pt x="838" y="828"/>
                  </a:cubicBezTo>
                  <a:lnTo>
                    <a:pt x="834" y="835"/>
                  </a:lnTo>
                  <a:cubicBezTo>
                    <a:pt x="833" y="837"/>
                    <a:pt x="831" y="838"/>
                    <a:pt x="829" y="839"/>
                  </a:cubicBezTo>
                  <a:lnTo>
                    <a:pt x="824" y="840"/>
                  </a:lnTo>
                  <a:cubicBezTo>
                    <a:pt x="821" y="840"/>
                    <a:pt x="818" y="839"/>
                    <a:pt x="816" y="837"/>
                  </a:cubicBezTo>
                  <a:lnTo>
                    <a:pt x="812" y="832"/>
                  </a:lnTo>
                  <a:cubicBezTo>
                    <a:pt x="812" y="832"/>
                    <a:pt x="811" y="831"/>
                    <a:pt x="811" y="830"/>
                  </a:cubicBezTo>
                  <a:lnTo>
                    <a:pt x="805" y="814"/>
                  </a:lnTo>
                  <a:lnTo>
                    <a:pt x="792" y="793"/>
                  </a:lnTo>
                  <a:lnTo>
                    <a:pt x="776" y="779"/>
                  </a:lnTo>
                  <a:lnTo>
                    <a:pt x="712" y="757"/>
                  </a:lnTo>
                  <a:cubicBezTo>
                    <a:pt x="712" y="757"/>
                    <a:pt x="711" y="757"/>
                    <a:pt x="711" y="756"/>
                  </a:cubicBezTo>
                  <a:lnTo>
                    <a:pt x="682" y="737"/>
                  </a:lnTo>
                  <a:cubicBezTo>
                    <a:pt x="682" y="736"/>
                    <a:pt x="681" y="736"/>
                    <a:pt x="680" y="735"/>
                  </a:cubicBezTo>
                  <a:lnTo>
                    <a:pt x="676" y="730"/>
                  </a:lnTo>
                  <a:lnTo>
                    <a:pt x="670" y="719"/>
                  </a:lnTo>
                  <a:lnTo>
                    <a:pt x="634" y="699"/>
                  </a:lnTo>
                  <a:lnTo>
                    <a:pt x="624" y="699"/>
                  </a:lnTo>
                  <a:lnTo>
                    <a:pt x="616" y="705"/>
                  </a:lnTo>
                  <a:lnTo>
                    <a:pt x="613" y="725"/>
                  </a:lnTo>
                  <a:lnTo>
                    <a:pt x="606" y="748"/>
                  </a:lnTo>
                  <a:cubicBezTo>
                    <a:pt x="605" y="750"/>
                    <a:pt x="604" y="752"/>
                    <a:pt x="602" y="753"/>
                  </a:cubicBezTo>
                  <a:lnTo>
                    <a:pt x="584" y="764"/>
                  </a:lnTo>
                  <a:cubicBezTo>
                    <a:pt x="583" y="764"/>
                    <a:pt x="582" y="765"/>
                    <a:pt x="581" y="765"/>
                  </a:cubicBezTo>
                  <a:lnTo>
                    <a:pt x="552" y="770"/>
                  </a:lnTo>
                  <a:lnTo>
                    <a:pt x="498" y="805"/>
                  </a:lnTo>
                  <a:cubicBezTo>
                    <a:pt x="495" y="806"/>
                    <a:pt x="492" y="807"/>
                    <a:pt x="490" y="805"/>
                  </a:cubicBezTo>
                  <a:lnTo>
                    <a:pt x="486" y="804"/>
                  </a:lnTo>
                  <a:cubicBezTo>
                    <a:pt x="484" y="803"/>
                    <a:pt x="483" y="802"/>
                    <a:pt x="482" y="800"/>
                  </a:cubicBezTo>
                  <a:lnTo>
                    <a:pt x="464" y="771"/>
                  </a:lnTo>
                  <a:lnTo>
                    <a:pt x="458" y="770"/>
                  </a:lnTo>
                  <a:lnTo>
                    <a:pt x="427" y="775"/>
                  </a:lnTo>
                  <a:cubicBezTo>
                    <a:pt x="425" y="775"/>
                    <a:pt x="423" y="775"/>
                    <a:pt x="422" y="774"/>
                  </a:cubicBezTo>
                  <a:lnTo>
                    <a:pt x="370" y="748"/>
                  </a:lnTo>
                  <a:lnTo>
                    <a:pt x="367" y="748"/>
                  </a:lnTo>
                  <a:lnTo>
                    <a:pt x="346" y="756"/>
                  </a:lnTo>
                  <a:cubicBezTo>
                    <a:pt x="344" y="757"/>
                    <a:pt x="342" y="757"/>
                    <a:pt x="340" y="756"/>
                  </a:cubicBezTo>
                  <a:lnTo>
                    <a:pt x="336" y="755"/>
                  </a:lnTo>
                  <a:cubicBezTo>
                    <a:pt x="334" y="754"/>
                    <a:pt x="332" y="752"/>
                    <a:pt x="331" y="749"/>
                  </a:cubicBezTo>
                  <a:lnTo>
                    <a:pt x="329" y="739"/>
                  </a:lnTo>
                  <a:lnTo>
                    <a:pt x="324" y="690"/>
                  </a:lnTo>
                  <a:lnTo>
                    <a:pt x="322" y="688"/>
                  </a:lnTo>
                  <a:lnTo>
                    <a:pt x="308" y="675"/>
                  </a:lnTo>
                  <a:cubicBezTo>
                    <a:pt x="307" y="675"/>
                    <a:pt x="307" y="674"/>
                    <a:pt x="306" y="673"/>
                  </a:cubicBezTo>
                  <a:lnTo>
                    <a:pt x="288" y="639"/>
                  </a:lnTo>
                  <a:lnTo>
                    <a:pt x="283" y="620"/>
                  </a:lnTo>
                  <a:lnTo>
                    <a:pt x="257" y="590"/>
                  </a:lnTo>
                  <a:lnTo>
                    <a:pt x="241" y="559"/>
                  </a:lnTo>
                  <a:lnTo>
                    <a:pt x="184" y="450"/>
                  </a:lnTo>
                  <a:lnTo>
                    <a:pt x="126" y="440"/>
                  </a:lnTo>
                  <a:lnTo>
                    <a:pt x="88" y="466"/>
                  </a:lnTo>
                  <a:lnTo>
                    <a:pt x="85" y="470"/>
                  </a:lnTo>
                  <a:lnTo>
                    <a:pt x="78" y="492"/>
                  </a:lnTo>
                  <a:lnTo>
                    <a:pt x="101" y="540"/>
                  </a:lnTo>
                  <a:cubicBezTo>
                    <a:pt x="102" y="543"/>
                    <a:pt x="102" y="545"/>
                    <a:pt x="101" y="547"/>
                  </a:cubicBezTo>
                  <a:lnTo>
                    <a:pt x="90" y="571"/>
                  </a:lnTo>
                  <a:cubicBezTo>
                    <a:pt x="89" y="572"/>
                    <a:pt x="88" y="574"/>
                    <a:pt x="87" y="574"/>
                  </a:cubicBezTo>
                  <a:lnTo>
                    <a:pt x="82" y="578"/>
                  </a:lnTo>
                  <a:cubicBezTo>
                    <a:pt x="80" y="580"/>
                    <a:pt x="77" y="580"/>
                    <a:pt x="75" y="579"/>
                  </a:cubicBezTo>
                  <a:lnTo>
                    <a:pt x="67" y="577"/>
                  </a:lnTo>
                  <a:lnTo>
                    <a:pt x="14" y="544"/>
                  </a:lnTo>
                  <a:lnTo>
                    <a:pt x="0" y="570"/>
                  </a:lnTo>
                  <a:lnTo>
                    <a:pt x="4" y="574"/>
                  </a:lnTo>
                  <a:lnTo>
                    <a:pt x="25" y="578"/>
                  </a:lnTo>
                  <a:cubicBezTo>
                    <a:pt x="26" y="578"/>
                    <a:pt x="28" y="579"/>
                    <a:pt x="29" y="580"/>
                  </a:cubicBezTo>
                  <a:lnTo>
                    <a:pt x="41" y="592"/>
                  </a:lnTo>
                  <a:lnTo>
                    <a:pt x="49" y="595"/>
                  </a:lnTo>
                  <a:cubicBezTo>
                    <a:pt x="50" y="595"/>
                    <a:pt x="52" y="597"/>
                    <a:pt x="53" y="598"/>
                  </a:cubicBezTo>
                  <a:lnTo>
                    <a:pt x="57" y="606"/>
                  </a:lnTo>
                  <a:cubicBezTo>
                    <a:pt x="58" y="607"/>
                    <a:pt x="59" y="608"/>
                    <a:pt x="59" y="610"/>
                  </a:cubicBezTo>
                  <a:lnTo>
                    <a:pt x="58" y="620"/>
                  </a:lnTo>
                  <a:cubicBezTo>
                    <a:pt x="58" y="621"/>
                    <a:pt x="58" y="621"/>
                    <a:pt x="58" y="622"/>
                  </a:cubicBezTo>
                  <a:lnTo>
                    <a:pt x="55" y="631"/>
                  </a:lnTo>
                  <a:cubicBezTo>
                    <a:pt x="54" y="633"/>
                    <a:pt x="53" y="634"/>
                    <a:pt x="51" y="635"/>
                  </a:cubicBezTo>
                  <a:lnTo>
                    <a:pt x="49" y="636"/>
                  </a:lnTo>
                  <a:lnTo>
                    <a:pt x="49" y="640"/>
                  </a:lnTo>
                  <a:lnTo>
                    <a:pt x="50" y="643"/>
                  </a:lnTo>
                  <a:lnTo>
                    <a:pt x="81" y="655"/>
                  </a:lnTo>
                  <a:cubicBezTo>
                    <a:pt x="81" y="656"/>
                    <a:pt x="82" y="656"/>
                    <a:pt x="83" y="657"/>
                  </a:cubicBezTo>
                  <a:lnTo>
                    <a:pt x="99" y="672"/>
                  </a:lnTo>
                  <a:lnTo>
                    <a:pt x="112" y="686"/>
                  </a:lnTo>
                  <a:cubicBezTo>
                    <a:pt x="112" y="686"/>
                    <a:pt x="112" y="687"/>
                    <a:pt x="113" y="687"/>
                  </a:cubicBezTo>
                  <a:lnTo>
                    <a:pt x="126" y="712"/>
                  </a:lnTo>
                  <a:cubicBezTo>
                    <a:pt x="127" y="713"/>
                    <a:pt x="128" y="714"/>
                    <a:pt x="129" y="715"/>
                  </a:cubicBezTo>
                  <a:lnTo>
                    <a:pt x="129" y="717"/>
                  </a:lnTo>
                  <a:lnTo>
                    <a:pt x="139" y="717"/>
                  </a:lnTo>
                  <a:cubicBezTo>
                    <a:pt x="141" y="717"/>
                    <a:pt x="142" y="718"/>
                    <a:pt x="143" y="719"/>
                  </a:cubicBezTo>
                  <a:lnTo>
                    <a:pt x="147" y="721"/>
                  </a:lnTo>
                  <a:cubicBezTo>
                    <a:pt x="149" y="722"/>
                    <a:pt x="150" y="724"/>
                    <a:pt x="151" y="726"/>
                  </a:cubicBezTo>
                  <a:lnTo>
                    <a:pt x="161" y="757"/>
                  </a:lnTo>
                  <a:lnTo>
                    <a:pt x="165" y="760"/>
                  </a:lnTo>
                  <a:lnTo>
                    <a:pt x="178" y="764"/>
                  </a:lnTo>
                  <a:cubicBezTo>
                    <a:pt x="179" y="765"/>
                    <a:pt x="180" y="765"/>
                    <a:pt x="181" y="766"/>
                  </a:cubicBezTo>
                  <a:lnTo>
                    <a:pt x="199" y="785"/>
                  </a:lnTo>
                  <a:lnTo>
                    <a:pt x="208" y="791"/>
                  </a:lnTo>
                  <a:cubicBezTo>
                    <a:pt x="210" y="792"/>
                    <a:pt x="211" y="794"/>
                    <a:pt x="211" y="796"/>
                  </a:cubicBezTo>
                  <a:lnTo>
                    <a:pt x="214" y="808"/>
                  </a:lnTo>
                  <a:lnTo>
                    <a:pt x="245" y="817"/>
                  </a:lnTo>
                  <a:cubicBezTo>
                    <a:pt x="247" y="818"/>
                    <a:pt x="248" y="819"/>
                    <a:pt x="250" y="820"/>
                  </a:cubicBezTo>
                  <a:lnTo>
                    <a:pt x="258" y="832"/>
                  </a:lnTo>
                  <a:cubicBezTo>
                    <a:pt x="259" y="832"/>
                    <a:pt x="259" y="833"/>
                    <a:pt x="260" y="834"/>
                  </a:cubicBezTo>
                  <a:lnTo>
                    <a:pt x="260" y="836"/>
                  </a:lnTo>
                  <a:lnTo>
                    <a:pt x="269" y="850"/>
                  </a:lnTo>
                  <a:cubicBezTo>
                    <a:pt x="270" y="850"/>
                    <a:pt x="270" y="851"/>
                    <a:pt x="270" y="851"/>
                  </a:cubicBezTo>
                  <a:lnTo>
                    <a:pt x="272" y="852"/>
                  </a:lnTo>
                  <a:cubicBezTo>
                    <a:pt x="273" y="854"/>
                    <a:pt x="274" y="856"/>
                    <a:pt x="274" y="857"/>
                  </a:cubicBezTo>
                  <a:lnTo>
                    <a:pt x="274" y="861"/>
                  </a:lnTo>
                  <a:lnTo>
                    <a:pt x="274" y="864"/>
                  </a:lnTo>
                  <a:lnTo>
                    <a:pt x="276" y="866"/>
                  </a:lnTo>
                  <a:lnTo>
                    <a:pt x="318" y="866"/>
                  </a:lnTo>
                  <a:cubicBezTo>
                    <a:pt x="319" y="866"/>
                    <a:pt x="320" y="866"/>
                    <a:pt x="321" y="867"/>
                  </a:cubicBezTo>
                  <a:lnTo>
                    <a:pt x="334" y="871"/>
                  </a:lnTo>
                  <a:cubicBezTo>
                    <a:pt x="336" y="871"/>
                    <a:pt x="337" y="872"/>
                    <a:pt x="338" y="874"/>
                  </a:cubicBezTo>
                  <a:cubicBezTo>
                    <a:pt x="339" y="875"/>
                    <a:pt x="340" y="877"/>
                    <a:pt x="340" y="878"/>
                  </a:cubicBezTo>
                  <a:lnTo>
                    <a:pt x="349" y="879"/>
                  </a:lnTo>
                  <a:cubicBezTo>
                    <a:pt x="350" y="879"/>
                    <a:pt x="351" y="880"/>
                    <a:pt x="352" y="880"/>
                  </a:cubicBezTo>
                  <a:lnTo>
                    <a:pt x="364" y="887"/>
                  </a:lnTo>
                  <a:lnTo>
                    <a:pt x="370" y="887"/>
                  </a:lnTo>
                  <a:cubicBezTo>
                    <a:pt x="372" y="888"/>
                    <a:pt x="373" y="888"/>
                    <a:pt x="374" y="889"/>
                  </a:cubicBezTo>
                  <a:lnTo>
                    <a:pt x="380" y="893"/>
                  </a:lnTo>
                  <a:lnTo>
                    <a:pt x="382" y="893"/>
                  </a:lnTo>
                  <a:cubicBezTo>
                    <a:pt x="383" y="892"/>
                    <a:pt x="384" y="892"/>
                    <a:pt x="385" y="892"/>
                  </a:cubicBezTo>
                  <a:lnTo>
                    <a:pt x="388" y="892"/>
                  </a:lnTo>
                  <a:cubicBezTo>
                    <a:pt x="390" y="891"/>
                    <a:pt x="393" y="893"/>
                    <a:pt x="394" y="895"/>
                  </a:cubicBezTo>
                  <a:lnTo>
                    <a:pt x="400" y="900"/>
                  </a:lnTo>
                  <a:lnTo>
                    <a:pt x="408" y="913"/>
                  </a:lnTo>
                  <a:lnTo>
                    <a:pt x="414" y="910"/>
                  </a:lnTo>
                  <a:cubicBezTo>
                    <a:pt x="417" y="909"/>
                    <a:pt x="421" y="909"/>
                    <a:pt x="423" y="912"/>
                  </a:cubicBezTo>
                  <a:lnTo>
                    <a:pt x="428" y="917"/>
                  </a:lnTo>
                  <a:cubicBezTo>
                    <a:pt x="428" y="918"/>
                    <a:pt x="429" y="919"/>
                    <a:pt x="429" y="919"/>
                  </a:cubicBezTo>
                  <a:lnTo>
                    <a:pt x="437" y="937"/>
                  </a:lnTo>
                  <a:lnTo>
                    <a:pt x="441" y="942"/>
                  </a:lnTo>
                  <a:lnTo>
                    <a:pt x="469" y="962"/>
                  </a:lnTo>
                  <a:cubicBezTo>
                    <a:pt x="470" y="962"/>
                    <a:pt x="471" y="963"/>
                    <a:pt x="471" y="964"/>
                  </a:cubicBezTo>
                  <a:lnTo>
                    <a:pt x="474" y="968"/>
                  </a:lnTo>
                  <a:cubicBezTo>
                    <a:pt x="475" y="969"/>
                    <a:pt x="475" y="970"/>
                    <a:pt x="475" y="970"/>
                  </a:cubicBezTo>
                  <a:lnTo>
                    <a:pt x="480" y="987"/>
                  </a:lnTo>
                  <a:lnTo>
                    <a:pt x="488" y="997"/>
                  </a:lnTo>
                  <a:cubicBezTo>
                    <a:pt x="489" y="998"/>
                    <a:pt x="489" y="999"/>
                    <a:pt x="490" y="1000"/>
                  </a:cubicBezTo>
                  <a:lnTo>
                    <a:pt x="492" y="1009"/>
                  </a:lnTo>
                  <a:cubicBezTo>
                    <a:pt x="493" y="1010"/>
                    <a:pt x="493" y="1011"/>
                    <a:pt x="493" y="1012"/>
                  </a:cubicBezTo>
                  <a:lnTo>
                    <a:pt x="492" y="1022"/>
                  </a:lnTo>
                  <a:lnTo>
                    <a:pt x="493" y="1024"/>
                  </a:lnTo>
                  <a:cubicBezTo>
                    <a:pt x="493" y="1025"/>
                    <a:pt x="493" y="1026"/>
                    <a:pt x="494" y="1027"/>
                  </a:cubicBezTo>
                  <a:lnTo>
                    <a:pt x="494" y="1031"/>
                  </a:lnTo>
                  <a:lnTo>
                    <a:pt x="492" y="1051"/>
                  </a:lnTo>
                  <a:lnTo>
                    <a:pt x="503" y="1043"/>
                  </a:lnTo>
                  <a:cubicBezTo>
                    <a:pt x="504" y="1042"/>
                    <a:pt x="506" y="1041"/>
                    <a:pt x="507" y="1041"/>
                  </a:cubicBezTo>
                  <a:lnTo>
                    <a:pt x="514" y="1041"/>
                  </a:lnTo>
                  <a:cubicBezTo>
                    <a:pt x="517" y="1041"/>
                    <a:pt x="520" y="1042"/>
                    <a:pt x="521" y="1044"/>
                  </a:cubicBezTo>
                  <a:lnTo>
                    <a:pt x="524" y="1048"/>
                  </a:lnTo>
                  <a:lnTo>
                    <a:pt x="527" y="1055"/>
                  </a:lnTo>
                  <a:lnTo>
                    <a:pt x="536" y="1094"/>
                  </a:lnTo>
                  <a:lnTo>
                    <a:pt x="554" y="1111"/>
                  </a:lnTo>
                  <a:lnTo>
                    <a:pt x="572" y="1132"/>
                  </a:lnTo>
                  <a:lnTo>
                    <a:pt x="583" y="1137"/>
                  </a:lnTo>
                  <a:cubicBezTo>
                    <a:pt x="585" y="1137"/>
                    <a:pt x="586" y="1139"/>
                    <a:pt x="587" y="1140"/>
                  </a:cubicBezTo>
                  <a:lnTo>
                    <a:pt x="591" y="1147"/>
                  </a:lnTo>
                  <a:cubicBezTo>
                    <a:pt x="592" y="1148"/>
                    <a:pt x="592" y="1150"/>
                    <a:pt x="592" y="1151"/>
                  </a:cubicBezTo>
                  <a:lnTo>
                    <a:pt x="592" y="1160"/>
                  </a:lnTo>
                  <a:cubicBezTo>
                    <a:pt x="592" y="1161"/>
                    <a:pt x="592" y="1162"/>
                    <a:pt x="591" y="1163"/>
                  </a:cubicBezTo>
                  <a:lnTo>
                    <a:pt x="586" y="1174"/>
                  </a:lnTo>
                  <a:cubicBezTo>
                    <a:pt x="586" y="1175"/>
                    <a:pt x="585" y="1175"/>
                    <a:pt x="584" y="1176"/>
                  </a:cubicBezTo>
                  <a:lnTo>
                    <a:pt x="578" y="1182"/>
                  </a:lnTo>
                  <a:cubicBezTo>
                    <a:pt x="577" y="1182"/>
                    <a:pt x="576" y="1183"/>
                    <a:pt x="575" y="1183"/>
                  </a:cubicBezTo>
                  <a:lnTo>
                    <a:pt x="563" y="1188"/>
                  </a:lnTo>
                  <a:lnTo>
                    <a:pt x="559" y="1191"/>
                  </a:lnTo>
                  <a:lnTo>
                    <a:pt x="557" y="1197"/>
                  </a:lnTo>
                  <a:lnTo>
                    <a:pt x="556" y="1208"/>
                  </a:lnTo>
                  <a:lnTo>
                    <a:pt x="557" y="1230"/>
                  </a:lnTo>
                  <a:lnTo>
                    <a:pt x="558" y="1267"/>
                  </a:lnTo>
                  <a:lnTo>
                    <a:pt x="560" y="1274"/>
                  </a:lnTo>
                  <a:lnTo>
                    <a:pt x="564" y="1303"/>
                  </a:lnTo>
                  <a:lnTo>
                    <a:pt x="568" y="1316"/>
                  </a:lnTo>
                  <a:lnTo>
                    <a:pt x="570" y="1325"/>
                  </a:lnTo>
                  <a:lnTo>
                    <a:pt x="571" y="1338"/>
                  </a:lnTo>
                  <a:cubicBezTo>
                    <a:pt x="571" y="1340"/>
                    <a:pt x="570" y="1342"/>
                    <a:pt x="569" y="1343"/>
                  </a:cubicBezTo>
                  <a:lnTo>
                    <a:pt x="566" y="1348"/>
                  </a:lnTo>
                  <a:cubicBezTo>
                    <a:pt x="565" y="1349"/>
                    <a:pt x="565" y="1349"/>
                    <a:pt x="564" y="1350"/>
                  </a:cubicBezTo>
                  <a:lnTo>
                    <a:pt x="556" y="1357"/>
                  </a:lnTo>
                  <a:lnTo>
                    <a:pt x="557" y="1358"/>
                  </a:lnTo>
                  <a:cubicBezTo>
                    <a:pt x="557" y="1360"/>
                    <a:pt x="557" y="1362"/>
                    <a:pt x="557" y="1364"/>
                  </a:cubicBezTo>
                  <a:lnTo>
                    <a:pt x="553" y="1374"/>
                  </a:lnTo>
                  <a:lnTo>
                    <a:pt x="548" y="1384"/>
                  </a:lnTo>
                  <a:lnTo>
                    <a:pt x="547" y="1390"/>
                  </a:lnTo>
                  <a:lnTo>
                    <a:pt x="549" y="1400"/>
                  </a:lnTo>
                  <a:lnTo>
                    <a:pt x="552" y="1403"/>
                  </a:lnTo>
                  <a:lnTo>
                    <a:pt x="553" y="1403"/>
                  </a:lnTo>
                  <a:lnTo>
                    <a:pt x="559" y="1400"/>
                  </a:lnTo>
                  <a:cubicBezTo>
                    <a:pt x="560" y="1400"/>
                    <a:pt x="561" y="1400"/>
                    <a:pt x="562" y="1400"/>
                  </a:cubicBezTo>
                  <a:lnTo>
                    <a:pt x="570" y="1399"/>
                  </a:lnTo>
                  <a:cubicBezTo>
                    <a:pt x="572" y="1399"/>
                    <a:pt x="574" y="1399"/>
                    <a:pt x="575" y="1400"/>
                  </a:cubicBezTo>
                  <a:lnTo>
                    <a:pt x="587" y="1408"/>
                  </a:lnTo>
                  <a:lnTo>
                    <a:pt x="599" y="1410"/>
                  </a:lnTo>
                  <a:cubicBezTo>
                    <a:pt x="600" y="1410"/>
                    <a:pt x="600" y="1410"/>
                    <a:pt x="601" y="1411"/>
                  </a:cubicBezTo>
                  <a:lnTo>
                    <a:pt x="605" y="1413"/>
                  </a:lnTo>
                  <a:cubicBezTo>
                    <a:pt x="606" y="1413"/>
                    <a:pt x="608" y="1414"/>
                    <a:pt x="608" y="1416"/>
                  </a:cubicBezTo>
                  <a:lnTo>
                    <a:pt x="611" y="1419"/>
                  </a:lnTo>
                  <a:cubicBezTo>
                    <a:pt x="612" y="1421"/>
                    <a:pt x="612" y="1422"/>
                    <a:pt x="612" y="1424"/>
                  </a:cubicBezTo>
                  <a:lnTo>
                    <a:pt x="612" y="1435"/>
                  </a:lnTo>
                  <a:lnTo>
                    <a:pt x="609" y="1451"/>
                  </a:lnTo>
                  <a:lnTo>
                    <a:pt x="609" y="1457"/>
                  </a:lnTo>
                  <a:lnTo>
                    <a:pt x="612" y="1459"/>
                  </a:lnTo>
                  <a:cubicBezTo>
                    <a:pt x="615" y="1461"/>
                    <a:pt x="617" y="1464"/>
                    <a:pt x="616" y="1468"/>
                  </a:cubicBezTo>
                  <a:lnTo>
                    <a:pt x="611" y="1483"/>
                  </a:lnTo>
                  <a:cubicBezTo>
                    <a:pt x="611" y="1484"/>
                    <a:pt x="611" y="1485"/>
                    <a:pt x="610" y="1486"/>
                  </a:cubicBezTo>
                  <a:lnTo>
                    <a:pt x="605" y="1494"/>
                  </a:lnTo>
                  <a:cubicBezTo>
                    <a:pt x="604" y="1495"/>
                    <a:pt x="603" y="1496"/>
                    <a:pt x="602" y="1497"/>
                  </a:cubicBezTo>
                  <a:lnTo>
                    <a:pt x="580" y="1508"/>
                  </a:lnTo>
                  <a:lnTo>
                    <a:pt x="578" y="1521"/>
                  </a:lnTo>
                  <a:lnTo>
                    <a:pt x="579" y="1521"/>
                  </a:lnTo>
                  <a:cubicBezTo>
                    <a:pt x="582" y="1523"/>
                    <a:pt x="583" y="1526"/>
                    <a:pt x="583" y="1530"/>
                  </a:cubicBezTo>
                  <a:lnTo>
                    <a:pt x="579" y="1542"/>
                  </a:lnTo>
                  <a:lnTo>
                    <a:pt x="575" y="1550"/>
                  </a:lnTo>
                  <a:lnTo>
                    <a:pt x="576" y="1556"/>
                  </a:lnTo>
                  <a:lnTo>
                    <a:pt x="579" y="1561"/>
                  </a:lnTo>
                  <a:lnTo>
                    <a:pt x="582" y="1566"/>
                  </a:lnTo>
                  <a:lnTo>
                    <a:pt x="592" y="1583"/>
                  </a:lnTo>
                  <a:cubicBezTo>
                    <a:pt x="592" y="1583"/>
                    <a:pt x="593" y="1584"/>
                    <a:pt x="593" y="1585"/>
                  </a:cubicBezTo>
                  <a:lnTo>
                    <a:pt x="596" y="1608"/>
                  </a:lnTo>
                  <a:lnTo>
                    <a:pt x="608" y="1632"/>
                  </a:lnTo>
                  <a:lnTo>
                    <a:pt x="613" y="1634"/>
                  </a:lnTo>
                  <a:cubicBezTo>
                    <a:pt x="614" y="1634"/>
                    <a:pt x="615" y="1635"/>
                    <a:pt x="616" y="1636"/>
                  </a:cubicBezTo>
                  <a:lnTo>
                    <a:pt x="621" y="1643"/>
                  </a:lnTo>
                  <a:lnTo>
                    <a:pt x="633" y="1670"/>
                  </a:lnTo>
                  <a:lnTo>
                    <a:pt x="639" y="1679"/>
                  </a:lnTo>
                  <a:lnTo>
                    <a:pt x="644" y="1687"/>
                  </a:lnTo>
                  <a:lnTo>
                    <a:pt x="650" y="1701"/>
                  </a:lnTo>
                  <a:lnTo>
                    <a:pt x="659" y="1731"/>
                  </a:lnTo>
                  <a:cubicBezTo>
                    <a:pt x="659" y="1732"/>
                    <a:pt x="659" y="1733"/>
                    <a:pt x="659" y="1734"/>
                  </a:cubicBezTo>
                  <a:lnTo>
                    <a:pt x="658" y="1739"/>
                  </a:lnTo>
                  <a:cubicBezTo>
                    <a:pt x="657" y="1741"/>
                    <a:pt x="656" y="1743"/>
                    <a:pt x="654" y="1744"/>
                  </a:cubicBezTo>
                  <a:lnTo>
                    <a:pt x="651" y="1745"/>
                  </a:lnTo>
                  <a:cubicBezTo>
                    <a:pt x="650" y="1746"/>
                    <a:pt x="648" y="1747"/>
                    <a:pt x="646" y="1747"/>
                  </a:cubicBezTo>
                  <a:lnTo>
                    <a:pt x="644" y="1746"/>
                  </a:lnTo>
                  <a:lnTo>
                    <a:pt x="643" y="1751"/>
                  </a:lnTo>
                  <a:lnTo>
                    <a:pt x="637" y="1763"/>
                  </a:lnTo>
                  <a:lnTo>
                    <a:pt x="639" y="1780"/>
                  </a:lnTo>
                  <a:lnTo>
                    <a:pt x="639" y="1791"/>
                  </a:lnTo>
                  <a:lnTo>
                    <a:pt x="637" y="1812"/>
                  </a:lnTo>
                  <a:lnTo>
                    <a:pt x="635" y="1818"/>
                  </a:lnTo>
                  <a:lnTo>
                    <a:pt x="637" y="1835"/>
                  </a:lnTo>
                  <a:lnTo>
                    <a:pt x="637" y="1845"/>
                  </a:lnTo>
                  <a:lnTo>
                    <a:pt x="635" y="1854"/>
                  </a:lnTo>
                  <a:cubicBezTo>
                    <a:pt x="634" y="1855"/>
                    <a:pt x="634" y="1856"/>
                    <a:pt x="633" y="1857"/>
                  </a:cubicBezTo>
                  <a:lnTo>
                    <a:pt x="629" y="1862"/>
                  </a:lnTo>
                  <a:lnTo>
                    <a:pt x="620" y="1868"/>
                  </a:lnTo>
                  <a:lnTo>
                    <a:pt x="620" y="1870"/>
                  </a:lnTo>
                  <a:cubicBezTo>
                    <a:pt x="620" y="1871"/>
                    <a:pt x="619" y="1873"/>
                    <a:pt x="618" y="1874"/>
                  </a:cubicBezTo>
                  <a:lnTo>
                    <a:pt x="614" y="1879"/>
                  </a:lnTo>
                  <a:cubicBezTo>
                    <a:pt x="614" y="1880"/>
                    <a:pt x="613" y="1880"/>
                    <a:pt x="612" y="1881"/>
                  </a:cubicBezTo>
                  <a:lnTo>
                    <a:pt x="605" y="1885"/>
                  </a:lnTo>
                  <a:lnTo>
                    <a:pt x="605" y="1889"/>
                  </a:lnTo>
                  <a:cubicBezTo>
                    <a:pt x="605" y="1892"/>
                    <a:pt x="603" y="1895"/>
                    <a:pt x="600" y="1897"/>
                  </a:cubicBezTo>
                  <a:lnTo>
                    <a:pt x="596" y="1898"/>
                  </a:lnTo>
                  <a:lnTo>
                    <a:pt x="593" y="1901"/>
                  </a:lnTo>
                  <a:lnTo>
                    <a:pt x="590" y="1906"/>
                  </a:lnTo>
                  <a:lnTo>
                    <a:pt x="588" y="1914"/>
                  </a:lnTo>
                  <a:lnTo>
                    <a:pt x="589" y="1918"/>
                  </a:lnTo>
                  <a:lnTo>
                    <a:pt x="592" y="1926"/>
                  </a:lnTo>
                  <a:lnTo>
                    <a:pt x="593" y="1933"/>
                  </a:lnTo>
                  <a:lnTo>
                    <a:pt x="595" y="1949"/>
                  </a:lnTo>
                  <a:lnTo>
                    <a:pt x="594" y="1962"/>
                  </a:lnTo>
                  <a:lnTo>
                    <a:pt x="592" y="1973"/>
                  </a:lnTo>
                  <a:lnTo>
                    <a:pt x="593" y="1977"/>
                  </a:lnTo>
                  <a:lnTo>
                    <a:pt x="595" y="1987"/>
                  </a:lnTo>
                  <a:lnTo>
                    <a:pt x="597" y="2000"/>
                  </a:lnTo>
                  <a:lnTo>
                    <a:pt x="603" y="2023"/>
                  </a:lnTo>
                  <a:lnTo>
                    <a:pt x="607" y="2029"/>
                  </a:lnTo>
                  <a:lnTo>
                    <a:pt x="612" y="2033"/>
                  </a:lnTo>
                  <a:lnTo>
                    <a:pt x="631" y="2040"/>
                  </a:lnTo>
                  <a:cubicBezTo>
                    <a:pt x="633" y="2041"/>
                    <a:pt x="634" y="2042"/>
                    <a:pt x="635" y="2043"/>
                  </a:cubicBezTo>
                  <a:lnTo>
                    <a:pt x="639" y="2049"/>
                  </a:lnTo>
                  <a:cubicBezTo>
                    <a:pt x="640" y="2050"/>
                    <a:pt x="640" y="2051"/>
                    <a:pt x="640" y="2051"/>
                  </a:cubicBezTo>
                  <a:lnTo>
                    <a:pt x="654" y="2089"/>
                  </a:lnTo>
                  <a:lnTo>
                    <a:pt x="661" y="2098"/>
                  </a:lnTo>
                  <a:cubicBezTo>
                    <a:pt x="661" y="2098"/>
                    <a:pt x="661" y="2099"/>
                    <a:pt x="662" y="2100"/>
                  </a:cubicBezTo>
                  <a:lnTo>
                    <a:pt x="664" y="2106"/>
                  </a:lnTo>
                  <a:lnTo>
                    <a:pt x="669" y="2131"/>
                  </a:lnTo>
                  <a:lnTo>
                    <a:pt x="669" y="2139"/>
                  </a:lnTo>
                  <a:lnTo>
                    <a:pt x="669" y="2149"/>
                  </a:lnTo>
                  <a:lnTo>
                    <a:pt x="677" y="2165"/>
                  </a:lnTo>
                  <a:cubicBezTo>
                    <a:pt x="677" y="2166"/>
                    <a:pt x="678" y="2167"/>
                    <a:pt x="678" y="2168"/>
                  </a:cubicBezTo>
                  <a:lnTo>
                    <a:pt x="682" y="2185"/>
                  </a:lnTo>
                  <a:lnTo>
                    <a:pt x="689" y="2198"/>
                  </a:lnTo>
                  <a:cubicBezTo>
                    <a:pt x="690" y="2199"/>
                    <a:pt x="690" y="2200"/>
                    <a:pt x="690" y="2202"/>
                  </a:cubicBezTo>
                  <a:lnTo>
                    <a:pt x="690" y="2206"/>
                  </a:lnTo>
                  <a:cubicBezTo>
                    <a:pt x="691" y="2205"/>
                    <a:pt x="691" y="2204"/>
                    <a:pt x="692" y="2204"/>
                  </a:cubicBezTo>
                  <a:cubicBezTo>
                    <a:pt x="695" y="2202"/>
                    <a:pt x="699" y="2202"/>
                    <a:pt x="702" y="2204"/>
                  </a:cubicBezTo>
                  <a:lnTo>
                    <a:pt x="709" y="2210"/>
                  </a:lnTo>
                  <a:lnTo>
                    <a:pt x="715" y="2213"/>
                  </a:lnTo>
                  <a:cubicBezTo>
                    <a:pt x="716" y="2213"/>
                    <a:pt x="717" y="2214"/>
                    <a:pt x="717" y="2214"/>
                  </a:cubicBezTo>
                  <a:lnTo>
                    <a:pt x="720" y="2216"/>
                  </a:lnTo>
                  <a:lnTo>
                    <a:pt x="726" y="2225"/>
                  </a:lnTo>
                  <a:lnTo>
                    <a:pt x="727" y="2224"/>
                  </a:lnTo>
                  <a:cubicBezTo>
                    <a:pt x="727" y="2222"/>
                    <a:pt x="728" y="2221"/>
                    <a:pt x="729" y="2220"/>
                  </a:cubicBezTo>
                  <a:lnTo>
                    <a:pt x="733" y="2216"/>
                  </a:lnTo>
                  <a:cubicBezTo>
                    <a:pt x="735" y="2215"/>
                    <a:pt x="737" y="2215"/>
                    <a:pt x="738" y="2215"/>
                  </a:cubicBezTo>
                  <a:lnTo>
                    <a:pt x="742" y="2214"/>
                  </a:lnTo>
                  <a:cubicBezTo>
                    <a:pt x="743" y="2214"/>
                    <a:pt x="744" y="2214"/>
                    <a:pt x="744" y="2215"/>
                  </a:cubicBezTo>
                  <a:lnTo>
                    <a:pt x="747" y="2215"/>
                  </a:lnTo>
                  <a:lnTo>
                    <a:pt x="749" y="2213"/>
                  </a:lnTo>
                  <a:lnTo>
                    <a:pt x="757" y="2192"/>
                  </a:lnTo>
                  <a:cubicBezTo>
                    <a:pt x="758" y="2191"/>
                    <a:pt x="758" y="2190"/>
                    <a:pt x="759" y="2190"/>
                  </a:cubicBezTo>
                  <a:lnTo>
                    <a:pt x="762" y="2186"/>
                  </a:lnTo>
                  <a:lnTo>
                    <a:pt x="762" y="2182"/>
                  </a:lnTo>
                  <a:lnTo>
                    <a:pt x="763" y="2177"/>
                  </a:lnTo>
                  <a:cubicBezTo>
                    <a:pt x="763" y="2175"/>
                    <a:pt x="764" y="2173"/>
                    <a:pt x="766" y="2172"/>
                  </a:cubicBezTo>
                  <a:cubicBezTo>
                    <a:pt x="768" y="2171"/>
                    <a:pt x="771" y="2170"/>
                    <a:pt x="773" y="2170"/>
                  </a:cubicBezTo>
                  <a:lnTo>
                    <a:pt x="781" y="2165"/>
                  </a:lnTo>
                  <a:lnTo>
                    <a:pt x="783" y="2163"/>
                  </a:lnTo>
                  <a:cubicBezTo>
                    <a:pt x="785" y="2160"/>
                    <a:pt x="789" y="2159"/>
                    <a:pt x="792" y="2160"/>
                  </a:cubicBezTo>
                  <a:cubicBezTo>
                    <a:pt x="795" y="2161"/>
                    <a:pt x="797" y="2165"/>
                    <a:pt x="797" y="2168"/>
                  </a:cubicBezTo>
                  <a:lnTo>
                    <a:pt x="796" y="2175"/>
                  </a:lnTo>
                  <a:cubicBezTo>
                    <a:pt x="796" y="2176"/>
                    <a:pt x="795" y="2178"/>
                    <a:pt x="794" y="2179"/>
                  </a:cubicBezTo>
                  <a:lnTo>
                    <a:pt x="793" y="2181"/>
                  </a:lnTo>
                  <a:cubicBezTo>
                    <a:pt x="791" y="2182"/>
                    <a:pt x="790" y="2183"/>
                    <a:pt x="788" y="2184"/>
                  </a:cubicBezTo>
                  <a:lnTo>
                    <a:pt x="784" y="2185"/>
                  </a:lnTo>
                  <a:lnTo>
                    <a:pt x="783" y="2187"/>
                  </a:lnTo>
                  <a:lnTo>
                    <a:pt x="781" y="2195"/>
                  </a:lnTo>
                  <a:lnTo>
                    <a:pt x="767" y="2229"/>
                  </a:lnTo>
                  <a:lnTo>
                    <a:pt x="766" y="2239"/>
                  </a:lnTo>
                  <a:lnTo>
                    <a:pt x="766" y="2245"/>
                  </a:lnTo>
                  <a:lnTo>
                    <a:pt x="772" y="2258"/>
                  </a:lnTo>
                  <a:lnTo>
                    <a:pt x="783" y="2264"/>
                  </a:lnTo>
                  <a:cubicBezTo>
                    <a:pt x="784" y="2265"/>
                    <a:pt x="785" y="2265"/>
                    <a:pt x="785" y="2266"/>
                  </a:cubicBezTo>
                  <a:lnTo>
                    <a:pt x="787" y="2268"/>
                  </a:lnTo>
                  <a:cubicBezTo>
                    <a:pt x="788" y="2269"/>
                    <a:pt x="788" y="2271"/>
                    <a:pt x="789" y="2272"/>
                  </a:cubicBezTo>
                  <a:lnTo>
                    <a:pt x="789" y="2276"/>
                  </a:lnTo>
                  <a:lnTo>
                    <a:pt x="789" y="2287"/>
                  </a:lnTo>
                  <a:lnTo>
                    <a:pt x="790" y="2287"/>
                  </a:lnTo>
                  <a:cubicBezTo>
                    <a:pt x="790" y="2286"/>
                    <a:pt x="791" y="2285"/>
                    <a:pt x="792" y="2285"/>
                  </a:cubicBezTo>
                  <a:lnTo>
                    <a:pt x="799" y="2281"/>
                  </a:lnTo>
                  <a:cubicBezTo>
                    <a:pt x="799" y="2280"/>
                    <a:pt x="800" y="2280"/>
                    <a:pt x="802" y="2280"/>
                  </a:cubicBezTo>
                  <a:lnTo>
                    <a:pt x="809" y="2279"/>
                  </a:lnTo>
                  <a:cubicBezTo>
                    <a:pt x="810" y="2279"/>
                    <a:pt x="811" y="2279"/>
                    <a:pt x="812" y="2279"/>
                  </a:cubicBezTo>
                  <a:lnTo>
                    <a:pt x="820" y="2280"/>
                  </a:lnTo>
                  <a:cubicBezTo>
                    <a:pt x="820" y="2280"/>
                    <a:pt x="821" y="2281"/>
                    <a:pt x="822" y="2281"/>
                  </a:cubicBezTo>
                  <a:lnTo>
                    <a:pt x="829" y="2285"/>
                  </a:lnTo>
                  <a:cubicBezTo>
                    <a:pt x="830" y="2285"/>
                    <a:pt x="831" y="2286"/>
                    <a:pt x="831" y="2287"/>
                  </a:cubicBezTo>
                  <a:lnTo>
                    <a:pt x="833" y="2289"/>
                  </a:lnTo>
                  <a:lnTo>
                    <a:pt x="837" y="2297"/>
                  </a:lnTo>
                  <a:lnTo>
                    <a:pt x="845" y="2295"/>
                  </a:lnTo>
                  <a:cubicBezTo>
                    <a:pt x="847" y="2295"/>
                    <a:pt x="850" y="2295"/>
                    <a:pt x="852" y="2297"/>
                  </a:cubicBezTo>
                  <a:lnTo>
                    <a:pt x="855" y="2300"/>
                  </a:lnTo>
                  <a:cubicBezTo>
                    <a:pt x="857" y="2300"/>
                    <a:pt x="860" y="2300"/>
                    <a:pt x="861" y="2301"/>
                  </a:cubicBezTo>
                  <a:lnTo>
                    <a:pt x="864" y="2302"/>
                  </a:lnTo>
                  <a:cubicBezTo>
                    <a:pt x="865" y="2303"/>
                    <a:pt x="867" y="2304"/>
                    <a:pt x="867" y="2306"/>
                  </a:cubicBezTo>
                  <a:lnTo>
                    <a:pt x="869" y="2310"/>
                  </a:lnTo>
                  <a:lnTo>
                    <a:pt x="871" y="2316"/>
                  </a:lnTo>
                  <a:cubicBezTo>
                    <a:pt x="871" y="2317"/>
                    <a:pt x="872" y="2318"/>
                    <a:pt x="872" y="2318"/>
                  </a:cubicBezTo>
                  <a:lnTo>
                    <a:pt x="873" y="2324"/>
                  </a:lnTo>
                  <a:lnTo>
                    <a:pt x="875" y="2327"/>
                  </a:lnTo>
                  <a:lnTo>
                    <a:pt x="876" y="2326"/>
                  </a:lnTo>
                  <a:cubicBezTo>
                    <a:pt x="877" y="2326"/>
                    <a:pt x="878" y="2326"/>
                    <a:pt x="879" y="2326"/>
                  </a:cubicBezTo>
                  <a:lnTo>
                    <a:pt x="884" y="2326"/>
                  </a:lnTo>
                  <a:cubicBezTo>
                    <a:pt x="886" y="2326"/>
                    <a:pt x="887" y="2326"/>
                    <a:pt x="888" y="2327"/>
                  </a:cubicBezTo>
                  <a:lnTo>
                    <a:pt x="893" y="2329"/>
                  </a:lnTo>
                  <a:cubicBezTo>
                    <a:pt x="893" y="2330"/>
                    <a:pt x="894" y="2330"/>
                    <a:pt x="894" y="2331"/>
                  </a:cubicBezTo>
                  <a:lnTo>
                    <a:pt x="909" y="2346"/>
                  </a:lnTo>
                  <a:lnTo>
                    <a:pt x="916" y="2355"/>
                  </a:lnTo>
                  <a:lnTo>
                    <a:pt x="922" y="2367"/>
                  </a:lnTo>
                  <a:cubicBezTo>
                    <a:pt x="922" y="2368"/>
                    <a:pt x="922" y="2369"/>
                    <a:pt x="922" y="2369"/>
                  </a:cubicBezTo>
                  <a:lnTo>
                    <a:pt x="924" y="2378"/>
                  </a:lnTo>
                  <a:cubicBezTo>
                    <a:pt x="924" y="2379"/>
                    <a:pt x="924" y="2380"/>
                    <a:pt x="924" y="2381"/>
                  </a:cubicBezTo>
                  <a:lnTo>
                    <a:pt x="921" y="2396"/>
                  </a:lnTo>
                  <a:lnTo>
                    <a:pt x="923" y="2402"/>
                  </a:lnTo>
                  <a:cubicBezTo>
                    <a:pt x="923" y="2405"/>
                    <a:pt x="923" y="2407"/>
                    <a:pt x="922" y="2409"/>
                  </a:cubicBezTo>
                  <a:lnTo>
                    <a:pt x="915" y="2422"/>
                  </a:lnTo>
                  <a:cubicBezTo>
                    <a:pt x="915" y="2423"/>
                    <a:pt x="914" y="2423"/>
                    <a:pt x="913" y="2424"/>
                  </a:cubicBezTo>
                  <a:lnTo>
                    <a:pt x="912" y="2425"/>
                  </a:lnTo>
                  <a:lnTo>
                    <a:pt x="917" y="2432"/>
                  </a:lnTo>
                  <a:cubicBezTo>
                    <a:pt x="919" y="2434"/>
                    <a:pt x="920" y="2438"/>
                    <a:pt x="918" y="2440"/>
                  </a:cubicBezTo>
                  <a:lnTo>
                    <a:pt x="916" y="2445"/>
                  </a:lnTo>
                  <a:cubicBezTo>
                    <a:pt x="916" y="2445"/>
                    <a:pt x="916" y="2445"/>
                    <a:pt x="915" y="2446"/>
                  </a:cubicBezTo>
                  <a:cubicBezTo>
                    <a:pt x="916" y="2448"/>
                    <a:pt x="917" y="2450"/>
                    <a:pt x="916" y="2452"/>
                  </a:cubicBezTo>
                  <a:lnTo>
                    <a:pt x="913" y="2459"/>
                  </a:lnTo>
                  <a:lnTo>
                    <a:pt x="911" y="2471"/>
                  </a:lnTo>
                  <a:lnTo>
                    <a:pt x="912" y="2472"/>
                  </a:lnTo>
                  <a:cubicBezTo>
                    <a:pt x="915" y="2474"/>
                    <a:pt x="916" y="2478"/>
                    <a:pt x="914" y="2481"/>
                  </a:cubicBezTo>
                  <a:lnTo>
                    <a:pt x="913" y="2484"/>
                  </a:lnTo>
                  <a:cubicBezTo>
                    <a:pt x="916" y="2485"/>
                    <a:pt x="917" y="2487"/>
                    <a:pt x="917" y="2490"/>
                  </a:cubicBezTo>
                  <a:cubicBezTo>
                    <a:pt x="918" y="2492"/>
                    <a:pt x="917" y="2495"/>
                    <a:pt x="915" y="2497"/>
                  </a:cubicBezTo>
                  <a:lnTo>
                    <a:pt x="913" y="2499"/>
                  </a:lnTo>
                  <a:cubicBezTo>
                    <a:pt x="913" y="2500"/>
                    <a:pt x="912" y="2500"/>
                    <a:pt x="911" y="2500"/>
                  </a:cubicBezTo>
                  <a:lnTo>
                    <a:pt x="910" y="2501"/>
                  </a:lnTo>
                  <a:cubicBezTo>
                    <a:pt x="910" y="2502"/>
                    <a:pt x="910" y="2502"/>
                    <a:pt x="909" y="2502"/>
                  </a:cubicBezTo>
                  <a:lnTo>
                    <a:pt x="909" y="2508"/>
                  </a:lnTo>
                  <a:cubicBezTo>
                    <a:pt x="909" y="2509"/>
                    <a:pt x="909" y="2510"/>
                    <a:pt x="908" y="2510"/>
                  </a:cubicBezTo>
                  <a:lnTo>
                    <a:pt x="906" y="2516"/>
                  </a:lnTo>
                  <a:lnTo>
                    <a:pt x="903" y="2521"/>
                  </a:lnTo>
                  <a:lnTo>
                    <a:pt x="897" y="2528"/>
                  </a:lnTo>
                  <a:lnTo>
                    <a:pt x="896" y="2533"/>
                  </a:lnTo>
                  <a:lnTo>
                    <a:pt x="911" y="2538"/>
                  </a:lnTo>
                  <a:cubicBezTo>
                    <a:pt x="913" y="2538"/>
                    <a:pt x="914" y="2539"/>
                    <a:pt x="915" y="2540"/>
                  </a:cubicBezTo>
                  <a:lnTo>
                    <a:pt x="921" y="2546"/>
                  </a:lnTo>
                  <a:lnTo>
                    <a:pt x="925" y="2554"/>
                  </a:lnTo>
                  <a:lnTo>
                    <a:pt x="927" y="2559"/>
                  </a:lnTo>
                  <a:lnTo>
                    <a:pt x="928" y="2567"/>
                  </a:lnTo>
                  <a:lnTo>
                    <a:pt x="933" y="2575"/>
                  </a:lnTo>
                  <a:cubicBezTo>
                    <a:pt x="935" y="2577"/>
                    <a:pt x="935" y="2579"/>
                    <a:pt x="935" y="2582"/>
                  </a:cubicBezTo>
                  <a:lnTo>
                    <a:pt x="934" y="2584"/>
                  </a:lnTo>
                  <a:lnTo>
                    <a:pt x="935" y="2586"/>
                  </a:lnTo>
                  <a:cubicBezTo>
                    <a:pt x="936" y="2587"/>
                    <a:pt x="937" y="2589"/>
                    <a:pt x="936" y="2591"/>
                  </a:cubicBezTo>
                  <a:lnTo>
                    <a:pt x="935" y="2596"/>
                  </a:lnTo>
                  <a:lnTo>
                    <a:pt x="938" y="2601"/>
                  </a:lnTo>
                  <a:cubicBezTo>
                    <a:pt x="938" y="2602"/>
                    <a:pt x="939" y="2603"/>
                    <a:pt x="939" y="2604"/>
                  </a:cubicBezTo>
                  <a:lnTo>
                    <a:pt x="940" y="2610"/>
                  </a:lnTo>
                  <a:cubicBezTo>
                    <a:pt x="940" y="2611"/>
                    <a:pt x="940" y="2612"/>
                    <a:pt x="940" y="2613"/>
                  </a:cubicBezTo>
                  <a:lnTo>
                    <a:pt x="939" y="2619"/>
                  </a:lnTo>
                  <a:cubicBezTo>
                    <a:pt x="939" y="2622"/>
                    <a:pt x="937" y="2624"/>
                    <a:pt x="935" y="2625"/>
                  </a:cubicBezTo>
                  <a:lnTo>
                    <a:pt x="932" y="2627"/>
                  </a:lnTo>
                  <a:cubicBezTo>
                    <a:pt x="930" y="2628"/>
                    <a:pt x="928" y="2628"/>
                    <a:pt x="926" y="2627"/>
                  </a:cubicBezTo>
                  <a:lnTo>
                    <a:pt x="921" y="2626"/>
                  </a:lnTo>
                  <a:cubicBezTo>
                    <a:pt x="920" y="2626"/>
                    <a:pt x="919" y="2625"/>
                    <a:pt x="919" y="2625"/>
                  </a:cubicBezTo>
                  <a:lnTo>
                    <a:pt x="914" y="2621"/>
                  </a:lnTo>
                  <a:lnTo>
                    <a:pt x="905" y="2611"/>
                  </a:lnTo>
                  <a:lnTo>
                    <a:pt x="894" y="2610"/>
                  </a:lnTo>
                  <a:cubicBezTo>
                    <a:pt x="894" y="2610"/>
                    <a:pt x="894" y="2610"/>
                    <a:pt x="893" y="2610"/>
                  </a:cubicBezTo>
                  <a:lnTo>
                    <a:pt x="892" y="2612"/>
                  </a:lnTo>
                  <a:lnTo>
                    <a:pt x="898" y="2622"/>
                  </a:lnTo>
                  <a:lnTo>
                    <a:pt x="903" y="2625"/>
                  </a:lnTo>
                  <a:cubicBezTo>
                    <a:pt x="905" y="2625"/>
                    <a:pt x="906" y="2626"/>
                    <a:pt x="906" y="2627"/>
                  </a:cubicBezTo>
                  <a:lnTo>
                    <a:pt x="909" y="2630"/>
                  </a:lnTo>
                  <a:cubicBezTo>
                    <a:pt x="911" y="2629"/>
                    <a:pt x="913" y="2629"/>
                    <a:pt x="914" y="2629"/>
                  </a:cubicBezTo>
                  <a:lnTo>
                    <a:pt x="917" y="2629"/>
                  </a:lnTo>
                  <a:cubicBezTo>
                    <a:pt x="920" y="2630"/>
                    <a:pt x="923" y="2632"/>
                    <a:pt x="924" y="2635"/>
                  </a:cubicBezTo>
                  <a:lnTo>
                    <a:pt x="925" y="2641"/>
                  </a:lnTo>
                  <a:cubicBezTo>
                    <a:pt x="926" y="2642"/>
                    <a:pt x="926" y="2643"/>
                    <a:pt x="926" y="2644"/>
                  </a:cubicBezTo>
                  <a:lnTo>
                    <a:pt x="925" y="2647"/>
                  </a:lnTo>
                  <a:lnTo>
                    <a:pt x="922" y="2664"/>
                  </a:lnTo>
                  <a:lnTo>
                    <a:pt x="924" y="2671"/>
                  </a:lnTo>
                  <a:cubicBezTo>
                    <a:pt x="925" y="2674"/>
                    <a:pt x="924" y="2676"/>
                    <a:pt x="922" y="2679"/>
                  </a:cubicBezTo>
                  <a:lnTo>
                    <a:pt x="921" y="2680"/>
                  </a:lnTo>
                  <a:cubicBezTo>
                    <a:pt x="920" y="2681"/>
                    <a:pt x="919" y="2682"/>
                    <a:pt x="917" y="2682"/>
                  </a:cubicBezTo>
                  <a:lnTo>
                    <a:pt x="899" y="2688"/>
                  </a:lnTo>
                  <a:cubicBezTo>
                    <a:pt x="897" y="2689"/>
                    <a:pt x="895" y="2689"/>
                    <a:pt x="893" y="2688"/>
                  </a:cubicBezTo>
                  <a:lnTo>
                    <a:pt x="887" y="2685"/>
                  </a:lnTo>
                  <a:cubicBezTo>
                    <a:pt x="884" y="2684"/>
                    <a:pt x="882" y="2682"/>
                    <a:pt x="882" y="2679"/>
                  </a:cubicBezTo>
                  <a:cubicBezTo>
                    <a:pt x="882" y="2677"/>
                    <a:pt x="882" y="2676"/>
                    <a:pt x="882" y="2675"/>
                  </a:cubicBezTo>
                  <a:cubicBezTo>
                    <a:pt x="882" y="2675"/>
                    <a:pt x="882" y="2675"/>
                    <a:pt x="882" y="2674"/>
                  </a:cubicBezTo>
                  <a:lnTo>
                    <a:pt x="879" y="2671"/>
                  </a:lnTo>
                  <a:lnTo>
                    <a:pt x="875" y="2664"/>
                  </a:lnTo>
                  <a:lnTo>
                    <a:pt x="875" y="2663"/>
                  </a:lnTo>
                  <a:lnTo>
                    <a:pt x="874" y="2658"/>
                  </a:lnTo>
                  <a:cubicBezTo>
                    <a:pt x="871" y="2657"/>
                    <a:pt x="868" y="2656"/>
                    <a:pt x="867" y="2654"/>
                  </a:cubicBezTo>
                  <a:lnTo>
                    <a:pt x="864" y="2649"/>
                  </a:lnTo>
                  <a:cubicBezTo>
                    <a:pt x="864" y="2649"/>
                    <a:pt x="864" y="2648"/>
                    <a:pt x="863" y="2648"/>
                  </a:cubicBezTo>
                  <a:lnTo>
                    <a:pt x="862" y="2643"/>
                  </a:lnTo>
                  <a:lnTo>
                    <a:pt x="830" y="2662"/>
                  </a:lnTo>
                  <a:cubicBezTo>
                    <a:pt x="829" y="2662"/>
                    <a:pt x="828" y="2663"/>
                    <a:pt x="827" y="2663"/>
                  </a:cubicBezTo>
                  <a:lnTo>
                    <a:pt x="804" y="2666"/>
                  </a:lnTo>
                  <a:lnTo>
                    <a:pt x="802" y="2668"/>
                  </a:lnTo>
                  <a:lnTo>
                    <a:pt x="801" y="2673"/>
                  </a:lnTo>
                  <a:cubicBezTo>
                    <a:pt x="801" y="2677"/>
                    <a:pt x="798" y="2680"/>
                    <a:pt x="794" y="2680"/>
                  </a:cubicBezTo>
                  <a:lnTo>
                    <a:pt x="788" y="2680"/>
                  </a:lnTo>
                  <a:lnTo>
                    <a:pt x="788" y="2682"/>
                  </a:lnTo>
                  <a:lnTo>
                    <a:pt x="789" y="2684"/>
                  </a:lnTo>
                  <a:cubicBezTo>
                    <a:pt x="790" y="2686"/>
                    <a:pt x="790" y="2687"/>
                    <a:pt x="790" y="2689"/>
                  </a:cubicBezTo>
                  <a:lnTo>
                    <a:pt x="790" y="2691"/>
                  </a:lnTo>
                  <a:cubicBezTo>
                    <a:pt x="790" y="2692"/>
                    <a:pt x="790" y="2694"/>
                    <a:pt x="789" y="2695"/>
                  </a:cubicBezTo>
                  <a:lnTo>
                    <a:pt x="788" y="2698"/>
                  </a:lnTo>
                  <a:cubicBezTo>
                    <a:pt x="786" y="2700"/>
                    <a:pt x="784" y="2701"/>
                    <a:pt x="782" y="2701"/>
                  </a:cubicBezTo>
                  <a:cubicBezTo>
                    <a:pt x="780" y="2702"/>
                    <a:pt x="776" y="2702"/>
                    <a:pt x="775" y="2701"/>
                  </a:cubicBezTo>
                  <a:lnTo>
                    <a:pt x="773" y="2699"/>
                  </a:lnTo>
                  <a:cubicBezTo>
                    <a:pt x="772" y="2701"/>
                    <a:pt x="771" y="2702"/>
                    <a:pt x="770" y="2703"/>
                  </a:cubicBezTo>
                  <a:lnTo>
                    <a:pt x="763" y="2709"/>
                  </a:lnTo>
                  <a:lnTo>
                    <a:pt x="762" y="2711"/>
                  </a:lnTo>
                  <a:lnTo>
                    <a:pt x="762" y="2711"/>
                  </a:lnTo>
                  <a:lnTo>
                    <a:pt x="764" y="2716"/>
                  </a:lnTo>
                  <a:cubicBezTo>
                    <a:pt x="765" y="2718"/>
                    <a:pt x="765" y="2720"/>
                    <a:pt x="764" y="2722"/>
                  </a:cubicBezTo>
                  <a:lnTo>
                    <a:pt x="761" y="2729"/>
                  </a:lnTo>
                  <a:cubicBezTo>
                    <a:pt x="761" y="2730"/>
                    <a:pt x="760" y="2731"/>
                    <a:pt x="759" y="2732"/>
                  </a:cubicBezTo>
                  <a:lnTo>
                    <a:pt x="756" y="2735"/>
                  </a:lnTo>
                  <a:lnTo>
                    <a:pt x="748" y="2741"/>
                  </a:lnTo>
                  <a:lnTo>
                    <a:pt x="743" y="2748"/>
                  </a:lnTo>
                  <a:cubicBezTo>
                    <a:pt x="742" y="2749"/>
                    <a:pt x="741" y="2750"/>
                    <a:pt x="740" y="2750"/>
                  </a:cubicBezTo>
                  <a:lnTo>
                    <a:pt x="738" y="2759"/>
                  </a:lnTo>
                  <a:lnTo>
                    <a:pt x="731" y="2774"/>
                  </a:lnTo>
                  <a:lnTo>
                    <a:pt x="730" y="2780"/>
                  </a:lnTo>
                  <a:cubicBezTo>
                    <a:pt x="730" y="2780"/>
                    <a:pt x="731" y="2780"/>
                    <a:pt x="731" y="2781"/>
                  </a:cubicBezTo>
                  <a:lnTo>
                    <a:pt x="731" y="2784"/>
                  </a:lnTo>
                  <a:lnTo>
                    <a:pt x="731" y="2790"/>
                  </a:lnTo>
                  <a:cubicBezTo>
                    <a:pt x="731" y="2792"/>
                    <a:pt x="730" y="2794"/>
                    <a:pt x="729" y="2795"/>
                  </a:cubicBezTo>
                  <a:lnTo>
                    <a:pt x="728" y="2796"/>
                  </a:lnTo>
                  <a:lnTo>
                    <a:pt x="729" y="2803"/>
                  </a:lnTo>
                  <a:cubicBezTo>
                    <a:pt x="729" y="2804"/>
                    <a:pt x="729" y="2805"/>
                    <a:pt x="728" y="2807"/>
                  </a:cubicBezTo>
                  <a:lnTo>
                    <a:pt x="725" y="2815"/>
                  </a:lnTo>
                  <a:cubicBezTo>
                    <a:pt x="724" y="2816"/>
                    <a:pt x="723" y="2817"/>
                    <a:pt x="722" y="2818"/>
                  </a:cubicBezTo>
                  <a:lnTo>
                    <a:pt x="719" y="2821"/>
                  </a:lnTo>
                  <a:cubicBezTo>
                    <a:pt x="718" y="2821"/>
                    <a:pt x="717" y="2822"/>
                    <a:pt x="716" y="2822"/>
                  </a:cubicBezTo>
                  <a:lnTo>
                    <a:pt x="712" y="2824"/>
                  </a:lnTo>
                  <a:lnTo>
                    <a:pt x="710" y="2833"/>
                  </a:lnTo>
                  <a:cubicBezTo>
                    <a:pt x="710" y="2834"/>
                    <a:pt x="709" y="2835"/>
                    <a:pt x="708" y="2836"/>
                  </a:cubicBezTo>
                  <a:lnTo>
                    <a:pt x="706" y="2838"/>
                  </a:lnTo>
                  <a:cubicBezTo>
                    <a:pt x="704" y="2839"/>
                    <a:pt x="702" y="2840"/>
                    <a:pt x="699" y="2840"/>
                  </a:cubicBezTo>
                  <a:lnTo>
                    <a:pt x="699" y="2845"/>
                  </a:lnTo>
                  <a:cubicBezTo>
                    <a:pt x="699" y="2847"/>
                    <a:pt x="699" y="2848"/>
                    <a:pt x="698" y="2849"/>
                  </a:cubicBezTo>
                  <a:cubicBezTo>
                    <a:pt x="697" y="2852"/>
                    <a:pt x="693" y="2855"/>
                    <a:pt x="690" y="2855"/>
                  </a:cubicBezTo>
                  <a:lnTo>
                    <a:pt x="686" y="2855"/>
                  </a:lnTo>
                  <a:lnTo>
                    <a:pt x="680" y="2859"/>
                  </a:lnTo>
                  <a:lnTo>
                    <a:pt x="680" y="2859"/>
                  </a:lnTo>
                  <a:cubicBezTo>
                    <a:pt x="679" y="2860"/>
                    <a:pt x="678" y="2861"/>
                    <a:pt x="678" y="2861"/>
                  </a:cubicBezTo>
                  <a:lnTo>
                    <a:pt x="676" y="2863"/>
                  </a:lnTo>
                  <a:cubicBezTo>
                    <a:pt x="675" y="2863"/>
                    <a:pt x="675" y="2863"/>
                    <a:pt x="675" y="2863"/>
                  </a:cubicBezTo>
                  <a:cubicBezTo>
                    <a:pt x="675" y="2865"/>
                    <a:pt x="674" y="2867"/>
                    <a:pt x="673" y="2869"/>
                  </a:cubicBezTo>
                  <a:lnTo>
                    <a:pt x="670" y="2873"/>
                  </a:lnTo>
                  <a:cubicBezTo>
                    <a:pt x="669" y="2874"/>
                    <a:pt x="668" y="2875"/>
                    <a:pt x="667" y="2876"/>
                  </a:cubicBezTo>
                  <a:lnTo>
                    <a:pt x="658" y="2880"/>
                  </a:lnTo>
                  <a:lnTo>
                    <a:pt x="657" y="2883"/>
                  </a:lnTo>
                  <a:lnTo>
                    <a:pt x="655" y="2895"/>
                  </a:lnTo>
                  <a:lnTo>
                    <a:pt x="652" y="2903"/>
                  </a:lnTo>
                  <a:lnTo>
                    <a:pt x="646" y="2912"/>
                  </a:lnTo>
                  <a:lnTo>
                    <a:pt x="644" y="2918"/>
                  </a:lnTo>
                  <a:lnTo>
                    <a:pt x="644" y="2923"/>
                  </a:lnTo>
                  <a:lnTo>
                    <a:pt x="645" y="2933"/>
                  </a:lnTo>
                  <a:lnTo>
                    <a:pt x="647" y="2937"/>
                  </a:lnTo>
                  <a:cubicBezTo>
                    <a:pt x="648" y="2941"/>
                    <a:pt x="647" y="2945"/>
                    <a:pt x="643" y="2947"/>
                  </a:cubicBezTo>
                  <a:cubicBezTo>
                    <a:pt x="640" y="2948"/>
                    <a:pt x="636" y="2948"/>
                    <a:pt x="634" y="2946"/>
                  </a:cubicBezTo>
                  <a:lnTo>
                    <a:pt x="629" y="2941"/>
                  </a:lnTo>
                  <a:lnTo>
                    <a:pt x="625" y="2952"/>
                  </a:lnTo>
                  <a:cubicBezTo>
                    <a:pt x="625" y="2953"/>
                    <a:pt x="624" y="2954"/>
                    <a:pt x="623" y="2954"/>
                  </a:cubicBezTo>
                  <a:lnTo>
                    <a:pt x="621" y="2957"/>
                  </a:lnTo>
                  <a:cubicBezTo>
                    <a:pt x="620" y="2958"/>
                    <a:pt x="620" y="2958"/>
                    <a:pt x="619" y="2958"/>
                  </a:cubicBezTo>
                  <a:lnTo>
                    <a:pt x="610" y="2964"/>
                  </a:lnTo>
                  <a:cubicBezTo>
                    <a:pt x="608" y="2965"/>
                    <a:pt x="607" y="2965"/>
                    <a:pt x="605" y="2965"/>
                  </a:cubicBezTo>
                  <a:lnTo>
                    <a:pt x="603" y="2965"/>
                  </a:lnTo>
                  <a:lnTo>
                    <a:pt x="603" y="2968"/>
                  </a:lnTo>
                  <a:cubicBezTo>
                    <a:pt x="604" y="2970"/>
                    <a:pt x="604" y="2973"/>
                    <a:pt x="603" y="2975"/>
                  </a:cubicBezTo>
                  <a:lnTo>
                    <a:pt x="599" y="2980"/>
                  </a:lnTo>
                  <a:lnTo>
                    <a:pt x="592" y="2989"/>
                  </a:lnTo>
                  <a:lnTo>
                    <a:pt x="591" y="2993"/>
                  </a:lnTo>
                  <a:cubicBezTo>
                    <a:pt x="591" y="2995"/>
                    <a:pt x="590" y="2996"/>
                    <a:pt x="589" y="2997"/>
                  </a:cubicBezTo>
                  <a:lnTo>
                    <a:pt x="587" y="3000"/>
                  </a:lnTo>
                  <a:lnTo>
                    <a:pt x="581" y="3009"/>
                  </a:lnTo>
                  <a:cubicBezTo>
                    <a:pt x="580" y="3011"/>
                    <a:pt x="578" y="3011"/>
                    <a:pt x="577" y="3012"/>
                  </a:cubicBezTo>
                  <a:lnTo>
                    <a:pt x="581" y="3020"/>
                  </a:lnTo>
                  <a:lnTo>
                    <a:pt x="584" y="3031"/>
                  </a:lnTo>
                  <a:cubicBezTo>
                    <a:pt x="584" y="3033"/>
                    <a:pt x="584" y="3036"/>
                    <a:pt x="583" y="3038"/>
                  </a:cubicBezTo>
                  <a:lnTo>
                    <a:pt x="580" y="3042"/>
                  </a:lnTo>
                  <a:cubicBezTo>
                    <a:pt x="578" y="3045"/>
                    <a:pt x="575" y="3046"/>
                    <a:pt x="572" y="3046"/>
                  </a:cubicBezTo>
                  <a:lnTo>
                    <a:pt x="559" y="3044"/>
                  </a:lnTo>
                  <a:cubicBezTo>
                    <a:pt x="558" y="3044"/>
                    <a:pt x="556" y="3043"/>
                    <a:pt x="555" y="3043"/>
                  </a:cubicBezTo>
                  <a:lnTo>
                    <a:pt x="554" y="3041"/>
                  </a:lnTo>
                  <a:cubicBezTo>
                    <a:pt x="553" y="3042"/>
                    <a:pt x="552" y="3042"/>
                    <a:pt x="552" y="3042"/>
                  </a:cubicBezTo>
                  <a:lnTo>
                    <a:pt x="550" y="3042"/>
                  </a:lnTo>
                  <a:cubicBezTo>
                    <a:pt x="548" y="3043"/>
                    <a:pt x="546" y="3042"/>
                    <a:pt x="544" y="3041"/>
                  </a:cubicBezTo>
                  <a:lnTo>
                    <a:pt x="542" y="3040"/>
                  </a:lnTo>
                  <a:cubicBezTo>
                    <a:pt x="541" y="3039"/>
                    <a:pt x="540" y="3039"/>
                    <a:pt x="539" y="3038"/>
                  </a:cubicBezTo>
                  <a:lnTo>
                    <a:pt x="537" y="3035"/>
                  </a:lnTo>
                  <a:lnTo>
                    <a:pt x="535" y="3051"/>
                  </a:lnTo>
                  <a:lnTo>
                    <a:pt x="537" y="3063"/>
                  </a:lnTo>
                  <a:cubicBezTo>
                    <a:pt x="537" y="3064"/>
                    <a:pt x="537" y="3065"/>
                    <a:pt x="537" y="3066"/>
                  </a:cubicBezTo>
                  <a:lnTo>
                    <a:pt x="535" y="3071"/>
                  </a:lnTo>
                  <a:lnTo>
                    <a:pt x="536" y="3073"/>
                  </a:lnTo>
                  <a:lnTo>
                    <a:pt x="542" y="3078"/>
                  </a:lnTo>
                  <a:cubicBezTo>
                    <a:pt x="544" y="3081"/>
                    <a:pt x="545" y="3085"/>
                    <a:pt x="543" y="3088"/>
                  </a:cubicBezTo>
                  <a:lnTo>
                    <a:pt x="534" y="3100"/>
                  </a:lnTo>
                  <a:cubicBezTo>
                    <a:pt x="532" y="3101"/>
                    <a:pt x="531" y="3102"/>
                    <a:pt x="529" y="3102"/>
                  </a:cubicBezTo>
                  <a:lnTo>
                    <a:pt x="525" y="3103"/>
                  </a:lnTo>
                  <a:cubicBezTo>
                    <a:pt x="523" y="3103"/>
                    <a:pt x="522" y="3103"/>
                    <a:pt x="521" y="3103"/>
                  </a:cubicBezTo>
                  <a:cubicBezTo>
                    <a:pt x="520" y="3104"/>
                    <a:pt x="519" y="3104"/>
                    <a:pt x="518" y="3105"/>
                  </a:cubicBezTo>
                  <a:lnTo>
                    <a:pt x="512" y="3107"/>
                  </a:lnTo>
                  <a:cubicBezTo>
                    <a:pt x="511" y="3107"/>
                    <a:pt x="509" y="3108"/>
                    <a:pt x="508" y="3108"/>
                  </a:cubicBezTo>
                  <a:lnTo>
                    <a:pt x="494" y="3107"/>
                  </a:lnTo>
                  <a:lnTo>
                    <a:pt x="492" y="3108"/>
                  </a:lnTo>
                  <a:cubicBezTo>
                    <a:pt x="493" y="3111"/>
                    <a:pt x="493" y="3114"/>
                    <a:pt x="491" y="3116"/>
                  </a:cubicBezTo>
                  <a:lnTo>
                    <a:pt x="487" y="3120"/>
                  </a:lnTo>
                  <a:cubicBezTo>
                    <a:pt x="487" y="3121"/>
                    <a:pt x="486" y="3122"/>
                    <a:pt x="485" y="3123"/>
                  </a:cubicBezTo>
                  <a:lnTo>
                    <a:pt x="483" y="3124"/>
                  </a:lnTo>
                  <a:cubicBezTo>
                    <a:pt x="481" y="3125"/>
                    <a:pt x="478" y="3125"/>
                    <a:pt x="476" y="3125"/>
                  </a:cubicBezTo>
                  <a:lnTo>
                    <a:pt x="472" y="3123"/>
                  </a:lnTo>
                  <a:lnTo>
                    <a:pt x="471" y="3125"/>
                  </a:lnTo>
                  <a:lnTo>
                    <a:pt x="462" y="3135"/>
                  </a:lnTo>
                  <a:lnTo>
                    <a:pt x="462" y="3139"/>
                  </a:lnTo>
                  <a:lnTo>
                    <a:pt x="461" y="3144"/>
                  </a:lnTo>
                  <a:lnTo>
                    <a:pt x="463" y="3148"/>
                  </a:lnTo>
                  <a:cubicBezTo>
                    <a:pt x="463" y="3149"/>
                    <a:pt x="463" y="3150"/>
                    <a:pt x="463" y="3151"/>
                  </a:cubicBezTo>
                  <a:lnTo>
                    <a:pt x="463" y="3155"/>
                  </a:lnTo>
                  <a:cubicBezTo>
                    <a:pt x="463" y="3158"/>
                    <a:pt x="461" y="3161"/>
                    <a:pt x="459" y="3162"/>
                  </a:cubicBezTo>
                  <a:lnTo>
                    <a:pt x="457" y="3163"/>
                  </a:lnTo>
                  <a:cubicBezTo>
                    <a:pt x="454" y="3164"/>
                    <a:pt x="451" y="3164"/>
                    <a:pt x="449" y="3163"/>
                  </a:cubicBezTo>
                  <a:lnTo>
                    <a:pt x="448" y="3166"/>
                  </a:lnTo>
                  <a:cubicBezTo>
                    <a:pt x="448" y="3167"/>
                    <a:pt x="447" y="3169"/>
                    <a:pt x="446" y="3170"/>
                  </a:cubicBezTo>
                  <a:lnTo>
                    <a:pt x="444" y="3172"/>
                  </a:lnTo>
                  <a:cubicBezTo>
                    <a:pt x="444" y="3173"/>
                    <a:pt x="443" y="3174"/>
                    <a:pt x="443" y="3176"/>
                  </a:cubicBezTo>
                  <a:lnTo>
                    <a:pt x="442" y="3176"/>
                  </a:lnTo>
                  <a:cubicBezTo>
                    <a:pt x="444" y="3179"/>
                    <a:pt x="444" y="3182"/>
                    <a:pt x="443" y="3185"/>
                  </a:cubicBezTo>
                  <a:lnTo>
                    <a:pt x="440" y="3190"/>
                  </a:lnTo>
                  <a:cubicBezTo>
                    <a:pt x="439" y="3191"/>
                    <a:pt x="438" y="3192"/>
                    <a:pt x="437" y="3192"/>
                  </a:cubicBezTo>
                  <a:lnTo>
                    <a:pt x="431" y="3197"/>
                  </a:lnTo>
                  <a:lnTo>
                    <a:pt x="430" y="3199"/>
                  </a:lnTo>
                  <a:lnTo>
                    <a:pt x="430" y="3203"/>
                  </a:lnTo>
                  <a:lnTo>
                    <a:pt x="429" y="3208"/>
                  </a:lnTo>
                  <a:cubicBezTo>
                    <a:pt x="429" y="3211"/>
                    <a:pt x="427" y="3213"/>
                    <a:pt x="425" y="3214"/>
                  </a:cubicBezTo>
                  <a:cubicBezTo>
                    <a:pt x="425" y="3214"/>
                    <a:pt x="423" y="3215"/>
                    <a:pt x="422" y="3215"/>
                  </a:cubicBezTo>
                  <a:lnTo>
                    <a:pt x="421" y="3217"/>
                  </a:lnTo>
                  <a:cubicBezTo>
                    <a:pt x="420" y="3218"/>
                    <a:pt x="419" y="3219"/>
                    <a:pt x="419" y="3219"/>
                  </a:cubicBezTo>
                  <a:lnTo>
                    <a:pt x="415" y="3221"/>
                  </a:lnTo>
                  <a:lnTo>
                    <a:pt x="410" y="3224"/>
                  </a:lnTo>
                  <a:lnTo>
                    <a:pt x="406" y="3225"/>
                  </a:lnTo>
                  <a:cubicBezTo>
                    <a:pt x="402" y="3225"/>
                    <a:pt x="399" y="3224"/>
                    <a:pt x="397" y="3221"/>
                  </a:cubicBezTo>
                  <a:lnTo>
                    <a:pt x="396" y="3219"/>
                  </a:lnTo>
                  <a:lnTo>
                    <a:pt x="390" y="3206"/>
                  </a:lnTo>
                  <a:cubicBezTo>
                    <a:pt x="389" y="3204"/>
                    <a:pt x="389" y="3202"/>
                    <a:pt x="389" y="3201"/>
                  </a:cubicBezTo>
                  <a:lnTo>
                    <a:pt x="390" y="3196"/>
                  </a:lnTo>
                  <a:cubicBezTo>
                    <a:pt x="389" y="3197"/>
                    <a:pt x="387" y="3198"/>
                    <a:pt x="386" y="3198"/>
                  </a:cubicBezTo>
                  <a:cubicBezTo>
                    <a:pt x="385" y="3199"/>
                    <a:pt x="384" y="3199"/>
                    <a:pt x="383" y="3198"/>
                  </a:cubicBezTo>
                  <a:lnTo>
                    <a:pt x="382" y="3204"/>
                  </a:lnTo>
                  <a:cubicBezTo>
                    <a:pt x="381" y="3206"/>
                    <a:pt x="380" y="3208"/>
                    <a:pt x="378" y="3209"/>
                  </a:cubicBezTo>
                  <a:lnTo>
                    <a:pt x="374" y="3211"/>
                  </a:lnTo>
                  <a:cubicBezTo>
                    <a:pt x="373" y="3212"/>
                    <a:pt x="372" y="3212"/>
                    <a:pt x="370" y="3212"/>
                  </a:cubicBezTo>
                  <a:cubicBezTo>
                    <a:pt x="370" y="3213"/>
                    <a:pt x="369" y="3213"/>
                    <a:pt x="369" y="3214"/>
                  </a:cubicBezTo>
                  <a:lnTo>
                    <a:pt x="366" y="3217"/>
                  </a:lnTo>
                  <a:lnTo>
                    <a:pt x="372" y="3229"/>
                  </a:lnTo>
                  <a:lnTo>
                    <a:pt x="374" y="3236"/>
                  </a:lnTo>
                  <a:cubicBezTo>
                    <a:pt x="375" y="3239"/>
                    <a:pt x="374" y="3242"/>
                    <a:pt x="371" y="3244"/>
                  </a:cubicBezTo>
                  <a:cubicBezTo>
                    <a:pt x="368" y="3246"/>
                    <a:pt x="365" y="3247"/>
                    <a:pt x="362" y="3245"/>
                  </a:cubicBezTo>
                  <a:lnTo>
                    <a:pt x="362" y="3245"/>
                  </a:lnTo>
                  <a:lnTo>
                    <a:pt x="358" y="3250"/>
                  </a:lnTo>
                  <a:lnTo>
                    <a:pt x="354" y="3265"/>
                  </a:lnTo>
                  <a:cubicBezTo>
                    <a:pt x="354" y="3266"/>
                    <a:pt x="354" y="3266"/>
                    <a:pt x="354" y="3267"/>
                  </a:cubicBezTo>
                  <a:lnTo>
                    <a:pt x="351" y="3275"/>
                  </a:lnTo>
                  <a:lnTo>
                    <a:pt x="352" y="3277"/>
                  </a:lnTo>
                  <a:cubicBezTo>
                    <a:pt x="353" y="3278"/>
                    <a:pt x="353" y="3279"/>
                    <a:pt x="353" y="3280"/>
                  </a:cubicBezTo>
                  <a:lnTo>
                    <a:pt x="353" y="3283"/>
                  </a:lnTo>
                  <a:cubicBezTo>
                    <a:pt x="353" y="3285"/>
                    <a:pt x="352" y="3287"/>
                    <a:pt x="350" y="3289"/>
                  </a:cubicBezTo>
                  <a:lnTo>
                    <a:pt x="348" y="3290"/>
                  </a:lnTo>
                  <a:lnTo>
                    <a:pt x="346" y="3294"/>
                  </a:lnTo>
                  <a:cubicBezTo>
                    <a:pt x="345" y="3295"/>
                    <a:pt x="345" y="3295"/>
                    <a:pt x="344" y="3296"/>
                  </a:cubicBezTo>
                  <a:lnTo>
                    <a:pt x="342" y="3298"/>
                  </a:lnTo>
                  <a:lnTo>
                    <a:pt x="341" y="3298"/>
                  </a:lnTo>
                  <a:lnTo>
                    <a:pt x="344" y="3301"/>
                  </a:lnTo>
                  <a:cubicBezTo>
                    <a:pt x="347" y="3304"/>
                    <a:pt x="347" y="3309"/>
                    <a:pt x="344" y="3312"/>
                  </a:cubicBezTo>
                  <a:cubicBezTo>
                    <a:pt x="341" y="3315"/>
                    <a:pt x="337" y="3316"/>
                    <a:pt x="334" y="3313"/>
                  </a:cubicBezTo>
                  <a:lnTo>
                    <a:pt x="328" y="3310"/>
                  </a:lnTo>
                  <a:lnTo>
                    <a:pt x="324" y="3309"/>
                  </a:lnTo>
                  <a:lnTo>
                    <a:pt x="316" y="3306"/>
                  </a:lnTo>
                  <a:lnTo>
                    <a:pt x="316" y="3306"/>
                  </a:lnTo>
                  <a:lnTo>
                    <a:pt x="316" y="3306"/>
                  </a:lnTo>
                  <a:lnTo>
                    <a:pt x="317" y="3309"/>
                  </a:lnTo>
                  <a:lnTo>
                    <a:pt x="326" y="3322"/>
                  </a:lnTo>
                  <a:lnTo>
                    <a:pt x="330" y="3327"/>
                  </a:lnTo>
                  <a:cubicBezTo>
                    <a:pt x="331" y="3327"/>
                    <a:pt x="331" y="3328"/>
                    <a:pt x="332" y="3328"/>
                  </a:cubicBezTo>
                  <a:lnTo>
                    <a:pt x="334" y="3333"/>
                  </a:lnTo>
                  <a:lnTo>
                    <a:pt x="339" y="3344"/>
                  </a:lnTo>
                  <a:cubicBezTo>
                    <a:pt x="341" y="3347"/>
                    <a:pt x="341" y="3350"/>
                    <a:pt x="339" y="3353"/>
                  </a:cubicBezTo>
                  <a:lnTo>
                    <a:pt x="335" y="3360"/>
                  </a:lnTo>
                  <a:lnTo>
                    <a:pt x="331" y="3369"/>
                  </a:lnTo>
                  <a:cubicBezTo>
                    <a:pt x="331" y="3370"/>
                    <a:pt x="330" y="3371"/>
                    <a:pt x="329" y="3372"/>
                  </a:cubicBezTo>
                  <a:lnTo>
                    <a:pt x="325" y="3375"/>
                  </a:lnTo>
                  <a:cubicBezTo>
                    <a:pt x="323" y="3377"/>
                    <a:pt x="320" y="3377"/>
                    <a:pt x="318" y="3376"/>
                  </a:cubicBezTo>
                  <a:cubicBezTo>
                    <a:pt x="317" y="3376"/>
                    <a:pt x="316" y="3376"/>
                    <a:pt x="315" y="3375"/>
                  </a:cubicBezTo>
                  <a:lnTo>
                    <a:pt x="314" y="3376"/>
                  </a:lnTo>
                  <a:lnTo>
                    <a:pt x="306" y="3389"/>
                  </a:lnTo>
                  <a:cubicBezTo>
                    <a:pt x="304" y="3391"/>
                    <a:pt x="302" y="3392"/>
                    <a:pt x="300" y="3393"/>
                  </a:cubicBezTo>
                  <a:cubicBezTo>
                    <a:pt x="298" y="3394"/>
                    <a:pt x="296" y="3395"/>
                    <a:pt x="295" y="3396"/>
                  </a:cubicBezTo>
                  <a:lnTo>
                    <a:pt x="292" y="3396"/>
                  </a:lnTo>
                  <a:cubicBezTo>
                    <a:pt x="290" y="3396"/>
                    <a:pt x="288" y="3396"/>
                    <a:pt x="286" y="3395"/>
                  </a:cubicBezTo>
                  <a:lnTo>
                    <a:pt x="285" y="3394"/>
                  </a:lnTo>
                  <a:lnTo>
                    <a:pt x="282" y="3397"/>
                  </a:lnTo>
                  <a:cubicBezTo>
                    <a:pt x="280" y="3398"/>
                    <a:pt x="279" y="3399"/>
                    <a:pt x="277" y="3399"/>
                  </a:cubicBezTo>
                  <a:lnTo>
                    <a:pt x="274" y="3399"/>
                  </a:lnTo>
                  <a:cubicBezTo>
                    <a:pt x="272" y="3399"/>
                    <a:pt x="270" y="3398"/>
                    <a:pt x="269" y="3397"/>
                  </a:cubicBezTo>
                  <a:lnTo>
                    <a:pt x="268" y="3401"/>
                  </a:lnTo>
                  <a:lnTo>
                    <a:pt x="266" y="3407"/>
                  </a:lnTo>
                  <a:cubicBezTo>
                    <a:pt x="265" y="3407"/>
                    <a:pt x="265" y="3408"/>
                    <a:pt x="264" y="3409"/>
                  </a:cubicBezTo>
                  <a:lnTo>
                    <a:pt x="262" y="3411"/>
                  </a:lnTo>
                  <a:lnTo>
                    <a:pt x="261" y="3412"/>
                  </a:lnTo>
                  <a:lnTo>
                    <a:pt x="262" y="3414"/>
                  </a:lnTo>
                  <a:lnTo>
                    <a:pt x="264" y="3424"/>
                  </a:lnTo>
                  <a:cubicBezTo>
                    <a:pt x="265" y="3428"/>
                    <a:pt x="264" y="3431"/>
                    <a:pt x="260" y="3433"/>
                  </a:cubicBezTo>
                  <a:cubicBezTo>
                    <a:pt x="257" y="3435"/>
                    <a:pt x="254" y="3435"/>
                    <a:pt x="251" y="3432"/>
                  </a:cubicBezTo>
                  <a:lnTo>
                    <a:pt x="237" y="3420"/>
                  </a:lnTo>
                  <a:lnTo>
                    <a:pt x="234" y="3419"/>
                  </a:lnTo>
                  <a:cubicBezTo>
                    <a:pt x="232" y="3418"/>
                    <a:pt x="230" y="3417"/>
                    <a:pt x="229" y="3415"/>
                  </a:cubicBezTo>
                  <a:cubicBezTo>
                    <a:pt x="228" y="3413"/>
                    <a:pt x="228" y="3410"/>
                    <a:pt x="228" y="3408"/>
                  </a:cubicBezTo>
                  <a:lnTo>
                    <a:pt x="230" y="3402"/>
                  </a:lnTo>
                  <a:lnTo>
                    <a:pt x="229" y="3389"/>
                  </a:lnTo>
                  <a:lnTo>
                    <a:pt x="223" y="3392"/>
                  </a:lnTo>
                  <a:cubicBezTo>
                    <a:pt x="222" y="3392"/>
                    <a:pt x="220" y="3393"/>
                    <a:pt x="219" y="3393"/>
                  </a:cubicBezTo>
                  <a:lnTo>
                    <a:pt x="217" y="3392"/>
                  </a:lnTo>
                  <a:lnTo>
                    <a:pt x="218" y="3393"/>
                  </a:lnTo>
                  <a:cubicBezTo>
                    <a:pt x="220" y="3394"/>
                    <a:pt x="221" y="3396"/>
                    <a:pt x="221" y="3399"/>
                  </a:cubicBezTo>
                  <a:cubicBezTo>
                    <a:pt x="221" y="3401"/>
                    <a:pt x="220" y="3404"/>
                    <a:pt x="217" y="3406"/>
                  </a:cubicBezTo>
                  <a:lnTo>
                    <a:pt x="213" y="3409"/>
                  </a:lnTo>
                  <a:cubicBezTo>
                    <a:pt x="211" y="3410"/>
                    <a:pt x="209" y="3410"/>
                    <a:pt x="207" y="3410"/>
                  </a:cubicBezTo>
                  <a:lnTo>
                    <a:pt x="202" y="3408"/>
                  </a:lnTo>
                  <a:cubicBezTo>
                    <a:pt x="201" y="3408"/>
                    <a:pt x="200" y="3408"/>
                    <a:pt x="199" y="3407"/>
                  </a:cubicBezTo>
                  <a:lnTo>
                    <a:pt x="197" y="3406"/>
                  </a:lnTo>
                  <a:cubicBezTo>
                    <a:pt x="196" y="3408"/>
                    <a:pt x="195" y="3409"/>
                    <a:pt x="193" y="3410"/>
                  </a:cubicBezTo>
                  <a:cubicBezTo>
                    <a:pt x="191" y="3411"/>
                    <a:pt x="189" y="3411"/>
                    <a:pt x="187" y="3410"/>
                  </a:cubicBezTo>
                  <a:lnTo>
                    <a:pt x="181" y="3407"/>
                  </a:lnTo>
                  <a:cubicBezTo>
                    <a:pt x="180" y="3407"/>
                    <a:pt x="179" y="3406"/>
                    <a:pt x="178" y="3405"/>
                  </a:cubicBezTo>
                  <a:lnTo>
                    <a:pt x="171" y="3397"/>
                  </a:lnTo>
                  <a:lnTo>
                    <a:pt x="169" y="3399"/>
                  </a:lnTo>
                  <a:lnTo>
                    <a:pt x="169" y="3402"/>
                  </a:lnTo>
                  <a:lnTo>
                    <a:pt x="174" y="3404"/>
                  </a:lnTo>
                  <a:cubicBezTo>
                    <a:pt x="177" y="3405"/>
                    <a:pt x="180" y="3408"/>
                    <a:pt x="180" y="3411"/>
                  </a:cubicBezTo>
                  <a:lnTo>
                    <a:pt x="180" y="3414"/>
                  </a:lnTo>
                  <a:cubicBezTo>
                    <a:pt x="180" y="3416"/>
                    <a:pt x="179" y="3418"/>
                    <a:pt x="177" y="3420"/>
                  </a:cubicBezTo>
                  <a:cubicBezTo>
                    <a:pt x="176" y="3421"/>
                    <a:pt x="174" y="3422"/>
                    <a:pt x="173" y="3422"/>
                  </a:cubicBezTo>
                  <a:lnTo>
                    <a:pt x="173" y="3423"/>
                  </a:lnTo>
                  <a:lnTo>
                    <a:pt x="173" y="3427"/>
                  </a:lnTo>
                  <a:cubicBezTo>
                    <a:pt x="176" y="3426"/>
                    <a:pt x="179" y="3427"/>
                    <a:pt x="181" y="3429"/>
                  </a:cubicBezTo>
                  <a:cubicBezTo>
                    <a:pt x="184" y="3432"/>
                    <a:pt x="184" y="3436"/>
                    <a:pt x="182" y="3439"/>
                  </a:cubicBezTo>
                  <a:lnTo>
                    <a:pt x="180" y="3443"/>
                  </a:lnTo>
                  <a:lnTo>
                    <a:pt x="181" y="3444"/>
                  </a:lnTo>
                  <a:lnTo>
                    <a:pt x="183" y="3447"/>
                  </a:lnTo>
                  <a:lnTo>
                    <a:pt x="195" y="3458"/>
                  </a:lnTo>
                  <a:lnTo>
                    <a:pt x="205" y="3472"/>
                  </a:lnTo>
                  <a:cubicBezTo>
                    <a:pt x="206" y="3474"/>
                    <a:pt x="207" y="3476"/>
                    <a:pt x="206" y="3478"/>
                  </a:cubicBezTo>
                  <a:cubicBezTo>
                    <a:pt x="206" y="3480"/>
                    <a:pt x="204" y="3482"/>
                    <a:pt x="203" y="3483"/>
                  </a:cubicBezTo>
                  <a:lnTo>
                    <a:pt x="196" y="3487"/>
                  </a:lnTo>
                  <a:cubicBezTo>
                    <a:pt x="194" y="3489"/>
                    <a:pt x="191" y="3489"/>
                    <a:pt x="189" y="3488"/>
                  </a:cubicBezTo>
                  <a:lnTo>
                    <a:pt x="183" y="3485"/>
                  </a:lnTo>
                  <a:cubicBezTo>
                    <a:pt x="182" y="3485"/>
                    <a:pt x="182" y="3484"/>
                    <a:pt x="181" y="3484"/>
                  </a:cubicBezTo>
                  <a:lnTo>
                    <a:pt x="176" y="3480"/>
                  </a:lnTo>
                  <a:lnTo>
                    <a:pt x="171" y="3478"/>
                  </a:lnTo>
                  <a:cubicBezTo>
                    <a:pt x="170" y="3477"/>
                    <a:pt x="169" y="3477"/>
                    <a:pt x="168" y="3476"/>
                  </a:cubicBezTo>
                  <a:lnTo>
                    <a:pt x="165" y="3472"/>
                  </a:lnTo>
                  <a:cubicBezTo>
                    <a:pt x="164" y="3475"/>
                    <a:pt x="161" y="3477"/>
                    <a:pt x="158" y="3477"/>
                  </a:cubicBezTo>
                  <a:lnTo>
                    <a:pt x="159" y="3493"/>
                  </a:lnTo>
                  <a:lnTo>
                    <a:pt x="162" y="3507"/>
                  </a:lnTo>
                  <a:cubicBezTo>
                    <a:pt x="163" y="3511"/>
                    <a:pt x="161" y="3515"/>
                    <a:pt x="157" y="3516"/>
                  </a:cubicBezTo>
                  <a:lnTo>
                    <a:pt x="153" y="3518"/>
                  </a:lnTo>
                  <a:lnTo>
                    <a:pt x="148" y="3542"/>
                  </a:lnTo>
                  <a:cubicBezTo>
                    <a:pt x="147" y="3542"/>
                    <a:pt x="147" y="3543"/>
                    <a:pt x="147" y="3544"/>
                  </a:cubicBezTo>
                  <a:lnTo>
                    <a:pt x="145" y="3546"/>
                  </a:lnTo>
                  <a:lnTo>
                    <a:pt x="140" y="3552"/>
                  </a:lnTo>
                  <a:cubicBezTo>
                    <a:pt x="139" y="3554"/>
                    <a:pt x="138" y="3555"/>
                    <a:pt x="136" y="3556"/>
                  </a:cubicBezTo>
                  <a:lnTo>
                    <a:pt x="132" y="3557"/>
                  </a:lnTo>
                  <a:cubicBezTo>
                    <a:pt x="130" y="3558"/>
                    <a:pt x="128" y="3558"/>
                    <a:pt x="126" y="3557"/>
                  </a:cubicBezTo>
                  <a:lnTo>
                    <a:pt x="115" y="3553"/>
                  </a:lnTo>
                  <a:lnTo>
                    <a:pt x="114" y="3569"/>
                  </a:lnTo>
                  <a:lnTo>
                    <a:pt x="112" y="3573"/>
                  </a:lnTo>
                  <a:lnTo>
                    <a:pt x="108" y="3581"/>
                  </a:lnTo>
                  <a:lnTo>
                    <a:pt x="108" y="3581"/>
                  </a:lnTo>
                  <a:lnTo>
                    <a:pt x="107" y="3584"/>
                  </a:lnTo>
                  <a:cubicBezTo>
                    <a:pt x="106" y="3586"/>
                    <a:pt x="105" y="3587"/>
                    <a:pt x="103" y="3588"/>
                  </a:cubicBezTo>
                  <a:cubicBezTo>
                    <a:pt x="101" y="3589"/>
                    <a:pt x="99" y="3589"/>
                    <a:pt x="96" y="3589"/>
                  </a:cubicBezTo>
                  <a:lnTo>
                    <a:pt x="94" y="3588"/>
                  </a:lnTo>
                  <a:lnTo>
                    <a:pt x="93" y="3587"/>
                  </a:lnTo>
                  <a:lnTo>
                    <a:pt x="93" y="3588"/>
                  </a:lnTo>
                  <a:lnTo>
                    <a:pt x="96" y="3595"/>
                  </a:lnTo>
                  <a:cubicBezTo>
                    <a:pt x="97" y="3595"/>
                    <a:pt x="98" y="3596"/>
                    <a:pt x="99" y="3596"/>
                  </a:cubicBezTo>
                  <a:cubicBezTo>
                    <a:pt x="101" y="3598"/>
                    <a:pt x="103" y="3601"/>
                    <a:pt x="103" y="3603"/>
                  </a:cubicBezTo>
                  <a:lnTo>
                    <a:pt x="103" y="3608"/>
                  </a:lnTo>
                  <a:cubicBezTo>
                    <a:pt x="103" y="3609"/>
                    <a:pt x="103" y="3610"/>
                    <a:pt x="103" y="3611"/>
                  </a:cubicBezTo>
                  <a:lnTo>
                    <a:pt x="100" y="3617"/>
                  </a:lnTo>
                  <a:cubicBezTo>
                    <a:pt x="100" y="3618"/>
                    <a:pt x="100" y="3619"/>
                    <a:pt x="99" y="3620"/>
                  </a:cubicBezTo>
                  <a:lnTo>
                    <a:pt x="94" y="3626"/>
                  </a:lnTo>
                  <a:lnTo>
                    <a:pt x="88" y="3631"/>
                  </a:lnTo>
                  <a:lnTo>
                    <a:pt x="88" y="3631"/>
                  </a:lnTo>
                  <a:lnTo>
                    <a:pt x="88" y="3633"/>
                  </a:lnTo>
                  <a:cubicBezTo>
                    <a:pt x="88" y="3634"/>
                    <a:pt x="88" y="3634"/>
                    <a:pt x="88" y="3635"/>
                  </a:cubicBezTo>
                  <a:lnTo>
                    <a:pt x="87" y="3641"/>
                  </a:lnTo>
                  <a:cubicBezTo>
                    <a:pt x="89" y="3642"/>
                    <a:pt x="90" y="3643"/>
                    <a:pt x="91" y="3645"/>
                  </a:cubicBezTo>
                  <a:lnTo>
                    <a:pt x="93" y="3648"/>
                  </a:lnTo>
                  <a:lnTo>
                    <a:pt x="103" y="3651"/>
                  </a:lnTo>
                  <a:cubicBezTo>
                    <a:pt x="106" y="3651"/>
                    <a:pt x="108" y="3653"/>
                    <a:pt x="109" y="3656"/>
                  </a:cubicBezTo>
                  <a:lnTo>
                    <a:pt x="112" y="3664"/>
                  </a:lnTo>
                  <a:cubicBezTo>
                    <a:pt x="113" y="3666"/>
                    <a:pt x="112" y="3670"/>
                    <a:pt x="110" y="3672"/>
                  </a:cubicBezTo>
                  <a:cubicBezTo>
                    <a:pt x="108" y="3674"/>
                    <a:pt x="105" y="3675"/>
                    <a:pt x="102" y="3674"/>
                  </a:cubicBezTo>
                  <a:lnTo>
                    <a:pt x="102" y="3675"/>
                  </a:lnTo>
                  <a:lnTo>
                    <a:pt x="98" y="3680"/>
                  </a:lnTo>
                  <a:lnTo>
                    <a:pt x="101" y="3687"/>
                  </a:lnTo>
                  <a:cubicBezTo>
                    <a:pt x="102" y="3690"/>
                    <a:pt x="101" y="3693"/>
                    <a:pt x="99" y="3696"/>
                  </a:cubicBezTo>
                  <a:lnTo>
                    <a:pt x="95" y="3700"/>
                  </a:lnTo>
                  <a:lnTo>
                    <a:pt x="94" y="3708"/>
                  </a:lnTo>
                  <a:lnTo>
                    <a:pt x="94" y="3708"/>
                  </a:lnTo>
                  <a:cubicBezTo>
                    <a:pt x="95" y="3708"/>
                    <a:pt x="96" y="3708"/>
                    <a:pt x="98" y="3709"/>
                  </a:cubicBezTo>
                  <a:cubicBezTo>
                    <a:pt x="101" y="3711"/>
                    <a:pt x="102" y="3714"/>
                    <a:pt x="102" y="3717"/>
                  </a:cubicBezTo>
                  <a:lnTo>
                    <a:pt x="100" y="3726"/>
                  </a:lnTo>
                  <a:cubicBezTo>
                    <a:pt x="102" y="3726"/>
                    <a:pt x="104" y="3726"/>
                    <a:pt x="105" y="3727"/>
                  </a:cubicBezTo>
                  <a:lnTo>
                    <a:pt x="108" y="3730"/>
                  </a:lnTo>
                  <a:cubicBezTo>
                    <a:pt x="109" y="3731"/>
                    <a:pt x="110" y="3732"/>
                    <a:pt x="111" y="3733"/>
                  </a:cubicBezTo>
                  <a:cubicBezTo>
                    <a:pt x="112" y="3731"/>
                    <a:pt x="115" y="3730"/>
                    <a:pt x="118" y="3731"/>
                  </a:cubicBezTo>
                  <a:cubicBezTo>
                    <a:pt x="121" y="3731"/>
                    <a:pt x="124" y="3734"/>
                    <a:pt x="124" y="3737"/>
                  </a:cubicBezTo>
                  <a:lnTo>
                    <a:pt x="126" y="3743"/>
                  </a:lnTo>
                  <a:cubicBezTo>
                    <a:pt x="126" y="3745"/>
                    <a:pt x="126" y="3747"/>
                    <a:pt x="125" y="3749"/>
                  </a:cubicBezTo>
                  <a:lnTo>
                    <a:pt x="123" y="3752"/>
                  </a:lnTo>
                  <a:lnTo>
                    <a:pt x="122" y="3757"/>
                  </a:lnTo>
                  <a:lnTo>
                    <a:pt x="127" y="3755"/>
                  </a:lnTo>
                  <a:cubicBezTo>
                    <a:pt x="130" y="3754"/>
                    <a:pt x="133" y="3754"/>
                    <a:pt x="135" y="3756"/>
                  </a:cubicBezTo>
                  <a:cubicBezTo>
                    <a:pt x="137" y="3758"/>
                    <a:pt x="138" y="3761"/>
                    <a:pt x="138" y="3764"/>
                  </a:cubicBezTo>
                  <a:lnTo>
                    <a:pt x="137" y="3770"/>
                  </a:lnTo>
                  <a:lnTo>
                    <a:pt x="136" y="3792"/>
                  </a:lnTo>
                  <a:cubicBezTo>
                    <a:pt x="139" y="3791"/>
                    <a:pt x="141" y="3792"/>
                    <a:pt x="143" y="3794"/>
                  </a:cubicBezTo>
                  <a:cubicBezTo>
                    <a:pt x="145" y="3796"/>
                    <a:pt x="145" y="3799"/>
                    <a:pt x="144" y="3802"/>
                  </a:cubicBezTo>
                  <a:lnTo>
                    <a:pt x="142" y="3812"/>
                  </a:lnTo>
                  <a:lnTo>
                    <a:pt x="144" y="3815"/>
                  </a:lnTo>
                  <a:cubicBezTo>
                    <a:pt x="145" y="3815"/>
                    <a:pt x="145" y="3816"/>
                    <a:pt x="145" y="3817"/>
                  </a:cubicBezTo>
                  <a:lnTo>
                    <a:pt x="147" y="3821"/>
                  </a:lnTo>
                  <a:cubicBezTo>
                    <a:pt x="148" y="3822"/>
                    <a:pt x="148" y="3824"/>
                    <a:pt x="148" y="3826"/>
                  </a:cubicBezTo>
                  <a:lnTo>
                    <a:pt x="147" y="3831"/>
                  </a:lnTo>
                  <a:cubicBezTo>
                    <a:pt x="146" y="3833"/>
                    <a:pt x="146" y="3834"/>
                    <a:pt x="145" y="3835"/>
                  </a:cubicBezTo>
                  <a:lnTo>
                    <a:pt x="142" y="3838"/>
                  </a:lnTo>
                  <a:cubicBezTo>
                    <a:pt x="142" y="3839"/>
                    <a:pt x="142" y="3839"/>
                    <a:pt x="141" y="3840"/>
                  </a:cubicBezTo>
                  <a:lnTo>
                    <a:pt x="136" y="3844"/>
                  </a:lnTo>
                  <a:lnTo>
                    <a:pt x="136" y="3845"/>
                  </a:lnTo>
                  <a:cubicBezTo>
                    <a:pt x="137" y="3846"/>
                    <a:pt x="137" y="3847"/>
                    <a:pt x="137" y="3848"/>
                  </a:cubicBezTo>
                  <a:lnTo>
                    <a:pt x="136" y="3854"/>
                  </a:lnTo>
                  <a:lnTo>
                    <a:pt x="132" y="3868"/>
                  </a:lnTo>
                  <a:cubicBezTo>
                    <a:pt x="132" y="3870"/>
                    <a:pt x="130" y="3872"/>
                    <a:pt x="127" y="3873"/>
                  </a:cubicBezTo>
                  <a:lnTo>
                    <a:pt x="127" y="3880"/>
                  </a:lnTo>
                  <a:lnTo>
                    <a:pt x="125" y="3891"/>
                  </a:lnTo>
                  <a:lnTo>
                    <a:pt x="120" y="3912"/>
                  </a:lnTo>
                  <a:lnTo>
                    <a:pt x="120" y="3912"/>
                  </a:lnTo>
                  <a:cubicBezTo>
                    <a:pt x="122" y="3912"/>
                    <a:pt x="123" y="3913"/>
                    <a:pt x="125" y="3914"/>
                  </a:cubicBezTo>
                  <a:lnTo>
                    <a:pt x="127" y="3918"/>
                  </a:lnTo>
                  <a:cubicBezTo>
                    <a:pt x="129" y="3920"/>
                    <a:pt x="130" y="3923"/>
                    <a:pt x="129" y="3926"/>
                  </a:cubicBezTo>
                  <a:lnTo>
                    <a:pt x="128" y="3928"/>
                  </a:lnTo>
                  <a:lnTo>
                    <a:pt x="128" y="3928"/>
                  </a:lnTo>
                  <a:lnTo>
                    <a:pt x="136" y="3928"/>
                  </a:lnTo>
                  <a:cubicBezTo>
                    <a:pt x="137" y="3928"/>
                    <a:pt x="138" y="3928"/>
                    <a:pt x="139" y="3929"/>
                  </a:cubicBezTo>
                  <a:cubicBezTo>
                    <a:pt x="141" y="3929"/>
                    <a:pt x="144" y="3932"/>
                    <a:pt x="145" y="3934"/>
                  </a:cubicBezTo>
                  <a:lnTo>
                    <a:pt x="147" y="3937"/>
                  </a:lnTo>
                  <a:cubicBezTo>
                    <a:pt x="147" y="3938"/>
                    <a:pt x="147" y="3938"/>
                    <a:pt x="147" y="3939"/>
                  </a:cubicBezTo>
                  <a:lnTo>
                    <a:pt x="148" y="3942"/>
                  </a:lnTo>
                  <a:lnTo>
                    <a:pt x="149" y="3943"/>
                  </a:lnTo>
                  <a:cubicBezTo>
                    <a:pt x="152" y="3945"/>
                    <a:pt x="153" y="3948"/>
                    <a:pt x="153" y="3951"/>
                  </a:cubicBezTo>
                  <a:lnTo>
                    <a:pt x="152" y="3954"/>
                  </a:lnTo>
                  <a:cubicBezTo>
                    <a:pt x="152" y="3955"/>
                    <a:pt x="152" y="3956"/>
                    <a:pt x="151" y="3956"/>
                  </a:cubicBezTo>
                  <a:lnTo>
                    <a:pt x="150" y="3959"/>
                  </a:lnTo>
                  <a:lnTo>
                    <a:pt x="153" y="3964"/>
                  </a:lnTo>
                  <a:lnTo>
                    <a:pt x="158" y="3972"/>
                  </a:lnTo>
                  <a:cubicBezTo>
                    <a:pt x="159" y="3974"/>
                    <a:pt x="160" y="3976"/>
                    <a:pt x="159" y="3978"/>
                  </a:cubicBezTo>
                  <a:lnTo>
                    <a:pt x="159" y="3980"/>
                  </a:lnTo>
                  <a:cubicBezTo>
                    <a:pt x="160" y="3980"/>
                    <a:pt x="161" y="3980"/>
                    <a:pt x="161" y="3981"/>
                  </a:cubicBezTo>
                  <a:lnTo>
                    <a:pt x="164" y="3983"/>
                  </a:lnTo>
                  <a:cubicBezTo>
                    <a:pt x="166" y="3985"/>
                    <a:pt x="166" y="3986"/>
                    <a:pt x="167" y="3988"/>
                  </a:cubicBezTo>
                  <a:lnTo>
                    <a:pt x="167" y="3993"/>
                  </a:lnTo>
                  <a:cubicBezTo>
                    <a:pt x="167" y="3994"/>
                    <a:pt x="167" y="3995"/>
                    <a:pt x="167" y="3996"/>
                  </a:cubicBezTo>
                  <a:lnTo>
                    <a:pt x="164" y="4009"/>
                  </a:lnTo>
                  <a:lnTo>
                    <a:pt x="166" y="4015"/>
                  </a:lnTo>
                  <a:lnTo>
                    <a:pt x="178" y="4023"/>
                  </a:lnTo>
                  <a:cubicBezTo>
                    <a:pt x="178" y="4024"/>
                    <a:pt x="179" y="4024"/>
                    <a:pt x="179" y="4025"/>
                  </a:cubicBezTo>
                  <a:lnTo>
                    <a:pt x="185" y="4031"/>
                  </a:lnTo>
                  <a:cubicBezTo>
                    <a:pt x="186" y="4033"/>
                    <a:pt x="187" y="4036"/>
                    <a:pt x="186" y="4038"/>
                  </a:cubicBezTo>
                  <a:cubicBezTo>
                    <a:pt x="185" y="4041"/>
                    <a:pt x="183" y="4043"/>
                    <a:pt x="181" y="4044"/>
                  </a:cubicBezTo>
                  <a:lnTo>
                    <a:pt x="178" y="4045"/>
                  </a:lnTo>
                  <a:lnTo>
                    <a:pt x="178" y="4045"/>
                  </a:lnTo>
                  <a:cubicBezTo>
                    <a:pt x="178" y="4046"/>
                    <a:pt x="178" y="4047"/>
                    <a:pt x="178" y="4048"/>
                  </a:cubicBezTo>
                  <a:lnTo>
                    <a:pt x="177" y="4053"/>
                  </a:lnTo>
                  <a:lnTo>
                    <a:pt x="177" y="4053"/>
                  </a:lnTo>
                  <a:lnTo>
                    <a:pt x="180" y="4055"/>
                  </a:lnTo>
                  <a:lnTo>
                    <a:pt x="185" y="4059"/>
                  </a:lnTo>
                  <a:cubicBezTo>
                    <a:pt x="186" y="4060"/>
                    <a:pt x="187" y="4061"/>
                    <a:pt x="187" y="4063"/>
                  </a:cubicBezTo>
                  <a:lnTo>
                    <a:pt x="191" y="4079"/>
                  </a:lnTo>
                  <a:lnTo>
                    <a:pt x="197" y="4088"/>
                  </a:lnTo>
                  <a:lnTo>
                    <a:pt x="210" y="4101"/>
                  </a:lnTo>
                  <a:cubicBezTo>
                    <a:pt x="211" y="4102"/>
                    <a:pt x="212" y="4104"/>
                    <a:pt x="212" y="4106"/>
                  </a:cubicBezTo>
                  <a:lnTo>
                    <a:pt x="212" y="4109"/>
                  </a:lnTo>
                  <a:cubicBezTo>
                    <a:pt x="212" y="4112"/>
                    <a:pt x="211" y="4114"/>
                    <a:pt x="209" y="4116"/>
                  </a:cubicBezTo>
                  <a:cubicBezTo>
                    <a:pt x="206" y="4117"/>
                    <a:pt x="204" y="4118"/>
                    <a:pt x="201" y="4117"/>
                  </a:cubicBezTo>
                  <a:lnTo>
                    <a:pt x="195" y="4115"/>
                  </a:lnTo>
                  <a:cubicBezTo>
                    <a:pt x="195" y="4114"/>
                    <a:pt x="194" y="4114"/>
                    <a:pt x="194" y="4114"/>
                  </a:cubicBezTo>
                  <a:lnTo>
                    <a:pt x="181" y="4105"/>
                  </a:lnTo>
                  <a:cubicBezTo>
                    <a:pt x="181" y="4105"/>
                    <a:pt x="182" y="4105"/>
                    <a:pt x="182" y="4106"/>
                  </a:cubicBezTo>
                  <a:lnTo>
                    <a:pt x="183" y="4108"/>
                  </a:lnTo>
                  <a:lnTo>
                    <a:pt x="187" y="4121"/>
                  </a:lnTo>
                  <a:cubicBezTo>
                    <a:pt x="188" y="4124"/>
                    <a:pt x="187" y="4128"/>
                    <a:pt x="184" y="4130"/>
                  </a:cubicBezTo>
                  <a:lnTo>
                    <a:pt x="177" y="4134"/>
                  </a:lnTo>
                  <a:cubicBezTo>
                    <a:pt x="176" y="4134"/>
                    <a:pt x="176" y="4135"/>
                    <a:pt x="175" y="4135"/>
                  </a:cubicBezTo>
                  <a:lnTo>
                    <a:pt x="179" y="4141"/>
                  </a:lnTo>
                  <a:lnTo>
                    <a:pt x="183" y="4148"/>
                  </a:lnTo>
                  <a:cubicBezTo>
                    <a:pt x="185" y="4152"/>
                    <a:pt x="183" y="4156"/>
                    <a:pt x="180" y="4158"/>
                  </a:cubicBezTo>
                  <a:lnTo>
                    <a:pt x="174" y="4162"/>
                  </a:lnTo>
                  <a:cubicBezTo>
                    <a:pt x="173" y="4162"/>
                    <a:pt x="173" y="4162"/>
                    <a:pt x="172" y="4162"/>
                  </a:cubicBezTo>
                  <a:lnTo>
                    <a:pt x="172" y="4162"/>
                  </a:lnTo>
                  <a:lnTo>
                    <a:pt x="174" y="4165"/>
                  </a:lnTo>
                  <a:cubicBezTo>
                    <a:pt x="174" y="4165"/>
                    <a:pt x="174" y="4166"/>
                    <a:pt x="174" y="4167"/>
                  </a:cubicBezTo>
                  <a:lnTo>
                    <a:pt x="176" y="4178"/>
                  </a:lnTo>
                  <a:lnTo>
                    <a:pt x="175" y="4183"/>
                  </a:lnTo>
                  <a:cubicBezTo>
                    <a:pt x="176" y="4184"/>
                    <a:pt x="177" y="4185"/>
                    <a:pt x="178" y="4186"/>
                  </a:cubicBezTo>
                  <a:lnTo>
                    <a:pt x="178" y="4194"/>
                  </a:lnTo>
                  <a:lnTo>
                    <a:pt x="178" y="4201"/>
                  </a:lnTo>
                  <a:lnTo>
                    <a:pt x="178" y="4207"/>
                  </a:lnTo>
                  <a:cubicBezTo>
                    <a:pt x="178" y="4211"/>
                    <a:pt x="175" y="4215"/>
                    <a:pt x="171" y="4215"/>
                  </a:cubicBezTo>
                  <a:cubicBezTo>
                    <a:pt x="170" y="4216"/>
                    <a:pt x="170" y="4216"/>
                    <a:pt x="170" y="4217"/>
                  </a:cubicBezTo>
                  <a:lnTo>
                    <a:pt x="169" y="4218"/>
                  </a:lnTo>
                  <a:lnTo>
                    <a:pt x="170" y="4218"/>
                  </a:lnTo>
                  <a:cubicBezTo>
                    <a:pt x="170" y="4218"/>
                    <a:pt x="171" y="4219"/>
                    <a:pt x="172" y="4220"/>
                  </a:cubicBezTo>
                  <a:lnTo>
                    <a:pt x="176" y="4224"/>
                  </a:lnTo>
                  <a:cubicBezTo>
                    <a:pt x="176" y="4224"/>
                    <a:pt x="177" y="4225"/>
                    <a:pt x="178" y="4227"/>
                  </a:cubicBezTo>
                  <a:lnTo>
                    <a:pt x="180" y="4235"/>
                  </a:lnTo>
                  <a:cubicBezTo>
                    <a:pt x="181" y="4237"/>
                    <a:pt x="181" y="4239"/>
                    <a:pt x="180" y="4241"/>
                  </a:cubicBezTo>
                  <a:cubicBezTo>
                    <a:pt x="179" y="4243"/>
                    <a:pt x="177" y="4245"/>
                    <a:pt x="175" y="4245"/>
                  </a:cubicBezTo>
                  <a:lnTo>
                    <a:pt x="170" y="4247"/>
                  </a:lnTo>
                  <a:cubicBezTo>
                    <a:pt x="170" y="4249"/>
                    <a:pt x="170" y="4252"/>
                    <a:pt x="168" y="4254"/>
                  </a:cubicBezTo>
                  <a:cubicBezTo>
                    <a:pt x="167" y="4255"/>
                    <a:pt x="164" y="4256"/>
                    <a:pt x="162" y="4256"/>
                  </a:cubicBezTo>
                  <a:cubicBezTo>
                    <a:pt x="162" y="4257"/>
                    <a:pt x="162" y="4257"/>
                    <a:pt x="163" y="4258"/>
                  </a:cubicBezTo>
                  <a:cubicBezTo>
                    <a:pt x="163" y="4261"/>
                    <a:pt x="163" y="4265"/>
                    <a:pt x="160" y="4267"/>
                  </a:cubicBezTo>
                  <a:lnTo>
                    <a:pt x="162" y="4278"/>
                  </a:lnTo>
                  <a:cubicBezTo>
                    <a:pt x="162" y="4280"/>
                    <a:pt x="162" y="4282"/>
                    <a:pt x="161" y="4283"/>
                  </a:cubicBezTo>
                  <a:lnTo>
                    <a:pt x="160" y="4285"/>
                  </a:lnTo>
                  <a:lnTo>
                    <a:pt x="162" y="4288"/>
                  </a:lnTo>
                  <a:lnTo>
                    <a:pt x="164" y="4290"/>
                  </a:lnTo>
                  <a:cubicBezTo>
                    <a:pt x="166" y="4292"/>
                    <a:pt x="166" y="4295"/>
                    <a:pt x="166" y="4298"/>
                  </a:cubicBezTo>
                  <a:cubicBezTo>
                    <a:pt x="165" y="4300"/>
                    <a:pt x="163" y="4302"/>
                    <a:pt x="161" y="4303"/>
                  </a:cubicBezTo>
                  <a:lnTo>
                    <a:pt x="155" y="4305"/>
                  </a:lnTo>
                  <a:cubicBezTo>
                    <a:pt x="154" y="4306"/>
                    <a:pt x="152" y="4306"/>
                    <a:pt x="150" y="4306"/>
                  </a:cubicBezTo>
                  <a:cubicBezTo>
                    <a:pt x="149" y="4308"/>
                    <a:pt x="148" y="4310"/>
                    <a:pt x="146" y="4310"/>
                  </a:cubicBezTo>
                  <a:lnTo>
                    <a:pt x="142" y="4312"/>
                  </a:lnTo>
                  <a:cubicBezTo>
                    <a:pt x="140" y="4312"/>
                    <a:pt x="139" y="4312"/>
                    <a:pt x="138" y="4312"/>
                  </a:cubicBezTo>
                  <a:cubicBezTo>
                    <a:pt x="137" y="4313"/>
                    <a:pt x="137" y="4313"/>
                    <a:pt x="136" y="4314"/>
                  </a:cubicBezTo>
                  <a:cubicBezTo>
                    <a:pt x="136" y="4315"/>
                    <a:pt x="136" y="4315"/>
                    <a:pt x="137" y="4315"/>
                  </a:cubicBezTo>
                  <a:lnTo>
                    <a:pt x="147" y="4338"/>
                  </a:lnTo>
                  <a:cubicBezTo>
                    <a:pt x="147" y="4339"/>
                    <a:pt x="148" y="4339"/>
                    <a:pt x="148" y="4340"/>
                  </a:cubicBezTo>
                  <a:lnTo>
                    <a:pt x="150" y="4341"/>
                  </a:lnTo>
                  <a:cubicBezTo>
                    <a:pt x="151" y="4342"/>
                    <a:pt x="152" y="4343"/>
                    <a:pt x="152" y="4345"/>
                  </a:cubicBezTo>
                  <a:lnTo>
                    <a:pt x="155" y="4357"/>
                  </a:lnTo>
                  <a:cubicBezTo>
                    <a:pt x="156" y="4360"/>
                    <a:pt x="155" y="4362"/>
                    <a:pt x="154" y="4365"/>
                  </a:cubicBezTo>
                  <a:cubicBezTo>
                    <a:pt x="153" y="4365"/>
                    <a:pt x="153" y="4365"/>
                    <a:pt x="153" y="4365"/>
                  </a:cubicBezTo>
                  <a:cubicBezTo>
                    <a:pt x="155" y="4366"/>
                    <a:pt x="155" y="4368"/>
                    <a:pt x="155" y="4370"/>
                  </a:cubicBezTo>
                  <a:cubicBezTo>
                    <a:pt x="156" y="4372"/>
                    <a:pt x="155" y="4374"/>
                    <a:pt x="153" y="4375"/>
                  </a:cubicBezTo>
                  <a:lnTo>
                    <a:pt x="149" y="4380"/>
                  </a:lnTo>
                  <a:cubicBezTo>
                    <a:pt x="148" y="4381"/>
                    <a:pt x="146" y="4382"/>
                    <a:pt x="144" y="4383"/>
                  </a:cubicBezTo>
                  <a:lnTo>
                    <a:pt x="139" y="4383"/>
                  </a:lnTo>
                  <a:cubicBezTo>
                    <a:pt x="139" y="4383"/>
                    <a:pt x="138" y="4383"/>
                    <a:pt x="137" y="4383"/>
                  </a:cubicBezTo>
                  <a:cubicBezTo>
                    <a:pt x="137" y="4384"/>
                    <a:pt x="137" y="4385"/>
                    <a:pt x="137" y="4386"/>
                  </a:cubicBezTo>
                  <a:lnTo>
                    <a:pt x="136" y="4386"/>
                  </a:lnTo>
                  <a:cubicBezTo>
                    <a:pt x="138" y="4387"/>
                    <a:pt x="139" y="4388"/>
                    <a:pt x="141" y="4389"/>
                  </a:cubicBezTo>
                  <a:lnTo>
                    <a:pt x="143" y="4393"/>
                  </a:lnTo>
                  <a:cubicBezTo>
                    <a:pt x="144" y="4394"/>
                    <a:pt x="144" y="4395"/>
                    <a:pt x="145" y="4396"/>
                  </a:cubicBezTo>
                  <a:lnTo>
                    <a:pt x="146" y="4401"/>
                  </a:lnTo>
                  <a:cubicBezTo>
                    <a:pt x="146" y="4402"/>
                    <a:pt x="146" y="4403"/>
                    <a:pt x="146" y="4404"/>
                  </a:cubicBezTo>
                  <a:lnTo>
                    <a:pt x="147" y="4404"/>
                  </a:lnTo>
                  <a:cubicBezTo>
                    <a:pt x="147" y="4405"/>
                    <a:pt x="148" y="4405"/>
                    <a:pt x="149" y="4406"/>
                  </a:cubicBezTo>
                  <a:lnTo>
                    <a:pt x="153" y="4412"/>
                  </a:lnTo>
                  <a:cubicBezTo>
                    <a:pt x="154" y="4415"/>
                    <a:pt x="155" y="4417"/>
                    <a:pt x="154" y="4420"/>
                  </a:cubicBezTo>
                  <a:lnTo>
                    <a:pt x="156" y="4420"/>
                  </a:lnTo>
                  <a:cubicBezTo>
                    <a:pt x="160" y="4421"/>
                    <a:pt x="164" y="4424"/>
                    <a:pt x="164" y="4428"/>
                  </a:cubicBezTo>
                  <a:lnTo>
                    <a:pt x="164" y="4431"/>
                  </a:lnTo>
                  <a:cubicBezTo>
                    <a:pt x="164" y="4434"/>
                    <a:pt x="161" y="4437"/>
                    <a:pt x="158" y="4438"/>
                  </a:cubicBezTo>
                  <a:lnTo>
                    <a:pt x="159" y="4442"/>
                  </a:lnTo>
                  <a:cubicBezTo>
                    <a:pt x="159" y="4443"/>
                    <a:pt x="159" y="4444"/>
                    <a:pt x="159" y="4445"/>
                  </a:cubicBezTo>
                  <a:lnTo>
                    <a:pt x="157" y="4450"/>
                  </a:lnTo>
                  <a:cubicBezTo>
                    <a:pt x="156" y="4454"/>
                    <a:pt x="154" y="4456"/>
                    <a:pt x="150" y="4456"/>
                  </a:cubicBezTo>
                  <a:lnTo>
                    <a:pt x="148" y="4457"/>
                  </a:lnTo>
                  <a:cubicBezTo>
                    <a:pt x="147" y="4457"/>
                    <a:pt x="146" y="4457"/>
                    <a:pt x="145" y="4456"/>
                  </a:cubicBezTo>
                  <a:lnTo>
                    <a:pt x="144" y="4456"/>
                  </a:lnTo>
                  <a:lnTo>
                    <a:pt x="147" y="4460"/>
                  </a:lnTo>
                  <a:lnTo>
                    <a:pt x="150" y="4462"/>
                  </a:lnTo>
                  <a:lnTo>
                    <a:pt x="161" y="4471"/>
                  </a:lnTo>
                  <a:cubicBezTo>
                    <a:pt x="164" y="4473"/>
                    <a:pt x="164" y="4478"/>
                    <a:pt x="163" y="4481"/>
                  </a:cubicBezTo>
                  <a:lnTo>
                    <a:pt x="162" y="4483"/>
                  </a:lnTo>
                  <a:lnTo>
                    <a:pt x="173" y="4483"/>
                  </a:lnTo>
                  <a:cubicBezTo>
                    <a:pt x="174" y="4483"/>
                    <a:pt x="174" y="4484"/>
                    <a:pt x="175" y="4484"/>
                  </a:cubicBezTo>
                  <a:lnTo>
                    <a:pt x="180" y="4486"/>
                  </a:lnTo>
                  <a:cubicBezTo>
                    <a:pt x="183" y="4487"/>
                    <a:pt x="185" y="4490"/>
                    <a:pt x="185" y="4493"/>
                  </a:cubicBezTo>
                  <a:lnTo>
                    <a:pt x="185" y="4495"/>
                  </a:lnTo>
                  <a:lnTo>
                    <a:pt x="185" y="4492"/>
                  </a:lnTo>
                  <a:cubicBezTo>
                    <a:pt x="185" y="4491"/>
                    <a:pt x="186" y="4489"/>
                    <a:pt x="187" y="4488"/>
                  </a:cubicBezTo>
                  <a:lnTo>
                    <a:pt x="191" y="4484"/>
                  </a:lnTo>
                  <a:cubicBezTo>
                    <a:pt x="192" y="4483"/>
                    <a:pt x="193" y="4482"/>
                    <a:pt x="195" y="4482"/>
                  </a:cubicBezTo>
                  <a:lnTo>
                    <a:pt x="203" y="4480"/>
                  </a:lnTo>
                  <a:lnTo>
                    <a:pt x="206" y="4478"/>
                  </a:lnTo>
                  <a:lnTo>
                    <a:pt x="209" y="4474"/>
                  </a:lnTo>
                  <a:cubicBezTo>
                    <a:pt x="209" y="4473"/>
                    <a:pt x="210" y="4473"/>
                    <a:pt x="210" y="4472"/>
                  </a:cubicBezTo>
                  <a:lnTo>
                    <a:pt x="223" y="4462"/>
                  </a:lnTo>
                  <a:cubicBezTo>
                    <a:pt x="226" y="4460"/>
                    <a:pt x="230" y="4460"/>
                    <a:pt x="233" y="4462"/>
                  </a:cubicBezTo>
                  <a:cubicBezTo>
                    <a:pt x="236" y="4465"/>
                    <a:pt x="237" y="4468"/>
                    <a:pt x="236" y="4472"/>
                  </a:cubicBezTo>
                  <a:lnTo>
                    <a:pt x="234" y="4477"/>
                  </a:lnTo>
                  <a:lnTo>
                    <a:pt x="234" y="4478"/>
                  </a:lnTo>
                  <a:lnTo>
                    <a:pt x="236" y="4480"/>
                  </a:lnTo>
                  <a:cubicBezTo>
                    <a:pt x="237" y="4483"/>
                    <a:pt x="238" y="4485"/>
                    <a:pt x="237" y="4488"/>
                  </a:cubicBezTo>
                  <a:cubicBezTo>
                    <a:pt x="236" y="4490"/>
                    <a:pt x="234" y="4492"/>
                    <a:pt x="231" y="4493"/>
                  </a:cubicBezTo>
                  <a:lnTo>
                    <a:pt x="229" y="4493"/>
                  </a:lnTo>
                  <a:lnTo>
                    <a:pt x="229" y="4496"/>
                  </a:lnTo>
                  <a:lnTo>
                    <a:pt x="229" y="4501"/>
                  </a:lnTo>
                  <a:lnTo>
                    <a:pt x="229" y="4502"/>
                  </a:lnTo>
                  <a:lnTo>
                    <a:pt x="232" y="4501"/>
                  </a:lnTo>
                  <a:cubicBezTo>
                    <a:pt x="233" y="4500"/>
                    <a:pt x="234" y="4500"/>
                    <a:pt x="235" y="4500"/>
                  </a:cubicBezTo>
                  <a:lnTo>
                    <a:pt x="241" y="4501"/>
                  </a:lnTo>
                  <a:lnTo>
                    <a:pt x="248" y="4502"/>
                  </a:lnTo>
                  <a:cubicBezTo>
                    <a:pt x="249" y="4503"/>
                    <a:pt x="250" y="4503"/>
                    <a:pt x="250" y="4503"/>
                  </a:cubicBezTo>
                  <a:lnTo>
                    <a:pt x="254" y="4506"/>
                  </a:lnTo>
                  <a:cubicBezTo>
                    <a:pt x="257" y="4508"/>
                    <a:pt x="258" y="4512"/>
                    <a:pt x="257" y="4515"/>
                  </a:cubicBezTo>
                  <a:lnTo>
                    <a:pt x="257" y="4515"/>
                  </a:lnTo>
                  <a:cubicBezTo>
                    <a:pt x="259" y="4515"/>
                    <a:pt x="261" y="4516"/>
                    <a:pt x="262" y="4518"/>
                  </a:cubicBezTo>
                  <a:cubicBezTo>
                    <a:pt x="264" y="4520"/>
                    <a:pt x="264" y="4522"/>
                    <a:pt x="264" y="4523"/>
                  </a:cubicBezTo>
                  <a:cubicBezTo>
                    <a:pt x="267" y="4524"/>
                    <a:pt x="271" y="4527"/>
                    <a:pt x="271" y="4531"/>
                  </a:cubicBezTo>
                  <a:cubicBezTo>
                    <a:pt x="271" y="4531"/>
                    <a:pt x="271" y="4532"/>
                    <a:pt x="271" y="4533"/>
                  </a:cubicBezTo>
                  <a:lnTo>
                    <a:pt x="271" y="4533"/>
                  </a:lnTo>
                  <a:lnTo>
                    <a:pt x="272" y="4531"/>
                  </a:lnTo>
                  <a:cubicBezTo>
                    <a:pt x="274" y="4529"/>
                    <a:pt x="276" y="4527"/>
                    <a:pt x="279" y="4527"/>
                  </a:cubicBezTo>
                  <a:lnTo>
                    <a:pt x="279" y="4527"/>
                  </a:lnTo>
                  <a:cubicBezTo>
                    <a:pt x="282" y="4527"/>
                    <a:pt x="284" y="4528"/>
                    <a:pt x="286" y="4531"/>
                  </a:cubicBezTo>
                  <a:lnTo>
                    <a:pt x="287" y="4533"/>
                  </a:lnTo>
                  <a:cubicBezTo>
                    <a:pt x="288" y="4534"/>
                    <a:pt x="288" y="4535"/>
                    <a:pt x="288" y="4536"/>
                  </a:cubicBezTo>
                  <a:lnTo>
                    <a:pt x="289" y="4538"/>
                  </a:lnTo>
                  <a:lnTo>
                    <a:pt x="292" y="4538"/>
                  </a:lnTo>
                  <a:cubicBezTo>
                    <a:pt x="292" y="4538"/>
                    <a:pt x="293" y="4538"/>
                    <a:pt x="294" y="4539"/>
                  </a:cubicBezTo>
                  <a:lnTo>
                    <a:pt x="298" y="4540"/>
                  </a:lnTo>
                  <a:cubicBezTo>
                    <a:pt x="298" y="4540"/>
                    <a:pt x="299" y="4541"/>
                    <a:pt x="300" y="4541"/>
                  </a:cubicBezTo>
                  <a:lnTo>
                    <a:pt x="313" y="4551"/>
                  </a:lnTo>
                  <a:lnTo>
                    <a:pt x="319" y="4559"/>
                  </a:lnTo>
                  <a:lnTo>
                    <a:pt x="322" y="4559"/>
                  </a:lnTo>
                  <a:lnTo>
                    <a:pt x="352" y="4551"/>
                  </a:lnTo>
                  <a:cubicBezTo>
                    <a:pt x="355" y="4550"/>
                    <a:pt x="358" y="4550"/>
                    <a:pt x="360" y="4553"/>
                  </a:cubicBezTo>
                  <a:cubicBezTo>
                    <a:pt x="362" y="4555"/>
                    <a:pt x="362" y="4559"/>
                    <a:pt x="361" y="4562"/>
                  </a:cubicBezTo>
                  <a:lnTo>
                    <a:pt x="361" y="4562"/>
                  </a:lnTo>
                  <a:lnTo>
                    <a:pt x="365" y="4562"/>
                  </a:lnTo>
                  <a:lnTo>
                    <a:pt x="369" y="4562"/>
                  </a:lnTo>
                  <a:lnTo>
                    <a:pt x="375" y="4555"/>
                  </a:lnTo>
                  <a:cubicBezTo>
                    <a:pt x="377" y="4553"/>
                    <a:pt x="380" y="4552"/>
                    <a:pt x="383" y="4552"/>
                  </a:cubicBezTo>
                  <a:cubicBezTo>
                    <a:pt x="386" y="4553"/>
                    <a:pt x="388" y="4555"/>
                    <a:pt x="389" y="4557"/>
                  </a:cubicBezTo>
                  <a:lnTo>
                    <a:pt x="390" y="4561"/>
                  </a:lnTo>
                  <a:cubicBezTo>
                    <a:pt x="391" y="4562"/>
                    <a:pt x="391" y="4564"/>
                    <a:pt x="391" y="4565"/>
                  </a:cubicBezTo>
                  <a:lnTo>
                    <a:pt x="390" y="4570"/>
                  </a:lnTo>
                  <a:cubicBezTo>
                    <a:pt x="390" y="4573"/>
                    <a:pt x="389" y="4575"/>
                    <a:pt x="387" y="4576"/>
                  </a:cubicBezTo>
                  <a:lnTo>
                    <a:pt x="381" y="4580"/>
                  </a:lnTo>
                  <a:lnTo>
                    <a:pt x="374" y="4589"/>
                  </a:lnTo>
                  <a:lnTo>
                    <a:pt x="373" y="4593"/>
                  </a:lnTo>
                  <a:cubicBezTo>
                    <a:pt x="373" y="4594"/>
                    <a:pt x="372" y="4596"/>
                    <a:pt x="371" y="4597"/>
                  </a:cubicBezTo>
                  <a:lnTo>
                    <a:pt x="362" y="4608"/>
                  </a:lnTo>
                  <a:lnTo>
                    <a:pt x="367" y="4604"/>
                  </a:lnTo>
                  <a:cubicBezTo>
                    <a:pt x="367" y="4604"/>
                    <a:pt x="368" y="4604"/>
                    <a:pt x="369" y="4603"/>
                  </a:cubicBezTo>
                  <a:lnTo>
                    <a:pt x="373" y="4601"/>
                  </a:lnTo>
                  <a:cubicBezTo>
                    <a:pt x="374" y="4601"/>
                    <a:pt x="375" y="4601"/>
                    <a:pt x="375" y="4601"/>
                  </a:cubicBezTo>
                  <a:lnTo>
                    <a:pt x="385" y="4600"/>
                  </a:lnTo>
                  <a:cubicBezTo>
                    <a:pt x="389" y="4599"/>
                    <a:pt x="393" y="4601"/>
                    <a:pt x="394" y="4605"/>
                  </a:cubicBezTo>
                  <a:cubicBezTo>
                    <a:pt x="395" y="4608"/>
                    <a:pt x="393" y="4613"/>
                    <a:pt x="389" y="4615"/>
                  </a:cubicBezTo>
                  <a:lnTo>
                    <a:pt x="382" y="4618"/>
                  </a:lnTo>
                  <a:lnTo>
                    <a:pt x="381" y="4620"/>
                  </a:lnTo>
                  <a:lnTo>
                    <a:pt x="382" y="4621"/>
                  </a:lnTo>
                  <a:lnTo>
                    <a:pt x="399" y="4616"/>
                  </a:lnTo>
                  <a:lnTo>
                    <a:pt x="426" y="4593"/>
                  </a:lnTo>
                  <a:cubicBezTo>
                    <a:pt x="426" y="4592"/>
                    <a:pt x="427" y="4592"/>
                    <a:pt x="427" y="4591"/>
                  </a:cubicBezTo>
                  <a:lnTo>
                    <a:pt x="440" y="4585"/>
                  </a:lnTo>
                  <a:cubicBezTo>
                    <a:pt x="442" y="4584"/>
                    <a:pt x="444" y="4584"/>
                    <a:pt x="446" y="4585"/>
                  </a:cubicBezTo>
                  <a:lnTo>
                    <a:pt x="450" y="4586"/>
                  </a:lnTo>
                  <a:lnTo>
                    <a:pt x="455" y="4578"/>
                  </a:lnTo>
                  <a:lnTo>
                    <a:pt x="461" y="4571"/>
                  </a:lnTo>
                  <a:cubicBezTo>
                    <a:pt x="463" y="4569"/>
                    <a:pt x="466" y="4568"/>
                    <a:pt x="469" y="4569"/>
                  </a:cubicBezTo>
                  <a:lnTo>
                    <a:pt x="473" y="4570"/>
                  </a:lnTo>
                  <a:cubicBezTo>
                    <a:pt x="476" y="4570"/>
                    <a:pt x="478" y="4573"/>
                    <a:pt x="479" y="4576"/>
                  </a:cubicBezTo>
                  <a:lnTo>
                    <a:pt x="479" y="4580"/>
                  </a:lnTo>
                  <a:cubicBezTo>
                    <a:pt x="479" y="4582"/>
                    <a:pt x="479" y="4584"/>
                    <a:pt x="478" y="4586"/>
                  </a:cubicBezTo>
                  <a:lnTo>
                    <a:pt x="476" y="4589"/>
                  </a:lnTo>
                  <a:lnTo>
                    <a:pt x="470" y="4595"/>
                  </a:lnTo>
                  <a:lnTo>
                    <a:pt x="468" y="4604"/>
                  </a:lnTo>
                  <a:lnTo>
                    <a:pt x="464" y="4612"/>
                  </a:lnTo>
                  <a:cubicBezTo>
                    <a:pt x="463" y="4613"/>
                    <a:pt x="463" y="4613"/>
                    <a:pt x="462" y="4614"/>
                  </a:cubicBezTo>
                  <a:lnTo>
                    <a:pt x="446" y="4631"/>
                  </a:lnTo>
                  <a:lnTo>
                    <a:pt x="439" y="4644"/>
                  </a:lnTo>
                  <a:lnTo>
                    <a:pt x="439" y="4644"/>
                  </a:lnTo>
                  <a:lnTo>
                    <a:pt x="440" y="4647"/>
                  </a:lnTo>
                  <a:cubicBezTo>
                    <a:pt x="441" y="4649"/>
                    <a:pt x="441" y="4650"/>
                    <a:pt x="441" y="4651"/>
                  </a:cubicBezTo>
                  <a:lnTo>
                    <a:pt x="441" y="4655"/>
                  </a:lnTo>
                  <a:lnTo>
                    <a:pt x="440" y="4656"/>
                  </a:lnTo>
                  <a:lnTo>
                    <a:pt x="442" y="4658"/>
                  </a:lnTo>
                  <a:lnTo>
                    <a:pt x="446" y="4659"/>
                  </a:lnTo>
                  <a:cubicBezTo>
                    <a:pt x="447" y="4659"/>
                    <a:pt x="448" y="4660"/>
                    <a:pt x="449" y="4660"/>
                  </a:cubicBezTo>
                  <a:lnTo>
                    <a:pt x="452" y="4663"/>
                  </a:lnTo>
                  <a:lnTo>
                    <a:pt x="452" y="4663"/>
                  </a:lnTo>
                  <a:lnTo>
                    <a:pt x="453" y="4661"/>
                  </a:lnTo>
                  <a:cubicBezTo>
                    <a:pt x="454" y="4658"/>
                    <a:pt x="456" y="4656"/>
                    <a:pt x="459" y="4656"/>
                  </a:cubicBezTo>
                  <a:cubicBezTo>
                    <a:pt x="462" y="4655"/>
                    <a:pt x="465" y="4657"/>
                    <a:pt x="467" y="4659"/>
                  </a:cubicBezTo>
                  <a:lnTo>
                    <a:pt x="471" y="4664"/>
                  </a:lnTo>
                  <a:cubicBezTo>
                    <a:pt x="473" y="4667"/>
                    <a:pt x="473" y="4671"/>
                    <a:pt x="470" y="4674"/>
                  </a:cubicBezTo>
                  <a:lnTo>
                    <a:pt x="461" y="4687"/>
                  </a:lnTo>
                  <a:lnTo>
                    <a:pt x="463" y="4691"/>
                  </a:lnTo>
                  <a:lnTo>
                    <a:pt x="468" y="4693"/>
                  </a:lnTo>
                  <a:lnTo>
                    <a:pt x="476" y="4693"/>
                  </a:lnTo>
                  <a:lnTo>
                    <a:pt x="494" y="4689"/>
                  </a:lnTo>
                  <a:cubicBezTo>
                    <a:pt x="495" y="4689"/>
                    <a:pt x="497" y="4689"/>
                    <a:pt x="498" y="4690"/>
                  </a:cubicBezTo>
                  <a:lnTo>
                    <a:pt x="508" y="4694"/>
                  </a:lnTo>
                  <a:cubicBezTo>
                    <a:pt x="511" y="4695"/>
                    <a:pt x="513" y="4697"/>
                    <a:pt x="513" y="4700"/>
                  </a:cubicBezTo>
                  <a:lnTo>
                    <a:pt x="513" y="4700"/>
                  </a:lnTo>
                  <a:lnTo>
                    <a:pt x="515" y="4699"/>
                  </a:lnTo>
                  <a:cubicBezTo>
                    <a:pt x="516" y="4698"/>
                    <a:pt x="518" y="4697"/>
                    <a:pt x="520" y="4697"/>
                  </a:cubicBezTo>
                  <a:cubicBezTo>
                    <a:pt x="522" y="4697"/>
                    <a:pt x="523" y="4697"/>
                    <a:pt x="524" y="4698"/>
                  </a:cubicBezTo>
                  <a:cubicBezTo>
                    <a:pt x="527" y="4700"/>
                    <a:pt x="529" y="4703"/>
                    <a:pt x="528" y="4706"/>
                  </a:cubicBezTo>
                  <a:lnTo>
                    <a:pt x="527" y="4714"/>
                  </a:lnTo>
                  <a:lnTo>
                    <a:pt x="522" y="4730"/>
                  </a:lnTo>
                  <a:lnTo>
                    <a:pt x="529" y="4719"/>
                  </a:lnTo>
                  <a:lnTo>
                    <a:pt x="530" y="4718"/>
                  </a:lnTo>
                  <a:lnTo>
                    <a:pt x="534" y="4715"/>
                  </a:lnTo>
                  <a:lnTo>
                    <a:pt x="536" y="4704"/>
                  </a:lnTo>
                  <a:cubicBezTo>
                    <a:pt x="537" y="4702"/>
                    <a:pt x="537" y="4701"/>
                    <a:pt x="539" y="4700"/>
                  </a:cubicBezTo>
                  <a:lnTo>
                    <a:pt x="543" y="4696"/>
                  </a:lnTo>
                  <a:lnTo>
                    <a:pt x="543" y="4693"/>
                  </a:lnTo>
                  <a:cubicBezTo>
                    <a:pt x="544" y="4693"/>
                    <a:pt x="544" y="4692"/>
                    <a:pt x="544" y="4691"/>
                  </a:cubicBezTo>
                  <a:lnTo>
                    <a:pt x="546" y="4688"/>
                  </a:lnTo>
                  <a:cubicBezTo>
                    <a:pt x="546" y="4687"/>
                    <a:pt x="547" y="4686"/>
                    <a:pt x="548" y="4685"/>
                  </a:cubicBezTo>
                  <a:lnTo>
                    <a:pt x="550" y="4684"/>
                  </a:lnTo>
                  <a:cubicBezTo>
                    <a:pt x="551" y="4683"/>
                    <a:pt x="552" y="4683"/>
                    <a:pt x="552" y="4683"/>
                  </a:cubicBezTo>
                  <a:lnTo>
                    <a:pt x="559" y="4680"/>
                  </a:lnTo>
                  <a:cubicBezTo>
                    <a:pt x="562" y="4679"/>
                    <a:pt x="566" y="4680"/>
                    <a:pt x="568" y="4682"/>
                  </a:cubicBezTo>
                  <a:cubicBezTo>
                    <a:pt x="570" y="4684"/>
                    <a:pt x="571" y="4688"/>
                    <a:pt x="570" y="4691"/>
                  </a:cubicBezTo>
                  <a:lnTo>
                    <a:pt x="568" y="4695"/>
                  </a:lnTo>
                  <a:lnTo>
                    <a:pt x="569" y="4700"/>
                  </a:lnTo>
                  <a:cubicBezTo>
                    <a:pt x="569" y="4701"/>
                    <a:pt x="570" y="4702"/>
                    <a:pt x="569" y="4704"/>
                  </a:cubicBezTo>
                  <a:lnTo>
                    <a:pt x="569" y="4706"/>
                  </a:lnTo>
                  <a:cubicBezTo>
                    <a:pt x="569" y="4708"/>
                    <a:pt x="568" y="4710"/>
                    <a:pt x="566" y="4712"/>
                  </a:cubicBezTo>
                  <a:lnTo>
                    <a:pt x="563" y="4714"/>
                  </a:lnTo>
                  <a:cubicBezTo>
                    <a:pt x="563" y="4714"/>
                    <a:pt x="562" y="4715"/>
                    <a:pt x="561" y="4715"/>
                  </a:cubicBezTo>
                  <a:lnTo>
                    <a:pt x="557" y="4716"/>
                  </a:lnTo>
                  <a:lnTo>
                    <a:pt x="554" y="4720"/>
                  </a:lnTo>
                  <a:lnTo>
                    <a:pt x="563" y="4718"/>
                  </a:lnTo>
                  <a:cubicBezTo>
                    <a:pt x="564" y="4717"/>
                    <a:pt x="564" y="4717"/>
                    <a:pt x="565" y="4717"/>
                  </a:cubicBezTo>
                  <a:lnTo>
                    <a:pt x="567" y="4717"/>
                  </a:lnTo>
                  <a:cubicBezTo>
                    <a:pt x="568" y="4717"/>
                    <a:pt x="571" y="4718"/>
                    <a:pt x="573" y="4719"/>
                  </a:cubicBezTo>
                  <a:lnTo>
                    <a:pt x="575" y="4721"/>
                  </a:lnTo>
                  <a:cubicBezTo>
                    <a:pt x="576" y="4722"/>
                    <a:pt x="576" y="4723"/>
                    <a:pt x="577" y="4724"/>
                  </a:cubicBezTo>
                  <a:lnTo>
                    <a:pt x="577" y="4725"/>
                  </a:lnTo>
                  <a:lnTo>
                    <a:pt x="605" y="4721"/>
                  </a:lnTo>
                  <a:cubicBezTo>
                    <a:pt x="607" y="4721"/>
                    <a:pt x="609" y="4721"/>
                    <a:pt x="611" y="4723"/>
                  </a:cubicBezTo>
                  <a:lnTo>
                    <a:pt x="620" y="4714"/>
                  </a:lnTo>
                  <a:cubicBezTo>
                    <a:pt x="622" y="4712"/>
                    <a:pt x="623" y="4712"/>
                    <a:pt x="625" y="4711"/>
                  </a:cubicBezTo>
                  <a:lnTo>
                    <a:pt x="637" y="4709"/>
                  </a:lnTo>
                  <a:lnTo>
                    <a:pt x="640" y="4704"/>
                  </a:lnTo>
                  <a:lnTo>
                    <a:pt x="642" y="4701"/>
                  </a:lnTo>
                  <a:cubicBezTo>
                    <a:pt x="642" y="4701"/>
                    <a:pt x="642" y="4700"/>
                    <a:pt x="643" y="4699"/>
                  </a:cubicBezTo>
                  <a:lnTo>
                    <a:pt x="645" y="4697"/>
                  </a:lnTo>
                  <a:cubicBezTo>
                    <a:pt x="646" y="4695"/>
                    <a:pt x="648" y="4694"/>
                    <a:pt x="650" y="4694"/>
                  </a:cubicBezTo>
                  <a:lnTo>
                    <a:pt x="653" y="4693"/>
                  </a:lnTo>
                  <a:cubicBezTo>
                    <a:pt x="656" y="4693"/>
                    <a:pt x="658" y="4694"/>
                    <a:pt x="660" y="4695"/>
                  </a:cubicBezTo>
                  <a:cubicBezTo>
                    <a:pt x="661" y="4696"/>
                    <a:pt x="662" y="4698"/>
                    <a:pt x="662" y="4699"/>
                  </a:cubicBezTo>
                  <a:cubicBezTo>
                    <a:pt x="663" y="4699"/>
                    <a:pt x="663" y="4699"/>
                    <a:pt x="664" y="4700"/>
                  </a:cubicBezTo>
                  <a:lnTo>
                    <a:pt x="667" y="4697"/>
                  </a:lnTo>
                  <a:cubicBezTo>
                    <a:pt x="668" y="4697"/>
                    <a:pt x="670" y="4696"/>
                    <a:pt x="671" y="4696"/>
                  </a:cubicBezTo>
                  <a:cubicBezTo>
                    <a:pt x="672" y="4696"/>
                    <a:pt x="673" y="4696"/>
                    <a:pt x="675" y="4696"/>
                  </a:cubicBezTo>
                  <a:cubicBezTo>
                    <a:pt x="675" y="4695"/>
                    <a:pt x="676" y="4694"/>
                    <a:pt x="678" y="4693"/>
                  </a:cubicBezTo>
                  <a:lnTo>
                    <a:pt x="681" y="4691"/>
                  </a:lnTo>
                  <a:cubicBezTo>
                    <a:pt x="683" y="4690"/>
                    <a:pt x="685" y="4690"/>
                    <a:pt x="686" y="4690"/>
                  </a:cubicBezTo>
                  <a:lnTo>
                    <a:pt x="691" y="4691"/>
                  </a:lnTo>
                  <a:cubicBezTo>
                    <a:pt x="692" y="4691"/>
                    <a:pt x="693" y="4691"/>
                    <a:pt x="694" y="4691"/>
                  </a:cubicBezTo>
                  <a:lnTo>
                    <a:pt x="697" y="4693"/>
                  </a:lnTo>
                  <a:cubicBezTo>
                    <a:pt x="697" y="4691"/>
                    <a:pt x="698" y="4690"/>
                    <a:pt x="699" y="4688"/>
                  </a:cubicBezTo>
                  <a:lnTo>
                    <a:pt x="702" y="4684"/>
                  </a:lnTo>
                  <a:cubicBezTo>
                    <a:pt x="703" y="4682"/>
                    <a:pt x="705" y="4681"/>
                    <a:pt x="706" y="4681"/>
                  </a:cubicBezTo>
                  <a:lnTo>
                    <a:pt x="711" y="4679"/>
                  </a:lnTo>
                  <a:cubicBezTo>
                    <a:pt x="712" y="4679"/>
                    <a:pt x="713" y="4679"/>
                    <a:pt x="714" y="4679"/>
                  </a:cubicBezTo>
                  <a:lnTo>
                    <a:pt x="723" y="4680"/>
                  </a:lnTo>
                  <a:cubicBezTo>
                    <a:pt x="726" y="4680"/>
                    <a:pt x="728" y="4681"/>
                    <a:pt x="729" y="4683"/>
                  </a:cubicBezTo>
                  <a:cubicBezTo>
                    <a:pt x="731" y="4685"/>
                    <a:pt x="731" y="4688"/>
                    <a:pt x="730" y="4690"/>
                  </a:cubicBezTo>
                  <a:lnTo>
                    <a:pt x="729" y="4695"/>
                  </a:lnTo>
                  <a:lnTo>
                    <a:pt x="729" y="4696"/>
                  </a:lnTo>
                  <a:lnTo>
                    <a:pt x="732" y="4692"/>
                  </a:lnTo>
                  <a:cubicBezTo>
                    <a:pt x="734" y="4691"/>
                    <a:pt x="737" y="4690"/>
                    <a:pt x="739" y="4690"/>
                  </a:cubicBezTo>
                  <a:lnTo>
                    <a:pt x="742" y="4691"/>
                  </a:lnTo>
                  <a:cubicBezTo>
                    <a:pt x="745" y="4691"/>
                    <a:pt x="748" y="4692"/>
                    <a:pt x="749" y="4695"/>
                  </a:cubicBezTo>
                  <a:lnTo>
                    <a:pt x="749" y="4696"/>
                  </a:lnTo>
                  <a:lnTo>
                    <a:pt x="756" y="4691"/>
                  </a:lnTo>
                  <a:cubicBezTo>
                    <a:pt x="756" y="4691"/>
                    <a:pt x="756" y="4691"/>
                    <a:pt x="755" y="4690"/>
                  </a:cubicBezTo>
                  <a:cubicBezTo>
                    <a:pt x="754" y="4690"/>
                    <a:pt x="752" y="4690"/>
                    <a:pt x="751" y="4688"/>
                  </a:cubicBezTo>
                  <a:cubicBezTo>
                    <a:pt x="749" y="4686"/>
                    <a:pt x="748" y="4683"/>
                    <a:pt x="749" y="4680"/>
                  </a:cubicBezTo>
                  <a:lnTo>
                    <a:pt x="750" y="4675"/>
                  </a:lnTo>
                  <a:cubicBezTo>
                    <a:pt x="751" y="4674"/>
                    <a:pt x="752" y="4672"/>
                    <a:pt x="753" y="4671"/>
                  </a:cubicBezTo>
                  <a:lnTo>
                    <a:pt x="757" y="4669"/>
                  </a:lnTo>
                  <a:lnTo>
                    <a:pt x="755" y="4667"/>
                  </a:lnTo>
                  <a:cubicBezTo>
                    <a:pt x="755" y="4667"/>
                    <a:pt x="754" y="4666"/>
                    <a:pt x="753" y="4665"/>
                  </a:cubicBezTo>
                  <a:lnTo>
                    <a:pt x="751" y="4661"/>
                  </a:lnTo>
                  <a:cubicBezTo>
                    <a:pt x="750" y="4658"/>
                    <a:pt x="750" y="4654"/>
                    <a:pt x="752" y="4652"/>
                  </a:cubicBezTo>
                  <a:cubicBezTo>
                    <a:pt x="754" y="4649"/>
                    <a:pt x="758" y="4647"/>
                    <a:pt x="761" y="4648"/>
                  </a:cubicBezTo>
                  <a:lnTo>
                    <a:pt x="764" y="4649"/>
                  </a:lnTo>
                  <a:cubicBezTo>
                    <a:pt x="765" y="4649"/>
                    <a:pt x="766" y="4649"/>
                    <a:pt x="766" y="4649"/>
                  </a:cubicBezTo>
                  <a:lnTo>
                    <a:pt x="778" y="4656"/>
                  </a:lnTo>
                  <a:cubicBezTo>
                    <a:pt x="779" y="4657"/>
                    <a:pt x="780" y="4658"/>
                    <a:pt x="780" y="4658"/>
                  </a:cubicBezTo>
                  <a:lnTo>
                    <a:pt x="780" y="4658"/>
                  </a:lnTo>
                  <a:cubicBezTo>
                    <a:pt x="781" y="4658"/>
                    <a:pt x="782" y="4657"/>
                    <a:pt x="783" y="4657"/>
                  </a:cubicBezTo>
                  <a:lnTo>
                    <a:pt x="789" y="4655"/>
                  </a:lnTo>
                  <a:lnTo>
                    <a:pt x="800" y="4653"/>
                  </a:lnTo>
                  <a:lnTo>
                    <a:pt x="803" y="4650"/>
                  </a:lnTo>
                  <a:lnTo>
                    <a:pt x="801" y="4645"/>
                  </a:lnTo>
                  <a:cubicBezTo>
                    <a:pt x="800" y="4643"/>
                    <a:pt x="800" y="4640"/>
                    <a:pt x="802" y="4638"/>
                  </a:cubicBezTo>
                  <a:cubicBezTo>
                    <a:pt x="803" y="4636"/>
                    <a:pt x="805" y="4635"/>
                    <a:pt x="807" y="4634"/>
                  </a:cubicBezTo>
                  <a:lnTo>
                    <a:pt x="814" y="4633"/>
                  </a:lnTo>
                  <a:cubicBezTo>
                    <a:pt x="817" y="4632"/>
                    <a:pt x="820" y="4633"/>
                    <a:pt x="822" y="4635"/>
                  </a:cubicBezTo>
                  <a:lnTo>
                    <a:pt x="827" y="4641"/>
                  </a:lnTo>
                  <a:cubicBezTo>
                    <a:pt x="828" y="4642"/>
                    <a:pt x="829" y="4644"/>
                    <a:pt x="829" y="4646"/>
                  </a:cubicBezTo>
                  <a:lnTo>
                    <a:pt x="829" y="4653"/>
                  </a:lnTo>
                  <a:lnTo>
                    <a:pt x="829" y="4653"/>
                  </a:lnTo>
                  <a:lnTo>
                    <a:pt x="832" y="4653"/>
                  </a:lnTo>
                  <a:lnTo>
                    <a:pt x="836" y="4637"/>
                  </a:lnTo>
                  <a:lnTo>
                    <a:pt x="839" y="4630"/>
                  </a:lnTo>
                  <a:cubicBezTo>
                    <a:pt x="841" y="4626"/>
                    <a:pt x="844" y="4625"/>
                    <a:pt x="848" y="4625"/>
                  </a:cubicBezTo>
                  <a:lnTo>
                    <a:pt x="852" y="4626"/>
                  </a:lnTo>
                  <a:cubicBezTo>
                    <a:pt x="855" y="4627"/>
                    <a:pt x="857" y="4629"/>
                    <a:pt x="858" y="4632"/>
                  </a:cubicBezTo>
                  <a:lnTo>
                    <a:pt x="859" y="4636"/>
                  </a:lnTo>
                  <a:lnTo>
                    <a:pt x="859" y="4637"/>
                  </a:lnTo>
                  <a:lnTo>
                    <a:pt x="862" y="4635"/>
                  </a:lnTo>
                  <a:cubicBezTo>
                    <a:pt x="865" y="4633"/>
                    <a:pt x="869" y="4634"/>
                    <a:pt x="871" y="4636"/>
                  </a:cubicBezTo>
                  <a:cubicBezTo>
                    <a:pt x="872" y="4636"/>
                    <a:pt x="873" y="4637"/>
                    <a:pt x="874" y="4638"/>
                  </a:cubicBezTo>
                  <a:lnTo>
                    <a:pt x="874" y="4638"/>
                  </a:lnTo>
                  <a:lnTo>
                    <a:pt x="874" y="4637"/>
                  </a:lnTo>
                  <a:lnTo>
                    <a:pt x="873" y="4636"/>
                  </a:lnTo>
                  <a:cubicBezTo>
                    <a:pt x="870" y="4634"/>
                    <a:pt x="869" y="4631"/>
                    <a:pt x="869" y="4628"/>
                  </a:cubicBezTo>
                  <a:lnTo>
                    <a:pt x="869" y="4625"/>
                  </a:lnTo>
                  <a:cubicBezTo>
                    <a:pt x="869" y="4622"/>
                    <a:pt x="871" y="4619"/>
                    <a:pt x="874" y="4618"/>
                  </a:cubicBezTo>
                  <a:cubicBezTo>
                    <a:pt x="875" y="4618"/>
                    <a:pt x="876" y="4618"/>
                    <a:pt x="877" y="4618"/>
                  </a:cubicBezTo>
                  <a:cubicBezTo>
                    <a:pt x="878" y="4616"/>
                    <a:pt x="879" y="4615"/>
                    <a:pt x="880" y="4614"/>
                  </a:cubicBezTo>
                  <a:cubicBezTo>
                    <a:pt x="882" y="4613"/>
                    <a:pt x="884" y="4613"/>
                    <a:pt x="885" y="4613"/>
                  </a:cubicBezTo>
                  <a:lnTo>
                    <a:pt x="900" y="4612"/>
                  </a:lnTo>
                  <a:cubicBezTo>
                    <a:pt x="900" y="4610"/>
                    <a:pt x="901" y="4606"/>
                    <a:pt x="902" y="4605"/>
                  </a:cubicBezTo>
                  <a:cubicBezTo>
                    <a:pt x="904" y="4603"/>
                    <a:pt x="907" y="4601"/>
                    <a:pt x="910" y="4602"/>
                  </a:cubicBezTo>
                  <a:lnTo>
                    <a:pt x="917" y="4604"/>
                  </a:lnTo>
                  <a:cubicBezTo>
                    <a:pt x="919" y="4605"/>
                    <a:pt x="920" y="4605"/>
                    <a:pt x="921" y="4607"/>
                  </a:cubicBezTo>
                  <a:lnTo>
                    <a:pt x="924" y="4609"/>
                  </a:lnTo>
                  <a:cubicBezTo>
                    <a:pt x="924" y="4610"/>
                    <a:pt x="925" y="4611"/>
                    <a:pt x="925" y="4612"/>
                  </a:cubicBezTo>
                  <a:lnTo>
                    <a:pt x="940" y="4612"/>
                  </a:lnTo>
                  <a:lnTo>
                    <a:pt x="941" y="4609"/>
                  </a:lnTo>
                  <a:cubicBezTo>
                    <a:pt x="941" y="4607"/>
                    <a:pt x="942" y="4606"/>
                    <a:pt x="943" y="4604"/>
                  </a:cubicBezTo>
                  <a:cubicBezTo>
                    <a:pt x="944" y="4604"/>
                    <a:pt x="944" y="4604"/>
                    <a:pt x="945" y="4603"/>
                  </a:cubicBezTo>
                  <a:lnTo>
                    <a:pt x="945" y="4598"/>
                  </a:lnTo>
                  <a:lnTo>
                    <a:pt x="945" y="4598"/>
                  </a:lnTo>
                  <a:cubicBezTo>
                    <a:pt x="943" y="4596"/>
                    <a:pt x="941" y="4593"/>
                    <a:pt x="941" y="4591"/>
                  </a:cubicBezTo>
                  <a:lnTo>
                    <a:pt x="941" y="4588"/>
                  </a:lnTo>
                  <a:cubicBezTo>
                    <a:pt x="941" y="4585"/>
                    <a:pt x="944" y="4582"/>
                    <a:pt x="947" y="4581"/>
                  </a:cubicBezTo>
                  <a:lnTo>
                    <a:pt x="961" y="4577"/>
                  </a:lnTo>
                  <a:lnTo>
                    <a:pt x="973" y="4567"/>
                  </a:lnTo>
                  <a:cubicBezTo>
                    <a:pt x="974" y="4566"/>
                    <a:pt x="976" y="4565"/>
                    <a:pt x="979" y="4566"/>
                  </a:cubicBezTo>
                  <a:lnTo>
                    <a:pt x="983" y="4566"/>
                  </a:lnTo>
                  <a:cubicBezTo>
                    <a:pt x="986" y="4567"/>
                    <a:pt x="988" y="4569"/>
                    <a:pt x="989" y="4572"/>
                  </a:cubicBezTo>
                  <a:lnTo>
                    <a:pt x="992" y="4580"/>
                  </a:lnTo>
                  <a:cubicBezTo>
                    <a:pt x="992" y="4581"/>
                    <a:pt x="992" y="4582"/>
                    <a:pt x="992" y="4583"/>
                  </a:cubicBezTo>
                  <a:cubicBezTo>
                    <a:pt x="995" y="4583"/>
                    <a:pt x="997" y="4583"/>
                    <a:pt x="999" y="4585"/>
                  </a:cubicBezTo>
                  <a:lnTo>
                    <a:pt x="1002" y="4587"/>
                  </a:lnTo>
                  <a:cubicBezTo>
                    <a:pt x="1003" y="4588"/>
                    <a:pt x="1003" y="4588"/>
                    <a:pt x="1004" y="4589"/>
                  </a:cubicBezTo>
                  <a:lnTo>
                    <a:pt x="1009" y="4596"/>
                  </a:lnTo>
                  <a:lnTo>
                    <a:pt x="1011" y="4596"/>
                  </a:lnTo>
                  <a:lnTo>
                    <a:pt x="1012" y="4591"/>
                  </a:lnTo>
                  <a:cubicBezTo>
                    <a:pt x="1012" y="4590"/>
                    <a:pt x="1012" y="4588"/>
                    <a:pt x="1013" y="4587"/>
                  </a:cubicBezTo>
                  <a:lnTo>
                    <a:pt x="1017" y="4578"/>
                  </a:lnTo>
                  <a:lnTo>
                    <a:pt x="1013" y="4574"/>
                  </a:lnTo>
                  <a:lnTo>
                    <a:pt x="1005" y="4563"/>
                  </a:lnTo>
                  <a:cubicBezTo>
                    <a:pt x="1003" y="4561"/>
                    <a:pt x="1003" y="4557"/>
                    <a:pt x="1005" y="4554"/>
                  </a:cubicBezTo>
                  <a:cubicBezTo>
                    <a:pt x="1007" y="4551"/>
                    <a:pt x="1011" y="4550"/>
                    <a:pt x="1014" y="4551"/>
                  </a:cubicBezTo>
                  <a:lnTo>
                    <a:pt x="1019" y="4553"/>
                  </a:lnTo>
                  <a:cubicBezTo>
                    <a:pt x="1020" y="4554"/>
                    <a:pt x="1020" y="4554"/>
                    <a:pt x="1021" y="4554"/>
                  </a:cubicBezTo>
                  <a:lnTo>
                    <a:pt x="1025" y="4557"/>
                  </a:lnTo>
                  <a:lnTo>
                    <a:pt x="1035" y="4567"/>
                  </a:lnTo>
                  <a:lnTo>
                    <a:pt x="1035" y="4567"/>
                  </a:lnTo>
                  <a:cubicBezTo>
                    <a:pt x="1036" y="4566"/>
                    <a:pt x="1036" y="4566"/>
                    <a:pt x="1037" y="4565"/>
                  </a:cubicBezTo>
                  <a:lnTo>
                    <a:pt x="1036" y="4561"/>
                  </a:lnTo>
                  <a:cubicBezTo>
                    <a:pt x="1035" y="4559"/>
                    <a:pt x="1036" y="4557"/>
                    <a:pt x="1037" y="4555"/>
                  </a:cubicBezTo>
                  <a:cubicBezTo>
                    <a:pt x="1038" y="4553"/>
                    <a:pt x="1039" y="4552"/>
                    <a:pt x="1041" y="4552"/>
                  </a:cubicBezTo>
                  <a:lnTo>
                    <a:pt x="1039" y="4550"/>
                  </a:lnTo>
                  <a:cubicBezTo>
                    <a:pt x="1038" y="4550"/>
                    <a:pt x="1037" y="4549"/>
                    <a:pt x="1036" y="4548"/>
                  </a:cubicBezTo>
                  <a:lnTo>
                    <a:pt x="1032" y="4540"/>
                  </a:lnTo>
                  <a:lnTo>
                    <a:pt x="1023" y="4536"/>
                  </a:lnTo>
                  <a:cubicBezTo>
                    <a:pt x="1020" y="4535"/>
                    <a:pt x="1018" y="4532"/>
                    <a:pt x="1018" y="4529"/>
                  </a:cubicBezTo>
                  <a:lnTo>
                    <a:pt x="1018" y="4526"/>
                  </a:lnTo>
                  <a:cubicBezTo>
                    <a:pt x="1018" y="4524"/>
                    <a:pt x="1019" y="4521"/>
                    <a:pt x="1021" y="4520"/>
                  </a:cubicBezTo>
                  <a:cubicBezTo>
                    <a:pt x="1022" y="4518"/>
                    <a:pt x="1025" y="4518"/>
                    <a:pt x="1027" y="4518"/>
                  </a:cubicBezTo>
                  <a:lnTo>
                    <a:pt x="1032" y="4518"/>
                  </a:lnTo>
                  <a:cubicBezTo>
                    <a:pt x="1033" y="4518"/>
                    <a:pt x="1034" y="4519"/>
                    <a:pt x="1035" y="4519"/>
                  </a:cubicBezTo>
                  <a:lnTo>
                    <a:pt x="1042" y="4522"/>
                  </a:lnTo>
                  <a:lnTo>
                    <a:pt x="1050" y="4529"/>
                  </a:lnTo>
                  <a:cubicBezTo>
                    <a:pt x="1051" y="4529"/>
                    <a:pt x="1051" y="4530"/>
                    <a:pt x="1052" y="4530"/>
                  </a:cubicBezTo>
                  <a:lnTo>
                    <a:pt x="1059" y="4541"/>
                  </a:lnTo>
                  <a:lnTo>
                    <a:pt x="1065" y="4543"/>
                  </a:lnTo>
                  <a:cubicBezTo>
                    <a:pt x="1065" y="4544"/>
                    <a:pt x="1066" y="4544"/>
                    <a:pt x="1066" y="4545"/>
                  </a:cubicBezTo>
                  <a:lnTo>
                    <a:pt x="1071" y="4549"/>
                  </a:lnTo>
                  <a:cubicBezTo>
                    <a:pt x="1072" y="4549"/>
                    <a:pt x="1073" y="4548"/>
                    <a:pt x="1074" y="4548"/>
                  </a:cubicBezTo>
                  <a:cubicBezTo>
                    <a:pt x="1075" y="4548"/>
                    <a:pt x="1078" y="4547"/>
                    <a:pt x="1079" y="4547"/>
                  </a:cubicBezTo>
                  <a:lnTo>
                    <a:pt x="1080" y="4548"/>
                  </a:lnTo>
                  <a:cubicBezTo>
                    <a:pt x="1079" y="4546"/>
                    <a:pt x="1079" y="4545"/>
                    <a:pt x="1079" y="4544"/>
                  </a:cubicBezTo>
                  <a:lnTo>
                    <a:pt x="1080" y="4539"/>
                  </a:lnTo>
                  <a:cubicBezTo>
                    <a:pt x="1080" y="4535"/>
                    <a:pt x="1083" y="4532"/>
                    <a:pt x="1087" y="4532"/>
                  </a:cubicBezTo>
                  <a:lnTo>
                    <a:pt x="1090" y="4531"/>
                  </a:lnTo>
                  <a:cubicBezTo>
                    <a:pt x="1093" y="4532"/>
                    <a:pt x="1095" y="4532"/>
                    <a:pt x="1096" y="4534"/>
                  </a:cubicBezTo>
                  <a:lnTo>
                    <a:pt x="1108" y="4549"/>
                  </a:lnTo>
                  <a:lnTo>
                    <a:pt x="1109" y="4554"/>
                  </a:lnTo>
                  <a:lnTo>
                    <a:pt x="1109" y="4553"/>
                  </a:lnTo>
                  <a:cubicBezTo>
                    <a:pt x="1109" y="4550"/>
                    <a:pt x="1111" y="4547"/>
                    <a:pt x="1115" y="4545"/>
                  </a:cubicBezTo>
                  <a:cubicBezTo>
                    <a:pt x="1117" y="4545"/>
                    <a:pt x="1119" y="4545"/>
                    <a:pt x="1121" y="4546"/>
                  </a:cubicBezTo>
                  <a:cubicBezTo>
                    <a:pt x="1122" y="4545"/>
                    <a:pt x="1124" y="4545"/>
                    <a:pt x="1125" y="4545"/>
                  </a:cubicBezTo>
                  <a:lnTo>
                    <a:pt x="1127" y="4544"/>
                  </a:lnTo>
                  <a:lnTo>
                    <a:pt x="1128" y="4542"/>
                  </a:lnTo>
                  <a:lnTo>
                    <a:pt x="1124" y="4533"/>
                  </a:lnTo>
                  <a:cubicBezTo>
                    <a:pt x="1124" y="4532"/>
                    <a:pt x="1123" y="4531"/>
                    <a:pt x="1124" y="4529"/>
                  </a:cubicBezTo>
                  <a:lnTo>
                    <a:pt x="1125" y="4516"/>
                  </a:lnTo>
                  <a:cubicBezTo>
                    <a:pt x="1126" y="4515"/>
                    <a:pt x="1126" y="4514"/>
                    <a:pt x="1126" y="4513"/>
                  </a:cubicBezTo>
                  <a:lnTo>
                    <a:pt x="1151" y="4465"/>
                  </a:lnTo>
                  <a:lnTo>
                    <a:pt x="1156" y="4458"/>
                  </a:lnTo>
                  <a:cubicBezTo>
                    <a:pt x="1157" y="4457"/>
                    <a:pt x="1158" y="4456"/>
                    <a:pt x="1160" y="4456"/>
                  </a:cubicBezTo>
                  <a:lnTo>
                    <a:pt x="1168" y="4452"/>
                  </a:lnTo>
                  <a:cubicBezTo>
                    <a:pt x="1170" y="4451"/>
                    <a:pt x="1173" y="4452"/>
                    <a:pt x="1175" y="4453"/>
                  </a:cubicBezTo>
                  <a:lnTo>
                    <a:pt x="1183" y="4457"/>
                  </a:lnTo>
                  <a:cubicBezTo>
                    <a:pt x="1184" y="4458"/>
                    <a:pt x="1185" y="4459"/>
                    <a:pt x="1186" y="4460"/>
                  </a:cubicBezTo>
                  <a:lnTo>
                    <a:pt x="1192" y="4471"/>
                  </a:lnTo>
                  <a:cubicBezTo>
                    <a:pt x="1193" y="4472"/>
                    <a:pt x="1193" y="4472"/>
                    <a:pt x="1193" y="4473"/>
                  </a:cubicBezTo>
                  <a:lnTo>
                    <a:pt x="1197" y="4489"/>
                  </a:lnTo>
                  <a:cubicBezTo>
                    <a:pt x="1198" y="4492"/>
                    <a:pt x="1197" y="4495"/>
                    <a:pt x="1194" y="4497"/>
                  </a:cubicBezTo>
                  <a:cubicBezTo>
                    <a:pt x="1191" y="4499"/>
                    <a:pt x="1187" y="4499"/>
                    <a:pt x="1185" y="4497"/>
                  </a:cubicBezTo>
                  <a:lnTo>
                    <a:pt x="1169" y="4485"/>
                  </a:lnTo>
                  <a:lnTo>
                    <a:pt x="1167" y="4485"/>
                  </a:lnTo>
                  <a:lnTo>
                    <a:pt x="1161" y="4491"/>
                  </a:lnTo>
                  <a:lnTo>
                    <a:pt x="1160" y="4493"/>
                  </a:lnTo>
                  <a:lnTo>
                    <a:pt x="1161" y="4500"/>
                  </a:lnTo>
                  <a:cubicBezTo>
                    <a:pt x="1161" y="4501"/>
                    <a:pt x="1161" y="4502"/>
                    <a:pt x="1161" y="4502"/>
                  </a:cubicBezTo>
                  <a:lnTo>
                    <a:pt x="1160" y="4505"/>
                  </a:lnTo>
                  <a:lnTo>
                    <a:pt x="1154" y="4517"/>
                  </a:lnTo>
                  <a:cubicBezTo>
                    <a:pt x="1154" y="4518"/>
                    <a:pt x="1153" y="4519"/>
                    <a:pt x="1153" y="4519"/>
                  </a:cubicBezTo>
                  <a:lnTo>
                    <a:pt x="1149" y="4523"/>
                  </a:lnTo>
                  <a:cubicBezTo>
                    <a:pt x="1148" y="4524"/>
                    <a:pt x="1148" y="4524"/>
                    <a:pt x="1147" y="4525"/>
                  </a:cubicBezTo>
                  <a:lnTo>
                    <a:pt x="1143" y="4527"/>
                  </a:lnTo>
                  <a:lnTo>
                    <a:pt x="1144" y="4530"/>
                  </a:lnTo>
                  <a:lnTo>
                    <a:pt x="1149" y="4536"/>
                  </a:lnTo>
                  <a:cubicBezTo>
                    <a:pt x="1149" y="4535"/>
                    <a:pt x="1150" y="4535"/>
                    <a:pt x="1151" y="4534"/>
                  </a:cubicBezTo>
                  <a:lnTo>
                    <a:pt x="1154" y="4532"/>
                  </a:lnTo>
                  <a:cubicBezTo>
                    <a:pt x="1155" y="4531"/>
                    <a:pt x="1157" y="4531"/>
                    <a:pt x="1158" y="4531"/>
                  </a:cubicBezTo>
                  <a:lnTo>
                    <a:pt x="1162" y="4531"/>
                  </a:lnTo>
                  <a:cubicBezTo>
                    <a:pt x="1163" y="4531"/>
                    <a:pt x="1164" y="4531"/>
                    <a:pt x="1165" y="4531"/>
                  </a:cubicBezTo>
                  <a:lnTo>
                    <a:pt x="1168" y="4532"/>
                  </a:lnTo>
                  <a:cubicBezTo>
                    <a:pt x="1170" y="4532"/>
                    <a:pt x="1171" y="4533"/>
                    <a:pt x="1172" y="4534"/>
                  </a:cubicBezTo>
                  <a:lnTo>
                    <a:pt x="1178" y="4542"/>
                  </a:lnTo>
                  <a:lnTo>
                    <a:pt x="1179" y="4541"/>
                  </a:lnTo>
                  <a:lnTo>
                    <a:pt x="1179" y="4536"/>
                  </a:lnTo>
                  <a:cubicBezTo>
                    <a:pt x="1179" y="4535"/>
                    <a:pt x="1179" y="4534"/>
                    <a:pt x="1179" y="4534"/>
                  </a:cubicBezTo>
                  <a:lnTo>
                    <a:pt x="1179" y="4531"/>
                  </a:lnTo>
                  <a:cubicBezTo>
                    <a:pt x="1180" y="4530"/>
                    <a:pt x="1180" y="4529"/>
                    <a:pt x="1181" y="4528"/>
                  </a:cubicBezTo>
                  <a:lnTo>
                    <a:pt x="1184" y="4524"/>
                  </a:lnTo>
                  <a:cubicBezTo>
                    <a:pt x="1184" y="4524"/>
                    <a:pt x="1185" y="4523"/>
                    <a:pt x="1186" y="4523"/>
                  </a:cubicBezTo>
                  <a:lnTo>
                    <a:pt x="1190" y="4520"/>
                  </a:lnTo>
                  <a:cubicBezTo>
                    <a:pt x="1190" y="4520"/>
                    <a:pt x="1191" y="4519"/>
                    <a:pt x="1192" y="4519"/>
                  </a:cubicBezTo>
                  <a:lnTo>
                    <a:pt x="1196" y="4518"/>
                  </a:lnTo>
                  <a:cubicBezTo>
                    <a:pt x="1196" y="4518"/>
                    <a:pt x="1197" y="4518"/>
                    <a:pt x="1198" y="4518"/>
                  </a:cubicBezTo>
                  <a:lnTo>
                    <a:pt x="1202" y="4518"/>
                  </a:lnTo>
                  <a:cubicBezTo>
                    <a:pt x="1204" y="4518"/>
                    <a:pt x="1207" y="4519"/>
                    <a:pt x="1208" y="4521"/>
                  </a:cubicBezTo>
                  <a:cubicBezTo>
                    <a:pt x="1209" y="4523"/>
                    <a:pt x="1209" y="4524"/>
                    <a:pt x="1209" y="4526"/>
                  </a:cubicBezTo>
                  <a:lnTo>
                    <a:pt x="1217" y="4523"/>
                  </a:lnTo>
                  <a:lnTo>
                    <a:pt x="1217" y="4522"/>
                  </a:lnTo>
                  <a:cubicBezTo>
                    <a:pt x="1219" y="4519"/>
                    <a:pt x="1222" y="4518"/>
                    <a:pt x="1225" y="4518"/>
                  </a:cubicBezTo>
                  <a:lnTo>
                    <a:pt x="1231" y="4518"/>
                  </a:lnTo>
                  <a:lnTo>
                    <a:pt x="1232" y="4514"/>
                  </a:lnTo>
                  <a:cubicBezTo>
                    <a:pt x="1233" y="4513"/>
                    <a:pt x="1233" y="4512"/>
                    <a:pt x="1234" y="4511"/>
                  </a:cubicBezTo>
                  <a:lnTo>
                    <a:pt x="1235" y="4510"/>
                  </a:lnTo>
                  <a:lnTo>
                    <a:pt x="1235" y="4505"/>
                  </a:lnTo>
                  <a:cubicBezTo>
                    <a:pt x="1235" y="4504"/>
                    <a:pt x="1235" y="4502"/>
                    <a:pt x="1236" y="4501"/>
                  </a:cubicBezTo>
                  <a:lnTo>
                    <a:pt x="1238" y="4499"/>
                  </a:lnTo>
                  <a:cubicBezTo>
                    <a:pt x="1238" y="4498"/>
                    <a:pt x="1239" y="4497"/>
                    <a:pt x="1240" y="4497"/>
                  </a:cubicBezTo>
                  <a:lnTo>
                    <a:pt x="1242" y="4495"/>
                  </a:lnTo>
                  <a:cubicBezTo>
                    <a:pt x="1243" y="4495"/>
                    <a:pt x="1244" y="4494"/>
                    <a:pt x="1245" y="4494"/>
                  </a:cubicBezTo>
                  <a:cubicBezTo>
                    <a:pt x="1247" y="4493"/>
                    <a:pt x="1252" y="4494"/>
                    <a:pt x="1254" y="4496"/>
                  </a:cubicBezTo>
                  <a:lnTo>
                    <a:pt x="1254" y="4496"/>
                  </a:lnTo>
                  <a:cubicBezTo>
                    <a:pt x="1257" y="4494"/>
                    <a:pt x="1261" y="4493"/>
                    <a:pt x="1264" y="4495"/>
                  </a:cubicBezTo>
                  <a:lnTo>
                    <a:pt x="1265" y="4495"/>
                  </a:lnTo>
                  <a:lnTo>
                    <a:pt x="1265" y="4495"/>
                  </a:lnTo>
                  <a:cubicBezTo>
                    <a:pt x="1264" y="4493"/>
                    <a:pt x="1265" y="4491"/>
                    <a:pt x="1266" y="4489"/>
                  </a:cubicBezTo>
                  <a:lnTo>
                    <a:pt x="1268" y="4485"/>
                  </a:lnTo>
                  <a:cubicBezTo>
                    <a:pt x="1269" y="4483"/>
                    <a:pt x="1270" y="4482"/>
                    <a:pt x="1272" y="4481"/>
                  </a:cubicBezTo>
                  <a:lnTo>
                    <a:pt x="1276" y="4479"/>
                  </a:lnTo>
                  <a:cubicBezTo>
                    <a:pt x="1279" y="4478"/>
                    <a:pt x="1282" y="4478"/>
                    <a:pt x="1285" y="4480"/>
                  </a:cubicBezTo>
                  <a:lnTo>
                    <a:pt x="1287" y="4482"/>
                  </a:lnTo>
                  <a:cubicBezTo>
                    <a:pt x="1290" y="4485"/>
                    <a:pt x="1291" y="4488"/>
                    <a:pt x="1290" y="4491"/>
                  </a:cubicBezTo>
                  <a:lnTo>
                    <a:pt x="1289" y="4493"/>
                  </a:lnTo>
                  <a:lnTo>
                    <a:pt x="1298" y="4499"/>
                  </a:lnTo>
                  <a:lnTo>
                    <a:pt x="1304" y="4504"/>
                  </a:lnTo>
                  <a:cubicBezTo>
                    <a:pt x="1305" y="4506"/>
                    <a:pt x="1306" y="4508"/>
                    <a:pt x="1306" y="4511"/>
                  </a:cubicBezTo>
                  <a:lnTo>
                    <a:pt x="1313" y="4513"/>
                  </a:lnTo>
                  <a:cubicBezTo>
                    <a:pt x="1314" y="4514"/>
                    <a:pt x="1314" y="4514"/>
                    <a:pt x="1315" y="4515"/>
                  </a:cubicBezTo>
                  <a:lnTo>
                    <a:pt x="1325" y="4522"/>
                  </a:lnTo>
                  <a:cubicBezTo>
                    <a:pt x="1324" y="4521"/>
                    <a:pt x="1323" y="4520"/>
                    <a:pt x="1323" y="4518"/>
                  </a:cubicBezTo>
                  <a:cubicBezTo>
                    <a:pt x="1323" y="4515"/>
                    <a:pt x="1324" y="4512"/>
                    <a:pt x="1327" y="4510"/>
                  </a:cubicBezTo>
                  <a:lnTo>
                    <a:pt x="1334" y="4507"/>
                  </a:lnTo>
                  <a:cubicBezTo>
                    <a:pt x="1337" y="4506"/>
                    <a:pt x="1340" y="4506"/>
                    <a:pt x="1343" y="4509"/>
                  </a:cubicBezTo>
                  <a:lnTo>
                    <a:pt x="1350" y="4515"/>
                  </a:lnTo>
                  <a:lnTo>
                    <a:pt x="1351" y="4513"/>
                  </a:lnTo>
                  <a:cubicBezTo>
                    <a:pt x="1351" y="4512"/>
                    <a:pt x="1351" y="4511"/>
                    <a:pt x="1352" y="4510"/>
                  </a:cubicBezTo>
                  <a:lnTo>
                    <a:pt x="1355" y="4506"/>
                  </a:lnTo>
                  <a:cubicBezTo>
                    <a:pt x="1357" y="4505"/>
                    <a:pt x="1358" y="4504"/>
                    <a:pt x="1361" y="4503"/>
                  </a:cubicBezTo>
                  <a:lnTo>
                    <a:pt x="1364" y="4503"/>
                  </a:lnTo>
                  <a:cubicBezTo>
                    <a:pt x="1365" y="4503"/>
                    <a:pt x="1366" y="4503"/>
                    <a:pt x="1367" y="4503"/>
                  </a:cubicBezTo>
                  <a:lnTo>
                    <a:pt x="1373" y="4504"/>
                  </a:lnTo>
                  <a:cubicBezTo>
                    <a:pt x="1373" y="4503"/>
                    <a:pt x="1373" y="4502"/>
                    <a:pt x="1373" y="4501"/>
                  </a:cubicBezTo>
                  <a:lnTo>
                    <a:pt x="1374" y="4497"/>
                  </a:lnTo>
                  <a:cubicBezTo>
                    <a:pt x="1374" y="4496"/>
                    <a:pt x="1374" y="4495"/>
                    <a:pt x="1375" y="4493"/>
                  </a:cubicBezTo>
                  <a:cubicBezTo>
                    <a:pt x="1375" y="4492"/>
                    <a:pt x="1374" y="4490"/>
                    <a:pt x="1375" y="4488"/>
                  </a:cubicBezTo>
                  <a:cubicBezTo>
                    <a:pt x="1375" y="4486"/>
                    <a:pt x="1377" y="4485"/>
                    <a:pt x="1379" y="4483"/>
                  </a:cubicBezTo>
                  <a:lnTo>
                    <a:pt x="1383" y="4481"/>
                  </a:lnTo>
                  <a:cubicBezTo>
                    <a:pt x="1386" y="4480"/>
                    <a:pt x="1389" y="4480"/>
                    <a:pt x="1392" y="4482"/>
                  </a:cubicBezTo>
                  <a:lnTo>
                    <a:pt x="1395" y="4485"/>
                  </a:lnTo>
                  <a:cubicBezTo>
                    <a:pt x="1395" y="4485"/>
                    <a:pt x="1396" y="4485"/>
                    <a:pt x="1396" y="4486"/>
                  </a:cubicBezTo>
                  <a:lnTo>
                    <a:pt x="1406" y="4473"/>
                  </a:lnTo>
                  <a:lnTo>
                    <a:pt x="1428" y="4450"/>
                  </a:lnTo>
                  <a:lnTo>
                    <a:pt x="1456" y="4413"/>
                  </a:lnTo>
                  <a:cubicBezTo>
                    <a:pt x="1456" y="4412"/>
                    <a:pt x="1457" y="4411"/>
                    <a:pt x="1458" y="4411"/>
                  </a:cubicBezTo>
                  <a:lnTo>
                    <a:pt x="1475" y="4398"/>
                  </a:lnTo>
                  <a:lnTo>
                    <a:pt x="1492" y="4372"/>
                  </a:lnTo>
                  <a:lnTo>
                    <a:pt x="1522" y="4341"/>
                  </a:lnTo>
                  <a:lnTo>
                    <a:pt x="1531" y="4334"/>
                  </a:lnTo>
                  <a:cubicBezTo>
                    <a:pt x="1532" y="4333"/>
                    <a:pt x="1533" y="4333"/>
                    <a:pt x="1534" y="4332"/>
                  </a:cubicBezTo>
                  <a:lnTo>
                    <a:pt x="1548" y="4329"/>
                  </a:lnTo>
                  <a:lnTo>
                    <a:pt x="1554" y="4320"/>
                  </a:lnTo>
                  <a:lnTo>
                    <a:pt x="1557" y="4312"/>
                  </a:lnTo>
                  <a:lnTo>
                    <a:pt x="1561" y="4305"/>
                  </a:lnTo>
                  <a:lnTo>
                    <a:pt x="1574" y="4290"/>
                  </a:lnTo>
                  <a:lnTo>
                    <a:pt x="1583" y="4276"/>
                  </a:lnTo>
                  <a:cubicBezTo>
                    <a:pt x="1584" y="4275"/>
                    <a:pt x="1584" y="4275"/>
                    <a:pt x="1585" y="4274"/>
                  </a:cubicBezTo>
                  <a:lnTo>
                    <a:pt x="1596" y="4268"/>
                  </a:lnTo>
                  <a:lnTo>
                    <a:pt x="1609" y="4255"/>
                  </a:lnTo>
                  <a:lnTo>
                    <a:pt x="1620" y="4246"/>
                  </a:lnTo>
                  <a:lnTo>
                    <a:pt x="1650" y="4227"/>
                  </a:lnTo>
                  <a:lnTo>
                    <a:pt x="1662" y="4216"/>
                  </a:lnTo>
                  <a:lnTo>
                    <a:pt x="1684" y="4179"/>
                  </a:lnTo>
                  <a:lnTo>
                    <a:pt x="1713" y="4148"/>
                  </a:lnTo>
                  <a:lnTo>
                    <a:pt x="1723" y="4124"/>
                  </a:lnTo>
                  <a:cubicBezTo>
                    <a:pt x="1723" y="4123"/>
                    <a:pt x="1724" y="4122"/>
                    <a:pt x="1725" y="4121"/>
                  </a:cubicBezTo>
                  <a:lnTo>
                    <a:pt x="1729" y="4117"/>
                  </a:lnTo>
                  <a:cubicBezTo>
                    <a:pt x="1730" y="4117"/>
                    <a:pt x="1730" y="4116"/>
                    <a:pt x="1731" y="4116"/>
                  </a:cubicBezTo>
                  <a:lnTo>
                    <a:pt x="1744" y="4110"/>
                  </a:lnTo>
                  <a:lnTo>
                    <a:pt x="1748" y="4106"/>
                  </a:lnTo>
                  <a:lnTo>
                    <a:pt x="1775" y="4074"/>
                  </a:lnTo>
                  <a:lnTo>
                    <a:pt x="1778" y="4068"/>
                  </a:lnTo>
                  <a:lnTo>
                    <a:pt x="1782" y="4055"/>
                  </a:lnTo>
                  <a:lnTo>
                    <a:pt x="1787" y="4047"/>
                  </a:lnTo>
                  <a:lnTo>
                    <a:pt x="1814" y="4018"/>
                  </a:lnTo>
                  <a:lnTo>
                    <a:pt x="1884" y="3910"/>
                  </a:lnTo>
                  <a:cubicBezTo>
                    <a:pt x="1884" y="3909"/>
                    <a:pt x="1885" y="3909"/>
                    <a:pt x="1885" y="3908"/>
                  </a:cubicBezTo>
                  <a:lnTo>
                    <a:pt x="1912" y="3877"/>
                  </a:lnTo>
                  <a:lnTo>
                    <a:pt x="1937" y="3843"/>
                  </a:lnTo>
                  <a:lnTo>
                    <a:pt x="1941" y="3831"/>
                  </a:lnTo>
                  <a:lnTo>
                    <a:pt x="1944" y="3826"/>
                  </a:lnTo>
                  <a:cubicBezTo>
                    <a:pt x="1945" y="3825"/>
                    <a:pt x="1945" y="3825"/>
                    <a:pt x="1946" y="3824"/>
                  </a:cubicBezTo>
                  <a:lnTo>
                    <a:pt x="1949" y="3821"/>
                  </a:lnTo>
                  <a:lnTo>
                    <a:pt x="1957" y="3817"/>
                  </a:lnTo>
                  <a:lnTo>
                    <a:pt x="1974" y="3800"/>
                  </a:lnTo>
                  <a:lnTo>
                    <a:pt x="2000" y="3779"/>
                  </a:lnTo>
                  <a:lnTo>
                    <a:pt x="2002" y="3775"/>
                  </a:lnTo>
                  <a:lnTo>
                    <a:pt x="2006" y="3763"/>
                  </a:lnTo>
                  <a:lnTo>
                    <a:pt x="2009" y="3757"/>
                  </a:lnTo>
                  <a:lnTo>
                    <a:pt x="2037" y="3724"/>
                  </a:lnTo>
                  <a:lnTo>
                    <a:pt x="2043" y="3711"/>
                  </a:lnTo>
                  <a:lnTo>
                    <a:pt x="2047" y="3706"/>
                  </a:lnTo>
                  <a:cubicBezTo>
                    <a:pt x="2047" y="3705"/>
                    <a:pt x="2048" y="3705"/>
                    <a:pt x="2049" y="3704"/>
                  </a:cubicBezTo>
                  <a:lnTo>
                    <a:pt x="2058" y="3698"/>
                  </a:lnTo>
                  <a:lnTo>
                    <a:pt x="2060" y="3696"/>
                  </a:lnTo>
                  <a:lnTo>
                    <a:pt x="2063" y="3688"/>
                  </a:lnTo>
                  <a:lnTo>
                    <a:pt x="2068" y="3668"/>
                  </a:lnTo>
                  <a:lnTo>
                    <a:pt x="2072" y="3658"/>
                  </a:lnTo>
                  <a:lnTo>
                    <a:pt x="2081" y="3642"/>
                  </a:lnTo>
                  <a:lnTo>
                    <a:pt x="2083" y="3634"/>
                  </a:lnTo>
                  <a:lnTo>
                    <a:pt x="2092" y="3595"/>
                  </a:lnTo>
                  <a:lnTo>
                    <a:pt x="2099" y="3576"/>
                  </a:lnTo>
                  <a:lnTo>
                    <a:pt x="2121" y="3530"/>
                  </a:lnTo>
                  <a:lnTo>
                    <a:pt x="2119" y="3528"/>
                  </a:lnTo>
                  <a:cubicBezTo>
                    <a:pt x="2118" y="3527"/>
                    <a:pt x="2118" y="3526"/>
                    <a:pt x="2117" y="3525"/>
                  </a:cubicBezTo>
                  <a:lnTo>
                    <a:pt x="2111" y="3505"/>
                  </a:lnTo>
                  <a:lnTo>
                    <a:pt x="2106" y="3497"/>
                  </a:lnTo>
                  <a:lnTo>
                    <a:pt x="2101" y="3493"/>
                  </a:lnTo>
                  <a:lnTo>
                    <a:pt x="2088" y="3471"/>
                  </a:lnTo>
                  <a:lnTo>
                    <a:pt x="2083" y="3466"/>
                  </a:lnTo>
                  <a:lnTo>
                    <a:pt x="2071" y="3458"/>
                  </a:lnTo>
                  <a:cubicBezTo>
                    <a:pt x="2071" y="3457"/>
                    <a:pt x="2070" y="3457"/>
                    <a:pt x="2070" y="3456"/>
                  </a:cubicBezTo>
                  <a:lnTo>
                    <a:pt x="2065" y="3449"/>
                  </a:lnTo>
                  <a:cubicBezTo>
                    <a:pt x="2064" y="3449"/>
                    <a:pt x="2064" y="3448"/>
                    <a:pt x="2064" y="3447"/>
                  </a:cubicBezTo>
                  <a:lnTo>
                    <a:pt x="2061" y="3441"/>
                  </a:lnTo>
                  <a:lnTo>
                    <a:pt x="2058" y="3421"/>
                  </a:lnTo>
                  <a:lnTo>
                    <a:pt x="2056" y="3406"/>
                  </a:lnTo>
                  <a:lnTo>
                    <a:pt x="2053" y="3400"/>
                  </a:lnTo>
                  <a:lnTo>
                    <a:pt x="2049" y="3396"/>
                  </a:lnTo>
                  <a:lnTo>
                    <a:pt x="2010" y="3369"/>
                  </a:lnTo>
                  <a:lnTo>
                    <a:pt x="2009" y="3368"/>
                  </a:lnTo>
                  <a:lnTo>
                    <a:pt x="1980" y="3331"/>
                  </a:lnTo>
                  <a:lnTo>
                    <a:pt x="1916" y="3294"/>
                  </a:lnTo>
                  <a:lnTo>
                    <a:pt x="1909" y="3289"/>
                  </a:lnTo>
                  <a:cubicBezTo>
                    <a:pt x="1908" y="3288"/>
                    <a:pt x="1908" y="3287"/>
                    <a:pt x="1907" y="3286"/>
                  </a:cubicBezTo>
                  <a:lnTo>
                    <a:pt x="1903" y="3278"/>
                  </a:lnTo>
                  <a:lnTo>
                    <a:pt x="1893" y="3262"/>
                  </a:lnTo>
                  <a:lnTo>
                    <a:pt x="1867" y="3241"/>
                  </a:lnTo>
                  <a:lnTo>
                    <a:pt x="1818" y="3181"/>
                  </a:lnTo>
                  <a:cubicBezTo>
                    <a:pt x="1818" y="3181"/>
                    <a:pt x="1817" y="3180"/>
                    <a:pt x="1817" y="3179"/>
                  </a:cubicBezTo>
                  <a:lnTo>
                    <a:pt x="1813" y="3167"/>
                  </a:lnTo>
                  <a:cubicBezTo>
                    <a:pt x="1812" y="3164"/>
                    <a:pt x="1813" y="3160"/>
                    <a:pt x="1816" y="3158"/>
                  </a:cubicBezTo>
                  <a:lnTo>
                    <a:pt x="1830" y="3148"/>
                  </a:lnTo>
                  <a:lnTo>
                    <a:pt x="1859" y="3136"/>
                  </a:lnTo>
                  <a:lnTo>
                    <a:pt x="1870" y="3121"/>
                  </a:lnTo>
                  <a:lnTo>
                    <a:pt x="1881" y="3093"/>
                  </a:lnTo>
                  <a:cubicBezTo>
                    <a:pt x="1881" y="3093"/>
                    <a:pt x="1882" y="3092"/>
                    <a:pt x="1882" y="3091"/>
                  </a:cubicBezTo>
                  <a:lnTo>
                    <a:pt x="1917" y="3049"/>
                  </a:lnTo>
                  <a:lnTo>
                    <a:pt x="1925" y="3036"/>
                  </a:lnTo>
                  <a:lnTo>
                    <a:pt x="1930" y="3025"/>
                  </a:lnTo>
                  <a:lnTo>
                    <a:pt x="1931" y="3013"/>
                  </a:lnTo>
                  <a:lnTo>
                    <a:pt x="1926" y="2995"/>
                  </a:lnTo>
                  <a:lnTo>
                    <a:pt x="1921" y="2980"/>
                  </a:lnTo>
                  <a:cubicBezTo>
                    <a:pt x="1921" y="2979"/>
                    <a:pt x="1920" y="2978"/>
                    <a:pt x="1920" y="2978"/>
                  </a:cubicBezTo>
                  <a:lnTo>
                    <a:pt x="1920" y="2970"/>
                  </a:lnTo>
                  <a:cubicBezTo>
                    <a:pt x="1920" y="2969"/>
                    <a:pt x="1921" y="2968"/>
                    <a:pt x="1921" y="2967"/>
                  </a:cubicBezTo>
                  <a:lnTo>
                    <a:pt x="1924" y="2958"/>
                  </a:lnTo>
                  <a:lnTo>
                    <a:pt x="1925" y="2954"/>
                  </a:lnTo>
                  <a:lnTo>
                    <a:pt x="1923" y="2951"/>
                  </a:lnTo>
                  <a:lnTo>
                    <a:pt x="1919" y="2948"/>
                  </a:lnTo>
                  <a:lnTo>
                    <a:pt x="1909" y="2946"/>
                  </a:lnTo>
                  <a:cubicBezTo>
                    <a:pt x="1908" y="2945"/>
                    <a:pt x="1906" y="2944"/>
                    <a:pt x="1905" y="2943"/>
                  </a:cubicBezTo>
                  <a:lnTo>
                    <a:pt x="1900" y="2936"/>
                  </a:lnTo>
                  <a:lnTo>
                    <a:pt x="1891" y="2921"/>
                  </a:lnTo>
                  <a:lnTo>
                    <a:pt x="1883" y="2915"/>
                  </a:lnTo>
                  <a:lnTo>
                    <a:pt x="1854" y="2904"/>
                  </a:lnTo>
                  <a:lnTo>
                    <a:pt x="1838" y="2895"/>
                  </a:lnTo>
                  <a:lnTo>
                    <a:pt x="1829" y="2886"/>
                  </a:lnTo>
                  <a:cubicBezTo>
                    <a:pt x="1828" y="2886"/>
                    <a:pt x="1828" y="2885"/>
                    <a:pt x="1827" y="2884"/>
                  </a:cubicBezTo>
                  <a:lnTo>
                    <a:pt x="1823" y="2875"/>
                  </a:lnTo>
                  <a:cubicBezTo>
                    <a:pt x="1823" y="2874"/>
                    <a:pt x="1822" y="2872"/>
                    <a:pt x="1823" y="2871"/>
                  </a:cubicBezTo>
                  <a:lnTo>
                    <a:pt x="1824" y="2859"/>
                  </a:lnTo>
                  <a:lnTo>
                    <a:pt x="1829" y="2846"/>
                  </a:lnTo>
                  <a:lnTo>
                    <a:pt x="1830" y="2840"/>
                  </a:lnTo>
                  <a:lnTo>
                    <a:pt x="1826" y="2835"/>
                  </a:lnTo>
                  <a:lnTo>
                    <a:pt x="1818" y="2830"/>
                  </a:lnTo>
                  <a:cubicBezTo>
                    <a:pt x="1816" y="2829"/>
                    <a:pt x="1814" y="2826"/>
                    <a:pt x="1814" y="2823"/>
                  </a:cubicBezTo>
                  <a:cubicBezTo>
                    <a:pt x="1814" y="2822"/>
                    <a:pt x="1813" y="2821"/>
                    <a:pt x="1813" y="2820"/>
                  </a:cubicBezTo>
                  <a:lnTo>
                    <a:pt x="1812" y="2818"/>
                  </a:lnTo>
                  <a:cubicBezTo>
                    <a:pt x="1812" y="2817"/>
                    <a:pt x="1812" y="2815"/>
                    <a:pt x="1812" y="2815"/>
                  </a:cubicBezTo>
                  <a:lnTo>
                    <a:pt x="1812" y="2814"/>
                  </a:lnTo>
                  <a:lnTo>
                    <a:pt x="1810" y="2806"/>
                  </a:lnTo>
                  <a:lnTo>
                    <a:pt x="1810" y="2801"/>
                  </a:lnTo>
                  <a:cubicBezTo>
                    <a:pt x="1810" y="2800"/>
                    <a:pt x="1810" y="2800"/>
                    <a:pt x="1809" y="2799"/>
                  </a:cubicBezTo>
                  <a:cubicBezTo>
                    <a:pt x="1808" y="2797"/>
                    <a:pt x="1807" y="2794"/>
                    <a:pt x="1808" y="2792"/>
                  </a:cubicBezTo>
                  <a:lnTo>
                    <a:pt x="1808" y="2789"/>
                  </a:lnTo>
                  <a:cubicBezTo>
                    <a:pt x="1809" y="2788"/>
                    <a:pt x="1809" y="2787"/>
                    <a:pt x="1810" y="2786"/>
                  </a:cubicBezTo>
                  <a:lnTo>
                    <a:pt x="1811" y="2785"/>
                  </a:lnTo>
                  <a:cubicBezTo>
                    <a:pt x="1812" y="2784"/>
                    <a:pt x="1813" y="2783"/>
                    <a:pt x="1814" y="2782"/>
                  </a:cubicBezTo>
                  <a:lnTo>
                    <a:pt x="1846" y="2766"/>
                  </a:lnTo>
                  <a:lnTo>
                    <a:pt x="1849" y="2763"/>
                  </a:lnTo>
                  <a:lnTo>
                    <a:pt x="1852" y="2758"/>
                  </a:lnTo>
                  <a:lnTo>
                    <a:pt x="1853" y="2752"/>
                  </a:lnTo>
                  <a:lnTo>
                    <a:pt x="1851" y="2747"/>
                  </a:lnTo>
                  <a:lnTo>
                    <a:pt x="1841" y="2734"/>
                  </a:lnTo>
                  <a:lnTo>
                    <a:pt x="1837" y="2724"/>
                  </a:lnTo>
                  <a:cubicBezTo>
                    <a:pt x="1837" y="2723"/>
                    <a:pt x="1837" y="2722"/>
                    <a:pt x="1837" y="2721"/>
                  </a:cubicBezTo>
                  <a:lnTo>
                    <a:pt x="1839" y="2706"/>
                  </a:lnTo>
                  <a:lnTo>
                    <a:pt x="1839" y="2706"/>
                  </a:lnTo>
                  <a:lnTo>
                    <a:pt x="1834" y="2704"/>
                  </a:lnTo>
                  <a:lnTo>
                    <a:pt x="1800" y="2703"/>
                  </a:lnTo>
                  <a:lnTo>
                    <a:pt x="1779" y="2698"/>
                  </a:lnTo>
                  <a:cubicBezTo>
                    <a:pt x="1778" y="2698"/>
                    <a:pt x="1776" y="2697"/>
                    <a:pt x="1775" y="2695"/>
                  </a:cubicBezTo>
                  <a:lnTo>
                    <a:pt x="1759" y="2675"/>
                  </a:lnTo>
                  <a:cubicBezTo>
                    <a:pt x="1759" y="2675"/>
                    <a:pt x="1758" y="2674"/>
                    <a:pt x="1758" y="2673"/>
                  </a:cubicBezTo>
                  <a:lnTo>
                    <a:pt x="1745" y="2642"/>
                  </a:lnTo>
                  <a:lnTo>
                    <a:pt x="1736" y="2602"/>
                  </a:lnTo>
                  <a:cubicBezTo>
                    <a:pt x="1736" y="2601"/>
                    <a:pt x="1736" y="2600"/>
                    <a:pt x="1736" y="2600"/>
                  </a:cubicBezTo>
                  <a:lnTo>
                    <a:pt x="1738" y="2580"/>
                  </a:lnTo>
                  <a:cubicBezTo>
                    <a:pt x="1738" y="2579"/>
                    <a:pt x="1738" y="2578"/>
                    <a:pt x="1738" y="2577"/>
                  </a:cubicBezTo>
                  <a:lnTo>
                    <a:pt x="1744" y="2564"/>
                  </a:lnTo>
                  <a:cubicBezTo>
                    <a:pt x="1744" y="2563"/>
                    <a:pt x="1745" y="2562"/>
                    <a:pt x="1746" y="2562"/>
                  </a:cubicBezTo>
                  <a:lnTo>
                    <a:pt x="1754" y="2554"/>
                  </a:lnTo>
                  <a:cubicBezTo>
                    <a:pt x="1755" y="2553"/>
                    <a:pt x="1756" y="2553"/>
                    <a:pt x="1757" y="2553"/>
                  </a:cubicBezTo>
                  <a:lnTo>
                    <a:pt x="1785" y="2545"/>
                  </a:lnTo>
                  <a:cubicBezTo>
                    <a:pt x="1784" y="2544"/>
                    <a:pt x="1783" y="2543"/>
                    <a:pt x="1782" y="2542"/>
                  </a:cubicBezTo>
                  <a:lnTo>
                    <a:pt x="1780" y="2538"/>
                  </a:lnTo>
                  <a:cubicBezTo>
                    <a:pt x="1779" y="2536"/>
                    <a:pt x="1779" y="2535"/>
                    <a:pt x="1779" y="2533"/>
                  </a:cubicBezTo>
                  <a:lnTo>
                    <a:pt x="1779" y="2529"/>
                  </a:lnTo>
                  <a:cubicBezTo>
                    <a:pt x="1779" y="2528"/>
                    <a:pt x="1779" y="2526"/>
                    <a:pt x="1780" y="2525"/>
                  </a:cubicBezTo>
                  <a:lnTo>
                    <a:pt x="1785" y="2518"/>
                  </a:lnTo>
                  <a:lnTo>
                    <a:pt x="1784" y="2507"/>
                  </a:lnTo>
                  <a:lnTo>
                    <a:pt x="1777" y="2504"/>
                  </a:lnTo>
                  <a:lnTo>
                    <a:pt x="1752" y="2504"/>
                  </a:lnTo>
                  <a:cubicBezTo>
                    <a:pt x="1749" y="2504"/>
                    <a:pt x="1747" y="2504"/>
                    <a:pt x="1746" y="2502"/>
                  </a:cubicBezTo>
                  <a:lnTo>
                    <a:pt x="1736" y="2493"/>
                  </a:lnTo>
                  <a:cubicBezTo>
                    <a:pt x="1734" y="2490"/>
                    <a:pt x="1733" y="2487"/>
                    <a:pt x="1735" y="2484"/>
                  </a:cubicBezTo>
                  <a:lnTo>
                    <a:pt x="1742" y="2468"/>
                  </a:lnTo>
                  <a:lnTo>
                    <a:pt x="1762" y="2440"/>
                  </a:lnTo>
                  <a:lnTo>
                    <a:pt x="1764" y="2425"/>
                  </a:lnTo>
                  <a:lnTo>
                    <a:pt x="1761" y="2385"/>
                  </a:lnTo>
                  <a:lnTo>
                    <a:pt x="1763" y="2366"/>
                  </a:lnTo>
                  <a:cubicBezTo>
                    <a:pt x="1763" y="2366"/>
                    <a:pt x="1763" y="2365"/>
                    <a:pt x="1763" y="2364"/>
                  </a:cubicBezTo>
                  <a:lnTo>
                    <a:pt x="1767" y="2355"/>
                  </a:lnTo>
                  <a:cubicBezTo>
                    <a:pt x="1767" y="2354"/>
                    <a:pt x="1768" y="2353"/>
                    <a:pt x="1768" y="2353"/>
                  </a:cubicBezTo>
                  <a:lnTo>
                    <a:pt x="1784" y="2333"/>
                  </a:lnTo>
                  <a:lnTo>
                    <a:pt x="1781" y="2329"/>
                  </a:lnTo>
                  <a:lnTo>
                    <a:pt x="1767" y="2318"/>
                  </a:lnTo>
                  <a:cubicBezTo>
                    <a:pt x="1766" y="2317"/>
                    <a:pt x="1766" y="2317"/>
                    <a:pt x="1765" y="2316"/>
                  </a:cubicBezTo>
                  <a:lnTo>
                    <a:pt x="1759" y="2306"/>
                  </a:lnTo>
                  <a:cubicBezTo>
                    <a:pt x="1757" y="2302"/>
                    <a:pt x="1758" y="2298"/>
                    <a:pt x="1761" y="2295"/>
                  </a:cubicBezTo>
                  <a:lnTo>
                    <a:pt x="1773" y="2287"/>
                  </a:lnTo>
                  <a:cubicBezTo>
                    <a:pt x="1774" y="2286"/>
                    <a:pt x="1775" y="2286"/>
                    <a:pt x="1776" y="2285"/>
                  </a:cubicBezTo>
                  <a:lnTo>
                    <a:pt x="1823" y="2271"/>
                  </a:lnTo>
                  <a:cubicBezTo>
                    <a:pt x="1825" y="2271"/>
                    <a:pt x="1827" y="2271"/>
                    <a:pt x="1829" y="2272"/>
                  </a:cubicBezTo>
                  <a:lnTo>
                    <a:pt x="1839" y="2278"/>
                  </a:lnTo>
                  <a:lnTo>
                    <a:pt x="1839" y="2274"/>
                  </a:lnTo>
                  <a:lnTo>
                    <a:pt x="1838" y="2263"/>
                  </a:lnTo>
                  <a:lnTo>
                    <a:pt x="1831" y="2212"/>
                  </a:lnTo>
                  <a:lnTo>
                    <a:pt x="1824" y="2192"/>
                  </a:lnTo>
                  <a:lnTo>
                    <a:pt x="1816" y="2160"/>
                  </a:lnTo>
                  <a:lnTo>
                    <a:pt x="1809" y="2141"/>
                  </a:lnTo>
                  <a:lnTo>
                    <a:pt x="1807" y="2131"/>
                  </a:lnTo>
                  <a:lnTo>
                    <a:pt x="1801" y="2093"/>
                  </a:lnTo>
                  <a:lnTo>
                    <a:pt x="1797" y="2075"/>
                  </a:lnTo>
                  <a:lnTo>
                    <a:pt x="1793" y="2064"/>
                  </a:lnTo>
                  <a:lnTo>
                    <a:pt x="1777" y="2043"/>
                  </a:lnTo>
                  <a:lnTo>
                    <a:pt x="1749" y="1990"/>
                  </a:lnTo>
                  <a:lnTo>
                    <a:pt x="1737" y="1961"/>
                  </a:lnTo>
                  <a:lnTo>
                    <a:pt x="1732" y="1945"/>
                  </a:lnTo>
                  <a:lnTo>
                    <a:pt x="1728" y="1917"/>
                  </a:lnTo>
                  <a:lnTo>
                    <a:pt x="1724" y="1890"/>
                  </a:lnTo>
                  <a:lnTo>
                    <a:pt x="1700" y="1848"/>
                  </a:lnTo>
                  <a:lnTo>
                    <a:pt x="1698" y="1834"/>
                  </a:lnTo>
                  <a:lnTo>
                    <a:pt x="1693" y="1826"/>
                  </a:lnTo>
                  <a:cubicBezTo>
                    <a:pt x="1693" y="1825"/>
                    <a:pt x="1692" y="1824"/>
                    <a:pt x="1692" y="1824"/>
                  </a:cubicBezTo>
                  <a:lnTo>
                    <a:pt x="1684" y="1796"/>
                  </a:lnTo>
                  <a:lnTo>
                    <a:pt x="1639" y="1720"/>
                  </a:lnTo>
                  <a:cubicBezTo>
                    <a:pt x="1639" y="1720"/>
                    <a:pt x="1639" y="1719"/>
                    <a:pt x="1638" y="1718"/>
                  </a:cubicBezTo>
                  <a:lnTo>
                    <a:pt x="1631" y="1683"/>
                  </a:lnTo>
                  <a:cubicBezTo>
                    <a:pt x="1631" y="1682"/>
                    <a:pt x="1631" y="1681"/>
                    <a:pt x="1631" y="1680"/>
                  </a:cubicBezTo>
                  <a:lnTo>
                    <a:pt x="1641" y="1638"/>
                  </a:lnTo>
                  <a:cubicBezTo>
                    <a:pt x="1641" y="1637"/>
                    <a:pt x="1641" y="1636"/>
                    <a:pt x="1642" y="1635"/>
                  </a:cubicBezTo>
                  <a:lnTo>
                    <a:pt x="1706" y="1515"/>
                  </a:lnTo>
                  <a:lnTo>
                    <a:pt x="1718" y="1497"/>
                  </a:lnTo>
                  <a:lnTo>
                    <a:pt x="1720" y="1488"/>
                  </a:lnTo>
                  <a:lnTo>
                    <a:pt x="1723" y="1482"/>
                  </a:lnTo>
                  <a:lnTo>
                    <a:pt x="1801" y="1375"/>
                  </a:lnTo>
                  <a:lnTo>
                    <a:pt x="1804" y="1366"/>
                  </a:lnTo>
                  <a:lnTo>
                    <a:pt x="1809" y="1338"/>
                  </a:lnTo>
                  <a:lnTo>
                    <a:pt x="1812" y="1299"/>
                  </a:lnTo>
                  <a:lnTo>
                    <a:pt x="1816" y="1289"/>
                  </a:lnTo>
                  <a:lnTo>
                    <a:pt x="1763" y="1238"/>
                  </a:lnTo>
                  <a:lnTo>
                    <a:pt x="1750" y="1221"/>
                  </a:lnTo>
                  <a:lnTo>
                    <a:pt x="1692" y="1098"/>
                  </a:lnTo>
                  <a:lnTo>
                    <a:pt x="1688" y="1092"/>
                  </a:lnTo>
                  <a:lnTo>
                    <a:pt x="1682" y="1088"/>
                  </a:lnTo>
                  <a:lnTo>
                    <a:pt x="1572" y="1042"/>
                  </a:lnTo>
                  <a:lnTo>
                    <a:pt x="1563" y="1035"/>
                  </a:lnTo>
                  <a:cubicBezTo>
                    <a:pt x="1562" y="1034"/>
                    <a:pt x="1562" y="1033"/>
                    <a:pt x="1561" y="1032"/>
                  </a:cubicBezTo>
                  <a:lnTo>
                    <a:pt x="1556" y="1021"/>
                  </a:lnTo>
                  <a:lnTo>
                    <a:pt x="1513" y="855"/>
                  </a:lnTo>
                  <a:lnTo>
                    <a:pt x="1513" y="845"/>
                  </a:lnTo>
                  <a:cubicBezTo>
                    <a:pt x="1513" y="844"/>
                    <a:pt x="1513" y="843"/>
                    <a:pt x="1513" y="842"/>
                  </a:cubicBezTo>
                  <a:lnTo>
                    <a:pt x="1516" y="836"/>
                  </a:lnTo>
                  <a:lnTo>
                    <a:pt x="1566" y="735"/>
                  </a:lnTo>
                  <a:lnTo>
                    <a:pt x="1572" y="719"/>
                  </a:lnTo>
                  <a:lnTo>
                    <a:pt x="1581" y="683"/>
                  </a:lnTo>
                  <a:lnTo>
                    <a:pt x="1571" y="672"/>
                  </a:lnTo>
                  <a:lnTo>
                    <a:pt x="1559" y="669"/>
                  </a:lnTo>
                  <a:lnTo>
                    <a:pt x="1521" y="672"/>
                  </a:lnTo>
                  <a:cubicBezTo>
                    <a:pt x="1519" y="672"/>
                    <a:pt x="1517" y="672"/>
                    <a:pt x="1515" y="671"/>
                  </a:cubicBezTo>
                  <a:lnTo>
                    <a:pt x="1512" y="668"/>
                  </a:lnTo>
                  <a:cubicBezTo>
                    <a:pt x="1511" y="667"/>
                    <a:pt x="1510" y="666"/>
                    <a:pt x="1510" y="665"/>
                  </a:cubicBezTo>
                  <a:lnTo>
                    <a:pt x="1507" y="660"/>
                  </a:lnTo>
                  <a:cubicBezTo>
                    <a:pt x="1506" y="659"/>
                    <a:pt x="1506" y="658"/>
                    <a:pt x="1506" y="657"/>
                  </a:cubicBezTo>
                  <a:lnTo>
                    <a:pt x="1505" y="647"/>
                  </a:lnTo>
                  <a:cubicBezTo>
                    <a:pt x="1505" y="643"/>
                    <a:pt x="1508" y="639"/>
                    <a:pt x="1512" y="63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81" name="Freeform 466">
              <a:extLst>
                <a:ext uri="{FF2B5EF4-FFF2-40B4-BE49-F238E27FC236}">
                  <a16:creationId xmlns:a16="http://schemas.microsoft.com/office/drawing/2014/main" id="{A0475C1F-CA60-4FF3-9745-183524C93FF5}"/>
                </a:ext>
              </a:extLst>
            </p:cNvPr>
            <p:cNvSpPr>
              <a:spLocks noChangeArrowheads="1"/>
            </p:cNvSpPr>
            <p:nvPr/>
          </p:nvSpPr>
          <p:spPr bwMode="auto">
            <a:xfrm>
              <a:off x="9374187" y="2016125"/>
              <a:ext cx="4763" cy="3175"/>
            </a:xfrm>
            <a:custGeom>
              <a:avLst/>
              <a:gdLst>
                <a:gd name="T0" fmla="*/ 9 w 15"/>
                <a:gd name="T1" fmla="*/ 7 h 10"/>
                <a:gd name="T2" fmla="*/ 11 w 15"/>
                <a:gd name="T3" fmla="*/ 8 h 10"/>
                <a:gd name="T4" fmla="*/ 14 w 15"/>
                <a:gd name="T5" fmla="*/ 9 h 10"/>
                <a:gd name="T6" fmla="*/ 14 w 15"/>
                <a:gd name="T7" fmla="*/ 9 h 10"/>
                <a:gd name="T8" fmla="*/ 7 w 15"/>
                <a:gd name="T9" fmla="*/ 4 h 10"/>
                <a:gd name="T10" fmla="*/ 5 w 15"/>
                <a:gd name="T11" fmla="*/ 0 h 10"/>
                <a:gd name="T12" fmla="*/ 3 w 15"/>
                <a:gd name="T13" fmla="*/ 1 h 10"/>
                <a:gd name="T14" fmla="*/ 0 w 15"/>
                <a:gd name="T15" fmla="*/ 2 h 10"/>
                <a:gd name="T16" fmla="*/ 0 w 15"/>
                <a:gd name="T17" fmla="*/ 2 h 10"/>
                <a:gd name="T18" fmla="*/ 4 w 15"/>
                <a:gd name="T19" fmla="*/ 6 h 10"/>
                <a:gd name="T20" fmla="*/ 9 w 15"/>
                <a:gd name="T21"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0">
                  <a:moveTo>
                    <a:pt x="9" y="7"/>
                  </a:moveTo>
                  <a:cubicBezTo>
                    <a:pt x="10" y="7"/>
                    <a:pt x="11" y="7"/>
                    <a:pt x="11" y="8"/>
                  </a:cubicBezTo>
                  <a:lnTo>
                    <a:pt x="14" y="9"/>
                  </a:lnTo>
                  <a:lnTo>
                    <a:pt x="14" y="9"/>
                  </a:lnTo>
                  <a:lnTo>
                    <a:pt x="7" y="4"/>
                  </a:lnTo>
                  <a:cubicBezTo>
                    <a:pt x="6" y="3"/>
                    <a:pt x="5" y="2"/>
                    <a:pt x="5" y="0"/>
                  </a:cubicBezTo>
                  <a:cubicBezTo>
                    <a:pt x="4" y="1"/>
                    <a:pt x="4" y="1"/>
                    <a:pt x="3" y="1"/>
                  </a:cubicBezTo>
                  <a:lnTo>
                    <a:pt x="0" y="2"/>
                  </a:lnTo>
                  <a:lnTo>
                    <a:pt x="0" y="2"/>
                  </a:lnTo>
                  <a:lnTo>
                    <a:pt x="4" y="6"/>
                  </a:lnTo>
                  <a:lnTo>
                    <a:pt x="9" y="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82" name="Freeform 467">
              <a:extLst>
                <a:ext uri="{FF2B5EF4-FFF2-40B4-BE49-F238E27FC236}">
                  <a16:creationId xmlns:a16="http://schemas.microsoft.com/office/drawing/2014/main" id="{199531D0-E54B-4D54-B75A-0542809B2004}"/>
                </a:ext>
              </a:extLst>
            </p:cNvPr>
            <p:cNvSpPr>
              <a:spLocks noChangeArrowheads="1"/>
            </p:cNvSpPr>
            <p:nvPr/>
          </p:nvSpPr>
          <p:spPr bwMode="auto">
            <a:xfrm>
              <a:off x="9467850" y="2071688"/>
              <a:ext cx="4762" cy="3175"/>
            </a:xfrm>
            <a:custGeom>
              <a:avLst/>
              <a:gdLst>
                <a:gd name="T0" fmla="*/ 9 w 15"/>
                <a:gd name="T1" fmla="*/ 4 h 10"/>
                <a:gd name="T2" fmla="*/ 0 w 15"/>
                <a:gd name="T3" fmla="*/ 8 h 10"/>
                <a:gd name="T4" fmla="*/ 0 w 15"/>
                <a:gd name="T5" fmla="*/ 8 h 10"/>
                <a:gd name="T6" fmla="*/ 2 w 15"/>
                <a:gd name="T7" fmla="*/ 7 h 10"/>
                <a:gd name="T8" fmla="*/ 4 w 15"/>
                <a:gd name="T9" fmla="*/ 7 h 10"/>
                <a:gd name="T10" fmla="*/ 6 w 15"/>
                <a:gd name="T11" fmla="*/ 8 h 10"/>
                <a:gd name="T12" fmla="*/ 8 w 15"/>
                <a:gd name="T13" fmla="*/ 8 h 10"/>
                <a:gd name="T14" fmla="*/ 10 w 15"/>
                <a:gd name="T15" fmla="*/ 9 h 10"/>
                <a:gd name="T16" fmla="*/ 14 w 15"/>
                <a:gd name="T17" fmla="*/ 0 h 10"/>
                <a:gd name="T18" fmla="*/ 13 w 15"/>
                <a:gd name="T19" fmla="*/ 1 h 10"/>
                <a:gd name="T20" fmla="*/ 9 w 15"/>
                <a:gd name="T21"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0">
                  <a:moveTo>
                    <a:pt x="9" y="4"/>
                  </a:moveTo>
                  <a:lnTo>
                    <a:pt x="0" y="8"/>
                  </a:lnTo>
                  <a:lnTo>
                    <a:pt x="0" y="8"/>
                  </a:lnTo>
                  <a:lnTo>
                    <a:pt x="2" y="7"/>
                  </a:lnTo>
                  <a:cubicBezTo>
                    <a:pt x="2" y="7"/>
                    <a:pt x="3" y="7"/>
                    <a:pt x="4" y="7"/>
                  </a:cubicBezTo>
                  <a:cubicBezTo>
                    <a:pt x="4" y="7"/>
                    <a:pt x="5" y="7"/>
                    <a:pt x="6" y="8"/>
                  </a:cubicBezTo>
                  <a:lnTo>
                    <a:pt x="8" y="8"/>
                  </a:lnTo>
                  <a:cubicBezTo>
                    <a:pt x="9" y="8"/>
                    <a:pt x="9" y="9"/>
                    <a:pt x="10" y="9"/>
                  </a:cubicBezTo>
                  <a:lnTo>
                    <a:pt x="14" y="0"/>
                  </a:lnTo>
                  <a:lnTo>
                    <a:pt x="13" y="1"/>
                  </a:lnTo>
                  <a:cubicBezTo>
                    <a:pt x="12" y="2"/>
                    <a:pt x="11" y="3"/>
                    <a:pt x="9" y="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83" name="Freeform 468">
              <a:extLst>
                <a:ext uri="{FF2B5EF4-FFF2-40B4-BE49-F238E27FC236}">
                  <a16:creationId xmlns:a16="http://schemas.microsoft.com/office/drawing/2014/main" id="{0BB31137-DB15-4ED9-B7AB-180EDFE622CE}"/>
                </a:ext>
              </a:extLst>
            </p:cNvPr>
            <p:cNvSpPr>
              <a:spLocks noChangeArrowheads="1"/>
            </p:cNvSpPr>
            <p:nvPr/>
          </p:nvSpPr>
          <p:spPr bwMode="auto">
            <a:xfrm>
              <a:off x="9339262" y="1590675"/>
              <a:ext cx="3175" cy="3175"/>
            </a:xfrm>
            <a:custGeom>
              <a:avLst/>
              <a:gdLst>
                <a:gd name="T0" fmla="*/ 8 w 9"/>
                <a:gd name="T1" fmla="*/ 0 h 11"/>
                <a:gd name="T2" fmla="*/ 6 w 9"/>
                <a:gd name="T3" fmla="*/ 0 h 11"/>
                <a:gd name="T4" fmla="*/ 0 w 9"/>
                <a:gd name="T5" fmla="*/ 4 h 11"/>
                <a:gd name="T6" fmla="*/ 1 w 9"/>
                <a:gd name="T7" fmla="*/ 7 h 11"/>
                <a:gd name="T8" fmla="*/ 1 w 9"/>
                <a:gd name="T9" fmla="*/ 10 h 11"/>
                <a:gd name="T10" fmla="*/ 6 w 9"/>
                <a:gd name="T11" fmla="*/ 8 h 11"/>
                <a:gd name="T12" fmla="*/ 8 w 9"/>
                <a:gd name="T13" fmla="*/ 8 h 11"/>
                <a:gd name="T14" fmla="*/ 8 w 9"/>
                <a:gd name="T15" fmla="*/ 4 h 11"/>
                <a:gd name="T16" fmla="*/ 8 w 9"/>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1">
                  <a:moveTo>
                    <a:pt x="8" y="0"/>
                  </a:moveTo>
                  <a:lnTo>
                    <a:pt x="6" y="0"/>
                  </a:lnTo>
                  <a:lnTo>
                    <a:pt x="0" y="4"/>
                  </a:lnTo>
                  <a:lnTo>
                    <a:pt x="1" y="7"/>
                  </a:lnTo>
                  <a:cubicBezTo>
                    <a:pt x="1" y="8"/>
                    <a:pt x="1" y="9"/>
                    <a:pt x="1" y="10"/>
                  </a:cubicBezTo>
                  <a:cubicBezTo>
                    <a:pt x="2" y="8"/>
                    <a:pt x="4" y="8"/>
                    <a:pt x="6" y="8"/>
                  </a:cubicBezTo>
                  <a:lnTo>
                    <a:pt x="8" y="8"/>
                  </a:lnTo>
                  <a:lnTo>
                    <a:pt x="8" y="4"/>
                  </a:lnTo>
                  <a:lnTo>
                    <a:pt x="8"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84" name="Freeform 469">
              <a:extLst>
                <a:ext uri="{FF2B5EF4-FFF2-40B4-BE49-F238E27FC236}">
                  <a16:creationId xmlns:a16="http://schemas.microsoft.com/office/drawing/2014/main" id="{76A2D536-E7A5-4DEA-93A2-7D66FC902B3A}"/>
                </a:ext>
              </a:extLst>
            </p:cNvPr>
            <p:cNvSpPr>
              <a:spLocks noChangeArrowheads="1"/>
            </p:cNvSpPr>
            <p:nvPr/>
          </p:nvSpPr>
          <p:spPr bwMode="auto">
            <a:xfrm>
              <a:off x="9358312" y="1992313"/>
              <a:ext cx="1588" cy="4762"/>
            </a:xfrm>
            <a:custGeom>
              <a:avLst/>
              <a:gdLst>
                <a:gd name="T0" fmla="*/ 3 w 6"/>
                <a:gd name="T1" fmla="*/ 12 h 15"/>
                <a:gd name="T2" fmla="*/ 4 w 6"/>
                <a:gd name="T3" fmla="*/ 8 h 15"/>
                <a:gd name="T4" fmla="*/ 5 w 6"/>
                <a:gd name="T5" fmla="*/ 5 h 15"/>
                <a:gd name="T6" fmla="*/ 4 w 6"/>
                <a:gd name="T7" fmla="*/ 2 h 15"/>
                <a:gd name="T8" fmla="*/ 4 w 6"/>
                <a:gd name="T9" fmla="*/ 0 h 15"/>
                <a:gd name="T10" fmla="*/ 0 w 6"/>
                <a:gd name="T11" fmla="*/ 6 h 15"/>
                <a:gd name="T12" fmla="*/ 0 w 6"/>
                <a:gd name="T13" fmla="*/ 6 h 15"/>
                <a:gd name="T14" fmla="*/ 1 w 6"/>
                <a:gd name="T15" fmla="*/ 8 h 15"/>
                <a:gd name="T16" fmla="*/ 3 w 6"/>
                <a:gd name="T17" fmla="*/ 14 h 15"/>
                <a:gd name="T18" fmla="*/ 3 w 6"/>
                <a:gd name="T19"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5">
                  <a:moveTo>
                    <a:pt x="3" y="12"/>
                  </a:moveTo>
                  <a:cubicBezTo>
                    <a:pt x="3" y="11"/>
                    <a:pt x="4" y="9"/>
                    <a:pt x="4" y="8"/>
                  </a:cubicBezTo>
                  <a:lnTo>
                    <a:pt x="5" y="5"/>
                  </a:lnTo>
                  <a:lnTo>
                    <a:pt x="4" y="2"/>
                  </a:lnTo>
                  <a:cubicBezTo>
                    <a:pt x="4" y="1"/>
                    <a:pt x="4" y="1"/>
                    <a:pt x="4" y="0"/>
                  </a:cubicBezTo>
                  <a:cubicBezTo>
                    <a:pt x="3" y="2"/>
                    <a:pt x="2" y="4"/>
                    <a:pt x="0" y="6"/>
                  </a:cubicBezTo>
                  <a:lnTo>
                    <a:pt x="0" y="6"/>
                  </a:lnTo>
                  <a:lnTo>
                    <a:pt x="1" y="8"/>
                  </a:lnTo>
                  <a:lnTo>
                    <a:pt x="3" y="14"/>
                  </a:lnTo>
                  <a:lnTo>
                    <a:pt x="3" y="1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85" name="Freeform 470">
              <a:extLst>
                <a:ext uri="{FF2B5EF4-FFF2-40B4-BE49-F238E27FC236}">
                  <a16:creationId xmlns:a16="http://schemas.microsoft.com/office/drawing/2014/main" id="{75F59EBA-429F-4440-AEA6-86C0E503E7D2}"/>
                </a:ext>
              </a:extLst>
            </p:cNvPr>
            <p:cNvSpPr>
              <a:spLocks noChangeArrowheads="1"/>
            </p:cNvSpPr>
            <p:nvPr/>
          </p:nvSpPr>
          <p:spPr bwMode="auto">
            <a:xfrm>
              <a:off x="9563100" y="1289050"/>
              <a:ext cx="41275" cy="30163"/>
            </a:xfrm>
            <a:custGeom>
              <a:avLst/>
              <a:gdLst>
                <a:gd name="T0" fmla="*/ 62 w 115"/>
                <a:gd name="T1" fmla="*/ 44 h 84"/>
                <a:gd name="T2" fmla="*/ 64 w 115"/>
                <a:gd name="T3" fmla="*/ 40 h 84"/>
                <a:gd name="T4" fmla="*/ 69 w 115"/>
                <a:gd name="T5" fmla="*/ 40 h 84"/>
                <a:gd name="T6" fmla="*/ 84 w 115"/>
                <a:gd name="T7" fmla="*/ 44 h 84"/>
                <a:gd name="T8" fmla="*/ 86 w 115"/>
                <a:gd name="T9" fmla="*/ 44 h 84"/>
                <a:gd name="T10" fmla="*/ 99 w 115"/>
                <a:gd name="T11" fmla="*/ 44 h 84"/>
                <a:gd name="T12" fmla="*/ 104 w 115"/>
                <a:gd name="T13" fmla="*/ 43 h 84"/>
                <a:gd name="T14" fmla="*/ 110 w 115"/>
                <a:gd name="T15" fmla="*/ 39 h 84"/>
                <a:gd name="T16" fmla="*/ 114 w 115"/>
                <a:gd name="T17" fmla="*/ 34 h 84"/>
                <a:gd name="T18" fmla="*/ 112 w 115"/>
                <a:gd name="T19" fmla="*/ 27 h 84"/>
                <a:gd name="T20" fmla="*/ 107 w 115"/>
                <a:gd name="T21" fmla="*/ 21 h 84"/>
                <a:gd name="T22" fmla="*/ 99 w 115"/>
                <a:gd name="T23" fmla="*/ 18 h 84"/>
                <a:gd name="T24" fmla="*/ 93 w 115"/>
                <a:gd name="T25" fmla="*/ 19 h 84"/>
                <a:gd name="T26" fmla="*/ 82 w 115"/>
                <a:gd name="T27" fmla="*/ 17 h 84"/>
                <a:gd name="T28" fmla="*/ 81 w 115"/>
                <a:gd name="T29" fmla="*/ 16 h 84"/>
                <a:gd name="T30" fmla="*/ 78 w 115"/>
                <a:gd name="T31" fmla="*/ 9 h 84"/>
                <a:gd name="T32" fmla="*/ 74 w 115"/>
                <a:gd name="T33" fmla="*/ 5 h 84"/>
                <a:gd name="T34" fmla="*/ 64 w 115"/>
                <a:gd name="T35" fmla="*/ 1 h 84"/>
                <a:gd name="T36" fmla="*/ 59 w 115"/>
                <a:gd name="T37" fmla="*/ 1 h 84"/>
                <a:gd name="T38" fmla="*/ 43 w 115"/>
                <a:gd name="T39" fmla="*/ 6 h 84"/>
                <a:gd name="T40" fmla="*/ 26 w 115"/>
                <a:gd name="T41" fmla="*/ 7 h 84"/>
                <a:gd name="T42" fmla="*/ 20 w 115"/>
                <a:gd name="T43" fmla="*/ 10 h 84"/>
                <a:gd name="T44" fmla="*/ 7 w 115"/>
                <a:gd name="T45" fmla="*/ 25 h 84"/>
                <a:gd name="T46" fmla="*/ 2 w 115"/>
                <a:gd name="T47" fmla="*/ 30 h 84"/>
                <a:gd name="T48" fmla="*/ 0 w 115"/>
                <a:gd name="T49" fmla="*/ 37 h 84"/>
                <a:gd name="T50" fmla="*/ 4 w 115"/>
                <a:gd name="T51" fmla="*/ 51 h 84"/>
                <a:gd name="T52" fmla="*/ 15 w 115"/>
                <a:gd name="T53" fmla="*/ 71 h 84"/>
                <a:gd name="T54" fmla="*/ 25 w 115"/>
                <a:gd name="T55" fmla="*/ 75 h 84"/>
                <a:gd name="T56" fmla="*/ 27 w 115"/>
                <a:gd name="T57" fmla="*/ 74 h 84"/>
                <a:gd name="T58" fmla="*/ 29 w 115"/>
                <a:gd name="T59" fmla="*/ 77 h 84"/>
                <a:gd name="T60" fmla="*/ 32 w 115"/>
                <a:gd name="T61" fmla="*/ 80 h 84"/>
                <a:gd name="T62" fmla="*/ 37 w 115"/>
                <a:gd name="T63" fmla="*/ 83 h 84"/>
                <a:gd name="T64" fmla="*/ 41 w 115"/>
                <a:gd name="T65" fmla="*/ 83 h 84"/>
                <a:gd name="T66" fmla="*/ 42 w 115"/>
                <a:gd name="T67" fmla="*/ 83 h 84"/>
                <a:gd name="T68" fmla="*/ 44 w 115"/>
                <a:gd name="T69" fmla="*/ 83 h 84"/>
                <a:gd name="T70" fmla="*/ 48 w 115"/>
                <a:gd name="T71" fmla="*/ 82 h 84"/>
                <a:gd name="T72" fmla="*/ 51 w 115"/>
                <a:gd name="T73" fmla="*/ 80 h 84"/>
                <a:gd name="T74" fmla="*/ 52 w 115"/>
                <a:gd name="T75" fmla="*/ 79 h 84"/>
                <a:gd name="T76" fmla="*/ 54 w 115"/>
                <a:gd name="T77" fmla="*/ 77 h 84"/>
                <a:gd name="T78" fmla="*/ 55 w 115"/>
                <a:gd name="T79" fmla="*/ 76 h 84"/>
                <a:gd name="T80" fmla="*/ 55 w 115"/>
                <a:gd name="T81" fmla="*/ 76 h 84"/>
                <a:gd name="T82" fmla="*/ 57 w 115"/>
                <a:gd name="T83" fmla="*/ 75 h 84"/>
                <a:gd name="T84" fmla="*/ 59 w 115"/>
                <a:gd name="T85" fmla="*/ 75 h 84"/>
                <a:gd name="T86" fmla="*/ 64 w 115"/>
                <a:gd name="T87" fmla="*/ 73 h 84"/>
                <a:gd name="T88" fmla="*/ 66 w 115"/>
                <a:gd name="T89" fmla="*/ 70 h 84"/>
                <a:gd name="T90" fmla="*/ 66 w 115"/>
                <a:gd name="T91" fmla="*/ 59 h 84"/>
                <a:gd name="T92" fmla="*/ 63 w 115"/>
                <a:gd name="T93" fmla="*/ 56 h 84"/>
                <a:gd name="T94" fmla="*/ 56 w 115"/>
                <a:gd name="T95" fmla="*/ 54 h 84"/>
                <a:gd name="T96" fmla="*/ 50 w 115"/>
                <a:gd name="T97" fmla="*/ 55 h 84"/>
                <a:gd name="T98" fmla="*/ 50 w 115"/>
                <a:gd name="T99" fmla="*/ 54 h 84"/>
                <a:gd name="T100" fmla="*/ 59 w 115"/>
                <a:gd name="T101" fmla="*/ 48 h 84"/>
                <a:gd name="T102" fmla="*/ 62 w 115"/>
                <a:gd name="T103" fmla="*/ 4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5" h="84">
                  <a:moveTo>
                    <a:pt x="62" y="44"/>
                  </a:moveTo>
                  <a:lnTo>
                    <a:pt x="64" y="40"/>
                  </a:lnTo>
                  <a:lnTo>
                    <a:pt x="69" y="40"/>
                  </a:lnTo>
                  <a:lnTo>
                    <a:pt x="84" y="44"/>
                  </a:lnTo>
                  <a:cubicBezTo>
                    <a:pt x="85" y="44"/>
                    <a:pt x="86" y="44"/>
                    <a:pt x="86" y="44"/>
                  </a:cubicBezTo>
                  <a:lnTo>
                    <a:pt x="99" y="44"/>
                  </a:lnTo>
                  <a:cubicBezTo>
                    <a:pt x="101" y="44"/>
                    <a:pt x="102" y="44"/>
                    <a:pt x="104" y="43"/>
                  </a:cubicBezTo>
                  <a:lnTo>
                    <a:pt x="110" y="39"/>
                  </a:lnTo>
                  <a:cubicBezTo>
                    <a:pt x="112" y="38"/>
                    <a:pt x="113" y="36"/>
                    <a:pt x="114" y="34"/>
                  </a:cubicBezTo>
                  <a:cubicBezTo>
                    <a:pt x="114" y="31"/>
                    <a:pt x="114" y="29"/>
                    <a:pt x="112" y="27"/>
                  </a:cubicBezTo>
                  <a:lnTo>
                    <a:pt x="107" y="21"/>
                  </a:lnTo>
                  <a:cubicBezTo>
                    <a:pt x="105" y="19"/>
                    <a:pt x="102" y="18"/>
                    <a:pt x="99" y="18"/>
                  </a:cubicBezTo>
                  <a:lnTo>
                    <a:pt x="93" y="19"/>
                  </a:lnTo>
                  <a:lnTo>
                    <a:pt x="82" y="17"/>
                  </a:lnTo>
                  <a:cubicBezTo>
                    <a:pt x="81" y="17"/>
                    <a:pt x="81" y="16"/>
                    <a:pt x="81" y="16"/>
                  </a:cubicBezTo>
                  <a:lnTo>
                    <a:pt x="78" y="9"/>
                  </a:lnTo>
                  <a:cubicBezTo>
                    <a:pt x="78" y="7"/>
                    <a:pt x="76" y="6"/>
                    <a:pt x="74" y="5"/>
                  </a:cubicBezTo>
                  <a:lnTo>
                    <a:pt x="64" y="1"/>
                  </a:lnTo>
                  <a:cubicBezTo>
                    <a:pt x="63" y="1"/>
                    <a:pt x="61" y="0"/>
                    <a:pt x="59" y="1"/>
                  </a:cubicBezTo>
                  <a:lnTo>
                    <a:pt x="43" y="6"/>
                  </a:lnTo>
                  <a:lnTo>
                    <a:pt x="26" y="7"/>
                  </a:lnTo>
                  <a:cubicBezTo>
                    <a:pt x="24" y="8"/>
                    <a:pt x="22" y="8"/>
                    <a:pt x="20" y="10"/>
                  </a:cubicBezTo>
                  <a:lnTo>
                    <a:pt x="7" y="25"/>
                  </a:lnTo>
                  <a:lnTo>
                    <a:pt x="2" y="30"/>
                  </a:lnTo>
                  <a:cubicBezTo>
                    <a:pt x="1" y="32"/>
                    <a:pt x="0" y="35"/>
                    <a:pt x="0" y="37"/>
                  </a:cubicBezTo>
                  <a:lnTo>
                    <a:pt x="4" y="51"/>
                  </a:lnTo>
                  <a:lnTo>
                    <a:pt x="15" y="71"/>
                  </a:lnTo>
                  <a:cubicBezTo>
                    <a:pt x="17" y="75"/>
                    <a:pt x="21" y="76"/>
                    <a:pt x="25" y="75"/>
                  </a:cubicBezTo>
                  <a:lnTo>
                    <a:pt x="27" y="74"/>
                  </a:lnTo>
                  <a:cubicBezTo>
                    <a:pt x="28" y="75"/>
                    <a:pt x="28" y="76"/>
                    <a:pt x="29" y="77"/>
                  </a:cubicBezTo>
                  <a:lnTo>
                    <a:pt x="32" y="80"/>
                  </a:lnTo>
                  <a:cubicBezTo>
                    <a:pt x="33" y="81"/>
                    <a:pt x="35" y="83"/>
                    <a:pt x="37" y="83"/>
                  </a:cubicBezTo>
                  <a:lnTo>
                    <a:pt x="41" y="83"/>
                  </a:lnTo>
                  <a:lnTo>
                    <a:pt x="42" y="83"/>
                  </a:lnTo>
                  <a:cubicBezTo>
                    <a:pt x="43" y="83"/>
                    <a:pt x="43" y="83"/>
                    <a:pt x="44" y="83"/>
                  </a:cubicBezTo>
                  <a:lnTo>
                    <a:pt x="48" y="82"/>
                  </a:lnTo>
                  <a:cubicBezTo>
                    <a:pt x="49" y="81"/>
                    <a:pt x="50" y="81"/>
                    <a:pt x="51" y="80"/>
                  </a:cubicBezTo>
                  <a:lnTo>
                    <a:pt x="52" y="79"/>
                  </a:lnTo>
                  <a:cubicBezTo>
                    <a:pt x="53" y="78"/>
                    <a:pt x="54" y="77"/>
                    <a:pt x="54" y="77"/>
                  </a:cubicBezTo>
                  <a:lnTo>
                    <a:pt x="55" y="76"/>
                  </a:lnTo>
                  <a:lnTo>
                    <a:pt x="55" y="76"/>
                  </a:lnTo>
                  <a:cubicBezTo>
                    <a:pt x="56" y="76"/>
                    <a:pt x="56" y="76"/>
                    <a:pt x="57" y="75"/>
                  </a:cubicBezTo>
                  <a:lnTo>
                    <a:pt x="59" y="75"/>
                  </a:lnTo>
                  <a:cubicBezTo>
                    <a:pt x="61" y="75"/>
                    <a:pt x="62" y="74"/>
                    <a:pt x="64" y="73"/>
                  </a:cubicBezTo>
                  <a:lnTo>
                    <a:pt x="66" y="70"/>
                  </a:lnTo>
                  <a:cubicBezTo>
                    <a:pt x="69" y="67"/>
                    <a:pt x="69" y="62"/>
                    <a:pt x="66" y="59"/>
                  </a:cubicBezTo>
                  <a:lnTo>
                    <a:pt x="63" y="56"/>
                  </a:lnTo>
                  <a:cubicBezTo>
                    <a:pt x="61" y="55"/>
                    <a:pt x="59" y="54"/>
                    <a:pt x="56" y="54"/>
                  </a:cubicBezTo>
                  <a:lnTo>
                    <a:pt x="50" y="55"/>
                  </a:lnTo>
                  <a:lnTo>
                    <a:pt x="50" y="54"/>
                  </a:lnTo>
                  <a:lnTo>
                    <a:pt x="59" y="48"/>
                  </a:lnTo>
                  <a:cubicBezTo>
                    <a:pt x="61" y="47"/>
                    <a:pt x="62" y="46"/>
                    <a:pt x="62" y="4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86" name="Freeform 471">
              <a:extLst>
                <a:ext uri="{FF2B5EF4-FFF2-40B4-BE49-F238E27FC236}">
                  <a16:creationId xmlns:a16="http://schemas.microsoft.com/office/drawing/2014/main" id="{6793BE3F-B0F2-4041-B333-119048C8D444}"/>
                </a:ext>
              </a:extLst>
            </p:cNvPr>
            <p:cNvSpPr>
              <a:spLocks noChangeArrowheads="1"/>
            </p:cNvSpPr>
            <p:nvPr/>
          </p:nvSpPr>
          <p:spPr bwMode="auto">
            <a:xfrm>
              <a:off x="9266237" y="2028825"/>
              <a:ext cx="12700" cy="17463"/>
            </a:xfrm>
            <a:custGeom>
              <a:avLst/>
              <a:gdLst>
                <a:gd name="T0" fmla="*/ 7 w 35"/>
                <a:gd name="T1" fmla="*/ 37 h 47"/>
                <a:gd name="T2" fmla="*/ 12 w 35"/>
                <a:gd name="T3" fmla="*/ 44 h 47"/>
                <a:gd name="T4" fmla="*/ 14 w 35"/>
                <a:gd name="T5" fmla="*/ 45 h 47"/>
                <a:gd name="T6" fmla="*/ 17 w 35"/>
                <a:gd name="T7" fmla="*/ 46 h 47"/>
                <a:gd name="T8" fmla="*/ 24 w 35"/>
                <a:gd name="T9" fmla="*/ 41 h 47"/>
                <a:gd name="T10" fmla="*/ 34 w 35"/>
                <a:gd name="T11" fmla="*/ 22 h 47"/>
                <a:gd name="T12" fmla="*/ 34 w 35"/>
                <a:gd name="T13" fmla="*/ 18 h 47"/>
                <a:gd name="T14" fmla="*/ 34 w 35"/>
                <a:gd name="T15" fmla="*/ 12 h 47"/>
                <a:gd name="T16" fmla="*/ 32 w 35"/>
                <a:gd name="T17" fmla="*/ 8 h 47"/>
                <a:gd name="T18" fmla="*/ 29 w 35"/>
                <a:gd name="T19" fmla="*/ 5 h 47"/>
                <a:gd name="T20" fmla="*/ 20 w 35"/>
                <a:gd name="T21" fmla="*/ 3 h 47"/>
                <a:gd name="T22" fmla="*/ 19 w 35"/>
                <a:gd name="T23" fmla="*/ 2 h 47"/>
                <a:gd name="T24" fmla="*/ 11 w 35"/>
                <a:gd name="T25" fmla="*/ 1 h 47"/>
                <a:gd name="T26" fmla="*/ 7 w 35"/>
                <a:gd name="T27" fmla="*/ 3 h 47"/>
                <a:gd name="T28" fmla="*/ 3 w 35"/>
                <a:gd name="T29" fmla="*/ 7 h 47"/>
                <a:gd name="T30" fmla="*/ 1 w 35"/>
                <a:gd name="T31" fmla="*/ 12 h 47"/>
                <a:gd name="T32" fmla="*/ 0 w 35"/>
                <a:gd name="T33" fmla="*/ 15 h 47"/>
                <a:gd name="T34" fmla="*/ 0 w 35"/>
                <a:gd name="T35" fmla="*/ 21 h 47"/>
                <a:gd name="T36" fmla="*/ 0 w 35"/>
                <a:gd name="T37" fmla="*/ 25 h 47"/>
                <a:gd name="T38" fmla="*/ 2 w 35"/>
                <a:gd name="T39" fmla="*/ 28 h 47"/>
                <a:gd name="T40" fmla="*/ 7 w 35"/>
                <a:gd name="T41" fmla="*/ 33 h 47"/>
                <a:gd name="T42" fmla="*/ 7 w 35"/>
                <a:gd name="T43" fmla="*/ 35 h 47"/>
                <a:gd name="T44" fmla="*/ 7 w 35"/>
                <a:gd name="T45"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 h="47">
                  <a:moveTo>
                    <a:pt x="7" y="37"/>
                  </a:moveTo>
                  <a:cubicBezTo>
                    <a:pt x="7" y="40"/>
                    <a:pt x="9" y="43"/>
                    <a:pt x="12" y="44"/>
                  </a:cubicBezTo>
                  <a:lnTo>
                    <a:pt x="14" y="45"/>
                  </a:lnTo>
                  <a:cubicBezTo>
                    <a:pt x="15" y="45"/>
                    <a:pt x="16" y="46"/>
                    <a:pt x="17" y="46"/>
                  </a:cubicBezTo>
                  <a:cubicBezTo>
                    <a:pt x="20" y="46"/>
                    <a:pt x="23" y="44"/>
                    <a:pt x="24" y="41"/>
                  </a:cubicBezTo>
                  <a:lnTo>
                    <a:pt x="34" y="22"/>
                  </a:lnTo>
                  <a:cubicBezTo>
                    <a:pt x="34" y="21"/>
                    <a:pt x="34" y="20"/>
                    <a:pt x="34" y="18"/>
                  </a:cubicBezTo>
                  <a:lnTo>
                    <a:pt x="34" y="12"/>
                  </a:lnTo>
                  <a:cubicBezTo>
                    <a:pt x="34" y="11"/>
                    <a:pt x="33" y="9"/>
                    <a:pt x="32" y="8"/>
                  </a:cubicBezTo>
                  <a:cubicBezTo>
                    <a:pt x="32" y="7"/>
                    <a:pt x="30" y="5"/>
                    <a:pt x="29" y="5"/>
                  </a:cubicBezTo>
                  <a:cubicBezTo>
                    <a:pt x="27" y="2"/>
                    <a:pt x="23" y="2"/>
                    <a:pt x="20" y="3"/>
                  </a:cubicBezTo>
                  <a:lnTo>
                    <a:pt x="19" y="2"/>
                  </a:lnTo>
                  <a:cubicBezTo>
                    <a:pt x="17" y="1"/>
                    <a:pt x="14" y="0"/>
                    <a:pt x="11" y="1"/>
                  </a:cubicBezTo>
                  <a:lnTo>
                    <a:pt x="7" y="3"/>
                  </a:lnTo>
                  <a:cubicBezTo>
                    <a:pt x="5" y="4"/>
                    <a:pt x="4" y="5"/>
                    <a:pt x="3" y="7"/>
                  </a:cubicBezTo>
                  <a:lnTo>
                    <a:pt x="1" y="12"/>
                  </a:lnTo>
                  <a:cubicBezTo>
                    <a:pt x="0" y="13"/>
                    <a:pt x="0" y="14"/>
                    <a:pt x="0" y="15"/>
                  </a:cubicBezTo>
                  <a:lnTo>
                    <a:pt x="0" y="21"/>
                  </a:lnTo>
                  <a:cubicBezTo>
                    <a:pt x="0" y="22"/>
                    <a:pt x="0" y="24"/>
                    <a:pt x="0" y="25"/>
                  </a:cubicBezTo>
                  <a:lnTo>
                    <a:pt x="2" y="28"/>
                  </a:lnTo>
                  <a:cubicBezTo>
                    <a:pt x="3" y="30"/>
                    <a:pt x="5" y="32"/>
                    <a:pt x="7" y="33"/>
                  </a:cubicBezTo>
                  <a:cubicBezTo>
                    <a:pt x="7" y="33"/>
                    <a:pt x="7" y="34"/>
                    <a:pt x="7" y="35"/>
                  </a:cubicBezTo>
                  <a:lnTo>
                    <a:pt x="7" y="3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87" name="Freeform 472">
              <a:extLst>
                <a:ext uri="{FF2B5EF4-FFF2-40B4-BE49-F238E27FC236}">
                  <a16:creationId xmlns:a16="http://schemas.microsoft.com/office/drawing/2014/main" id="{1364C176-5C7D-4B5F-9A51-2C64BD96E597}"/>
                </a:ext>
              </a:extLst>
            </p:cNvPr>
            <p:cNvSpPr>
              <a:spLocks noChangeArrowheads="1"/>
            </p:cNvSpPr>
            <p:nvPr/>
          </p:nvSpPr>
          <p:spPr bwMode="auto">
            <a:xfrm>
              <a:off x="9207500" y="2009775"/>
              <a:ext cx="84137" cy="69850"/>
            </a:xfrm>
            <a:custGeom>
              <a:avLst/>
              <a:gdLst>
                <a:gd name="T0" fmla="*/ 0 w 233"/>
                <a:gd name="T1" fmla="*/ 99 h 195"/>
                <a:gd name="T2" fmla="*/ 7 w 233"/>
                <a:gd name="T3" fmla="*/ 119 h 195"/>
                <a:gd name="T4" fmla="*/ 22 w 233"/>
                <a:gd name="T5" fmla="*/ 124 h 195"/>
                <a:gd name="T6" fmla="*/ 31 w 233"/>
                <a:gd name="T7" fmla="*/ 114 h 195"/>
                <a:gd name="T8" fmla="*/ 39 w 233"/>
                <a:gd name="T9" fmla="*/ 114 h 195"/>
                <a:gd name="T10" fmla="*/ 56 w 233"/>
                <a:gd name="T11" fmla="*/ 147 h 195"/>
                <a:gd name="T12" fmla="*/ 69 w 233"/>
                <a:gd name="T13" fmla="*/ 144 h 195"/>
                <a:gd name="T14" fmla="*/ 78 w 233"/>
                <a:gd name="T15" fmla="*/ 144 h 195"/>
                <a:gd name="T16" fmla="*/ 83 w 233"/>
                <a:gd name="T17" fmla="*/ 144 h 195"/>
                <a:gd name="T18" fmla="*/ 89 w 233"/>
                <a:gd name="T19" fmla="*/ 156 h 195"/>
                <a:gd name="T20" fmla="*/ 101 w 233"/>
                <a:gd name="T21" fmla="*/ 156 h 195"/>
                <a:gd name="T22" fmla="*/ 112 w 233"/>
                <a:gd name="T23" fmla="*/ 162 h 195"/>
                <a:gd name="T24" fmla="*/ 118 w 233"/>
                <a:gd name="T25" fmla="*/ 175 h 195"/>
                <a:gd name="T26" fmla="*/ 129 w 233"/>
                <a:gd name="T27" fmla="*/ 180 h 195"/>
                <a:gd name="T28" fmla="*/ 150 w 233"/>
                <a:gd name="T29" fmla="*/ 177 h 195"/>
                <a:gd name="T30" fmla="*/ 155 w 233"/>
                <a:gd name="T31" fmla="*/ 191 h 195"/>
                <a:gd name="T32" fmla="*/ 169 w 233"/>
                <a:gd name="T33" fmla="*/ 191 h 195"/>
                <a:gd name="T34" fmla="*/ 175 w 233"/>
                <a:gd name="T35" fmla="*/ 183 h 195"/>
                <a:gd name="T36" fmla="*/ 194 w 233"/>
                <a:gd name="T37" fmla="*/ 176 h 195"/>
                <a:gd name="T38" fmla="*/ 205 w 233"/>
                <a:gd name="T39" fmla="*/ 173 h 195"/>
                <a:gd name="T40" fmla="*/ 220 w 233"/>
                <a:gd name="T41" fmla="*/ 172 h 195"/>
                <a:gd name="T42" fmla="*/ 229 w 233"/>
                <a:gd name="T43" fmla="*/ 161 h 195"/>
                <a:gd name="T44" fmla="*/ 231 w 233"/>
                <a:gd name="T45" fmla="*/ 150 h 195"/>
                <a:gd name="T46" fmla="*/ 223 w 233"/>
                <a:gd name="T47" fmla="*/ 140 h 195"/>
                <a:gd name="T48" fmla="*/ 204 w 233"/>
                <a:gd name="T49" fmla="*/ 131 h 195"/>
                <a:gd name="T50" fmla="*/ 198 w 233"/>
                <a:gd name="T51" fmla="*/ 135 h 195"/>
                <a:gd name="T52" fmla="*/ 186 w 233"/>
                <a:gd name="T53" fmla="*/ 136 h 195"/>
                <a:gd name="T54" fmla="*/ 173 w 233"/>
                <a:gd name="T55" fmla="*/ 152 h 195"/>
                <a:gd name="T56" fmla="*/ 156 w 233"/>
                <a:gd name="T57" fmla="*/ 163 h 195"/>
                <a:gd name="T58" fmla="*/ 161 w 233"/>
                <a:gd name="T59" fmla="*/ 149 h 195"/>
                <a:gd name="T60" fmla="*/ 164 w 233"/>
                <a:gd name="T61" fmla="*/ 135 h 195"/>
                <a:gd name="T62" fmla="*/ 164 w 233"/>
                <a:gd name="T63" fmla="*/ 108 h 195"/>
                <a:gd name="T64" fmla="*/ 151 w 233"/>
                <a:gd name="T65" fmla="*/ 103 h 195"/>
                <a:gd name="T66" fmla="*/ 147 w 233"/>
                <a:gd name="T67" fmla="*/ 97 h 195"/>
                <a:gd name="T68" fmla="*/ 156 w 233"/>
                <a:gd name="T69" fmla="*/ 89 h 195"/>
                <a:gd name="T70" fmla="*/ 157 w 233"/>
                <a:gd name="T71" fmla="*/ 79 h 195"/>
                <a:gd name="T72" fmla="*/ 158 w 233"/>
                <a:gd name="T73" fmla="*/ 50 h 195"/>
                <a:gd name="T74" fmla="*/ 148 w 233"/>
                <a:gd name="T75" fmla="*/ 47 h 195"/>
                <a:gd name="T76" fmla="*/ 141 w 233"/>
                <a:gd name="T77" fmla="*/ 33 h 195"/>
                <a:gd name="T78" fmla="*/ 127 w 233"/>
                <a:gd name="T79" fmla="*/ 22 h 195"/>
                <a:gd name="T80" fmla="*/ 112 w 233"/>
                <a:gd name="T81" fmla="*/ 19 h 195"/>
                <a:gd name="T82" fmla="*/ 100 w 233"/>
                <a:gd name="T83" fmla="*/ 18 h 195"/>
                <a:gd name="T84" fmla="*/ 92 w 233"/>
                <a:gd name="T85" fmla="*/ 7 h 195"/>
                <a:gd name="T86" fmla="*/ 80 w 233"/>
                <a:gd name="T87" fmla="*/ 0 h 195"/>
                <a:gd name="T88" fmla="*/ 68 w 233"/>
                <a:gd name="T89" fmla="*/ 3 h 195"/>
                <a:gd name="T90" fmla="*/ 60 w 233"/>
                <a:gd name="T91" fmla="*/ 12 h 195"/>
                <a:gd name="T92" fmla="*/ 52 w 233"/>
                <a:gd name="T93" fmla="*/ 30 h 195"/>
                <a:gd name="T94" fmla="*/ 64 w 233"/>
                <a:gd name="T95" fmla="*/ 41 h 195"/>
                <a:gd name="T96" fmla="*/ 48 w 233"/>
                <a:gd name="T97" fmla="*/ 42 h 195"/>
                <a:gd name="T98" fmla="*/ 46 w 233"/>
                <a:gd name="T99" fmla="*/ 53 h 195"/>
                <a:gd name="T100" fmla="*/ 41 w 233"/>
                <a:gd name="T101" fmla="*/ 56 h 195"/>
                <a:gd name="T102" fmla="*/ 28 w 233"/>
                <a:gd name="T103" fmla="*/ 59 h 195"/>
                <a:gd name="T104" fmla="*/ 21 w 233"/>
                <a:gd name="T105" fmla="*/ 57 h 195"/>
                <a:gd name="T106" fmla="*/ 12 w 233"/>
                <a:gd name="T107" fmla="*/ 63 h 195"/>
                <a:gd name="T108" fmla="*/ 4 w 233"/>
                <a:gd name="T109" fmla="*/ 81 h 195"/>
                <a:gd name="T110" fmla="*/ 1 w 233"/>
                <a:gd name="T111" fmla="*/ 9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3" h="195">
                  <a:moveTo>
                    <a:pt x="1" y="92"/>
                  </a:moveTo>
                  <a:cubicBezTo>
                    <a:pt x="0" y="93"/>
                    <a:pt x="0" y="95"/>
                    <a:pt x="0" y="96"/>
                  </a:cubicBezTo>
                  <a:cubicBezTo>
                    <a:pt x="0" y="97"/>
                    <a:pt x="0" y="99"/>
                    <a:pt x="0" y="99"/>
                  </a:cubicBezTo>
                  <a:lnTo>
                    <a:pt x="3" y="111"/>
                  </a:lnTo>
                  <a:cubicBezTo>
                    <a:pt x="3" y="112"/>
                    <a:pt x="3" y="113"/>
                    <a:pt x="4" y="114"/>
                  </a:cubicBezTo>
                  <a:lnTo>
                    <a:pt x="7" y="119"/>
                  </a:lnTo>
                  <a:cubicBezTo>
                    <a:pt x="8" y="120"/>
                    <a:pt x="9" y="122"/>
                    <a:pt x="11" y="122"/>
                  </a:cubicBezTo>
                  <a:lnTo>
                    <a:pt x="15" y="124"/>
                  </a:lnTo>
                  <a:cubicBezTo>
                    <a:pt x="17" y="125"/>
                    <a:pt x="20" y="125"/>
                    <a:pt x="22" y="124"/>
                  </a:cubicBezTo>
                  <a:lnTo>
                    <a:pt x="26" y="122"/>
                  </a:lnTo>
                  <a:cubicBezTo>
                    <a:pt x="27" y="121"/>
                    <a:pt x="28" y="120"/>
                    <a:pt x="29" y="118"/>
                  </a:cubicBezTo>
                  <a:lnTo>
                    <a:pt x="31" y="114"/>
                  </a:lnTo>
                  <a:cubicBezTo>
                    <a:pt x="33" y="114"/>
                    <a:pt x="34" y="114"/>
                    <a:pt x="36" y="114"/>
                  </a:cubicBezTo>
                  <a:lnTo>
                    <a:pt x="36" y="114"/>
                  </a:lnTo>
                  <a:cubicBezTo>
                    <a:pt x="37" y="114"/>
                    <a:pt x="38" y="114"/>
                    <a:pt x="39" y="114"/>
                  </a:cubicBezTo>
                  <a:lnTo>
                    <a:pt x="46" y="130"/>
                  </a:lnTo>
                  <a:lnTo>
                    <a:pt x="49" y="141"/>
                  </a:lnTo>
                  <a:cubicBezTo>
                    <a:pt x="50" y="144"/>
                    <a:pt x="53" y="146"/>
                    <a:pt x="56" y="147"/>
                  </a:cubicBezTo>
                  <a:cubicBezTo>
                    <a:pt x="60" y="147"/>
                    <a:pt x="63" y="145"/>
                    <a:pt x="64" y="142"/>
                  </a:cubicBezTo>
                  <a:lnTo>
                    <a:pt x="64" y="142"/>
                  </a:lnTo>
                  <a:cubicBezTo>
                    <a:pt x="65" y="143"/>
                    <a:pt x="67" y="144"/>
                    <a:pt x="69" y="144"/>
                  </a:cubicBezTo>
                  <a:lnTo>
                    <a:pt x="72" y="145"/>
                  </a:lnTo>
                  <a:cubicBezTo>
                    <a:pt x="73" y="145"/>
                    <a:pt x="74" y="145"/>
                    <a:pt x="75" y="144"/>
                  </a:cubicBezTo>
                  <a:lnTo>
                    <a:pt x="78" y="144"/>
                  </a:lnTo>
                  <a:cubicBezTo>
                    <a:pt x="79" y="143"/>
                    <a:pt x="80" y="143"/>
                    <a:pt x="81" y="142"/>
                  </a:cubicBezTo>
                  <a:lnTo>
                    <a:pt x="82" y="141"/>
                  </a:lnTo>
                  <a:lnTo>
                    <a:pt x="83" y="144"/>
                  </a:lnTo>
                  <a:lnTo>
                    <a:pt x="83" y="147"/>
                  </a:lnTo>
                  <a:cubicBezTo>
                    <a:pt x="82" y="150"/>
                    <a:pt x="84" y="154"/>
                    <a:pt x="87" y="155"/>
                  </a:cubicBezTo>
                  <a:lnTo>
                    <a:pt x="89" y="156"/>
                  </a:lnTo>
                  <a:cubicBezTo>
                    <a:pt x="93" y="158"/>
                    <a:pt x="97" y="157"/>
                    <a:pt x="99" y="154"/>
                  </a:cubicBezTo>
                  <a:lnTo>
                    <a:pt x="100" y="153"/>
                  </a:lnTo>
                  <a:cubicBezTo>
                    <a:pt x="100" y="154"/>
                    <a:pt x="101" y="155"/>
                    <a:pt x="101" y="156"/>
                  </a:cubicBezTo>
                  <a:cubicBezTo>
                    <a:pt x="103" y="157"/>
                    <a:pt x="104" y="159"/>
                    <a:pt x="107" y="159"/>
                  </a:cubicBezTo>
                  <a:lnTo>
                    <a:pt x="110" y="160"/>
                  </a:lnTo>
                  <a:lnTo>
                    <a:pt x="112" y="162"/>
                  </a:lnTo>
                  <a:cubicBezTo>
                    <a:pt x="114" y="163"/>
                    <a:pt x="115" y="164"/>
                    <a:pt x="117" y="164"/>
                  </a:cubicBezTo>
                  <a:lnTo>
                    <a:pt x="117" y="165"/>
                  </a:lnTo>
                  <a:cubicBezTo>
                    <a:pt x="115" y="168"/>
                    <a:pt x="115" y="173"/>
                    <a:pt x="118" y="175"/>
                  </a:cubicBezTo>
                  <a:lnTo>
                    <a:pt x="122" y="178"/>
                  </a:lnTo>
                  <a:cubicBezTo>
                    <a:pt x="124" y="180"/>
                    <a:pt x="127" y="180"/>
                    <a:pt x="129" y="180"/>
                  </a:cubicBezTo>
                  <a:lnTo>
                    <a:pt x="129" y="180"/>
                  </a:lnTo>
                  <a:cubicBezTo>
                    <a:pt x="130" y="182"/>
                    <a:pt x="131" y="184"/>
                    <a:pt x="133" y="186"/>
                  </a:cubicBezTo>
                  <a:cubicBezTo>
                    <a:pt x="136" y="187"/>
                    <a:pt x="140" y="187"/>
                    <a:pt x="142" y="185"/>
                  </a:cubicBezTo>
                  <a:lnTo>
                    <a:pt x="150" y="177"/>
                  </a:lnTo>
                  <a:lnTo>
                    <a:pt x="150" y="177"/>
                  </a:lnTo>
                  <a:lnTo>
                    <a:pt x="151" y="184"/>
                  </a:lnTo>
                  <a:cubicBezTo>
                    <a:pt x="151" y="187"/>
                    <a:pt x="153" y="190"/>
                    <a:pt x="155" y="191"/>
                  </a:cubicBezTo>
                  <a:lnTo>
                    <a:pt x="160" y="193"/>
                  </a:lnTo>
                  <a:cubicBezTo>
                    <a:pt x="161" y="193"/>
                    <a:pt x="162" y="194"/>
                    <a:pt x="163" y="194"/>
                  </a:cubicBezTo>
                  <a:cubicBezTo>
                    <a:pt x="165" y="194"/>
                    <a:pt x="168" y="193"/>
                    <a:pt x="169" y="191"/>
                  </a:cubicBezTo>
                  <a:lnTo>
                    <a:pt x="172" y="187"/>
                  </a:lnTo>
                  <a:cubicBezTo>
                    <a:pt x="173" y="186"/>
                    <a:pt x="174" y="184"/>
                    <a:pt x="174" y="183"/>
                  </a:cubicBezTo>
                  <a:lnTo>
                    <a:pt x="175" y="183"/>
                  </a:lnTo>
                  <a:lnTo>
                    <a:pt x="181" y="183"/>
                  </a:lnTo>
                  <a:cubicBezTo>
                    <a:pt x="182" y="183"/>
                    <a:pt x="184" y="183"/>
                    <a:pt x="185" y="182"/>
                  </a:cubicBezTo>
                  <a:lnTo>
                    <a:pt x="194" y="176"/>
                  </a:lnTo>
                  <a:cubicBezTo>
                    <a:pt x="196" y="175"/>
                    <a:pt x="198" y="173"/>
                    <a:pt x="198" y="171"/>
                  </a:cubicBezTo>
                  <a:cubicBezTo>
                    <a:pt x="199" y="172"/>
                    <a:pt x="201" y="173"/>
                    <a:pt x="202" y="173"/>
                  </a:cubicBezTo>
                  <a:lnTo>
                    <a:pt x="205" y="173"/>
                  </a:lnTo>
                  <a:cubicBezTo>
                    <a:pt x="207" y="174"/>
                    <a:pt x="209" y="173"/>
                    <a:pt x="211" y="172"/>
                  </a:cubicBezTo>
                  <a:lnTo>
                    <a:pt x="211" y="172"/>
                  </a:lnTo>
                  <a:cubicBezTo>
                    <a:pt x="214" y="173"/>
                    <a:pt x="218" y="173"/>
                    <a:pt x="220" y="172"/>
                  </a:cubicBezTo>
                  <a:cubicBezTo>
                    <a:pt x="222" y="172"/>
                    <a:pt x="224" y="170"/>
                    <a:pt x="225" y="169"/>
                  </a:cubicBezTo>
                  <a:lnTo>
                    <a:pt x="228" y="164"/>
                  </a:lnTo>
                  <a:cubicBezTo>
                    <a:pt x="229" y="163"/>
                    <a:pt x="229" y="162"/>
                    <a:pt x="229" y="161"/>
                  </a:cubicBezTo>
                  <a:lnTo>
                    <a:pt x="230" y="158"/>
                  </a:lnTo>
                  <a:cubicBezTo>
                    <a:pt x="230" y="157"/>
                    <a:pt x="230" y="156"/>
                    <a:pt x="230" y="156"/>
                  </a:cubicBezTo>
                  <a:cubicBezTo>
                    <a:pt x="231" y="154"/>
                    <a:pt x="232" y="152"/>
                    <a:pt x="231" y="150"/>
                  </a:cubicBezTo>
                  <a:cubicBezTo>
                    <a:pt x="231" y="148"/>
                    <a:pt x="230" y="147"/>
                    <a:pt x="229" y="146"/>
                  </a:cubicBezTo>
                  <a:cubicBezTo>
                    <a:pt x="229" y="145"/>
                    <a:pt x="229" y="144"/>
                    <a:pt x="229" y="144"/>
                  </a:cubicBezTo>
                  <a:cubicBezTo>
                    <a:pt x="228" y="142"/>
                    <a:pt x="226" y="141"/>
                    <a:pt x="223" y="140"/>
                  </a:cubicBezTo>
                  <a:cubicBezTo>
                    <a:pt x="222" y="138"/>
                    <a:pt x="218" y="137"/>
                    <a:pt x="216" y="136"/>
                  </a:cubicBezTo>
                  <a:cubicBezTo>
                    <a:pt x="215" y="135"/>
                    <a:pt x="213" y="133"/>
                    <a:pt x="212" y="132"/>
                  </a:cubicBezTo>
                  <a:cubicBezTo>
                    <a:pt x="209" y="131"/>
                    <a:pt x="207" y="130"/>
                    <a:pt x="204" y="131"/>
                  </a:cubicBezTo>
                  <a:lnTo>
                    <a:pt x="201" y="133"/>
                  </a:lnTo>
                  <a:cubicBezTo>
                    <a:pt x="200" y="133"/>
                    <a:pt x="199" y="134"/>
                    <a:pt x="198" y="135"/>
                  </a:cubicBezTo>
                  <a:lnTo>
                    <a:pt x="198" y="135"/>
                  </a:lnTo>
                  <a:cubicBezTo>
                    <a:pt x="196" y="134"/>
                    <a:pt x="194" y="133"/>
                    <a:pt x="192" y="134"/>
                  </a:cubicBezTo>
                  <a:lnTo>
                    <a:pt x="189" y="134"/>
                  </a:lnTo>
                  <a:cubicBezTo>
                    <a:pt x="188" y="135"/>
                    <a:pt x="187" y="135"/>
                    <a:pt x="186" y="136"/>
                  </a:cubicBezTo>
                  <a:lnTo>
                    <a:pt x="181" y="140"/>
                  </a:lnTo>
                  <a:cubicBezTo>
                    <a:pt x="180" y="140"/>
                    <a:pt x="180" y="141"/>
                    <a:pt x="179" y="141"/>
                  </a:cubicBezTo>
                  <a:lnTo>
                    <a:pt x="173" y="152"/>
                  </a:lnTo>
                  <a:lnTo>
                    <a:pt x="171" y="152"/>
                  </a:lnTo>
                  <a:cubicBezTo>
                    <a:pt x="168" y="151"/>
                    <a:pt x="165" y="152"/>
                    <a:pt x="163" y="154"/>
                  </a:cubicBezTo>
                  <a:lnTo>
                    <a:pt x="156" y="163"/>
                  </a:lnTo>
                  <a:lnTo>
                    <a:pt x="155" y="164"/>
                  </a:lnTo>
                  <a:lnTo>
                    <a:pt x="152" y="151"/>
                  </a:lnTo>
                  <a:cubicBezTo>
                    <a:pt x="155" y="153"/>
                    <a:pt x="159" y="152"/>
                    <a:pt x="161" y="149"/>
                  </a:cubicBezTo>
                  <a:lnTo>
                    <a:pt x="163" y="147"/>
                  </a:lnTo>
                  <a:cubicBezTo>
                    <a:pt x="165" y="145"/>
                    <a:pt x="166" y="142"/>
                    <a:pt x="165" y="140"/>
                  </a:cubicBezTo>
                  <a:lnTo>
                    <a:pt x="164" y="135"/>
                  </a:lnTo>
                  <a:lnTo>
                    <a:pt x="169" y="123"/>
                  </a:lnTo>
                  <a:cubicBezTo>
                    <a:pt x="169" y="121"/>
                    <a:pt x="169" y="118"/>
                    <a:pt x="168" y="117"/>
                  </a:cubicBezTo>
                  <a:lnTo>
                    <a:pt x="164" y="108"/>
                  </a:lnTo>
                  <a:cubicBezTo>
                    <a:pt x="163" y="106"/>
                    <a:pt x="162" y="105"/>
                    <a:pt x="159" y="104"/>
                  </a:cubicBezTo>
                  <a:lnTo>
                    <a:pt x="155" y="103"/>
                  </a:lnTo>
                  <a:cubicBezTo>
                    <a:pt x="154" y="103"/>
                    <a:pt x="153" y="103"/>
                    <a:pt x="151" y="103"/>
                  </a:cubicBezTo>
                  <a:cubicBezTo>
                    <a:pt x="150" y="102"/>
                    <a:pt x="148" y="101"/>
                    <a:pt x="146" y="101"/>
                  </a:cubicBezTo>
                  <a:lnTo>
                    <a:pt x="146" y="101"/>
                  </a:lnTo>
                  <a:lnTo>
                    <a:pt x="147" y="97"/>
                  </a:lnTo>
                  <a:cubicBezTo>
                    <a:pt x="148" y="96"/>
                    <a:pt x="149" y="96"/>
                    <a:pt x="150" y="96"/>
                  </a:cubicBezTo>
                  <a:lnTo>
                    <a:pt x="152" y="95"/>
                  </a:lnTo>
                  <a:cubicBezTo>
                    <a:pt x="154" y="94"/>
                    <a:pt x="155" y="92"/>
                    <a:pt x="156" y="89"/>
                  </a:cubicBezTo>
                  <a:cubicBezTo>
                    <a:pt x="156" y="87"/>
                    <a:pt x="156" y="85"/>
                    <a:pt x="154" y="83"/>
                  </a:cubicBezTo>
                  <a:lnTo>
                    <a:pt x="154" y="83"/>
                  </a:lnTo>
                  <a:cubicBezTo>
                    <a:pt x="155" y="82"/>
                    <a:pt x="156" y="80"/>
                    <a:pt x="157" y="79"/>
                  </a:cubicBezTo>
                  <a:lnTo>
                    <a:pt x="164" y="62"/>
                  </a:lnTo>
                  <a:cubicBezTo>
                    <a:pt x="166" y="60"/>
                    <a:pt x="166" y="57"/>
                    <a:pt x="164" y="55"/>
                  </a:cubicBezTo>
                  <a:cubicBezTo>
                    <a:pt x="163" y="52"/>
                    <a:pt x="161" y="51"/>
                    <a:pt x="158" y="50"/>
                  </a:cubicBezTo>
                  <a:lnTo>
                    <a:pt x="152" y="49"/>
                  </a:lnTo>
                  <a:lnTo>
                    <a:pt x="148" y="47"/>
                  </a:lnTo>
                  <a:lnTo>
                    <a:pt x="148" y="47"/>
                  </a:lnTo>
                  <a:cubicBezTo>
                    <a:pt x="149" y="45"/>
                    <a:pt x="148" y="42"/>
                    <a:pt x="147" y="41"/>
                  </a:cubicBezTo>
                  <a:lnTo>
                    <a:pt x="144" y="36"/>
                  </a:lnTo>
                  <a:cubicBezTo>
                    <a:pt x="144" y="35"/>
                    <a:pt x="142" y="34"/>
                    <a:pt x="141" y="33"/>
                  </a:cubicBezTo>
                  <a:lnTo>
                    <a:pt x="133" y="30"/>
                  </a:lnTo>
                  <a:lnTo>
                    <a:pt x="129" y="24"/>
                  </a:lnTo>
                  <a:lnTo>
                    <a:pt x="127" y="22"/>
                  </a:lnTo>
                  <a:cubicBezTo>
                    <a:pt x="124" y="20"/>
                    <a:pt x="120" y="20"/>
                    <a:pt x="117" y="21"/>
                  </a:cubicBezTo>
                  <a:lnTo>
                    <a:pt x="114" y="19"/>
                  </a:lnTo>
                  <a:cubicBezTo>
                    <a:pt x="114" y="19"/>
                    <a:pt x="113" y="19"/>
                    <a:pt x="112" y="19"/>
                  </a:cubicBezTo>
                  <a:lnTo>
                    <a:pt x="109" y="18"/>
                  </a:lnTo>
                  <a:cubicBezTo>
                    <a:pt x="107" y="17"/>
                    <a:pt x="105" y="18"/>
                    <a:pt x="103" y="19"/>
                  </a:cubicBezTo>
                  <a:lnTo>
                    <a:pt x="100" y="18"/>
                  </a:lnTo>
                  <a:cubicBezTo>
                    <a:pt x="99" y="18"/>
                    <a:pt x="97" y="18"/>
                    <a:pt x="95" y="18"/>
                  </a:cubicBezTo>
                  <a:lnTo>
                    <a:pt x="95" y="18"/>
                  </a:lnTo>
                  <a:lnTo>
                    <a:pt x="92" y="7"/>
                  </a:lnTo>
                  <a:cubicBezTo>
                    <a:pt x="92" y="5"/>
                    <a:pt x="90" y="3"/>
                    <a:pt x="87" y="2"/>
                  </a:cubicBezTo>
                  <a:lnTo>
                    <a:pt x="82" y="1"/>
                  </a:lnTo>
                  <a:cubicBezTo>
                    <a:pt x="81" y="0"/>
                    <a:pt x="81" y="0"/>
                    <a:pt x="80" y="0"/>
                  </a:cubicBezTo>
                  <a:lnTo>
                    <a:pt x="76" y="0"/>
                  </a:lnTo>
                  <a:cubicBezTo>
                    <a:pt x="74" y="0"/>
                    <a:pt x="73" y="1"/>
                    <a:pt x="72" y="1"/>
                  </a:cubicBezTo>
                  <a:lnTo>
                    <a:pt x="68" y="3"/>
                  </a:lnTo>
                  <a:cubicBezTo>
                    <a:pt x="67" y="3"/>
                    <a:pt x="66" y="4"/>
                    <a:pt x="65" y="5"/>
                  </a:cubicBezTo>
                  <a:lnTo>
                    <a:pt x="61" y="10"/>
                  </a:lnTo>
                  <a:cubicBezTo>
                    <a:pt x="61" y="10"/>
                    <a:pt x="60" y="11"/>
                    <a:pt x="60" y="12"/>
                  </a:cubicBezTo>
                  <a:lnTo>
                    <a:pt x="57" y="19"/>
                  </a:lnTo>
                  <a:lnTo>
                    <a:pt x="55" y="22"/>
                  </a:lnTo>
                  <a:cubicBezTo>
                    <a:pt x="52" y="24"/>
                    <a:pt x="51" y="27"/>
                    <a:pt x="52" y="30"/>
                  </a:cubicBezTo>
                  <a:cubicBezTo>
                    <a:pt x="53" y="34"/>
                    <a:pt x="56" y="36"/>
                    <a:pt x="59" y="36"/>
                  </a:cubicBezTo>
                  <a:lnTo>
                    <a:pt x="61" y="36"/>
                  </a:lnTo>
                  <a:lnTo>
                    <a:pt x="64" y="41"/>
                  </a:lnTo>
                  <a:cubicBezTo>
                    <a:pt x="62" y="41"/>
                    <a:pt x="61" y="41"/>
                    <a:pt x="60" y="41"/>
                  </a:cubicBezTo>
                  <a:lnTo>
                    <a:pt x="56" y="40"/>
                  </a:lnTo>
                  <a:cubicBezTo>
                    <a:pt x="54" y="39"/>
                    <a:pt x="50" y="40"/>
                    <a:pt x="48" y="42"/>
                  </a:cubicBezTo>
                  <a:cubicBezTo>
                    <a:pt x="46" y="44"/>
                    <a:pt x="45" y="47"/>
                    <a:pt x="46" y="50"/>
                  </a:cubicBezTo>
                  <a:lnTo>
                    <a:pt x="47" y="53"/>
                  </a:lnTo>
                  <a:lnTo>
                    <a:pt x="46" y="53"/>
                  </a:lnTo>
                  <a:cubicBezTo>
                    <a:pt x="45" y="53"/>
                    <a:pt x="44" y="54"/>
                    <a:pt x="43" y="54"/>
                  </a:cubicBezTo>
                  <a:lnTo>
                    <a:pt x="41" y="56"/>
                  </a:lnTo>
                  <a:lnTo>
                    <a:pt x="41" y="56"/>
                  </a:lnTo>
                  <a:lnTo>
                    <a:pt x="38" y="55"/>
                  </a:lnTo>
                  <a:lnTo>
                    <a:pt x="34" y="55"/>
                  </a:lnTo>
                  <a:cubicBezTo>
                    <a:pt x="31" y="55"/>
                    <a:pt x="29" y="57"/>
                    <a:pt x="28" y="59"/>
                  </a:cubicBezTo>
                  <a:lnTo>
                    <a:pt x="27" y="58"/>
                  </a:lnTo>
                  <a:cubicBezTo>
                    <a:pt x="26" y="58"/>
                    <a:pt x="25" y="57"/>
                    <a:pt x="24" y="57"/>
                  </a:cubicBezTo>
                  <a:lnTo>
                    <a:pt x="21" y="57"/>
                  </a:lnTo>
                  <a:cubicBezTo>
                    <a:pt x="18" y="57"/>
                    <a:pt x="16" y="58"/>
                    <a:pt x="15" y="60"/>
                  </a:cubicBezTo>
                  <a:lnTo>
                    <a:pt x="13" y="62"/>
                  </a:lnTo>
                  <a:cubicBezTo>
                    <a:pt x="12" y="62"/>
                    <a:pt x="12" y="63"/>
                    <a:pt x="12" y="63"/>
                  </a:cubicBezTo>
                  <a:lnTo>
                    <a:pt x="5" y="73"/>
                  </a:lnTo>
                  <a:cubicBezTo>
                    <a:pt x="5" y="74"/>
                    <a:pt x="5" y="75"/>
                    <a:pt x="4" y="76"/>
                  </a:cubicBezTo>
                  <a:lnTo>
                    <a:pt x="4" y="81"/>
                  </a:lnTo>
                  <a:lnTo>
                    <a:pt x="4" y="87"/>
                  </a:lnTo>
                  <a:lnTo>
                    <a:pt x="3" y="88"/>
                  </a:lnTo>
                  <a:cubicBezTo>
                    <a:pt x="3" y="89"/>
                    <a:pt x="1" y="91"/>
                    <a:pt x="1" y="9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88" name="Freeform 473">
              <a:extLst>
                <a:ext uri="{FF2B5EF4-FFF2-40B4-BE49-F238E27FC236}">
                  <a16:creationId xmlns:a16="http://schemas.microsoft.com/office/drawing/2014/main" id="{B47188DF-2A4F-4A12-B3A1-F5B51326D792}"/>
                </a:ext>
              </a:extLst>
            </p:cNvPr>
            <p:cNvSpPr>
              <a:spLocks noChangeArrowheads="1"/>
            </p:cNvSpPr>
            <p:nvPr/>
          </p:nvSpPr>
          <p:spPr bwMode="auto">
            <a:xfrm>
              <a:off x="9345612" y="2038350"/>
              <a:ext cx="47625" cy="22225"/>
            </a:xfrm>
            <a:custGeom>
              <a:avLst/>
              <a:gdLst>
                <a:gd name="T0" fmla="*/ 13 w 133"/>
                <a:gd name="T1" fmla="*/ 21 h 61"/>
                <a:gd name="T2" fmla="*/ 4 w 133"/>
                <a:gd name="T3" fmla="*/ 33 h 61"/>
                <a:gd name="T4" fmla="*/ 0 w 133"/>
                <a:gd name="T5" fmla="*/ 45 h 61"/>
                <a:gd name="T6" fmla="*/ 8 w 133"/>
                <a:gd name="T7" fmla="*/ 58 h 61"/>
                <a:gd name="T8" fmla="*/ 17 w 133"/>
                <a:gd name="T9" fmla="*/ 60 h 61"/>
                <a:gd name="T10" fmla="*/ 25 w 133"/>
                <a:gd name="T11" fmla="*/ 57 h 61"/>
                <a:gd name="T12" fmla="*/ 33 w 133"/>
                <a:gd name="T13" fmla="*/ 59 h 61"/>
                <a:gd name="T14" fmla="*/ 41 w 133"/>
                <a:gd name="T15" fmla="*/ 55 h 61"/>
                <a:gd name="T16" fmla="*/ 45 w 133"/>
                <a:gd name="T17" fmla="*/ 49 h 61"/>
                <a:gd name="T18" fmla="*/ 50 w 133"/>
                <a:gd name="T19" fmla="*/ 53 h 61"/>
                <a:gd name="T20" fmla="*/ 62 w 133"/>
                <a:gd name="T21" fmla="*/ 54 h 61"/>
                <a:gd name="T22" fmla="*/ 71 w 133"/>
                <a:gd name="T23" fmla="*/ 50 h 61"/>
                <a:gd name="T24" fmla="*/ 77 w 133"/>
                <a:gd name="T25" fmla="*/ 43 h 61"/>
                <a:gd name="T26" fmla="*/ 81 w 133"/>
                <a:gd name="T27" fmla="*/ 38 h 61"/>
                <a:gd name="T28" fmla="*/ 84 w 133"/>
                <a:gd name="T29" fmla="*/ 38 h 61"/>
                <a:gd name="T30" fmla="*/ 91 w 133"/>
                <a:gd name="T31" fmla="*/ 32 h 61"/>
                <a:gd name="T32" fmla="*/ 89 w 133"/>
                <a:gd name="T33" fmla="*/ 36 h 61"/>
                <a:gd name="T34" fmla="*/ 89 w 133"/>
                <a:gd name="T35" fmla="*/ 46 h 61"/>
                <a:gd name="T36" fmla="*/ 92 w 133"/>
                <a:gd name="T37" fmla="*/ 51 h 61"/>
                <a:gd name="T38" fmla="*/ 103 w 133"/>
                <a:gd name="T39" fmla="*/ 55 h 61"/>
                <a:gd name="T40" fmla="*/ 108 w 133"/>
                <a:gd name="T41" fmla="*/ 55 h 61"/>
                <a:gd name="T42" fmla="*/ 113 w 133"/>
                <a:gd name="T43" fmla="*/ 53 h 61"/>
                <a:gd name="T44" fmla="*/ 119 w 133"/>
                <a:gd name="T45" fmla="*/ 45 h 61"/>
                <a:gd name="T46" fmla="*/ 123 w 133"/>
                <a:gd name="T47" fmla="*/ 34 h 61"/>
                <a:gd name="T48" fmla="*/ 129 w 133"/>
                <a:gd name="T49" fmla="*/ 19 h 61"/>
                <a:gd name="T50" fmla="*/ 128 w 133"/>
                <a:gd name="T51" fmla="*/ 4 h 61"/>
                <a:gd name="T52" fmla="*/ 118 w 133"/>
                <a:gd name="T53" fmla="*/ 0 h 61"/>
                <a:gd name="T54" fmla="*/ 104 w 133"/>
                <a:gd name="T55" fmla="*/ 9 h 61"/>
                <a:gd name="T56" fmla="*/ 94 w 133"/>
                <a:gd name="T57" fmla="*/ 14 h 61"/>
                <a:gd name="T58" fmla="*/ 86 w 133"/>
                <a:gd name="T59" fmla="*/ 7 h 61"/>
                <a:gd name="T60" fmla="*/ 68 w 133"/>
                <a:gd name="T61" fmla="*/ 6 h 61"/>
                <a:gd name="T62" fmla="*/ 55 w 133"/>
                <a:gd name="T63" fmla="*/ 9 h 61"/>
                <a:gd name="T64" fmla="*/ 48 w 133"/>
                <a:gd name="T65" fmla="*/ 14 h 61"/>
                <a:gd name="T66" fmla="*/ 44 w 133"/>
                <a:gd name="T67" fmla="*/ 22 h 61"/>
                <a:gd name="T68" fmla="*/ 34 w 133"/>
                <a:gd name="T69" fmla="*/ 16 h 61"/>
                <a:gd name="T70" fmla="*/ 22 w 133"/>
                <a:gd name="T71" fmla="*/ 1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3" h="61">
                  <a:moveTo>
                    <a:pt x="22" y="17"/>
                  </a:moveTo>
                  <a:lnTo>
                    <a:pt x="13" y="21"/>
                  </a:lnTo>
                  <a:cubicBezTo>
                    <a:pt x="12" y="22"/>
                    <a:pt x="11" y="23"/>
                    <a:pt x="11" y="24"/>
                  </a:cubicBezTo>
                  <a:lnTo>
                    <a:pt x="4" y="33"/>
                  </a:lnTo>
                  <a:cubicBezTo>
                    <a:pt x="3" y="35"/>
                    <a:pt x="2" y="37"/>
                    <a:pt x="3" y="39"/>
                  </a:cubicBezTo>
                  <a:cubicBezTo>
                    <a:pt x="1" y="41"/>
                    <a:pt x="0" y="43"/>
                    <a:pt x="0" y="45"/>
                  </a:cubicBezTo>
                  <a:cubicBezTo>
                    <a:pt x="0" y="48"/>
                    <a:pt x="1" y="50"/>
                    <a:pt x="3" y="52"/>
                  </a:cubicBezTo>
                  <a:lnTo>
                    <a:pt x="8" y="58"/>
                  </a:lnTo>
                  <a:cubicBezTo>
                    <a:pt x="10" y="60"/>
                    <a:pt x="14" y="60"/>
                    <a:pt x="16" y="60"/>
                  </a:cubicBezTo>
                  <a:lnTo>
                    <a:pt x="17" y="60"/>
                  </a:lnTo>
                  <a:cubicBezTo>
                    <a:pt x="18" y="60"/>
                    <a:pt x="20" y="60"/>
                    <a:pt x="21" y="59"/>
                  </a:cubicBezTo>
                  <a:lnTo>
                    <a:pt x="25" y="57"/>
                  </a:lnTo>
                  <a:lnTo>
                    <a:pt x="30" y="58"/>
                  </a:lnTo>
                  <a:lnTo>
                    <a:pt x="33" y="59"/>
                  </a:lnTo>
                  <a:cubicBezTo>
                    <a:pt x="35" y="59"/>
                    <a:pt x="37" y="58"/>
                    <a:pt x="39" y="57"/>
                  </a:cubicBezTo>
                  <a:lnTo>
                    <a:pt x="41" y="55"/>
                  </a:lnTo>
                  <a:cubicBezTo>
                    <a:pt x="42" y="54"/>
                    <a:pt x="43" y="53"/>
                    <a:pt x="43" y="52"/>
                  </a:cubicBezTo>
                  <a:lnTo>
                    <a:pt x="45" y="49"/>
                  </a:lnTo>
                  <a:lnTo>
                    <a:pt x="45" y="50"/>
                  </a:lnTo>
                  <a:lnTo>
                    <a:pt x="50" y="53"/>
                  </a:lnTo>
                  <a:cubicBezTo>
                    <a:pt x="52" y="54"/>
                    <a:pt x="54" y="54"/>
                    <a:pt x="55" y="54"/>
                  </a:cubicBezTo>
                  <a:lnTo>
                    <a:pt x="62" y="54"/>
                  </a:lnTo>
                  <a:cubicBezTo>
                    <a:pt x="63" y="53"/>
                    <a:pt x="64" y="53"/>
                    <a:pt x="65" y="53"/>
                  </a:cubicBezTo>
                  <a:lnTo>
                    <a:pt x="71" y="50"/>
                  </a:lnTo>
                  <a:cubicBezTo>
                    <a:pt x="71" y="49"/>
                    <a:pt x="72" y="49"/>
                    <a:pt x="73" y="48"/>
                  </a:cubicBezTo>
                  <a:lnTo>
                    <a:pt x="77" y="43"/>
                  </a:lnTo>
                  <a:cubicBezTo>
                    <a:pt x="78" y="42"/>
                    <a:pt x="78" y="41"/>
                    <a:pt x="79" y="40"/>
                  </a:cubicBezTo>
                  <a:lnTo>
                    <a:pt x="81" y="38"/>
                  </a:lnTo>
                  <a:lnTo>
                    <a:pt x="81" y="38"/>
                  </a:lnTo>
                  <a:lnTo>
                    <a:pt x="84" y="38"/>
                  </a:lnTo>
                  <a:lnTo>
                    <a:pt x="84" y="38"/>
                  </a:lnTo>
                  <a:cubicBezTo>
                    <a:pt x="87" y="38"/>
                    <a:pt x="90" y="35"/>
                    <a:pt x="91" y="32"/>
                  </a:cubicBezTo>
                  <a:lnTo>
                    <a:pt x="92" y="33"/>
                  </a:lnTo>
                  <a:cubicBezTo>
                    <a:pt x="91" y="34"/>
                    <a:pt x="90" y="35"/>
                    <a:pt x="89" y="36"/>
                  </a:cubicBezTo>
                  <a:lnTo>
                    <a:pt x="88" y="39"/>
                  </a:lnTo>
                  <a:cubicBezTo>
                    <a:pt x="87" y="41"/>
                    <a:pt x="88" y="44"/>
                    <a:pt x="89" y="46"/>
                  </a:cubicBezTo>
                  <a:lnTo>
                    <a:pt x="91" y="49"/>
                  </a:lnTo>
                  <a:lnTo>
                    <a:pt x="92" y="51"/>
                  </a:lnTo>
                  <a:cubicBezTo>
                    <a:pt x="93" y="53"/>
                    <a:pt x="95" y="54"/>
                    <a:pt x="97" y="54"/>
                  </a:cubicBezTo>
                  <a:lnTo>
                    <a:pt x="103" y="55"/>
                  </a:lnTo>
                  <a:lnTo>
                    <a:pt x="104" y="55"/>
                  </a:lnTo>
                  <a:lnTo>
                    <a:pt x="108" y="55"/>
                  </a:lnTo>
                  <a:cubicBezTo>
                    <a:pt x="108" y="55"/>
                    <a:pt x="109" y="54"/>
                    <a:pt x="110" y="54"/>
                  </a:cubicBezTo>
                  <a:lnTo>
                    <a:pt x="113" y="53"/>
                  </a:lnTo>
                  <a:cubicBezTo>
                    <a:pt x="116" y="52"/>
                    <a:pt x="118" y="50"/>
                    <a:pt x="118" y="48"/>
                  </a:cubicBezTo>
                  <a:lnTo>
                    <a:pt x="119" y="45"/>
                  </a:lnTo>
                  <a:cubicBezTo>
                    <a:pt x="120" y="43"/>
                    <a:pt x="120" y="41"/>
                    <a:pt x="119" y="39"/>
                  </a:cubicBezTo>
                  <a:lnTo>
                    <a:pt x="123" y="34"/>
                  </a:lnTo>
                  <a:cubicBezTo>
                    <a:pt x="125" y="31"/>
                    <a:pt x="125" y="27"/>
                    <a:pt x="123" y="25"/>
                  </a:cubicBezTo>
                  <a:lnTo>
                    <a:pt x="129" y="19"/>
                  </a:lnTo>
                  <a:cubicBezTo>
                    <a:pt x="131" y="17"/>
                    <a:pt x="132" y="13"/>
                    <a:pt x="131" y="10"/>
                  </a:cubicBezTo>
                  <a:lnTo>
                    <a:pt x="128" y="4"/>
                  </a:lnTo>
                  <a:cubicBezTo>
                    <a:pt x="127" y="2"/>
                    <a:pt x="124" y="0"/>
                    <a:pt x="121" y="0"/>
                  </a:cubicBezTo>
                  <a:lnTo>
                    <a:pt x="118" y="0"/>
                  </a:lnTo>
                  <a:cubicBezTo>
                    <a:pt x="116" y="0"/>
                    <a:pt x="114" y="0"/>
                    <a:pt x="113" y="1"/>
                  </a:cubicBezTo>
                  <a:lnTo>
                    <a:pt x="104" y="9"/>
                  </a:lnTo>
                  <a:lnTo>
                    <a:pt x="95" y="13"/>
                  </a:lnTo>
                  <a:lnTo>
                    <a:pt x="94" y="14"/>
                  </a:lnTo>
                  <a:cubicBezTo>
                    <a:pt x="93" y="13"/>
                    <a:pt x="93" y="13"/>
                    <a:pt x="92" y="12"/>
                  </a:cubicBezTo>
                  <a:lnTo>
                    <a:pt x="86" y="7"/>
                  </a:lnTo>
                  <a:cubicBezTo>
                    <a:pt x="84" y="6"/>
                    <a:pt x="82" y="5"/>
                    <a:pt x="81" y="5"/>
                  </a:cubicBezTo>
                  <a:lnTo>
                    <a:pt x="68" y="6"/>
                  </a:lnTo>
                  <a:lnTo>
                    <a:pt x="57" y="8"/>
                  </a:lnTo>
                  <a:cubicBezTo>
                    <a:pt x="56" y="8"/>
                    <a:pt x="55" y="9"/>
                    <a:pt x="55" y="9"/>
                  </a:cubicBezTo>
                  <a:lnTo>
                    <a:pt x="51" y="12"/>
                  </a:lnTo>
                  <a:cubicBezTo>
                    <a:pt x="50" y="13"/>
                    <a:pt x="49" y="13"/>
                    <a:pt x="48" y="14"/>
                  </a:cubicBezTo>
                  <a:lnTo>
                    <a:pt x="45" y="19"/>
                  </a:lnTo>
                  <a:cubicBezTo>
                    <a:pt x="45" y="20"/>
                    <a:pt x="45" y="21"/>
                    <a:pt x="44" y="22"/>
                  </a:cubicBezTo>
                  <a:lnTo>
                    <a:pt x="38" y="18"/>
                  </a:lnTo>
                  <a:cubicBezTo>
                    <a:pt x="37" y="17"/>
                    <a:pt x="36" y="16"/>
                    <a:pt x="34" y="16"/>
                  </a:cubicBezTo>
                  <a:lnTo>
                    <a:pt x="26" y="16"/>
                  </a:lnTo>
                  <a:cubicBezTo>
                    <a:pt x="24" y="16"/>
                    <a:pt x="23" y="16"/>
                    <a:pt x="22" y="1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89" name="Freeform 474">
              <a:extLst>
                <a:ext uri="{FF2B5EF4-FFF2-40B4-BE49-F238E27FC236}">
                  <a16:creationId xmlns:a16="http://schemas.microsoft.com/office/drawing/2014/main" id="{B778F363-B6E3-4CE7-BB5B-12FC771F3053}"/>
                </a:ext>
              </a:extLst>
            </p:cNvPr>
            <p:cNvSpPr>
              <a:spLocks noChangeArrowheads="1"/>
            </p:cNvSpPr>
            <p:nvPr/>
          </p:nvSpPr>
          <p:spPr bwMode="auto">
            <a:xfrm>
              <a:off x="9302750" y="2073275"/>
              <a:ext cx="15875" cy="14288"/>
            </a:xfrm>
            <a:custGeom>
              <a:avLst/>
              <a:gdLst>
                <a:gd name="T0" fmla="*/ 38 w 44"/>
                <a:gd name="T1" fmla="*/ 4 h 38"/>
                <a:gd name="T2" fmla="*/ 34 w 44"/>
                <a:gd name="T3" fmla="*/ 2 h 38"/>
                <a:gd name="T4" fmla="*/ 33 w 44"/>
                <a:gd name="T5" fmla="*/ 3 h 38"/>
                <a:gd name="T6" fmla="*/ 25 w 44"/>
                <a:gd name="T7" fmla="*/ 0 h 38"/>
                <a:gd name="T8" fmla="*/ 19 w 44"/>
                <a:gd name="T9" fmla="*/ 1 h 38"/>
                <a:gd name="T10" fmla="*/ 16 w 44"/>
                <a:gd name="T11" fmla="*/ 3 h 38"/>
                <a:gd name="T12" fmla="*/ 13 w 44"/>
                <a:gd name="T13" fmla="*/ 6 h 38"/>
                <a:gd name="T14" fmla="*/ 12 w 44"/>
                <a:gd name="T15" fmla="*/ 7 h 38"/>
                <a:gd name="T16" fmla="*/ 10 w 44"/>
                <a:gd name="T17" fmla="*/ 8 h 38"/>
                <a:gd name="T18" fmla="*/ 7 w 44"/>
                <a:gd name="T19" fmla="*/ 9 h 38"/>
                <a:gd name="T20" fmla="*/ 3 w 44"/>
                <a:gd name="T21" fmla="*/ 13 h 38"/>
                <a:gd name="T22" fmla="*/ 1 w 44"/>
                <a:gd name="T23" fmla="*/ 16 h 38"/>
                <a:gd name="T24" fmla="*/ 1 w 44"/>
                <a:gd name="T25" fmla="*/ 22 h 38"/>
                <a:gd name="T26" fmla="*/ 2 w 44"/>
                <a:gd name="T27" fmla="*/ 26 h 38"/>
                <a:gd name="T28" fmla="*/ 4 w 44"/>
                <a:gd name="T29" fmla="*/ 29 h 38"/>
                <a:gd name="T30" fmla="*/ 8 w 44"/>
                <a:gd name="T31" fmla="*/ 33 h 38"/>
                <a:gd name="T32" fmla="*/ 11 w 44"/>
                <a:gd name="T33" fmla="*/ 35 h 38"/>
                <a:gd name="T34" fmla="*/ 15 w 44"/>
                <a:gd name="T35" fmla="*/ 36 h 38"/>
                <a:gd name="T36" fmla="*/ 18 w 44"/>
                <a:gd name="T37" fmla="*/ 37 h 38"/>
                <a:gd name="T38" fmla="*/ 24 w 44"/>
                <a:gd name="T39" fmla="*/ 34 h 38"/>
                <a:gd name="T40" fmla="*/ 26 w 44"/>
                <a:gd name="T41" fmla="*/ 32 h 38"/>
                <a:gd name="T42" fmla="*/ 28 w 44"/>
                <a:gd name="T43" fmla="*/ 29 h 38"/>
                <a:gd name="T44" fmla="*/ 28 w 44"/>
                <a:gd name="T45" fmla="*/ 29 h 38"/>
                <a:gd name="T46" fmla="*/ 38 w 44"/>
                <a:gd name="T47" fmla="*/ 27 h 38"/>
                <a:gd name="T48" fmla="*/ 40 w 44"/>
                <a:gd name="T49" fmla="*/ 25 h 38"/>
                <a:gd name="T50" fmla="*/ 41 w 44"/>
                <a:gd name="T51" fmla="*/ 17 h 38"/>
                <a:gd name="T52" fmla="*/ 41 w 44"/>
                <a:gd name="T53" fmla="*/ 17 h 38"/>
                <a:gd name="T54" fmla="*/ 43 w 44"/>
                <a:gd name="T55" fmla="*/ 11 h 38"/>
                <a:gd name="T56" fmla="*/ 38 w 44"/>
                <a:gd name="T5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 h="38">
                  <a:moveTo>
                    <a:pt x="38" y="4"/>
                  </a:moveTo>
                  <a:cubicBezTo>
                    <a:pt x="37" y="3"/>
                    <a:pt x="35" y="2"/>
                    <a:pt x="34" y="2"/>
                  </a:cubicBezTo>
                  <a:lnTo>
                    <a:pt x="33" y="3"/>
                  </a:lnTo>
                  <a:lnTo>
                    <a:pt x="25" y="0"/>
                  </a:lnTo>
                  <a:cubicBezTo>
                    <a:pt x="23" y="0"/>
                    <a:pt x="20" y="0"/>
                    <a:pt x="19" y="1"/>
                  </a:cubicBezTo>
                  <a:lnTo>
                    <a:pt x="16" y="3"/>
                  </a:lnTo>
                  <a:cubicBezTo>
                    <a:pt x="15" y="4"/>
                    <a:pt x="14" y="5"/>
                    <a:pt x="13" y="6"/>
                  </a:cubicBezTo>
                  <a:lnTo>
                    <a:pt x="12" y="7"/>
                  </a:lnTo>
                  <a:cubicBezTo>
                    <a:pt x="11" y="7"/>
                    <a:pt x="10" y="7"/>
                    <a:pt x="10" y="8"/>
                  </a:cubicBezTo>
                  <a:lnTo>
                    <a:pt x="7" y="9"/>
                  </a:lnTo>
                  <a:cubicBezTo>
                    <a:pt x="5" y="10"/>
                    <a:pt x="4" y="11"/>
                    <a:pt x="3" y="13"/>
                  </a:cubicBezTo>
                  <a:lnTo>
                    <a:pt x="1" y="16"/>
                  </a:lnTo>
                  <a:cubicBezTo>
                    <a:pt x="0" y="18"/>
                    <a:pt x="0" y="20"/>
                    <a:pt x="1" y="22"/>
                  </a:cubicBezTo>
                  <a:lnTo>
                    <a:pt x="2" y="26"/>
                  </a:lnTo>
                  <a:cubicBezTo>
                    <a:pt x="2" y="27"/>
                    <a:pt x="3" y="28"/>
                    <a:pt x="4" y="29"/>
                  </a:cubicBezTo>
                  <a:lnTo>
                    <a:pt x="8" y="33"/>
                  </a:lnTo>
                  <a:cubicBezTo>
                    <a:pt x="9" y="34"/>
                    <a:pt x="10" y="34"/>
                    <a:pt x="11" y="35"/>
                  </a:cubicBezTo>
                  <a:lnTo>
                    <a:pt x="15" y="36"/>
                  </a:lnTo>
                  <a:cubicBezTo>
                    <a:pt x="16" y="37"/>
                    <a:pt x="17" y="37"/>
                    <a:pt x="18" y="37"/>
                  </a:cubicBezTo>
                  <a:cubicBezTo>
                    <a:pt x="21" y="37"/>
                    <a:pt x="23" y="36"/>
                    <a:pt x="24" y="34"/>
                  </a:cubicBezTo>
                  <a:lnTo>
                    <a:pt x="26" y="32"/>
                  </a:lnTo>
                  <a:cubicBezTo>
                    <a:pt x="27" y="31"/>
                    <a:pt x="27" y="30"/>
                    <a:pt x="28" y="29"/>
                  </a:cubicBezTo>
                  <a:lnTo>
                    <a:pt x="28" y="29"/>
                  </a:lnTo>
                  <a:cubicBezTo>
                    <a:pt x="32" y="31"/>
                    <a:pt x="36" y="30"/>
                    <a:pt x="38" y="27"/>
                  </a:cubicBezTo>
                  <a:lnTo>
                    <a:pt x="40" y="25"/>
                  </a:lnTo>
                  <a:cubicBezTo>
                    <a:pt x="42" y="23"/>
                    <a:pt x="42" y="20"/>
                    <a:pt x="41" y="17"/>
                  </a:cubicBezTo>
                  <a:lnTo>
                    <a:pt x="41" y="17"/>
                  </a:lnTo>
                  <a:cubicBezTo>
                    <a:pt x="42" y="15"/>
                    <a:pt x="43" y="13"/>
                    <a:pt x="43" y="11"/>
                  </a:cubicBezTo>
                  <a:cubicBezTo>
                    <a:pt x="43" y="8"/>
                    <a:pt x="40" y="5"/>
                    <a:pt x="38" y="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90" name="Freeform 475">
              <a:extLst>
                <a:ext uri="{FF2B5EF4-FFF2-40B4-BE49-F238E27FC236}">
                  <a16:creationId xmlns:a16="http://schemas.microsoft.com/office/drawing/2014/main" id="{636E553C-CB0A-463C-A759-CCE86F810090}"/>
                </a:ext>
              </a:extLst>
            </p:cNvPr>
            <p:cNvSpPr>
              <a:spLocks noChangeArrowheads="1"/>
            </p:cNvSpPr>
            <p:nvPr/>
          </p:nvSpPr>
          <p:spPr bwMode="auto">
            <a:xfrm>
              <a:off x="9288462" y="2035175"/>
              <a:ext cx="9525" cy="11113"/>
            </a:xfrm>
            <a:custGeom>
              <a:avLst/>
              <a:gdLst>
                <a:gd name="T0" fmla="*/ 6 w 28"/>
                <a:gd name="T1" fmla="*/ 2 h 31"/>
                <a:gd name="T2" fmla="*/ 1 w 28"/>
                <a:gd name="T3" fmla="*/ 8 h 31"/>
                <a:gd name="T4" fmla="*/ 0 w 28"/>
                <a:gd name="T5" fmla="*/ 12 h 31"/>
                <a:gd name="T6" fmla="*/ 0 w 28"/>
                <a:gd name="T7" fmla="*/ 14 h 31"/>
                <a:gd name="T8" fmla="*/ 0 w 28"/>
                <a:gd name="T9" fmla="*/ 19 h 31"/>
                <a:gd name="T10" fmla="*/ 1 w 28"/>
                <a:gd name="T11" fmla="*/ 22 h 31"/>
                <a:gd name="T12" fmla="*/ 2 w 28"/>
                <a:gd name="T13" fmla="*/ 25 h 31"/>
                <a:gd name="T14" fmla="*/ 5 w 28"/>
                <a:gd name="T15" fmla="*/ 28 h 31"/>
                <a:gd name="T16" fmla="*/ 8 w 28"/>
                <a:gd name="T17" fmla="*/ 29 h 31"/>
                <a:gd name="T18" fmla="*/ 12 w 28"/>
                <a:gd name="T19" fmla="*/ 30 h 31"/>
                <a:gd name="T20" fmla="*/ 16 w 28"/>
                <a:gd name="T21" fmla="*/ 30 h 31"/>
                <a:gd name="T22" fmla="*/ 20 w 28"/>
                <a:gd name="T23" fmla="*/ 28 h 31"/>
                <a:gd name="T24" fmla="*/ 24 w 28"/>
                <a:gd name="T25" fmla="*/ 24 h 31"/>
                <a:gd name="T26" fmla="*/ 25 w 28"/>
                <a:gd name="T27" fmla="*/ 20 h 31"/>
                <a:gd name="T28" fmla="*/ 25 w 28"/>
                <a:gd name="T29" fmla="*/ 13 h 31"/>
                <a:gd name="T30" fmla="*/ 23 w 28"/>
                <a:gd name="T31" fmla="*/ 9 h 31"/>
                <a:gd name="T32" fmla="*/ 22 w 28"/>
                <a:gd name="T33" fmla="*/ 7 h 31"/>
                <a:gd name="T34" fmla="*/ 18 w 28"/>
                <a:gd name="T35" fmla="*/ 3 h 31"/>
                <a:gd name="T36" fmla="*/ 9 w 28"/>
                <a:gd name="T37" fmla="*/ 1 h 31"/>
                <a:gd name="T38" fmla="*/ 6 w 28"/>
                <a:gd name="T39"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31">
                  <a:moveTo>
                    <a:pt x="6" y="2"/>
                  </a:moveTo>
                  <a:cubicBezTo>
                    <a:pt x="4" y="3"/>
                    <a:pt x="2" y="5"/>
                    <a:pt x="1" y="8"/>
                  </a:cubicBezTo>
                  <a:lnTo>
                    <a:pt x="0" y="12"/>
                  </a:lnTo>
                  <a:cubicBezTo>
                    <a:pt x="0" y="13"/>
                    <a:pt x="0" y="13"/>
                    <a:pt x="0" y="14"/>
                  </a:cubicBezTo>
                  <a:lnTo>
                    <a:pt x="0" y="19"/>
                  </a:lnTo>
                  <a:cubicBezTo>
                    <a:pt x="0" y="20"/>
                    <a:pt x="0" y="21"/>
                    <a:pt x="1" y="22"/>
                  </a:cubicBezTo>
                  <a:lnTo>
                    <a:pt x="2" y="25"/>
                  </a:lnTo>
                  <a:cubicBezTo>
                    <a:pt x="3" y="26"/>
                    <a:pt x="4" y="27"/>
                    <a:pt x="5" y="28"/>
                  </a:cubicBezTo>
                  <a:lnTo>
                    <a:pt x="8" y="29"/>
                  </a:lnTo>
                  <a:cubicBezTo>
                    <a:pt x="10" y="30"/>
                    <a:pt x="11" y="30"/>
                    <a:pt x="12" y="30"/>
                  </a:cubicBezTo>
                  <a:cubicBezTo>
                    <a:pt x="14" y="30"/>
                    <a:pt x="15" y="30"/>
                    <a:pt x="16" y="30"/>
                  </a:cubicBezTo>
                  <a:lnTo>
                    <a:pt x="20" y="28"/>
                  </a:lnTo>
                  <a:cubicBezTo>
                    <a:pt x="22" y="27"/>
                    <a:pt x="23" y="25"/>
                    <a:pt x="24" y="24"/>
                  </a:cubicBezTo>
                  <a:lnTo>
                    <a:pt x="25" y="20"/>
                  </a:lnTo>
                  <a:cubicBezTo>
                    <a:pt x="27" y="18"/>
                    <a:pt x="26" y="15"/>
                    <a:pt x="25" y="13"/>
                  </a:cubicBezTo>
                  <a:lnTo>
                    <a:pt x="23" y="9"/>
                  </a:lnTo>
                  <a:cubicBezTo>
                    <a:pt x="23" y="9"/>
                    <a:pt x="22" y="8"/>
                    <a:pt x="22" y="7"/>
                  </a:cubicBezTo>
                  <a:lnTo>
                    <a:pt x="18" y="3"/>
                  </a:lnTo>
                  <a:cubicBezTo>
                    <a:pt x="15" y="1"/>
                    <a:pt x="12" y="0"/>
                    <a:pt x="9" y="1"/>
                  </a:cubicBezTo>
                  <a:lnTo>
                    <a:pt x="6" y="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91" name="Freeform 476">
              <a:extLst>
                <a:ext uri="{FF2B5EF4-FFF2-40B4-BE49-F238E27FC236}">
                  <a16:creationId xmlns:a16="http://schemas.microsoft.com/office/drawing/2014/main" id="{53290070-72F2-4E6C-B5AF-D53397B38D43}"/>
                </a:ext>
              </a:extLst>
            </p:cNvPr>
            <p:cNvSpPr>
              <a:spLocks noChangeArrowheads="1"/>
            </p:cNvSpPr>
            <p:nvPr/>
          </p:nvSpPr>
          <p:spPr bwMode="auto">
            <a:xfrm>
              <a:off x="9331325" y="2038350"/>
              <a:ext cx="19050" cy="12700"/>
            </a:xfrm>
            <a:custGeom>
              <a:avLst/>
              <a:gdLst>
                <a:gd name="T0" fmla="*/ 2 w 52"/>
                <a:gd name="T1" fmla="*/ 12 h 36"/>
                <a:gd name="T2" fmla="*/ 2 w 52"/>
                <a:gd name="T3" fmla="*/ 20 h 36"/>
                <a:gd name="T4" fmla="*/ 9 w 52"/>
                <a:gd name="T5" fmla="*/ 24 h 36"/>
                <a:gd name="T6" fmla="*/ 10 w 52"/>
                <a:gd name="T7" fmla="*/ 25 h 36"/>
                <a:gd name="T8" fmla="*/ 13 w 52"/>
                <a:gd name="T9" fmla="*/ 28 h 36"/>
                <a:gd name="T10" fmla="*/ 16 w 52"/>
                <a:gd name="T11" fmla="*/ 29 h 36"/>
                <a:gd name="T12" fmla="*/ 18 w 52"/>
                <a:gd name="T13" fmla="*/ 30 h 36"/>
                <a:gd name="T14" fmla="*/ 23 w 52"/>
                <a:gd name="T15" fmla="*/ 30 h 36"/>
                <a:gd name="T16" fmla="*/ 23 w 52"/>
                <a:gd name="T17" fmla="*/ 31 h 36"/>
                <a:gd name="T18" fmla="*/ 30 w 52"/>
                <a:gd name="T19" fmla="*/ 35 h 36"/>
                <a:gd name="T20" fmla="*/ 31 w 52"/>
                <a:gd name="T21" fmla="*/ 35 h 36"/>
                <a:gd name="T22" fmla="*/ 39 w 52"/>
                <a:gd name="T23" fmla="*/ 29 h 36"/>
                <a:gd name="T24" fmla="*/ 40 w 52"/>
                <a:gd name="T25" fmla="*/ 27 h 36"/>
                <a:gd name="T26" fmla="*/ 43 w 52"/>
                <a:gd name="T27" fmla="*/ 27 h 36"/>
                <a:gd name="T28" fmla="*/ 49 w 52"/>
                <a:gd name="T29" fmla="*/ 25 h 36"/>
                <a:gd name="T30" fmla="*/ 51 w 52"/>
                <a:gd name="T31" fmla="*/ 19 h 36"/>
                <a:gd name="T32" fmla="*/ 51 w 52"/>
                <a:gd name="T33" fmla="*/ 16 h 36"/>
                <a:gd name="T34" fmla="*/ 43 w 52"/>
                <a:gd name="T35" fmla="*/ 8 h 36"/>
                <a:gd name="T36" fmla="*/ 34 w 52"/>
                <a:gd name="T37" fmla="*/ 8 h 36"/>
                <a:gd name="T38" fmla="*/ 32 w 52"/>
                <a:gd name="T39" fmla="*/ 4 h 36"/>
                <a:gd name="T40" fmla="*/ 24 w 52"/>
                <a:gd name="T41" fmla="*/ 0 h 36"/>
                <a:gd name="T42" fmla="*/ 15 w 52"/>
                <a:gd name="T43" fmla="*/ 1 h 36"/>
                <a:gd name="T44" fmla="*/ 12 w 52"/>
                <a:gd name="T45" fmla="*/ 2 h 36"/>
                <a:gd name="T46" fmla="*/ 8 w 52"/>
                <a:gd name="T47" fmla="*/ 4 h 36"/>
                <a:gd name="T48" fmla="*/ 4 w 52"/>
                <a:gd name="T49" fmla="*/ 7 h 36"/>
                <a:gd name="T50" fmla="*/ 2 w 52"/>
                <a:gd name="T51"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 h="36">
                  <a:moveTo>
                    <a:pt x="2" y="12"/>
                  </a:moveTo>
                  <a:cubicBezTo>
                    <a:pt x="0" y="15"/>
                    <a:pt x="0" y="18"/>
                    <a:pt x="2" y="20"/>
                  </a:cubicBezTo>
                  <a:cubicBezTo>
                    <a:pt x="3" y="23"/>
                    <a:pt x="6" y="24"/>
                    <a:pt x="9" y="24"/>
                  </a:cubicBezTo>
                  <a:lnTo>
                    <a:pt x="10" y="25"/>
                  </a:lnTo>
                  <a:cubicBezTo>
                    <a:pt x="11" y="26"/>
                    <a:pt x="12" y="27"/>
                    <a:pt x="13" y="28"/>
                  </a:cubicBezTo>
                  <a:lnTo>
                    <a:pt x="16" y="29"/>
                  </a:lnTo>
                  <a:cubicBezTo>
                    <a:pt x="17" y="29"/>
                    <a:pt x="18" y="29"/>
                    <a:pt x="18" y="30"/>
                  </a:cubicBezTo>
                  <a:lnTo>
                    <a:pt x="23" y="30"/>
                  </a:lnTo>
                  <a:lnTo>
                    <a:pt x="23" y="31"/>
                  </a:lnTo>
                  <a:cubicBezTo>
                    <a:pt x="24" y="33"/>
                    <a:pt x="27" y="35"/>
                    <a:pt x="30" y="35"/>
                  </a:cubicBezTo>
                  <a:lnTo>
                    <a:pt x="31" y="35"/>
                  </a:lnTo>
                  <a:cubicBezTo>
                    <a:pt x="35" y="35"/>
                    <a:pt x="38" y="32"/>
                    <a:pt x="39" y="29"/>
                  </a:cubicBezTo>
                  <a:lnTo>
                    <a:pt x="40" y="27"/>
                  </a:lnTo>
                  <a:lnTo>
                    <a:pt x="43" y="27"/>
                  </a:lnTo>
                  <a:cubicBezTo>
                    <a:pt x="45" y="27"/>
                    <a:pt x="47" y="26"/>
                    <a:pt x="49" y="25"/>
                  </a:cubicBezTo>
                  <a:cubicBezTo>
                    <a:pt x="50" y="23"/>
                    <a:pt x="51" y="21"/>
                    <a:pt x="51" y="19"/>
                  </a:cubicBezTo>
                  <a:lnTo>
                    <a:pt x="51" y="16"/>
                  </a:lnTo>
                  <a:cubicBezTo>
                    <a:pt x="51" y="12"/>
                    <a:pt x="48" y="8"/>
                    <a:pt x="43" y="8"/>
                  </a:cubicBezTo>
                  <a:lnTo>
                    <a:pt x="34" y="8"/>
                  </a:lnTo>
                  <a:lnTo>
                    <a:pt x="32" y="4"/>
                  </a:lnTo>
                  <a:cubicBezTo>
                    <a:pt x="30" y="1"/>
                    <a:pt x="28" y="0"/>
                    <a:pt x="24" y="0"/>
                  </a:cubicBezTo>
                  <a:lnTo>
                    <a:pt x="15" y="1"/>
                  </a:lnTo>
                  <a:cubicBezTo>
                    <a:pt x="14" y="1"/>
                    <a:pt x="13" y="1"/>
                    <a:pt x="12" y="2"/>
                  </a:cubicBezTo>
                  <a:lnTo>
                    <a:pt x="8" y="4"/>
                  </a:lnTo>
                  <a:cubicBezTo>
                    <a:pt x="6" y="5"/>
                    <a:pt x="5" y="6"/>
                    <a:pt x="4" y="7"/>
                  </a:cubicBezTo>
                  <a:lnTo>
                    <a:pt x="2" y="1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92" name="Freeform 477">
              <a:extLst>
                <a:ext uri="{FF2B5EF4-FFF2-40B4-BE49-F238E27FC236}">
                  <a16:creationId xmlns:a16="http://schemas.microsoft.com/office/drawing/2014/main" id="{29569C1C-B6F9-4C4C-BAD8-2818CE9EC9C1}"/>
                </a:ext>
              </a:extLst>
            </p:cNvPr>
            <p:cNvSpPr>
              <a:spLocks noChangeArrowheads="1"/>
            </p:cNvSpPr>
            <p:nvPr/>
          </p:nvSpPr>
          <p:spPr bwMode="auto">
            <a:xfrm>
              <a:off x="9286875" y="2046288"/>
              <a:ext cx="9525" cy="12700"/>
            </a:xfrm>
            <a:custGeom>
              <a:avLst/>
              <a:gdLst>
                <a:gd name="T0" fmla="*/ 2 w 28"/>
                <a:gd name="T1" fmla="*/ 6 h 34"/>
                <a:gd name="T2" fmla="*/ 0 w 28"/>
                <a:gd name="T3" fmla="*/ 12 h 34"/>
                <a:gd name="T4" fmla="*/ 1 w 28"/>
                <a:gd name="T5" fmla="*/ 17 h 34"/>
                <a:gd name="T6" fmla="*/ 2 w 28"/>
                <a:gd name="T7" fmla="*/ 20 h 34"/>
                <a:gd name="T8" fmla="*/ 5 w 28"/>
                <a:gd name="T9" fmla="*/ 26 h 34"/>
                <a:gd name="T10" fmla="*/ 7 w 28"/>
                <a:gd name="T11" fmla="*/ 28 h 34"/>
                <a:gd name="T12" fmla="*/ 10 w 28"/>
                <a:gd name="T13" fmla="*/ 31 h 34"/>
                <a:gd name="T14" fmla="*/ 15 w 28"/>
                <a:gd name="T15" fmla="*/ 33 h 34"/>
                <a:gd name="T16" fmla="*/ 17 w 28"/>
                <a:gd name="T17" fmla="*/ 33 h 34"/>
                <a:gd name="T18" fmla="*/ 19 w 28"/>
                <a:gd name="T19" fmla="*/ 32 h 34"/>
                <a:gd name="T20" fmla="*/ 25 w 28"/>
                <a:gd name="T21" fmla="*/ 28 h 34"/>
                <a:gd name="T22" fmla="*/ 26 w 28"/>
                <a:gd name="T23" fmla="*/ 25 h 34"/>
                <a:gd name="T24" fmla="*/ 26 w 28"/>
                <a:gd name="T25" fmla="*/ 21 h 34"/>
                <a:gd name="T26" fmla="*/ 26 w 28"/>
                <a:gd name="T27" fmla="*/ 17 h 34"/>
                <a:gd name="T28" fmla="*/ 25 w 28"/>
                <a:gd name="T29" fmla="*/ 14 h 34"/>
                <a:gd name="T30" fmla="*/ 24 w 28"/>
                <a:gd name="T31" fmla="*/ 10 h 34"/>
                <a:gd name="T32" fmla="*/ 19 w 28"/>
                <a:gd name="T33" fmla="*/ 4 h 34"/>
                <a:gd name="T34" fmla="*/ 15 w 28"/>
                <a:gd name="T35" fmla="*/ 1 h 34"/>
                <a:gd name="T36" fmla="*/ 9 w 28"/>
                <a:gd name="T37" fmla="*/ 1 h 34"/>
                <a:gd name="T38" fmla="*/ 7 w 28"/>
                <a:gd name="T39" fmla="*/ 2 h 34"/>
                <a:gd name="T40" fmla="*/ 4 w 28"/>
                <a:gd name="T41" fmla="*/ 4 h 34"/>
                <a:gd name="T42" fmla="*/ 2 w 28"/>
                <a:gd name="T43" fmla="*/ 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34">
                  <a:moveTo>
                    <a:pt x="2" y="6"/>
                  </a:moveTo>
                  <a:cubicBezTo>
                    <a:pt x="1" y="8"/>
                    <a:pt x="0" y="10"/>
                    <a:pt x="0" y="12"/>
                  </a:cubicBezTo>
                  <a:lnTo>
                    <a:pt x="1" y="17"/>
                  </a:lnTo>
                  <a:cubicBezTo>
                    <a:pt x="1" y="18"/>
                    <a:pt x="1" y="19"/>
                    <a:pt x="2" y="20"/>
                  </a:cubicBezTo>
                  <a:lnTo>
                    <a:pt x="5" y="26"/>
                  </a:lnTo>
                  <a:cubicBezTo>
                    <a:pt x="6" y="27"/>
                    <a:pt x="6" y="28"/>
                    <a:pt x="7" y="28"/>
                  </a:cubicBezTo>
                  <a:lnTo>
                    <a:pt x="10" y="31"/>
                  </a:lnTo>
                  <a:cubicBezTo>
                    <a:pt x="12" y="32"/>
                    <a:pt x="13" y="33"/>
                    <a:pt x="15" y="33"/>
                  </a:cubicBezTo>
                  <a:cubicBezTo>
                    <a:pt x="16" y="33"/>
                    <a:pt x="16" y="33"/>
                    <a:pt x="17" y="33"/>
                  </a:cubicBezTo>
                  <a:lnTo>
                    <a:pt x="19" y="32"/>
                  </a:lnTo>
                  <a:cubicBezTo>
                    <a:pt x="21" y="32"/>
                    <a:pt x="24" y="30"/>
                    <a:pt x="25" y="28"/>
                  </a:cubicBezTo>
                  <a:lnTo>
                    <a:pt x="26" y="25"/>
                  </a:lnTo>
                  <a:cubicBezTo>
                    <a:pt x="26" y="24"/>
                    <a:pt x="27" y="22"/>
                    <a:pt x="26" y="21"/>
                  </a:cubicBezTo>
                  <a:lnTo>
                    <a:pt x="26" y="17"/>
                  </a:lnTo>
                  <a:cubicBezTo>
                    <a:pt x="26" y="17"/>
                    <a:pt x="25" y="15"/>
                    <a:pt x="25" y="14"/>
                  </a:cubicBezTo>
                  <a:lnTo>
                    <a:pt x="24" y="10"/>
                  </a:lnTo>
                  <a:lnTo>
                    <a:pt x="19" y="4"/>
                  </a:lnTo>
                  <a:cubicBezTo>
                    <a:pt x="18" y="3"/>
                    <a:pt x="16" y="2"/>
                    <a:pt x="15" y="1"/>
                  </a:cubicBezTo>
                  <a:cubicBezTo>
                    <a:pt x="13" y="0"/>
                    <a:pt x="11" y="0"/>
                    <a:pt x="9" y="1"/>
                  </a:cubicBezTo>
                  <a:lnTo>
                    <a:pt x="7" y="2"/>
                  </a:lnTo>
                  <a:cubicBezTo>
                    <a:pt x="6" y="2"/>
                    <a:pt x="4" y="3"/>
                    <a:pt x="4" y="4"/>
                  </a:cubicBezTo>
                  <a:lnTo>
                    <a:pt x="2" y="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93" name="Freeform 478">
              <a:extLst>
                <a:ext uri="{FF2B5EF4-FFF2-40B4-BE49-F238E27FC236}">
                  <a16:creationId xmlns:a16="http://schemas.microsoft.com/office/drawing/2014/main" id="{40A285B9-10D2-489A-99B7-93BFFF96AB0E}"/>
                </a:ext>
              </a:extLst>
            </p:cNvPr>
            <p:cNvSpPr>
              <a:spLocks noChangeArrowheads="1"/>
            </p:cNvSpPr>
            <p:nvPr/>
          </p:nvSpPr>
          <p:spPr bwMode="auto">
            <a:xfrm>
              <a:off x="9332912" y="2011363"/>
              <a:ext cx="11113" cy="12700"/>
            </a:xfrm>
            <a:custGeom>
              <a:avLst/>
              <a:gdLst>
                <a:gd name="T0" fmla="*/ 10 w 30"/>
                <a:gd name="T1" fmla="*/ 28 h 34"/>
                <a:gd name="T2" fmla="*/ 11 w 30"/>
                <a:gd name="T3" fmla="*/ 29 h 34"/>
                <a:gd name="T4" fmla="*/ 16 w 30"/>
                <a:gd name="T5" fmla="*/ 32 h 34"/>
                <a:gd name="T6" fmla="*/ 20 w 30"/>
                <a:gd name="T7" fmla="*/ 33 h 34"/>
                <a:gd name="T8" fmla="*/ 21 w 30"/>
                <a:gd name="T9" fmla="*/ 32 h 34"/>
                <a:gd name="T10" fmla="*/ 28 w 30"/>
                <a:gd name="T11" fmla="*/ 26 h 34"/>
                <a:gd name="T12" fmla="*/ 28 w 30"/>
                <a:gd name="T13" fmla="*/ 23 h 34"/>
                <a:gd name="T14" fmla="*/ 28 w 30"/>
                <a:gd name="T15" fmla="*/ 21 h 34"/>
                <a:gd name="T16" fmla="*/ 27 w 30"/>
                <a:gd name="T17" fmla="*/ 16 h 34"/>
                <a:gd name="T18" fmla="*/ 27 w 30"/>
                <a:gd name="T19" fmla="*/ 13 h 34"/>
                <a:gd name="T20" fmla="*/ 24 w 30"/>
                <a:gd name="T21" fmla="*/ 8 h 34"/>
                <a:gd name="T22" fmla="*/ 22 w 30"/>
                <a:gd name="T23" fmla="*/ 6 h 34"/>
                <a:gd name="T24" fmla="*/ 18 w 30"/>
                <a:gd name="T25" fmla="*/ 3 h 34"/>
                <a:gd name="T26" fmla="*/ 11 w 30"/>
                <a:gd name="T27" fmla="*/ 1 h 34"/>
                <a:gd name="T28" fmla="*/ 8 w 30"/>
                <a:gd name="T29" fmla="*/ 2 h 34"/>
                <a:gd name="T30" fmla="*/ 3 w 30"/>
                <a:gd name="T31" fmla="*/ 7 h 34"/>
                <a:gd name="T32" fmla="*/ 2 w 30"/>
                <a:gd name="T33" fmla="*/ 10 h 34"/>
                <a:gd name="T34" fmla="*/ 1 w 30"/>
                <a:gd name="T35" fmla="*/ 13 h 34"/>
                <a:gd name="T36" fmla="*/ 0 w 30"/>
                <a:gd name="T37" fmla="*/ 16 h 34"/>
                <a:gd name="T38" fmla="*/ 2 w 30"/>
                <a:gd name="T39" fmla="*/ 22 h 34"/>
                <a:gd name="T40" fmla="*/ 4 w 30"/>
                <a:gd name="T41" fmla="*/ 24 h 34"/>
                <a:gd name="T42" fmla="*/ 10 w 30"/>
                <a:gd name="T43" fmla="*/ 2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34">
                  <a:moveTo>
                    <a:pt x="10" y="28"/>
                  </a:moveTo>
                  <a:cubicBezTo>
                    <a:pt x="10" y="28"/>
                    <a:pt x="10" y="29"/>
                    <a:pt x="11" y="29"/>
                  </a:cubicBezTo>
                  <a:cubicBezTo>
                    <a:pt x="12" y="30"/>
                    <a:pt x="14" y="31"/>
                    <a:pt x="16" y="32"/>
                  </a:cubicBezTo>
                  <a:cubicBezTo>
                    <a:pt x="17" y="32"/>
                    <a:pt x="19" y="33"/>
                    <a:pt x="20" y="33"/>
                  </a:cubicBezTo>
                  <a:cubicBezTo>
                    <a:pt x="20" y="33"/>
                    <a:pt x="21" y="33"/>
                    <a:pt x="21" y="32"/>
                  </a:cubicBezTo>
                  <a:cubicBezTo>
                    <a:pt x="25" y="32"/>
                    <a:pt x="28" y="29"/>
                    <a:pt x="28" y="26"/>
                  </a:cubicBezTo>
                  <a:lnTo>
                    <a:pt x="28" y="23"/>
                  </a:lnTo>
                  <a:cubicBezTo>
                    <a:pt x="29" y="22"/>
                    <a:pt x="29" y="21"/>
                    <a:pt x="28" y="21"/>
                  </a:cubicBezTo>
                  <a:lnTo>
                    <a:pt x="27" y="16"/>
                  </a:lnTo>
                  <a:cubicBezTo>
                    <a:pt x="27" y="15"/>
                    <a:pt x="27" y="14"/>
                    <a:pt x="27" y="13"/>
                  </a:cubicBezTo>
                  <a:lnTo>
                    <a:pt x="24" y="8"/>
                  </a:lnTo>
                  <a:cubicBezTo>
                    <a:pt x="23" y="7"/>
                    <a:pt x="23" y="7"/>
                    <a:pt x="22" y="6"/>
                  </a:cubicBezTo>
                  <a:lnTo>
                    <a:pt x="18" y="3"/>
                  </a:lnTo>
                  <a:cubicBezTo>
                    <a:pt x="16" y="1"/>
                    <a:pt x="13" y="0"/>
                    <a:pt x="11" y="1"/>
                  </a:cubicBezTo>
                  <a:lnTo>
                    <a:pt x="8" y="2"/>
                  </a:lnTo>
                  <a:cubicBezTo>
                    <a:pt x="6" y="3"/>
                    <a:pt x="4" y="4"/>
                    <a:pt x="3" y="7"/>
                  </a:cubicBezTo>
                  <a:lnTo>
                    <a:pt x="2" y="10"/>
                  </a:lnTo>
                  <a:cubicBezTo>
                    <a:pt x="1" y="11"/>
                    <a:pt x="1" y="12"/>
                    <a:pt x="1" y="13"/>
                  </a:cubicBezTo>
                  <a:lnTo>
                    <a:pt x="0" y="16"/>
                  </a:lnTo>
                  <a:cubicBezTo>
                    <a:pt x="0" y="18"/>
                    <a:pt x="1" y="20"/>
                    <a:pt x="2" y="22"/>
                  </a:cubicBezTo>
                  <a:lnTo>
                    <a:pt x="4" y="24"/>
                  </a:lnTo>
                  <a:cubicBezTo>
                    <a:pt x="5" y="26"/>
                    <a:pt x="7" y="27"/>
                    <a:pt x="10" y="28"/>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94" name="Freeform 479">
              <a:extLst>
                <a:ext uri="{FF2B5EF4-FFF2-40B4-BE49-F238E27FC236}">
                  <a16:creationId xmlns:a16="http://schemas.microsoft.com/office/drawing/2014/main" id="{2939F23D-3675-4E94-AE36-52847E5CAE0D}"/>
                </a:ext>
              </a:extLst>
            </p:cNvPr>
            <p:cNvSpPr>
              <a:spLocks noChangeArrowheads="1"/>
            </p:cNvSpPr>
            <p:nvPr/>
          </p:nvSpPr>
          <p:spPr bwMode="auto">
            <a:xfrm>
              <a:off x="9293225" y="2016125"/>
              <a:ext cx="14287" cy="25400"/>
            </a:xfrm>
            <a:custGeom>
              <a:avLst/>
              <a:gdLst>
                <a:gd name="T0" fmla="*/ 10 w 41"/>
                <a:gd name="T1" fmla="*/ 2 h 71"/>
                <a:gd name="T2" fmla="*/ 5 w 41"/>
                <a:gd name="T3" fmla="*/ 7 h 71"/>
                <a:gd name="T4" fmla="*/ 4 w 41"/>
                <a:gd name="T5" fmla="*/ 11 h 71"/>
                <a:gd name="T6" fmla="*/ 3 w 41"/>
                <a:gd name="T7" fmla="*/ 13 h 71"/>
                <a:gd name="T8" fmla="*/ 1 w 41"/>
                <a:gd name="T9" fmla="*/ 18 h 71"/>
                <a:gd name="T10" fmla="*/ 0 w 41"/>
                <a:gd name="T11" fmla="*/ 25 h 71"/>
                <a:gd name="T12" fmla="*/ 0 w 41"/>
                <a:gd name="T13" fmla="*/ 27 h 71"/>
                <a:gd name="T14" fmla="*/ 0 w 41"/>
                <a:gd name="T15" fmla="*/ 30 h 71"/>
                <a:gd name="T16" fmla="*/ 5 w 41"/>
                <a:gd name="T17" fmla="*/ 36 h 71"/>
                <a:gd name="T18" fmla="*/ 6 w 41"/>
                <a:gd name="T19" fmla="*/ 37 h 71"/>
                <a:gd name="T20" fmla="*/ 11 w 41"/>
                <a:gd name="T21" fmla="*/ 38 h 71"/>
                <a:gd name="T22" fmla="*/ 11 w 41"/>
                <a:gd name="T23" fmla="*/ 39 h 71"/>
                <a:gd name="T24" fmla="*/ 10 w 41"/>
                <a:gd name="T25" fmla="*/ 48 h 71"/>
                <a:gd name="T26" fmla="*/ 10 w 41"/>
                <a:gd name="T27" fmla="*/ 51 h 71"/>
                <a:gd name="T28" fmla="*/ 12 w 41"/>
                <a:gd name="T29" fmla="*/ 61 h 71"/>
                <a:gd name="T30" fmla="*/ 16 w 41"/>
                <a:gd name="T31" fmla="*/ 66 h 71"/>
                <a:gd name="T32" fmla="*/ 22 w 41"/>
                <a:gd name="T33" fmla="*/ 69 h 71"/>
                <a:gd name="T34" fmla="*/ 25 w 41"/>
                <a:gd name="T35" fmla="*/ 70 h 71"/>
                <a:gd name="T36" fmla="*/ 25 w 41"/>
                <a:gd name="T37" fmla="*/ 70 h 71"/>
                <a:gd name="T38" fmla="*/ 33 w 41"/>
                <a:gd name="T39" fmla="*/ 63 h 71"/>
                <a:gd name="T40" fmla="*/ 35 w 41"/>
                <a:gd name="T41" fmla="*/ 61 h 71"/>
                <a:gd name="T42" fmla="*/ 37 w 41"/>
                <a:gd name="T43" fmla="*/ 58 h 71"/>
                <a:gd name="T44" fmla="*/ 39 w 41"/>
                <a:gd name="T45" fmla="*/ 54 h 71"/>
                <a:gd name="T46" fmla="*/ 40 w 41"/>
                <a:gd name="T47" fmla="*/ 49 h 71"/>
                <a:gd name="T48" fmla="*/ 38 w 41"/>
                <a:gd name="T49" fmla="*/ 44 h 71"/>
                <a:gd name="T50" fmla="*/ 37 w 41"/>
                <a:gd name="T51" fmla="*/ 42 h 71"/>
                <a:gd name="T52" fmla="*/ 35 w 41"/>
                <a:gd name="T53" fmla="*/ 40 h 71"/>
                <a:gd name="T54" fmla="*/ 30 w 41"/>
                <a:gd name="T55" fmla="*/ 37 h 71"/>
                <a:gd name="T56" fmla="*/ 28 w 41"/>
                <a:gd name="T57" fmla="*/ 35 h 71"/>
                <a:gd name="T58" fmla="*/ 23 w 41"/>
                <a:gd name="T59" fmla="*/ 32 h 71"/>
                <a:gd name="T60" fmla="*/ 20 w 41"/>
                <a:gd name="T61" fmla="*/ 32 h 71"/>
                <a:gd name="T62" fmla="*/ 22 w 41"/>
                <a:gd name="T63" fmla="*/ 31 h 71"/>
                <a:gd name="T64" fmla="*/ 24 w 41"/>
                <a:gd name="T65" fmla="*/ 28 h 71"/>
                <a:gd name="T66" fmla="*/ 26 w 41"/>
                <a:gd name="T67" fmla="*/ 26 h 71"/>
                <a:gd name="T68" fmla="*/ 26 w 41"/>
                <a:gd name="T69" fmla="*/ 24 h 71"/>
                <a:gd name="T70" fmla="*/ 28 w 41"/>
                <a:gd name="T71" fmla="*/ 15 h 71"/>
                <a:gd name="T72" fmla="*/ 28 w 41"/>
                <a:gd name="T73" fmla="*/ 12 h 71"/>
                <a:gd name="T74" fmla="*/ 27 w 41"/>
                <a:gd name="T75" fmla="*/ 9 h 71"/>
                <a:gd name="T76" fmla="*/ 24 w 41"/>
                <a:gd name="T77" fmla="*/ 4 h 71"/>
                <a:gd name="T78" fmla="*/ 22 w 41"/>
                <a:gd name="T79" fmla="*/ 3 h 71"/>
                <a:gd name="T80" fmla="*/ 19 w 41"/>
                <a:gd name="T81" fmla="*/ 1 h 71"/>
                <a:gd name="T82" fmla="*/ 16 w 41"/>
                <a:gd name="T83" fmla="*/ 1 h 71"/>
                <a:gd name="T84" fmla="*/ 10 w 41"/>
                <a:gd name="T85" fmla="*/ 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 h="71">
                  <a:moveTo>
                    <a:pt x="10" y="2"/>
                  </a:moveTo>
                  <a:cubicBezTo>
                    <a:pt x="7" y="3"/>
                    <a:pt x="6" y="5"/>
                    <a:pt x="5" y="7"/>
                  </a:cubicBezTo>
                  <a:lnTo>
                    <a:pt x="4" y="11"/>
                  </a:lnTo>
                  <a:lnTo>
                    <a:pt x="3" y="13"/>
                  </a:lnTo>
                  <a:lnTo>
                    <a:pt x="1" y="18"/>
                  </a:lnTo>
                  <a:lnTo>
                    <a:pt x="0" y="25"/>
                  </a:lnTo>
                  <a:lnTo>
                    <a:pt x="0" y="27"/>
                  </a:lnTo>
                  <a:lnTo>
                    <a:pt x="0" y="30"/>
                  </a:lnTo>
                  <a:cubicBezTo>
                    <a:pt x="1" y="33"/>
                    <a:pt x="2" y="35"/>
                    <a:pt x="5" y="36"/>
                  </a:cubicBezTo>
                  <a:lnTo>
                    <a:pt x="6" y="37"/>
                  </a:lnTo>
                  <a:cubicBezTo>
                    <a:pt x="8" y="38"/>
                    <a:pt x="10" y="38"/>
                    <a:pt x="11" y="38"/>
                  </a:cubicBezTo>
                  <a:lnTo>
                    <a:pt x="11" y="39"/>
                  </a:lnTo>
                  <a:lnTo>
                    <a:pt x="10" y="48"/>
                  </a:lnTo>
                  <a:cubicBezTo>
                    <a:pt x="10" y="49"/>
                    <a:pt x="10" y="50"/>
                    <a:pt x="10" y="51"/>
                  </a:cubicBezTo>
                  <a:lnTo>
                    <a:pt x="12" y="61"/>
                  </a:lnTo>
                  <a:cubicBezTo>
                    <a:pt x="12" y="63"/>
                    <a:pt x="14" y="65"/>
                    <a:pt x="16" y="66"/>
                  </a:cubicBezTo>
                  <a:lnTo>
                    <a:pt x="22" y="69"/>
                  </a:lnTo>
                  <a:cubicBezTo>
                    <a:pt x="23" y="69"/>
                    <a:pt x="24" y="70"/>
                    <a:pt x="25" y="70"/>
                  </a:cubicBezTo>
                  <a:lnTo>
                    <a:pt x="25" y="70"/>
                  </a:lnTo>
                  <a:cubicBezTo>
                    <a:pt x="30" y="69"/>
                    <a:pt x="33" y="67"/>
                    <a:pt x="33" y="63"/>
                  </a:cubicBezTo>
                  <a:cubicBezTo>
                    <a:pt x="34" y="62"/>
                    <a:pt x="35" y="62"/>
                    <a:pt x="35" y="61"/>
                  </a:cubicBezTo>
                  <a:lnTo>
                    <a:pt x="37" y="58"/>
                  </a:lnTo>
                  <a:cubicBezTo>
                    <a:pt x="39" y="57"/>
                    <a:pt x="39" y="56"/>
                    <a:pt x="39" y="54"/>
                  </a:cubicBezTo>
                  <a:lnTo>
                    <a:pt x="40" y="49"/>
                  </a:lnTo>
                  <a:cubicBezTo>
                    <a:pt x="40" y="47"/>
                    <a:pt x="39" y="45"/>
                    <a:pt x="38" y="44"/>
                  </a:cubicBezTo>
                  <a:lnTo>
                    <a:pt x="37" y="42"/>
                  </a:lnTo>
                  <a:cubicBezTo>
                    <a:pt x="36" y="41"/>
                    <a:pt x="36" y="41"/>
                    <a:pt x="35" y="40"/>
                  </a:cubicBezTo>
                  <a:lnTo>
                    <a:pt x="30" y="37"/>
                  </a:lnTo>
                  <a:lnTo>
                    <a:pt x="28" y="35"/>
                  </a:lnTo>
                  <a:cubicBezTo>
                    <a:pt x="27" y="33"/>
                    <a:pt x="25" y="33"/>
                    <a:pt x="23" y="32"/>
                  </a:cubicBezTo>
                  <a:lnTo>
                    <a:pt x="20" y="32"/>
                  </a:lnTo>
                  <a:lnTo>
                    <a:pt x="22" y="31"/>
                  </a:lnTo>
                  <a:cubicBezTo>
                    <a:pt x="23" y="30"/>
                    <a:pt x="24" y="29"/>
                    <a:pt x="24" y="28"/>
                  </a:cubicBezTo>
                  <a:lnTo>
                    <a:pt x="26" y="26"/>
                  </a:lnTo>
                  <a:cubicBezTo>
                    <a:pt x="26" y="25"/>
                    <a:pt x="26" y="24"/>
                    <a:pt x="26" y="24"/>
                  </a:cubicBezTo>
                  <a:lnTo>
                    <a:pt x="28" y="15"/>
                  </a:lnTo>
                  <a:cubicBezTo>
                    <a:pt x="28" y="14"/>
                    <a:pt x="28" y="13"/>
                    <a:pt x="28" y="12"/>
                  </a:cubicBezTo>
                  <a:lnTo>
                    <a:pt x="27" y="9"/>
                  </a:lnTo>
                  <a:cubicBezTo>
                    <a:pt x="26" y="7"/>
                    <a:pt x="25" y="5"/>
                    <a:pt x="24" y="4"/>
                  </a:cubicBezTo>
                  <a:lnTo>
                    <a:pt x="22" y="3"/>
                  </a:lnTo>
                  <a:cubicBezTo>
                    <a:pt x="21" y="2"/>
                    <a:pt x="20" y="1"/>
                    <a:pt x="19" y="1"/>
                  </a:cubicBezTo>
                  <a:lnTo>
                    <a:pt x="16" y="1"/>
                  </a:lnTo>
                  <a:cubicBezTo>
                    <a:pt x="15" y="0"/>
                    <a:pt x="11" y="1"/>
                    <a:pt x="10" y="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95" name="Freeform 480">
              <a:extLst>
                <a:ext uri="{FF2B5EF4-FFF2-40B4-BE49-F238E27FC236}">
                  <a16:creationId xmlns:a16="http://schemas.microsoft.com/office/drawing/2014/main" id="{A98CC72C-DC06-4525-BA7C-271C19E37466}"/>
                </a:ext>
              </a:extLst>
            </p:cNvPr>
            <p:cNvSpPr>
              <a:spLocks noChangeArrowheads="1"/>
            </p:cNvSpPr>
            <p:nvPr/>
          </p:nvSpPr>
          <p:spPr bwMode="auto">
            <a:xfrm>
              <a:off x="7715250" y="1946275"/>
              <a:ext cx="71437" cy="147638"/>
            </a:xfrm>
            <a:custGeom>
              <a:avLst/>
              <a:gdLst>
                <a:gd name="T0" fmla="*/ 21 w 200"/>
                <a:gd name="T1" fmla="*/ 267 h 410"/>
                <a:gd name="T2" fmla="*/ 33 w 200"/>
                <a:gd name="T3" fmla="*/ 271 h 410"/>
                <a:gd name="T4" fmla="*/ 56 w 200"/>
                <a:gd name="T5" fmla="*/ 291 h 410"/>
                <a:gd name="T6" fmla="*/ 72 w 200"/>
                <a:gd name="T7" fmla="*/ 275 h 410"/>
                <a:gd name="T8" fmla="*/ 79 w 200"/>
                <a:gd name="T9" fmla="*/ 284 h 410"/>
                <a:gd name="T10" fmla="*/ 69 w 200"/>
                <a:gd name="T11" fmla="*/ 307 h 410"/>
                <a:gd name="T12" fmla="*/ 69 w 200"/>
                <a:gd name="T13" fmla="*/ 334 h 410"/>
                <a:gd name="T14" fmla="*/ 67 w 200"/>
                <a:gd name="T15" fmla="*/ 355 h 410"/>
                <a:gd name="T16" fmla="*/ 63 w 200"/>
                <a:gd name="T17" fmla="*/ 375 h 410"/>
                <a:gd name="T18" fmla="*/ 74 w 200"/>
                <a:gd name="T19" fmla="*/ 394 h 410"/>
                <a:gd name="T20" fmla="*/ 95 w 200"/>
                <a:gd name="T21" fmla="*/ 406 h 410"/>
                <a:gd name="T22" fmla="*/ 98 w 200"/>
                <a:gd name="T23" fmla="*/ 388 h 410"/>
                <a:gd name="T24" fmla="*/ 103 w 200"/>
                <a:gd name="T25" fmla="*/ 362 h 410"/>
                <a:gd name="T26" fmla="*/ 113 w 200"/>
                <a:gd name="T27" fmla="*/ 335 h 410"/>
                <a:gd name="T28" fmla="*/ 113 w 200"/>
                <a:gd name="T29" fmla="*/ 313 h 410"/>
                <a:gd name="T30" fmla="*/ 116 w 200"/>
                <a:gd name="T31" fmla="*/ 305 h 410"/>
                <a:gd name="T32" fmla="*/ 141 w 200"/>
                <a:gd name="T33" fmla="*/ 280 h 410"/>
                <a:gd name="T34" fmla="*/ 130 w 200"/>
                <a:gd name="T35" fmla="*/ 263 h 410"/>
                <a:gd name="T36" fmla="*/ 120 w 200"/>
                <a:gd name="T37" fmla="*/ 259 h 410"/>
                <a:gd name="T38" fmla="*/ 130 w 200"/>
                <a:gd name="T39" fmla="*/ 230 h 410"/>
                <a:gd name="T40" fmla="*/ 154 w 200"/>
                <a:gd name="T41" fmla="*/ 216 h 410"/>
                <a:gd name="T42" fmla="*/ 155 w 200"/>
                <a:gd name="T43" fmla="*/ 186 h 410"/>
                <a:gd name="T44" fmla="*/ 139 w 200"/>
                <a:gd name="T45" fmla="*/ 190 h 410"/>
                <a:gd name="T46" fmla="*/ 143 w 200"/>
                <a:gd name="T47" fmla="*/ 162 h 410"/>
                <a:gd name="T48" fmla="*/ 121 w 200"/>
                <a:gd name="T49" fmla="*/ 167 h 410"/>
                <a:gd name="T50" fmla="*/ 129 w 200"/>
                <a:gd name="T51" fmla="*/ 156 h 410"/>
                <a:gd name="T52" fmla="*/ 146 w 200"/>
                <a:gd name="T53" fmla="*/ 134 h 410"/>
                <a:gd name="T54" fmla="*/ 147 w 200"/>
                <a:gd name="T55" fmla="*/ 111 h 410"/>
                <a:gd name="T56" fmla="*/ 164 w 200"/>
                <a:gd name="T57" fmla="*/ 127 h 410"/>
                <a:gd name="T58" fmla="*/ 195 w 200"/>
                <a:gd name="T59" fmla="*/ 118 h 410"/>
                <a:gd name="T60" fmla="*/ 194 w 200"/>
                <a:gd name="T61" fmla="*/ 97 h 410"/>
                <a:gd name="T62" fmla="*/ 178 w 200"/>
                <a:gd name="T63" fmla="*/ 88 h 410"/>
                <a:gd name="T64" fmla="*/ 163 w 200"/>
                <a:gd name="T65" fmla="*/ 82 h 410"/>
                <a:gd name="T66" fmla="*/ 181 w 200"/>
                <a:gd name="T67" fmla="*/ 82 h 410"/>
                <a:gd name="T68" fmla="*/ 190 w 200"/>
                <a:gd name="T69" fmla="*/ 50 h 410"/>
                <a:gd name="T70" fmla="*/ 190 w 200"/>
                <a:gd name="T71" fmla="*/ 39 h 410"/>
                <a:gd name="T72" fmla="*/ 197 w 200"/>
                <a:gd name="T73" fmla="*/ 17 h 410"/>
                <a:gd name="T74" fmla="*/ 187 w 200"/>
                <a:gd name="T75" fmla="*/ 4 h 410"/>
                <a:gd name="T76" fmla="*/ 159 w 200"/>
                <a:gd name="T77" fmla="*/ 6 h 410"/>
                <a:gd name="T78" fmla="*/ 147 w 200"/>
                <a:gd name="T79" fmla="*/ 28 h 410"/>
                <a:gd name="T80" fmla="*/ 137 w 200"/>
                <a:gd name="T81" fmla="*/ 46 h 410"/>
                <a:gd name="T82" fmla="*/ 113 w 200"/>
                <a:gd name="T83" fmla="*/ 60 h 410"/>
                <a:gd name="T84" fmla="*/ 102 w 200"/>
                <a:gd name="T85" fmla="*/ 88 h 410"/>
                <a:gd name="T86" fmla="*/ 95 w 200"/>
                <a:gd name="T87" fmla="*/ 142 h 410"/>
                <a:gd name="T88" fmla="*/ 89 w 200"/>
                <a:gd name="T89" fmla="*/ 131 h 410"/>
                <a:gd name="T90" fmla="*/ 94 w 200"/>
                <a:gd name="T91" fmla="*/ 111 h 410"/>
                <a:gd name="T92" fmla="*/ 92 w 200"/>
                <a:gd name="T93" fmla="*/ 89 h 410"/>
                <a:gd name="T94" fmla="*/ 63 w 200"/>
                <a:gd name="T95" fmla="*/ 95 h 410"/>
                <a:gd name="T96" fmla="*/ 47 w 200"/>
                <a:gd name="T97" fmla="*/ 118 h 410"/>
                <a:gd name="T98" fmla="*/ 28 w 200"/>
                <a:gd name="T99" fmla="*/ 134 h 410"/>
                <a:gd name="T100" fmla="*/ 16 w 200"/>
                <a:gd name="T101" fmla="*/ 156 h 410"/>
                <a:gd name="T102" fmla="*/ 39 w 200"/>
                <a:gd name="T103" fmla="*/ 164 h 410"/>
                <a:gd name="T104" fmla="*/ 53 w 200"/>
                <a:gd name="T105" fmla="*/ 182 h 410"/>
                <a:gd name="T106" fmla="*/ 59 w 200"/>
                <a:gd name="T107" fmla="*/ 195 h 410"/>
                <a:gd name="T108" fmla="*/ 67 w 200"/>
                <a:gd name="T109" fmla="*/ 209 h 410"/>
                <a:gd name="T110" fmla="*/ 39 w 200"/>
                <a:gd name="T111" fmla="*/ 213 h 410"/>
                <a:gd name="T112" fmla="*/ 20 w 200"/>
                <a:gd name="T113" fmla="*/ 213 h 410"/>
                <a:gd name="T114" fmla="*/ 1 w 200"/>
                <a:gd name="T115" fmla="*/ 234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0" h="410">
                  <a:moveTo>
                    <a:pt x="6" y="255"/>
                  </a:moveTo>
                  <a:lnTo>
                    <a:pt x="8" y="257"/>
                  </a:lnTo>
                  <a:cubicBezTo>
                    <a:pt x="9" y="258"/>
                    <a:pt x="11" y="260"/>
                    <a:pt x="13" y="260"/>
                  </a:cubicBezTo>
                  <a:lnTo>
                    <a:pt x="13" y="260"/>
                  </a:lnTo>
                  <a:cubicBezTo>
                    <a:pt x="13" y="261"/>
                    <a:pt x="14" y="263"/>
                    <a:pt x="15" y="263"/>
                  </a:cubicBezTo>
                  <a:cubicBezTo>
                    <a:pt x="16" y="265"/>
                    <a:pt x="19" y="266"/>
                    <a:pt x="21" y="267"/>
                  </a:cubicBezTo>
                  <a:cubicBezTo>
                    <a:pt x="22" y="267"/>
                    <a:pt x="23" y="267"/>
                    <a:pt x="24" y="267"/>
                  </a:cubicBezTo>
                  <a:lnTo>
                    <a:pt x="28" y="266"/>
                  </a:lnTo>
                  <a:cubicBezTo>
                    <a:pt x="30" y="266"/>
                    <a:pt x="31" y="266"/>
                    <a:pt x="32" y="265"/>
                  </a:cubicBezTo>
                  <a:cubicBezTo>
                    <a:pt x="32" y="266"/>
                    <a:pt x="32" y="266"/>
                    <a:pt x="32" y="266"/>
                  </a:cubicBezTo>
                  <a:cubicBezTo>
                    <a:pt x="32" y="267"/>
                    <a:pt x="32" y="267"/>
                    <a:pt x="32" y="268"/>
                  </a:cubicBezTo>
                  <a:cubicBezTo>
                    <a:pt x="32" y="269"/>
                    <a:pt x="32" y="270"/>
                    <a:pt x="33" y="271"/>
                  </a:cubicBezTo>
                  <a:lnTo>
                    <a:pt x="34" y="274"/>
                  </a:lnTo>
                  <a:cubicBezTo>
                    <a:pt x="34" y="276"/>
                    <a:pt x="36" y="277"/>
                    <a:pt x="38" y="278"/>
                  </a:cubicBezTo>
                  <a:lnTo>
                    <a:pt x="40" y="281"/>
                  </a:lnTo>
                  <a:cubicBezTo>
                    <a:pt x="40" y="282"/>
                    <a:pt x="41" y="283"/>
                    <a:pt x="42" y="284"/>
                  </a:cubicBezTo>
                  <a:lnTo>
                    <a:pt x="50" y="289"/>
                  </a:lnTo>
                  <a:cubicBezTo>
                    <a:pt x="51" y="290"/>
                    <a:pt x="54" y="291"/>
                    <a:pt x="56" y="291"/>
                  </a:cubicBezTo>
                  <a:cubicBezTo>
                    <a:pt x="59" y="291"/>
                    <a:pt x="62" y="289"/>
                    <a:pt x="63" y="287"/>
                  </a:cubicBezTo>
                  <a:lnTo>
                    <a:pt x="65" y="284"/>
                  </a:lnTo>
                  <a:cubicBezTo>
                    <a:pt x="65" y="283"/>
                    <a:pt x="65" y="282"/>
                    <a:pt x="65" y="282"/>
                  </a:cubicBezTo>
                  <a:cubicBezTo>
                    <a:pt x="66" y="282"/>
                    <a:pt x="66" y="282"/>
                    <a:pt x="66" y="281"/>
                  </a:cubicBezTo>
                  <a:lnTo>
                    <a:pt x="68" y="280"/>
                  </a:lnTo>
                  <a:cubicBezTo>
                    <a:pt x="70" y="279"/>
                    <a:pt x="71" y="278"/>
                    <a:pt x="72" y="275"/>
                  </a:cubicBezTo>
                  <a:lnTo>
                    <a:pt x="72" y="275"/>
                  </a:lnTo>
                  <a:cubicBezTo>
                    <a:pt x="73" y="275"/>
                    <a:pt x="74" y="275"/>
                    <a:pt x="75" y="275"/>
                  </a:cubicBezTo>
                  <a:cubicBezTo>
                    <a:pt x="75" y="276"/>
                    <a:pt x="75" y="277"/>
                    <a:pt x="76" y="278"/>
                  </a:cubicBezTo>
                  <a:cubicBezTo>
                    <a:pt x="76" y="279"/>
                    <a:pt x="77" y="280"/>
                    <a:pt x="79" y="281"/>
                  </a:cubicBezTo>
                  <a:cubicBezTo>
                    <a:pt x="79" y="282"/>
                    <a:pt x="79" y="282"/>
                    <a:pt x="79" y="282"/>
                  </a:cubicBezTo>
                  <a:cubicBezTo>
                    <a:pt x="79" y="283"/>
                    <a:pt x="79" y="284"/>
                    <a:pt x="79" y="284"/>
                  </a:cubicBezTo>
                  <a:lnTo>
                    <a:pt x="80" y="288"/>
                  </a:lnTo>
                  <a:cubicBezTo>
                    <a:pt x="80" y="289"/>
                    <a:pt x="80" y="290"/>
                    <a:pt x="81" y="291"/>
                  </a:cubicBezTo>
                  <a:cubicBezTo>
                    <a:pt x="78" y="290"/>
                    <a:pt x="76" y="291"/>
                    <a:pt x="75" y="293"/>
                  </a:cubicBezTo>
                  <a:lnTo>
                    <a:pt x="74" y="293"/>
                  </a:lnTo>
                  <a:cubicBezTo>
                    <a:pt x="71" y="294"/>
                    <a:pt x="68" y="299"/>
                    <a:pt x="68" y="302"/>
                  </a:cubicBezTo>
                  <a:cubicBezTo>
                    <a:pt x="67" y="303"/>
                    <a:pt x="68" y="305"/>
                    <a:pt x="69" y="307"/>
                  </a:cubicBezTo>
                  <a:lnTo>
                    <a:pt x="68" y="308"/>
                  </a:lnTo>
                  <a:cubicBezTo>
                    <a:pt x="68" y="308"/>
                    <a:pt x="68" y="309"/>
                    <a:pt x="67" y="310"/>
                  </a:cubicBezTo>
                  <a:lnTo>
                    <a:pt x="66" y="318"/>
                  </a:lnTo>
                  <a:lnTo>
                    <a:pt x="64" y="320"/>
                  </a:lnTo>
                  <a:cubicBezTo>
                    <a:pt x="63" y="322"/>
                    <a:pt x="63" y="326"/>
                    <a:pt x="64" y="328"/>
                  </a:cubicBezTo>
                  <a:cubicBezTo>
                    <a:pt x="64" y="331"/>
                    <a:pt x="66" y="333"/>
                    <a:pt x="69" y="334"/>
                  </a:cubicBezTo>
                  <a:cubicBezTo>
                    <a:pt x="71" y="334"/>
                    <a:pt x="72" y="334"/>
                    <a:pt x="74" y="334"/>
                  </a:cubicBezTo>
                  <a:cubicBezTo>
                    <a:pt x="74" y="334"/>
                    <a:pt x="74" y="334"/>
                    <a:pt x="75" y="334"/>
                  </a:cubicBezTo>
                  <a:lnTo>
                    <a:pt x="71" y="343"/>
                  </a:lnTo>
                  <a:cubicBezTo>
                    <a:pt x="71" y="344"/>
                    <a:pt x="71" y="345"/>
                    <a:pt x="71" y="345"/>
                  </a:cubicBezTo>
                  <a:cubicBezTo>
                    <a:pt x="69" y="347"/>
                    <a:pt x="67" y="349"/>
                    <a:pt x="67" y="352"/>
                  </a:cubicBezTo>
                  <a:lnTo>
                    <a:pt x="67" y="355"/>
                  </a:lnTo>
                  <a:cubicBezTo>
                    <a:pt x="67" y="357"/>
                    <a:pt x="67" y="358"/>
                    <a:pt x="68" y="359"/>
                  </a:cubicBezTo>
                  <a:cubicBezTo>
                    <a:pt x="67" y="360"/>
                    <a:pt x="67" y="361"/>
                    <a:pt x="67" y="361"/>
                  </a:cubicBezTo>
                  <a:lnTo>
                    <a:pt x="65" y="365"/>
                  </a:lnTo>
                  <a:cubicBezTo>
                    <a:pt x="64" y="366"/>
                    <a:pt x="64" y="368"/>
                    <a:pt x="64" y="370"/>
                  </a:cubicBezTo>
                  <a:lnTo>
                    <a:pt x="65" y="373"/>
                  </a:lnTo>
                  <a:lnTo>
                    <a:pt x="63" y="375"/>
                  </a:lnTo>
                  <a:cubicBezTo>
                    <a:pt x="61" y="377"/>
                    <a:pt x="61" y="380"/>
                    <a:pt x="63" y="383"/>
                  </a:cubicBezTo>
                  <a:lnTo>
                    <a:pt x="65" y="388"/>
                  </a:lnTo>
                  <a:cubicBezTo>
                    <a:pt x="66" y="389"/>
                    <a:pt x="67" y="390"/>
                    <a:pt x="68" y="391"/>
                  </a:cubicBezTo>
                  <a:lnTo>
                    <a:pt x="71" y="393"/>
                  </a:lnTo>
                  <a:cubicBezTo>
                    <a:pt x="72" y="393"/>
                    <a:pt x="73" y="394"/>
                    <a:pt x="74" y="394"/>
                  </a:cubicBezTo>
                  <a:lnTo>
                    <a:pt x="74" y="394"/>
                  </a:lnTo>
                  <a:lnTo>
                    <a:pt x="75" y="397"/>
                  </a:lnTo>
                  <a:cubicBezTo>
                    <a:pt x="75" y="400"/>
                    <a:pt x="79" y="403"/>
                    <a:pt x="82" y="404"/>
                  </a:cubicBezTo>
                  <a:cubicBezTo>
                    <a:pt x="82" y="404"/>
                    <a:pt x="82" y="404"/>
                    <a:pt x="83" y="405"/>
                  </a:cubicBezTo>
                  <a:cubicBezTo>
                    <a:pt x="84" y="406"/>
                    <a:pt x="86" y="408"/>
                    <a:pt x="88" y="408"/>
                  </a:cubicBezTo>
                  <a:cubicBezTo>
                    <a:pt x="89" y="409"/>
                    <a:pt x="89" y="409"/>
                    <a:pt x="90" y="409"/>
                  </a:cubicBezTo>
                  <a:cubicBezTo>
                    <a:pt x="92" y="409"/>
                    <a:pt x="94" y="408"/>
                    <a:pt x="95" y="406"/>
                  </a:cubicBezTo>
                  <a:lnTo>
                    <a:pt x="97" y="405"/>
                  </a:lnTo>
                  <a:cubicBezTo>
                    <a:pt x="98" y="404"/>
                    <a:pt x="99" y="402"/>
                    <a:pt x="99" y="401"/>
                  </a:cubicBezTo>
                  <a:lnTo>
                    <a:pt x="100" y="398"/>
                  </a:lnTo>
                  <a:cubicBezTo>
                    <a:pt x="100" y="397"/>
                    <a:pt x="100" y="396"/>
                    <a:pt x="100" y="395"/>
                  </a:cubicBezTo>
                  <a:lnTo>
                    <a:pt x="100" y="391"/>
                  </a:lnTo>
                  <a:cubicBezTo>
                    <a:pt x="99" y="390"/>
                    <a:pt x="99" y="389"/>
                    <a:pt x="98" y="388"/>
                  </a:cubicBezTo>
                  <a:lnTo>
                    <a:pt x="100" y="381"/>
                  </a:lnTo>
                  <a:cubicBezTo>
                    <a:pt x="100" y="380"/>
                    <a:pt x="100" y="380"/>
                    <a:pt x="100" y="379"/>
                  </a:cubicBezTo>
                  <a:lnTo>
                    <a:pt x="99" y="375"/>
                  </a:lnTo>
                  <a:lnTo>
                    <a:pt x="101" y="372"/>
                  </a:lnTo>
                  <a:cubicBezTo>
                    <a:pt x="101" y="372"/>
                    <a:pt x="101" y="371"/>
                    <a:pt x="102" y="370"/>
                  </a:cubicBezTo>
                  <a:lnTo>
                    <a:pt x="103" y="362"/>
                  </a:lnTo>
                  <a:lnTo>
                    <a:pt x="103" y="357"/>
                  </a:lnTo>
                  <a:cubicBezTo>
                    <a:pt x="107" y="357"/>
                    <a:pt x="110" y="355"/>
                    <a:pt x="111" y="352"/>
                  </a:cubicBezTo>
                  <a:lnTo>
                    <a:pt x="113" y="348"/>
                  </a:lnTo>
                  <a:cubicBezTo>
                    <a:pt x="114" y="346"/>
                    <a:pt x="114" y="344"/>
                    <a:pt x="113" y="342"/>
                  </a:cubicBezTo>
                  <a:lnTo>
                    <a:pt x="111" y="336"/>
                  </a:lnTo>
                  <a:cubicBezTo>
                    <a:pt x="111" y="336"/>
                    <a:pt x="112" y="335"/>
                    <a:pt x="113" y="335"/>
                  </a:cubicBezTo>
                  <a:lnTo>
                    <a:pt x="116" y="332"/>
                  </a:lnTo>
                  <a:cubicBezTo>
                    <a:pt x="117" y="330"/>
                    <a:pt x="118" y="329"/>
                    <a:pt x="118" y="327"/>
                  </a:cubicBezTo>
                  <a:lnTo>
                    <a:pt x="119" y="322"/>
                  </a:lnTo>
                  <a:cubicBezTo>
                    <a:pt x="119" y="320"/>
                    <a:pt x="118" y="317"/>
                    <a:pt x="116" y="315"/>
                  </a:cubicBezTo>
                  <a:cubicBezTo>
                    <a:pt x="116" y="314"/>
                    <a:pt x="115" y="314"/>
                    <a:pt x="113" y="313"/>
                  </a:cubicBezTo>
                  <a:lnTo>
                    <a:pt x="113" y="313"/>
                  </a:lnTo>
                  <a:lnTo>
                    <a:pt x="113" y="312"/>
                  </a:lnTo>
                  <a:cubicBezTo>
                    <a:pt x="115" y="310"/>
                    <a:pt x="115" y="308"/>
                    <a:pt x="115" y="305"/>
                  </a:cubicBezTo>
                  <a:cubicBezTo>
                    <a:pt x="115" y="304"/>
                    <a:pt x="114" y="303"/>
                    <a:pt x="114" y="302"/>
                  </a:cubicBezTo>
                  <a:lnTo>
                    <a:pt x="114" y="302"/>
                  </a:lnTo>
                  <a:lnTo>
                    <a:pt x="115" y="303"/>
                  </a:lnTo>
                  <a:cubicBezTo>
                    <a:pt x="115" y="304"/>
                    <a:pt x="116" y="304"/>
                    <a:pt x="116" y="305"/>
                  </a:cubicBezTo>
                  <a:lnTo>
                    <a:pt x="122" y="309"/>
                  </a:lnTo>
                  <a:cubicBezTo>
                    <a:pt x="124" y="311"/>
                    <a:pt x="128" y="311"/>
                    <a:pt x="130" y="310"/>
                  </a:cubicBezTo>
                  <a:lnTo>
                    <a:pt x="132" y="309"/>
                  </a:lnTo>
                  <a:cubicBezTo>
                    <a:pt x="135" y="308"/>
                    <a:pt x="136" y="306"/>
                    <a:pt x="137" y="303"/>
                  </a:cubicBezTo>
                  <a:lnTo>
                    <a:pt x="141" y="286"/>
                  </a:lnTo>
                  <a:lnTo>
                    <a:pt x="141" y="280"/>
                  </a:lnTo>
                  <a:lnTo>
                    <a:pt x="141" y="277"/>
                  </a:lnTo>
                  <a:cubicBezTo>
                    <a:pt x="141" y="274"/>
                    <a:pt x="139" y="271"/>
                    <a:pt x="137" y="270"/>
                  </a:cubicBezTo>
                  <a:lnTo>
                    <a:pt x="136" y="270"/>
                  </a:lnTo>
                  <a:lnTo>
                    <a:pt x="136" y="269"/>
                  </a:lnTo>
                  <a:lnTo>
                    <a:pt x="135" y="267"/>
                  </a:lnTo>
                  <a:cubicBezTo>
                    <a:pt x="134" y="265"/>
                    <a:pt x="132" y="264"/>
                    <a:pt x="130" y="263"/>
                  </a:cubicBezTo>
                  <a:cubicBezTo>
                    <a:pt x="128" y="262"/>
                    <a:pt x="125" y="263"/>
                    <a:pt x="123" y="264"/>
                  </a:cubicBezTo>
                  <a:cubicBezTo>
                    <a:pt x="122" y="264"/>
                    <a:pt x="121" y="264"/>
                    <a:pt x="121" y="265"/>
                  </a:cubicBezTo>
                  <a:cubicBezTo>
                    <a:pt x="121" y="265"/>
                    <a:pt x="121" y="265"/>
                    <a:pt x="120" y="264"/>
                  </a:cubicBezTo>
                  <a:lnTo>
                    <a:pt x="118" y="263"/>
                  </a:lnTo>
                  <a:lnTo>
                    <a:pt x="118" y="262"/>
                  </a:lnTo>
                  <a:lnTo>
                    <a:pt x="120" y="259"/>
                  </a:lnTo>
                  <a:cubicBezTo>
                    <a:pt x="121" y="257"/>
                    <a:pt x="121" y="255"/>
                    <a:pt x="120" y="253"/>
                  </a:cubicBezTo>
                  <a:lnTo>
                    <a:pt x="121" y="252"/>
                  </a:lnTo>
                  <a:cubicBezTo>
                    <a:pt x="122" y="252"/>
                    <a:pt x="123" y="251"/>
                    <a:pt x="124" y="250"/>
                  </a:cubicBezTo>
                  <a:lnTo>
                    <a:pt x="131" y="243"/>
                  </a:lnTo>
                  <a:cubicBezTo>
                    <a:pt x="133" y="241"/>
                    <a:pt x="133" y="238"/>
                    <a:pt x="133" y="236"/>
                  </a:cubicBezTo>
                  <a:cubicBezTo>
                    <a:pt x="133" y="234"/>
                    <a:pt x="131" y="231"/>
                    <a:pt x="130" y="230"/>
                  </a:cubicBezTo>
                  <a:cubicBezTo>
                    <a:pt x="129" y="230"/>
                    <a:pt x="129" y="229"/>
                    <a:pt x="129" y="229"/>
                  </a:cubicBezTo>
                  <a:lnTo>
                    <a:pt x="134" y="223"/>
                  </a:lnTo>
                  <a:cubicBezTo>
                    <a:pt x="135" y="222"/>
                    <a:pt x="136" y="221"/>
                    <a:pt x="136" y="220"/>
                  </a:cubicBezTo>
                  <a:cubicBezTo>
                    <a:pt x="138" y="221"/>
                    <a:pt x="141" y="221"/>
                    <a:pt x="143" y="220"/>
                  </a:cubicBezTo>
                  <a:lnTo>
                    <a:pt x="150" y="218"/>
                  </a:lnTo>
                  <a:cubicBezTo>
                    <a:pt x="152" y="217"/>
                    <a:pt x="153" y="217"/>
                    <a:pt x="154" y="216"/>
                  </a:cubicBezTo>
                  <a:lnTo>
                    <a:pt x="160" y="209"/>
                  </a:lnTo>
                  <a:lnTo>
                    <a:pt x="167" y="198"/>
                  </a:lnTo>
                  <a:cubicBezTo>
                    <a:pt x="168" y="196"/>
                    <a:pt x="168" y="192"/>
                    <a:pt x="168" y="191"/>
                  </a:cubicBezTo>
                  <a:cubicBezTo>
                    <a:pt x="168" y="188"/>
                    <a:pt x="166" y="187"/>
                    <a:pt x="164" y="185"/>
                  </a:cubicBezTo>
                  <a:cubicBezTo>
                    <a:pt x="162" y="184"/>
                    <a:pt x="160" y="184"/>
                    <a:pt x="157" y="184"/>
                  </a:cubicBezTo>
                  <a:cubicBezTo>
                    <a:pt x="157" y="184"/>
                    <a:pt x="156" y="185"/>
                    <a:pt x="155" y="186"/>
                  </a:cubicBezTo>
                  <a:lnTo>
                    <a:pt x="149" y="186"/>
                  </a:lnTo>
                  <a:cubicBezTo>
                    <a:pt x="146" y="186"/>
                    <a:pt x="144" y="188"/>
                    <a:pt x="143" y="190"/>
                  </a:cubicBezTo>
                  <a:lnTo>
                    <a:pt x="143" y="190"/>
                  </a:lnTo>
                  <a:cubicBezTo>
                    <a:pt x="142" y="190"/>
                    <a:pt x="141" y="190"/>
                    <a:pt x="141" y="191"/>
                  </a:cubicBezTo>
                  <a:lnTo>
                    <a:pt x="139" y="191"/>
                  </a:lnTo>
                  <a:cubicBezTo>
                    <a:pt x="139" y="191"/>
                    <a:pt x="139" y="191"/>
                    <a:pt x="139" y="190"/>
                  </a:cubicBezTo>
                  <a:lnTo>
                    <a:pt x="137" y="186"/>
                  </a:lnTo>
                  <a:cubicBezTo>
                    <a:pt x="137" y="185"/>
                    <a:pt x="137" y="184"/>
                    <a:pt x="136" y="183"/>
                  </a:cubicBezTo>
                  <a:lnTo>
                    <a:pt x="140" y="179"/>
                  </a:lnTo>
                  <a:cubicBezTo>
                    <a:pt x="140" y="178"/>
                    <a:pt x="141" y="177"/>
                    <a:pt x="141" y="177"/>
                  </a:cubicBezTo>
                  <a:lnTo>
                    <a:pt x="144" y="170"/>
                  </a:lnTo>
                  <a:cubicBezTo>
                    <a:pt x="145" y="167"/>
                    <a:pt x="144" y="164"/>
                    <a:pt x="143" y="162"/>
                  </a:cubicBezTo>
                  <a:cubicBezTo>
                    <a:pt x="142" y="160"/>
                    <a:pt x="138" y="158"/>
                    <a:pt x="136" y="159"/>
                  </a:cubicBezTo>
                  <a:lnTo>
                    <a:pt x="133" y="159"/>
                  </a:lnTo>
                  <a:cubicBezTo>
                    <a:pt x="131" y="159"/>
                    <a:pt x="130" y="159"/>
                    <a:pt x="128" y="160"/>
                  </a:cubicBezTo>
                  <a:lnTo>
                    <a:pt x="125" y="162"/>
                  </a:lnTo>
                  <a:cubicBezTo>
                    <a:pt x="124" y="163"/>
                    <a:pt x="123" y="164"/>
                    <a:pt x="122" y="165"/>
                  </a:cubicBezTo>
                  <a:lnTo>
                    <a:pt x="121" y="167"/>
                  </a:lnTo>
                  <a:lnTo>
                    <a:pt x="120" y="167"/>
                  </a:lnTo>
                  <a:lnTo>
                    <a:pt x="119" y="161"/>
                  </a:lnTo>
                  <a:lnTo>
                    <a:pt x="117" y="158"/>
                  </a:lnTo>
                  <a:cubicBezTo>
                    <a:pt x="117" y="158"/>
                    <a:pt x="117" y="157"/>
                    <a:pt x="116" y="156"/>
                  </a:cubicBezTo>
                  <a:lnTo>
                    <a:pt x="122" y="158"/>
                  </a:lnTo>
                  <a:cubicBezTo>
                    <a:pt x="125" y="159"/>
                    <a:pt x="127" y="158"/>
                    <a:pt x="129" y="156"/>
                  </a:cubicBezTo>
                  <a:cubicBezTo>
                    <a:pt x="130" y="156"/>
                    <a:pt x="131" y="154"/>
                    <a:pt x="132" y="153"/>
                  </a:cubicBezTo>
                  <a:lnTo>
                    <a:pt x="134" y="154"/>
                  </a:lnTo>
                  <a:cubicBezTo>
                    <a:pt x="136" y="155"/>
                    <a:pt x="140" y="154"/>
                    <a:pt x="143" y="153"/>
                  </a:cubicBezTo>
                  <a:cubicBezTo>
                    <a:pt x="145" y="151"/>
                    <a:pt x="146" y="149"/>
                    <a:pt x="146" y="147"/>
                  </a:cubicBezTo>
                  <a:lnTo>
                    <a:pt x="147" y="140"/>
                  </a:lnTo>
                  <a:lnTo>
                    <a:pt x="146" y="134"/>
                  </a:lnTo>
                  <a:lnTo>
                    <a:pt x="145" y="130"/>
                  </a:lnTo>
                  <a:lnTo>
                    <a:pt x="146" y="129"/>
                  </a:lnTo>
                  <a:lnTo>
                    <a:pt x="148" y="125"/>
                  </a:lnTo>
                  <a:cubicBezTo>
                    <a:pt x="149" y="124"/>
                    <a:pt x="149" y="122"/>
                    <a:pt x="149" y="121"/>
                  </a:cubicBezTo>
                  <a:lnTo>
                    <a:pt x="149" y="116"/>
                  </a:lnTo>
                  <a:cubicBezTo>
                    <a:pt x="149" y="114"/>
                    <a:pt x="148" y="113"/>
                    <a:pt x="147" y="111"/>
                  </a:cubicBezTo>
                  <a:lnTo>
                    <a:pt x="147" y="111"/>
                  </a:lnTo>
                  <a:cubicBezTo>
                    <a:pt x="147" y="110"/>
                    <a:pt x="147" y="108"/>
                    <a:pt x="147" y="107"/>
                  </a:cubicBezTo>
                  <a:cubicBezTo>
                    <a:pt x="147" y="106"/>
                    <a:pt x="148" y="104"/>
                    <a:pt x="148" y="103"/>
                  </a:cubicBezTo>
                  <a:lnTo>
                    <a:pt x="155" y="117"/>
                  </a:lnTo>
                  <a:lnTo>
                    <a:pt x="159" y="124"/>
                  </a:lnTo>
                  <a:cubicBezTo>
                    <a:pt x="160" y="125"/>
                    <a:pt x="162" y="126"/>
                    <a:pt x="164" y="127"/>
                  </a:cubicBezTo>
                  <a:lnTo>
                    <a:pt x="169" y="128"/>
                  </a:lnTo>
                  <a:cubicBezTo>
                    <a:pt x="170" y="128"/>
                    <a:pt x="170" y="128"/>
                    <a:pt x="171" y="128"/>
                  </a:cubicBezTo>
                  <a:cubicBezTo>
                    <a:pt x="174" y="129"/>
                    <a:pt x="178" y="127"/>
                    <a:pt x="179" y="123"/>
                  </a:cubicBezTo>
                  <a:lnTo>
                    <a:pt x="183" y="124"/>
                  </a:lnTo>
                  <a:cubicBezTo>
                    <a:pt x="186" y="125"/>
                    <a:pt x="189" y="125"/>
                    <a:pt x="191" y="123"/>
                  </a:cubicBezTo>
                  <a:lnTo>
                    <a:pt x="195" y="118"/>
                  </a:lnTo>
                  <a:cubicBezTo>
                    <a:pt x="197" y="117"/>
                    <a:pt x="197" y="116"/>
                    <a:pt x="198" y="114"/>
                  </a:cubicBezTo>
                  <a:lnTo>
                    <a:pt x="199" y="110"/>
                  </a:lnTo>
                  <a:cubicBezTo>
                    <a:pt x="199" y="109"/>
                    <a:pt x="199" y="108"/>
                    <a:pt x="199" y="106"/>
                  </a:cubicBezTo>
                  <a:lnTo>
                    <a:pt x="198" y="103"/>
                  </a:lnTo>
                  <a:cubicBezTo>
                    <a:pt x="198" y="101"/>
                    <a:pt x="197" y="100"/>
                    <a:pt x="196" y="99"/>
                  </a:cubicBezTo>
                  <a:lnTo>
                    <a:pt x="194" y="97"/>
                  </a:lnTo>
                  <a:cubicBezTo>
                    <a:pt x="193" y="96"/>
                    <a:pt x="192" y="95"/>
                    <a:pt x="190" y="94"/>
                  </a:cubicBezTo>
                  <a:lnTo>
                    <a:pt x="187" y="94"/>
                  </a:lnTo>
                  <a:lnTo>
                    <a:pt x="187" y="94"/>
                  </a:lnTo>
                  <a:cubicBezTo>
                    <a:pt x="187" y="92"/>
                    <a:pt x="185" y="91"/>
                    <a:pt x="184" y="90"/>
                  </a:cubicBezTo>
                  <a:lnTo>
                    <a:pt x="182" y="89"/>
                  </a:lnTo>
                  <a:cubicBezTo>
                    <a:pt x="181" y="88"/>
                    <a:pt x="179" y="88"/>
                    <a:pt x="178" y="88"/>
                  </a:cubicBezTo>
                  <a:lnTo>
                    <a:pt x="155" y="88"/>
                  </a:lnTo>
                  <a:lnTo>
                    <a:pt x="155" y="88"/>
                  </a:lnTo>
                  <a:lnTo>
                    <a:pt x="155" y="87"/>
                  </a:lnTo>
                  <a:cubicBezTo>
                    <a:pt x="155" y="86"/>
                    <a:pt x="155" y="84"/>
                    <a:pt x="155" y="83"/>
                  </a:cubicBezTo>
                  <a:cubicBezTo>
                    <a:pt x="156" y="83"/>
                    <a:pt x="156" y="83"/>
                    <a:pt x="157" y="83"/>
                  </a:cubicBezTo>
                  <a:lnTo>
                    <a:pt x="163" y="82"/>
                  </a:lnTo>
                  <a:lnTo>
                    <a:pt x="164" y="82"/>
                  </a:lnTo>
                  <a:lnTo>
                    <a:pt x="166" y="82"/>
                  </a:lnTo>
                  <a:cubicBezTo>
                    <a:pt x="166" y="82"/>
                    <a:pt x="167" y="83"/>
                    <a:pt x="168" y="83"/>
                  </a:cubicBezTo>
                  <a:lnTo>
                    <a:pt x="169" y="84"/>
                  </a:lnTo>
                  <a:cubicBezTo>
                    <a:pt x="171" y="85"/>
                    <a:pt x="174" y="85"/>
                    <a:pt x="176" y="85"/>
                  </a:cubicBezTo>
                  <a:cubicBezTo>
                    <a:pt x="178" y="85"/>
                    <a:pt x="180" y="84"/>
                    <a:pt x="181" y="82"/>
                  </a:cubicBezTo>
                  <a:lnTo>
                    <a:pt x="184" y="79"/>
                  </a:lnTo>
                  <a:cubicBezTo>
                    <a:pt x="186" y="77"/>
                    <a:pt x="187" y="74"/>
                    <a:pt x="186" y="71"/>
                  </a:cubicBezTo>
                  <a:lnTo>
                    <a:pt x="183" y="65"/>
                  </a:lnTo>
                  <a:lnTo>
                    <a:pt x="181" y="62"/>
                  </a:lnTo>
                  <a:lnTo>
                    <a:pt x="188" y="55"/>
                  </a:lnTo>
                  <a:cubicBezTo>
                    <a:pt x="189" y="54"/>
                    <a:pt x="190" y="52"/>
                    <a:pt x="190" y="50"/>
                  </a:cubicBezTo>
                  <a:lnTo>
                    <a:pt x="190" y="47"/>
                  </a:lnTo>
                  <a:cubicBezTo>
                    <a:pt x="190" y="46"/>
                    <a:pt x="190" y="46"/>
                    <a:pt x="190" y="46"/>
                  </a:cubicBezTo>
                  <a:cubicBezTo>
                    <a:pt x="190" y="45"/>
                    <a:pt x="190" y="45"/>
                    <a:pt x="190" y="44"/>
                  </a:cubicBezTo>
                  <a:lnTo>
                    <a:pt x="190" y="41"/>
                  </a:lnTo>
                  <a:cubicBezTo>
                    <a:pt x="190" y="40"/>
                    <a:pt x="190" y="40"/>
                    <a:pt x="190" y="39"/>
                  </a:cubicBezTo>
                  <a:lnTo>
                    <a:pt x="190" y="39"/>
                  </a:lnTo>
                  <a:lnTo>
                    <a:pt x="191" y="38"/>
                  </a:lnTo>
                  <a:cubicBezTo>
                    <a:pt x="192" y="38"/>
                    <a:pt x="193" y="37"/>
                    <a:pt x="193" y="36"/>
                  </a:cubicBezTo>
                  <a:lnTo>
                    <a:pt x="196" y="33"/>
                  </a:lnTo>
                  <a:cubicBezTo>
                    <a:pt x="198" y="31"/>
                    <a:pt x="198" y="29"/>
                    <a:pt x="197" y="26"/>
                  </a:cubicBezTo>
                  <a:cubicBezTo>
                    <a:pt x="198" y="25"/>
                    <a:pt x="198" y="23"/>
                    <a:pt x="198" y="22"/>
                  </a:cubicBezTo>
                  <a:lnTo>
                    <a:pt x="197" y="17"/>
                  </a:lnTo>
                  <a:cubicBezTo>
                    <a:pt x="197" y="16"/>
                    <a:pt x="197" y="15"/>
                    <a:pt x="197" y="14"/>
                  </a:cubicBezTo>
                  <a:lnTo>
                    <a:pt x="195" y="11"/>
                  </a:lnTo>
                  <a:cubicBezTo>
                    <a:pt x="195" y="10"/>
                    <a:pt x="194" y="9"/>
                    <a:pt x="193" y="9"/>
                  </a:cubicBezTo>
                  <a:lnTo>
                    <a:pt x="191" y="7"/>
                  </a:lnTo>
                  <a:cubicBezTo>
                    <a:pt x="191" y="6"/>
                    <a:pt x="190" y="6"/>
                    <a:pt x="189" y="5"/>
                  </a:cubicBezTo>
                  <a:lnTo>
                    <a:pt x="187" y="4"/>
                  </a:lnTo>
                  <a:cubicBezTo>
                    <a:pt x="186" y="4"/>
                    <a:pt x="185" y="4"/>
                    <a:pt x="184" y="3"/>
                  </a:cubicBezTo>
                  <a:cubicBezTo>
                    <a:pt x="183" y="2"/>
                    <a:pt x="180" y="1"/>
                    <a:pt x="178" y="1"/>
                  </a:cubicBezTo>
                  <a:cubicBezTo>
                    <a:pt x="177" y="0"/>
                    <a:pt x="174" y="1"/>
                    <a:pt x="173" y="3"/>
                  </a:cubicBezTo>
                  <a:cubicBezTo>
                    <a:pt x="171" y="2"/>
                    <a:pt x="170" y="2"/>
                    <a:pt x="168" y="2"/>
                  </a:cubicBezTo>
                  <a:lnTo>
                    <a:pt x="166" y="2"/>
                  </a:lnTo>
                  <a:cubicBezTo>
                    <a:pt x="163" y="2"/>
                    <a:pt x="160" y="4"/>
                    <a:pt x="159" y="6"/>
                  </a:cubicBezTo>
                  <a:lnTo>
                    <a:pt x="157" y="11"/>
                  </a:lnTo>
                  <a:cubicBezTo>
                    <a:pt x="157" y="12"/>
                    <a:pt x="157" y="13"/>
                    <a:pt x="157" y="14"/>
                  </a:cubicBezTo>
                  <a:lnTo>
                    <a:pt x="157" y="16"/>
                  </a:lnTo>
                  <a:lnTo>
                    <a:pt x="153" y="20"/>
                  </a:lnTo>
                  <a:lnTo>
                    <a:pt x="152" y="21"/>
                  </a:lnTo>
                  <a:cubicBezTo>
                    <a:pt x="149" y="22"/>
                    <a:pt x="147" y="25"/>
                    <a:pt x="147" y="28"/>
                  </a:cubicBezTo>
                  <a:lnTo>
                    <a:pt x="147" y="31"/>
                  </a:lnTo>
                  <a:cubicBezTo>
                    <a:pt x="147" y="32"/>
                    <a:pt x="148" y="34"/>
                    <a:pt x="149" y="36"/>
                  </a:cubicBezTo>
                  <a:lnTo>
                    <a:pt x="150" y="39"/>
                  </a:lnTo>
                  <a:lnTo>
                    <a:pt x="149" y="39"/>
                  </a:lnTo>
                  <a:cubicBezTo>
                    <a:pt x="146" y="41"/>
                    <a:pt x="145" y="44"/>
                    <a:pt x="145" y="47"/>
                  </a:cubicBezTo>
                  <a:lnTo>
                    <a:pt x="137" y="46"/>
                  </a:lnTo>
                  <a:cubicBezTo>
                    <a:pt x="136" y="46"/>
                    <a:pt x="135" y="46"/>
                    <a:pt x="134" y="47"/>
                  </a:cubicBezTo>
                  <a:lnTo>
                    <a:pt x="133" y="47"/>
                  </a:lnTo>
                  <a:cubicBezTo>
                    <a:pt x="131" y="46"/>
                    <a:pt x="129" y="46"/>
                    <a:pt x="128" y="46"/>
                  </a:cubicBezTo>
                  <a:lnTo>
                    <a:pt x="125" y="46"/>
                  </a:lnTo>
                  <a:cubicBezTo>
                    <a:pt x="122" y="46"/>
                    <a:pt x="120" y="47"/>
                    <a:pt x="119" y="49"/>
                  </a:cubicBezTo>
                  <a:lnTo>
                    <a:pt x="113" y="60"/>
                  </a:lnTo>
                  <a:lnTo>
                    <a:pt x="112" y="69"/>
                  </a:lnTo>
                  <a:lnTo>
                    <a:pt x="112" y="73"/>
                  </a:lnTo>
                  <a:cubicBezTo>
                    <a:pt x="112" y="74"/>
                    <a:pt x="113" y="75"/>
                    <a:pt x="113" y="76"/>
                  </a:cubicBezTo>
                  <a:lnTo>
                    <a:pt x="112" y="81"/>
                  </a:lnTo>
                  <a:lnTo>
                    <a:pt x="108" y="81"/>
                  </a:lnTo>
                  <a:cubicBezTo>
                    <a:pt x="105" y="82"/>
                    <a:pt x="103" y="84"/>
                    <a:pt x="102" y="88"/>
                  </a:cubicBezTo>
                  <a:lnTo>
                    <a:pt x="100" y="96"/>
                  </a:lnTo>
                  <a:cubicBezTo>
                    <a:pt x="100" y="97"/>
                    <a:pt x="100" y="98"/>
                    <a:pt x="100" y="98"/>
                  </a:cubicBezTo>
                  <a:lnTo>
                    <a:pt x="103" y="138"/>
                  </a:lnTo>
                  <a:lnTo>
                    <a:pt x="104" y="141"/>
                  </a:lnTo>
                  <a:cubicBezTo>
                    <a:pt x="102" y="140"/>
                    <a:pt x="99" y="140"/>
                    <a:pt x="97" y="141"/>
                  </a:cubicBezTo>
                  <a:lnTo>
                    <a:pt x="95" y="142"/>
                  </a:lnTo>
                  <a:cubicBezTo>
                    <a:pt x="94" y="143"/>
                    <a:pt x="93" y="144"/>
                    <a:pt x="92" y="145"/>
                  </a:cubicBezTo>
                  <a:lnTo>
                    <a:pt x="92" y="144"/>
                  </a:lnTo>
                  <a:cubicBezTo>
                    <a:pt x="91" y="143"/>
                    <a:pt x="90" y="142"/>
                    <a:pt x="89" y="142"/>
                  </a:cubicBezTo>
                  <a:cubicBezTo>
                    <a:pt x="90" y="140"/>
                    <a:pt x="89" y="139"/>
                    <a:pt x="89" y="138"/>
                  </a:cubicBezTo>
                  <a:lnTo>
                    <a:pt x="89" y="138"/>
                  </a:lnTo>
                  <a:cubicBezTo>
                    <a:pt x="90" y="135"/>
                    <a:pt x="90" y="133"/>
                    <a:pt x="89" y="131"/>
                  </a:cubicBezTo>
                  <a:cubicBezTo>
                    <a:pt x="90" y="130"/>
                    <a:pt x="90" y="129"/>
                    <a:pt x="90" y="129"/>
                  </a:cubicBezTo>
                  <a:lnTo>
                    <a:pt x="92" y="124"/>
                  </a:lnTo>
                  <a:cubicBezTo>
                    <a:pt x="92" y="123"/>
                    <a:pt x="93" y="122"/>
                    <a:pt x="92" y="120"/>
                  </a:cubicBezTo>
                  <a:lnTo>
                    <a:pt x="92" y="116"/>
                  </a:lnTo>
                  <a:cubicBezTo>
                    <a:pt x="92" y="116"/>
                    <a:pt x="92" y="115"/>
                    <a:pt x="93" y="115"/>
                  </a:cubicBezTo>
                  <a:cubicBezTo>
                    <a:pt x="93" y="114"/>
                    <a:pt x="94" y="112"/>
                    <a:pt x="94" y="111"/>
                  </a:cubicBezTo>
                  <a:lnTo>
                    <a:pt x="94" y="109"/>
                  </a:lnTo>
                  <a:cubicBezTo>
                    <a:pt x="94" y="108"/>
                    <a:pt x="94" y="107"/>
                    <a:pt x="94" y="106"/>
                  </a:cubicBezTo>
                  <a:lnTo>
                    <a:pt x="94" y="105"/>
                  </a:lnTo>
                  <a:lnTo>
                    <a:pt x="94" y="104"/>
                  </a:lnTo>
                  <a:cubicBezTo>
                    <a:pt x="94" y="103"/>
                    <a:pt x="95" y="102"/>
                    <a:pt x="95" y="101"/>
                  </a:cubicBezTo>
                  <a:lnTo>
                    <a:pt x="92" y="89"/>
                  </a:lnTo>
                  <a:cubicBezTo>
                    <a:pt x="91" y="85"/>
                    <a:pt x="89" y="83"/>
                    <a:pt x="85" y="82"/>
                  </a:cubicBezTo>
                  <a:cubicBezTo>
                    <a:pt x="82" y="82"/>
                    <a:pt x="79" y="84"/>
                    <a:pt x="77" y="87"/>
                  </a:cubicBezTo>
                  <a:lnTo>
                    <a:pt x="73" y="95"/>
                  </a:lnTo>
                  <a:lnTo>
                    <a:pt x="73" y="95"/>
                  </a:lnTo>
                  <a:lnTo>
                    <a:pt x="68" y="94"/>
                  </a:lnTo>
                  <a:cubicBezTo>
                    <a:pt x="66" y="94"/>
                    <a:pt x="64" y="94"/>
                    <a:pt x="63" y="95"/>
                  </a:cubicBezTo>
                  <a:lnTo>
                    <a:pt x="58" y="97"/>
                  </a:lnTo>
                  <a:cubicBezTo>
                    <a:pt x="55" y="99"/>
                    <a:pt x="54" y="103"/>
                    <a:pt x="54" y="107"/>
                  </a:cubicBezTo>
                  <a:lnTo>
                    <a:pt x="53" y="108"/>
                  </a:lnTo>
                  <a:cubicBezTo>
                    <a:pt x="53" y="110"/>
                    <a:pt x="52" y="111"/>
                    <a:pt x="52" y="113"/>
                  </a:cubicBezTo>
                  <a:cubicBezTo>
                    <a:pt x="51" y="114"/>
                    <a:pt x="48" y="116"/>
                    <a:pt x="47" y="117"/>
                  </a:cubicBezTo>
                  <a:cubicBezTo>
                    <a:pt x="47" y="117"/>
                    <a:pt x="47" y="117"/>
                    <a:pt x="47" y="118"/>
                  </a:cubicBezTo>
                  <a:cubicBezTo>
                    <a:pt x="46" y="117"/>
                    <a:pt x="44" y="116"/>
                    <a:pt x="42" y="116"/>
                  </a:cubicBezTo>
                  <a:lnTo>
                    <a:pt x="39" y="117"/>
                  </a:lnTo>
                  <a:cubicBezTo>
                    <a:pt x="37" y="117"/>
                    <a:pt x="35" y="118"/>
                    <a:pt x="34" y="120"/>
                  </a:cubicBezTo>
                  <a:lnTo>
                    <a:pt x="29" y="128"/>
                  </a:lnTo>
                  <a:cubicBezTo>
                    <a:pt x="29" y="129"/>
                    <a:pt x="28" y="130"/>
                    <a:pt x="28" y="130"/>
                  </a:cubicBezTo>
                  <a:lnTo>
                    <a:pt x="28" y="134"/>
                  </a:lnTo>
                  <a:lnTo>
                    <a:pt x="28" y="135"/>
                  </a:lnTo>
                  <a:cubicBezTo>
                    <a:pt x="26" y="135"/>
                    <a:pt x="24" y="136"/>
                    <a:pt x="23" y="137"/>
                  </a:cubicBezTo>
                  <a:lnTo>
                    <a:pt x="21" y="140"/>
                  </a:lnTo>
                  <a:cubicBezTo>
                    <a:pt x="20" y="140"/>
                    <a:pt x="20" y="141"/>
                    <a:pt x="20" y="142"/>
                  </a:cubicBezTo>
                  <a:lnTo>
                    <a:pt x="16" y="152"/>
                  </a:lnTo>
                  <a:cubicBezTo>
                    <a:pt x="16" y="153"/>
                    <a:pt x="16" y="155"/>
                    <a:pt x="16" y="156"/>
                  </a:cubicBezTo>
                  <a:lnTo>
                    <a:pt x="17" y="158"/>
                  </a:lnTo>
                  <a:cubicBezTo>
                    <a:pt x="18" y="161"/>
                    <a:pt x="21" y="164"/>
                    <a:pt x="24" y="164"/>
                  </a:cubicBezTo>
                  <a:lnTo>
                    <a:pt x="31" y="165"/>
                  </a:lnTo>
                  <a:cubicBezTo>
                    <a:pt x="32" y="165"/>
                    <a:pt x="34" y="164"/>
                    <a:pt x="35" y="164"/>
                  </a:cubicBezTo>
                  <a:lnTo>
                    <a:pt x="38" y="162"/>
                  </a:lnTo>
                  <a:lnTo>
                    <a:pt x="39" y="164"/>
                  </a:lnTo>
                  <a:cubicBezTo>
                    <a:pt x="39" y="167"/>
                    <a:pt x="41" y="169"/>
                    <a:pt x="43" y="170"/>
                  </a:cubicBezTo>
                  <a:lnTo>
                    <a:pt x="46" y="171"/>
                  </a:lnTo>
                  <a:cubicBezTo>
                    <a:pt x="47" y="172"/>
                    <a:pt x="49" y="172"/>
                    <a:pt x="50" y="172"/>
                  </a:cubicBezTo>
                  <a:lnTo>
                    <a:pt x="50" y="174"/>
                  </a:lnTo>
                  <a:cubicBezTo>
                    <a:pt x="49" y="176"/>
                    <a:pt x="50" y="178"/>
                    <a:pt x="51" y="180"/>
                  </a:cubicBezTo>
                  <a:lnTo>
                    <a:pt x="53" y="182"/>
                  </a:lnTo>
                  <a:cubicBezTo>
                    <a:pt x="54" y="183"/>
                    <a:pt x="56" y="184"/>
                    <a:pt x="57" y="185"/>
                  </a:cubicBezTo>
                  <a:lnTo>
                    <a:pt x="58" y="185"/>
                  </a:lnTo>
                  <a:lnTo>
                    <a:pt x="57" y="185"/>
                  </a:lnTo>
                  <a:cubicBezTo>
                    <a:pt x="57" y="186"/>
                    <a:pt x="57" y="187"/>
                    <a:pt x="57" y="188"/>
                  </a:cubicBezTo>
                  <a:lnTo>
                    <a:pt x="58" y="192"/>
                  </a:lnTo>
                  <a:cubicBezTo>
                    <a:pt x="58" y="193"/>
                    <a:pt x="59" y="194"/>
                    <a:pt x="59" y="195"/>
                  </a:cubicBezTo>
                  <a:lnTo>
                    <a:pt x="62" y="198"/>
                  </a:lnTo>
                  <a:cubicBezTo>
                    <a:pt x="63" y="200"/>
                    <a:pt x="64" y="201"/>
                    <a:pt x="66" y="201"/>
                  </a:cubicBezTo>
                  <a:lnTo>
                    <a:pt x="68" y="202"/>
                  </a:lnTo>
                  <a:cubicBezTo>
                    <a:pt x="69" y="202"/>
                    <a:pt x="69" y="202"/>
                    <a:pt x="70" y="202"/>
                  </a:cubicBezTo>
                  <a:cubicBezTo>
                    <a:pt x="69" y="203"/>
                    <a:pt x="69" y="203"/>
                    <a:pt x="69" y="204"/>
                  </a:cubicBezTo>
                  <a:lnTo>
                    <a:pt x="67" y="209"/>
                  </a:lnTo>
                  <a:lnTo>
                    <a:pt x="63" y="208"/>
                  </a:lnTo>
                  <a:cubicBezTo>
                    <a:pt x="61" y="207"/>
                    <a:pt x="59" y="208"/>
                    <a:pt x="57" y="208"/>
                  </a:cubicBezTo>
                  <a:lnTo>
                    <a:pt x="53" y="210"/>
                  </a:lnTo>
                  <a:cubicBezTo>
                    <a:pt x="52" y="211"/>
                    <a:pt x="51" y="211"/>
                    <a:pt x="51" y="212"/>
                  </a:cubicBezTo>
                  <a:cubicBezTo>
                    <a:pt x="50" y="211"/>
                    <a:pt x="49" y="211"/>
                    <a:pt x="48" y="212"/>
                  </a:cubicBezTo>
                  <a:lnTo>
                    <a:pt x="39" y="213"/>
                  </a:lnTo>
                  <a:cubicBezTo>
                    <a:pt x="37" y="213"/>
                    <a:pt x="35" y="214"/>
                    <a:pt x="34" y="215"/>
                  </a:cubicBezTo>
                  <a:cubicBezTo>
                    <a:pt x="33" y="215"/>
                    <a:pt x="33" y="216"/>
                    <a:pt x="32" y="216"/>
                  </a:cubicBezTo>
                  <a:lnTo>
                    <a:pt x="31" y="215"/>
                  </a:lnTo>
                  <a:cubicBezTo>
                    <a:pt x="29" y="214"/>
                    <a:pt x="28" y="213"/>
                    <a:pt x="26" y="213"/>
                  </a:cubicBezTo>
                  <a:lnTo>
                    <a:pt x="23" y="212"/>
                  </a:lnTo>
                  <a:cubicBezTo>
                    <a:pt x="22" y="212"/>
                    <a:pt x="21" y="212"/>
                    <a:pt x="20" y="213"/>
                  </a:cubicBezTo>
                  <a:lnTo>
                    <a:pt x="14" y="214"/>
                  </a:lnTo>
                  <a:lnTo>
                    <a:pt x="9" y="218"/>
                  </a:lnTo>
                  <a:lnTo>
                    <a:pt x="3" y="224"/>
                  </a:lnTo>
                  <a:cubicBezTo>
                    <a:pt x="2" y="225"/>
                    <a:pt x="2" y="226"/>
                    <a:pt x="1" y="227"/>
                  </a:cubicBezTo>
                  <a:lnTo>
                    <a:pt x="1" y="229"/>
                  </a:lnTo>
                  <a:cubicBezTo>
                    <a:pt x="0" y="231"/>
                    <a:pt x="0" y="232"/>
                    <a:pt x="1" y="234"/>
                  </a:cubicBezTo>
                  <a:lnTo>
                    <a:pt x="5" y="251"/>
                  </a:lnTo>
                  <a:cubicBezTo>
                    <a:pt x="5" y="252"/>
                    <a:pt x="5" y="254"/>
                    <a:pt x="6" y="25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96" name="Freeform 481">
              <a:extLst>
                <a:ext uri="{FF2B5EF4-FFF2-40B4-BE49-F238E27FC236}">
                  <a16:creationId xmlns:a16="http://schemas.microsoft.com/office/drawing/2014/main" id="{A4DD2C37-5091-4838-8F50-C7E5992756DA}"/>
                </a:ext>
              </a:extLst>
            </p:cNvPr>
            <p:cNvSpPr>
              <a:spLocks noChangeArrowheads="1"/>
            </p:cNvSpPr>
            <p:nvPr/>
          </p:nvSpPr>
          <p:spPr bwMode="auto">
            <a:xfrm>
              <a:off x="7718425" y="2128838"/>
              <a:ext cx="11112" cy="12700"/>
            </a:xfrm>
            <a:custGeom>
              <a:avLst/>
              <a:gdLst>
                <a:gd name="T0" fmla="*/ 18 w 30"/>
                <a:gd name="T1" fmla="*/ 0 h 35"/>
                <a:gd name="T2" fmla="*/ 15 w 30"/>
                <a:gd name="T3" fmla="*/ 1 h 35"/>
                <a:gd name="T4" fmla="*/ 10 w 30"/>
                <a:gd name="T5" fmla="*/ 3 h 35"/>
                <a:gd name="T6" fmla="*/ 7 w 30"/>
                <a:gd name="T7" fmla="*/ 5 h 35"/>
                <a:gd name="T8" fmla="*/ 4 w 30"/>
                <a:gd name="T9" fmla="*/ 8 h 35"/>
                <a:gd name="T10" fmla="*/ 2 w 30"/>
                <a:gd name="T11" fmla="*/ 12 h 35"/>
                <a:gd name="T12" fmla="*/ 0 w 30"/>
                <a:gd name="T13" fmla="*/ 19 h 35"/>
                <a:gd name="T14" fmla="*/ 0 w 30"/>
                <a:gd name="T15" fmla="*/ 22 h 35"/>
                <a:gd name="T16" fmla="*/ 1 w 30"/>
                <a:gd name="T17" fmla="*/ 28 h 35"/>
                <a:gd name="T18" fmla="*/ 5 w 30"/>
                <a:gd name="T19" fmla="*/ 33 h 35"/>
                <a:gd name="T20" fmla="*/ 9 w 30"/>
                <a:gd name="T21" fmla="*/ 34 h 35"/>
                <a:gd name="T22" fmla="*/ 12 w 30"/>
                <a:gd name="T23" fmla="*/ 33 h 35"/>
                <a:gd name="T24" fmla="*/ 15 w 30"/>
                <a:gd name="T25" fmla="*/ 32 h 35"/>
                <a:gd name="T26" fmla="*/ 18 w 30"/>
                <a:gd name="T27" fmla="*/ 30 h 35"/>
                <a:gd name="T28" fmla="*/ 23 w 30"/>
                <a:gd name="T29" fmla="*/ 26 h 35"/>
                <a:gd name="T30" fmla="*/ 27 w 30"/>
                <a:gd name="T31" fmla="*/ 19 h 35"/>
                <a:gd name="T32" fmla="*/ 27 w 30"/>
                <a:gd name="T33" fmla="*/ 16 h 35"/>
                <a:gd name="T34" fmla="*/ 29 w 30"/>
                <a:gd name="T35" fmla="*/ 14 h 35"/>
                <a:gd name="T36" fmla="*/ 29 w 30"/>
                <a:gd name="T37" fmla="*/ 8 h 35"/>
                <a:gd name="T38" fmla="*/ 22 w 30"/>
                <a:gd name="T39" fmla="*/ 0 h 35"/>
                <a:gd name="T40" fmla="*/ 18 w 30"/>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5">
                  <a:moveTo>
                    <a:pt x="18" y="0"/>
                  </a:moveTo>
                  <a:cubicBezTo>
                    <a:pt x="16" y="0"/>
                    <a:pt x="15" y="0"/>
                    <a:pt x="15" y="1"/>
                  </a:cubicBezTo>
                  <a:lnTo>
                    <a:pt x="10" y="3"/>
                  </a:lnTo>
                  <a:cubicBezTo>
                    <a:pt x="9" y="3"/>
                    <a:pt x="8" y="4"/>
                    <a:pt x="7" y="5"/>
                  </a:cubicBezTo>
                  <a:lnTo>
                    <a:pt x="4" y="8"/>
                  </a:lnTo>
                  <a:cubicBezTo>
                    <a:pt x="3" y="10"/>
                    <a:pt x="2" y="11"/>
                    <a:pt x="2" y="12"/>
                  </a:cubicBezTo>
                  <a:lnTo>
                    <a:pt x="0" y="19"/>
                  </a:lnTo>
                  <a:cubicBezTo>
                    <a:pt x="0" y="20"/>
                    <a:pt x="0" y="21"/>
                    <a:pt x="0" y="22"/>
                  </a:cubicBezTo>
                  <a:lnTo>
                    <a:pt x="1" y="28"/>
                  </a:lnTo>
                  <a:cubicBezTo>
                    <a:pt x="2" y="30"/>
                    <a:pt x="3" y="32"/>
                    <a:pt x="5" y="33"/>
                  </a:cubicBezTo>
                  <a:cubicBezTo>
                    <a:pt x="6" y="34"/>
                    <a:pt x="8" y="34"/>
                    <a:pt x="9" y="34"/>
                  </a:cubicBezTo>
                  <a:cubicBezTo>
                    <a:pt x="10" y="34"/>
                    <a:pt x="11" y="34"/>
                    <a:pt x="12" y="33"/>
                  </a:cubicBezTo>
                  <a:lnTo>
                    <a:pt x="15" y="32"/>
                  </a:lnTo>
                  <a:cubicBezTo>
                    <a:pt x="16" y="32"/>
                    <a:pt x="17" y="31"/>
                    <a:pt x="18" y="30"/>
                  </a:cubicBezTo>
                  <a:lnTo>
                    <a:pt x="23" y="26"/>
                  </a:lnTo>
                  <a:cubicBezTo>
                    <a:pt x="25" y="24"/>
                    <a:pt x="27" y="22"/>
                    <a:pt x="27" y="19"/>
                  </a:cubicBezTo>
                  <a:lnTo>
                    <a:pt x="27" y="16"/>
                  </a:lnTo>
                  <a:cubicBezTo>
                    <a:pt x="27" y="16"/>
                    <a:pt x="28" y="15"/>
                    <a:pt x="29" y="14"/>
                  </a:cubicBezTo>
                  <a:cubicBezTo>
                    <a:pt x="29" y="13"/>
                    <a:pt x="29" y="9"/>
                    <a:pt x="29" y="8"/>
                  </a:cubicBezTo>
                  <a:cubicBezTo>
                    <a:pt x="29" y="4"/>
                    <a:pt x="26" y="0"/>
                    <a:pt x="22" y="0"/>
                  </a:cubicBezTo>
                  <a:lnTo>
                    <a:pt x="18"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97" name="Freeform 482">
              <a:extLst>
                <a:ext uri="{FF2B5EF4-FFF2-40B4-BE49-F238E27FC236}">
                  <a16:creationId xmlns:a16="http://schemas.microsoft.com/office/drawing/2014/main" id="{7FFD3758-11DD-42A1-BBF5-0A43D5B4E2CE}"/>
                </a:ext>
              </a:extLst>
            </p:cNvPr>
            <p:cNvSpPr>
              <a:spLocks noChangeArrowheads="1"/>
            </p:cNvSpPr>
            <p:nvPr/>
          </p:nvSpPr>
          <p:spPr bwMode="auto">
            <a:xfrm>
              <a:off x="7620000" y="2228850"/>
              <a:ext cx="17462" cy="20638"/>
            </a:xfrm>
            <a:custGeom>
              <a:avLst/>
              <a:gdLst>
                <a:gd name="T0" fmla="*/ 46 w 47"/>
                <a:gd name="T1" fmla="*/ 16 h 58"/>
                <a:gd name="T2" fmla="*/ 46 w 47"/>
                <a:gd name="T3" fmla="*/ 11 h 58"/>
                <a:gd name="T4" fmla="*/ 41 w 47"/>
                <a:gd name="T5" fmla="*/ 4 h 58"/>
                <a:gd name="T6" fmla="*/ 37 w 47"/>
                <a:gd name="T7" fmla="*/ 1 h 58"/>
                <a:gd name="T8" fmla="*/ 34 w 47"/>
                <a:gd name="T9" fmla="*/ 1 h 58"/>
                <a:gd name="T10" fmla="*/ 25 w 47"/>
                <a:gd name="T11" fmla="*/ 0 h 58"/>
                <a:gd name="T12" fmla="*/ 23 w 47"/>
                <a:gd name="T13" fmla="*/ 0 h 58"/>
                <a:gd name="T14" fmla="*/ 12 w 47"/>
                <a:gd name="T15" fmla="*/ 2 h 58"/>
                <a:gd name="T16" fmla="*/ 5 w 47"/>
                <a:gd name="T17" fmla="*/ 6 h 58"/>
                <a:gd name="T18" fmla="*/ 0 w 47"/>
                <a:gd name="T19" fmla="*/ 13 h 58"/>
                <a:gd name="T20" fmla="*/ 0 w 47"/>
                <a:gd name="T21" fmla="*/ 15 h 58"/>
                <a:gd name="T22" fmla="*/ 6 w 47"/>
                <a:gd name="T23" fmla="*/ 23 h 58"/>
                <a:gd name="T24" fmla="*/ 11 w 47"/>
                <a:gd name="T25" fmla="*/ 31 h 58"/>
                <a:gd name="T26" fmla="*/ 11 w 47"/>
                <a:gd name="T27" fmla="*/ 32 h 58"/>
                <a:gd name="T28" fmla="*/ 10 w 47"/>
                <a:gd name="T29" fmla="*/ 36 h 58"/>
                <a:gd name="T30" fmla="*/ 10 w 47"/>
                <a:gd name="T31" fmla="*/ 39 h 58"/>
                <a:gd name="T32" fmla="*/ 12 w 47"/>
                <a:gd name="T33" fmla="*/ 44 h 58"/>
                <a:gd name="T34" fmla="*/ 21 w 47"/>
                <a:gd name="T35" fmla="*/ 54 h 58"/>
                <a:gd name="T36" fmla="*/ 27 w 47"/>
                <a:gd name="T37" fmla="*/ 57 h 58"/>
                <a:gd name="T38" fmla="*/ 31 w 47"/>
                <a:gd name="T39" fmla="*/ 56 h 58"/>
                <a:gd name="T40" fmla="*/ 36 w 47"/>
                <a:gd name="T41" fmla="*/ 53 h 58"/>
                <a:gd name="T42" fmla="*/ 39 w 47"/>
                <a:gd name="T43" fmla="*/ 49 h 58"/>
                <a:gd name="T44" fmla="*/ 40 w 47"/>
                <a:gd name="T45" fmla="*/ 45 h 58"/>
                <a:gd name="T46" fmla="*/ 40 w 47"/>
                <a:gd name="T47" fmla="*/ 41 h 58"/>
                <a:gd name="T48" fmla="*/ 39 w 47"/>
                <a:gd name="T49" fmla="*/ 33 h 58"/>
                <a:gd name="T50" fmla="*/ 40 w 47"/>
                <a:gd name="T51" fmla="*/ 27 h 58"/>
                <a:gd name="T52" fmla="*/ 39 w 47"/>
                <a:gd name="T53" fmla="*/ 24 h 58"/>
                <a:gd name="T54" fmla="*/ 42 w 47"/>
                <a:gd name="T55" fmla="*/ 22 h 58"/>
                <a:gd name="T56" fmla="*/ 46 w 47"/>
                <a:gd name="T57" fmla="*/ 1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 h="58">
                  <a:moveTo>
                    <a:pt x="46" y="16"/>
                  </a:moveTo>
                  <a:lnTo>
                    <a:pt x="46" y="11"/>
                  </a:lnTo>
                  <a:cubicBezTo>
                    <a:pt x="46" y="8"/>
                    <a:pt x="44" y="5"/>
                    <a:pt x="41" y="4"/>
                  </a:cubicBezTo>
                  <a:lnTo>
                    <a:pt x="37" y="1"/>
                  </a:lnTo>
                  <a:cubicBezTo>
                    <a:pt x="36" y="1"/>
                    <a:pt x="35" y="1"/>
                    <a:pt x="34" y="1"/>
                  </a:cubicBezTo>
                  <a:lnTo>
                    <a:pt x="25" y="0"/>
                  </a:lnTo>
                  <a:cubicBezTo>
                    <a:pt x="24" y="0"/>
                    <a:pt x="23" y="0"/>
                    <a:pt x="23" y="0"/>
                  </a:cubicBezTo>
                  <a:lnTo>
                    <a:pt x="12" y="2"/>
                  </a:lnTo>
                  <a:lnTo>
                    <a:pt x="5" y="6"/>
                  </a:lnTo>
                  <a:cubicBezTo>
                    <a:pt x="2" y="7"/>
                    <a:pt x="0" y="10"/>
                    <a:pt x="0" y="13"/>
                  </a:cubicBezTo>
                  <a:lnTo>
                    <a:pt x="0" y="15"/>
                  </a:lnTo>
                  <a:cubicBezTo>
                    <a:pt x="0" y="19"/>
                    <a:pt x="2" y="22"/>
                    <a:pt x="6" y="23"/>
                  </a:cubicBezTo>
                  <a:lnTo>
                    <a:pt x="11" y="31"/>
                  </a:lnTo>
                  <a:lnTo>
                    <a:pt x="11" y="32"/>
                  </a:lnTo>
                  <a:cubicBezTo>
                    <a:pt x="10" y="33"/>
                    <a:pt x="10" y="35"/>
                    <a:pt x="10" y="36"/>
                  </a:cubicBezTo>
                  <a:lnTo>
                    <a:pt x="10" y="39"/>
                  </a:lnTo>
                  <a:cubicBezTo>
                    <a:pt x="10" y="41"/>
                    <a:pt x="10" y="43"/>
                    <a:pt x="12" y="44"/>
                  </a:cubicBezTo>
                  <a:lnTo>
                    <a:pt x="21" y="54"/>
                  </a:lnTo>
                  <a:cubicBezTo>
                    <a:pt x="23" y="56"/>
                    <a:pt x="25" y="57"/>
                    <a:pt x="27" y="57"/>
                  </a:cubicBezTo>
                  <a:cubicBezTo>
                    <a:pt x="28" y="57"/>
                    <a:pt x="30" y="57"/>
                    <a:pt x="31" y="56"/>
                  </a:cubicBezTo>
                  <a:lnTo>
                    <a:pt x="36" y="53"/>
                  </a:lnTo>
                  <a:cubicBezTo>
                    <a:pt x="37" y="52"/>
                    <a:pt x="38" y="50"/>
                    <a:pt x="39" y="49"/>
                  </a:cubicBezTo>
                  <a:lnTo>
                    <a:pt x="40" y="45"/>
                  </a:lnTo>
                  <a:cubicBezTo>
                    <a:pt x="41" y="43"/>
                    <a:pt x="41" y="42"/>
                    <a:pt x="40" y="41"/>
                  </a:cubicBezTo>
                  <a:lnTo>
                    <a:pt x="39" y="33"/>
                  </a:lnTo>
                  <a:cubicBezTo>
                    <a:pt x="40" y="31"/>
                    <a:pt x="40" y="29"/>
                    <a:pt x="40" y="27"/>
                  </a:cubicBezTo>
                  <a:lnTo>
                    <a:pt x="39" y="24"/>
                  </a:lnTo>
                  <a:lnTo>
                    <a:pt x="42" y="22"/>
                  </a:lnTo>
                  <a:cubicBezTo>
                    <a:pt x="44" y="21"/>
                    <a:pt x="45" y="18"/>
                    <a:pt x="46" y="1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98" name="Freeform 483">
              <a:extLst>
                <a:ext uri="{FF2B5EF4-FFF2-40B4-BE49-F238E27FC236}">
                  <a16:creationId xmlns:a16="http://schemas.microsoft.com/office/drawing/2014/main" id="{2D18B631-020D-41E3-94CD-598CFE2E7621}"/>
                </a:ext>
              </a:extLst>
            </p:cNvPr>
            <p:cNvSpPr>
              <a:spLocks noChangeArrowheads="1"/>
            </p:cNvSpPr>
            <p:nvPr/>
          </p:nvSpPr>
          <p:spPr bwMode="auto">
            <a:xfrm>
              <a:off x="7618412" y="2155825"/>
              <a:ext cx="53975" cy="46038"/>
            </a:xfrm>
            <a:custGeom>
              <a:avLst/>
              <a:gdLst>
                <a:gd name="T0" fmla="*/ 8 w 151"/>
                <a:gd name="T1" fmla="*/ 31 h 127"/>
                <a:gd name="T2" fmla="*/ 16 w 151"/>
                <a:gd name="T3" fmla="*/ 49 h 127"/>
                <a:gd name="T4" fmla="*/ 20 w 151"/>
                <a:gd name="T5" fmla="*/ 51 h 127"/>
                <a:gd name="T6" fmla="*/ 30 w 151"/>
                <a:gd name="T7" fmla="*/ 51 h 127"/>
                <a:gd name="T8" fmla="*/ 37 w 151"/>
                <a:gd name="T9" fmla="*/ 48 h 127"/>
                <a:gd name="T10" fmla="*/ 38 w 151"/>
                <a:gd name="T11" fmla="*/ 58 h 127"/>
                <a:gd name="T12" fmla="*/ 52 w 151"/>
                <a:gd name="T13" fmla="*/ 63 h 127"/>
                <a:gd name="T14" fmla="*/ 57 w 151"/>
                <a:gd name="T15" fmla="*/ 60 h 127"/>
                <a:gd name="T16" fmla="*/ 53 w 151"/>
                <a:gd name="T17" fmla="*/ 64 h 127"/>
                <a:gd name="T18" fmla="*/ 48 w 151"/>
                <a:gd name="T19" fmla="*/ 79 h 127"/>
                <a:gd name="T20" fmla="*/ 57 w 151"/>
                <a:gd name="T21" fmla="*/ 92 h 127"/>
                <a:gd name="T22" fmla="*/ 60 w 151"/>
                <a:gd name="T23" fmla="*/ 98 h 127"/>
                <a:gd name="T24" fmla="*/ 78 w 151"/>
                <a:gd name="T25" fmla="*/ 97 h 127"/>
                <a:gd name="T26" fmla="*/ 84 w 151"/>
                <a:gd name="T27" fmla="*/ 94 h 127"/>
                <a:gd name="T28" fmla="*/ 85 w 151"/>
                <a:gd name="T29" fmla="*/ 98 h 127"/>
                <a:gd name="T30" fmla="*/ 78 w 151"/>
                <a:gd name="T31" fmla="*/ 108 h 127"/>
                <a:gd name="T32" fmla="*/ 82 w 151"/>
                <a:gd name="T33" fmla="*/ 121 h 127"/>
                <a:gd name="T34" fmla="*/ 95 w 151"/>
                <a:gd name="T35" fmla="*/ 121 h 127"/>
                <a:gd name="T36" fmla="*/ 102 w 151"/>
                <a:gd name="T37" fmla="*/ 126 h 127"/>
                <a:gd name="T38" fmla="*/ 109 w 151"/>
                <a:gd name="T39" fmla="*/ 124 h 127"/>
                <a:gd name="T40" fmla="*/ 121 w 151"/>
                <a:gd name="T41" fmla="*/ 120 h 127"/>
                <a:gd name="T42" fmla="*/ 126 w 151"/>
                <a:gd name="T43" fmla="*/ 110 h 127"/>
                <a:gd name="T44" fmla="*/ 121 w 151"/>
                <a:gd name="T45" fmla="*/ 103 h 127"/>
                <a:gd name="T46" fmla="*/ 118 w 151"/>
                <a:gd name="T47" fmla="*/ 91 h 127"/>
                <a:gd name="T48" fmla="*/ 112 w 151"/>
                <a:gd name="T49" fmla="*/ 85 h 127"/>
                <a:gd name="T50" fmla="*/ 108 w 151"/>
                <a:gd name="T51" fmla="*/ 83 h 127"/>
                <a:gd name="T52" fmla="*/ 100 w 151"/>
                <a:gd name="T53" fmla="*/ 77 h 127"/>
                <a:gd name="T54" fmla="*/ 94 w 151"/>
                <a:gd name="T55" fmla="*/ 77 h 127"/>
                <a:gd name="T56" fmla="*/ 92 w 151"/>
                <a:gd name="T57" fmla="*/ 77 h 127"/>
                <a:gd name="T58" fmla="*/ 93 w 151"/>
                <a:gd name="T59" fmla="*/ 75 h 127"/>
                <a:gd name="T60" fmla="*/ 101 w 151"/>
                <a:gd name="T61" fmla="*/ 67 h 127"/>
                <a:gd name="T62" fmla="*/ 112 w 151"/>
                <a:gd name="T63" fmla="*/ 66 h 127"/>
                <a:gd name="T64" fmla="*/ 114 w 151"/>
                <a:gd name="T65" fmla="*/ 66 h 127"/>
                <a:gd name="T66" fmla="*/ 124 w 151"/>
                <a:gd name="T67" fmla="*/ 64 h 127"/>
                <a:gd name="T68" fmla="*/ 132 w 151"/>
                <a:gd name="T69" fmla="*/ 51 h 127"/>
                <a:gd name="T70" fmla="*/ 135 w 151"/>
                <a:gd name="T71" fmla="*/ 47 h 127"/>
                <a:gd name="T72" fmla="*/ 148 w 151"/>
                <a:gd name="T73" fmla="*/ 43 h 127"/>
                <a:gd name="T74" fmla="*/ 148 w 151"/>
                <a:gd name="T75" fmla="*/ 24 h 127"/>
                <a:gd name="T76" fmla="*/ 138 w 151"/>
                <a:gd name="T77" fmla="*/ 17 h 127"/>
                <a:gd name="T78" fmla="*/ 127 w 151"/>
                <a:gd name="T79" fmla="*/ 28 h 127"/>
                <a:gd name="T80" fmla="*/ 122 w 151"/>
                <a:gd name="T81" fmla="*/ 24 h 127"/>
                <a:gd name="T82" fmla="*/ 111 w 151"/>
                <a:gd name="T83" fmla="*/ 22 h 127"/>
                <a:gd name="T84" fmla="*/ 102 w 151"/>
                <a:gd name="T85" fmla="*/ 27 h 127"/>
                <a:gd name="T86" fmla="*/ 92 w 151"/>
                <a:gd name="T87" fmla="*/ 31 h 127"/>
                <a:gd name="T88" fmla="*/ 94 w 151"/>
                <a:gd name="T89" fmla="*/ 41 h 127"/>
                <a:gd name="T90" fmla="*/ 90 w 151"/>
                <a:gd name="T91" fmla="*/ 43 h 127"/>
                <a:gd name="T92" fmla="*/ 83 w 151"/>
                <a:gd name="T93" fmla="*/ 54 h 127"/>
                <a:gd name="T94" fmla="*/ 79 w 151"/>
                <a:gd name="T95" fmla="*/ 50 h 127"/>
                <a:gd name="T96" fmla="*/ 71 w 151"/>
                <a:gd name="T97" fmla="*/ 42 h 127"/>
                <a:gd name="T98" fmla="*/ 63 w 151"/>
                <a:gd name="T99" fmla="*/ 43 h 127"/>
                <a:gd name="T100" fmla="*/ 57 w 151"/>
                <a:gd name="T101" fmla="*/ 38 h 127"/>
                <a:gd name="T102" fmla="*/ 51 w 151"/>
                <a:gd name="T103" fmla="*/ 28 h 127"/>
                <a:gd name="T104" fmla="*/ 39 w 151"/>
                <a:gd name="T105" fmla="*/ 20 h 127"/>
                <a:gd name="T106" fmla="*/ 39 w 151"/>
                <a:gd name="T107" fmla="*/ 19 h 127"/>
                <a:gd name="T108" fmla="*/ 42 w 151"/>
                <a:gd name="T109" fmla="*/ 11 h 127"/>
                <a:gd name="T110" fmla="*/ 35 w 151"/>
                <a:gd name="T111" fmla="*/ 2 h 127"/>
                <a:gd name="T112" fmla="*/ 22 w 151"/>
                <a:gd name="T113" fmla="*/ 5 h 127"/>
                <a:gd name="T114" fmla="*/ 17 w 151"/>
                <a:gd name="T115" fmla="*/ 12 h 127"/>
                <a:gd name="T116" fmla="*/ 12 w 151"/>
                <a:gd name="T117" fmla="*/ 11 h 127"/>
                <a:gd name="T118" fmla="*/ 2 w 151"/>
                <a:gd name="T119" fmla="*/ 14 h 127"/>
                <a:gd name="T120" fmla="*/ 1 w 151"/>
                <a:gd name="T121" fmla="*/ 2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1" h="127">
                  <a:moveTo>
                    <a:pt x="6" y="30"/>
                  </a:moveTo>
                  <a:cubicBezTo>
                    <a:pt x="7" y="31"/>
                    <a:pt x="7" y="31"/>
                    <a:pt x="8" y="31"/>
                  </a:cubicBezTo>
                  <a:lnTo>
                    <a:pt x="13" y="45"/>
                  </a:lnTo>
                  <a:cubicBezTo>
                    <a:pt x="13" y="46"/>
                    <a:pt x="15" y="48"/>
                    <a:pt x="16" y="49"/>
                  </a:cubicBezTo>
                  <a:cubicBezTo>
                    <a:pt x="16" y="49"/>
                    <a:pt x="17" y="50"/>
                    <a:pt x="18" y="50"/>
                  </a:cubicBezTo>
                  <a:lnTo>
                    <a:pt x="20" y="51"/>
                  </a:lnTo>
                  <a:cubicBezTo>
                    <a:pt x="20" y="51"/>
                    <a:pt x="22" y="52"/>
                    <a:pt x="23" y="52"/>
                  </a:cubicBezTo>
                  <a:cubicBezTo>
                    <a:pt x="25" y="53"/>
                    <a:pt x="28" y="52"/>
                    <a:pt x="30" y="51"/>
                  </a:cubicBezTo>
                  <a:lnTo>
                    <a:pt x="31" y="51"/>
                  </a:lnTo>
                  <a:cubicBezTo>
                    <a:pt x="34" y="51"/>
                    <a:pt x="36" y="50"/>
                    <a:pt x="37" y="48"/>
                  </a:cubicBezTo>
                  <a:lnTo>
                    <a:pt x="39" y="50"/>
                  </a:lnTo>
                  <a:lnTo>
                    <a:pt x="38" y="58"/>
                  </a:lnTo>
                  <a:cubicBezTo>
                    <a:pt x="37" y="62"/>
                    <a:pt x="40" y="65"/>
                    <a:pt x="43" y="66"/>
                  </a:cubicBezTo>
                  <a:cubicBezTo>
                    <a:pt x="46" y="67"/>
                    <a:pt x="50" y="66"/>
                    <a:pt x="52" y="63"/>
                  </a:cubicBezTo>
                  <a:lnTo>
                    <a:pt x="56" y="58"/>
                  </a:lnTo>
                  <a:lnTo>
                    <a:pt x="57" y="60"/>
                  </a:lnTo>
                  <a:lnTo>
                    <a:pt x="56" y="63"/>
                  </a:lnTo>
                  <a:cubicBezTo>
                    <a:pt x="55" y="63"/>
                    <a:pt x="54" y="64"/>
                    <a:pt x="53" y="64"/>
                  </a:cubicBezTo>
                  <a:cubicBezTo>
                    <a:pt x="50" y="65"/>
                    <a:pt x="48" y="68"/>
                    <a:pt x="48" y="71"/>
                  </a:cubicBezTo>
                  <a:lnTo>
                    <a:pt x="48" y="79"/>
                  </a:lnTo>
                  <a:cubicBezTo>
                    <a:pt x="48" y="83"/>
                    <a:pt x="51" y="86"/>
                    <a:pt x="55" y="87"/>
                  </a:cubicBezTo>
                  <a:lnTo>
                    <a:pt x="57" y="92"/>
                  </a:lnTo>
                  <a:cubicBezTo>
                    <a:pt x="57" y="94"/>
                    <a:pt x="58" y="95"/>
                    <a:pt x="59" y="97"/>
                  </a:cubicBezTo>
                  <a:lnTo>
                    <a:pt x="60" y="98"/>
                  </a:lnTo>
                  <a:cubicBezTo>
                    <a:pt x="62" y="100"/>
                    <a:pt x="65" y="101"/>
                    <a:pt x="67" y="100"/>
                  </a:cubicBezTo>
                  <a:lnTo>
                    <a:pt x="78" y="97"/>
                  </a:lnTo>
                  <a:cubicBezTo>
                    <a:pt x="80" y="97"/>
                    <a:pt x="82" y="95"/>
                    <a:pt x="83" y="93"/>
                  </a:cubicBezTo>
                  <a:cubicBezTo>
                    <a:pt x="83" y="93"/>
                    <a:pt x="83" y="93"/>
                    <a:pt x="84" y="94"/>
                  </a:cubicBezTo>
                  <a:lnTo>
                    <a:pt x="88" y="97"/>
                  </a:lnTo>
                  <a:lnTo>
                    <a:pt x="85" y="98"/>
                  </a:lnTo>
                  <a:cubicBezTo>
                    <a:pt x="84" y="99"/>
                    <a:pt x="83" y="100"/>
                    <a:pt x="82" y="101"/>
                  </a:cubicBezTo>
                  <a:lnTo>
                    <a:pt x="78" y="108"/>
                  </a:lnTo>
                  <a:cubicBezTo>
                    <a:pt x="76" y="112"/>
                    <a:pt x="77" y="116"/>
                    <a:pt x="79" y="118"/>
                  </a:cubicBezTo>
                  <a:lnTo>
                    <a:pt x="82" y="121"/>
                  </a:lnTo>
                  <a:cubicBezTo>
                    <a:pt x="84" y="123"/>
                    <a:pt x="88" y="124"/>
                    <a:pt x="90" y="123"/>
                  </a:cubicBezTo>
                  <a:lnTo>
                    <a:pt x="95" y="121"/>
                  </a:lnTo>
                  <a:cubicBezTo>
                    <a:pt x="95" y="123"/>
                    <a:pt x="97" y="125"/>
                    <a:pt x="98" y="125"/>
                  </a:cubicBezTo>
                  <a:cubicBezTo>
                    <a:pt x="99" y="126"/>
                    <a:pt x="101" y="126"/>
                    <a:pt x="102" y="126"/>
                  </a:cubicBezTo>
                  <a:cubicBezTo>
                    <a:pt x="103" y="126"/>
                    <a:pt x="105" y="126"/>
                    <a:pt x="106" y="125"/>
                  </a:cubicBezTo>
                  <a:lnTo>
                    <a:pt x="109" y="124"/>
                  </a:lnTo>
                  <a:lnTo>
                    <a:pt x="116" y="122"/>
                  </a:lnTo>
                  <a:cubicBezTo>
                    <a:pt x="118" y="122"/>
                    <a:pt x="119" y="121"/>
                    <a:pt x="121" y="120"/>
                  </a:cubicBezTo>
                  <a:lnTo>
                    <a:pt x="124" y="116"/>
                  </a:lnTo>
                  <a:cubicBezTo>
                    <a:pt x="126" y="114"/>
                    <a:pt x="126" y="112"/>
                    <a:pt x="126" y="110"/>
                  </a:cubicBezTo>
                  <a:cubicBezTo>
                    <a:pt x="126" y="107"/>
                    <a:pt x="124" y="105"/>
                    <a:pt x="122" y="104"/>
                  </a:cubicBezTo>
                  <a:lnTo>
                    <a:pt x="121" y="103"/>
                  </a:lnTo>
                  <a:cubicBezTo>
                    <a:pt x="122" y="101"/>
                    <a:pt x="122" y="99"/>
                    <a:pt x="122" y="97"/>
                  </a:cubicBezTo>
                  <a:cubicBezTo>
                    <a:pt x="122" y="94"/>
                    <a:pt x="120" y="92"/>
                    <a:pt x="118" y="91"/>
                  </a:cubicBezTo>
                  <a:cubicBezTo>
                    <a:pt x="117" y="90"/>
                    <a:pt x="116" y="90"/>
                    <a:pt x="115" y="90"/>
                  </a:cubicBezTo>
                  <a:cubicBezTo>
                    <a:pt x="115" y="88"/>
                    <a:pt x="114" y="86"/>
                    <a:pt x="112" y="85"/>
                  </a:cubicBezTo>
                  <a:lnTo>
                    <a:pt x="112" y="85"/>
                  </a:lnTo>
                  <a:cubicBezTo>
                    <a:pt x="111" y="84"/>
                    <a:pt x="109" y="83"/>
                    <a:pt x="108" y="83"/>
                  </a:cubicBezTo>
                  <a:lnTo>
                    <a:pt x="107" y="82"/>
                  </a:lnTo>
                  <a:cubicBezTo>
                    <a:pt x="106" y="79"/>
                    <a:pt x="103" y="77"/>
                    <a:pt x="100" y="77"/>
                  </a:cubicBezTo>
                  <a:lnTo>
                    <a:pt x="98" y="77"/>
                  </a:lnTo>
                  <a:cubicBezTo>
                    <a:pt x="96" y="76"/>
                    <a:pt x="95" y="77"/>
                    <a:pt x="94" y="77"/>
                  </a:cubicBezTo>
                  <a:lnTo>
                    <a:pt x="91" y="78"/>
                  </a:lnTo>
                  <a:cubicBezTo>
                    <a:pt x="91" y="78"/>
                    <a:pt x="91" y="78"/>
                    <a:pt x="92" y="77"/>
                  </a:cubicBezTo>
                  <a:lnTo>
                    <a:pt x="93" y="75"/>
                  </a:lnTo>
                  <a:lnTo>
                    <a:pt x="93" y="75"/>
                  </a:lnTo>
                  <a:cubicBezTo>
                    <a:pt x="94" y="74"/>
                    <a:pt x="94" y="74"/>
                    <a:pt x="95" y="73"/>
                  </a:cubicBezTo>
                  <a:lnTo>
                    <a:pt x="101" y="67"/>
                  </a:lnTo>
                  <a:lnTo>
                    <a:pt x="102" y="68"/>
                  </a:lnTo>
                  <a:cubicBezTo>
                    <a:pt x="106" y="70"/>
                    <a:pt x="110" y="69"/>
                    <a:pt x="112" y="66"/>
                  </a:cubicBezTo>
                  <a:lnTo>
                    <a:pt x="113" y="65"/>
                  </a:lnTo>
                  <a:cubicBezTo>
                    <a:pt x="114" y="65"/>
                    <a:pt x="114" y="65"/>
                    <a:pt x="114" y="66"/>
                  </a:cubicBezTo>
                  <a:cubicBezTo>
                    <a:pt x="117" y="67"/>
                    <a:pt x="120" y="67"/>
                    <a:pt x="122" y="65"/>
                  </a:cubicBezTo>
                  <a:lnTo>
                    <a:pt x="124" y="64"/>
                  </a:lnTo>
                  <a:cubicBezTo>
                    <a:pt x="125" y="64"/>
                    <a:pt x="126" y="63"/>
                    <a:pt x="127" y="62"/>
                  </a:cubicBezTo>
                  <a:lnTo>
                    <a:pt x="132" y="51"/>
                  </a:lnTo>
                  <a:lnTo>
                    <a:pt x="133" y="50"/>
                  </a:lnTo>
                  <a:cubicBezTo>
                    <a:pt x="134" y="49"/>
                    <a:pt x="135" y="48"/>
                    <a:pt x="135" y="47"/>
                  </a:cubicBezTo>
                  <a:lnTo>
                    <a:pt x="143" y="45"/>
                  </a:lnTo>
                  <a:cubicBezTo>
                    <a:pt x="145" y="45"/>
                    <a:pt x="147" y="44"/>
                    <a:pt x="148" y="43"/>
                  </a:cubicBezTo>
                  <a:cubicBezTo>
                    <a:pt x="150" y="41"/>
                    <a:pt x="150" y="38"/>
                    <a:pt x="150" y="36"/>
                  </a:cubicBezTo>
                  <a:lnTo>
                    <a:pt x="148" y="24"/>
                  </a:lnTo>
                  <a:cubicBezTo>
                    <a:pt x="147" y="22"/>
                    <a:pt x="145" y="20"/>
                    <a:pt x="144" y="19"/>
                  </a:cubicBezTo>
                  <a:cubicBezTo>
                    <a:pt x="142" y="17"/>
                    <a:pt x="140" y="16"/>
                    <a:pt x="138" y="17"/>
                  </a:cubicBezTo>
                  <a:cubicBezTo>
                    <a:pt x="136" y="17"/>
                    <a:pt x="134" y="18"/>
                    <a:pt x="132" y="20"/>
                  </a:cubicBezTo>
                  <a:lnTo>
                    <a:pt x="127" y="28"/>
                  </a:lnTo>
                  <a:lnTo>
                    <a:pt x="125" y="28"/>
                  </a:lnTo>
                  <a:cubicBezTo>
                    <a:pt x="124" y="26"/>
                    <a:pt x="123" y="25"/>
                    <a:pt x="122" y="24"/>
                  </a:cubicBezTo>
                  <a:cubicBezTo>
                    <a:pt x="121" y="22"/>
                    <a:pt x="118" y="21"/>
                    <a:pt x="116" y="21"/>
                  </a:cubicBezTo>
                  <a:lnTo>
                    <a:pt x="111" y="22"/>
                  </a:lnTo>
                  <a:cubicBezTo>
                    <a:pt x="110" y="22"/>
                    <a:pt x="109" y="22"/>
                    <a:pt x="108" y="23"/>
                  </a:cubicBezTo>
                  <a:lnTo>
                    <a:pt x="102" y="27"/>
                  </a:lnTo>
                  <a:lnTo>
                    <a:pt x="99" y="27"/>
                  </a:lnTo>
                  <a:cubicBezTo>
                    <a:pt x="96" y="27"/>
                    <a:pt x="94" y="28"/>
                    <a:pt x="92" y="31"/>
                  </a:cubicBezTo>
                  <a:cubicBezTo>
                    <a:pt x="91" y="34"/>
                    <a:pt x="91" y="37"/>
                    <a:pt x="93" y="39"/>
                  </a:cubicBezTo>
                  <a:lnTo>
                    <a:pt x="94" y="41"/>
                  </a:lnTo>
                  <a:lnTo>
                    <a:pt x="93" y="41"/>
                  </a:lnTo>
                  <a:cubicBezTo>
                    <a:pt x="92" y="41"/>
                    <a:pt x="91" y="42"/>
                    <a:pt x="90" y="43"/>
                  </a:cubicBezTo>
                  <a:lnTo>
                    <a:pt x="84" y="53"/>
                  </a:lnTo>
                  <a:lnTo>
                    <a:pt x="83" y="54"/>
                  </a:lnTo>
                  <a:cubicBezTo>
                    <a:pt x="82" y="53"/>
                    <a:pt x="82" y="52"/>
                    <a:pt x="81" y="52"/>
                  </a:cubicBezTo>
                  <a:lnTo>
                    <a:pt x="79" y="50"/>
                  </a:lnTo>
                  <a:lnTo>
                    <a:pt x="78" y="49"/>
                  </a:lnTo>
                  <a:cubicBezTo>
                    <a:pt x="77" y="45"/>
                    <a:pt x="74" y="43"/>
                    <a:pt x="71" y="42"/>
                  </a:cubicBezTo>
                  <a:lnTo>
                    <a:pt x="68" y="42"/>
                  </a:lnTo>
                  <a:cubicBezTo>
                    <a:pt x="66" y="42"/>
                    <a:pt x="64" y="42"/>
                    <a:pt x="63" y="43"/>
                  </a:cubicBezTo>
                  <a:lnTo>
                    <a:pt x="61" y="41"/>
                  </a:lnTo>
                  <a:cubicBezTo>
                    <a:pt x="60" y="39"/>
                    <a:pt x="59" y="38"/>
                    <a:pt x="57" y="38"/>
                  </a:cubicBezTo>
                  <a:lnTo>
                    <a:pt x="55" y="37"/>
                  </a:lnTo>
                  <a:lnTo>
                    <a:pt x="51" y="28"/>
                  </a:lnTo>
                  <a:cubicBezTo>
                    <a:pt x="51" y="26"/>
                    <a:pt x="49" y="25"/>
                    <a:pt x="48" y="24"/>
                  </a:cubicBezTo>
                  <a:lnTo>
                    <a:pt x="39" y="20"/>
                  </a:lnTo>
                  <a:lnTo>
                    <a:pt x="39" y="20"/>
                  </a:lnTo>
                  <a:lnTo>
                    <a:pt x="39" y="19"/>
                  </a:lnTo>
                  <a:cubicBezTo>
                    <a:pt x="39" y="19"/>
                    <a:pt x="40" y="18"/>
                    <a:pt x="40" y="17"/>
                  </a:cubicBezTo>
                  <a:cubicBezTo>
                    <a:pt x="41" y="16"/>
                    <a:pt x="42" y="13"/>
                    <a:pt x="42" y="11"/>
                  </a:cubicBezTo>
                  <a:cubicBezTo>
                    <a:pt x="42" y="9"/>
                    <a:pt x="40" y="6"/>
                    <a:pt x="38" y="5"/>
                  </a:cubicBezTo>
                  <a:lnTo>
                    <a:pt x="35" y="2"/>
                  </a:lnTo>
                  <a:cubicBezTo>
                    <a:pt x="32" y="0"/>
                    <a:pt x="28" y="0"/>
                    <a:pt x="25" y="2"/>
                  </a:cubicBezTo>
                  <a:lnTo>
                    <a:pt x="22" y="5"/>
                  </a:lnTo>
                  <a:lnTo>
                    <a:pt x="21" y="6"/>
                  </a:lnTo>
                  <a:lnTo>
                    <a:pt x="17" y="12"/>
                  </a:lnTo>
                  <a:lnTo>
                    <a:pt x="14" y="11"/>
                  </a:lnTo>
                  <a:cubicBezTo>
                    <a:pt x="13" y="11"/>
                    <a:pt x="13" y="11"/>
                    <a:pt x="12" y="11"/>
                  </a:cubicBezTo>
                  <a:lnTo>
                    <a:pt x="8" y="11"/>
                  </a:lnTo>
                  <a:cubicBezTo>
                    <a:pt x="6" y="11"/>
                    <a:pt x="3" y="12"/>
                    <a:pt x="2" y="14"/>
                  </a:cubicBezTo>
                  <a:cubicBezTo>
                    <a:pt x="1" y="16"/>
                    <a:pt x="0" y="18"/>
                    <a:pt x="0" y="20"/>
                  </a:cubicBezTo>
                  <a:lnTo>
                    <a:pt x="1" y="24"/>
                  </a:lnTo>
                  <a:cubicBezTo>
                    <a:pt x="1" y="27"/>
                    <a:pt x="4" y="29"/>
                    <a:pt x="6" y="3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99" name="Freeform 484">
              <a:extLst>
                <a:ext uri="{FF2B5EF4-FFF2-40B4-BE49-F238E27FC236}">
                  <a16:creationId xmlns:a16="http://schemas.microsoft.com/office/drawing/2014/main" id="{6524321D-569E-400B-97A8-E49B852DD68D}"/>
                </a:ext>
              </a:extLst>
            </p:cNvPr>
            <p:cNvSpPr>
              <a:spLocks noChangeArrowheads="1"/>
            </p:cNvSpPr>
            <p:nvPr/>
          </p:nvSpPr>
          <p:spPr bwMode="auto">
            <a:xfrm>
              <a:off x="7593012" y="2179638"/>
              <a:ext cx="57150" cy="63500"/>
            </a:xfrm>
            <a:custGeom>
              <a:avLst/>
              <a:gdLst>
                <a:gd name="T0" fmla="*/ 10 w 159"/>
                <a:gd name="T1" fmla="*/ 139 h 176"/>
                <a:gd name="T2" fmla="*/ 11 w 159"/>
                <a:gd name="T3" fmla="*/ 140 h 176"/>
                <a:gd name="T4" fmla="*/ 16 w 159"/>
                <a:gd name="T5" fmla="*/ 150 h 176"/>
                <a:gd name="T6" fmla="*/ 20 w 159"/>
                <a:gd name="T7" fmla="*/ 155 h 176"/>
                <a:gd name="T8" fmla="*/ 28 w 159"/>
                <a:gd name="T9" fmla="*/ 171 h 176"/>
                <a:gd name="T10" fmla="*/ 53 w 159"/>
                <a:gd name="T11" fmla="*/ 175 h 176"/>
                <a:gd name="T12" fmla="*/ 65 w 159"/>
                <a:gd name="T13" fmla="*/ 171 h 176"/>
                <a:gd name="T14" fmla="*/ 74 w 159"/>
                <a:gd name="T15" fmla="*/ 161 h 176"/>
                <a:gd name="T16" fmla="*/ 68 w 159"/>
                <a:gd name="T17" fmla="*/ 148 h 176"/>
                <a:gd name="T18" fmla="*/ 66 w 159"/>
                <a:gd name="T19" fmla="*/ 144 h 176"/>
                <a:gd name="T20" fmla="*/ 62 w 159"/>
                <a:gd name="T21" fmla="*/ 134 h 176"/>
                <a:gd name="T22" fmla="*/ 64 w 159"/>
                <a:gd name="T23" fmla="*/ 121 h 176"/>
                <a:gd name="T24" fmla="*/ 74 w 159"/>
                <a:gd name="T25" fmla="*/ 122 h 176"/>
                <a:gd name="T26" fmla="*/ 79 w 159"/>
                <a:gd name="T27" fmla="*/ 118 h 176"/>
                <a:gd name="T28" fmla="*/ 87 w 159"/>
                <a:gd name="T29" fmla="*/ 114 h 176"/>
                <a:gd name="T30" fmla="*/ 94 w 159"/>
                <a:gd name="T31" fmla="*/ 111 h 176"/>
                <a:gd name="T32" fmla="*/ 102 w 159"/>
                <a:gd name="T33" fmla="*/ 125 h 176"/>
                <a:gd name="T34" fmla="*/ 107 w 159"/>
                <a:gd name="T35" fmla="*/ 129 h 176"/>
                <a:gd name="T36" fmla="*/ 123 w 159"/>
                <a:gd name="T37" fmla="*/ 136 h 176"/>
                <a:gd name="T38" fmla="*/ 132 w 159"/>
                <a:gd name="T39" fmla="*/ 135 h 176"/>
                <a:gd name="T40" fmla="*/ 138 w 159"/>
                <a:gd name="T41" fmla="*/ 130 h 176"/>
                <a:gd name="T42" fmla="*/ 147 w 159"/>
                <a:gd name="T43" fmla="*/ 121 h 176"/>
                <a:gd name="T44" fmla="*/ 153 w 159"/>
                <a:gd name="T45" fmla="*/ 119 h 176"/>
                <a:gd name="T46" fmla="*/ 157 w 159"/>
                <a:gd name="T47" fmla="*/ 113 h 176"/>
                <a:gd name="T48" fmla="*/ 158 w 159"/>
                <a:gd name="T49" fmla="*/ 103 h 176"/>
                <a:gd name="T50" fmla="*/ 158 w 159"/>
                <a:gd name="T51" fmla="*/ 96 h 176"/>
                <a:gd name="T52" fmla="*/ 153 w 159"/>
                <a:gd name="T53" fmla="*/ 89 h 176"/>
                <a:gd name="T54" fmla="*/ 145 w 159"/>
                <a:gd name="T55" fmla="*/ 87 h 176"/>
                <a:gd name="T56" fmla="*/ 144 w 159"/>
                <a:gd name="T57" fmla="*/ 86 h 176"/>
                <a:gd name="T58" fmla="*/ 139 w 159"/>
                <a:gd name="T59" fmla="*/ 80 h 176"/>
                <a:gd name="T60" fmla="*/ 134 w 159"/>
                <a:gd name="T61" fmla="*/ 78 h 176"/>
                <a:gd name="T62" fmla="*/ 127 w 159"/>
                <a:gd name="T63" fmla="*/ 79 h 176"/>
                <a:gd name="T64" fmla="*/ 121 w 159"/>
                <a:gd name="T65" fmla="*/ 77 h 176"/>
                <a:gd name="T66" fmla="*/ 114 w 159"/>
                <a:gd name="T67" fmla="*/ 74 h 176"/>
                <a:gd name="T68" fmla="*/ 103 w 159"/>
                <a:gd name="T69" fmla="*/ 72 h 176"/>
                <a:gd name="T70" fmla="*/ 99 w 159"/>
                <a:gd name="T71" fmla="*/ 74 h 176"/>
                <a:gd name="T72" fmla="*/ 94 w 159"/>
                <a:gd name="T73" fmla="*/ 70 h 176"/>
                <a:gd name="T74" fmla="*/ 102 w 159"/>
                <a:gd name="T75" fmla="*/ 62 h 176"/>
                <a:gd name="T76" fmla="*/ 102 w 159"/>
                <a:gd name="T77" fmla="*/ 56 h 176"/>
                <a:gd name="T78" fmla="*/ 91 w 159"/>
                <a:gd name="T79" fmla="*/ 45 h 176"/>
                <a:gd name="T80" fmla="*/ 92 w 159"/>
                <a:gd name="T81" fmla="*/ 43 h 176"/>
                <a:gd name="T82" fmla="*/ 101 w 159"/>
                <a:gd name="T83" fmla="*/ 40 h 176"/>
                <a:gd name="T84" fmla="*/ 106 w 159"/>
                <a:gd name="T85" fmla="*/ 27 h 176"/>
                <a:gd name="T86" fmla="*/ 106 w 159"/>
                <a:gd name="T87" fmla="*/ 23 h 176"/>
                <a:gd name="T88" fmla="*/ 110 w 159"/>
                <a:gd name="T89" fmla="*/ 13 h 176"/>
                <a:gd name="T90" fmla="*/ 103 w 159"/>
                <a:gd name="T91" fmla="*/ 5 h 176"/>
                <a:gd name="T92" fmla="*/ 91 w 159"/>
                <a:gd name="T93" fmla="*/ 5 h 176"/>
                <a:gd name="T94" fmla="*/ 79 w 159"/>
                <a:gd name="T95" fmla="*/ 0 h 176"/>
                <a:gd name="T96" fmla="*/ 69 w 159"/>
                <a:gd name="T97" fmla="*/ 4 h 176"/>
                <a:gd name="T98" fmla="*/ 63 w 159"/>
                <a:gd name="T99" fmla="*/ 12 h 176"/>
                <a:gd name="T100" fmla="*/ 62 w 159"/>
                <a:gd name="T101" fmla="*/ 21 h 176"/>
                <a:gd name="T102" fmla="*/ 58 w 159"/>
                <a:gd name="T103" fmla="*/ 20 h 176"/>
                <a:gd name="T104" fmla="*/ 37 w 159"/>
                <a:gd name="T105" fmla="*/ 21 h 176"/>
                <a:gd name="T106" fmla="*/ 25 w 159"/>
                <a:gd name="T107" fmla="*/ 28 h 176"/>
                <a:gd name="T108" fmla="*/ 17 w 159"/>
                <a:gd name="T109" fmla="*/ 43 h 176"/>
                <a:gd name="T110" fmla="*/ 18 w 159"/>
                <a:gd name="T111" fmla="*/ 62 h 176"/>
                <a:gd name="T112" fmla="*/ 14 w 159"/>
                <a:gd name="T113" fmla="*/ 79 h 176"/>
                <a:gd name="T114" fmla="*/ 17 w 159"/>
                <a:gd name="T115" fmla="*/ 94 h 176"/>
                <a:gd name="T116" fmla="*/ 22 w 159"/>
                <a:gd name="T117" fmla="*/ 103 h 176"/>
                <a:gd name="T118" fmla="*/ 10 w 159"/>
                <a:gd name="T119" fmla="*/ 108 h 176"/>
                <a:gd name="T120" fmla="*/ 4 w 159"/>
                <a:gd name="T121" fmla="*/ 117 h 176"/>
                <a:gd name="T122" fmla="*/ 0 w 159"/>
                <a:gd name="T123" fmla="*/ 128 h 176"/>
                <a:gd name="T124" fmla="*/ 9 w 159"/>
                <a:gd name="T125" fmla="*/ 13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9" h="176">
                  <a:moveTo>
                    <a:pt x="9" y="139"/>
                  </a:moveTo>
                  <a:lnTo>
                    <a:pt x="10" y="139"/>
                  </a:lnTo>
                  <a:cubicBezTo>
                    <a:pt x="11" y="139"/>
                    <a:pt x="11" y="139"/>
                    <a:pt x="11" y="139"/>
                  </a:cubicBezTo>
                  <a:lnTo>
                    <a:pt x="11" y="140"/>
                  </a:lnTo>
                  <a:cubicBezTo>
                    <a:pt x="11" y="141"/>
                    <a:pt x="12" y="141"/>
                    <a:pt x="12" y="142"/>
                  </a:cubicBezTo>
                  <a:lnTo>
                    <a:pt x="16" y="150"/>
                  </a:lnTo>
                  <a:cubicBezTo>
                    <a:pt x="16" y="151"/>
                    <a:pt x="17" y="151"/>
                    <a:pt x="17" y="152"/>
                  </a:cubicBezTo>
                  <a:lnTo>
                    <a:pt x="20" y="155"/>
                  </a:lnTo>
                  <a:lnTo>
                    <a:pt x="27" y="169"/>
                  </a:lnTo>
                  <a:lnTo>
                    <a:pt x="28" y="171"/>
                  </a:lnTo>
                  <a:cubicBezTo>
                    <a:pt x="29" y="173"/>
                    <a:pt x="32" y="175"/>
                    <a:pt x="35" y="175"/>
                  </a:cubicBezTo>
                  <a:lnTo>
                    <a:pt x="53" y="175"/>
                  </a:lnTo>
                  <a:cubicBezTo>
                    <a:pt x="54" y="175"/>
                    <a:pt x="54" y="175"/>
                    <a:pt x="55" y="174"/>
                  </a:cubicBezTo>
                  <a:lnTo>
                    <a:pt x="65" y="171"/>
                  </a:lnTo>
                  <a:cubicBezTo>
                    <a:pt x="67" y="171"/>
                    <a:pt x="68" y="170"/>
                    <a:pt x="69" y="168"/>
                  </a:cubicBezTo>
                  <a:lnTo>
                    <a:pt x="74" y="161"/>
                  </a:lnTo>
                  <a:cubicBezTo>
                    <a:pt x="76" y="158"/>
                    <a:pt x="76" y="155"/>
                    <a:pt x="75" y="153"/>
                  </a:cubicBezTo>
                  <a:cubicBezTo>
                    <a:pt x="73" y="150"/>
                    <a:pt x="71" y="149"/>
                    <a:pt x="68" y="148"/>
                  </a:cubicBezTo>
                  <a:lnTo>
                    <a:pt x="67" y="148"/>
                  </a:lnTo>
                  <a:cubicBezTo>
                    <a:pt x="67" y="147"/>
                    <a:pt x="67" y="145"/>
                    <a:pt x="66" y="144"/>
                  </a:cubicBezTo>
                  <a:lnTo>
                    <a:pt x="63" y="141"/>
                  </a:lnTo>
                  <a:cubicBezTo>
                    <a:pt x="64" y="139"/>
                    <a:pt x="63" y="136"/>
                    <a:pt x="62" y="134"/>
                  </a:cubicBezTo>
                  <a:lnTo>
                    <a:pt x="55" y="123"/>
                  </a:lnTo>
                  <a:lnTo>
                    <a:pt x="64" y="121"/>
                  </a:lnTo>
                  <a:lnTo>
                    <a:pt x="67" y="123"/>
                  </a:lnTo>
                  <a:cubicBezTo>
                    <a:pt x="69" y="124"/>
                    <a:pt x="71" y="123"/>
                    <a:pt x="74" y="122"/>
                  </a:cubicBezTo>
                  <a:cubicBezTo>
                    <a:pt x="75" y="121"/>
                    <a:pt x="77" y="120"/>
                    <a:pt x="77" y="118"/>
                  </a:cubicBezTo>
                  <a:lnTo>
                    <a:pt x="79" y="118"/>
                  </a:lnTo>
                  <a:cubicBezTo>
                    <a:pt x="79" y="118"/>
                    <a:pt x="79" y="118"/>
                    <a:pt x="80" y="118"/>
                  </a:cubicBezTo>
                  <a:cubicBezTo>
                    <a:pt x="83" y="119"/>
                    <a:pt x="86" y="117"/>
                    <a:pt x="87" y="114"/>
                  </a:cubicBezTo>
                  <a:cubicBezTo>
                    <a:pt x="90" y="114"/>
                    <a:pt x="92" y="113"/>
                    <a:pt x="94" y="111"/>
                  </a:cubicBezTo>
                  <a:lnTo>
                    <a:pt x="94" y="111"/>
                  </a:lnTo>
                  <a:lnTo>
                    <a:pt x="99" y="121"/>
                  </a:lnTo>
                  <a:lnTo>
                    <a:pt x="102" y="125"/>
                  </a:lnTo>
                  <a:lnTo>
                    <a:pt x="104" y="127"/>
                  </a:lnTo>
                  <a:cubicBezTo>
                    <a:pt x="105" y="128"/>
                    <a:pt x="106" y="129"/>
                    <a:pt x="107" y="129"/>
                  </a:cubicBezTo>
                  <a:lnTo>
                    <a:pt x="121" y="135"/>
                  </a:lnTo>
                  <a:cubicBezTo>
                    <a:pt x="122" y="135"/>
                    <a:pt x="123" y="136"/>
                    <a:pt x="123" y="136"/>
                  </a:cubicBezTo>
                  <a:lnTo>
                    <a:pt x="126" y="136"/>
                  </a:lnTo>
                  <a:cubicBezTo>
                    <a:pt x="129" y="137"/>
                    <a:pt x="131" y="136"/>
                    <a:pt x="132" y="135"/>
                  </a:cubicBezTo>
                  <a:lnTo>
                    <a:pt x="136" y="132"/>
                  </a:lnTo>
                  <a:cubicBezTo>
                    <a:pt x="136" y="131"/>
                    <a:pt x="137" y="130"/>
                    <a:pt x="138" y="130"/>
                  </a:cubicBezTo>
                  <a:lnTo>
                    <a:pt x="141" y="123"/>
                  </a:lnTo>
                  <a:lnTo>
                    <a:pt x="147" y="121"/>
                  </a:lnTo>
                  <a:cubicBezTo>
                    <a:pt x="147" y="121"/>
                    <a:pt x="148" y="121"/>
                    <a:pt x="149" y="121"/>
                  </a:cubicBezTo>
                  <a:lnTo>
                    <a:pt x="153" y="119"/>
                  </a:lnTo>
                  <a:cubicBezTo>
                    <a:pt x="154" y="118"/>
                    <a:pt x="155" y="117"/>
                    <a:pt x="156" y="116"/>
                  </a:cubicBezTo>
                  <a:lnTo>
                    <a:pt x="157" y="113"/>
                  </a:lnTo>
                  <a:cubicBezTo>
                    <a:pt x="158" y="112"/>
                    <a:pt x="158" y="111"/>
                    <a:pt x="158" y="109"/>
                  </a:cubicBezTo>
                  <a:lnTo>
                    <a:pt x="158" y="103"/>
                  </a:lnTo>
                  <a:lnTo>
                    <a:pt x="158" y="98"/>
                  </a:lnTo>
                  <a:cubicBezTo>
                    <a:pt x="158" y="98"/>
                    <a:pt x="158" y="97"/>
                    <a:pt x="158" y="96"/>
                  </a:cubicBezTo>
                  <a:lnTo>
                    <a:pt x="156" y="93"/>
                  </a:lnTo>
                  <a:cubicBezTo>
                    <a:pt x="156" y="91"/>
                    <a:pt x="154" y="90"/>
                    <a:pt x="153" y="89"/>
                  </a:cubicBezTo>
                  <a:lnTo>
                    <a:pt x="150" y="87"/>
                  </a:lnTo>
                  <a:cubicBezTo>
                    <a:pt x="148" y="87"/>
                    <a:pt x="146" y="86"/>
                    <a:pt x="145" y="87"/>
                  </a:cubicBezTo>
                  <a:lnTo>
                    <a:pt x="144" y="87"/>
                  </a:lnTo>
                  <a:lnTo>
                    <a:pt x="144" y="86"/>
                  </a:lnTo>
                  <a:lnTo>
                    <a:pt x="143" y="84"/>
                  </a:lnTo>
                  <a:cubicBezTo>
                    <a:pt x="142" y="82"/>
                    <a:pt x="141" y="80"/>
                    <a:pt x="139" y="80"/>
                  </a:cubicBezTo>
                  <a:lnTo>
                    <a:pt x="137" y="79"/>
                  </a:lnTo>
                  <a:cubicBezTo>
                    <a:pt x="136" y="79"/>
                    <a:pt x="135" y="78"/>
                    <a:pt x="134" y="78"/>
                  </a:cubicBezTo>
                  <a:lnTo>
                    <a:pt x="129" y="79"/>
                  </a:lnTo>
                  <a:cubicBezTo>
                    <a:pt x="128" y="79"/>
                    <a:pt x="127" y="79"/>
                    <a:pt x="127" y="79"/>
                  </a:cubicBezTo>
                  <a:lnTo>
                    <a:pt x="124" y="80"/>
                  </a:lnTo>
                  <a:cubicBezTo>
                    <a:pt x="123" y="79"/>
                    <a:pt x="122" y="78"/>
                    <a:pt x="121" y="77"/>
                  </a:cubicBezTo>
                  <a:cubicBezTo>
                    <a:pt x="119" y="76"/>
                    <a:pt x="117" y="76"/>
                    <a:pt x="116" y="76"/>
                  </a:cubicBezTo>
                  <a:cubicBezTo>
                    <a:pt x="115" y="75"/>
                    <a:pt x="114" y="75"/>
                    <a:pt x="114" y="74"/>
                  </a:cubicBezTo>
                  <a:lnTo>
                    <a:pt x="110" y="72"/>
                  </a:lnTo>
                  <a:cubicBezTo>
                    <a:pt x="108" y="71"/>
                    <a:pt x="105" y="71"/>
                    <a:pt x="103" y="72"/>
                  </a:cubicBezTo>
                  <a:lnTo>
                    <a:pt x="100" y="74"/>
                  </a:lnTo>
                  <a:lnTo>
                    <a:pt x="99" y="74"/>
                  </a:lnTo>
                  <a:lnTo>
                    <a:pt x="96" y="71"/>
                  </a:lnTo>
                  <a:cubicBezTo>
                    <a:pt x="96" y="70"/>
                    <a:pt x="95" y="70"/>
                    <a:pt x="94" y="70"/>
                  </a:cubicBezTo>
                  <a:lnTo>
                    <a:pt x="97" y="68"/>
                  </a:lnTo>
                  <a:cubicBezTo>
                    <a:pt x="100" y="67"/>
                    <a:pt x="101" y="64"/>
                    <a:pt x="102" y="62"/>
                  </a:cubicBezTo>
                  <a:cubicBezTo>
                    <a:pt x="102" y="61"/>
                    <a:pt x="102" y="60"/>
                    <a:pt x="102" y="59"/>
                  </a:cubicBezTo>
                  <a:cubicBezTo>
                    <a:pt x="102" y="58"/>
                    <a:pt x="102" y="57"/>
                    <a:pt x="102" y="56"/>
                  </a:cubicBezTo>
                  <a:cubicBezTo>
                    <a:pt x="102" y="53"/>
                    <a:pt x="101" y="50"/>
                    <a:pt x="98" y="49"/>
                  </a:cubicBezTo>
                  <a:lnTo>
                    <a:pt x="91" y="45"/>
                  </a:lnTo>
                  <a:cubicBezTo>
                    <a:pt x="91" y="44"/>
                    <a:pt x="91" y="43"/>
                    <a:pt x="91" y="43"/>
                  </a:cubicBezTo>
                  <a:lnTo>
                    <a:pt x="92" y="43"/>
                  </a:lnTo>
                  <a:cubicBezTo>
                    <a:pt x="93" y="43"/>
                    <a:pt x="94" y="43"/>
                    <a:pt x="95" y="42"/>
                  </a:cubicBezTo>
                  <a:lnTo>
                    <a:pt x="101" y="40"/>
                  </a:lnTo>
                  <a:cubicBezTo>
                    <a:pt x="104" y="39"/>
                    <a:pt x="106" y="36"/>
                    <a:pt x="106" y="33"/>
                  </a:cubicBezTo>
                  <a:lnTo>
                    <a:pt x="106" y="27"/>
                  </a:lnTo>
                  <a:lnTo>
                    <a:pt x="106" y="23"/>
                  </a:lnTo>
                  <a:lnTo>
                    <a:pt x="106" y="23"/>
                  </a:lnTo>
                  <a:cubicBezTo>
                    <a:pt x="108" y="22"/>
                    <a:pt x="109" y="21"/>
                    <a:pt x="110" y="19"/>
                  </a:cubicBezTo>
                  <a:cubicBezTo>
                    <a:pt x="110" y="18"/>
                    <a:pt x="110" y="15"/>
                    <a:pt x="110" y="13"/>
                  </a:cubicBezTo>
                  <a:cubicBezTo>
                    <a:pt x="110" y="11"/>
                    <a:pt x="109" y="8"/>
                    <a:pt x="106" y="7"/>
                  </a:cubicBezTo>
                  <a:lnTo>
                    <a:pt x="103" y="5"/>
                  </a:lnTo>
                  <a:cubicBezTo>
                    <a:pt x="102" y="5"/>
                    <a:pt x="101" y="4"/>
                    <a:pt x="99" y="4"/>
                  </a:cubicBezTo>
                  <a:lnTo>
                    <a:pt x="91" y="5"/>
                  </a:lnTo>
                  <a:cubicBezTo>
                    <a:pt x="90" y="3"/>
                    <a:pt x="87" y="1"/>
                    <a:pt x="84" y="1"/>
                  </a:cubicBezTo>
                  <a:lnTo>
                    <a:pt x="79" y="0"/>
                  </a:lnTo>
                  <a:cubicBezTo>
                    <a:pt x="78" y="0"/>
                    <a:pt x="76" y="1"/>
                    <a:pt x="75" y="1"/>
                  </a:cubicBezTo>
                  <a:lnTo>
                    <a:pt x="69" y="4"/>
                  </a:lnTo>
                  <a:cubicBezTo>
                    <a:pt x="68" y="5"/>
                    <a:pt x="67" y="5"/>
                    <a:pt x="66" y="7"/>
                  </a:cubicBezTo>
                  <a:lnTo>
                    <a:pt x="63" y="12"/>
                  </a:lnTo>
                  <a:cubicBezTo>
                    <a:pt x="62" y="14"/>
                    <a:pt x="61" y="16"/>
                    <a:pt x="62" y="18"/>
                  </a:cubicBezTo>
                  <a:lnTo>
                    <a:pt x="62" y="21"/>
                  </a:lnTo>
                  <a:lnTo>
                    <a:pt x="60" y="20"/>
                  </a:lnTo>
                  <a:cubicBezTo>
                    <a:pt x="59" y="20"/>
                    <a:pt x="59" y="20"/>
                    <a:pt x="58" y="20"/>
                  </a:cubicBezTo>
                  <a:lnTo>
                    <a:pt x="46" y="19"/>
                  </a:lnTo>
                  <a:lnTo>
                    <a:pt x="37" y="21"/>
                  </a:lnTo>
                  <a:cubicBezTo>
                    <a:pt x="36" y="21"/>
                    <a:pt x="35" y="22"/>
                    <a:pt x="34" y="22"/>
                  </a:cubicBezTo>
                  <a:lnTo>
                    <a:pt x="25" y="28"/>
                  </a:lnTo>
                  <a:cubicBezTo>
                    <a:pt x="24" y="29"/>
                    <a:pt x="23" y="30"/>
                    <a:pt x="23" y="32"/>
                  </a:cubicBezTo>
                  <a:lnTo>
                    <a:pt x="17" y="43"/>
                  </a:lnTo>
                  <a:cubicBezTo>
                    <a:pt x="17" y="44"/>
                    <a:pt x="16" y="45"/>
                    <a:pt x="17" y="47"/>
                  </a:cubicBezTo>
                  <a:lnTo>
                    <a:pt x="18" y="62"/>
                  </a:lnTo>
                  <a:lnTo>
                    <a:pt x="14" y="75"/>
                  </a:lnTo>
                  <a:cubicBezTo>
                    <a:pt x="13" y="76"/>
                    <a:pt x="13" y="78"/>
                    <a:pt x="14" y="79"/>
                  </a:cubicBezTo>
                  <a:lnTo>
                    <a:pt x="16" y="92"/>
                  </a:lnTo>
                  <a:cubicBezTo>
                    <a:pt x="16" y="92"/>
                    <a:pt x="17" y="93"/>
                    <a:pt x="17" y="94"/>
                  </a:cubicBezTo>
                  <a:lnTo>
                    <a:pt x="22" y="103"/>
                  </a:lnTo>
                  <a:lnTo>
                    <a:pt x="22" y="103"/>
                  </a:lnTo>
                  <a:lnTo>
                    <a:pt x="13" y="106"/>
                  </a:lnTo>
                  <a:cubicBezTo>
                    <a:pt x="12" y="107"/>
                    <a:pt x="11" y="107"/>
                    <a:pt x="10" y="108"/>
                  </a:cubicBezTo>
                  <a:lnTo>
                    <a:pt x="6" y="112"/>
                  </a:lnTo>
                  <a:cubicBezTo>
                    <a:pt x="5" y="113"/>
                    <a:pt x="4" y="116"/>
                    <a:pt x="4" y="117"/>
                  </a:cubicBezTo>
                  <a:lnTo>
                    <a:pt x="1" y="124"/>
                  </a:lnTo>
                  <a:cubicBezTo>
                    <a:pt x="0" y="125"/>
                    <a:pt x="0" y="127"/>
                    <a:pt x="0" y="128"/>
                  </a:cubicBezTo>
                  <a:lnTo>
                    <a:pt x="1" y="132"/>
                  </a:lnTo>
                  <a:cubicBezTo>
                    <a:pt x="2" y="135"/>
                    <a:pt x="6" y="138"/>
                    <a:pt x="9" y="13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00" name="Freeform 485">
              <a:extLst>
                <a:ext uri="{FF2B5EF4-FFF2-40B4-BE49-F238E27FC236}">
                  <a16:creationId xmlns:a16="http://schemas.microsoft.com/office/drawing/2014/main" id="{01758EAF-FEAF-4907-9658-FE9418E7AB7A}"/>
                </a:ext>
              </a:extLst>
            </p:cNvPr>
            <p:cNvSpPr>
              <a:spLocks noChangeArrowheads="1"/>
            </p:cNvSpPr>
            <p:nvPr/>
          </p:nvSpPr>
          <p:spPr bwMode="auto">
            <a:xfrm>
              <a:off x="7685087" y="2046288"/>
              <a:ext cx="11113" cy="11112"/>
            </a:xfrm>
            <a:custGeom>
              <a:avLst/>
              <a:gdLst>
                <a:gd name="T0" fmla="*/ 2 w 29"/>
                <a:gd name="T1" fmla="*/ 22 h 32"/>
                <a:gd name="T2" fmla="*/ 4 w 29"/>
                <a:gd name="T3" fmla="*/ 24 h 32"/>
                <a:gd name="T4" fmla="*/ 7 w 29"/>
                <a:gd name="T5" fmla="*/ 27 h 32"/>
                <a:gd name="T6" fmla="*/ 9 w 29"/>
                <a:gd name="T7" fmla="*/ 29 h 32"/>
                <a:gd name="T8" fmla="*/ 14 w 29"/>
                <a:gd name="T9" fmla="*/ 31 h 32"/>
                <a:gd name="T10" fmla="*/ 17 w 29"/>
                <a:gd name="T11" fmla="*/ 31 h 32"/>
                <a:gd name="T12" fmla="*/ 24 w 29"/>
                <a:gd name="T13" fmla="*/ 28 h 32"/>
                <a:gd name="T14" fmla="*/ 27 w 29"/>
                <a:gd name="T15" fmla="*/ 23 h 32"/>
                <a:gd name="T16" fmla="*/ 28 w 29"/>
                <a:gd name="T17" fmla="*/ 19 h 32"/>
                <a:gd name="T18" fmla="*/ 28 w 29"/>
                <a:gd name="T19" fmla="*/ 10 h 32"/>
                <a:gd name="T20" fmla="*/ 27 w 29"/>
                <a:gd name="T21" fmla="*/ 7 h 32"/>
                <a:gd name="T22" fmla="*/ 22 w 29"/>
                <a:gd name="T23" fmla="*/ 1 h 32"/>
                <a:gd name="T24" fmla="*/ 19 w 29"/>
                <a:gd name="T25" fmla="*/ 0 h 32"/>
                <a:gd name="T26" fmla="*/ 16 w 29"/>
                <a:gd name="T27" fmla="*/ 0 h 32"/>
                <a:gd name="T28" fmla="*/ 11 w 29"/>
                <a:gd name="T29" fmla="*/ 1 h 32"/>
                <a:gd name="T30" fmla="*/ 8 w 29"/>
                <a:gd name="T31" fmla="*/ 2 h 32"/>
                <a:gd name="T32" fmla="*/ 5 w 29"/>
                <a:gd name="T33" fmla="*/ 4 h 32"/>
                <a:gd name="T34" fmla="*/ 3 w 29"/>
                <a:gd name="T35" fmla="*/ 6 h 32"/>
                <a:gd name="T36" fmla="*/ 2 w 29"/>
                <a:gd name="T37" fmla="*/ 8 h 32"/>
                <a:gd name="T38" fmla="*/ 0 w 29"/>
                <a:gd name="T39" fmla="*/ 12 h 32"/>
                <a:gd name="T40" fmla="*/ 0 w 29"/>
                <a:gd name="T41" fmla="*/ 15 h 32"/>
                <a:gd name="T42" fmla="*/ 1 w 29"/>
                <a:gd name="T43" fmla="*/ 20 h 32"/>
                <a:gd name="T44" fmla="*/ 2 w 29"/>
                <a:gd name="T45"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 h="32">
                  <a:moveTo>
                    <a:pt x="2" y="22"/>
                  </a:moveTo>
                  <a:cubicBezTo>
                    <a:pt x="3" y="23"/>
                    <a:pt x="3" y="23"/>
                    <a:pt x="4" y="24"/>
                  </a:cubicBezTo>
                  <a:lnTo>
                    <a:pt x="7" y="27"/>
                  </a:lnTo>
                  <a:cubicBezTo>
                    <a:pt x="8" y="28"/>
                    <a:pt x="9" y="28"/>
                    <a:pt x="9" y="29"/>
                  </a:cubicBezTo>
                  <a:lnTo>
                    <a:pt x="14" y="31"/>
                  </a:lnTo>
                  <a:cubicBezTo>
                    <a:pt x="15" y="31"/>
                    <a:pt x="16" y="31"/>
                    <a:pt x="17" y="31"/>
                  </a:cubicBezTo>
                  <a:cubicBezTo>
                    <a:pt x="20" y="31"/>
                    <a:pt x="23" y="30"/>
                    <a:pt x="24" y="28"/>
                  </a:cubicBezTo>
                  <a:lnTo>
                    <a:pt x="27" y="23"/>
                  </a:lnTo>
                  <a:cubicBezTo>
                    <a:pt x="28" y="22"/>
                    <a:pt x="28" y="21"/>
                    <a:pt x="28" y="19"/>
                  </a:cubicBezTo>
                  <a:lnTo>
                    <a:pt x="28" y="10"/>
                  </a:lnTo>
                  <a:lnTo>
                    <a:pt x="27" y="7"/>
                  </a:lnTo>
                  <a:cubicBezTo>
                    <a:pt x="26" y="4"/>
                    <a:pt x="24" y="2"/>
                    <a:pt x="22" y="1"/>
                  </a:cubicBezTo>
                  <a:lnTo>
                    <a:pt x="19" y="0"/>
                  </a:lnTo>
                  <a:cubicBezTo>
                    <a:pt x="18" y="0"/>
                    <a:pt x="17" y="0"/>
                    <a:pt x="16" y="0"/>
                  </a:cubicBezTo>
                  <a:lnTo>
                    <a:pt x="11" y="1"/>
                  </a:lnTo>
                  <a:cubicBezTo>
                    <a:pt x="10" y="1"/>
                    <a:pt x="9" y="2"/>
                    <a:pt x="8" y="2"/>
                  </a:cubicBezTo>
                  <a:lnTo>
                    <a:pt x="5" y="4"/>
                  </a:lnTo>
                  <a:cubicBezTo>
                    <a:pt x="4" y="5"/>
                    <a:pt x="4" y="5"/>
                    <a:pt x="3" y="6"/>
                  </a:cubicBezTo>
                  <a:lnTo>
                    <a:pt x="2" y="8"/>
                  </a:lnTo>
                  <a:cubicBezTo>
                    <a:pt x="1" y="9"/>
                    <a:pt x="0" y="10"/>
                    <a:pt x="0" y="12"/>
                  </a:cubicBezTo>
                  <a:lnTo>
                    <a:pt x="0" y="15"/>
                  </a:lnTo>
                  <a:cubicBezTo>
                    <a:pt x="0" y="16"/>
                    <a:pt x="0" y="18"/>
                    <a:pt x="1" y="20"/>
                  </a:cubicBezTo>
                  <a:lnTo>
                    <a:pt x="2" y="2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01" name="Freeform 486">
              <a:extLst>
                <a:ext uri="{FF2B5EF4-FFF2-40B4-BE49-F238E27FC236}">
                  <a16:creationId xmlns:a16="http://schemas.microsoft.com/office/drawing/2014/main" id="{C13CE972-8843-4F51-A8E6-6C8CC3161ABF}"/>
                </a:ext>
              </a:extLst>
            </p:cNvPr>
            <p:cNvSpPr>
              <a:spLocks noChangeArrowheads="1"/>
            </p:cNvSpPr>
            <p:nvPr/>
          </p:nvSpPr>
          <p:spPr bwMode="auto">
            <a:xfrm>
              <a:off x="7343775" y="1830388"/>
              <a:ext cx="28575" cy="42862"/>
            </a:xfrm>
            <a:custGeom>
              <a:avLst/>
              <a:gdLst>
                <a:gd name="T0" fmla="*/ 4 w 79"/>
                <a:gd name="T1" fmla="*/ 9 h 121"/>
                <a:gd name="T2" fmla="*/ 2 w 79"/>
                <a:gd name="T3" fmla="*/ 12 h 121"/>
                <a:gd name="T4" fmla="*/ 1 w 79"/>
                <a:gd name="T5" fmla="*/ 19 h 121"/>
                <a:gd name="T6" fmla="*/ 3 w 79"/>
                <a:gd name="T7" fmla="*/ 26 h 121"/>
                <a:gd name="T8" fmla="*/ 3 w 79"/>
                <a:gd name="T9" fmla="*/ 33 h 121"/>
                <a:gd name="T10" fmla="*/ 4 w 79"/>
                <a:gd name="T11" fmla="*/ 35 h 121"/>
                <a:gd name="T12" fmla="*/ 9 w 79"/>
                <a:gd name="T13" fmla="*/ 46 h 121"/>
                <a:gd name="T14" fmla="*/ 16 w 79"/>
                <a:gd name="T15" fmla="*/ 57 h 121"/>
                <a:gd name="T16" fmla="*/ 19 w 79"/>
                <a:gd name="T17" fmla="*/ 61 h 121"/>
                <a:gd name="T18" fmla="*/ 18 w 79"/>
                <a:gd name="T19" fmla="*/ 68 h 121"/>
                <a:gd name="T20" fmla="*/ 20 w 79"/>
                <a:gd name="T21" fmla="*/ 73 h 121"/>
                <a:gd name="T22" fmla="*/ 29 w 79"/>
                <a:gd name="T23" fmla="*/ 87 h 121"/>
                <a:gd name="T24" fmla="*/ 46 w 79"/>
                <a:gd name="T25" fmla="*/ 102 h 121"/>
                <a:gd name="T26" fmla="*/ 54 w 79"/>
                <a:gd name="T27" fmla="*/ 114 h 121"/>
                <a:gd name="T28" fmla="*/ 58 w 79"/>
                <a:gd name="T29" fmla="*/ 118 h 121"/>
                <a:gd name="T30" fmla="*/ 64 w 79"/>
                <a:gd name="T31" fmla="*/ 120 h 121"/>
                <a:gd name="T32" fmla="*/ 65 w 79"/>
                <a:gd name="T33" fmla="*/ 120 h 121"/>
                <a:gd name="T34" fmla="*/ 70 w 79"/>
                <a:gd name="T35" fmla="*/ 120 h 121"/>
                <a:gd name="T36" fmla="*/ 76 w 79"/>
                <a:gd name="T37" fmla="*/ 114 h 121"/>
                <a:gd name="T38" fmla="*/ 78 w 79"/>
                <a:gd name="T39" fmla="*/ 109 h 121"/>
                <a:gd name="T40" fmla="*/ 78 w 79"/>
                <a:gd name="T41" fmla="*/ 106 h 121"/>
                <a:gd name="T42" fmla="*/ 77 w 79"/>
                <a:gd name="T43" fmla="*/ 99 h 121"/>
                <a:gd name="T44" fmla="*/ 76 w 79"/>
                <a:gd name="T45" fmla="*/ 96 h 121"/>
                <a:gd name="T46" fmla="*/ 73 w 79"/>
                <a:gd name="T47" fmla="*/ 90 h 121"/>
                <a:gd name="T48" fmla="*/ 71 w 79"/>
                <a:gd name="T49" fmla="*/ 88 h 121"/>
                <a:gd name="T50" fmla="*/ 70 w 79"/>
                <a:gd name="T51" fmla="*/ 82 h 121"/>
                <a:gd name="T52" fmla="*/ 72 w 79"/>
                <a:gd name="T53" fmla="*/ 79 h 121"/>
                <a:gd name="T54" fmla="*/ 72 w 79"/>
                <a:gd name="T55" fmla="*/ 75 h 121"/>
                <a:gd name="T56" fmla="*/ 68 w 79"/>
                <a:gd name="T57" fmla="*/ 67 h 121"/>
                <a:gd name="T58" fmla="*/ 67 w 79"/>
                <a:gd name="T59" fmla="*/ 66 h 121"/>
                <a:gd name="T60" fmla="*/ 67 w 79"/>
                <a:gd name="T61" fmla="*/ 65 h 121"/>
                <a:gd name="T62" fmla="*/ 67 w 79"/>
                <a:gd name="T63" fmla="*/ 61 h 121"/>
                <a:gd name="T64" fmla="*/ 66 w 79"/>
                <a:gd name="T65" fmla="*/ 58 h 121"/>
                <a:gd name="T66" fmla="*/ 65 w 79"/>
                <a:gd name="T67" fmla="*/ 56 h 121"/>
                <a:gd name="T68" fmla="*/ 63 w 79"/>
                <a:gd name="T69" fmla="*/ 53 h 121"/>
                <a:gd name="T70" fmla="*/ 63 w 79"/>
                <a:gd name="T71" fmla="*/ 53 h 121"/>
                <a:gd name="T72" fmla="*/ 64 w 79"/>
                <a:gd name="T73" fmla="*/ 51 h 121"/>
                <a:gd name="T74" fmla="*/ 65 w 79"/>
                <a:gd name="T75" fmla="*/ 46 h 121"/>
                <a:gd name="T76" fmla="*/ 64 w 79"/>
                <a:gd name="T77" fmla="*/ 41 h 121"/>
                <a:gd name="T78" fmla="*/ 62 w 79"/>
                <a:gd name="T79" fmla="*/ 36 h 121"/>
                <a:gd name="T80" fmla="*/ 58 w 79"/>
                <a:gd name="T81" fmla="*/ 31 h 121"/>
                <a:gd name="T82" fmla="*/ 53 w 79"/>
                <a:gd name="T83" fmla="*/ 29 h 121"/>
                <a:gd name="T84" fmla="*/ 45 w 79"/>
                <a:gd name="T85" fmla="*/ 28 h 121"/>
                <a:gd name="T86" fmla="*/ 41 w 79"/>
                <a:gd name="T87" fmla="*/ 23 h 121"/>
                <a:gd name="T88" fmla="*/ 35 w 79"/>
                <a:gd name="T89" fmla="*/ 20 h 121"/>
                <a:gd name="T90" fmla="*/ 34 w 79"/>
                <a:gd name="T91" fmla="*/ 16 h 121"/>
                <a:gd name="T92" fmla="*/ 32 w 79"/>
                <a:gd name="T93" fmla="*/ 13 h 121"/>
                <a:gd name="T94" fmla="*/ 30 w 79"/>
                <a:gd name="T95" fmla="*/ 5 h 121"/>
                <a:gd name="T96" fmla="*/ 27 w 79"/>
                <a:gd name="T97" fmla="*/ 2 h 121"/>
                <a:gd name="T98" fmla="*/ 20 w 79"/>
                <a:gd name="T99" fmla="*/ 0 h 121"/>
                <a:gd name="T100" fmla="*/ 17 w 79"/>
                <a:gd name="T101" fmla="*/ 1 h 121"/>
                <a:gd name="T102" fmla="*/ 14 w 79"/>
                <a:gd name="T103" fmla="*/ 2 h 121"/>
                <a:gd name="T104" fmla="*/ 6 w 79"/>
                <a:gd name="T105" fmla="*/ 7 h 121"/>
                <a:gd name="T106" fmla="*/ 4 w 79"/>
                <a:gd name="T107" fmla="*/ 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 h="121">
                  <a:moveTo>
                    <a:pt x="4" y="9"/>
                  </a:moveTo>
                  <a:cubicBezTo>
                    <a:pt x="3" y="10"/>
                    <a:pt x="3" y="11"/>
                    <a:pt x="2" y="12"/>
                  </a:cubicBezTo>
                  <a:cubicBezTo>
                    <a:pt x="0" y="14"/>
                    <a:pt x="0" y="16"/>
                    <a:pt x="1" y="19"/>
                  </a:cubicBezTo>
                  <a:lnTo>
                    <a:pt x="3" y="26"/>
                  </a:lnTo>
                  <a:lnTo>
                    <a:pt x="3" y="33"/>
                  </a:lnTo>
                  <a:cubicBezTo>
                    <a:pt x="4" y="33"/>
                    <a:pt x="4" y="34"/>
                    <a:pt x="4" y="35"/>
                  </a:cubicBezTo>
                  <a:lnTo>
                    <a:pt x="9" y="46"/>
                  </a:lnTo>
                  <a:lnTo>
                    <a:pt x="16" y="57"/>
                  </a:lnTo>
                  <a:lnTo>
                    <a:pt x="19" y="61"/>
                  </a:lnTo>
                  <a:lnTo>
                    <a:pt x="18" y="68"/>
                  </a:lnTo>
                  <a:cubicBezTo>
                    <a:pt x="18" y="70"/>
                    <a:pt x="19" y="72"/>
                    <a:pt x="20" y="73"/>
                  </a:cubicBezTo>
                  <a:lnTo>
                    <a:pt x="29" y="87"/>
                  </a:lnTo>
                  <a:lnTo>
                    <a:pt x="46" y="102"/>
                  </a:lnTo>
                  <a:lnTo>
                    <a:pt x="54" y="114"/>
                  </a:lnTo>
                  <a:lnTo>
                    <a:pt x="58" y="118"/>
                  </a:lnTo>
                  <a:cubicBezTo>
                    <a:pt x="60" y="120"/>
                    <a:pt x="62" y="120"/>
                    <a:pt x="64" y="120"/>
                  </a:cubicBezTo>
                  <a:lnTo>
                    <a:pt x="65" y="120"/>
                  </a:lnTo>
                  <a:lnTo>
                    <a:pt x="70" y="120"/>
                  </a:lnTo>
                  <a:cubicBezTo>
                    <a:pt x="73" y="119"/>
                    <a:pt x="75" y="117"/>
                    <a:pt x="76" y="114"/>
                  </a:cubicBezTo>
                  <a:lnTo>
                    <a:pt x="78" y="109"/>
                  </a:lnTo>
                  <a:cubicBezTo>
                    <a:pt x="78" y="108"/>
                    <a:pt x="78" y="107"/>
                    <a:pt x="78" y="106"/>
                  </a:cubicBezTo>
                  <a:lnTo>
                    <a:pt x="77" y="99"/>
                  </a:lnTo>
                  <a:cubicBezTo>
                    <a:pt x="77" y="98"/>
                    <a:pt x="77" y="97"/>
                    <a:pt x="76" y="96"/>
                  </a:cubicBezTo>
                  <a:lnTo>
                    <a:pt x="73" y="90"/>
                  </a:lnTo>
                  <a:cubicBezTo>
                    <a:pt x="73" y="89"/>
                    <a:pt x="72" y="88"/>
                    <a:pt x="71" y="88"/>
                  </a:cubicBezTo>
                  <a:cubicBezTo>
                    <a:pt x="71" y="86"/>
                    <a:pt x="71" y="84"/>
                    <a:pt x="70" y="82"/>
                  </a:cubicBezTo>
                  <a:cubicBezTo>
                    <a:pt x="71" y="81"/>
                    <a:pt x="72" y="80"/>
                    <a:pt x="72" y="79"/>
                  </a:cubicBezTo>
                  <a:lnTo>
                    <a:pt x="72" y="75"/>
                  </a:lnTo>
                  <a:cubicBezTo>
                    <a:pt x="73" y="72"/>
                    <a:pt x="72" y="68"/>
                    <a:pt x="68" y="67"/>
                  </a:cubicBezTo>
                  <a:lnTo>
                    <a:pt x="67" y="66"/>
                  </a:lnTo>
                  <a:lnTo>
                    <a:pt x="67" y="65"/>
                  </a:lnTo>
                  <a:cubicBezTo>
                    <a:pt x="67" y="64"/>
                    <a:pt x="67" y="62"/>
                    <a:pt x="67" y="61"/>
                  </a:cubicBezTo>
                  <a:lnTo>
                    <a:pt x="66" y="58"/>
                  </a:lnTo>
                  <a:cubicBezTo>
                    <a:pt x="66" y="57"/>
                    <a:pt x="65" y="56"/>
                    <a:pt x="65" y="56"/>
                  </a:cubicBezTo>
                  <a:lnTo>
                    <a:pt x="63" y="53"/>
                  </a:lnTo>
                  <a:lnTo>
                    <a:pt x="63" y="53"/>
                  </a:lnTo>
                  <a:lnTo>
                    <a:pt x="64" y="51"/>
                  </a:lnTo>
                  <a:cubicBezTo>
                    <a:pt x="65" y="50"/>
                    <a:pt x="65" y="48"/>
                    <a:pt x="65" y="46"/>
                  </a:cubicBezTo>
                  <a:lnTo>
                    <a:pt x="64" y="41"/>
                  </a:lnTo>
                  <a:cubicBezTo>
                    <a:pt x="64" y="39"/>
                    <a:pt x="64" y="37"/>
                    <a:pt x="62" y="36"/>
                  </a:cubicBezTo>
                  <a:lnTo>
                    <a:pt x="58" y="31"/>
                  </a:lnTo>
                  <a:cubicBezTo>
                    <a:pt x="57" y="30"/>
                    <a:pt x="55" y="29"/>
                    <a:pt x="53" y="29"/>
                  </a:cubicBezTo>
                  <a:lnTo>
                    <a:pt x="45" y="28"/>
                  </a:lnTo>
                  <a:lnTo>
                    <a:pt x="41" y="23"/>
                  </a:lnTo>
                  <a:cubicBezTo>
                    <a:pt x="40" y="21"/>
                    <a:pt x="38" y="20"/>
                    <a:pt x="35" y="20"/>
                  </a:cubicBezTo>
                  <a:cubicBezTo>
                    <a:pt x="35" y="19"/>
                    <a:pt x="35" y="17"/>
                    <a:pt x="34" y="16"/>
                  </a:cubicBezTo>
                  <a:cubicBezTo>
                    <a:pt x="34" y="14"/>
                    <a:pt x="33" y="14"/>
                    <a:pt x="32" y="13"/>
                  </a:cubicBezTo>
                  <a:cubicBezTo>
                    <a:pt x="33" y="10"/>
                    <a:pt x="32" y="7"/>
                    <a:pt x="30" y="5"/>
                  </a:cubicBezTo>
                  <a:lnTo>
                    <a:pt x="27" y="2"/>
                  </a:lnTo>
                  <a:cubicBezTo>
                    <a:pt x="25" y="1"/>
                    <a:pt x="23" y="0"/>
                    <a:pt x="20" y="0"/>
                  </a:cubicBezTo>
                  <a:lnTo>
                    <a:pt x="17" y="1"/>
                  </a:lnTo>
                  <a:cubicBezTo>
                    <a:pt x="16" y="1"/>
                    <a:pt x="15" y="1"/>
                    <a:pt x="14" y="2"/>
                  </a:cubicBezTo>
                  <a:lnTo>
                    <a:pt x="6" y="7"/>
                  </a:lnTo>
                  <a:cubicBezTo>
                    <a:pt x="5" y="7"/>
                    <a:pt x="5" y="8"/>
                    <a:pt x="4" y="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02" name="Freeform 487">
              <a:extLst>
                <a:ext uri="{FF2B5EF4-FFF2-40B4-BE49-F238E27FC236}">
                  <a16:creationId xmlns:a16="http://schemas.microsoft.com/office/drawing/2014/main" id="{129D0C96-5067-46AD-943B-7912635C22EB}"/>
                </a:ext>
              </a:extLst>
            </p:cNvPr>
            <p:cNvSpPr>
              <a:spLocks noChangeArrowheads="1"/>
            </p:cNvSpPr>
            <p:nvPr/>
          </p:nvSpPr>
          <p:spPr bwMode="auto">
            <a:xfrm>
              <a:off x="7296150" y="1760538"/>
              <a:ext cx="14287" cy="9525"/>
            </a:xfrm>
            <a:custGeom>
              <a:avLst/>
              <a:gdLst>
                <a:gd name="T0" fmla="*/ 9 w 39"/>
                <a:gd name="T1" fmla="*/ 22 h 25"/>
                <a:gd name="T2" fmla="*/ 25 w 39"/>
                <a:gd name="T3" fmla="*/ 24 h 25"/>
                <a:gd name="T4" fmla="*/ 26 w 39"/>
                <a:gd name="T5" fmla="*/ 24 h 25"/>
                <a:gd name="T6" fmla="*/ 27 w 39"/>
                <a:gd name="T7" fmla="*/ 24 h 25"/>
                <a:gd name="T8" fmla="*/ 33 w 39"/>
                <a:gd name="T9" fmla="*/ 22 h 25"/>
                <a:gd name="T10" fmla="*/ 38 w 39"/>
                <a:gd name="T11" fmla="*/ 16 h 25"/>
                <a:gd name="T12" fmla="*/ 35 w 39"/>
                <a:gd name="T13" fmla="*/ 8 h 25"/>
                <a:gd name="T14" fmla="*/ 29 w 39"/>
                <a:gd name="T15" fmla="*/ 4 h 25"/>
                <a:gd name="T16" fmla="*/ 24 w 39"/>
                <a:gd name="T17" fmla="*/ 1 h 25"/>
                <a:gd name="T18" fmla="*/ 20 w 39"/>
                <a:gd name="T19" fmla="*/ 0 h 25"/>
                <a:gd name="T20" fmla="*/ 14 w 39"/>
                <a:gd name="T21" fmla="*/ 0 h 25"/>
                <a:gd name="T22" fmla="*/ 10 w 39"/>
                <a:gd name="T23" fmla="*/ 1 h 25"/>
                <a:gd name="T24" fmla="*/ 5 w 39"/>
                <a:gd name="T25" fmla="*/ 4 h 25"/>
                <a:gd name="T26" fmla="*/ 1 w 39"/>
                <a:gd name="T27" fmla="*/ 13 h 25"/>
                <a:gd name="T28" fmla="*/ 2 w 39"/>
                <a:gd name="T29" fmla="*/ 16 h 25"/>
                <a:gd name="T30" fmla="*/ 9 w 39"/>
                <a:gd name="T31"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25">
                  <a:moveTo>
                    <a:pt x="9" y="22"/>
                  </a:moveTo>
                  <a:lnTo>
                    <a:pt x="25" y="24"/>
                  </a:lnTo>
                  <a:cubicBezTo>
                    <a:pt x="25" y="24"/>
                    <a:pt x="25" y="24"/>
                    <a:pt x="26" y="24"/>
                  </a:cubicBezTo>
                  <a:cubicBezTo>
                    <a:pt x="26" y="24"/>
                    <a:pt x="26" y="24"/>
                    <a:pt x="27" y="24"/>
                  </a:cubicBezTo>
                  <a:lnTo>
                    <a:pt x="33" y="22"/>
                  </a:lnTo>
                  <a:cubicBezTo>
                    <a:pt x="36" y="21"/>
                    <a:pt x="38" y="19"/>
                    <a:pt x="38" y="16"/>
                  </a:cubicBezTo>
                  <a:cubicBezTo>
                    <a:pt x="38" y="13"/>
                    <a:pt x="37" y="10"/>
                    <a:pt x="35" y="8"/>
                  </a:cubicBezTo>
                  <a:lnTo>
                    <a:pt x="29" y="4"/>
                  </a:lnTo>
                  <a:lnTo>
                    <a:pt x="24" y="1"/>
                  </a:lnTo>
                  <a:cubicBezTo>
                    <a:pt x="22" y="0"/>
                    <a:pt x="21" y="0"/>
                    <a:pt x="20" y="0"/>
                  </a:cubicBezTo>
                  <a:lnTo>
                    <a:pt x="14" y="0"/>
                  </a:lnTo>
                  <a:cubicBezTo>
                    <a:pt x="13" y="0"/>
                    <a:pt x="11" y="1"/>
                    <a:pt x="10" y="1"/>
                  </a:cubicBezTo>
                  <a:lnTo>
                    <a:pt x="5" y="4"/>
                  </a:lnTo>
                  <a:cubicBezTo>
                    <a:pt x="2" y="6"/>
                    <a:pt x="0" y="10"/>
                    <a:pt x="1" y="13"/>
                  </a:cubicBezTo>
                  <a:lnTo>
                    <a:pt x="2" y="16"/>
                  </a:lnTo>
                  <a:cubicBezTo>
                    <a:pt x="3" y="19"/>
                    <a:pt x="5" y="22"/>
                    <a:pt x="9" y="2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03" name="Freeform 488">
              <a:extLst>
                <a:ext uri="{FF2B5EF4-FFF2-40B4-BE49-F238E27FC236}">
                  <a16:creationId xmlns:a16="http://schemas.microsoft.com/office/drawing/2014/main" id="{76E67191-41EE-4CA6-A0FD-0E21E80AC77F}"/>
                </a:ext>
              </a:extLst>
            </p:cNvPr>
            <p:cNvSpPr>
              <a:spLocks noChangeArrowheads="1"/>
            </p:cNvSpPr>
            <p:nvPr/>
          </p:nvSpPr>
          <p:spPr bwMode="auto">
            <a:xfrm>
              <a:off x="7310437" y="1717675"/>
              <a:ext cx="87313" cy="76200"/>
            </a:xfrm>
            <a:custGeom>
              <a:avLst/>
              <a:gdLst>
                <a:gd name="T0" fmla="*/ 7 w 244"/>
                <a:gd name="T1" fmla="*/ 138 h 211"/>
                <a:gd name="T2" fmla="*/ 11 w 244"/>
                <a:gd name="T3" fmla="*/ 148 h 211"/>
                <a:gd name="T4" fmla="*/ 28 w 244"/>
                <a:gd name="T5" fmla="*/ 161 h 211"/>
                <a:gd name="T6" fmla="*/ 49 w 244"/>
                <a:gd name="T7" fmla="*/ 174 h 211"/>
                <a:gd name="T8" fmla="*/ 75 w 244"/>
                <a:gd name="T9" fmla="*/ 164 h 211"/>
                <a:gd name="T10" fmla="*/ 86 w 244"/>
                <a:gd name="T11" fmla="*/ 158 h 211"/>
                <a:gd name="T12" fmla="*/ 91 w 244"/>
                <a:gd name="T13" fmla="*/ 154 h 211"/>
                <a:gd name="T14" fmla="*/ 98 w 244"/>
                <a:gd name="T15" fmla="*/ 163 h 211"/>
                <a:gd name="T16" fmla="*/ 116 w 244"/>
                <a:gd name="T17" fmla="*/ 185 h 211"/>
                <a:gd name="T18" fmla="*/ 139 w 244"/>
                <a:gd name="T19" fmla="*/ 207 h 211"/>
                <a:gd name="T20" fmla="*/ 154 w 244"/>
                <a:gd name="T21" fmla="*/ 207 h 211"/>
                <a:gd name="T22" fmla="*/ 160 w 244"/>
                <a:gd name="T23" fmla="*/ 184 h 211"/>
                <a:gd name="T24" fmla="*/ 153 w 244"/>
                <a:gd name="T25" fmla="*/ 174 h 211"/>
                <a:gd name="T26" fmla="*/ 153 w 244"/>
                <a:gd name="T27" fmla="*/ 155 h 211"/>
                <a:gd name="T28" fmla="*/ 161 w 244"/>
                <a:gd name="T29" fmla="*/ 158 h 211"/>
                <a:gd name="T30" fmla="*/ 170 w 244"/>
                <a:gd name="T31" fmla="*/ 142 h 211"/>
                <a:gd name="T32" fmla="*/ 172 w 244"/>
                <a:gd name="T33" fmla="*/ 138 h 211"/>
                <a:gd name="T34" fmla="*/ 181 w 244"/>
                <a:gd name="T35" fmla="*/ 127 h 211"/>
                <a:gd name="T36" fmla="*/ 184 w 244"/>
                <a:gd name="T37" fmla="*/ 114 h 211"/>
                <a:gd name="T38" fmla="*/ 171 w 244"/>
                <a:gd name="T39" fmla="*/ 103 h 211"/>
                <a:gd name="T40" fmla="*/ 176 w 244"/>
                <a:gd name="T41" fmla="*/ 100 h 211"/>
                <a:gd name="T42" fmla="*/ 180 w 244"/>
                <a:gd name="T43" fmla="*/ 107 h 211"/>
                <a:gd name="T44" fmla="*/ 197 w 244"/>
                <a:gd name="T45" fmla="*/ 108 h 211"/>
                <a:gd name="T46" fmla="*/ 204 w 244"/>
                <a:gd name="T47" fmla="*/ 107 h 211"/>
                <a:gd name="T48" fmla="*/ 214 w 244"/>
                <a:gd name="T49" fmla="*/ 103 h 211"/>
                <a:gd name="T50" fmla="*/ 216 w 244"/>
                <a:gd name="T51" fmla="*/ 89 h 211"/>
                <a:gd name="T52" fmla="*/ 214 w 244"/>
                <a:gd name="T53" fmla="*/ 80 h 211"/>
                <a:gd name="T54" fmla="*/ 225 w 244"/>
                <a:gd name="T55" fmla="*/ 81 h 211"/>
                <a:gd name="T56" fmla="*/ 235 w 244"/>
                <a:gd name="T57" fmla="*/ 74 h 211"/>
                <a:gd name="T58" fmla="*/ 238 w 244"/>
                <a:gd name="T59" fmla="*/ 66 h 211"/>
                <a:gd name="T60" fmla="*/ 240 w 244"/>
                <a:gd name="T61" fmla="*/ 58 h 211"/>
                <a:gd name="T62" fmla="*/ 239 w 244"/>
                <a:gd name="T63" fmla="*/ 43 h 211"/>
                <a:gd name="T64" fmla="*/ 226 w 244"/>
                <a:gd name="T65" fmla="*/ 39 h 211"/>
                <a:gd name="T66" fmla="*/ 218 w 244"/>
                <a:gd name="T67" fmla="*/ 40 h 211"/>
                <a:gd name="T68" fmla="*/ 212 w 244"/>
                <a:gd name="T69" fmla="*/ 33 h 211"/>
                <a:gd name="T70" fmla="*/ 206 w 244"/>
                <a:gd name="T71" fmla="*/ 31 h 211"/>
                <a:gd name="T72" fmla="*/ 197 w 244"/>
                <a:gd name="T73" fmla="*/ 11 h 211"/>
                <a:gd name="T74" fmla="*/ 190 w 244"/>
                <a:gd name="T75" fmla="*/ 3 h 211"/>
                <a:gd name="T76" fmla="*/ 174 w 244"/>
                <a:gd name="T77" fmla="*/ 7 h 211"/>
                <a:gd name="T78" fmla="*/ 170 w 244"/>
                <a:gd name="T79" fmla="*/ 22 h 211"/>
                <a:gd name="T80" fmla="*/ 164 w 244"/>
                <a:gd name="T81" fmla="*/ 14 h 211"/>
                <a:gd name="T82" fmla="*/ 150 w 244"/>
                <a:gd name="T83" fmla="*/ 17 h 211"/>
                <a:gd name="T84" fmla="*/ 144 w 244"/>
                <a:gd name="T85" fmla="*/ 14 h 211"/>
                <a:gd name="T86" fmla="*/ 129 w 244"/>
                <a:gd name="T87" fmla="*/ 13 h 211"/>
                <a:gd name="T88" fmla="*/ 127 w 244"/>
                <a:gd name="T89" fmla="*/ 27 h 211"/>
                <a:gd name="T90" fmla="*/ 130 w 244"/>
                <a:gd name="T91" fmla="*/ 45 h 211"/>
                <a:gd name="T92" fmla="*/ 124 w 244"/>
                <a:gd name="T93" fmla="*/ 44 h 211"/>
                <a:gd name="T94" fmla="*/ 112 w 244"/>
                <a:gd name="T95" fmla="*/ 30 h 211"/>
                <a:gd name="T96" fmla="*/ 103 w 244"/>
                <a:gd name="T97" fmla="*/ 27 h 211"/>
                <a:gd name="T98" fmla="*/ 85 w 244"/>
                <a:gd name="T99" fmla="*/ 35 h 211"/>
                <a:gd name="T100" fmla="*/ 71 w 244"/>
                <a:gd name="T101" fmla="*/ 37 h 211"/>
                <a:gd name="T102" fmla="*/ 61 w 244"/>
                <a:gd name="T103" fmla="*/ 40 h 211"/>
                <a:gd name="T104" fmla="*/ 47 w 244"/>
                <a:gd name="T105" fmla="*/ 43 h 211"/>
                <a:gd name="T106" fmla="*/ 45 w 244"/>
                <a:gd name="T107" fmla="*/ 74 h 211"/>
                <a:gd name="T108" fmla="*/ 44 w 244"/>
                <a:gd name="T109" fmla="*/ 86 h 211"/>
                <a:gd name="T110" fmla="*/ 39 w 244"/>
                <a:gd name="T111" fmla="*/ 98 h 211"/>
                <a:gd name="T112" fmla="*/ 35 w 244"/>
                <a:gd name="T113" fmla="*/ 103 h 211"/>
                <a:gd name="T114" fmla="*/ 28 w 244"/>
                <a:gd name="T115" fmla="*/ 109 h 211"/>
                <a:gd name="T116" fmla="*/ 19 w 244"/>
                <a:gd name="T117" fmla="*/ 108 h 211"/>
                <a:gd name="T118" fmla="*/ 1 w 244"/>
                <a:gd name="T119" fmla="*/ 114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4" h="211">
                  <a:moveTo>
                    <a:pt x="1" y="125"/>
                  </a:moveTo>
                  <a:lnTo>
                    <a:pt x="5" y="135"/>
                  </a:lnTo>
                  <a:cubicBezTo>
                    <a:pt x="6" y="136"/>
                    <a:pt x="6" y="137"/>
                    <a:pt x="7" y="138"/>
                  </a:cubicBezTo>
                  <a:lnTo>
                    <a:pt x="11" y="141"/>
                  </a:lnTo>
                  <a:cubicBezTo>
                    <a:pt x="11" y="142"/>
                    <a:pt x="11" y="143"/>
                    <a:pt x="11" y="145"/>
                  </a:cubicBezTo>
                  <a:lnTo>
                    <a:pt x="11" y="148"/>
                  </a:lnTo>
                  <a:cubicBezTo>
                    <a:pt x="11" y="152"/>
                    <a:pt x="14" y="155"/>
                    <a:pt x="18" y="155"/>
                  </a:cubicBezTo>
                  <a:lnTo>
                    <a:pt x="25" y="160"/>
                  </a:lnTo>
                  <a:cubicBezTo>
                    <a:pt x="25" y="161"/>
                    <a:pt x="26" y="161"/>
                    <a:pt x="28" y="161"/>
                  </a:cubicBezTo>
                  <a:lnTo>
                    <a:pt x="38" y="164"/>
                  </a:lnTo>
                  <a:lnTo>
                    <a:pt x="45" y="169"/>
                  </a:lnTo>
                  <a:cubicBezTo>
                    <a:pt x="46" y="171"/>
                    <a:pt x="47" y="173"/>
                    <a:pt x="49" y="174"/>
                  </a:cubicBezTo>
                  <a:cubicBezTo>
                    <a:pt x="52" y="176"/>
                    <a:pt x="56" y="176"/>
                    <a:pt x="59" y="174"/>
                  </a:cubicBezTo>
                  <a:lnTo>
                    <a:pt x="72" y="166"/>
                  </a:lnTo>
                  <a:cubicBezTo>
                    <a:pt x="73" y="166"/>
                    <a:pt x="74" y="165"/>
                    <a:pt x="75" y="164"/>
                  </a:cubicBezTo>
                  <a:cubicBezTo>
                    <a:pt x="76" y="164"/>
                    <a:pt x="77" y="164"/>
                    <a:pt x="78" y="163"/>
                  </a:cubicBezTo>
                  <a:lnTo>
                    <a:pt x="82" y="161"/>
                  </a:lnTo>
                  <a:cubicBezTo>
                    <a:pt x="84" y="161"/>
                    <a:pt x="85" y="159"/>
                    <a:pt x="86" y="158"/>
                  </a:cubicBezTo>
                  <a:lnTo>
                    <a:pt x="89" y="152"/>
                  </a:lnTo>
                  <a:lnTo>
                    <a:pt x="90" y="148"/>
                  </a:lnTo>
                  <a:lnTo>
                    <a:pt x="91" y="154"/>
                  </a:lnTo>
                  <a:cubicBezTo>
                    <a:pt x="91" y="155"/>
                    <a:pt x="92" y="156"/>
                    <a:pt x="92" y="156"/>
                  </a:cubicBezTo>
                  <a:lnTo>
                    <a:pt x="94" y="159"/>
                  </a:lnTo>
                  <a:cubicBezTo>
                    <a:pt x="95" y="161"/>
                    <a:pt x="96" y="162"/>
                    <a:pt x="98" y="163"/>
                  </a:cubicBezTo>
                  <a:lnTo>
                    <a:pt x="105" y="166"/>
                  </a:lnTo>
                  <a:lnTo>
                    <a:pt x="114" y="182"/>
                  </a:lnTo>
                  <a:cubicBezTo>
                    <a:pt x="115" y="183"/>
                    <a:pt x="115" y="184"/>
                    <a:pt x="116" y="185"/>
                  </a:cubicBezTo>
                  <a:lnTo>
                    <a:pt x="127" y="192"/>
                  </a:lnTo>
                  <a:lnTo>
                    <a:pt x="133" y="201"/>
                  </a:lnTo>
                  <a:lnTo>
                    <a:pt x="139" y="207"/>
                  </a:lnTo>
                  <a:cubicBezTo>
                    <a:pt x="141" y="209"/>
                    <a:pt x="143" y="210"/>
                    <a:pt x="145" y="210"/>
                  </a:cubicBezTo>
                  <a:cubicBezTo>
                    <a:pt x="146" y="210"/>
                    <a:pt x="147" y="210"/>
                    <a:pt x="148" y="209"/>
                  </a:cubicBezTo>
                  <a:lnTo>
                    <a:pt x="154" y="207"/>
                  </a:lnTo>
                  <a:cubicBezTo>
                    <a:pt x="158" y="205"/>
                    <a:pt x="160" y="202"/>
                    <a:pt x="159" y="198"/>
                  </a:cubicBezTo>
                  <a:lnTo>
                    <a:pt x="159" y="193"/>
                  </a:lnTo>
                  <a:lnTo>
                    <a:pt x="160" y="184"/>
                  </a:lnTo>
                  <a:cubicBezTo>
                    <a:pt x="160" y="181"/>
                    <a:pt x="159" y="178"/>
                    <a:pt x="156" y="177"/>
                  </a:cubicBezTo>
                  <a:lnTo>
                    <a:pt x="153" y="175"/>
                  </a:lnTo>
                  <a:lnTo>
                    <a:pt x="153" y="174"/>
                  </a:lnTo>
                  <a:lnTo>
                    <a:pt x="156" y="165"/>
                  </a:lnTo>
                  <a:cubicBezTo>
                    <a:pt x="157" y="162"/>
                    <a:pt x="157" y="159"/>
                    <a:pt x="154" y="156"/>
                  </a:cubicBezTo>
                  <a:lnTo>
                    <a:pt x="153" y="155"/>
                  </a:lnTo>
                  <a:lnTo>
                    <a:pt x="156" y="157"/>
                  </a:lnTo>
                  <a:cubicBezTo>
                    <a:pt x="157" y="158"/>
                    <a:pt x="159" y="158"/>
                    <a:pt x="160" y="158"/>
                  </a:cubicBezTo>
                  <a:cubicBezTo>
                    <a:pt x="161" y="158"/>
                    <a:pt x="161" y="158"/>
                    <a:pt x="161" y="158"/>
                  </a:cubicBezTo>
                  <a:cubicBezTo>
                    <a:pt x="165" y="158"/>
                    <a:pt x="169" y="155"/>
                    <a:pt x="169" y="150"/>
                  </a:cubicBezTo>
                  <a:cubicBezTo>
                    <a:pt x="169" y="149"/>
                    <a:pt x="169" y="148"/>
                    <a:pt x="168" y="147"/>
                  </a:cubicBezTo>
                  <a:cubicBezTo>
                    <a:pt x="169" y="146"/>
                    <a:pt x="170" y="144"/>
                    <a:pt x="170" y="142"/>
                  </a:cubicBezTo>
                  <a:lnTo>
                    <a:pt x="170" y="139"/>
                  </a:lnTo>
                  <a:lnTo>
                    <a:pt x="170" y="138"/>
                  </a:lnTo>
                  <a:lnTo>
                    <a:pt x="172" y="138"/>
                  </a:lnTo>
                  <a:cubicBezTo>
                    <a:pt x="174" y="139"/>
                    <a:pt x="176" y="138"/>
                    <a:pt x="178" y="137"/>
                  </a:cubicBezTo>
                  <a:cubicBezTo>
                    <a:pt x="180" y="135"/>
                    <a:pt x="181" y="133"/>
                    <a:pt x="181" y="131"/>
                  </a:cubicBezTo>
                  <a:lnTo>
                    <a:pt x="181" y="127"/>
                  </a:lnTo>
                  <a:lnTo>
                    <a:pt x="181" y="127"/>
                  </a:lnTo>
                  <a:cubicBezTo>
                    <a:pt x="183" y="126"/>
                    <a:pt x="184" y="125"/>
                    <a:pt x="185" y="123"/>
                  </a:cubicBezTo>
                  <a:cubicBezTo>
                    <a:pt x="187" y="120"/>
                    <a:pt x="186" y="116"/>
                    <a:pt x="184" y="114"/>
                  </a:cubicBezTo>
                  <a:lnTo>
                    <a:pt x="177" y="107"/>
                  </a:lnTo>
                  <a:cubicBezTo>
                    <a:pt x="176" y="106"/>
                    <a:pt x="176" y="105"/>
                    <a:pt x="175" y="105"/>
                  </a:cubicBezTo>
                  <a:lnTo>
                    <a:pt x="171" y="103"/>
                  </a:lnTo>
                  <a:cubicBezTo>
                    <a:pt x="171" y="103"/>
                    <a:pt x="171" y="103"/>
                    <a:pt x="172" y="103"/>
                  </a:cubicBezTo>
                  <a:lnTo>
                    <a:pt x="174" y="101"/>
                  </a:lnTo>
                  <a:cubicBezTo>
                    <a:pt x="175" y="101"/>
                    <a:pt x="175" y="100"/>
                    <a:pt x="176" y="100"/>
                  </a:cubicBezTo>
                  <a:lnTo>
                    <a:pt x="177" y="101"/>
                  </a:lnTo>
                  <a:cubicBezTo>
                    <a:pt x="177" y="102"/>
                    <a:pt x="177" y="103"/>
                    <a:pt x="178" y="104"/>
                  </a:cubicBezTo>
                  <a:cubicBezTo>
                    <a:pt x="178" y="105"/>
                    <a:pt x="179" y="106"/>
                    <a:pt x="180" y="107"/>
                  </a:cubicBezTo>
                  <a:lnTo>
                    <a:pt x="185" y="110"/>
                  </a:lnTo>
                  <a:cubicBezTo>
                    <a:pt x="186" y="111"/>
                    <a:pt x="189" y="111"/>
                    <a:pt x="191" y="111"/>
                  </a:cubicBezTo>
                  <a:cubicBezTo>
                    <a:pt x="193" y="111"/>
                    <a:pt x="195" y="110"/>
                    <a:pt x="197" y="108"/>
                  </a:cubicBezTo>
                  <a:lnTo>
                    <a:pt x="197" y="107"/>
                  </a:lnTo>
                  <a:lnTo>
                    <a:pt x="200" y="107"/>
                  </a:lnTo>
                  <a:cubicBezTo>
                    <a:pt x="201" y="108"/>
                    <a:pt x="202" y="108"/>
                    <a:pt x="204" y="107"/>
                  </a:cubicBezTo>
                  <a:lnTo>
                    <a:pt x="208" y="106"/>
                  </a:lnTo>
                  <a:cubicBezTo>
                    <a:pt x="209" y="106"/>
                    <a:pt x="210" y="106"/>
                    <a:pt x="210" y="105"/>
                  </a:cubicBezTo>
                  <a:lnTo>
                    <a:pt x="214" y="103"/>
                  </a:lnTo>
                  <a:cubicBezTo>
                    <a:pt x="216" y="101"/>
                    <a:pt x="217" y="99"/>
                    <a:pt x="217" y="96"/>
                  </a:cubicBezTo>
                  <a:lnTo>
                    <a:pt x="217" y="93"/>
                  </a:lnTo>
                  <a:cubicBezTo>
                    <a:pt x="217" y="92"/>
                    <a:pt x="216" y="90"/>
                    <a:pt x="216" y="89"/>
                  </a:cubicBezTo>
                  <a:lnTo>
                    <a:pt x="214" y="81"/>
                  </a:lnTo>
                  <a:lnTo>
                    <a:pt x="214" y="80"/>
                  </a:lnTo>
                  <a:lnTo>
                    <a:pt x="214" y="80"/>
                  </a:lnTo>
                  <a:cubicBezTo>
                    <a:pt x="215" y="81"/>
                    <a:pt x="216" y="81"/>
                    <a:pt x="217" y="81"/>
                  </a:cubicBezTo>
                  <a:lnTo>
                    <a:pt x="220" y="82"/>
                  </a:lnTo>
                  <a:cubicBezTo>
                    <a:pt x="222" y="82"/>
                    <a:pt x="223" y="82"/>
                    <a:pt x="225" y="81"/>
                  </a:cubicBezTo>
                  <a:lnTo>
                    <a:pt x="232" y="78"/>
                  </a:lnTo>
                  <a:cubicBezTo>
                    <a:pt x="232" y="78"/>
                    <a:pt x="233" y="77"/>
                    <a:pt x="234" y="76"/>
                  </a:cubicBezTo>
                  <a:lnTo>
                    <a:pt x="235" y="74"/>
                  </a:lnTo>
                  <a:cubicBezTo>
                    <a:pt x="236" y="73"/>
                    <a:pt x="236" y="73"/>
                    <a:pt x="237" y="72"/>
                  </a:cubicBezTo>
                  <a:lnTo>
                    <a:pt x="238" y="69"/>
                  </a:lnTo>
                  <a:cubicBezTo>
                    <a:pt x="238" y="68"/>
                    <a:pt x="238" y="67"/>
                    <a:pt x="238" y="66"/>
                  </a:cubicBezTo>
                  <a:lnTo>
                    <a:pt x="238" y="62"/>
                  </a:lnTo>
                  <a:cubicBezTo>
                    <a:pt x="238" y="62"/>
                    <a:pt x="238" y="61"/>
                    <a:pt x="238" y="60"/>
                  </a:cubicBezTo>
                  <a:lnTo>
                    <a:pt x="240" y="58"/>
                  </a:lnTo>
                  <a:cubicBezTo>
                    <a:pt x="242" y="56"/>
                    <a:pt x="242" y="55"/>
                    <a:pt x="242" y="53"/>
                  </a:cubicBezTo>
                  <a:lnTo>
                    <a:pt x="243" y="50"/>
                  </a:lnTo>
                  <a:cubicBezTo>
                    <a:pt x="243" y="47"/>
                    <a:pt x="242" y="44"/>
                    <a:pt x="239" y="43"/>
                  </a:cubicBezTo>
                  <a:lnTo>
                    <a:pt x="236" y="41"/>
                  </a:lnTo>
                  <a:cubicBezTo>
                    <a:pt x="235" y="40"/>
                    <a:pt x="233" y="39"/>
                    <a:pt x="232" y="39"/>
                  </a:cubicBezTo>
                  <a:lnTo>
                    <a:pt x="226" y="39"/>
                  </a:lnTo>
                  <a:cubicBezTo>
                    <a:pt x="224" y="39"/>
                    <a:pt x="222" y="40"/>
                    <a:pt x="220" y="41"/>
                  </a:cubicBezTo>
                  <a:lnTo>
                    <a:pt x="219" y="43"/>
                  </a:lnTo>
                  <a:lnTo>
                    <a:pt x="218" y="40"/>
                  </a:lnTo>
                  <a:cubicBezTo>
                    <a:pt x="217" y="39"/>
                    <a:pt x="217" y="38"/>
                    <a:pt x="216" y="37"/>
                  </a:cubicBezTo>
                  <a:lnTo>
                    <a:pt x="215" y="35"/>
                  </a:lnTo>
                  <a:cubicBezTo>
                    <a:pt x="214" y="35"/>
                    <a:pt x="213" y="33"/>
                    <a:pt x="212" y="33"/>
                  </a:cubicBezTo>
                  <a:cubicBezTo>
                    <a:pt x="211" y="32"/>
                    <a:pt x="209" y="31"/>
                    <a:pt x="207" y="32"/>
                  </a:cubicBezTo>
                  <a:lnTo>
                    <a:pt x="206" y="32"/>
                  </a:lnTo>
                  <a:lnTo>
                    <a:pt x="206" y="31"/>
                  </a:lnTo>
                  <a:cubicBezTo>
                    <a:pt x="206" y="31"/>
                    <a:pt x="206" y="30"/>
                    <a:pt x="205" y="29"/>
                  </a:cubicBezTo>
                  <a:lnTo>
                    <a:pt x="203" y="26"/>
                  </a:lnTo>
                  <a:lnTo>
                    <a:pt x="197" y="11"/>
                  </a:lnTo>
                  <a:cubicBezTo>
                    <a:pt x="197" y="10"/>
                    <a:pt x="197" y="9"/>
                    <a:pt x="196" y="8"/>
                  </a:cubicBezTo>
                  <a:lnTo>
                    <a:pt x="193" y="5"/>
                  </a:lnTo>
                  <a:cubicBezTo>
                    <a:pt x="192" y="4"/>
                    <a:pt x="191" y="3"/>
                    <a:pt x="190" y="3"/>
                  </a:cubicBezTo>
                  <a:lnTo>
                    <a:pt x="185" y="1"/>
                  </a:lnTo>
                  <a:cubicBezTo>
                    <a:pt x="182" y="0"/>
                    <a:pt x="178" y="1"/>
                    <a:pt x="176" y="4"/>
                  </a:cubicBezTo>
                  <a:lnTo>
                    <a:pt x="174" y="7"/>
                  </a:lnTo>
                  <a:cubicBezTo>
                    <a:pt x="172" y="9"/>
                    <a:pt x="171" y="12"/>
                    <a:pt x="172" y="15"/>
                  </a:cubicBezTo>
                  <a:lnTo>
                    <a:pt x="173" y="18"/>
                  </a:lnTo>
                  <a:cubicBezTo>
                    <a:pt x="172" y="19"/>
                    <a:pt x="171" y="21"/>
                    <a:pt x="170" y="22"/>
                  </a:cubicBezTo>
                  <a:lnTo>
                    <a:pt x="170" y="20"/>
                  </a:lnTo>
                  <a:cubicBezTo>
                    <a:pt x="169" y="19"/>
                    <a:pt x="169" y="18"/>
                    <a:pt x="168" y="17"/>
                  </a:cubicBezTo>
                  <a:lnTo>
                    <a:pt x="164" y="14"/>
                  </a:lnTo>
                  <a:cubicBezTo>
                    <a:pt x="163" y="12"/>
                    <a:pt x="161" y="11"/>
                    <a:pt x="159" y="11"/>
                  </a:cubicBezTo>
                  <a:cubicBezTo>
                    <a:pt x="156" y="11"/>
                    <a:pt x="154" y="12"/>
                    <a:pt x="153" y="14"/>
                  </a:cubicBezTo>
                  <a:lnTo>
                    <a:pt x="150" y="17"/>
                  </a:lnTo>
                  <a:cubicBezTo>
                    <a:pt x="149" y="18"/>
                    <a:pt x="148" y="19"/>
                    <a:pt x="148" y="20"/>
                  </a:cubicBezTo>
                  <a:lnTo>
                    <a:pt x="146" y="16"/>
                  </a:lnTo>
                  <a:cubicBezTo>
                    <a:pt x="146" y="15"/>
                    <a:pt x="145" y="14"/>
                    <a:pt x="144" y="14"/>
                  </a:cubicBezTo>
                  <a:lnTo>
                    <a:pt x="142" y="11"/>
                  </a:lnTo>
                  <a:cubicBezTo>
                    <a:pt x="139" y="8"/>
                    <a:pt x="134" y="8"/>
                    <a:pt x="131" y="11"/>
                  </a:cubicBezTo>
                  <a:lnTo>
                    <a:pt x="129" y="13"/>
                  </a:lnTo>
                  <a:cubicBezTo>
                    <a:pt x="127" y="15"/>
                    <a:pt x="126" y="17"/>
                    <a:pt x="126" y="19"/>
                  </a:cubicBezTo>
                  <a:lnTo>
                    <a:pt x="127" y="25"/>
                  </a:lnTo>
                  <a:cubicBezTo>
                    <a:pt x="127" y="26"/>
                    <a:pt x="127" y="27"/>
                    <a:pt x="127" y="27"/>
                  </a:cubicBezTo>
                  <a:lnTo>
                    <a:pt x="131" y="38"/>
                  </a:lnTo>
                  <a:lnTo>
                    <a:pt x="135" y="48"/>
                  </a:lnTo>
                  <a:cubicBezTo>
                    <a:pt x="134" y="46"/>
                    <a:pt x="132" y="45"/>
                    <a:pt x="130" y="45"/>
                  </a:cubicBezTo>
                  <a:lnTo>
                    <a:pt x="125" y="45"/>
                  </a:lnTo>
                  <a:lnTo>
                    <a:pt x="124" y="45"/>
                  </a:lnTo>
                  <a:lnTo>
                    <a:pt x="124" y="44"/>
                  </a:lnTo>
                  <a:lnTo>
                    <a:pt x="123" y="40"/>
                  </a:lnTo>
                  <a:cubicBezTo>
                    <a:pt x="122" y="37"/>
                    <a:pt x="120" y="34"/>
                    <a:pt x="116" y="34"/>
                  </a:cubicBezTo>
                  <a:lnTo>
                    <a:pt x="112" y="30"/>
                  </a:lnTo>
                  <a:cubicBezTo>
                    <a:pt x="111" y="29"/>
                    <a:pt x="111" y="28"/>
                    <a:pt x="110" y="28"/>
                  </a:cubicBezTo>
                  <a:lnTo>
                    <a:pt x="107" y="27"/>
                  </a:lnTo>
                  <a:cubicBezTo>
                    <a:pt x="106" y="27"/>
                    <a:pt x="104" y="27"/>
                    <a:pt x="103" y="27"/>
                  </a:cubicBezTo>
                  <a:lnTo>
                    <a:pt x="94" y="29"/>
                  </a:lnTo>
                  <a:cubicBezTo>
                    <a:pt x="93" y="29"/>
                    <a:pt x="92" y="30"/>
                    <a:pt x="91" y="31"/>
                  </a:cubicBezTo>
                  <a:lnTo>
                    <a:pt x="85" y="35"/>
                  </a:lnTo>
                  <a:cubicBezTo>
                    <a:pt x="84" y="35"/>
                    <a:pt x="83" y="34"/>
                    <a:pt x="82" y="34"/>
                  </a:cubicBezTo>
                  <a:lnTo>
                    <a:pt x="80" y="34"/>
                  </a:lnTo>
                  <a:cubicBezTo>
                    <a:pt x="76" y="33"/>
                    <a:pt x="73" y="34"/>
                    <a:pt x="71" y="37"/>
                  </a:cubicBezTo>
                  <a:lnTo>
                    <a:pt x="69" y="40"/>
                  </a:lnTo>
                  <a:cubicBezTo>
                    <a:pt x="69" y="41"/>
                    <a:pt x="69" y="41"/>
                    <a:pt x="69" y="41"/>
                  </a:cubicBezTo>
                  <a:lnTo>
                    <a:pt x="61" y="40"/>
                  </a:lnTo>
                  <a:cubicBezTo>
                    <a:pt x="61" y="39"/>
                    <a:pt x="61" y="39"/>
                    <a:pt x="61" y="39"/>
                  </a:cubicBezTo>
                  <a:cubicBezTo>
                    <a:pt x="59" y="37"/>
                    <a:pt x="56" y="36"/>
                    <a:pt x="54" y="36"/>
                  </a:cubicBezTo>
                  <a:cubicBezTo>
                    <a:pt x="50" y="37"/>
                    <a:pt x="47" y="40"/>
                    <a:pt x="47" y="43"/>
                  </a:cubicBezTo>
                  <a:lnTo>
                    <a:pt x="44" y="61"/>
                  </a:lnTo>
                  <a:lnTo>
                    <a:pt x="44" y="70"/>
                  </a:lnTo>
                  <a:cubicBezTo>
                    <a:pt x="44" y="71"/>
                    <a:pt x="45" y="73"/>
                    <a:pt x="45" y="74"/>
                  </a:cubicBezTo>
                  <a:lnTo>
                    <a:pt x="46" y="74"/>
                  </a:lnTo>
                  <a:cubicBezTo>
                    <a:pt x="46" y="75"/>
                    <a:pt x="45" y="75"/>
                    <a:pt x="45" y="75"/>
                  </a:cubicBezTo>
                  <a:lnTo>
                    <a:pt x="44" y="86"/>
                  </a:lnTo>
                  <a:cubicBezTo>
                    <a:pt x="43" y="86"/>
                    <a:pt x="42" y="87"/>
                    <a:pt x="42" y="88"/>
                  </a:cubicBezTo>
                  <a:cubicBezTo>
                    <a:pt x="40" y="89"/>
                    <a:pt x="39" y="90"/>
                    <a:pt x="39" y="92"/>
                  </a:cubicBezTo>
                  <a:lnTo>
                    <a:pt x="39" y="98"/>
                  </a:lnTo>
                  <a:lnTo>
                    <a:pt x="39" y="101"/>
                  </a:lnTo>
                  <a:lnTo>
                    <a:pt x="39" y="102"/>
                  </a:lnTo>
                  <a:lnTo>
                    <a:pt x="35" y="103"/>
                  </a:lnTo>
                  <a:cubicBezTo>
                    <a:pt x="33" y="104"/>
                    <a:pt x="32" y="105"/>
                    <a:pt x="31" y="106"/>
                  </a:cubicBezTo>
                  <a:lnTo>
                    <a:pt x="29" y="109"/>
                  </a:lnTo>
                  <a:lnTo>
                    <a:pt x="28" y="109"/>
                  </a:lnTo>
                  <a:cubicBezTo>
                    <a:pt x="27" y="109"/>
                    <a:pt x="25" y="111"/>
                    <a:pt x="24" y="113"/>
                  </a:cubicBezTo>
                  <a:lnTo>
                    <a:pt x="24" y="113"/>
                  </a:lnTo>
                  <a:lnTo>
                    <a:pt x="19" y="108"/>
                  </a:lnTo>
                  <a:cubicBezTo>
                    <a:pt x="17" y="106"/>
                    <a:pt x="15" y="105"/>
                    <a:pt x="12" y="105"/>
                  </a:cubicBezTo>
                  <a:lnTo>
                    <a:pt x="7" y="106"/>
                  </a:lnTo>
                  <a:cubicBezTo>
                    <a:pt x="3" y="107"/>
                    <a:pt x="0" y="110"/>
                    <a:pt x="1" y="114"/>
                  </a:cubicBezTo>
                  <a:lnTo>
                    <a:pt x="1" y="123"/>
                  </a:lnTo>
                  <a:cubicBezTo>
                    <a:pt x="1" y="124"/>
                    <a:pt x="1" y="124"/>
                    <a:pt x="1" y="12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04" name="Freeform 489">
              <a:extLst>
                <a:ext uri="{FF2B5EF4-FFF2-40B4-BE49-F238E27FC236}">
                  <a16:creationId xmlns:a16="http://schemas.microsoft.com/office/drawing/2014/main" id="{EBD6E505-BA00-4CFF-B20E-C1CFAA3C51C7}"/>
                </a:ext>
              </a:extLst>
            </p:cNvPr>
            <p:cNvSpPr>
              <a:spLocks noChangeArrowheads="1"/>
            </p:cNvSpPr>
            <p:nvPr/>
          </p:nvSpPr>
          <p:spPr bwMode="auto">
            <a:xfrm>
              <a:off x="7348537" y="1790700"/>
              <a:ext cx="26988" cy="30163"/>
            </a:xfrm>
            <a:custGeom>
              <a:avLst/>
              <a:gdLst>
                <a:gd name="T0" fmla="*/ 73 w 75"/>
                <a:gd name="T1" fmla="*/ 43 h 85"/>
                <a:gd name="T2" fmla="*/ 72 w 75"/>
                <a:gd name="T3" fmla="*/ 39 h 85"/>
                <a:gd name="T4" fmla="*/ 70 w 75"/>
                <a:gd name="T5" fmla="*/ 35 h 85"/>
                <a:gd name="T6" fmla="*/ 66 w 75"/>
                <a:gd name="T7" fmla="*/ 31 h 85"/>
                <a:gd name="T8" fmla="*/ 65 w 75"/>
                <a:gd name="T9" fmla="*/ 28 h 85"/>
                <a:gd name="T10" fmla="*/ 64 w 75"/>
                <a:gd name="T11" fmla="*/ 24 h 85"/>
                <a:gd name="T12" fmla="*/ 61 w 75"/>
                <a:gd name="T13" fmla="*/ 21 h 85"/>
                <a:gd name="T14" fmla="*/ 57 w 75"/>
                <a:gd name="T15" fmla="*/ 19 h 85"/>
                <a:gd name="T16" fmla="*/ 44 w 75"/>
                <a:gd name="T17" fmla="*/ 15 h 85"/>
                <a:gd name="T18" fmla="*/ 39 w 75"/>
                <a:gd name="T19" fmla="*/ 8 h 85"/>
                <a:gd name="T20" fmla="*/ 37 w 75"/>
                <a:gd name="T21" fmla="*/ 6 h 85"/>
                <a:gd name="T22" fmla="*/ 34 w 75"/>
                <a:gd name="T23" fmla="*/ 5 h 85"/>
                <a:gd name="T24" fmla="*/ 30 w 75"/>
                <a:gd name="T25" fmla="*/ 5 h 85"/>
                <a:gd name="T26" fmla="*/ 25 w 75"/>
                <a:gd name="T27" fmla="*/ 6 h 85"/>
                <a:gd name="T28" fmla="*/ 14 w 75"/>
                <a:gd name="T29" fmla="*/ 1 h 85"/>
                <a:gd name="T30" fmla="*/ 9 w 75"/>
                <a:gd name="T31" fmla="*/ 0 h 85"/>
                <a:gd name="T32" fmla="*/ 2 w 75"/>
                <a:gd name="T33" fmla="*/ 3 h 85"/>
                <a:gd name="T34" fmla="*/ 0 w 75"/>
                <a:gd name="T35" fmla="*/ 10 h 85"/>
                <a:gd name="T36" fmla="*/ 2 w 75"/>
                <a:gd name="T37" fmla="*/ 18 h 85"/>
                <a:gd name="T38" fmla="*/ 6 w 75"/>
                <a:gd name="T39" fmla="*/ 27 h 85"/>
                <a:gd name="T40" fmla="*/ 8 w 75"/>
                <a:gd name="T41" fmla="*/ 39 h 85"/>
                <a:gd name="T42" fmla="*/ 10 w 75"/>
                <a:gd name="T43" fmla="*/ 43 h 85"/>
                <a:gd name="T44" fmla="*/ 12 w 75"/>
                <a:gd name="T45" fmla="*/ 46 h 85"/>
                <a:gd name="T46" fmla="*/ 15 w 75"/>
                <a:gd name="T47" fmla="*/ 48 h 85"/>
                <a:gd name="T48" fmla="*/ 35 w 75"/>
                <a:gd name="T49" fmla="*/ 52 h 85"/>
                <a:gd name="T50" fmla="*/ 48 w 75"/>
                <a:gd name="T51" fmla="*/ 78 h 85"/>
                <a:gd name="T52" fmla="*/ 50 w 75"/>
                <a:gd name="T53" fmla="*/ 81 h 85"/>
                <a:gd name="T54" fmla="*/ 51 w 75"/>
                <a:gd name="T55" fmla="*/ 82 h 85"/>
                <a:gd name="T56" fmla="*/ 56 w 75"/>
                <a:gd name="T57" fmla="*/ 84 h 85"/>
                <a:gd name="T58" fmla="*/ 61 w 75"/>
                <a:gd name="T59" fmla="*/ 83 h 85"/>
                <a:gd name="T60" fmla="*/ 63 w 75"/>
                <a:gd name="T61" fmla="*/ 81 h 85"/>
                <a:gd name="T62" fmla="*/ 65 w 75"/>
                <a:gd name="T63" fmla="*/ 79 h 85"/>
                <a:gd name="T64" fmla="*/ 69 w 75"/>
                <a:gd name="T65" fmla="*/ 72 h 85"/>
                <a:gd name="T66" fmla="*/ 70 w 75"/>
                <a:gd name="T67" fmla="*/ 68 h 85"/>
                <a:gd name="T68" fmla="*/ 71 w 75"/>
                <a:gd name="T69" fmla="*/ 54 h 85"/>
                <a:gd name="T70" fmla="*/ 70 w 75"/>
                <a:gd name="T71" fmla="*/ 53 h 85"/>
                <a:gd name="T72" fmla="*/ 73 w 75"/>
                <a:gd name="T73" fmla="*/ 49 h 85"/>
                <a:gd name="T74" fmla="*/ 73 w 75"/>
                <a:gd name="T75"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 h="85">
                  <a:moveTo>
                    <a:pt x="73" y="43"/>
                  </a:moveTo>
                  <a:lnTo>
                    <a:pt x="72" y="39"/>
                  </a:lnTo>
                  <a:cubicBezTo>
                    <a:pt x="72" y="37"/>
                    <a:pt x="71" y="36"/>
                    <a:pt x="70" y="35"/>
                  </a:cubicBezTo>
                  <a:lnTo>
                    <a:pt x="66" y="31"/>
                  </a:lnTo>
                  <a:lnTo>
                    <a:pt x="65" y="28"/>
                  </a:lnTo>
                  <a:cubicBezTo>
                    <a:pt x="65" y="26"/>
                    <a:pt x="64" y="25"/>
                    <a:pt x="64" y="24"/>
                  </a:cubicBezTo>
                  <a:lnTo>
                    <a:pt x="61" y="21"/>
                  </a:lnTo>
                  <a:cubicBezTo>
                    <a:pt x="60" y="20"/>
                    <a:pt x="59" y="19"/>
                    <a:pt x="57" y="19"/>
                  </a:cubicBezTo>
                  <a:lnTo>
                    <a:pt x="44" y="15"/>
                  </a:lnTo>
                  <a:lnTo>
                    <a:pt x="39" y="8"/>
                  </a:lnTo>
                  <a:cubicBezTo>
                    <a:pt x="39" y="8"/>
                    <a:pt x="38" y="7"/>
                    <a:pt x="37" y="6"/>
                  </a:cubicBezTo>
                  <a:lnTo>
                    <a:pt x="34" y="5"/>
                  </a:lnTo>
                  <a:cubicBezTo>
                    <a:pt x="33" y="5"/>
                    <a:pt x="31" y="4"/>
                    <a:pt x="30" y="5"/>
                  </a:cubicBezTo>
                  <a:lnTo>
                    <a:pt x="25" y="6"/>
                  </a:lnTo>
                  <a:lnTo>
                    <a:pt x="14" y="1"/>
                  </a:lnTo>
                  <a:lnTo>
                    <a:pt x="9" y="0"/>
                  </a:lnTo>
                  <a:cubicBezTo>
                    <a:pt x="7" y="0"/>
                    <a:pt x="4" y="1"/>
                    <a:pt x="2" y="3"/>
                  </a:cubicBezTo>
                  <a:cubicBezTo>
                    <a:pt x="0" y="5"/>
                    <a:pt x="0" y="8"/>
                    <a:pt x="0" y="10"/>
                  </a:cubicBezTo>
                  <a:lnTo>
                    <a:pt x="2" y="18"/>
                  </a:lnTo>
                  <a:lnTo>
                    <a:pt x="6" y="27"/>
                  </a:lnTo>
                  <a:lnTo>
                    <a:pt x="8" y="39"/>
                  </a:lnTo>
                  <a:cubicBezTo>
                    <a:pt x="8" y="40"/>
                    <a:pt x="9" y="42"/>
                    <a:pt x="10" y="43"/>
                  </a:cubicBezTo>
                  <a:lnTo>
                    <a:pt x="12" y="46"/>
                  </a:lnTo>
                  <a:cubicBezTo>
                    <a:pt x="13" y="47"/>
                    <a:pt x="14" y="47"/>
                    <a:pt x="15" y="48"/>
                  </a:cubicBezTo>
                  <a:lnTo>
                    <a:pt x="35" y="52"/>
                  </a:lnTo>
                  <a:lnTo>
                    <a:pt x="48" y="78"/>
                  </a:lnTo>
                  <a:cubicBezTo>
                    <a:pt x="48" y="79"/>
                    <a:pt x="49" y="80"/>
                    <a:pt x="50" y="81"/>
                  </a:cubicBezTo>
                  <a:lnTo>
                    <a:pt x="51" y="82"/>
                  </a:lnTo>
                  <a:cubicBezTo>
                    <a:pt x="53" y="83"/>
                    <a:pt x="54" y="84"/>
                    <a:pt x="56" y="84"/>
                  </a:cubicBezTo>
                  <a:cubicBezTo>
                    <a:pt x="58" y="84"/>
                    <a:pt x="59" y="84"/>
                    <a:pt x="61" y="83"/>
                  </a:cubicBezTo>
                  <a:lnTo>
                    <a:pt x="63" y="81"/>
                  </a:lnTo>
                  <a:cubicBezTo>
                    <a:pt x="64" y="81"/>
                    <a:pt x="64" y="80"/>
                    <a:pt x="65" y="79"/>
                  </a:cubicBezTo>
                  <a:lnTo>
                    <a:pt x="69" y="72"/>
                  </a:lnTo>
                  <a:cubicBezTo>
                    <a:pt x="70" y="71"/>
                    <a:pt x="70" y="69"/>
                    <a:pt x="70" y="68"/>
                  </a:cubicBezTo>
                  <a:lnTo>
                    <a:pt x="71" y="54"/>
                  </a:lnTo>
                  <a:lnTo>
                    <a:pt x="70" y="53"/>
                  </a:lnTo>
                  <a:lnTo>
                    <a:pt x="73" y="49"/>
                  </a:lnTo>
                  <a:cubicBezTo>
                    <a:pt x="74" y="47"/>
                    <a:pt x="74" y="45"/>
                    <a:pt x="73" y="4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05" name="Freeform 490">
              <a:extLst>
                <a:ext uri="{FF2B5EF4-FFF2-40B4-BE49-F238E27FC236}">
                  <a16:creationId xmlns:a16="http://schemas.microsoft.com/office/drawing/2014/main" id="{345B1CF9-6C09-4C11-B5A8-D6E2D0194AA9}"/>
                </a:ext>
              </a:extLst>
            </p:cNvPr>
            <p:cNvSpPr>
              <a:spLocks noChangeArrowheads="1"/>
            </p:cNvSpPr>
            <p:nvPr/>
          </p:nvSpPr>
          <p:spPr bwMode="auto">
            <a:xfrm>
              <a:off x="9467850" y="2205038"/>
              <a:ext cx="12700" cy="4762"/>
            </a:xfrm>
            <a:custGeom>
              <a:avLst/>
              <a:gdLst>
                <a:gd name="T0" fmla="*/ 25 w 37"/>
                <a:gd name="T1" fmla="*/ 5 h 14"/>
                <a:gd name="T2" fmla="*/ 21 w 37"/>
                <a:gd name="T3" fmla="*/ 5 h 14"/>
                <a:gd name="T4" fmla="*/ 7 w 37"/>
                <a:gd name="T5" fmla="*/ 0 h 14"/>
                <a:gd name="T6" fmla="*/ 1 w 37"/>
                <a:gd name="T7" fmla="*/ 0 h 14"/>
                <a:gd name="T8" fmla="*/ 0 w 37"/>
                <a:gd name="T9" fmla="*/ 0 h 14"/>
                <a:gd name="T10" fmla="*/ 4 w 37"/>
                <a:gd name="T11" fmla="*/ 13 h 14"/>
                <a:gd name="T12" fmla="*/ 4 w 37"/>
                <a:gd name="T13" fmla="*/ 13 h 14"/>
                <a:gd name="T14" fmla="*/ 7 w 37"/>
                <a:gd name="T15" fmla="*/ 10 h 14"/>
                <a:gd name="T16" fmla="*/ 14 w 37"/>
                <a:gd name="T17" fmla="*/ 8 h 14"/>
                <a:gd name="T18" fmla="*/ 18 w 37"/>
                <a:gd name="T19" fmla="*/ 9 h 14"/>
                <a:gd name="T20" fmla="*/ 21 w 37"/>
                <a:gd name="T21" fmla="*/ 10 h 14"/>
                <a:gd name="T22" fmla="*/ 25 w 37"/>
                <a:gd name="T23" fmla="*/ 12 h 14"/>
                <a:gd name="T24" fmla="*/ 33 w 37"/>
                <a:gd name="T25" fmla="*/ 8 h 14"/>
                <a:gd name="T26" fmla="*/ 36 w 37"/>
                <a:gd name="T27" fmla="*/ 7 h 14"/>
                <a:gd name="T28" fmla="*/ 33 w 37"/>
                <a:gd name="T29" fmla="*/ 3 h 14"/>
                <a:gd name="T30" fmla="*/ 25 w 37"/>
                <a:gd name="T31" fmla="*/ 5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14">
                  <a:moveTo>
                    <a:pt x="25" y="5"/>
                  </a:moveTo>
                  <a:cubicBezTo>
                    <a:pt x="24" y="5"/>
                    <a:pt x="22" y="5"/>
                    <a:pt x="21" y="5"/>
                  </a:cubicBezTo>
                  <a:lnTo>
                    <a:pt x="7" y="0"/>
                  </a:lnTo>
                  <a:lnTo>
                    <a:pt x="1" y="0"/>
                  </a:lnTo>
                  <a:lnTo>
                    <a:pt x="0" y="0"/>
                  </a:lnTo>
                  <a:lnTo>
                    <a:pt x="4" y="13"/>
                  </a:lnTo>
                  <a:lnTo>
                    <a:pt x="4" y="13"/>
                  </a:lnTo>
                  <a:cubicBezTo>
                    <a:pt x="5" y="11"/>
                    <a:pt x="6" y="10"/>
                    <a:pt x="7" y="10"/>
                  </a:cubicBezTo>
                  <a:cubicBezTo>
                    <a:pt x="9" y="8"/>
                    <a:pt x="12" y="7"/>
                    <a:pt x="14" y="8"/>
                  </a:cubicBezTo>
                  <a:lnTo>
                    <a:pt x="18" y="9"/>
                  </a:lnTo>
                  <a:cubicBezTo>
                    <a:pt x="19" y="9"/>
                    <a:pt x="20" y="9"/>
                    <a:pt x="21" y="10"/>
                  </a:cubicBezTo>
                  <a:lnTo>
                    <a:pt x="25" y="12"/>
                  </a:lnTo>
                  <a:lnTo>
                    <a:pt x="33" y="8"/>
                  </a:lnTo>
                  <a:cubicBezTo>
                    <a:pt x="34" y="7"/>
                    <a:pt x="35" y="7"/>
                    <a:pt x="36" y="7"/>
                  </a:cubicBezTo>
                  <a:lnTo>
                    <a:pt x="33" y="3"/>
                  </a:lnTo>
                  <a:lnTo>
                    <a:pt x="25" y="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06" name="Freeform 491">
              <a:extLst>
                <a:ext uri="{FF2B5EF4-FFF2-40B4-BE49-F238E27FC236}">
                  <a16:creationId xmlns:a16="http://schemas.microsoft.com/office/drawing/2014/main" id="{1945422A-C554-461D-A265-49BD04E7F7E7}"/>
                </a:ext>
              </a:extLst>
            </p:cNvPr>
            <p:cNvSpPr>
              <a:spLocks noChangeArrowheads="1"/>
            </p:cNvSpPr>
            <p:nvPr/>
          </p:nvSpPr>
          <p:spPr bwMode="auto">
            <a:xfrm>
              <a:off x="9490075" y="2198688"/>
              <a:ext cx="6350" cy="7937"/>
            </a:xfrm>
            <a:custGeom>
              <a:avLst/>
              <a:gdLst>
                <a:gd name="T0" fmla="*/ 2 w 17"/>
                <a:gd name="T1" fmla="*/ 17 h 21"/>
                <a:gd name="T2" fmla="*/ 11 w 17"/>
                <a:gd name="T3" fmla="*/ 20 h 21"/>
                <a:gd name="T4" fmla="*/ 15 w 17"/>
                <a:gd name="T5" fmla="*/ 15 h 21"/>
                <a:gd name="T6" fmla="*/ 16 w 17"/>
                <a:gd name="T7" fmla="*/ 14 h 21"/>
                <a:gd name="T8" fmla="*/ 14 w 17"/>
                <a:gd name="T9" fmla="*/ 13 h 21"/>
                <a:gd name="T10" fmla="*/ 13 w 17"/>
                <a:gd name="T11" fmla="*/ 10 h 21"/>
                <a:gd name="T12" fmla="*/ 10 w 17"/>
                <a:gd name="T13" fmla="*/ 5 h 21"/>
                <a:gd name="T14" fmla="*/ 9 w 17"/>
                <a:gd name="T15" fmla="*/ 2 h 21"/>
                <a:gd name="T16" fmla="*/ 4 w 17"/>
                <a:gd name="T17" fmla="*/ 0 h 21"/>
                <a:gd name="T18" fmla="*/ 0 w 17"/>
                <a:gd name="T19" fmla="*/ 5 h 21"/>
                <a:gd name="T20" fmla="*/ 1 w 17"/>
                <a:gd name="T21" fmla="*/ 10 h 21"/>
                <a:gd name="T22" fmla="*/ 0 w 17"/>
                <a:gd name="T23" fmla="*/ 16 h 21"/>
                <a:gd name="T24" fmla="*/ 2 w 17"/>
                <a:gd name="T25"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21">
                  <a:moveTo>
                    <a:pt x="2" y="17"/>
                  </a:moveTo>
                  <a:lnTo>
                    <a:pt x="11" y="20"/>
                  </a:lnTo>
                  <a:lnTo>
                    <a:pt x="15" y="15"/>
                  </a:lnTo>
                  <a:cubicBezTo>
                    <a:pt x="15" y="15"/>
                    <a:pt x="15" y="15"/>
                    <a:pt x="16" y="14"/>
                  </a:cubicBezTo>
                  <a:lnTo>
                    <a:pt x="14" y="13"/>
                  </a:lnTo>
                  <a:cubicBezTo>
                    <a:pt x="13" y="12"/>
                    <a:pt x="13" y="11"/>
                    <a:pt x="13" y="10"/>
                  </a:cubicBezTo>
                  <a:lnTo>
                    <a:pt x="10" y="5"/>
                  </a:lnTo>
                  <a:cubicBezTo>
                    <a:pt x="10" y="4"/>
                    <a:pt x="9" y="3"/>
                    <a:pt x="9" y="2"/>
                  </a:cubicBezTo>
                  <a:cubicBezTo>
                    <a:pt x="7" y="2"/>
                    <a:pt x="5" y="1"/>
                    <a:pt x="4" y="0"/>
                  </a:cubicBezTo>
                  <a:lnTo>
                    <a:pt x="0" y="5"/>
                  </a:lnTo>
                  <a:lnTo>
                    <a:pt x="1" y="10"/>
                  </a:lnTo>
                  <a:cubicBezTo>
                    <a:pt x="1" y="12"/>
                    <a:pt x="1" y="14"/>
                    <a:pt x="0" y="16"/>
                  </a:cubicBezTo>
                  <a:lnTo>
                    <a:pt x="2" y="1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07" name="Freeform 492">
              <a:extLst>
                <a:ext uri="{FF2B5EF4-FFF2-40B4-BE49-F238E27FC236}">
                  <a16:creationId xmlns:a16="http://schemas.microsoft.com/office/drawing/2014/main" id="{BCFE8589-820C-4F6B-83A2-9C5FCA6FDE92}"/>
                </a:ext>
              </a:extLst>
            </p:cNvPr>
            <p:cNvSpPr>
              <a:spLocks noChangeArrowheads="1"/>
            </p:cNvSpPr>
            <p:nvPr/>
          </p:nvSpPr>
          <p:spPr bwMode="auto">
            <a:xfrm>
              <a:off x="9490075" y="2125663"/>
              <a:ext cx="330200" cy="280987"/>
            </a:xfrm>
            <a:custGeom>
              <a:avLst/>
              <a:gdLst>
                <a:gd name="T0" fmla="*/ 905 w 916"/>
                <a:gd name="T1" fmla="*/ 79 h 781"/>
                <a:gd name="T2" fmla="*/ 864 w 916"/>
                <a:gd name="T3" fmla="*/ 93 h 781"/>
                <a:gd name="T4" fmla="*/ 659 w 916"/>
                <a:gd name="T5" fmla="*/ 63 h 781"/>
                <a:gd name="T6" fmla="*/ 602 w 916"/>
                <a:gd name="T7" fmla="*/ 38 h 781"/>
                <a:gd name="T8" fmla="*/ 516 w 916"/>
                <a:gd name="T9" fmla="*/ 18 h 781"/>
                <a:gd name="T10" fmla="*/ 483 w 916"/>
                <a:gd name="T11" fmla="*/ 10 h 781"/>
                <a:gd name="T12" fmla="*/ 454 w 916"/>
                <a:gd name="T13" fmla="*/ 12 h 781"/>
                <a:gd name="T14" fmla="*/ 422 w 916"/>
                <a:gd name="T15" fmla="*/ 17 h 781"/>
                <a:gd name="T16" fmla="*/ 419 w 916"/>
                <a:gd name="T17" fmla="*/ 22 h 781"/>
                <a:gd name="T18" fmla="*/ 391 w 916"/>
                <a:gd name="T19" fmla="*/ 50 h 781"/>
                <a:gd name="T20" fmla="*/ 322 w 916"/>
                <a:gd name="T21" fmla="*/ 48 h 781"/>
                <a:gd name="T22" fmla="*/ 270 w 916"/>
                <a:gd name="T23" fmla="*/ 28 h 781"/>
                <a:gd name="T24" fmla="*/ 267 w 916"/>
                <a:gd name="T25" fmla="*/ 63 h 781"/>
                <a:gd name="T26" fmla="*/ 229 w 916"/>
                <a:gd name="T27" fmla="*/ 69 h 781"/>
                <a:gd name="T28" fmla="*/ 188 w 916"/>
                <a:gd name="T29" fmla="*/ 54 h 781"/>
                <a:gd name="T30" fmla="*/ 157 w 916"/>
                <a:gd name="T31" fmla="*/ 81 h 781"/>
                <a:gd name="T32" fmla="*/ 121 w 916"/>
                <a:gd name="T33" fmla="*/ 86 h 781"/>
                <a:gd name="T34" fmla="*/ 112 w 916"/>
                <a:gd name="T35" fmla="*/ 124 h 781"/>
                <a:gd name="T36" fmla="*/ 66 w 916"/>
                <a:gd name="T37" fmla="*/ 131 h 781"/>
                <a:gd name="T38" fmla="*/ 36 w 916"/>
                <a:gd name="T39" fmla="*/ 141 h 781"/>
                <a:gd name="T40" fmla="*/ 21 w 916"/>
                <a:gd name="T41" fmla="*/ 178 h 781"/>
                <a:gd name="T42" fmla="*/ 40 w 916"/>
                <a:gd name="T43" fmla="*/ 238 h 781"/>
                <a:gd name="T44" fmla="*/ 16 w 916"/>
                <a:gd name="T45" fmla="*/ 252 h 781"/>
                <a:gd name="T46" fmla="*/ 19 w 916"/>
                <a:gd name="T47" fmla="*/ 296 h 781"/>
                <a:gd name="T48" fmla="*/ 63 w 916"/>
                <a:gd name="T49" fmla="*/ 293 h 781"/>
                <a:gd name="T50" fmla="*/ 74 w 916"/>
                <a:gd name="T51" fmla="*/ 320 h 781"/>
                <a:gd name="T52" fmla="*/ 44 w 916"/>
                <a:gd name="T53" fmla="*/ 328 h 781"/>
                <a:gd name="T54" fmla="*/ 12 w 916"/>
                <a:gd name="T55" fmla="*/ 348 h 781"/>
                <a:gd name="T56" fmla="*/ 33 w 916"/>
                <a:gd name="T57" fmla="*/ 393 h 781"/>
                <a:gd name="T58" fmla="*/ 53 w 916"/>
                <a:gd name="T59" fmla="*/ 447 h 781"/>
                <a:gd name="T60" fmla="*/ 79 w 916"/>
                <a:gd name="T61" fmla="*/ 468 h 781"/>
                <a:gd name="T62" fmla="*/ 122 w 916"/>
                <a:gd name="T63" fmla="*/ 496 h 781"/>
                <a:gd name="T64" fmla="*/ 156 w 916"/>
                <a:gd name="T65" fmla="*/ 457 h 781"/>
                <a:gd name="T66" fmla="*/ 210 w 916"/>
                <a:gd name="T67" fmla="*/ 467 h 781"/>
                <a:gd name="T68" fmla="*/ 202 w 916"/>
                <a:gd name="T69" fmla="*/ 510 h 781"/>
                <a:gd name="T70" fmla="*/ 198 w 916"/>
                <a:gd name="T71" fmla="*/ 559 h 781"/>
                <a:gd name="T72" fmla="*/ 171 w 916"/>
                <a:gd name="T73" fmla="*/ 645 h 781"/>
                <a:gd name="T74" fmla="*/ 205 w 916"/>
                <a:gd name="T75" fmla="*/ 614 h 781"/>
                <a:gd name="T76" fmla="*/ 253 w 916"/>
                <a:gd name="T77" fmla="*/ 601 h 781"/>
                <a:gd name="T78" fmla="*/ 306 w 916"/>
                <a:gd name="T79" fmla="*/ 573 h 781"/>
                <a:gd name="T80" fmla="*/ 338 w 916"/>
                <a:gd name="T81" fmla="*/ 574 h 781"/>
                <a:gd name="T82" fmla="*/ 376 w 916"/>
                <a:gd name="T83" fmla="*/ 590 h 781"/>
                <a:gd name="T84" fmla="*/ 409 w 916"/>
                <a:gd name="T85" fmla="*/ 622 h 781"/>
                <a:gd name="T86" fmla="*/ 446 w 916"/>
                <a:gd name="T87" fmla="*/ 637 h 781"/>
                <a:gd name="T88" fmla="*/ 501 w 916"/>
                <a:gd name="T89" fmla="*/ 666 h 781"/>
                <a:gd name="T90" fmla="*/ 559 w 916"/>
                <a:gd name="T91" fmla="*/ 756 h 781"/>
                <a:gd name="T92" fmla="*/ 600 w 916"/>
                <a:gd name="T93" fmla="*/ 772 h 781"/>
                <a:gd name="T94" fmla="*/ 655 w 916"/>
                <a:gd name="T95" fmla="*/ 740 h 781"/>
                <a:gd name="T96" fmla="*/ 690 w 916"/>
                <a:gd name="T97" fmla="*/ 754 h 781"/>
                <a:gd name="T98" fmla="*/ 741 w 916"/>
                <a:gd name="T99" fmla="*/ 758 h 781"/>
                <a:gd name="T100" fmla="*/ 753 w 916"/>
                <a:gd name="T101" fmla="*/ 726 h 781"/>
                <a:gd name="T102" fmla="*/ 779 w 916"/>
                <a:gd name="T103" fmla="*/ 688 h 781"/>
                <a:gd name="T104" fmla="*/ 813 w 916"/>
                <a:gd name="T105" fmla="*/ 654 h 781"/>
                <a:gd name="T106" fmla="*/ 801 w 916"/>
                <a:gd name="T107" fmla="*/ 613 h 781"/>
                <a:gd name="T108" fmla="*/ 776 w 916"/>
                <a:gd name="T109" fmla="*/ 494 h 781"/>
                <a:gd name="T110" fmla="*/ 826 w 916"/>
                <a:gd name="T111" fmla="*/ 233 h 781"/>
                <a:gd name="T112" fmla="*/ 878 w 916"/>
                <a:gd name="T113" fmla="*/ 118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16" h="781">
                  <a:moveTo>
                    <a:pt x="887" y="107"/>
                  </a:moveTo>
                  <a:lnTo>
                    <a:pt x="894" y="104"/>
                  </a:lnTo>
                  <a:cubicBezTo>
                    <a:pt x="894" y="104"/>
                    <a:pt x="895" y="104"/>
                    <a:pt x="896" y="103"/>
                  </a:cubicBezTo>
                  <a:lnTo>
                    <a:pt x="910" y="103"/>
                  </a:lnTo>
                  <a:lnTo>
                    <a:pt x="915" y="98"/>
                  </a:lnTo>
                  <a:lnTo>
                    <a:pt x="915" y="98"/>
                  </a:lnTo>
                  <a:lnTo>
                    <a:pt x="912" y="94"/>
                  </a:lnTo>
                  <a:lnTo>
                    <a:pt x="909" y="90"/>
                  </a:lnTo>
                  <a:lnTo>
                    <a:pt x="905" y="79"/>
                  </a:lnTo>
                  <a:lnTo>
                    <a:pt x="903" y="76"/>
                  </a:lnTo>
                  <a:lnTo>
                    <a:pt x="896" y="73"/>
                  </a:lnTo>
                  <a:lnTo>
                    <a:pt x="895" y="75"/>
                  </a:lnTo>
                  <a:lnTo>
                    <a:pt x="888" y="83"/>
                  </a:lnTo>
                  <a:cubicBezTo>
                    <a:pt x="888" y="84"/>
                    <a:pt x="887" y="84"/>
                    <a:pt x="887" y="85"/>
                  </a:cubicBezTo>
                  <a:lnTo>
                    <a:pt x="879" y="90"/>
                  </a:lnTo>
                  <a:cubicBezTo>
                    <a:pt x="878" y="90"/>
                    <a:pt x="878" y="91"/>
                    <a:pt x="877" y="91"/>
                  </a:cubicBezTo>
                  <a:lnTo>
                    <a:pt x="869" y="93"/>
                  </a:lnTo>
                  <a:cubicBezTo>
                    <a:pt x="867" y="94"/>
                    <a:pt x="866" y="94"/>
                    <a:pt x="864" y="93"/>
                  </a:cubicBezTo>
                  <a:lnTo>
                    <a:pt x="834" y="85"/>
                  </a:lnTo>
                  <a:lnTo>
                    <a:pt x="805" y="83"/>
                  </a:lnTo>
                  <a:lnTo>
                    <a:pt x="775" y="75"/>
                  </a:lnTo>
                  <a:lnTo>
                    <a:pt x="719" y="78"/>
                  </a:lnTo>
                  <a:lnTo>
                    <a:pt x="683" y="74"/>
                  </a:lnTo>
                  <a:cubicBezTo>
                    <a:pt x="682" y="74"/>
                    <a:pt x="681" y="74"/>
                    <a:pt x="681" y="73"/>
                  </a:cubicBezTo>
                  <a:lnTo>
                    <a:pt x="677" y="72"/>
                  </a:lnTo>
                  <a:lnTo>
                    <a:pt x="667" y="66"/>
                  </a:lnTo>
                  <a:lnTo>
                    <a:pt x="659" y="63"/>
                  </a:lnTo>
                  <a:cubicBezTo>
                    <a:pt x="658" y="62"/>
                    <a:pt x="657" y="61"/>
                    <a:pt x="656" y="60"/>
                  </a:cubicBezTo>
                  <a:lnTo>
                    <a:pt x="640" y="41"/>
                  </a:lnTo>
                  <a:lnTo>
                    <a:pt x="633" y="36"/>
                  </a:lnTo>
                  <a:lnTo>
                    <a:pt x="627" y="33"/>
                  </a:lnTo>
                  <a:lnTo>
                    <a:pt x="617" y="30"/>
                  </a:lnTo>
                  <a:lnTo>
                    <a:pt x="611" y="35"/>
                  </a:lnTo>
                  <a:cubicBezTo>
                    <a:pt x="610" y="36"/>
                    <a:pt x="610" y="36"/>
                    <a:pt x="609" y="36"/>
                  </a:cubicBezTo>
                  <a:lnTo>
                    <a:pt x="605" y="38"/>
                  </a:lnTo>
                  <a:cubicBezTo>
                    <a:pt x="604" y="38"/>
                    <a:pt x="603" y="38"/>
                    <a:pt x="602" y="38"/>
                  </a:cubicBezTo>
                  <a:lnTo>
                    <a:pt x="598" y="38"/>
                  </a:lnTo>
                  <a:lnTo>
                    <a:pt x="588" y="35"/>
                  </a:lnTo>
                  <a:cubicBezTo>
                    <a:pt x="588" y="35"/>
                    <a:pt x="587" y="34"/>
                    <a:pt x="586" y="34"/>
                  </a:cubicBezTo>
                  <a:lnTo>
                    <a:pt x="577" y="28"/>
                  </a:lnTo>
                  <a:lnTo>
                    <a:pt x="566" y="25"/>
                  </a:lnTo>
                  <a:cubicBezTo>
                    <a:pt x="565" y="25"/>
                    <a:pt x="564" y="25"/>
                    <a:pt x="563" y="24"/>
                  </a:cubicBezTo>
                  <a:lnTo>
                    <a:pt x="555" y="19"/>
                  </a:lnTo>
                  <a:lnTo>
                    <a:pt x="519" y="19"/>
                  </a:lnTo>
                  <a:cubicBezTo>
                    <a:pt x="518" y="19"/>
                    <a:pt x="517" y="19"/>
                    <a:pt x="516" y="18"/>
                  </a:cubicBezTo>
                  <a:cubicBezTo>
                    <a:pt x="513" y="17"/>
                    <a:pt x="510" y="14"/>
                    <a:pt x="509" y="11"/>
                  </a:cubicBezTo>
                  <a:lnTo>
                    <a:pt x="509" y="8"/>
                  </a:lnTo>
                  <a:lnTo>
                    <a:pt x="503" y="2"/>
                  </a:lnTo>
                  <a:cubicBezTo>
                    <a:pt x="503" y="3"/>
                    <a:pt x="503" y="4"/>
                    <a:pt x="503" y="5"/>
                  </a:cubicBezTo>
                  <a:lnTo>
                    <a:pt x="502" y="7"/>
                  </a:lnTo>
                  <a:cubicBezTo>
                    <a:pt x="502" y="10"/>
                    <a:pt x="500" y="13"/>
                    <a:pt x="496" y="14"/>
                  </a:cubicBezTo>
                  <a:lnTo>
                    <a:pt x="492" y="14"/>
                  </a:lnTo>
                  <a:cubicBezTo>
                    <a:pt x="489" y="15"/>
                    <a:pt x="486" y="14"/>
                    <a:pt x="484" y="12"/>
                  </a:cubicBezTo>
                  <a:lnTo>
                    <a:pt x="483" y="10"/>
                  </a:lnTo>
                  <a:lnTo>
                    <a:pt x="481" y="13"/>
                  </a:lnTo>
                  <a:cubicBezTo>
                    <a:pt x="481" y="14"/>
                    <a:pt x="480" y="15"/>
                    <a:pt x="480" y="15"/>
                  </a:cubicBezTo>
                  <a:lnTo>
                    <a:pt x="477" y="19"/>
                  </a:lnTo>
                  <a:cubicBezTo>
                    <a:pt x="475" y="20"/>
                    <a:pt x="474" y="20"/>
                    <a:pt x="472" y="21"/>
                  </a:cubicBezTo>
                  <a:lnTo>
                    <a:pt x="469" y="21"/>
                  </a:lnTo>
                  <a:cubicBezTo>
                    <a:pt x="467" y="22"/>
                    <a:pt x="465" y="22"/>
                    <a:pt x="463" y="21"/>
                  </a:cubicBezTo>
                  <a:lnTo>
                    <a:pt x="460" y="19"/>
                  </a:lnTo>
                  <a:cubicBezTo>
                    <a:pt x="458" y="18"/>
                    <a:pt x="458" y="17"/>
                    <a:pt x="457" y="16"/>
                  </a:cubicBezTo>
                  <a:lnTo>
                    <a:pt x="454" y="12"/>
                  </a:lnTo>
                  <a:cubicBezTo>
                    <a:pt x="454" y="11"/>
                    <a:pt x="454" y="11"/>
                    <a:pt x="454" y="11"/>
                  </a:cubicBezTo>
                  <a:lnTo>
                    <a:pt x="454" y="11"/>
                  </a:lnTo>
                  <a:lnTo>
                    <a:pt x="451" y="18"/>
                  </a:lnTo>
                  <a:cubicBezTo>
                    <a:pt x="450" y="21"/>
                    <a:pt x="448" y="23"/>
                    <a:pt x="445" y="23"/>
                  </a:cubicBezTo>
                  <a:lnTo>
                    <a:pt x="439" y="24"/>
                  </a:lnTo>
                  <a:cubicBezTo>
                    <a:pt x="438" y="25"/>
                    <a:pt x="437" y="25"/>
                    <a:pt x="435" y="24"/>
                  </a:cubicBezTo>
                  <a:lnTo>
                    <a:pt x="429" y="22"/>
                  </a:lnTo>
                  <a:cubicBezTo>
                    <a:pt x="428" y="21"/>
                    <a:pt x="427" y="21"/>
                    <a:pt x="427" y="21"/>
                  </a:cubicBezTo>
                  <a:lnTo>
                    <a:pt x="422" y="17"/>
                  </a:lnTo>
                  <a:cubicBezTo>
                    <a:pt x="422" y="17"/>
                    <a:pt x="421" y="16"/>
                    <a:pt x="420" y="15"/>
                  </a:cubicBezTo>
                  <a:lnTo>
                    <a:pt x="413" y="3"/>
                  </a:lnTo>
                  <a:lnTo>
                    <a:pt x="411" y="2"/>
                  </a:lnTo>
                  <a:cubicBezTo>
                    <a:pt x="410" y="2"/>
                    <a:pt x="410" y="1"/>
                    <a:pt x="409" y="1"/>
                  </a:cubicBezTo>
                  <a:lnTo>
                    <a:pt x="409" y="0"/>
                  </a:lnTo>
                  <a:lnTo>
                    <a:pt x="410" y="11"/>
                  </a:lnTo>
                  <a:lnTo>
                    <a:pt x="415" y="16"/>
                  </a:lnTo>
                  <a:cubicBezTo>
                    <a:pt x="416" y="17"/>
                    <a:pt x="417" y="18"/>
                    <a:pt x="417" y="19"/>
                  </a:cubicBezTo>
                  <a:lnTo>
                    <a:pt x="419" y="22"/>
                  </a:lnTo>
                  <a:cubicBezTo>
                    <a:pt x="419" y="23"/>
                    <a:pt x="420" y="24"/>
                    <a:pt x="420" y="25"/>
                  </a:cubicBezTo>
                  <a:lnTo>
                    <a:pt x="420" y="28"/>
                  </a:lnTo>
                  <a:cubicBezTo>
                    <a:pt x="420" y="31"/>
                    <a:pt x="418" y="34"/>
                    <a:pt x="416" y="35"/>
                  </a:cubicBezTo>
                  <a:lnTo>
                    <a:pt x="414" y="36"/>
                  </a:lnTo>
                  <a:cubicBezTo>
                    <a:pt x="412" y="37"/>
                    <a:pt x="411" y="37"/>
                    <a:pt x="409" y="37"/>
                  </a:cubicBezTo>
                  <a:lnTo>
                    <a:pt x="393" y="37"/>
                  </a:lnTo>
                  <a:lnTo>
                    <a:pt x="392" y="37"/>
                  </a:lnTo>
                  <a:lnTo>
                    <a:pt x="393" y="43"/>
                  </a:lnTo>
                  <a:cubicBezTo>
                    <a:pt x="393" y="46"/>
                    <a:pt x="393" y="48"/>
                    <a:pt x="391" y="50"/>
                  </a:cubicBezTo>
                  <a:cubicBezTo>
                    <a:pt x="389" y="52"/>
                    <a:pt x="387" y="53"/>
                    <a:pt x="385" y="53"/>
                  </a:cubicBezTo>
                  <a:cubicBezTo>
                    <a:pt x="384" y="53"/>
                    <a:pt x="383" y="52"/>
                    <a:pt x="382" y="52"/>
                  </a:cubicBezTo>
                  <a:lnTo>
                    <a:pt x="341" y="39"/>
                  </a:lnTo>
                  <a:cubicBezTo>
                    <a:pt x="340" y="39"/>
                    <a:pt x="339" y="39"/>
                    <a:pt x="339" y="38"/>
                  </a:cubicBezTo>
                  <a:lnTo>
                    <a:pt x="336" y="36"/>
                  </a:lnTo>
                  <a:lnTo>
                    <a:pt x="336" y="38"/>
                  </a:lnTo>
                  <a:cubicBezTo>
                    <a:pt x="336" y="41"/>
                    <a:pt x="335" y="44"/>
                    <a:pt x="332" y="46"/>
                  </a:cubicBezTo>
                  <a:lnTo>
                    <a:pt x="328" y="48"/>
                  </a:lnTo>
                  <a:cubicBezTo>
                    <a:pt x="326" y="49"/>
                    <a:pt x="324" y="49"/>
                    <a:pt x="322" y="48"/>
                  </a:cubicBezTo>
                  <a:lnTo>
                    <a:pt x="318" y="47"/>
                  </a:lnTo>
                  <a:cubicBezTo>
                    <a:pt x="317" y="47"/>
                    <a:pt x="316" y="47"/>
                    <a:pt x="316" y="46"/>
                  </a:cubicBezTo>
                  <a:lnTo>
                    <a:pt x="307" y="41"/>
                  </a:lnTo>
                  <a:lnTo>
                    <a:pt x="294" y="44"/>
                  </a:lnTo>
                  <a:cubicBezTo>
                    <a:pt x="293" y="44"/>
                    <a:pt x="291" y="44"/>
                    <a:pt x="290" y="44"/>
                  </a:cubicBezTo>
                  <a:lnTo>
                    <a:pt x="285" y="42"/>
                  </a:lnTo>
                  <a:cubicBezTo>
                    <a:pt x="283" y="42"/>
                    <a:pt x="282" y="41"/>
                    <a:pt x="281" y="40"/>
                  </a:cubicBezTo>
                  <a:lnTo>
                    <a:pt x="270" y="26"/>
                  </a:lnTo>
                  <a:lnTo>
                    <a:pt x="270" y="28"/>
                  </a:lnTo>
                  <a:lnTo>
                    <a:pt x="272" y="29"/>
                  </a:lnTo>
                  <a:cubicBezTo>
                    <a:pt x="272" y="30"/>
                    <a:pt x="273" y="30"/>
                    <a:pt x="273" y="31"/>
                  </a:cubicBezTo>
                  <a:lnTo>
                    <a:pt x="274" y="33"/>
                  </a:lnTo>
                  <a:lnTo>
                    <a:pt x="277" y="41"/>
                  </a:lnTo>
                  <a:cubicBezTo>
                    <a:pt x="277" y="42"/>
                    <a:pt x="277" y="44"/>
                    <a:pt x="277" y="45"/>
                  </a:cubicBezTo>
                  <a:lnTo>
                    <a:pt x="276" y="47"/>
                  </a:lnTo>
                  <a:lnTo>
                    <a:pt x="271" y="58"/>
                  </a:lnTo>
                  <a:cubicBezTo>
                    <a:pt x="271" y="59"/>
                    <a:pt x="269" y="61"/>
                    <a:pt x="269" y="61"/>
                  </a:cubicBezTo>
                  <a:cubicBezTo>
                    <a:pt x="268" y="62"/>
                    <a:pt x="268" y="62"/>
                    <a:pt x="267" y="63"/>
                  </a:cubicBezTo>
                  <a:lnTo>
                    <a:pt x="265" y="64"/>
                  </a:lnTo>
                  <a:cubicBezTo>
                    <a:pt x="264" y="65"/>
                    <a:pt x="263" y="66"/>
                    <a:pt x="262" y="66"/>
                  </a:cubicBezTo>
                  <a:lnTo>
                    <a:pt x="256" y="67"/>
                  </a:lnTo>
                  <a:cubicBezTo>
                    <a:pt x="253" y="67"/>
                    <a:pt x="250" y="66"/>
                    <a:pt x="248" y="64"/>
                  </a:cubicBezTo>
                  <a:lnTo>
                    <a:pt x="246" y="61"/>
                  </a:lnTo>
                  <a:cubicBezTo>
                    <a:pt x="246" y="64"/>
                    <a:pt x="244" y="67"/>
                    <a:pt x="241" y="69"/>
                  </a:cubicBezTo>
                  <a:lnTo>
                    <a:pt x="238" y="70"/>
                  </a:lnTo>
                  <a:cubicBezTo>
                    <a:pt x="236" y="71"/>
                    <a:pt x="234" y="71"/>
                    <a:pt x="232" y="70"/>
                  </a:cubicBezTo>
                  <a:lnTo>
                    <a:pt x="229" y="69"/>
                  </a:lnTo>
                  <a:cubicBezTo>
                    <a:pt x="228" y="69"/>
                    <a:pt x="227" y="69"/>
                    <a:pt x="226" y="68"/>
                  </a:cubicBezTo>
                  <a:lnTo>
                    <a:pt x="218" y="61"/>
                  </a:lnTo>
                  <a:lnTo>
                    <a:pt x="216" y="63"/>
                  </a:lnTo>
                  <a:cubicBezTo>
                    <a:pt x="215" y="64"/>
                    <a:pt x="214" y="65"/>
                    <a:pt x="213" y="65"/>
                  </a:cubicBezTo>
                  <a:lnTo>
                    <a:pt x="210" y="67"/>
                  </a:lnTo>
                  <a:cubicBezTo>
                    <a:pt x="208" y="68"/>
                    <a:pt x="205" y="68"/>
                    <a:pt x="203" y="67"/>
                  </a:cubicBezTo>
                  <a:lnTo>
                    <a:pt x="199" y="65"/>
                  </a:lnTo>
                  <a:cubicBezTo>
                    <a:pt x="198" y="64"/>
                    <a:pt x="197" y="64"/>
                    <a:pt x="196" y="63"/>
                  </a:cubicBezTo>
                  <a:lnTo>
                    <a:pt x="188" y="54"/>
                  </a:lnTo>
                  <a:lnTo>
                    <a:pt x="181" y="55"/>
                  </a:lnTo>
                  <a:lnTo>
                    <a:pt x="179" y="65"/>
                  </a:lnTo>
                  <a:cubicBezTo>
                    <a:pt x="179" y="66"/>
                    <a:pt x="179" y="67"/>
                    <a:pt x="178" y="67"/>
                  </a:cubicBezTo>
                  <a:lnTo>
                    <a:pt x="176" y="72"/>
                  </a:lnTo>
                  <a:cubicBezTo>
                    <a:pt x="175" y="74"/>
                    <a:pt x="173" y="75"/>
                    <a:pt x="172" y="76"/>
                  </a:cubicBezTo>
                  <a:lnTo>
                    <a:pt x="165" y="78"/>
                  </a:lnTo>
                  <a:cubicBezTo>
                    <a:pt x="164" y="79"/>
                    <a:pt x="163" y="79"/>
                    <a:pt x="162" y="79"/>
                  </a:cubicBezTo>
                  <a:lnTo>
                    <a:pt x="155" y="79"/>
                  </a:lnTo>
                  <a:lnTo>
                    <a:pt x="157" y="81"/>
                  </a:lnTo>
                  <a:cubicBezTo>
                    <a:pt x="158" y="82"/>
                    <a:pt x="158" y="83"/>
                    <a:pt x="158" y="84"/>
                  </a:cubicBezTo>
                  <a:lnTo>
                    <a:pt x="160" y="91"/>
                  </a:lnTo>
                  <a:cubicBezTo>
                    <a:pt x="161" y="94"/>
                    <a:pt x="159" y="98"/>
                    <a:pt x="156" y="100"/>
                  </a:cubicBezTo>
                  <a:lnTo>
                    <a:pt x="150" y="102"/>
                  </a:lnTo>
                  <a:cubicBezTo>
                    <a:pt x="148" y="103"/>
                    <a:pt x="145" y="103"/>
                    <a:pt x="143" y="102"/>
                  </a:cubicBezTo>
                  <a:lnTo>
                    <a:pt x="138" y="100"/>
                  </a:lnTo>
                  <a:cubicBezTo>
                    <a:pt x="137" y="99"/>
                    <a:pt x="136" y="99"/>
                    <a:pt x="135" y="98"/>
                  </a:cubicBezTo>
                  <a:lnTo>
                    <a:pt x="122" y="84"/>
                  </a:lnTo>
                  <a:lnTo>
                    <a:pt x="121" y="86"/>
                  </a:lnTo>
                  <a:lnTo>
                    <a:pt x="121" y="88"/>
                  </a:lnTo>
                  <a:lnTo>
                    <a:pt x="133" y="104"/>
                  </a:lnTo>
                  <a:cubicBezTo>
                    <a:pt x="133" y="105"/>
                    <a:pt x="134" y="106"/>
                    <a:pt x="134" y="107"/>
                  </a:cubicBezTo>
                  <a:lnTo>
                    <a:pt x="136" y="114"/>
                  </a:lnTo>
                  <a:cubicBezTo>
                    <a:pt x="136" y="115"/>
                    <a:pt x="136" y="117"/>
                    <a:pt x="135" y="119"/>
                  </a:cubicBezTo>
                  <a:lnTo>
                    <a:pt x="131" y="127"/>
                  </a:lnTo>
                  <a:cubicBezTo>
                    <a:pt x="130" y="130"/>
                    <a:pt x="128" y="131"/>
                    <a:pt x="125" y="132"/>
                  </a:cubicBezTo>
                  <a:cubicBezTo>
                    <a:pt x="122" y="132"/>
                    <a:pt x="120" y="131"/>
                    <a:pt x="118" y="130"/>
                  </a:cubicBezTo>
                  <a:lnTo>
                    <a:pt x="112" y="124"/>
                  </a:lnTo>
                  <a:lnTo>
                    <a:pt x="107" y="124"/>
                  </a:lnTo>
                  <a:lnTo>
                    <a:pt x="98" y="127"/>
                  </a:lnTo>
                  <a:cubicBezTo>
                    <a:pt x="97" y="128"/>
                    <a:pt x="97" y="128"/>
                    <a:pt x="96" y="128"/>
                  </a:cubicBezTo>
                  <a:lnTo>
                    <a:pt x="87" y="129"/>
                  </a:lnTo>
                  <a:cubicBezTo>
                    <a:pt x="86" y="129"/>
                    <a:pt x="85" y="128"/>
                    <a:pt x="84" y="128"/>
                  </a:cubicBezTo>
                  <a:lnTo>
                    <a:pt x="77" y="126"/>
                  </a:lnTo>
                  <a:lnTo>
                    <a:pt x="64" y="126"/>
                  </a:lnTo>
                  <a:lnTo>
                    <a:pt x="65" y="128"/>
                  </a:lnTo>
                  <a:cubicBezTo>
                    <a:pt x="65" y="129"/>
                    <a:pt x="66" y="130"/>
                    <a:pt x="66" y="131"/>
                  </a:cubicBezTo>
                  <a:lnTo>
                    <a:pt x="65" y="135"/>
                  </a:lnTo>
                  <a:cubicBezTo>
                    <a:pt x="65" y="137"/>
                    <a:pt x="65" y="138"/>
                    <a:pt x="64" y="139"/>
                  </a:cubicBezTo>
                  <a:lnTo>
                    <a:pt x="62" y="143"/>
                  </a:lnTo>
                  <a:cubicBezTo>
                    <a:pt x="60" y="145"/>
                    <a:pt x="57" y="147"/>
                    <a:pt x="53" y="146"/>
                  </a:cubicBezTo>
                  <a:lnTo>
                    <a:pt x="51" y="146"/>
                  </a:lnTo>
                  <a:cubicBezTo>
                    <a:pt x="50" y="145"/>
                    <a:pt x="47" y="145"/>
                    <a:pt x="46" y="143"/>
                  </a:cubicBezTo>
                  <a:lnTo>
                    <a:pt x="40" y="137"/>
                  </a:lnTo>
                  <a:lnTo>
                    <a:pt x="39" y="138"/>
                  </a:lnTo>
                  <a:cubicBezTo>
                    <a:pt x="38" y="139"/>
                    <a:pt x="37" y="140"/>
                    <a:pt x="36" y="141"/>
                  </a:cubicBezTo>
                  <a:lnTo>
                    <a:pt x="33" y="142"/>
                  </a:lnTo>
                  <a:lnTo>
                    <a:pt x="31" y="144"/>
                  </a:lnTo>
                  <a:cubicBezTo>
                    <a:pt x="31" y="145"/>
                    <a:pt x="30" y="146"/>
                    <a:pt x="28" y="147"/>
                  </a:cubicBezTo>
                  <a:cubicBezTo>
                    <a:pt x="27" y="147"/>
                    <a:pt x="24" y="148"/>
                    <a:pt x="22" y="148"/>
                  </a:cubicBezTo>
                  <a:lnTo>
                    <a:pt x="16" y="146"/>
                  </a:lnTo>
                  <a:lnTo>
                    <a:pt x="13" y="148"/>
                  </a:lnTo>
                  <a:lnTo>
                    <a:pt x="15" y="157"/>
                  </a:lnTo>
                  <a:lnTo>
                    <a:pt x="21" y="175"/>
                  </a:lnTo>
                  <a:cubicBezTo>
                    <a:pt x="21" y="176"/>
                    <a:pt x="21" y="177"/>
                    <a:pt x="21" y="178"/>
                  </a:cubicBezTo>
                  <a:lnTo>
                    <a:pt x="20" y="197"/>
                  </a:lnTo>
                  <a:cubicBezTo>
                    <a:pt x="22" y="197"/>
                    <a:pt x="23" y="198"/>
                    <a:pt x="25" y="199"/>
                  </a:cubicBezTo>
                  <a:lnTo>
                    <a:pt x="29" y="202"/>
                  </a:lnTo>
                  <a:lnTo>
                    <a:pt x="35" y="208"/>
                  </a:lnTo>
                  <a:cubicBezTo>
                    <a:pt x="36" y="208"/>
                    <a:pt x="36" y="209"/>
                    <a:pt x="36" y="210"/>
                  </a:cubicBezTo>
                  <a:lnTo>
                    <a:pt x="39" y="216"/>
                  </a:lnTo>
                  <a:cubicBezTo>
                    <a:pt x="40" y="217"/>
                    <a:pt x="40" y="218"/>
                    <a:pt x="40" y="219"/>
                  </a:cubicBezTo>
                  <a:lnTo>
                    <a:pt x="41" y="228"/>
                  </a:lnTo>
                  <a:lnTo>
                    <a:pt x="40" y="238"/>
                  </a:lnTo>
                  <a:cubicBezTo>
                    <a:pt x="40" y="239"/>
                    <a:pt x="39" y="240"/>
                    <a:pt x="38" y="241"/>
                  </a:cubicBezTo>
                  <a:lnTo>
                    <a:pt x="37" y="243"/>
                  </a:lnTo>
                  <a:lnTo>
                    <a:pt x="29" y="249"/>
                  </a:lnTo>
                  <a:cubicBezTo>
                    <a:pt x="29" y="250"/>
                    <a:pt x="28" y="250"/>
                    <a:pt x="27" y="250"/>
                  </a:cubicBezTo>
                  <a:lnTo>
                    <a:pt x="24" y="252"/>
                  </a:lnTo>
                  <a:cubicBezTo>
                    <a:pt x="23" y="252"/>
                    <a:pt x="21" y="252"/>
                    <a:pt x="20" y="252"/>
                  </a:cubicBezTo>
                  <a:lnTo>
                    <a:pt x="17" y="252"/>
                  </a:lnTo>
                  <a:lnTo>
                    <a:pt x="16" y="252"/>
                  </a:lnTo>
                  <a:lnTo>
                    <a:pt x="16" y="252"/>
                  </a:lnTo>
                  <a:cubicBezTo>
                    <a:pt x="14" y="254"/>
                    <a:pt x="12" y="255"/>
                    <a:pt x="9" y="255"/>
                  </a:cubicBezTo>
                  <a:lnTo>
                    <a:pt x="0" y="254"/>
                  </a:lnTo>
                  <a:lnTo>
                    <a:pt x="0" y="254"/>
                  </a:lnTo>
                  <a:lnTo>
                    <a:pt x="0" y="257"/>
                  </a:lnTo>
                  <a:lnTo>
                    <a:pt x="5" y="265"/>
                  </a:lnTo>
                  <a:cubicBezTo>
                    <a:pt x="6" y="266"/>
                    <a:pt x="6" y="267"/>
                    <a:pt x="6" y="267"/>
                  </a:cubicBezTo>
                  <a:lnTo>
                    <a:pt x="8" y="273"/>
                  </a:lnTo>
                  <a:lnTo>
                    <a:pt x="19" y="289"/>
                  </a:lnTo>
                  <a:cubicBezTo>
                    <a:pt x="20" y="291"/>
                    <a:pt x="20" y="294"/>
                    <a:pt x="19" y="296"/>
                  </a:cubicBezTo>
                  <a:cubicBezTo>
                    <a:pt x="20" y="296"/>
                    <a:pt x="20" y="296"/>
                    <a:pt x="21" y="296"/>
                  </a:cubicBezTo>
                  <a:lnTo>
                    <a:pt x="25" y="295"/>
                  </a:lnTo>
                  <a:cubicBezTo>
                    <a:pt x="26" y="295"/>
                    <a:pt x="27" y="295"/>
                    <a:pt x="28" y="295"/>
                  </a:cubicBezTo>
                  <a:lnTo>
                    <a:pt x="40" y="296"/>
                  </a:lnTo>
                  <a:lnTo>
                    <a:pt x="47" y="294"/>
                  </a:lnTo>
                  <a:cubicBezTo>
                    <a:pt x="48" y="294"/>
                    <a:pt x="49" y="294"/>
                    <a:pt x="50" y="294"/>
                  </a:cubicBezTo>
                  <a:lnTo>
                    <a:pt x="54" y="294"/>
                  </a:lnTo>
                  <a:cubicBezTo>
                    <a:pt x="55" y="294"/>
                    <a:pt x="56" y="295"/>
                    <a:pt x="57" y="295"/>
                  </a:cubicBezTo>
                  <a:cubicBezTo>
                    <a:pt x="59" y="294"/>
                    <a:pt x="61" y="293"/>
                    <a:pt x="63" y="293"/>
                  </a:cubicBezTo>
                  <a:lnTo>
                    <a:pt x="69" y="294"/>
                  </a:lnTo>
                  <a:cubicBezTo>
                    <a:pt x="71" y="294"/>
                    <a:pt x="72" y="294"/>
                    <a:pt x="73" y="295"/>
                  </a:cubicBezTo>
                  <a:lnTo>
                    <a:pt x="79" y="300"/>
                  </a:lnTo>
                  <a:lnTo>
                    <a:pt x="86" y="308"/>
                  </a:lnTo>
                  <a:cubicBezTo>
                    <a:pt x="88" y="310"/>
                    <a:pt x="88" y="314"/>
                    <a:pt x="87" y="317"/>
                  </a:cubicBezTo>
                  <a:cubicBezTo>
                    <a:pt x="85" y="320"/>
                    <a:pt x="81" y="321"/>
                    <a:pt x="78" y="321"/>
                  </a:cubicBezTo>
                  <a:lnTo>
                    <a:pt x="75" y="320"/>
                  </a:lnTo>
                  <a:cubicBezTo>
                    <a:pt x="74" y="320"/>
                    <a:pt x="74" y="320"/>
                    <a:pt x="74" y="320"/>
                  </a:cubicBezTo>
                  <a:lnTo>
                    <a:pt x="74" y="320"/>
                  </a:lnTo>
                  <a:lnTo>
                    <a:pt x="74" y="323"/>
                  </a:lnTo>
                  <a:lnTo>
                    <a:pt x="74" y="328"/>
                  </a:lnTo>
                  <a:cubicBezTo>
                    <a:pt x="74" y="328"/>
                    <a:pt x="73" y="329"/>
                    <a:pt x="73" y="330"/>
                  </a:cubicBezTo>
                  <a:cubicBezTo>
                    <a:pt x="72" y="333"/>
                    <a:pt x="68" y="336"/>
                    <a:pt x="65" y="336"/>
                  </a:cubicBezTo>
                  <a:lnTo>
                    <a:pt x="59" y="336"/>
                  </a:lnTo>
                  <a:cubicBezTo>
                    <a:pt x="58" y="336"/>
                    <a:pt x="57" y="336"/>
                    <a:pt x="57" y="335"/>
                  </a:cubicBezTo>
                  <a:lnTo>
                    <a:pt x="53" y="334"/>
                  </a:lnTo>
                  <a:cubicBezTo>
                    <a:pt x="53" y="334"/>
                    <a:pt x="52" y="334"/>
                    <a:pt x="52" y="333"/>
                  </a:cubicBezTo>
                  <a:lnTo>
                    <a:pt x="44" y="328"/>
                  </a:lnTo>
                  <a:lnTo>
                    <a:pt x="39" y="328"/>
                  </a:lnTo>
                  <a:lnTo>
                    <a:pt x="33" y="331"/>
                  </a:lnTo>
                  <a:lnTo>
                    <a:pt x="24" y="332"/>
                  </a:lnTo>
                  <a:lnTo>
                    <a:pt x="23" y="332"/>
                  </a:lnTo>
                  <a:lnTo>
                    <a:pt x="23" y="333"/>
                  </a:lnTo>
                  <a:cubicBezTo>
                    <a:pt x="23" y="334"/>
                    <a:pt x="23" y="337"/>
                    <a:pt x="23" y="338"/>
                  </a:cubicBezTo>
                  <a:cubicBezTo>
                    <a:pt x="22" y="339"/>
                    <a:pt x="20" y="343"/>
                    <a:pt x="18" y="344"/>
                  </a:cubicBezTo>
                  <a:cubicBezTo>
                    <a:pt x="17" y="344"/>
                    <a:pt x="15" y="345"/>
                    <a:pt x="13" y="345"/>
                  </a:cubicBezTo>
                  <a:lnTo>
                    <a:pt x="12" y="348"/>
                  </a:lnTo>
                  <a:lnTo>
                    <a:pt x="17" y="373"/>
                  </a:lnTo>
                  <a:cubicBezTo>
                    <a:pt x="17" y="374"/>
                    <a:pt x="17" y="374"/>
                    <a:pt x="17" y="374"/>
                  </a:cubicBezTo>
                  <a:cubicBezTo>
                    <a:pt x="18" y="374"/>
                    <a:pt x="19" y="375"/>
                    <a:pt x="20" y="375"/>
                  </a:cubicBezTo>
                  <a:cubicBezTo>
                    <a:pt x="22" y="376"/>
                    <a:pt x="24" y="378"/>
                    <a:pt x="25" y="380"/>
                  </a:cubicBezTo>
                  <a:lnTo>
                    <a:pt x="25" y="382"/>
                  </a:lnTo>
                  <a:cubicBezTo>
                    <a:pt x="26" y="383"/>
                    <a:pt x="26" y="383"/>
                    <a:pt x="26" y="384"/>
                  </a:cubicBezTo>
                  <a:lnTo>
                    <a:pt x="26" y="390"/>
                  </a:lnTo>
                  <a:lnTo>
                    <a:pt x="31" y="394"/>
                  </a:lnTo>
                  <a:lnTo>
                    <a:pt x="33" y="393"/>
                  </a:lnTo>
                  <a:cubicBezTo>
                    <a:pt x="37" y="391"/>
                    <a:pt x="41" y="393"/>
                    <a:pt x="44" y="396"/>
                  </a:cubicBezTo>
                  <a:lnTo>
                    <a:pt x="46" y="401"/>
                  </a:lnTo>
                  <a:cubicBezTo>
                    <a:pt x="47" y="402"/>
                    <a:pt x="47" y="403"/>
                    <a:pt x="48" y="404"/>
                  </a:cubicBezTo>
                  <a:lnTo>
                    <a:pt x="48" y="413"/>
                  </a:lnTo>
                  <a:lnTo>
                    <a:pt x="48" y="425"/>
                  </a:lnTo>
                  <a:lnTo>
                    <a:pt x="47" y="438"/>
                  </a:lnTo>
                  <a:lnTo>
                    <a:pt x="48" y="441"/>
                  </a:lnTo>
                  <a:lnTo>
                    <a:pt x="50" y="443"/>
                  </a:lnTo>
                  <a:lnTo>
                    <a:pt x="53" y="447"/>
                  </a:lnTo>
                  <a:cubicBezTo>
                    <a:pt x="54" y="448"/>
                    <a:pt x="54" y="449"/>
                    <a:pt x="54" y="450"/>
                  </a:cubicBezTo>
                  <a:lnTo>
                    <a:pt x="56" y="461"/>
                  </a:lnTo>
                  <a:cubicBezTo>
                    <a:pt x="57" y="460"/>
                    <a:pt x="59" y="460"/>
                    <a:pt x="60" y="461"/>
                  </a:cubicBezTo>
                  <a:lnTo>
                    <a:pt x="62" y="462"/>
                  </a:lnTo>
                  <a:cubicBezTo>
                    <a:pt x="63" y="462"/>
                    <a:pt x="63" y="462"/>
                    <a:pt x="63" y="462"/>
                  </a:cubicBezTo>
                  <a:cubicBezTo>
                    <a:pt x="65" y="461"/>
                    <a:pt x="67" y="460"/>
                    <a:pt x="68" y="461"/>
                  </a:cubicBezTo>
                  <a:cubicBezTo>
                    <a:pt x="70" y="461"/>
                    <a:pt x="73" y="462"/>
                    <a:pt x="74" y="463"/>
                  </a:cubicBezTo>
                  <a:cubicBezTo>
                    <a:pt x="75" y="464"/>
                    <a:pt x="76" y="465"/>
                    <a:pt x="76" y="466"/>
                  </a:cubicBezTo>
                  <a:lnTo>
                    <a:pt x="79" y="468"/>
                  </a:lnTo>
                  <a:lnTo>
                    <a:pt x="85" y="469"/>
                  </a:lnTo>
                  <a:cubicBezTo>
                    <a:pt x="86" y="469"/>
                    <a:pt x="87" y="469"/>
                    <a:pt x="87" y="470"/>
                  </a:cubicBezTo>
                  <a:lnTo>
                    <a:pt x="100" y="475"/>
                  </a:lnTo>
                  <a:cubicBezTo>
                    <a:pt x="102" y="476"/>
                    <a:pt x="103" y="477"/>
                    <a:pt x="103" y="478"/>
                  </a:cubicBezTo>
                  <a:lnTo>
                    <a:pt x="109" y="485"/>
                  </a:lnTo>
                  <a:lnTo>
                    <a:pt x="117" y="492"/>
                  </a:lnTo>
                  <a:cubicBezTo>
                    <a:pt x="117" y="493"/>
                    <a:pt x="118" y="493"/>
                    <a:pt x="118" y="494"/>
                  </a:cubicBezTo>
                  <a:lnTo>
                    <a:pt x="121" y="498"/>
                  </a:lnTo>
                  <a:cubicBezTo>
                    <a:pt x="121" y="498"/>
                    <a:pt x="122" y="497"/>
                    <a:pt x="122" y="496"/>
                  </a:cubicBezTo>
                  <a:lnTo>
                    <a:pt x="126" y="493"/>
                  </a:lnTo>
                  <a:cubicBezTo>
                    <a:pt x="127" y="491"/>
                    <a:pt x="129" y="491"/>
                    <a:pt x="131" y="491"/>
                  </a:cubicBezTo>
                  <a:lnTo>
                    <a:pt x="135" y="491"/>
                  </a:lnTo>
                  <a:cubicBezTo>
                    <a:pt x="136" y="491"/>
                    <a:pt x="136" y="491"/>
                    <a:pt x="137" y="491"/>
                  </a:cubicBezTo>
                  <a:lnTo>
                    <a:pt x="142" y="493"/>
                  </a:lnTo>
                  <a:lnTo>
                    <a:pt x="144" y="490"/>
                  </a:lnTo>
                  <a:lnTo>
                    <a:pt x="150" y="479"/>
                  </a:lnTo>
                  <a:lnTo>
                    <a:pt x="151" y="469"/>
                  </a:lnTo>
                  <a:lnTo>
                    <a:pt x="156" y="457"/>
                  </a:lnTo>
                  <a:lnTo>
                    <a:pt x="159" y="453"/>
                  </a:lnTo>
                  <a:cubicBezTo>
                    <a:pt x="160" y="452"/>
                    <a:pt x="161" y="451"/>
                    <a:pt x="162" y="451"/>
                  </a:cubicBezTo>
                  <a:lnTo>
                    <a:pt x="169" y="448"/>
                  </a:lnTo>
                  <a:cubicBezTo>
                    <a:pt x="170" y="447"/>
                    <a:pt x="171" y="447"/>
                    <a:pt x="173" y="447"/>
                  </a:cubicBezTo>
                  <a:lnTo>
                    <a:pt x="181" y="448"/>
                  </a:lnTo>
                  <a:cubicBezTo>
                    <a:pt x="182" y="448"/>
                    <a:pt x="183" y="448"/>
                    <a:pt x="184" y="448"/>
                  </a:cubicBezTo>
                  <a:lnTo>
                    <a:pt x="191" y="452"/>
                  </a:lnTo>
                  <a:cubicBezTo>
                    <a:pt x="192" y="452"/>
                    <a:pt x="193" y="453"/>
                    <a:pt x="193" y="453"/>
                  </a:cubicBezTo>
                  <a:lnTo>
                    <a:pt x="210" y="467"/>
                  </a:lnTo>
                  <a:lnTo>
                    <a:pt x="211" y="468"/>
                  </a:lnTo>
                  <a:lnTo>
                    <a:pt x="215" y="475"/>
                  </a:lnTo>
                  <a:cubicBezTo>
                    <a:pt x="216" y="476"/>
                    <a:pt x="216" y="477"/>
                    <a:pt x="217" y="478"/>
                  </a:cubicBezTo>
                  <a:lnTo>
                    <a:pt x="218" y="486"/>
                  </a:lnTo>
                  <a:cubicBezTo>
                    <a:pt x="218" y="487"/>
                    <a:pt x="218" y="488"/>
                    <a:pt x="218" y="489"/>
                  </a:cubicBezTo>
                  <a:lnTo>
                    <a:pt x="216" y="498"/>
                  </a:lnTo>
                  <a:cubicBezTo>
                    <a:pt x="215" y="499"/>
                    <a:pt x="214" y="501"/>
                    <a:pt x="213" y="502"/>
                  </a:cubicBezTo>
                  <a:lnTo>
                    <a:pt x="208" y="506"/>
                  </a:lnTo>
                  <a:lnTo>
                    <a:pt x="202" y="510"/>
                  </a:lnTo>
                  <a:lnTo>
                    <a:pt x="200" y="513"/>
                  </a:lnTo>
                  <a:lnTo>
                    <a:pt x="200" y="515"/>
                  </a:lnTo>
                  <a:lnTo>
                    <a:pt x="200" y="518"/>
                  </a:lnTo>
                  <a:lnTo>
                    <a:pt x="200" y="522"/>
                  </a:lnTo>
                  <a:cubicBezTo>
                    <a:pt x="200" y="523"/>
                    <a:pt x="199" y="524"/>
                    <a:pt x="199" y="524"/>
                  </a:cubicBezTo>
                  <a:lnTo>
                    <a:pt x="197" y="534"/>
                  </a:lnTo>
                  <a:lnTo>
                    <a:pt x="200" y="543"/>
                  </a:lnTo>
                  <a:cubicBezTo>
                    <a:pt x="200" y="544"/>
                    <a:pt x="200" y="545"/>
                    <a:pt x="200" y="546"/>
                  </a:cubicBezTo>
                  <a:lnTo>
                    <a:pt x="198" y="559"/>
                  </a:lnTo>
                  <a:lnTo>
                    <a:pt x="198" y="576"/>
                  </a:lnTo>
                  <a:cubicBezTo>
                    <a:pt x="198" y="577"/>
                    <a:pt x="197" y="579"/>
                    <a:pt x="197" y="580"/>
                  </a:cubicBezTo>
                  <a:lnTo>
                    <a:pt x="193" y="586"/>
                  </a:lnTo>
                  <a:lnTo>
                    <a:pt x="184" y="597"/>
                  </a:lnTo>
                  <a:lnTo>
                    <a:pt x="181" y="610"/>
                  </a:lnTo>
                  <a:lnTo>
                    <a:pt x="170" y="636"/>
                  </a:lnTo>
                  <a:lnTo>
                    <a:pt x="169" y="645"/>
                  </a:lnTo>
                  <a:lnTo>
                    <a:pt x="169" y="646"/>
                  </a:lnTo>
                  <a:lnTo>
                    <a:pt x="171" y="645"/>
                  </a:lnTo>
                  <a:lnTo>
                    <a:pt x="172" y="643"/>
                  </a:lnTo>
                  <a:lnTo>
                    <a:pt x="174" y="636"/>
                  </a:lnTo>
                  <a:cubicBezTo>
                    <a:pt x="175" y="635"/>
                    <a:pt x="175" y="634"/>
                    <a:pt x="176" y="634"/>
                  </a:cubicBezTo>
                  <a:lnTo>
                    <a:pt x="178" y="631"/>
                  </a:lnTo>
                  <a:cubicBezTo>
                    <a:pt x="179" y="630"/>
                    <a:pt x="180" y="629"/>
                    <a:pt x="181" y="629"/>
                  </a:cubicBezTo>
                  <a:lnTo>
                    <a:pt x="188" y="625"/>
                  </a:lnTo>
                  <a:lnTo>
                    <a:pt x="197" y="617"/>
                  </a:lnTo>
                  <a:cubicBezTo>
                    <a:pt x="198" y="616"/>
                    <a:pt x="200" y="615"/>
                    <a:pt x="201" y="615"/>
                  </a:cubicBezTo>
                  <a:lnTo>
                    <a:pt x="205" y="614"/>
                  </a:lnTo>
                  <a:cubicBezTo>
                    <a:pt x="206" y="614"/>
                    <a:pt x="207" y="614"/>
                    <a:pt x="208" y="614"/>
                  </a:cubicBezTo>
                  <a:lnTo>
                    <a:pt x="221" y="616"/>
                  </a:lnTo>
                  <a:lnTo>
                    <a:pt x="229" y="615"/>
                  </a:lnTo>
                  <a:lnTo>
                    <a:pt x="232" y="607"/>
                  </a:lnTo>
                  <a:cubicBezTo>
                    <a:pt x="232" y="606"/>
                    <a:pt x="232" y="606"/>
                    <a:pt x="233" y="605"/>
                  </a:cubicBezTo>
                  <a:lnTo>
                    <a:pt x="236" y="601"/>
                  </a:lnTo>
                  <a:cubicBezTo>
                    <a:pt x="238" y="599"/>
                    <a:pt x="241" y="598"/>
                    <a:pt x="244" y="599"/>
                  </a:cubicBezTo>
                  <a:lnTo>
                    <a:pt x="250" y="600"/>
                  </a:lnTo>
                  <a:cubicBezTo>
                    <a:pt x="251" y="601"/>
                    <a:pt x="252" y="601"/>
                    <a:pt x="253" y="601"/>
                  </a:cubicBezTo>
                  <a:lnTo>
                    <a:pt x="256" y="604"/>
                  </a:lnTo>
                  <a:lnTo>
                    <a:pt x="259" y="601"/>
                  </a:lnTo>
                  <a:lnTo>
                    <a:pt x="265" y="597"/>
                  </a:lnTo>
                  <a:cubicBezTo>
                    <a:pt x="266" y="596"/>
                    <a:pt x="267" y="596"/>
                    <a:pt x="268" y="596"/>
                  </a:cubicBezTo>
                  <a:lnTo>
                    <a:pt x="282" y="594"/>
                  </a:lnTo>
                  <a:lnTo>
                    <a:pt x="285" y="592"/>
                  </a:lnTo>
                  <a:lnTo>
                    <a:pt x="299" y="578"/>
                  </a:lnTo>
                  <a:lnTo>
                    <a:pt x="304" y="574"/>
                  </a:lnTo>
                  <a:cubicBezTo>
                    <a:pt x="305" y="574"/>
                    <a:pt x="306" y="574"/>
                    <a:pt x="306" y="573"/>
                  </a:cubicBezTo>
                  <a:lnTo>
                    <a:pt x="311" y="572"/>
                  </a:lnTo>
                  <a:cubicBezTo>
                    <a:pt x="312" y="572"/>
                    <a:pt x="312" y="572"/>
                    <a:pt x="313" y="572"/>
                  </a:cubicBezTo>
                  <a:lnTo>
                    <a:pt x="322" y="572"/>
                  </a:lnTo>
                  <a:cubicBezTo>
                    <a:pt x="323" y="571"/>
                    <a:pt x="325" y="572"/>
                    <a:pt x="327" y="573"/>
                  </a:cubicBezTo>
                  <a:lnTo>
                    <a:pt x="332" y="577"/>
                  </a:lnTo>
                  <a:cubicBezTo>
                    <a:pt x="333" y="578"/>
                    <a:pt x="334" y="579"/>
                    <a:pt x="335" y="581"/>
                  </a:cubicBezTo>
                  <a:lnTo>
                    <a:pt x="336" y="583"/>
                  </a:lnTo>
                  <a:lnTo>
                    <a:pt x="336" y="580"/>
                  </a:lnTo>
                  <a:cubicBezTo>
                    <a:pt x="336" y="578"/>
                    <a:pt x="337" y="576"/>
                    <a:pt x="338" y="574"/>
                  </a:cubicBezTo>
                  <a:lnTo>
                    <a:pt x="341" y="572"/>
                  </a:lnTo>
                  <a:cubicBezTo>
                    <a:pt x="343" y="570"/>
                    <a:pt x="345" y="569"/>
                    <a:pt x="348" y="570"/>
                  </a:cubicBezTo>
                  <a:lnTo>
                    <a:pt x="351" y="571"/>
                  </a:lnTo>
                  <a:cubicBezTo>
                    <a:pt x="353" y="571"/>
                    <a:pt x="354" y="571"/>
                    <a:pt x="355" y="572"/>
                  </a:cubicBezTo>
                  <a:lnTo>
                    <a:pt x="358" y="575"/>
                  </a:lnTo>
                  <a:cubicBezTo>
                    <a:pt x="359" y="576"/>
                    <a:pt x="360" y="577"/>
                    <a:pt x="360" y="578"/>
                  </a:cubicBezTo>
                  <a:lnTo>
                    <a:pt x="363" y="585"/>
                  </a:lnTo>
                  <a:cubicBezTo>
                    <a:pt x="365" y="585"/>
                    <a:pt x="367" y="585"/>
                    <a:pt x="368" y="586"/>
                  </a:cubicBezTo>
                  <a:lnTo>
                    <a:pt x="376" y="590"/>
                  </a:lnTo>
                  <a:cubicBezTo>
                    <a:pt x="377" y="591"/>
                    <a:pt x="378" y="592"/>
                    <a:pt x="378" y="592"/>
                  </a:cubicBezTo>
                  <a:lnTo>
                    <a:pt x="389" y="606"/>
                  </a:lnTo>
                  <a:lnTo>
                    <a:pt x="394" y="610"/>
                  </a:lnTo>
                  <a:lnTo>
                    <a:pt x="400" y="611"/>
                  </a:lnTo>
                  <a:cubicBezTo>
                    <a:pt x="401" y="611"/>
                    <a:pt x="402" y="612"/>
                    <a:pt x="403" y="612"/>
                  </a:cubicBezTo>
                  <a:lnTo>
                    <a:pt x="405" y="614"/>
                  </a:lnTo>
                  <a:cubicBezTo>
                    <a:pt x="405" y="614"/>
                    <a:pt x="406" y="615"/>
                    <a:pt x="407" y="616"/>
                  </a:cubicBezTo>
                  <a:lnTo>
                    <a:pt x="408" y="619"/>
                  </a:lnTo>
                  <a:cubicBezTo>
                    <a:pt x="409" y="620"/>
                    <a:pt x="409" y="621"/>
                    <a:pt x="409" y="622"/>
                  </a:cubicBezTo>
                  <a:lnTo>
                    <a:pt x="410" y="627"/>
                  </a:lnTo>
                  <a:lnTo>
                    <a:pt x="414" y="631"/>
                  </a:lnTo>
                  <a:lnTo>
                    <a:pt x="417" y="632"/>
                  </a:lnTo>
                  <a:lnTo>
                    <a:pt x="420" y="631"/>
                  </a:lnTo>
                  <a:lnTo>
                    <a:pt x="431" y="628"/>
                  </a:lnTo>
                  <a:cubicBezTo>
                    <a:pt x="432" y="627"/>
                    <a:pt x="433" y="627"/>
                    <a:pt x="434" y="627"/>
                  </a:cubicBezTo>
                  <a:lnTo>
                    <a:pt x="437" y="627"/>
                  </a:lnTo>
                  <a:cubicBezTo>
                    <a:pt x="440" y="627"/>
                    <a:pt x="442" y="629"/>
                    <a:pt x="443" y="631"/>
                  </a:cubicBezTo>
                  <a:lnTo>
                    <a:pt x="446" y="637"/>
                  </a:lnTo>
                  <a:cubicBezTo>
                    <a:pt x="447" y="637"/>
                    <a:pt x="447" y="638"/>
                    <a:pt x="447" y="639"/>
                  </a:cubicBezTo>
                  <a:lnTo>
                    <a:pt x="450" y="651"/>
                  </a:lnTo>
                  <a:lnTo>
                    <a:pt x="452" y="653"/>
                  </a:lnTo>
                  <a:lnTo>
                    <a:pt x="490" y="657"/>
                  </a:lnTo>
                  <a:cubicBezTo>
                    <a:pt x="491" y="657"/>
                    <a:pt x="492" y="657"/>
                    <a:pt x="493" y="658"/>
                  </a:cubicBezTo>
                  <a:lnTo>
                    <a:pt x="495" y="659"/>
                  </a:lnTo>
                  <a:cubicBezTo>
                    <a:pt x="496" y="659"/>
                    <a:pt x="497" y="660"/>
                    <a:pt x="498" y="661"/>
                  </a:cubicBezTo>
                  <a:lnTo>
                    <a:pt x="499" y="663"/>
                  </a:lnTo>
                  <a:cubicBezTo>
                    <a:pt x="500" y="664"/>
                    <a:pt x="501" y="665"/>
                    <a:pt x="501" y="666"/>
                  </a:cubicBezTo>
                  <a:lnTo>
                    <a:pt x="501" y="670"/>
                  </a:lnTo>
                  <a:cubicBezTo>
                    <a:pt x="502" y="671"/>
                    <a:pt x="501" y="672"/>
                    <a:pt x="501" y="674"/>
                  </a:cubicBezTo>
                  <a:lnTo>
                    <a:pt x="499" y="679"/>
                  </a:lnTo>
                  <a:lnTo>
                    <a:pt x="500" y="686"/>
                  </a:lnTo>
                  <a:lnTo>
                    <a:pt x="519" y="703"/>
                  </a:lnTo>
                  <a:lnTo>
                    <a:pt x="527" y="712"/>
                  </a:lnTo>
                  <a:lnTo>
                    <a:pt x="545" y="744"/>
                  </a:lnTo>
                  <a:lnTo>
                    <a:pt x="551" y="751"/>
                  </a:lnTo>
                  <a:lnTo>
                    <a:pt x="559" y="756"/>
                  </a:lnTo>
                  <a:lnTo>
                    <a:pt x="574" y="763"/>
                  </a:lnTo>
                  <a:cubicBezTo>
                    <a:pt x="575" y="763"/>
                    <a:pt x="576" y="764"/>
                    <a:pt x="577" y="764"/>
                  </a:cubicBezTo>
                  <a:lnTo>
                    <a:pt x="580" y="768"/>
                  </a:lnTo>
                  <a:lnTo>
                    <a:pt x="586" y="777"/>
                  </a:lnTo>
                  <a:lnTo>
                    <a:pt x="589" y="776"/>
                  </a:lnTo>
                  <a:cubicBezTo>
                    <a:pt x="590" y="775"/>
                    <a:pt x="593" y="774"/>
                    <a:pt x="595" y="775"/>
                  </a:cubicBezTo>
                  <a:cubicBezTo>
                    <a:pt x="595" y="775"/>
                    <a:pt x="596" y="776"/>
                    <a:pt x="597" y="776"/>
                  </a:cubicBezTo>
                  <a:lnTo>
                    <a:pt x="598" y="775"/>
                  </a:lnTo>
                  <a:cubicBezTo>
                    <a:pt x="598" y="774"/>
                    <a:pt x="599" y="773"/>
                    <a:pt x="600" y="772"/>
                  </a:cubicBezTo>
                  <a:lnTo>
                    <a:pt x="605" y="767"/>
                  </a:lnTo>
                  <a:lnTo>
                    <a:pt x="613" y="763"/>
                  </a:lnTo>
                  <a:lnTo>
                    <a:pt x="621" y="760"/>
                  </a:lnTo>
                  <a:cubicBezTo>
                    <a:pt x="622" y="760"/>
                    <a:pt x="623" y="760"/>
                    <a:pt x="624" y="760"/>
                  </a:cubicBezTo>
                  <a:lnTo>
                    <a:pt x="638" y="761"/>
                  </a:lnTo>
                  <a:lnTo>
                    <a:pt x="640" y="759"/>
                  </a:lnTo>
                  <a:lnTo>
                    <a:pt x="648" y="745"/>
                  </a:lnTo>
                  <a:cubicBezTo>
                    <a:pt x="648" y="744"/>
                    <a:pt x="649" y="743"/>
                    <a:pt x="651" y="742"/>
                  </a:cubicBezTo>
                  <a:lnTo>
                    <a:pt x="655" y="740"/>
                  </a:lnTo>
                  <a:cubicBezTo>
                    <a:pt x="657" y="739"/>
                    <a:pt x="660" y="740"/>
                    <a:pt x="663" y="742"/>
                  </a:cubicBezTo>
                  <a:lnTo>
                    <a:pt x="666" y="745"/>
                  </a:lnTo>
                  <a:lnTo>
                    <a:pt x="667" y="744"/>
                  </a:lnTo>
                  <a:lnTo>
                    <a:pt x="672" y="744"/>
                  </a:lnTo>
                  <a:cubicBezTo>
                    <a:pt x="673" y="744"/>
                    <a:pt x="674" y="745"/>
                    <a:pt x="675" y="745"/>
                  </a:cubicBezTo>
                  <a:lnTo>
                    <a:pt x="682" y="747"/>
                  </a:lnTo>
                  <a:cubicBezTo>
                    <a:pt x="682" y="748"/>
                    <a:pt x="683" y="748"/>
                    <a:pt x="684" y="749"/>
                  </a:cubicBezTo>
                  <a:lnTo>
                    <a:pt x="688" y="752"/>
                  </a:lnTo>
                  <a:cubicBezTo>
                    <a:pt x="689" y="753"/>
                    <a:pt x="690" y="754"/>
                    <a:pt x="690" y="754"/>
                  </a:cubicBezTo>
                  <a:lnTo>
                    <a:pt x="699" y="768"/>
                  </a:lnTo>
                  <a:lnTo>
                    <a:pt x="701" y="769"/>
                  </a:lnTo>
                  <a:lnTo>
                    <a:pt x="715" y="770"/>
                  </a:lnTo>
                  <a:cubicBezTo>
                    <a:pt x="716" y="770"/>
                    <a:pt x="717" y="770"/>
                    <a:pt x="717" y="771"/>
                  </a:cubicBezTo>
                  <a:lnTo>
                    <a:pt x="740" y="780"/>
                  </a:lnTo>
                  <a:lnTo>
                    <a:pt x="739" y="772"/>
                  </a:lnTo>
                  <a:lnTo>
                    <a:pt x="738" y="766"/>
                  </a:lnTo>
                  <a:cubicBezTo>
                    <a:pt x="738" y="764"/>
                    <a:pt x="739" y="763"/>
                    <a:pt x="739" y="762"/>
                  </a:cubicBezTo>
                  <a:lnTo>
                    <a:pt x="741" y="758"/>
                  </a:lnTo>
                  <a:cubicBezTo>
                    <a:pt x="742" y="757"/>
                    <a:pt x="744" y="755"/>
                    <a:pt x="746" y="755"/>
                  </a:cubicBezTo>
                  <a:lnTo>
                    <a:pt x="748" y="754"/>
                  </a:lnTo>
                  <a:cubicBezTo>
                    <a:pt x="749" y="754"/>
                    <a:pt x="749" y="754"/>
                    <a:pt x="750" y="754"/>
                  </a:cubicBezTo>
                  <a:lnTo>
                    <a:pt x="750" y="750"/>
                  </a:lnTo>
                  <a:cubicBezTo>
                    <a:pt x="750" y="749"/>
                    <a:pt x="750" y="748"/>
                    <a:pt x="750" y="748"/>
                  </a:cubicBezTo>
                  <a:lnTo>
                    <a:pt x="749" y="743"/>
                  </a:lnTo>
                  <a:cubicBezTo>
                    <a:pt x="749" y="742"/>
                    <a:pt x="749" y="738"/>
                    <a:pt x="749" y="737"/>
                  </a:cubicBezTo>
                  <a:lnTo>
                    <a:pt x="751" y="730"/>
                  </a:lnTo>
                  <a:lnTo>
                    <a:pt x="753" y="726"/>
                  </a:lnTo>
                  <a:lnTo>
                    <a:pt x="757" y="721"/>
                  </a:lnTo>
                  <a:cubicBezTo>
                    <a:pt x="758" y="721"/>
                    <a:pt x="759" y="720"/>
                    <a:pt x="760" y="720"/>
                  </a:cubicBezTo>
                  <a:lnTo>
                    <a:pt x="775" y="714"/>
                  </a:lnTo>
                  <a:lnTo>
                    <a:pt x="773" y="705"/>
                  </a:lnTo>
                  <a:cubicBezTo>
                    <a:pt x="773" y="704"/>
                    <a:pt x="773" y="703"/>
                    <a:pt x="773" y="702"/>
                  </a:cubicBezTo>
                  <a:lnTo>
                    <a:pt x="774" y="696"/>
                  </a:lnTo>
                  <a:cubicBezTo>
                    <a:pt x="774" y="695"/>
                    <a:pt x="774" y="694"/>
                    <a:pt x="775" y="693"/>
                  </a:cubicBezTo>
                  <a:lnTo>
                    <a:pt x="777" y="690"/>
                  </a:lnTo>
                  <a:cubicBezTo>
                    <a:pt x="778" y="689"/>
                    <a:pt x="778" y="688"/>
                    <a:pt x="779" y="688"/>
                  </a:cubicBezTo>
                  <a:lnTo>
                    <a:pt x="779" y="687"/>
                  </a:lnTo>
                  <a:cubicBezTo>
                    <a:pt x="779" y="686"/>
                    <a:pt x="779" y="686"/>
                    <a:pt x="779" y="685"/>
                  </a:cubicBezTo>
                  <a:cubicBezTo>
                    <a:pt x="779" y="682"/>
                    <a:pt x="780" y="679"/>
                    <a:pt x="782" y="678"/>
                  </a:cubicBezTo>
                  <a:lnTo>
                    <a:pt x="785" y="676"/>
                  </a:lnTo>
                  <a:cubicBezTo>
                    <a:pt x="786" y="675"/>
                    <a:pt x="787" y="675"/>
                    <a:pt x="788" y="675"/>
                  </a:cubicBezTo>
                  <a:lnTo>
                    <a:pt x="820" y="671"/>
                  </a:lnTo>
                  <a:lnTo>
                    <a:pt x="832" y="665"/>
                  </a:lnTo>
                  <a:lnTo>
                    <a:pt x="831" y="661"/>
                  </a:lnTo>
                  <a:lnTo>
                    <a:pt x="813" y="654"/>
                  </a:lnTo>
                  <a:cubicBezTo>
                    <a:pt x="812" y="653"/>
                    <a:pt x="810" y="652"/>
                    <a:pt x="810" y="651"/>
                  </a:cubicBezTo>
                  <a:lnTo>
                    <a:pt x="808" y="649"/>
                  </a:lnTo>
                  <a:cubicBezTo>
                    <a:pt x="807" y="648"/>
                    <a:pt x="807" y="647"/>
                    <a:pt x="807" y="646"/>
                  </a:cubicBezTo>
                  <a:lnTo>
                    <a:pt x="806" y="641"/>
                  </a:lnTo>
                  <a:cubicBezTo>
                    <a:pt x="805" y="639"/>
                    <a:pt x="805" y="638"/>
                    <a:pt x="806" y="637"/>
                  </a:cubicBezTo>
                  <a:lnTo>
                    <a:pt x="809" y="626"/>
                  </a:lnTo>
                  <a:lnTo>
                    <a:pt x="808" y="621"/>
                  </a:lnTo>
                  <a:lnTo>
                    <a:pt x="805" y="620"/>
                  </a:lnTo>
                  <a:cubicBezTo>
                    <a:pt x="802" y="619"/>
                    <a:pt x="801" y="616"/>
                    <a:pt x="801" y="613"/>
                  </a:cubicBezTo>
                  <a:lnTo>
                    <a:pt x="800" y="602"/>
                  </a:lnTo>
                  <a:lnTo>
                    <a:pt x="802" y="591"/>
                  </a:lnTo>
                  <a:lnTo>
                    <a:pt x="801" y="584"/>
                  </a:lnTo>
                  <a:lnTo>
                    <a:pt x="793" y="572"/>
                  </a:lnTo>
                  <a:lnTo>
                    <a:pt x="776" y="535"/>
                  </a:lnTo>
                  <a:cubicBezTo>
                    <a:pt x="776" y="534"/>
                    <a:pt x="776" y="533"/>
                    <a:pt x="775" y="533"/>
                  </a:cubicBezTo>
                  <a:lnTo>
                    <a:pt x="773" y="515"/>
                  </a:lnTo>
                  <a:cubicBezTo>
                    <a:pt x="773" y="514"/>
                    <a:pt x="773" y="514"/>
                    <a:pt x="773" y="513"/>
                  </a:cubicBezTo>
                  <a:lnTo>
                    <a:pt x="776" y="494"/>
                  </a:lnTo>
                  <a:cubicBezTo>
                    <a:pt x="776" y="494"/>
                    <a:pt x="776" y="493"/>
                    <a:pt x="777" y="492"/>
                  </a:cubicBezTo>
                  <a:lnTo>
                    <a:pt x="788" y="466"/>
                  </a:lnTo>
                  <a:lnTo>
                    <a:pt x="763" y="334"/>
                  </a:lnTo>
                  <a:cubicBezTo>
                    <a:pt x="762" y="333"/>
                    <a:pt x="763" y="331"/>
                    <a:pt x="763" y="330"/>
                  </a:cubicBezTo>
                  <a:lnTo>
                    <a:pt x="777" y="285"/>
                  </a:lnTo>
                  <a:cubicBezTo>
                    <a:pt x="777" y="283"/>
                    <a:pt x="778" y="282"/>
                    <a:pt x="779" y="281"/>
                  </a:cubicBezTo>
                  <a:lnTo>
                    <a:pt x="822" y="245"/>
                  </a:lnTo>
                  <a:lnTo>
                    <a:pt x="824" y="241"/>
                  </a:lnTo>
                  <a:lnTo>
                    <a:pt x="826" y="233"/>
                  </a:lnTo>
                  <a:lnTo>
                    <a:pt x="839" y="209"/>
                  </a:lnTo>
                  <a:lnTo>
                    <a:pt x="850" y="177"/>
                  </a:lnTo>
                  <a:lnTo>
                    <a:pt x="857" y="150"/>
                  </a:lnTo>
                  <a:lnTo>
                    <a:pt x="860" y="143"/>
                  </a:lnTo>
                  <a:lnTo>
                    <a:pt x="859" y="138"/>
                  </a:lnTo>
                  <a:cubicBezTo>
                    <a:pt x="858" y="136"/>
                    <a:pt x="859" y="133"/>
                    <a:pt x="860" y="132"/>
                  </a:cubicBezTo>
                  <a:lnTo>
                    <a:pt x="865" y="126"/>
                  </a:lnTo>
                  <a:cubicBezTo>
                    <a:pt x="865" y="125"/>
                    <a:pt x="866" y="124"/>
                    <a:pt x="867" y="124"/>
                  </a:cubicBezTo>
                  <a:lnTo>
                    <a:pt x="878" y="118"/>
                  </a:lnTo>
                  <a:cubicBezTo>
                    <a:pt x="879" y="117"/>
                    <a:pt x="881" y="117"/>
                    <a:pt x="882" y="117"/>
                  </a:cubicBezTo>
                  <a:lnTo>
                    <a:pt x="882" y="117"/>
                  </a:lnTo>
                  <a:cubicBezTo>
                    <a:pt x="882" y="116"/>
                    <a:pt x="882" y="116"/>
                    <a:pt x="882" y="115"/>
                  </a:cubicBezTo>
                  <a:cubicBezTo>
                    <a:pt x="883" y="111"/>
                    <a:pt x="884" y="109"/>
                    <a:pt x="887" y="10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08" name="Freeform 493">
              <a:extLst>
                <a:ext uri="{FF2B5EF4-FFF2-40B4-BE49-F238E27FC236}">
                  <a16:creationId xmlns:a16="http://schemas.microsoft.com/office/drawing/2014/main" id="{6126DE13-FA80-45B7-9BF8-05C27290F1EB}"/>
                </a:ext>
              </a:extLst>
            </p:cNvPr>
            <p:cNvSpPr>
              <a:spLocks noChangeArrowheads="1"/>
            </p:cNvSpPr>
            <p:nvPr/>
          </p:nvSpPr>
          <p:spPr bwMode="auto">
            <a:xfrm>
              <a:off x="9385300" y="2193925"/>
              <a:ext cx="76200" cy="60325"/>
            </a:xfrm>
            <a:custGeom>
              <a:avLst/>
              <a:gdLst>
                <a:gd name="T0" fmla="*/ 17 w 213"/>
                <a:gd name="T1" fmla="*/ 51 h 169"/>
                <a:gd name="T2" fmla="*/ 3 w 213"/>
                <a:gd name="T3" fmla="*/ 58 h 169"/>
                <a:gd name="T4" fmla="*/ 3 w 213"/>
                <a:gd name="T5" fmla="*/ 72 h 169"/>
                <a:gd name="T6" fmla="*/ 9 w 213"/>
                <a:gd name="T7" fmla="*/ 77 h 169"/>
                <a:gd name="T8" fmla="*/ 37 w 213"/>
                <a:gd name="T9" fmla="*/ 93 h 169"/>
                <a:gd name="T10" fmla="*/ 47 w 213"/>
                <a:gd name="T11" fmla="*/ 93 h 169"/>
                <a:gd name="T12" fmla="*/ 63 w 213"/>
                <a:gd name="T13" fmla="*/ 89 h 169"/>
                <a:gd name="T14" fmla="*/ 69 w 213"/>
                <a:gd name="T15" fmla="*/ 93 h 169"/>
                <a:gd name="T16" fmla="*/ 79 w 213"/>
                <a:gd name="T17" fmla="*/ 118 h 169"/>
                <a:gd name="T18" fmla="*/ 88 w 213"/>
                <a:gd name="T19" fmla="*/ 141 h 169"/>
                <a:gd name="T20" fmla="*/ 83 w 213"/>
                <a:gd name="T21" fmla="*/ 149 h 169"/>
                <a:gd name="T22" fmla="*/ 92 w 213"/>
                <a:gd name="T23" fmla="*/ 163 h 169"/>
                <a:gd name="T24" fmla="*/ 107 w 213"/>
                <a:gd name="T25" fmla="*/ 168 h 169"/>
                <a:gd name="T26" fmla="*/ 110 w 213"/>
                <a:gd name="T27" fmla="*/ 168 h 169"/>
                <a:gd name="T28" fmla="*/ 124 w 213"/>
                <a:gd name="T29" fmla="*/ 166 h 169"/>
                <a:gd name="T30" fmla="*/ 135 w 213"/>
                <a:gd name="T31" fmla="*/ 159 h 169"/>
                <a:gd name="T32" fmla="*/ 141 w 213"/>
                <a:gd name="T33" fmla="*/ 149 h 169"/>
                <a:gd name="T34" fmla="*/ 148 w 213"/>
                <a:gd name="T35" fmla="*/ 129 h 169"/>
                <a:gd name="T36" fmla="*/ 157 w 213"/>
                <a:gd name="T37" fmla="*/ 134 h 169"/>
                <a:gd name="T38" fmla="*/ 166 w 213"/>
                <a:gd name="T39" fmla="*/ 135 h 169"/>
                <a:gd name="T40" fmla="*/ 173 w 213"/>
                <a:gd name="T41" fmla="*/ 131 h 169"/>
                <a:gd name="T42" fmla="*/ 175 w 213"/>
                <a:gd name="T43" fmla="*/ 130 h 169"/>
                <a:gd name="T44" fmla="*/ 182 w 213"/>
                <a:gd name="T45" fmla="*/ 122 h 169"/>
                <a:gd name="T46" fmla="*/ 182 w 213"/>
                <a:gd name="T47" fmla="*/ 113 h 169"/>
                <a:gd name="T48" fmla="*/ 186 w 213"/>
                <a:gd name="T49" fmla="*/ 112 h 169"/>
                <a:gd name="T50" fmla="*/ 195 w 213"/>
                <a:gd name="T51" fmla="*/ 113 h 169"/>
                <a:gd name="T52" fmla="*/ 204 w 213"/>
                <a:gd name="T53" fmla="*/ 114 h 169"/>
                <a:gd name="T54" fmla="*/ 211 w 213"/>
                <a:gd name="T55" fmla="*/ 105 h 169"/>
                <a:gd name="T56" fmla="*/ 212 w 213"/>
                <a:gd name="T57" fmla="*/ 94 h 169"/>
                <a:gd name="T58" fmla="*/ 208 w 213"/>
                <a:gd name="T59" fmla="*/ 87 h 169"/>
                <a:gd name="T60" fmla="*/ 206 w 213"/>
                <a:gd name="T61" fmla="*/ 81 h 169"/>
                <a:gd name="T62" fmla="*/ 200 w 213"/>
                <a:gd name="T63" fmla="*/ 71 h 169"/>
                <a:gd name="T64" fmla="*/ 194 w 213"/>
                <a:gd name="T65" fmla="*/ 63 h 169"/>
                <a:gd name="T66" fmla="*/ 195 w 213"/>
                <a:gd name="T67" fmla="*/ 56 h 169"/>
                <a:gd name="T68" fmla="*/ 193 w 213"/>
                <a:gd name="T69" fmla="*/ 49 h 169"/>
                <a:gd name="T70" fmla="*/ 187 w 213"/>
                <a:gd name="T71" fmla="*/ 41 h 169"/>
                <a:gd name="T72" fmla="*/ 163 w 213"/>
                <a:gd name="T73" fmla="*/ 31 h 169"/>
                <a:gd name="T74" fmla="*/ 145 w 213"/>
                <a:gd name="T75" fmla="*/ 29 h 169"/>
                <a:gd name="T76" fmla="*/ 147 w 213"/>
                <a:gd name="T77" fmla="*/ 19 h 169"/>
                <a:gd name="T78" fmla="*/ 142 w 213"/>
                <a:gd name="T79" fmla="*/ 7 h 169"/>
                <a:gd name="T80" fmla="*/ 132 w 213"/>
                <a:gd name="T81" fmla="*/ 2 h 169"/>
                <a:gd name="T82" fmla="*/ 114 w 213"/>
                <a:gd name="T83" fmla="*/ 1 h 169"/>
                <a:gd name="T84" fmla="*/ 108 w 213"/>
                <a:gd name="T85" fmla="*/ 6 h 169"/>
                <a:gd name="T86" fmla="*/ 106 w 213"/>
                <a:gd name="T87" fmla="*/ 12 h 169"/>
                <a:gd name="T88" fmla="*/ 105 w 213"/>
                <a:gd name="T89" fmla="*/ 17 h 169"/>
                <a:gd name="T90" fmla="*/ 98 w 213"/>
                <a:gd name="T91" fmla="*/ 25 h 169"/>
                <a:gd name="T92" fmla="*/ 90 w 213"/>
                <a:gd name="T93" fmla="*/ 31 h 169"/>
                <a:gd name="T94" fmla="*/ 88 w 213"/>
                <a:gd name="T95" fmla="*/ 39 h 169"/>
                <a:gd name="T96" fmla="*/ 84 w 213"/>
                <a:gd name="T97" fmla="*/ 41 h 169"/>
                <a:gd name="T98" fmla="*/ 33 w 213"/>
                <a:gd name="T99" fmla="*/ 5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3" h="169">
                  <a:moveTo>
                    <a:pt x="20" y="51"/>
                  </a:moveTo>
                  <a:cubicBezTo>
                    <a:pt x="19" y="51"/>
                    <a:pt x="18" y="51"/>
                    <a:pt x="17" y="51"/>
                  </a:cubicBezTo>
                  <a:lnTo>
                    <a:pt x="10" y="52"/>
                  </a:lnTo>
                  <a:cubicBezTo>
                    <a:pt x="7" y="53"/>
                    <a:pt x="4" y="55"/>
                    <a:pt x="3" y="58"/>
                  </a:cubicBezTo>
                  <a:lnTo>
                    <a:pt x="1" y="64"/>
                  </a:lnTo>
                  <a:cubicBezTo>
                    <a:pt x="0" y="67"/>
                    <a:pt x="1" y="70"/>
                    <a:pt x="3" y="72"/>
                  </a:cubicBezTo>
                  <a:lnTo>
                    <a:pt x="6" y="76"/>
                  </a:lnTo>
                  <a:cubicBezTo>
                    <a:pt x="7" y="76"/>
                    <a:pt x="8" y="77"/>
                    <a:pt x="9" y="77"/>
                  </a:cubicBezTo>
                  <a:lnTo>
                    <a:pt x="34" y="92"/>
                  </a:lnTo>
                  <a:cubicBezTo>
                    <a:pt x="35" y="92"/>
                    <a:pt x="36" y="93"/>
                    <a:pt x="37" y="93"/>
                  </a:cubicBezTo>
                  <a:lnTo>
                    <a:pt x="44" y="93"/>
                  </a:lnTo>
                  <a:cubicBezTo>
                    <a:pt x="45" y="93"/>
                    <a:pt x="46" y="93"/>
                    <a:pt x="47" y="93"/>
                  </a:cubicBezTo>
                  <a:lnTo>
                    <a:pt x="58" y="90"/>
                  </a:lnTo>
                  <a:lnTo>
                    <a:pt x="63" y="89"/>
                  </a:lnTo>
                  <a:lnTo>
                    <a:pt x="66" y="90"/>
                  </a:lnTo>
                  <a:lnTo>
                    <a:pt x="69" y="93"/>
                  </a:lnTo>
                  <a:lnTo>
                    <a:pt x="77" y="102"/>
                  </a:lnTo>
                  <a:lnTo>
                    <a:pt x="79" y="118"/>
                  </a:lnTo>
                  <a:lnTo>
                    <a:pt x="81" y="126"/>
                  </a:lnTo>
                  <a:lnTo>
                    <a:pt x="88" y="141"/>
                  </a:lnTo>
                  <a:lnTo>
                    <a:pt x="86" y="143"/>
                  </a:lnTo>
                  <a:cubicBezTo>
                    <a:pt x="84" y="144"/>
                    <a:pt x="83" y="146"/>
                    <a:pt x="83" y="149"/>
                  </a:cubicBezTo>
                  <a:cubicBezTo>
                    <a:pt x="83" y="151"/>
                    <a:pt x="83" y="153"/>
                    <a:pt x="85" y="155"/>
                  </a:cubicBezTo>
                  <a:lnTo>
                    <a:pt x="92" y="163"/>
                  </a:lnTo>
                  <a:cubicBezTo>
                    <a:pt x="93" y="164"/>
                    <a:pt x="95" y="165"/>
                    <a:pt x="96" y="165"/>
                  </a:cubicBezTo>
                  <a:lnTo>
                    <a:pt x="107" y="168"/>
                  </a:lnTo>
                  <a:cubicBezTo>
                    <a:pt x="107" y="168"/>
                    <a:pt x="108" y="168"/>
                    <a:pt x="109" y="168"/>
                  </a:cubicBezTo>
                  <a:lnTo>
                    <a:pt x="110" y="168"/>
                  </a:lnTo>
                  <a:lnTo>
                    <a:pt x="121" y="167"/>
                  </a:lnTo>
                  <a:cubicBezTo>
                    <a:pt x="122" y="167"/>
                    <a:pt x="123" y="167"/>
                    <a:pt x="124" y="166"/>
                  </a:cubicBezTo>
                  <a:lnTo>
                    <a:pt x="132" y="161"/>
                  </a:lnTo>
                  <a:cubicBezTo>
                    <a:pt x="133" y="161"/>
                    <a:pt x="134" y="160"/>
                    <a:pt x="135" y="159"/>
                  </a:cubicBezTo>
                  <a:lnTo>
                    <a:pt x="140" y="151"/>
                  </a:lnTo>
                  <a:cubicBezTo>
                    <a:pt x="141" y="150"/>
                    <a:pt x="141" y="149"/>
                    <a:pt x="141" y="149"/>
                  </a:cubicBezTo>
                  <a:lnTo>
                    <a:pt x="147" y="128"/>
                  </a:lnTo>
                  <a:lnTo>
                    <a:pt x="148" y="129"/>
                  </a:lnTo>
                  <a:cubicBezTo>
                    <a:pt x="149" y="131"/>
                    <a:pt x="150" y="132"/>
                    <a:pt x="152" y="133"/>
                  </a:cubicBezTo>
                  <a:lnTo>
                    <a:pt x="157" y="134"/>
                  </a:lnTo>
                  <a:cubicBezTo>
                    <a:pt x="158" y="135"/>
                    <a:pt x="159" y="135"/>
                    <a:pt x="160" y="135"/>
                  </a:cubicBezTo>
                  <a:lnTo>
                    <a:pt x="166" y="135"/>
                  </a:lnTo>
                  <a:cubicBezTo>
                    <a:pt x="167" y="135"/>
                    <a:pt x="169" y="134"/>
                    <a:pt x="170" y="134"/>
                  </a:cubicBezTo>
                  <a:lnTo>
                    <a:pt x="173" y="131"/>
                  </a:lnTo>
                  <a:cubicBezTo>
                    <a:pt x="174" y="131"/>
                    <a:pt x="174" y="131"/>
                    <a:pt x="175" y="130"/>
                  </a:cubicBezTo>
                  <a:lnTo>
                    <a:pt x="175" y="130"/>
                  </a:lnTo>
                  <a:cubicBezTo>
                    <a:pt x="177" y="129"/>
                    <a:pt x="178" y="128"/>
                    <a:pt x="179" y="127"/>
                  </a:cubicBezTo>
                  <a:cubicBezTo>
                    <a:pt x="181" y="126"/>
                    <a:pt x="182" y="124"/>
                    <a:pt x="182" y="122"/>
                  </a:cubicBezTo>
                  <a:lnTo>
                    <a:pt x="182" y="116"/>
                  </a:lnTo>
                  <a:lnTo>
                    <a:pt x="182" y="113"/>
                  </a:lnTo>
                  <a:lnTo>
                    <a:pt x="182" y="112"/>
                  </a:lnTo>
                  <a:cubicBezTo>
                    <a:pt x="183" y="112"/>
                    <a:pt x="185" y="112"/>
                    <a:pt x="186" y="112"/>
                  </a:cubicBezTo>
                  <a:cubicBezTo>
                    <a:pt x="187" y="112"/>
                    <a:pt x="189" y="111"/>
                    <a:pt x="190" y="110"/>
                  </a:cubicBezTo>
                  <a:lnTo>
                    <a:pt x="195" y="113"/>
                  </a:lnTo>
                  <a:cubicBezTo>
                    <a:pt x="197" y="115"/>
                    <a:pt x="199" y="115"/>
                    <a:pt x="201" y="115"/>
                  </a:cubicBezTo>
                  <a:lnTo>
                    <a:pt x="204" y="114"/>
                  </a:lnTo>
                  <a:cubicBezTo>
                    <a:pt x="207" y="114"/>
                    <a:pt x="209" y="112"/>
                    <a:pt x="210" y="109"/>
                  </a:cubicBezTo>
                  <a:lnTo>
                    <a:pt x="211" y="105"/>
                  </a:lnTo>
                  <a:cubicBezTo>
                    <a:pt x="212" y="104"/>
                    <a:pt x="212" y="103"/>
                    <a:pt x="212" y="102"/>
                  </a:cubicBezTo>
                  <a:lnTo>
                    <a:pt x="212" y="94"/>
                  </a:lnTo>
                  <a:cubicBezTo>
                    <a:pt x="211" y="92"/>
                    <a:pt x="210" y="89"/>
                    <a:pt x="208" y="88"/>
                  </a:cubicBezTo>
                  <a:lnTo>
                    <a:pt x="208" y="87"/>
                  </a:lnTo>
                  <a:lnTo>
                    <a:pt x="207" y="84"/>
                  </a:lnTo>
                  <a:cubicBezTo>
                    <a:pt x="207" y="84"/>
                    <a:pt x="207" y="81"/>
                    <a:pt x="206" y="81"/>
                  </a:cubicBezTo>
                  <a:cubicBezTo>
                    <a:pt x="206" y="80"/>
                    <a:pt x="206" y="79"/>
                    <a:pt x="206" y="79"/>
                  </a:cubicBezTo>
                  <a:lnTo>
                    <a:pt x="200" y="71"/>
                  </a:lnTo>
                  <a:lnTo>
                    <a:pt x="194" y="65"/>
                  </a:lnTo>
                  <a:lnTo>
                    <a:pt x="194" y="63"/>
                  </a:lnTo>
                  <a:lnTo>
                    <a:pt x="194" y="59"/>
                  </a:lnTo>
                  <a:cubicBezTo>
                    <a:pt x="195" y="58"/>
                    <a:pt x="195" y="57"/>
                    <a:pt x="195" y="56"/>
                  </a:cubicBezTo>
                  <a:lnTo>
                    <a:pt x="194" y="52"/>
                  </a:lnTo>
                  <a:cubicBezTo>
                    <a:pt x="194" y="51"/>
                    <a:pt x="193" y="50"/>
                    <a:pt x="193" y="49"/>
                  </a:cubicBezTo>
                  <a:lnTo>
                    <a:pt x="190" y="44"/>
                  </a:lnTo>
                  <a:cubicBezTo>
                    <a:pt x="189" y="43"/>
                    <a:pt x="188" y="42"/>
                    <a:pt x="187" y="41"/>
                  </a:cubicBezTo>
                  <a:lnTo>
                    <a:pt x="168" y="32"/>
                  </a:lnTo>
                  <a:cubicBezTo>
                    <a:pt x="166" y="31"/>
                    <a:pt x="165" y="31"/>
                    <a:pt x="163" y="31"/>
                  </a:cubicBezTo>
                  <a:lnTo>
                    <a:pt x="147" y="32"/>
                  </a:lnTo>
                  <a:lnTo>
                    <a:pt x="145" y="29"/>
                  </a:lnTo>
                  <a:lnTo>
                    <a:pt x="144" y="27"/>
                  </a:lnTo>
                  <a:lnTo>
                    <a:pt x="147" y="19"/>
                  </a:lnTo>
                  <a:cubicBezTo>
                    <a:pt x="149" y="16"/>
                    <a:pt x="148" y="13"/>
                    <a:pt x="146" y="10"/>
                  </a:cubicBezTo>
                  <a:lnTo>
                    <a:pt x="142" y="7"/>
                  </a:lnTo>
                  <a:cubicBezTo>
                    <a:pt x="142" y="6"/>
                    <a:pt x="140" y="5"/>
                    <a:pt x="139" y="5"/>
                  </a:cubicBezTo>
                  <a:lnTo>
                    <a:pt x="132" y="2"/>
                  </a:lnTo>
                  <a:lnTo>
                    <a:pt x="118" y="0"/>
                  </a:lnTo>
                  <a:cubicBezTo>
                    <a:pt x="117" y="0"/>
                    <a:pt x="115" y="0"/>
                    <a:pt x="114" y="1"/>
                  </a:cubicBezTo>
                  <a:lnTo>
                    <a:pt x="112" y="2"/>
                  </a:lnTo>
                  <a:cubicBezTo>
                    <a:pt x="110" y="3"/>
                    <a:pt x="109" y="4"/>
                    <a:pt x="108" y="6"/>
                  </a:cubicBezTo>
                  <a:lnTo>
                    <a:pt x="106" y="9"/>
                  </a:lnTo>
                  <a:cubicBezTo>
                    <a:pt x="106" y="10"/>
                    <a:pt x="106" y="11"/>
                    <a:pt x="106" y="12"/>
                  </a:cubicBezTo>
                  <a:lnTo>
                    <a:pt x="105" y="16"/>
                  </a:lnTo>
                  <a:lnTo>
                    <a:pt x="105" y="17"/>
                  </a:lnTo>
                  <a:lnTo>
                    <a:pt x="103" y="23"/>
                  </a:lnTo>
                  <a:lnTo>
                    <a:pt x="98" y="25"/>
                  </a:lnTo>
                  <a:cubicBezTo>
                    <a:pt x="96" y="25"/>
                    <a:pt x="95" y="26"/>
                    <a:pt x="93" y="27"/>
                  </a:cubicBezTo>
                  <a:lnTo>
                    <a:pt x="90" y="31"/>
                  </a:lnTo>
                  <a:cubicBezTo>
                    <a:pt x="88" y="32"/>
                    <a:pt x="88" y="34"/>
                    <a:pt x="88" y="36"/>
                  </a:cubicBezTo>
                  <a:lnTo>
                    <a:pt x="88" y="39"/>
                  </a:lnTo>
                  <a:cubicBezTo>
                    <a:pt x="87" y="39"/>
                    <a:pt x="87" y="40"/>
                    <a:pt x="86" y="40"/>
                  </a:cubicBezTo>
                  <a:lnTo>
                    <a:pt x="84" y="41"/>
                  </a:lnTo>
                  <a:cubicBezTo>
                    <a:pt x="81" y="42"/>
                    <a:pt x="79" y="44"/>
                    <a:pt x="79" y="47"/>
                  </a:cubicBezTo>
                  <a:lnTo>
                    <a:pt x="33" y="53"/>
                  </a:lnTo>
                  <a:lnTo>
                    <a:pt x="20" y="5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09" name="Freeform 494">
              <a:extLst>
                <a:ext uri="{FF2B5EF4-FFF2-40B4-BE49-F238E27FC236}">
                  <a16:creationId xmlns:a16="http://schemas.microsoft.com/office/drawing/2014/main" id="{9160F4CC-2CBD-4CAD-9FE5-147F4A20375F}"/>
                </a:ext>
              </a:extLst>
            </p:cNvPr>
            <p:cNvSpPr>
              <a:spLocks noChangeArrowheads="1"/>
            </p:cNvSpPr>
            <p:nvPr/>
          </p:nvSpPr>
          <p:spPr bwMode="auto">
            <a:xfrm>
              <a:off x="9371012" y="2249488"/>
              <a:ext cx="115888" cy="107950"/>
            </a:xfrm>
            <a:custGeom>
              <a:avLst/>
              <a:gdLst>
                <a:gd name="T0" fmla="*/ 307 w 324"/>
                <a:gd name="T1" fmla="*/ 13 h 301"/>
                <a:gd name="T2" fmla="*/ 276 w 324"/>
                <a:gd name="T3" fmla="*/ 0 h 301"/>
                <a:gd name="T4" fmla="*/ 261 w 324"/>
                <a:gd name="T5" fmla="*/ 5 h 301"/>
                <a:gd name="T6" fmla="*/ 246 w 324"/>
                <a:gd name="T7" fmla="*/ 21 h 301"/>
                <a:gd name="T8" fmla="*/ 239 w 324"/>
                <a:gd name="T9" fmla="*/ 31 h 301"/>
                <a:gd name="T10" fmla="*/ 223 w 324"/>
                <a:gd name="T11" fmla="*/ 24 h 301"/>
                <a:gd name="T12" fmla="*/ 204 w 324"/>
                <a:gd name="T13" fmla="*/ 22 h 301"/>
                <a:gd name="T14" fmla="*/ 185 w 324"/>
                <a:gd name="T15" fmla="*/ 34 h 301"/>
                <a:gd name="T16" fmla="*/ 170 w 324"/>
                <a:gd name="T17" fmla="*/ 31 h 301"/>
                <a:gd name="T18" fmla="*/ 163 w 324"/>
                <a:gd name="T19" fmla="*/ 21 h 301"/>
                <a:gd name="T20" fmla="*/ 144 w 324"/>
                <a:gd name="T21" fmla="*/ 21 h 301"/>
                <a:gd name="T22" fmla="*/ 92 w 324"/>
                <a:gd name="T23" fmla="*/ 44 h 301"/>
                <a:gd name="T24" fmla="*/ 79 w 324"/>
                <a:gd name="T25" fmla="*/ 50 h 301"/>
                <a:gd name="T26" fmla="*/ 62 w 324"/>
                <a:gd name="T27" fmla="*/ 67 h 301"/>
                <a:gd name="T28" fmla="*/ 54 w 324"/>
                <a:gd name="T29" fmla="*/ 76 h 301"/>
                <a:gd name="T30" fmla="*/ 43 w 324"/>
                <a:gd name="T31" fmla="*/ 63 h 301"/>
                <a:gd name="T32" fmla="*/ 20 w 324"/>
                <a:gd name="T33" fmla="*/ 65 h 301"/>
                <a:gd name="T34" fmla="*/ 2 w 324"/>
                <a:gd name="T35" fmla="*/ 76 h 301"/>
                <a:gd name="T36" fmla="*/ 23 w 324"/>
                <a:gd name="T37" fmla="*/ 104 h 301"/>
                <a:gd name="T38" fmla="*/ 27 w 324"/>
                <a:gd name="T39" fmla="*/ 127 h 301"/>
                <a:gd name="T40" fmla="*/ 8 w 324"/>
                <a:gd name="T41" fmla="*/ 137 h 301"/>
                <a:gd name="T42" fmla="*/ 2 w 324"/>
                <a:gd name="T43" fmla="*/ 149 h 301"/>
                <a:gd name="T44" fmla="*/ 10 w 324"/>
                <a:gd name="T45" fmla="*/ 169 h 301"/>
                <a:gd name="T46" fmla="*/ 27 w 324"/>
                <a:gd name="T47" fmla="*/ 178 h 301"/>
                <a:gd name="T48" fmla="*/ 49 w 324"/>
                <a:gd name="T49" fmla="*/ 202 h 301"/>
                <a:gd name="T50" fmla="*/ 67 w 324"/>
                <a:gd name="T51" fmla="*/ 214 h 301"/>
                <a:gd name="T52" fmla="*/ 55 w 324"/>
                <a:gd name="T53" fmla="*/ 223 h 301"/>
                <a:gd name="T54" fmla="*/ 38 w 324"/>
                <a:gd name="T55" fmla="*/ 251 h 301"/>
                <a:gd name="T56" fmla="*/ 26 w 324"/>
                <a:gd name="T57" fmla="*/ 270 h 301"/>
                <a:gd name="T58" fmla="*/ 32 w 324"/>
                <a:gd name="T59" fmla="*/ 280 h 301"/>
                <a:gd name="T60" fmla="*/ 45 w 324"/>
                <a:gd name="T61" fmla="*/ 300 h 301"/>
                <a:gd name="T62" fmla="*/ 85 w 324"/>
                <a:gd name="T63" fmla="*/ 271 h 301"/>
                <a:gd name="T64" fmla="*/ 92 w 324"/>
                <a:gd name="T65" fmla="*/ 249 h 301"/>
                <a:gd name="T66" fmla="*/ 103 w 324"/>
                <a:gd name="T67" fmla="*/ 198 h 301"/>
                <a:gd name="T68" fmla="*/ 119 w 324"/>
                <a:gd name="T69" fmla="*/ 186 h 301"/>
                <a:gd name="T70" fmla="*/ 134 w 324"/>
                <a:gd name="T71" fmla="*/ 185 h 301"/>
                <a:gd name="T72" fmla="*/ 148 w 324"/>
                <a:gd name="T73" fmla="*/ 181 h 301"/>
                <a:gd name="T74" fmla="*/ 162 w 324"/>
                <a:gd name="T75" fmla="*/ 176 h 301"/>
                <a:gd name="T76" fmla="*/ 188 w 324"/>
                <a:gd name="T77" fmla="*/ 184 h 301"/>
                <a:gd name="T78" fmla="*/ 197 w 324"/>
                <a:gd name="T79" fmla="*/ 169 h 301"/>
                <a:gd name="T80" fmla="*/ 222 w 324"/>
                <a:gd name="T81" fmla="*/ 153 h 301"/>
                <a:gd name="T82" fmla="*/ 251 w 324"/>
                <a:gd name="T83" fmla="*/ 129 h 301"/>
                <a:gd name="T84" fmla="*/ 261 w 324"/>
                <a:gd name="T85" fmla="*/ 110 h 301"/>
                <a:gd name="T86" fmla="*/ 271 w 324"/>
                <a:gd name="T87" fmla="*/ 99 h 301"/>
                <a:gd name="T88" fmla="*/ 281 w 324"/>
                <a:gd name="T89" fmla="*/ 106 h 301"/>
                <a:gd name="T90" fmla="*/ 303 w 324"/>
                <a:gd name="T91" fmla="*/ 105 h 301"/>
                <a:gd name="T92" fmla="*/ 306 w 324"/>
                <a:gd name="T93" fmla="*/ 82 h 301"/>
                <a:gd name="T94" fmla="*/ 289 w 324"/>
                <a:gd name="T95" fmla="*/ 68 h 301"/>
                <a:gd name="T96" fmla="*/ 302 w 324"/>
                <a:gd name="T97" fmla="*/ 70 h 301"/>
                <a:gd name="T98" fmla="*/ 320 w 324"/>
                <a:gd name="T99" fmla="*/ 61 h 301"/>
                <a:gd name="T100" fmla="*/ 318 w 324"/>
                <a:gd name="T101" fmla="*/ 42 h 301"/>
                <a:gd name="T102" fmla="*/ 313 w 324"/>
                <a:gd name="T103" fmla="*/ 2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4" h="301">
                  <a:moveTo>
                    <a:pt x="313" y="23"/>
                  </a:moveTo>
                  <a:lnTo>
                    <a:pt x="312" y="19"/>
                  </a:lnTo>
                  <a:cubicBezTo>
                    <a:pt x="311" y="18"/>
                    <a:pt x="311" y="17"/>
                    <a:pt x="310" y="16"/>
                  </a:cubicBezTo>
                  <a:lnTo>
                    <a:pt x="307" y="13"/>
                  </a:lnTo>
                  <a:cubicBezTo>
                    <a:pt x="307" y="12"/>
                    <a:pt x="306" y="12"/>
                    <a:pt x="306" y="11"/>
                  </a:cubicBezTo>
                  <a:lnTo>
                    <a:pt x="297" y="6"/>
                  </a:lnTo>
                  <a:cubicBezTo>
                    <a:pt x="297" y="6"/>
                    <a:pt x="296" y="6"/>
                    <a:pt x="295" y="5"/>
                  </a:cubicBezTo>
                  <a:lnTo>
                    <a:pt x="276" y="0"/>
                  </a:lnTo>
                  <a:lnTo>
                    <a:pt x="272" y="0"/>
                  </a:lnTo>
                  <a:cubicBezTo>
                    <a:pt x="270" y="0"/>
                    <a:pt x="269" y="0"/>
                    <a:pt x="268" y="0"/>
                  </a:cubicBezTo>
                  <a:lnTo>
                    <a:pt x="264" y="2"/>
                  </a:lnTo>
                  <a:cubicBezTo>
                    <a:pt x="262" y="3"/>
                    <a:pt x="261" y="4"/>
                    <a:pt x="261" y="5"/>
                  </a:cubicBezTo>
                  <a:lnTo>
                    <a:pt x="257" y="10"/>
                  </a:lnTo>
                  <a:cubicBezTo>
                    <a:pt x="256" y="11"/>
                    <a:pt x="256" y="12"/>
                    <a:pt x="255" y="13"/>
                  </a:cubicBezTo>
                  <a:lnTo>
                    <a:pt x="254" y="19"/>
                  </a:lnTo>
                  <a:cubicBezTo>
                    <a:pt x="251" y="18"/>
                    <a:pt x="249" y="19"/>
                    <a:pt x="246" y="21"/>
                  </a:cubicBezTo>
                  <a:lnTo>
                    <a:pt x="244" y="23"/>
                  </a:lnTo>
                  <a:cubicBezTo>
                    <a:pt x="242" y="24"/>
                    <a:pt x="241" y="26"/>
                    <a:pt x="241" y="28"/>
                  </a:cubicBezTo>
                  <a:lnTo>
                    <a:pt x="241" y="32"/>
                  </a:lnTo>
                  <a:lnTo>
                    <a:pt x="239" y="31"/>
                  </a:lnTo>
                  <a:cubicBezTo>
                    <a:pt x="239" y="30"/>
                    <a:pt x="238" y="30"/>
                    <a:pt x="237" y="30"/>
                  </a:cubicBezTo>
                  <a:lnTo>
                    <a:pt x="230" y="28"/>
                  </a:lnTo>
                  <a:lnTo>
                    <a:pt x="226" y="25"/>
                  </a:lnTo>
                  <a:cubicBezTo>
                    <a:pt x="225" y="24"/>
                    <a:pt x="224" y="24"/>
                    <a:pt x="223" y="24"/>
                  </a:cubicBezTo>
                  <a:lnTo>
                    <a:pt x="219" y="23"/>
                  </a:lnTo>
                  <a:cubicBezTo>
                    <a:pt x="218" y="22"/>
                    <a:pt x="216" y="22"/>
                    <a:pt x="215" y="23"/>
                  </a:cubicBezTo>
                  <a:lnTo>
                    <a:pt x="208" y="25"/>
                  </a:lnTo>
                  <a:lnTo>
                    <a:pt x="204" y="22"/>
                  </a:lnTo>
                  <a:cubicBezTo>
                    <a:pt x="201" y="21"/>
                    <a:pt x="198" y="21"/>
                    <a:pt x="195" y="23"/>
                  </a:cubicBezTo>
                  <a:lnTo>
                    <a:pt x="191" y="26"/>
                  </a:lnTo>
                  <a:cubicBezTo>
                    <a:pt x="190" y="27"/>
                    <a:pt x="190" y="27"/>
                    <a:pt x="189" y="28"/>
                  </a:cubicBezTo>
                  <a:lnTo>
                    <a:pt x="185" y="34"/>
                  </a:lnTo>
                  <a:lnTo>
                    <a:pt x="183" y="33"/>
                  </a:lnTo>
                  <a:cubicBezTo>
                    <a:pt x="182" y="32"/>
                    <a:pt x="182" y="32"/>
                    <a:pt x="181" y="31"/>
                  </a:cubicBezTo>
                  <a:lnTo>
                    <a:pt x="177" y="30"/>
                  </a:lnTo>
                  <a:cubicBezTo>
                    <a:pt x="175" y="30"/>
                    <a:pt x="172" y="30"/>
                    <a:pt x="170" y="31"/>
                  </a:cubicBezTo>
                  <a:lnTo>
                    <a:pt x="169" y="32"/>
                  </a:lnTo>
                  <a:cubicBezTo>
                    <a:pt x="169" y="32"/>
                    <a:pt x="169" y="32"/>
                    <a:pt x="168" y="32"/>
                  </a:cubicBezTo>
                  <a:lnTo>
                    <a:pt x="165" y="24"/>
                  </a:lnTo>
                  <a:cubicBezTo>
                    <a:pt x="164" y="23"/>
                    <a:pt x="164" y="22"/>
                    <a:pt x="163" y="21"/>
                  </a:cubicBezTo>
                  <a:lnTo>
                    <a:pt x="161" y="19"/>
                  </a:lnTo>
                  <a:cubicBezTo>
                    <a:pt x="159" y="17"/>
                    <a:pt x="156" y="17"/>
                    <a:pt x="153" y="17"/>
                  </a:cubicBezTo>
                  <a:lnTo>
                    <a:pt x="146" y="19"/>
                  </a:lnTo>
                  <a:cubicBezTo>
                    <a:pt x="145" y="20"/>
                    <a:pt x="145" y="20"/>
                    <a:pt x="144" y="21"/>
                  </a:cubicBezTo>
                  <a:lnTo>
                    <a:pt x="128" y="33"/>
                  </a:lnTo>
                  <a:lnTo>
                    <a:pt x="103" y="36"/>
                  </a:lnTo>
                  <a:cubicBezTo>
                    <a:pt x="101" y="36"/>
                    <a:pt x="100" y="37"/>
                    <a:pt x="99" y="38"/>
                  </a:cubicBezTo>
                  <a:lnTo>
                    <a:pt x="92" y="44"/>
                  </a:lnTo>
                  <a:cubicBezTo>
                    <a:pt x="91" y="45"/>
                    <a:pt x="90" y="47"/>
                    <a:pt x="90" y="49"/>
                  </a:cubicBezTo>
                  <a:lnTo>
                    <a:pt x="89" y="53"/>
                  </a:lnTo>
                  <a:cubicBezTo>
                    <a:pt x="87" y="51"/>
                    <a:pt x="85" y="50"/>
                    <a:pt x="82" y="50"/>
                  </a:cubicBezTo>
                  <a:lnTo>
                    <a:pt x="79" y="50"/>
                  </a:lnTo>
                  <a:cubicBezTo>
                    <a:pt x="77" y="51"/>
                    <a:pt x="74" y="52"/>
                    <a:pt x="73" y="53"/>
                  </a:cubicBezTo>
                  <a:cubicBezTo>
                    <a:pt x="72" y="54"/>
                    <a:pt x="71" y="56"/>
                    <a:pt x="70" y="57"/>
                  </a:cubicBezTo>
                  <a:lnTo>
                    <a:pt x="68" y="63"/>
                  </a:lnTo>
                  <a:lnTo>
                    <a:pt x="62" y="67"/>
                  </a:lnTo>
                  <a:cubicBezTo>
                    <a:pt x="61" y="67"/>
                    <a:pt x="61" y="68"/>
                    <a:pt x="60" y="68"/>
                  </a:cubicBezTo>
                  <a:lnTo>
                    <a:pt x="58" y="71"/>
                  </a:lnTo>
                  <a:cubicBezTo>
                    <a:pt x="57" y="71"/>
                    <a:pt x="57" y="72"/>
                    <a:pt x="56" y="73"/>
                  </a:cubicBezTo>
                  <a:lnTo>
                    <a:pt x="54" y="76"/>
                  </a:lnTo>
                  <a:lnTo>
                    <a:pt x="52" y="72"/>
                  </a:lnTo>
                  <a:cubicBezTo>
                    <a:pt x="52" y="71"/>
                    <a:pt x="51" y="71"/>
                    <a:pt x="51" y="70"/>
                  </a:cubicBezTo>
                  <a:lnTo>
                    <a:pt x="46" y="65"/>
                  </a:lnTo>
                  <a:cubicBezTo>
                    <a:pt x="45" y="64"/>
                    <a:pt x="44" y="64"/>
                    <a:pt x="43" y="63"/>
                  </a:cubicBezTo>
                  <a:lnTo>
                    <a:pt x="37" y="61"/>
                  </a:lnTo>
                  <a:cubicBezTo>
                    <a:pt x="36" y="61"/>
                    <a:pt x="36" y="61"/>
                    <a:pt x="35" y="61"/>
                  </a:cubicBezTo>
                  <a:lnTo>
                    <a:pt x="27" y="61"/>
                  </a:lnTo>
                  <a:cubicBezTo>
                    <a:pt x="25" y="61"/>
                    <a:pt x="22" y="62"/>
                    <a:pt x="20" y="65"/>
                  </a:cubicBezTo>
                  <a:lnTo>
                    <a:pt x="18" y="67"/>
                  </a:lnTo>
                  <a:lnTo>
                    <a:pt x="12" y="64"/>
                  </a:lnTo>
                  <a:cubicBezTo>
                    <a:pt x="8" y="63"/>
                    <a:pt x="4" y="64"/>
                    <a:pt x="2" y="66"/>
                  </a:cubicBezTo>
                  <a:cubicBezTo>
                    <a:pt x="0" y="69"/>
                    <a:pt x="0" y="73"/>
                    <a:pt x="2" y="76"/>
                  </a:cubicBezTo>
                  <a:lnTo>
                    <a:pt x="8" y="84"/>
                  </a:lnTo>
                  <a:lnTo>
                    <a:pt x="13" y="89"/>
                  </a:lnTo>
                  <a:lnTo>
                    <a:pt x="20" y="100"/>
                  </a:lnTo>
                  <a:lnTo>
                    <a:pt x="23" y="104"/>
                  </a:lnTo>
                  <a:lnTo>
                    <a:pt x="31" y="120"/>
                  </a:lnTo>
                  <a:lnTo>
                    <a:pt x="32" y="122"/>
                  </a:lnTo>
                  <a:cubicBezTo>
                    <a:pt x="30" y="123"/>
                    <a:pt x="29" y="124"/>
                    <a:pt x="28" y="125"/>
                  </a:cubicBezTo>
                  <a:lnTo>
                    <a:pt x="27" y="127"/>
                  </a:lnTo>
                  <a:lnTo>
                    <a:pt x="25" y="126"/>
                  </a:lnTo>
                  <a:cubicBezTo>
                    <a:pt x="23" y="125"/>
                    <a:pt x="20" y="124"/>
                    <a:pt x="17" y="125"/>
                  </a:cubicBezTo>
                  <a:lnTo>
                    <a:pt x="13" y="127"/>
                  </a:lnTo>
                  <a:cubicBezTo>
                    <a:pt x="9" y="129"/>
                    <a:pt x="7" y="133"/>
                    <a:pt x="8" y="137"/>
                  </a:cubicBezTo>
                  <a:lnTo>
                    <a:pt x="9" y="140"/>
                  </a:lnTo>
                  <a:lnTo>
                    <a:pt x="8" y="141"/>
                  </a:lnTo>
                  <a:lnTo>
                    <a:pt x="6" y="143"/>
                  </a:lnTo>
                  <a:cubicBezTo>
                    <a:pt x="3" y="144"/>
                    <a:pt x="2" y="147"/>
                    <a:pt x="2" y="149"/>
                  </a:cubicBezTo>
                  <a:lnTo>
                    <a:pt x="2" y="153"/>
                  </a:lnTo>
                  <a:cubicBezTo>
                    <a:pt x="2" y="153"/>
                    <a:pt x="3" y="154"/>
                    <a:pt x="3" y="155"/>
                  </a:cubicBezTo>
                  <a:lnTo>
                    <a:pt x="8" y="167"/>
                  </a:lnTo>
                  <a:cubicBezTo>
                    <a:pt x="8" y="168"/>
                    <a:pt x="9" y="168"/>
                    <a:pt x="10" y="169"/>
                  </a:cubicBezTo>
                  <a:lnTo>
                    <a:pt x="15" y="174"/>
                  </a:lnTo>
                  <a:cubicBezTo>
                    <a:pt x="16" y="175"/>
                    <a:pt x="17" y="176"/>
                    <a:pt x="18" y="176"/>
                  </a:cubicBezTo>
                  <a:lnTo>
                    <a:pt x="25" y="178"/>
                  </a:lnTo>
                  <a:cubicBezTo>
                    <a:pt x="25" y="178"/>
                    <a:pt x="26" y="178"/>
                    <a:pt x="27" y="178"/>
                  </a:cubicBezTo>
                  <a:lnTo>
                    <a:pt x="37" y="179"/>
                  </a:lnTo>
                  <a:lnTo>
                    <a:pt x="44" y="195"/>
                  </a:lnTo>
                  <a:cubicBezTo>
                    <a:pt x="44" y="196"/>
                    <a:pt x="45" y="197"/>
                    <a:pt x="46" y="198"/>
                  </a:cubicBezTo>
                  <a:lnTo>
                    <a:pt x="49" y="202"/>
                  </a:lnTo>
                  <a:cubicBezTo>
                    <a:pt x="51" y="203"/>
                    <a:pt x="52" y="204"/>
                    <a:pt x="54" y="204"/>
                  </a:cubicBezTo>
                  <a:lnTo>
                    <a:pt x="66" y="206"/>
                  </a:lnTo>
                  <a:lnTo>
                    <a:pt x="70" y="208"/>
                  </a:lnTo>
                  <a:lnTo>
                    <a:pt x="67" y="214"/>
                  </a:lnTo>
                  <a:cubicBezTo>
                    <a:pt x="66" y="214"/>
                    <a:pt x="66" y="215"/>
                    <a:pt x="66" y="215"/>
                  </a:cubicBezTo>
                  <a:lnTo>
                    <a:pt x="64" y="222"/>
                  </a:lnTo>
                  <a:lnTo>
                    <a:pt x="62" y="221"/>
                  </a:lnTo>
                  <a:cubicBezTo>
                    <a:pt x="60" y="221"/>
                    <a:pt x="57" y="221"/>
                    <a:pt x="55" y="223"/>
                  </a:cubicBezTo>
                  <a:lnTo>
                    <a:pt x="53" y="224"/>
                  </a:lnTo>
                  <a:cubicBezTo>
                    <a:pt x="52" y="225"/>
                    <a:pt x="52" y="226"/>
                    <a:pt x="51" y="227"/>
                  </a:cubicBezTo>
                  <a:lnTo>
                    <a:pt x="46" y="237"/>
                  </a:lnTo>
                  <a:lnTo>
                    <a:pt x="38" y="251"/>
                  </a:lnTo>
                  <a:lnTo>
                    <a:pt x="35" y="259"/>
                  </a:lnTo>
                  <a:lnTo>
                    <a:pt x="35" y="259"/>
                  </a:lnTo>
                  <a:cubicBezTo>
                    <a:pt x="31" y="258"/>
                    <a:pt x="26" y="263"/>
                    <a:pt x="26" y="267"/>
                  </a:cubicBezTo>
                  <a:cubicBezTo>
                    <a:pt x="26" y="268"/>
                    <a:pt x="26" y="270"/>
                    <a:pt x="26" y="270"/>
                  </a:cubicBezTo>
                  <a:cubicBezTo>
                    <a:pt x="26" y="271"/>
                    <a:pt x="26" y="273"/>
                    <a:pt x="26" y="273"/>
                  </a:cubicBezTo>
                  <a:cubicBezTo>
                    <a:pt x="27" y="274"/>
                    <a:pt x="28" y="276"/>
                    <a:pt x="29" y="277"/>
                  </a:cubicBezTo>
                  <a:cubicBezTo>
                    <a:pt x="29" y="278"/>
                    <a:pt x="30" y="279"/>
                    <a:pt x="32" y="279"/>
                  </a:cubicBezTo>
                  <a:lnTo>
                    <a:pt x="32" y="280"/>
                  </a:lnTo>
                  <a:lnTo>
                    <a:pt x="31" y="283"/>
                  </a:lnTo>
                  <a:cubicBezTo>
                    <a:pt x="31" y="285"/>
                    <a:pt x="31" y="287"/>
                    <a:pt x="33" y="289"/>
                  </a:cubicBezTo>
                  <a:lnTo>
                    <a:pt x="38" y="297"/>
                  </a:lnTo>
                  <a:cubicBezTo>
                    <a:pt x="39" y="299"/>
                    <a:pt x="42" y="300"/>
                    <a:pt x="45" y="300"/>
                  </a:cubicBezTo>
                  <a:lnTo>
                    <a:pt x="45" y="300"/>
                  </a:lnTo>
                  <a:lnTo>
                    <a:pt x="51" y="300"/>
                  </a:lnTo>
                  <a:cubicBezTo>
                    <a:pt x="53" y="300"/>
                    <a:pt x="55" y="299"/>
                    <a:pt x="56" y="298"/>
                  </a:cubicBezTo>
                  <a:lnTo>
                    <a:pt x="85" y="271"/>
                  </a:lnTo>
                  <a:lnTo>
                    <a:pt x="88" y="268"/>
                  </a:lnTo>
                  <a:cubicBezTo>
                    <a:pt x="89" y="266"/>
                    <a:pt x="89" y="264"/>
                    <a:pt x="89" y="262"/>
                  </a:cubicBezTo>
                  <a:lnTo>
                    <a:pt x="88" y="256"/>
                  </a:lnTo>
                  <a:lnTo>
                    <a:pt x="92" y="249"/>
                  </a:lnTo>
                  <a:lnTo>
                    <a:pt x="99" y="228"/>
                  </a:lnTo>
                  <a:lnTo>
                    <a:pt x="101" y="219"/>
                  </a:lnTo>
                  <a:lnTo>
                    <a:pt x="103" y="199"/>
                  </a:lnTo>
                  <a:lnTo>
                    <a:pt x="103" y="198"/>
                  </a:lnTo>
                  <a:lnTo>
                    <a:pt x="109" y="191"/>
                  </a:lnTo>
                  <a:lnTo>
                    <a:pt x="114" y="188"/>
                  </a:lnTo>
                  <a:cubicBezTo>
                    <a:pt x="115" y="188"/>
                    <a:pt x="115" y="188"/>
                    <a:pt x="116" y="188"/>
                  </a:cubicBezTo>
                  <a:lnTo>
                    <a:pt x="119" y="186"/>
                  </a:lnTo>
                  <a:lnTo>
                    <a:pt x="121" y="187"/>
                  </a:lnTo>
                  <a:cubicBezTo>
                    <a:pt x="124" y="188"/>
                    <a:pt x="127" y="187"/>
                    <a:pt x="129" y="185"/>
                  </a:cubicBezTo>
                  <a:lnTo>
                    <a:pt x="132" y="182"/>
                  </a:lnTo>
                  <a:cubicBezTo>
                    <a:pt x="133" y="183"/>
                    <a:pt x="133" y="184"/>
                    <a:pt x="134" y="185"/>
                  </a:cubicBezTo>
                  <a:cubicBezTo>
                    <a:pt x="136" y="186"/>
                    <a:pt x="139" y="187"/>
                    <a:pt x="141" y="186"/>
                  </a:cubicBezTo>
                  <a:cubicBezTo>
                    <a:pt x="143" y="186"/>
                    <a:pt x="145" y="185"/>
                    <a:pt x="146" y="184"/>
                  </a:cubicBezTo>
                  <a:cubicBezTo>
                    <a:pt x="146" y="184"/>
                    <a:pt x="147" y="182"/>
                    <a:pt x="148" y="182"/>
                  </a:cubicBezTo>
                  <a:cubicBezTo>
                    <a:pt x="148" y="182"/>
                    <a:pt x="148" y="182"/>
                    <a:pt x="148" y="181"/>
                  </a:cubicBezTo>
                  <a:cubicBezTo>
                    <a:pt x="150" y="182"/>
                    <a:pt x="151" y="182"/>
                    <a:pt x="153" y="182"/>
                  </a:cubicBezTo>
                  <a:cubicBezTo>
                    <a:pt x="155" y="182"/>
                    <a:pt x="157" y="180"/>
                    <a:pt x="159" y="178"/>
                  </a:cubicBezTo>
                  <a:lnTo>
                    <a:pt x="161" y="176"/>
                  </a:lnTo>
                  <a:lnTo>
                    <a:pt x="162" y="176"/>
                  </a:lnTo>
                  <a:lnTo>
                    <a:pt x="165" y="182"/>
                  </a:lnTo>
                  <a:cubicBezTo>
                    <a:pt x="166" y="185"/>
                    <a:pt x="169" y="188"/>
                    <a:pt x="173" y="187"/>
                  </a:cubicBezTo>
                  <a:lnTo>
                    <a:pt x="184" y="186"/>
                  </a:lnTo>
                  <a:cubicBezTo>
                    <a:pt x="185" y="186"/>
                    <a:pt x="187" y="185"/>
                    <a:pt x="188" y="184"/>
                  </a:cubicBezTo>
                  <a:lnTo>
                    <a:pt x="195" y="177"/>
                  </a:lnTo>
                  <a:cubicBezTo>
                    <a:pt x="196" y="176"/>
                    <a:pt x="197" y="173"/>
                    <a:pt x="197" y="171"/>
                  </a:cubicBezTo>
                  <a:cubicBezTo>
                    <a:pt x="197" y="170"/>
                    <a:pt x="197" y="169"/>
                    <a:pt x="197" y="169"/>
                  </a:cubicBezTo>
                  <a:lnTo>
                    <a:pt x="197" y="169"/>
                  </a:lnTo>
                  <a:lnTo>
                    <a:pt x="201" y="168"/>
                  </a:lnTo>
                  <a:cubicBezTo>
                    <a:pt x="203" y="168"/>
                    <a:pt x="204" y="167"/>
                    <a:pt x="205" y="166"/>
                  </a:cubicBezTo>
                  <a:lnTo>
                    <a:pt x="214" y="157"/>
                  </a:lnTo>
                  <a:lnTo>
                    <a:pt x="222" y="153"/>
                  </a:lnTo>
                  <a:cubicBezTo>
                    <a:pt x="223" y="152"/>
                    <a:pt x="223" y="152"/>
                    <a:pt x="224" y="151"/>
                  </a:cubicBezTo>
                  <a:lnTo>
                    <a:pt x="237" y="133"/>
                  </a:lnTo>
                  <a:cubicBezTo>
                    <a:pt x="239" y="135"/>
                    <a:pt x="243" y="135"/>
                    <a:pt x="246" y="133"/>
                  </a:cubicBezTo>
                  <a:lnTo>
                    <a:pt x="251" y="129"/>
                  </a:lnTo>
                  <a:lnTo>
                    <a:pt x="254" y="125"/>
                  </a:lnTo>
                  <a:lnTo>
                    <a:pt x="259" y="121"/>
                  </a:lnTo>
                  <a:cubicBezTo>
                    <a:pt x="261" y="119"/>
                    <a:pt x="262" y="115"/>
                    <a:pt x="261" y="112"/>
                  </a:cubicBezTo>
                  <a:lnTo>
                    <a:pt x="261" y="110"/>
                  </a:lnTo>
                  <a:cubicBezTo>
                    <a:pt x="262" y="109"/>
                    <a:pt x="262" y="109"/>
                    <a:pt x="263" y="108"/>
                  </a:cubicBezTo>
                  <a:lnTo>
                    <a:pt x="267" y="105"/>
                  </a:lnTo>
                  <a:cubicBezTo>
                    <a:pt x="267" y="105"/>
                    <a:pt x="269" y="103"/>
                    <a:pt x="269" y="102"/>
                  </a:cubicBezTo>
                  <a:lnTo>
                    <a:pt x="271" y="99"/>
                  </a:lnTo>
                  <a:lnTo>
                    <a:pt x="273" y="102"/>
                  </a:lnTo>
                  <a:cubicBezTo>
                    <a:pt x="274" y="102"/>
                    <a:pt x="274" y="102"/>
                    <a:pt x="275" y="103"/>
                  </a:cubicBezTo>
                  <a:lnTo>
                    <a:pt x="279" y="105"/>
                  </a:lnTo>
                  <a:cubicBezTo>
                    <a:pt x="279" y="106"/>
                    <a:pt x="280" y="106"/>
                    <a:pt x="281" y="106"/>
                  </a:cubicBezTo>
                  <a:lnTo>
                    <a:pt x="290" y="107"/>
                  </a:lnTo>
                  <a:lnTo>
                    <a:pt x="291" y="107"/>
                  </a:lnTo>
                  <a:cubicBezTo>
                    <a:pt x="294" y="107"/>
                    <a:pt x="296" y="106"/>
                    <a:pt x="297" y="105"/>
                  </a:cubicBezTo>
                  <a:cubicBezTo>
                    <a:pt x="299" y="105"/>
                    <a:pt x="301" y="105"/>
                    <a:pt x="303" y="105"/>
                  </a:cubicBezTo>
                  <a:cubicBezTo>
                    <a:pt x="305" y="104"/>
                    <a:pt x="307" y="102"/>
                    <a:pt x="308" y="100"/>
                  </a:cubicBezTo>
                  <a:lnTo>
                    <a:pt x="310" y="94"/>
                  </a:lnTo>
                  <a:cubicBezTo>
                    <a:pt x="310" y="92"/>
                    <a:pt x="310" y="90"/>
                    <a:pt x="309" y="88"/>
                  </a:cubicBezTo>
                  <a:lnTo>
                    <a:pt x="306" y="82"/>
                  </a:lnTo>
                  <a:cubicBezTo>
                    <a:pt x="306" y="82"/>
                    <a:pt x="305" y="81"/>
                    <a:pt x="305" y="80"/>
                  </a:cubicBezTo>
                  <a:lnTo>
                    <a:pt x="298" y="73"/>
                  </a:lnTo>
                  <a:lnTo>
                    <a:pt x="289" y="68"/>
                  </a:lnTo>
                  <a:lnTo>
                    <a:pt x="289" y="68"/>
                  </a:lnTo>
                  <a:lnTo>
                    <a:pt x="292" y="66"/>
                  </a:lnTo>
                  <a:lnTo>
                    <a:pt x="295" y="66"/>
                  </a:lnTo>
                  <a:lnTo>
                    <a:pt x="300" y="69"/>
                  </a:lnTo>
                  <a:cubicBezTo>
                    <a:pt x="300" y="69"/>
                    <a:pt x="301" y="70"/>
                    <a:pt x="302" y="70"/>
                  </a:cubicBezTo>
                  <a:lnTo>
                    <a:pt x="305" y="71"/>
                  </a:lnTo>
                  <a:cubicBezTo>
                    <a:pt x="308" y="72"/>
                    <a:pt x="312" y="71"/>
                    <a:pt x="314" y="68"/>
                  </a:cubicBezTo>
                  <a:lnTo>
                    <a:pt x="316" y="65"/>
                  </a:lnTo>
                  <a:lnTo>
                    <a:pt x="320" y="61"/>
                  </a:lnTo>
                  <a:cubicBezTo>
                    <a:pt x="322" y="59"/>
                    <a:pt x="323" y="56"/>
                    <a:pt x="323" y="53"/>
                  </a:cubicBezTo>
                  <a:lnTo>
                    <a:pt x="322" y="50"/>
                  </a:lnTo>
                  <a:cubicBezTo>
                    <a:pt x="322" y="50"/>
                    <a:pt x="322" y="49"/>
                    <a:pt x="321" y="48"/>
                  </a:cubicBezTo>
                  <a:lnTo>
                    <a:pt x="318" y="42"/>
                  </a:lnTo>
                  <a:lnTo>
                    <a:pt x="313" y="35"/>
                  </a:lnTo>
                  <a:lnTo>
                    <a:pt x="312" y="33"/>
                  </a:lnTo>
                  <a:lnTo>
                    <a:pt x="313" y="25"/>
                  </a:lnTo>
                  <a:cubicBezTo>
                    <a:pt x="313" y="24"/>
                    <a:pt x="313" y="24"/>
                    <a:pt x="313" y="2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10" name="Freeform 495">
              <a:extLst>
                <a:ext uri="{FF2B5EF4-FFF2-40B4-BE49-F238E27FC236}">
                  <a16:creationId xmlns:a16="http://schemas.microsoft.com/office/drawing/2014/main" id="{402C678D-6F13-4C92-B6E2-D7BD740F789D}"/>
                </a:ext>
              </a:extLst>
            </p:cNvPr>
            <p:cNvSpPr>
              <a:spLocks noChangeArrowheads="1"/>
            </p:cNvSpPr>
            <p:nvPr/>
          </p:nvSpPr>
          <p:spPr bwMode="auto">
            <a:xfrm>
              <a:off x="8515350" y="2714625"/>
              <a:ext cx="31750" cy="28575"/>
            </a:xfrm>
            <a:custGeom>
              <a:avLst/>
              <a:gdLst>
                <a:gd name="T0" fmla="*/ 59 w 86"/>
                <a:gd name="T1" fmla="*/ 66 h 78"/>
                <a:gd name="T2" fmla="*/ 48 w 86"/>
                <a:gd name="T3" fmla="*/ 66 h 78"/>
                <a:gd name="T4" fmla="*/ 51 w 86"/>
                <a:gd name="T5" fmla="*/ 70 h 78"/>
                <a:gd name="T6" fmla="*/ 63 w 86"/>
                <a:gd name="T7" fmla="*/ 76 h 78"/>
                <a:gd name="T8" fmla="*/ 70 w 86"/>
                <a:gd name="T9" fmla="*/ 75 h 78"/>
                <a:gd name="T10" fmla="*/ 77 w 86"/>
                <a:gd name="T11" fmla="*/ 70 h 78"/>
                <a:gd name="T12" fmla="*/ 85 w 86"/>
                <a:gd name="T13" fmla="*/ 70 h 78"/>
                <a:gd name="T14" fmla="*/ 78 w 86"/>
                <a:gd name="T15" fmla="*/ 43 h 78"/>
                <a:gd name="T16" fmla="*/ 70 w 86"/>
                <a:gd name="T17" fmla="*/ 30 h 78"/>
                <a:gd name="T18" fmla="*/ 59 w 86"/>
                <a:gd name="T19" fmla="*/ 20 h 78"/>
                <a:gd name="T20" fmla="*/ 44 w 86"/>
                <a:gd name="T21" fmla="*/ 16 h 78"/>
                <a:gd name="T22" fmla="*/ 24 w 86"/>
                <a:gd name="T23" fmla="*/ 0 h 78"/>
                <a:gd name="T24" fmla="*/ 0 w 86"/>
                <a:gd name="T25" fmla="*/ 10 h 78"/>
                <a:gd name="T26" fmla="*/ 3 w 86"/>
                <a:gd name="T27" fmla="*/ 14 h 78"/>
                <a:gd name="T28" fmla="*/ 9 w 86"/>
                <a:gd name="T29" fmla="*/ 12 h 78"/>
                <a:gd name="T30" fmla="*/ 12 w 86"/>
                <a:gd name="T31" fmla="*/ 15 h 78"/>
                <a:gd name="T32" fmla="*/ 8 w 86"/>
                <a:gd name="T33" fmla="*/ 19 h 78"/>
                <a:gd name="T34" fmla="*/ 11 w 86"/>
                <a:gd name="T35" fmla="*/ 23 h 78"/>
                <a:gd name="T36" fmla="*/ 15 w 86"/>
                <a:gd name="T37" fmla="*/ 25 h 78"/>
                <a:gd name="T38" fmla="*/ 33 w 86"/>
                <a:gd name="T39" fmla="*/ 24 h 78"/>
                <a:gd name="T40" fmla="*/ 31 w 86"/>
                <a:gd name="T41" fmla="*/ 29 h 78"/>
                <a:gd name="T42" fmla="*/ 40 w 86"/>
                <a:gd name="T43" fmla="*/ 38 h 78"/>
                <a:gd name="T44" fmla="*/ 40 w 86"/>
                <a:gd name="T45" fmla="*/ 40 h 78"/>
                <a:gd name="T46" fmla="*/ 40 w 86"/>
                <a:gd name="T47" fmla="*/ 43 h 78"/>
                <a:gd name="T48" fmla="*/ 43 w 86"/>
                <a:gd name="T49" fmla="*/ 47 h 78"/>
                <a:gd name="T50" fmla="*/ 34 w 86"/>
                <a:gd name="T51" fmla="*/ 44 h 78"/>
                <a:gd name="T52" fmla="*/ 25 w 86"/>
                <a:gd name="T53" fmla="*/ 36 h 78"/>
                <a:gd name="T54" fmla="*/ 26 w 86"/>
                <a:gd name="T55" fmla="*/ 38 h 78"/>
                <a:gd name="T56" fmla="*/ 30 w 86"/>
                <a:gd name="T57" fmla="*/ 58 h 78"/>
                <a:gd name="T58" fmla="*/ 44 w 86"/>
                <a:gd name="T59" fmla="*/ 63 h 78"/>
                <a:gd name="T60" fmla="*/ 49 w 86"/>
                <a:gd name="T61" fmla="*/ 59 h 78"/>
                <a:gd name="T62" fmla="*/ 53 w 86"/>
                <a:gd name="T63" fmla="*/ 59 h 78"/>
                <a:gd name="T64" fmla="*/ 71 w 86"/>
                <a:gd name="T65" fmla="*/ 70 h 78"/>
                <a:gd name="T66" fmla="*/ 65 w 86"/>
                <a:gd name="T67" fmla="*/ 7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6" h="78">
                  <a:moveTo>
                    <a:pt x="65" y="70"/>
                  </a:moveTo>
                  <a:lnTo>
                    <a:pt x="59" y="66"/>
                  </a:lnTo>
                  <a:lnTo>
                    <a:pt x="53" y="63"/>
                  </a:lnTo>
                  <a:lnTo>
                    <a:pt x="48" y="66"/>
                  </a:lnTo>
                  <a:lnTo>
                    <a:pt x="48" y="68"/>
                  </a:lnTo>
                  <a:lnTo>
                    <a:pt x="51" y="70"/>
                  </a:lnTo>
                  <a:lnTo>
                    <a:pt x="60" y="73"/>
                  </a:lnTo>
                  <a:lnTo>
                    <a:pt x="63" y="76"/>
                  </a:lnTo>
                  <a:lnTo>
                    <a:pt x="66" y="77"/>
                  </a:lnTo>
                  <a:lnTo>
                    <a:pt x="70" y="75"/>
                  </a:lnTo>
                  <a:lnTo>
                    <a:pt x="74" y="72"/>
                  </a:lnTo>
                  <a:lnTo>
                    <a:pt x="77" y="70"/>
                  </a:lnTo>
                  <a:lnTo>
                    <a:pt x="82" y="71"/>
                  </a:lnTo>
                  <a:lnTo>
                    <a:pt x="85" y="70"/>
                  </a:lnTo>
                  <a:lnTo>
                    <a:pt x="85" y="66"/>
                  </a:lnTo>
                  <a:lnTo>
                    <a:pt x="78" y="43"/>
                  </a:lnTo>
                  <a:lnTo>
                    <a:pt x="75" y="38"/>
                  </a:lnTo>
                  <a:lnTo>
                    <a:pt x="70" y="30"/>
                  </a:lnTo>
                  <a:lnTo>
                    <a:pt x="65" y="24"/>
                  </a:lnTo>
                  <a:lnTo>
                    <a:pt x="59" y="20"/>
                  </a:lnTo>
                  <a:lnTo>
                    <a:pt x="50" y="19"/>
                  </a:lnTo>
                  <a:lnTo>
                    <a:pt x="44" y="16"/>
                  </a:lnTo>
                  <a:lnTo>
                    <a:pt x="32" y="2"/>
                  </a:lnTo>
                  <a:lnTo>
                    <a:pt x="24" y="0"/>
                  </a:lnTo>
                  <a:lnTo>
                    <a:pt x="17" y="1"/>
                  </a:lnTo>
                  <a:lnTo>
                    <a:pt x="0" y="10"/>
                  </a:lnTo>
                  <a:lnTo>
                    <a:pt x="0" y="12"/>
                  </a:lnTo>
                  <a:lnTo>
                    <a:pt x="3" y="14"/>
                  </a:lnTo>
                  <a:lnTo>
                    <a:pt x="6" y="14"/>
                  </a:lnTo>
                  <a:lnTo>
                    <a:pt x="9" y="12"/>
                  </a:lnTo>
                  <a:lnTo>
                    <a:pt x="13" y="12"/>
                  </a:lnTo>
                  <a:lnTo>
                    <a:pt x="12" y="15"/>
                  </a:lnTo>
                  <a:lnTo>
                    <a:pt x="8" y="18"/>
                  </a:lnTo>
                  <a:lnTo>
                    <a:pt x="8" y="19"/>
                  </a:lnTo>
                  <a:lnTo>
                    <a:pt x="9" y="22"/>
                  </a:lnTo>
                  <a:lnTo>
                    <a:pt x="11" y="23"/>
                  </a:lnTo>
                  <a:lnTo>
                    <a:pt x="13" y="23"/>
                  </a:lnTo>
                  <a:lnTo>
                    <a:pt x="15" y="25"/>
                  </a:lnTo>
                  <a:lnTo>
                    <a:pt x="18" y="25"/>
                  </a:lnTo>
                  <a:lnTo>
                    <a:pt x="33" y="24"/>
                  </a:lnTo>
                  <a:lnTo>
                    <a:pt x="33" y="26"/>
                  </a:lnTo>
                  <a:lnTo>
                    <a:pt x="31" y="29"/>
                  </a:lnTo>
                  <a:lnTo>
                    <a:pt x="32" y="32"/>
                  </a:lnTo>
                  <a:lnTo>
                    <a:pt x="40" y="38"/>
                  </a:lnTo>
                  <a:lnTo>
                    <a:pt x="42" y="39"/>
                  </a:lnTo>
                  <a:lnTo>
                    <a:pt x="40" y="40"/>
                  </a:lnTo>
                  <a:lnTo>
                    <a:pt x="40" y="41"/>
                  </a:lnTo>
                  <a:lnTo>
                    <a:pt x="40" y="43"/>
                  </a:lnTo>
                  <a:lnTo>
                    <a:pt x="42" y="46"/>
                  </a:lnTo>
                  <a:lnTo>
                    <a:pt x="43" y="47"/>
                  </a:lnTo>
                  <a:lnTo>
                    <a:pt x="39" y="48"/>
                  </a:lnTo>
                  <a:lnTo>
                    <a:pt x="34" y="44"/>
                  </a:lnTo>
                  <a:lnTo>
                    <a:pt x="29" y="39"/>
                  </a:lnTo>
                  <a:lnTo>
                    <a:pt x="25" y="36"/>
                  </a:lnTo>
                  <a:lnTo>
                    <a:pt x="25" y="38"/>
                  </a:lnTo>
                  <a:lnTo>
                    <a:pt x="26" y="38"/>
                  </a:lnTo>
                  <a:lnTo>
                    <a:pt x="26" y="49"/>
                  </a:lnTo>
                  <a:lnTo>
                    <a:pt x="30" y="58"/>
                  </a:lnTo>
                  <a:lnTo>
                    <a:pt x="36" y="63"/>
                  </a:lnTo>
                  <a:lnTo>
                    <a:pt x="44" y="63"/>
                  </a:lnTo>
                  <a:lnTo>
                    <a:pt x="46" y="62"/>
                  </a:lnTo>
                  <a:lnTo>
                    <a:pt x="49" y="59"/>
                  </a:lnTo>
                  <a:lnTo>
                    <a:pt x="51" y="59"/>
                  </a:lnTo>
                  <a:lnTo>
                    <a:pt x="53" y="59"/>
                  </a:lnTo>
                  <a:lnTo>
                    <a:pt x="61" y="62"/>
                  </a:lnTo>
                  <a:lnTo>
                    <a:pt x="71" y="70"/>
                  </a:lnTo>
                  <a:lnTo>
                    <a:pt x="71" y="73"/>
                  </a:lnTo>
                  <a:lnTo>
                    <a:pt x="65" y="7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11" name="Freeform 496">
              <a:extLst>
                <a:ext uri="{FF2B5EF4-FFF2-40B4-BE49-F238E27FC236}">
                  <a16:creationId xmlns:a16="http://schemas.microsoft.com/office/drawing/2014/main" id="{55B0C6B6-35E8-4F90-846F-C37525718690}"/>
                </a:ext>
              </a:extLst>
            </p:cNvPr>
            <p:cNvSpPr>
              <a:spLocks noChangeArrowheads="1"/>
            </p:cNvSpPr>
            <p:nvPr/>
          </p:nvSpPr>
          <p:spPr bwMode="auto">
            <a:xfrm>
              <a:off x="8435975" y="2476500"/>
              <a:ext cx="30162" cy="38100"/>
            </a:xfrm>
            <a:custGeom>
              <a:avLst/>
              <a:gdLst>
                <a:gd name="T0" fmla="*/ 3 w 82"/>
                <a:gd name="T1" fmla="*/ 78 h 108"/>
                <a:gd name="T2" fmla="*/ 1 w 82"/>
                <a:gd name="T3" fmla="*/ 81 h 108"/>
                <a:gd name="T4" fmla="*/ 2 w 82"/>
                <a:gd name="T5" fmla="*/ 86 h 108"/>
                <a:gd name="T6" fmla="*/ 9 w 82"/>
                <a:gd name="T7" fmla="*/ 84 h 108"/>
                <a:gd name="T8" fmla="*/ 19 w 82"/>
                <a:gd name="T9" fmla="*/ 91 h 108"/>
                <a:gd name="T10" fmla="*/ 26 w 82"/>
                <a:gd name="T11" fmla="*/ 106 h 108"/>
                <a:gd name="T12" fmla="*/ 34 w 82"/>
                <a:gd name="T13" fmla="*/ 104 h 108"/>
                <a:gd name="T14" fmla="*/ 50 w 82"/>
                <a:gd name="T15" fmla="*/ 94 h 108"/>
                <a:gd name="T16" fmla="*/ 61 w 82"/>
                <a:gd name="T17" fmla="*/ 84 h 108"/>
                <a:gd name="T18" fmla="*/ 66 w 82"/>
                <a:gd name="T19" fmla="*/ 71 h 108"/>
                <a:gd name="T20" fmla="*/ 68 w 82"/>
                <a:gd name="T21" fmla="*/ 66 h 108"/>
                <a:gd name="T22" fmla="*/ 68 w 82"/>
                <a:gd name="T23" fmla="*/ 65 h 108"/>
                <a:gd name="T24" fmla="*/ 70 w 82"/>
                <a:gd name="T25" fmla="*/ 64 h 108"/>
                <a:gd name="T26" fmla="*/ 68 w 82"/>
                <a:gd name="T27" fmla="*/ 60 h 108"/>
                <a:gd name="T28" fmla="*/ 65 w 82"/>
                <a:gd name="T29" fmla="*/ 45 h 108"/>
                <a:gd name="T30" fmla="*/ 63 w 82"/>
                <a:gd name="T31" fmla="*/ 41 h 108"/>
                <a:gd name="T32" fmla="*/ 64 w 82"/>
                <a:gd name="T33" fmla="*/ 35 h 108"/>
                <a:gd name="T34" fmla="*/ 69 w 82"/>
                <a:gd name="T35" fmla="*/ 30 h 108"/>
                <a:gd name="T36" fmla="*/ 72 w 82"/>
                <a:gd name="T37" fmla="*/ 33 h 108"/>
                <a:gd name="T38" fmla="*/ 73 w 82"/>
                <a:gd name="T39" fmla="*/ 40 h 108"/>
                <a:gd name="T40" fmla="*/ 75 w 82"/>
                <a:gd name="T41" fmla="*/ 37 h 108"/>
                <a:gd name="T42" fmla="*/ 79 w 82"/>
                <a:gd name="T43" fmla="*/ 21 h 108"/>
                <a:gd name="T44" fmla="*/ 79 w 82"/>
                <a:gd name="T45" fmla="*/ 17 h 108"/>
                <a:gd name="T46" fmla="*/ 77 w 82"/>
                <a:gd name="T47" fmla="*/ 11 h 108"/>
                <a:gd name="T48" fmla="*/ 80 w 82"/>
                <a:gd name="T49" fmla="*/ 3 h 108"/>
                <a:gd name="T50" fmla="*/ 79 w 82"/>
                <a:gd name="T51" fmla="*/ 0 h 108"/>
                <a:gd name="T52" fmla="*/ 73 w 82"/>
                <a:gd name="T53" fmla="*/ 8 h 108"/>
                <a:gd name="T54" fmla="*/ 62 w 82"/>
                <a:gd name="T55" fmla="*/ 19 h 108"/>
                <a:gd name="T56" fmla="*/ 54 w 82"/>
                <a:gd name="T57" fmla="*/ 23 h 108"/>
                <a:gd name="T58" fmla="*/ 37 w 82"/>
                <a:gd name="T59" fmla="*/ 28 h 108"/>
                <a:gd name="T60" fmla="*/ 30 w 82"/>
                <a:gd name="T61" fmla="*/ 30 h 108"/>
                <a:gd name="T62" fmla="*/ 27 w 82"/>
                <a:gd name="T63" fmla="*/ 30 h 108"/>
                <a:gd name="T64" fmla="*/ 26 w 82"/>
                <a:gd name="T65" fmla="*/ 37 h 108"/>
                <a:gd name="T66" fmla="*/ 28 w 82"/>
                <a:gd name="T67" fmla="*/ 40 h 108"/>
                <a:gd name="T68" fmla="*/ 22 w 82"/>
                <a:gd name="T69" fmla="*/ 49 h 108"/>
                <a:gd name="T70" fmla="*/ 23 w 82"/>
                <a:gd name="T71" fmla="*/ 54 h 108"/>
                <a:gd name="T72" fmla="*/ 28 w 82"/>
                <a:gd name="T73" fmla="*/ 55 h 108"/>
                <a:gd name="T74" fmla="*/ 25 w 82"/>
                <a:gd name="T75" fmla="*/ 61 h 108"/>
                <a:gd name="T76" fmla="*/ 6 w 82"/>
                <a:gd name="T77" fmla="*/ 67 h 108"/>
                <a:gd name="T78" fmla="*/ 7 w 82"/>
                <a:gd name="T79" fmla="*/ 72 h 108"/>
                <a:gd name="T80" fmla="*/ 7 w 82"/>
                <a:gd name="T81" fmla="*/ 7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2" h="108">
                  <a:moveTo>
                    <a:pt x="5" y="77"/>
                  </a:moveTo>
                  <a:lnTo>
                    <a:pt x="3" y="78"/>
                  </a:lnTo>
                  <a:lnTo>
                    <a:pt x="2" y="80"/>
                  </a:lnTo>
                  <a:lnTo>
                    <a:pt x="1" y="81"/>
                  </a:lnTo>
                  <a:lnTo>
                    <a:pt x="0" y="86"/>
                  </a:lnTo>
                  <a:lnTo>
                    <a:pt x="2" y="86"/>
                  </a:lnTo>
                  <a:lnTo>
                    <a:pt x="8" y="84"/>
                  </a:lnTo>
                  <a:lnTo>
                    <a:pt x="9" y="84"/>
                  </a:lnTo>
                  <a:lnTo>
                    <a:pt x="14" y="86"/>
                  </a:lnTo>
                  <a:lnTo>
                    <a:pt x="19" y="91"/>
                  </a:lnTo>
                  <a:lnTo>
                    <a:pt x="21" y="94"/>
                  </a:lnTo>
                  <a:lnTo>
                    <a:pt x="26" y="106"/>
                  </a:lnTo>
                  <a:lnTo>
                    <a:pt x="28" y="107"/>
                  </a:lnTo>
                  <a:lnTo>
                    <a:pt x="34" y="104"/>
                  </a:lnTo>
                  <a:lnTo>
                    <a:pt x="49" y="100"/>
                  </a:lnTo>
                  <a:lnTo>
                    <a:pt x="50" y="94"/>
                  </a:lnTo>
                  <a:lnTo>
                    <a:pt x="58" y="87"/>
                  </a:lnTo>
                  <a:lnTo>
                    <a:pt x="61" y="84"/>
                  </a:lnTo>
                  <a:lnTo>
                    <a:pt x="63" y="79"/>
                  </a:lnTo>
                  <a:lnTo>
                    <a:pt x="66" y="71"/>
                  </a:lnTo>
                  <a:lnTo>
                    <a:pt x="69" y="67"/>
                  </a:lnTo>
                  <a:lnTo>
                    <a:pt x="68" y="66"/>
                  </a:lnTo>
                  <a:lnTo>
                    <a:pt x="66" y="64"/>
                  </a:lnTo>
                  <a:lnTo>
                    <a:pt x="68" y="65"/>
                  </a:lnTo>
                  <a:lnTo>
                    <a:pt x="69" y="64"/>
                  </a:lnTo>
                  <a:lnTo>
                    <a:pt x="70" y="64"/>
                  </a:lnTo>
                  <a:lnTo>
                    <a:pt x="72" y="62"/>
                  </a:lnTo>
                  <a:lnTo>
                    <a:pt x="68" y="60"/>
                  </a:lnTo>
                  <a:lnTo>
                    <a:pt x="67" y="57"/>
                  </a:lnTo>
                  <a:lnTo>
                    <a:pt x="65" y="45"/>
                  </a:lnTo>
                  <a:lnTo>
                    <a:pt x="64" y="43"/>
                  </a:lnTo>
                  <a:lnTo>
                    <a:pt x="63" y="41"/>
                  </a:lnTo>
                  <a:lnTo>
                    <a:pt x="63" y="39"/>
                  </a:lnTo>
                  <a:lnTo>
                    <a:pt x="64" y="35"/>
                  </a:lnTo>
                  <a:lnTo>
                    <a:pt x="64" y="34"/>
                  </a:lnTo>
                  <a:lnTo>
                    <a:pt x="69" y="30"/>
                  </a:lnTo>
                  <a:lnTo>
                    <a:pt x="70" y="31"/>
                  </a:lnTo>
                  <a:lnTo>
                    <a:pt x="72" y="33"/>
                  </a:lnTo>
                  <a:lnTo>
                    <a:pt x="73" y="36"/>
                  </a:lnTo>
                  <a:lnTo>
                    <a:pt x="73" y="40"/>
                  </a:lnTo>
                  <a:lnTo>
                    <a:pt x="74" y="39"/>
                  </a:lnTo>
                  <a:lnTo>
                    <a:pt x="75" y="37"/>
                  </a:lnTo>
                  <a:lnTo>
                    <a:pt x="77" y="33"/>
                  </a:lnTo>
                  <a:lnTo>
                    <a:pt x="79" y="21"/>
                  </a:lnTo>
                  <a:lnTo>
                    <a:pt x="80" y="20"/>
                  </a:lnTo>
                  <a:lnTo>
                    <a:pt x="79" y="17"/>
                  </a:lnTo>
                  <a:lnTo>
                    <a:pt x="77" y="12"/>
                  </a:lnTo>
                  <a:lnTo>
                    <a:pt x="77" y="11"/>
                  </a:lnTo>
                  <a:lnTo>
                    <a:pt x="78" y="8"/>
                  </a:lnTo>
                  <a:lnTo>
                    <a:pt x="80" y="3"/>
                  </a:lnTo>
                  <a:lnTo>
                    <a:pt x="81" y="1"/>
                  </a:lnTo>
                  <a:lnTo>
                    <a:pt x="79" y="0"/>
                  </a:lnTo>
                  <a:lnTo>
                    <a:pt x="76" y="4"/>
                  </a:lnTo>
                  <a:lnTo>
                    <a:pt x="73" y="8"/>
                  </a:lnTo>
                  <a:lnTo>
                    <a:pt x="69" y="5"/>
                  </a:lnTo>
                  <a:lnTo>
                    <a:pt x="62" y="19"/>
                  </a:lnTo>
                  <a:lnTo>
                    <a:pt x="58" y="24"/>
                  </a:lnTo>
                  <a:lnTo>
                    <a:pt x="54" y="23"/>
                  </a:lnTo>
                  <a:lnTo>
                    <a:pt x="48" y="26"/>
                  </a:lnTo>
                  <a:lnTo>
                    <a:pt x="37" y="28"/>
                  </a:lnTo>
                  <a:lnTo>
                    <a:pt x="31" y="30"/>
                  </a:lnTo>
                  <a:lnTo>
                    <a:pt x="30" y="30"/>
                  </a:lnTo>
                  <a:lnTo>
                    <a:pt x="28" y="30"/>
                  </a:lnTo>
                  <a:lnTo>
                    <a:pt x="27" y="30"/>
                  </a:lnTo>
                  <a:lnTo>
                    <a:pt x="26" y="31"/>
                  </a:lnTo>
                  <a:lnTo>
                    <a:pt x="26" y="37"/>
                  </a:lnTo>
                  <a:lnTo>
                    <a:pt x="27" y="40"/>
                  </a:lnTo>
                  <a:lnTo>
                    <a:pt x="28" y="40"/>
                  </a:lnTo>
                  <a:lnTo>
                    <a:pt x="26" y="44"/>
                  </a:lnTo>
                  <a:lnTo>
                    <a:pt x="22" y="49"/>
                  </a:lnTo>
                  <a:lnTo>
                    <a:pt x="21" y="52"/>
                  </a:lnTo>
                  <a:lnTo>
                    <a:pt x="23" y="54"/>
                  </a:lnTo>
                  <a:lnTo>
                    <a:pt x="25" y="54"/>
                  </a:lnTo>
                  <a:lnTo>
                    <a:pt x="28" y="55"/>
                  </a:lnTo>
                  <a:lnTo>
                    <a:pt x="30" y="54"/>
                  </a:lnTo>
                  <a:lnTo>
                    <a:pt x="25" y="61"/>
                  </a:lnTo>
                  <a:lnTo>
                    <a:pt x="11" y="63"/>
                  </a:lnTo>
                  <a:lnTo>
                    <a:pt x="6" y="67"/>
                  </a:lnTo>
                  <a:lnTo>
                    <a:pt x="7" y="68"/>
                  </a:lnTo>
                  <a:lnTo>
                    <a:pt x="7" y="72"/>
                  </a:lnTo>
                  <a:lnTo>
                    <a:pt x="8" y="75"/>
                  </a:lnTo>
                  <a:lnTo>
                    <a:pt x="7" y="77"/>
                  </a:lnTo>
                  <a:lnTo>
                    <a:pt x="5" y="7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12" name="Freeform 497">
              <a:extLst>
                <a:ext uri="{FF2B5EF4-FFF2-40B4-BE49-F238E27FC236}">
                  <a16:creationId xmlns:a16="http://schemas.microsoft.com/office/drawing/2014/main" id="{499688C1-79ED-4C17-96DB-B20A84095821}"/>
                </a:ext>
              </a:extLst>
            </p:cNvPr>
            <p:cNvSpPr>
              <a:spLocks noChangeArrowheads="1"/>
            </p:cNvSpPr>
            <p:nvPr/>
          </p:nvSpPr>
          <p:spPr bwMode="auto">
            <a:xfrm>
              <a:off x="8647112" y="2509838"/>
              <a:ext cx="9525" cy="6350"/>
            </a:xfrm>
            <a:custGeom>
              <a:avLst/>
              <a:gdLst>
                <a:gd name="T0" fmla="*/ 2 w 28"/>
                <a:gd name="T1" fmla="*/ 5 h 19"/>
                <a:gd name="T2" fmla="*/ 0 w 28"/>
                <a:gd name="T3" fmla="*/ 7 h 19"/>
                <a:gd name="T4" fmla="*/ 0 w 28"/>
                <a:gd name="T5" fmla="*/ 12 h 19"/>
                <a:gd name="T6" fmla="*/ 3 w 28"/>
                <a:gd name="T7" fmla="*/ 16 h 19"/>
                <a:gd name="T8" fmla="*/ 6 w 28"/>
                <a:gd name="T9" fmla="*/ 18 h 19"/>
                <a:gd name="T10" fmla="*/ 10 w 28"/>
                <a:gd name="T11" fmla="*/ 18 h 19"/>
                <a:gd name="T12" fmla="*/ 14 w 28"/>
                <a:gd name="T13" fmla="*/ 17 h 19"/>
                <a:gd name="T14" fmla="*/ 16 w 28"/>
                <a:gd name="T15" fmla="*/ 14 h 19"/>
                <a:gd name="T16" fmla="*/ 18 w 28"/>
                <a:gd name="T17" fmla="*/ 10 h 19"/>
                <a:gd name="T18" fmla="*/ 21 w 28"/>
                <a:gd name="T19" fmla="*/ 6 h 19"/>
                <a:gd name="T20" fmla="*/ 24 w 28"/>
                <a:gd name="T21" fmla="*/ 5 h 19"/>
                <a:gd name="T22" fmla="*/ 26 w 28"/>
                <a:gd name="T23" fmla="*/ 3 h 19"/>
                <a:gd name="T24" fmla="*/ 26 w 28"/>
                <a:gd name="T25" fmla="*/ 2 h 19"/>
                <a:gd name="T26" fmla="*/ 27 w 28"/>
                <a:gd name="T27" fmla="*/ 2 h 19"/>
                <a:gd name="T28" fmla="*/ 27 w 28"/>
                <a:gd name="T29" fmla="*/ 0 h 19"/>
                <a:gd name="T30" fmla="*/ 19 w 28"/>
                <a:gd name="T31" fmla="*/ 3 h 19"/>
                <a:gd name="T32" fmla="*/ 2 w 28"/>
                <a:gd name="T33"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19">
                  <a:moveTo>
                    <a:pt x="2" y="5"/>
                  </a:moveTo>
                  <a:lnTo>
                    <a:pt x="0" y="7"/>
                  </a:lnTo>
                  <a:lnTo>
                    <a:pt x="0" y="12"/>
                  </a:lnTo>
                  <a:lnTo>
                    <a:pt x="3" y="16"/>
                  </a:lnTo>
                  <a:lnTo>
                    <a:pt x="6" y="18"/>
                  </a:lnTo>
                  <a:lnTo>
                    <a:pt x="10" y="18"/>
                  </a:lnTo>
                  <a:lnTo>
                    <a:pt x="14" y="17"/>
                  </a:lnTo>
                  <a:lnTo>
                    <a:pt x="16" y="14"/>
                  </a:lnTo>
                  <a:lnTo>
                    <a:pt x="18" y="10"/>
                  </a:lnTo>
                  <a:lnTo>
                    <a:pt x="21" y="6"/>
                  </a:lnTo>
                  <a:lnTo>
                    <a:pt x="24" y="5"/>
                  </a:lnTo>
                  <a:lnTo>
                    <a:pt x="26" y="3"/>
                  </a:lnTo>
                  <a:lnTo>
                    <a:pt x="26" y="2"/>
                  </a:lnTo>
                  <a:lnTo>
                    <a:pt x="27" y="2"/>
                  </a:lnTo>
                  <a:lnTo>
                    <a:pt x="27" y="0"/>
                  </a:lnTo>
                  <a:lnTo>
                    <a:pt x="19" y="3"/>
                  </a:lnTo>
                  <a:lnTo>
                    <a:pt x="2" y="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13" name="Freeform 498">
              <a:extLst>
                <a:ext uri="{FF2B5EF4-FFF2-40B4-BE49-F238E27FC236}">
                  <a16:creationId xmlns:a16="http://schemas.microsoft.com/office/drawing/2014/main" id="{EB7CF43E-4328-46FA-AE5F-25887EE4CC90}"/>
                </a:ext>
              </a:extLst>
            </p:cNvPr>
            <p:cNvSpPr>
              <a:spLocks noChangeArrowheads="1"/>
            </p:cNvSpPr>
            <p:nvPr/>
          </p:nvSpPr>
          <p:spPr bwMode="auto">
            <a:xfrm>
              <a:off x="8602662" y="2586038"/>
              <a:ext cx="123825" cy="192087"/>
            </a:xfrm>
            <a:custGeom>
              <a:avLst/>
              <a:gdLst>
                <a:gd name="T0" fmla="*/ 253 w 342"/>
                <a:gd name="T1" fmla="*/ 443 h 535"/>
                <a:gd name="T2" fmla="*/ 224 w 342"/>
                <a:gd name="T3" fmla="*/ 423 h 535"/>
                <a:gd name="T4" fmla="*/ 206 w 342"/>
                <a:gd name="T5" fmla="*/ 412 h 535"/>
                <a:gd name="T6" fmla="*/ 200 w 342"/>
                <a:gd name="T7" fmla="*/ 396 h 535"/>
                <a:gd name="T8" fmla="*/ 202 w 342"/>
                <a:gd name="T9" fmla="*/ 387 h 535"/>
                <a:gd name="T10" fmla="*/ 245 w 342"/>
                <a:gd name="T11" fmla="*/ 392 h 535"/>
                <a:gd name="T12" fmla="*/ 250 w 342"/>
                <a:gd name="T13" fmla="*/ 358 h 535"/>
                <a:gd name="T14" fmla="*/ 222 w 342"/>
                <a:gd name="T15" fmla="*/ 335 h 535"/>
                <a:gd name="T16" fmla="*/ 235 w 342"/>
                <a:gd name="T17" fmla="*/ 338 h 535"/>
                <a:gd name="T18" fmla="*/ 252 w 342"/>
                <a:gd name="T19" fmla="*/ 314 h 535"/>
                <a:gd name="T20" fmla="*/ 306 w 342"/>
                <a:gd name="T21" fmla="*/ 269 h 535"/>
                <a:gd name="T22" fmla="*/ 258 w 342"/>
                <a:gd name="T23" fmla="*/ 222 h 535"/>
                <a:gd name="T24" fmla="*/ 307 w 342"/>
                <a:gd name="T25" fmla="*/ 181 h 535"/>
                <a:gd name="T26" fmla="*/ 335 w 342"/>
                <a:gd name="T27" fmla="*/ 142 h 535"/>
                <a:gd name="T28" fmla="*/ 335 w 342"/>
                <a:gd name="T29" fmla="*/ 111 h 535"/>
                <a:gd name="T30" fmla="*/ 322 w 342"/>
                <a:gd name="T31" fmla="*/ 66 h 535"/>
                <a:gd name="T32" fmla="*/ 315 w 342"/>
                <a:gd name="T33" fmla="*/ 10 h 535"/>
                <a:gd name="T34" fmla="*/ 190 w 342"/>
                <a:gd name="T35" fmla="*/ 63 h 535"/>
                <a:gd name="T36" fmla="*/ 230 w 342"/>
                <a:gd name="T37" fmla="*/ 89 h 535"/>
                <a:gd name="T38" fmla="*/ 220 w 342"/>
                <a:gd name="T39" fmla="*/ 157 h 535"/>
                <a:gd name="T40" fmla="*/ 212 w 342"/>
                <a:gd name="T41" fmla="*/ 161 h 535"/>
                <a:gd name="T42" fmla="*/ 225 w 342"/>
                <a:gd name="T43" fmla="*/ 144 h 535"/>
                <a:gd name="T44" fmla="*/ 218 w 342"/>
                <a:gd name="T45" fmla="*/ 89 h 535"/>
                <a:gd name="T46" fmla="*/ 202 w 342"/>
                <a:gd name="T47" fmla="*/ 74 h 535"/>
                <a:gd name="T48" fmla="*/ 189 w 342"/>
                <a:gd name="T49" fmla="*/ 125 h 535"/>
                <a:gd name="T50" fmla="*/ 180 w 342"/>
                <a:gd name="T51" fmla="*/ 160 h 535"/>
                <a:gd name="T52" fmla="*/ 168 w 342"/>
                <a:gd name="T53" fmla="*/ 140 h 535"/>
                <a:gd name="T54" fmla="*/ 173 w 342"/>
                <a:gd name="T55" fmla="*/ 129 h 535"/>
                <a:gd name="T56" fmla="*/ 146 w 342"/>
                <a:gd name="T57" fmla="*/ 121 h 535"/>
                <a:gd name="T58" fmla="*/ 164 w 342"/>
                <a:gd name="T59" fmla="*/ 110 h 535"/>
                <a:gd name="T60" fmla="*/ 163 w 342"/>
                <a:gd name="T61" fmla="*/ 77 h 535"/>
                <a:gd name="T62" fmla="*/ 174 w 342"/>
                <a:gd name="T63" fmla="*/ 55 h 535"/>
                <a:gd name="T64" fmla="*/ 77 w 342"/>
                <a:gd name="T65" fmla="*/ 46 h 535"/>
                <a:gd name="T66" fmla="*/ 117 w 342"/>
                <a:gd name="T67" fmla="*/ 100 h 535"/>
                <a:gd name="T68" fmla="*/ 97 w 342"/>
                <a:gd name="T69" fmla="*/ 112 h 535"/>
                <a:gd name="T70" fmla="*/ 76 w 342"/>
                <a:gd name="T71" fmla="*/ 138 h 535"/>
                <a:gd name="T72" fmla="*/ 56 w 342"/>
                <a:gd name="T73" fmla="*/ 147 h 535"/>
                <a:gd name="T74" fmla="*/ 49 w 342"/>
                <a:gd name="T75" fmla="*/ 133 h 535"/>
                <a:gd name="T76" fmla="*/ 18 w 342"/>
                <a:gd name="T77" fmla="*/ 143 h 535"/>
                <a:gd name="T78" fmla="*/ 32 w 342"/>
                <a:gd name="T79" fmla="*/ 169 h 535"/>
                <a:gd name="T80" fmla="*/ 41 w 342"/>
                <a:gd name="T81" fmla="*/ 206 h 535"/>
                <a:gd name="T82" fmla="*/ 56 w 342"/>
                <a:gd name="T83" fmla="*/ 217 h 535"/>
                <a:gd name="T84" fmla="*/ 60 w 342"/>
                <a:gd name="T85" fmla="*/ 256 h 535"/>
                <a:gd name="T86" fmla="*/ 41 w 342"/>
                <a:gd name="T87" fmla="*/ 266 h 535"/>
                <a:gd name="T88" fmla="*/ 57 w 342"/>
                <a:gd name="T89" fmla="*/ 268 h 535"/>
                <a:gd name="T90" fmla="*/ 66 w 342"/>
                <a:gd name="T91" fmla="*/ 289 h 535"/>
                <a:gd name="T92" fmla="*/ 79 w 342"/>
                <a:gd name="T93" fmla="*/ 306 h 535"/>
                <a:gd name="T94" fmla="*/ 83 w 342"/>
                <a:gd name="T95" fmla="*/ 320 h 535"/>
                <a:gd name="T96" fmla="*/ 126 w 342"/>
                <a:gd name="T97" fmla="*/ 319 h 535"/>
                <a:gd name="T98" fmla="*/ 167 w 342"/>
                <a:gd name="T99" fmla="*/ 320 h 535"/>
                <a:gd name="T100" fmla="*/ 181 w 342"/>
                <a:gd name="T101" fmla="*/ 342 h 535"/>
                <a:gd name="T102" fmla="*/ 147 w 342"/>
                <a:gd name="T103" fmla="*/ 361 h 535"/>
                <a:gd name="T104" fmla="*/ 189 w 342"/>
                <a:gd name="T105" fmla="*/ 378 h 535"/>
                <a:gd name="T106" fmla="*/ 188 w 342"/>
                <a:gd name="T107" fmla="*/ 400 h 535"/>
                <a:gd name="T108" fmla="*/ 163 w 342"/>
                <a:gd name="T109" fmla="*/ 408 h 535"/>
                <a:gd name="T110" fmla="*/ 179 w 342"/>
                <a:gd name="T111" fmla="*/ 441 h 535"/>
                <a:gd name="T112" fmla="*/ 193 w 342"/>
                <a:gd name="T113" fmla="*/ 468 h 535"/>
                <a:gd name="T114" fmla="*/ 194 w 342"/>
                <a:gd name="T115" fmla="*/ 497 h 535"/>
                <a:gd name="T116" fmla="*/ 214 w 342"/>
                <a:gd name="T117" fmla="*/ 522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2" h="535">
                  <a:moveTo>
                    <a:pt x="215" y="487"/>
                  </a:moveTo>
                  <a:lnTo>
                    <a:pt x="217" y="486"/>
                  </a:lnTo>
                  <a:lnTo>
                    <a:pt x="222" y="479"/>
                  </a:lnTo>
                  <a:lnTo>
                    <a:pt x="224" y="478"/>
                  </a:lnTo>
                  <a:lnTo>
                    <a:pt x="225" y="475"/>
                  </a:lnTo>
                  <a:lnTo>
                    <a:pt x="233" y="461"/>
                  </a:lnTo>
                  <a:lnTo>
                    <a:pt x="236" y="457"/>
                  </a:lnTo>
                  <a:lnTo>
                    <a:pt x="253" y="443"/>
                  </a:lnTo>
                  <a:lnTo>
                    <a:pt x="253" y="441"/>
                  </a:lnTo>
                  <a:lnTo>
                    <a:pt x="247" y="434"/>
                  </a:lnTo>
                  <a:lnTo>
                    <a:pt x="241" y="426"/>
                  </a:lnTo>
                  <a:lnTo>
                    <a:pt x="238" y="423"/>
                  </a:lnTo>
                  <a:lnTo>
                    <a:pt x="235" y="423"/>
                  </a:lnTo>
                  <a:lnTo>
                    <a:pt x="231" y="424"/>
                  </a:lnTo>
                  <a:lnTo>
                    <a:pt x="227" y="425"/>
                  </a:lnTo>
                  <a:lnTo>
                    <a:pt x="224" y="423"/>
                  </a:lnTo>
                  <a:lnTo>
                    <a:pt x="218" y="417"/>
                  </a:lnTo>
                  <a:lnTo>
                    <a:pt x="216" y="415"/>
                  </a:lnTo>
                  <a:lnTo>
                    <a:pt x="216" y="414"/>
                  </a:lnTo>
                  <a:lnTo>
                    <a:pt x="213" y="408"/>
                  </a:lnTo>
                  <a:lnTo>
                    <a:pt x="211" y="406"/>
                  </a:lnTo>
                  <a:lnTo>
                    <a:pt x="206" y="408"/>
                  </a:lnTo>
                  <a:lnTo>
                    <a:pt x="205" y="408"/>
                  </a:lnTo>
                  <a:lnTo>
                    <a:pt x="206" y="412"/>
                  </a:lnTo>
                  <a:lnTo>
                    <a:pt x="206" y="413"/>
                  </a:lnTo>
                  <a:lnTo>
                    <a:pt x="204" y="415"/>
                  </a:lnTo>
                  <a:lnTo>
                    <a:pt x="201" y="414"/>
                  </a:lnTo>
                  <a:lnTo>
                    <a:pt x="198" y="412"/>
                  </a:lnTo>
                  <a:lnTo>
                    <a:pt x="197" y="408"/>
                  </a:lnTo>
                  <a:lnTo>
                    <a:pt x="197" y="403"/>
                  </a:lnTo>
                  <a:lnTo>
                    <a:pt x="199" y="400"/>
                  </a:lnTo>
                  <a:lnTo>
                    <a:pt x="200" y="396"/>
                  </a:lnTo>
                  <a:lnTo>
                    <a:pt x="199" y="390"/>
                  </a:lnTo>
                  <a:lnTo>
                    <a:pt x="201" y="389"/>
                  </a:lnTo>
                  <a:lnTo>
                    <a:pt x="202" y="389"/>
                  </a:lnTo>
                  <a:lnTo>
                    <a:pt x="202" y="388"/>
                  </a:lnTo>
                  <a:lnTo>
                    <a:pt x="203" y="387"/>
                  </a:lnTo>
                  <a:lnTo>
                    <a:pt x="203" y="387"/>
                  </a:lnTo>
                  <a:lnTo>
                    <a:pt x="202" y="387"/>
                  </a:lnTo>
                  <a:lnTo>
                    <a:pt x="202" y="387"/>
                  </a:lnTo>
                  <a:lnTo>
                    <a:pt x="202" y="385"/>
                  </a:lnTo>
                  <a:lnTo>
                    <a:pt x="209" y="386"/>
                  </a:lnTo>
                  <a:lnTo>
                    <a:pt x="219" y="396"/>
                  </a:lnTo>
                  <a:lnTo>
                    <a:pt x="226" y="399"/>
                  </a:lnTo>
                  <a:lnTo>
                    <a:pt x="230" y="398"/>
                  </a:lnTo>
                  <a:lnTo>
                    <a:pt x="237" y="393"/>
                  </a:lnTo>
                  <a:lnTo>
                    <a:pt x="240" y="392"/>
                  </a:lnTo>
                  <a:lnTo>
                    <a:pt x="245" y="392"/>
                  </a:lnTo>
                  <a:lnTo>
                    <a:pt x="249" y="390"/>
                  </a:lnTo>
                  <a:lnTo>
                    <a:pt x="251" y="387"/>
                  </a:lnTo>
                  <a:lnTo>
                    <a:pt x="251" y="380"/>
                  </a:lnTo>
                  <a:lnTo>
                    <a:pt x="244" y="364"/>
                  </a:lnTo>
                  <a:lnTo>
                    <a:pt x="243" y="363"/>
                  </a:lnTo>
                  <a:lnTo>
                    <a:pt x="245" y="361"/>
                  </a:lnTo>
                  <a:lnTo>
                    <a:pt x="249" y="359"/>
                  </a:lnTo>
                  <a:lnTo>
                    <a:pt x="250" y="358"/>
                  </a:lnTo>
                  <a:lnTo>
                    <a:pt x="252" y="357"/>
                  </a:lnTo>
                  <a:lnTo>
                    <a:pt x="253" y="356"/>
                  </a:lnTo>
                  <a:lnTo>
                    <a:pt x="254" y="352"/>
                  </a:lnTo>
                  <a:lnTo>
                    <a:pt x="253" y="344"/>
                  </a:lnTo>
                  <a:lnTo>
                    <a:pt x="245" y="342"/>
                  </a:lnTo>
                  <a:lnTo>
                    <a:pt x="229" y="341"/>
                  </a:lnTo>
                  <a:lnTo>
                    <a:pt x="223" y="336"/>
                  </a:lnTo>
                  <a:lnTo>
                    <a:pt x="222" y="335"/>
                  </a:lnTo>
                  <a:lnTo>
                    <a:pt x="222" y="331"/>
                  </a:lnTo>
                  <a:lnTo>
                    <a:pt x="223" y="330"/>
                  </a:lnTo>
                  <a:lnTo>
                    <a:pt x="225" y="329"/>
                  </a:lnTo>
                  <a:lnTo>
                    <a:pt x="227" y="328"/>
                  </a:lnTo>
                  <a:lnTo>
                    <a:pt x="231" y="325"/>
                  </a:lnTo>
                  <a:lnTo>
                    <a:pt x="235" y="326"/>
                  </a:lnTo>
                  <a:lnTo>
                    <a:pt x="237" y="331"/>
                  </a:lnTo>
                  <a:lnTo>
                    <a:pt x="235" y="338"/>
                  </a:lnTo>
                  <a:lnTo>
                    <a:pt x="237" y="340"/>
                  </a:lnTo>
                  <a:lnTo>
                    <a:pt x="239" y="340"/>
                  </a:lnTo>
                  <a:lnTo>
                    <a:pt x="241" y="339"/>
                  </a:lnTo>
                  <a:lnTo>
                    <a:pt x="242" y="336"/>
                  </a:lnTo>
                  <a:lnTo>
                    <a:pt x="241" y="330"/>
                  </a:lnTo>
                  <a:lnTo>
                    <a:pt x="243" y="323"/>
                  </a:lnTo>
                  <a:lnTo>
                    <a:pt x="247" y="317"/>
                  </a:lnTo>
                  <a:lnTo>
                    <a:pt x="252" y="314"/>
                  </a:lnTo>
                  <a:lnTo>
                    <a:pt x="255" y="311"/>
                  </a:lnTo>
                  <a:lnTo>
                    <a:pt x="296" y="301"/>
                  </a:lnTo>
                  <a:lnTo>
                    <a:pt x="306" y="294"/>
                  </a:lnTo>
                  <a:lnTo>
                    <a:pt x="308" y="293"/>
                  </a:lnTo>
                  <a:lnTo>
                    <a:pt x="311" y="289"/>
                  </a:lnTo>
                  <a:lnTo>
                    <a:pt x="308" y="280"/>
                  </a:lnTo>
                  <a:lnTo>
                    <a:pt x="307" y="275"/>
                  </a:lnTo>
                  <a:lnTo>
                    <a:pt x="306" y="269"/>
                  </a:lnTo>
                  <a:lnTo>
                    <a:pt x="305" y="264"/>
                  </a:lnTo>
                  <a:lnTo>
                    <a:pt x="300" y="259"/>
                  </a:lnTo>
                  <a:lnTo>
                    <a:pt x="292" y="251"/>
                  </a:lnTo>
                  <a:lnTo>
                    <a:pt x="288" y="250"/>
                  </a:lnTo>
                  <a:lnTo>
                    <a:pt x="276" y="249"/>
                  </a:lnTo>
                  <a:lnTo>
                    <a:pt x="273" y="248"/>
                  </a:lnTo>
                  <a:lnTo>
                    <a:pt x="264" y="240"/>
                  </a:lnTo>
                  <a:lnTo>
                    <a:pt x="258" y="222"/>
                  </a:lnTo>
                  <a:lnTo>
                    <a:pt x="268" y="202"/>
                  </a:lnTo>
                  <a:lnTo>
                    <a:pt x="268" y="202"/>
                  </a:lnTo>
                  <a:lnTo>
                    <a:pt x="281" y="189"/>
                  </a:lnTo>
                  <a:lnTo>
                    <a:pt x="284" y="185"/>
                  </a:lnTo>
                  <a:lnTo>
                    <a:pt x="298" y="177"/>
                  </a:lnTo>
                  <a:lnTo>
                    <a:pt x="302" y="177"/>
                  </a:lnTo>
                  <a:lnTo>
                    <a:pt x="305" y="179"/>
                  </a:lnTo>
                  <a:lnTo>
                    <a:pt x="307" y="181"/>
                  </a:lnTo>
                  <a:lnTo>
                    <a:pt x="311" y="182"/>
                  </a:lnTo>
                  <a:lnTo>
                    <a:pt x="315" y="180"/>
                  </a:lnTo>
                  <a:lnTo>
                    <a:pt x="317" y="176"/>
                  </a:lnTo>
                  <a:lnTo>
                    <a:pt x="318" y="172"/>
                  </a:lnTo>
                  <a:lnTo>
                    <a:pt x="325" y="167"/>
                  </a:lnTo>
                  <a:lnTo>
                    <a:pt x="333" y="151"/>
                  </a:lnTo>
                  <a:lnTo>
                    <a:pt x="337" y="146"/>
                  </a:lnTo>
                  <a:lnTo>
                    <a:pt x="335" y="142"/>
                  </a:lnTo>
                  <a:lnTo>
                    <a:pt x="335" y="141"/>
                  </a:lnTo>
                  <a:lnTo>
                    <a:pt x="334" y="139"/>
                  </a:lnTo>
                  <a:lnTo>
                    <a:pt x="335" y="137"/>
                  </a:lnTo>
                  <a:lnTo>
                    <a:pt x="336" y="131"/>
                  </a:lnTo>
                  <a:lnTo>
                    <a:pt x="336" y="123"/>
                  </a:lnTo>
                  <a:lnTo>
                    <a:pt x="336" y="119"/>
                  </a:lnTo>
                  <a:lnTo>
                    <a:pt x="337" y="115"/>
                  </a:lnTo>
                  <a:lnTo>
                    <a:pt x="335" y="111"/>
                  </a:lnTo>
                  <a:lnTo>
                    <a:pt x="332" y="104"/>
                  </a:lnTo>
                  <a:lnTo>
                    <a:pt x="330" y="97"/>
                  </a:lnTo>
                  <a:lnTo>
                    <a:pt x="329" y="90"/>
                  </a:lnTo>
                  <a:lnTo>
                    <a:pt x="328" y="86"/>
                  </a:lnTo>
                  <a:lnTo>
                    <a:pt x="325" y="80"/>
                  </a:lnTo>
                  <a:lnTo>
                    <a:pt x="320" y="72"/>
                  </a:lnTo>
                  <a:lnTo>
                    <a:pt x="320" y="70"/>
                  </a:lnTo>
                  <a:lnTo>
                    <a:pt x="322" y="66"/>
                  </a:lnTo>
                  <a:lnTo>
                    <a:pt x="328" y="52"/>
                  </a:lnTo>
                  <a:lnTo>
                    <a:pt x="331" y="46"/>
                  </a:lnTo>
                  <a:lnTo>
                    <a:pt x="339" y="35"/>
                  </a:lnTo>
                  <a:lnTo>
                    <a:pt x="341" y="29"/>
                  </a:lnTo>
                  <a:lnTo>
                    <a:pt x="331" y="21"/>
                  </a:lnTo>
                  <a:lnTo>
                    <a:pt x="325" y="18"/>
                  </a:lnTo>
                  <a:lnTo>
                    <a:pt x="318" y="12"/>
                  </a:lnTo>
                  <a:lnTo>
                    <a:pt x="315" y="10"/>
                  </a:lnTo>
                  <a:lnTo>
                    <a:pt x="301" y="10"/>
                  </a:lnTo>
                  <a:lnTo>
                    <a:pt x="284" y="0"/>
                  </a:lnTo>
                  <a:lnTo>
                    <a:pt x="267" y="0"/>
                  </a:lnTo>
                  <a:lnTo>
                    <a:pt x="252" y="9"/>
                  </a:lnTo>
                  <a:lnTo>
                    <a:pt x="222" y="34"/>
                  </a:lnTo>
                  <a:lnTo>
                    <a:pt x="203" y="46"/>
                  </a:lnTo>
                  <a:lnTo>
                    <a:pt x="193" y="54"/>
                  </a:lnTo>
                  <a:lnTo>
                    <a:pt x="190" y="63"/>
                  </a:lnTo>
                  <a:lnTo>
                    <a:pt x="193" y="66"/>
                  </a:lnTo>
                  <a:lnTo>
                    <a:pt x="199" y="65"/>
                  </a:lnTo>
                  <a:lnTo>
                    <a:pt x="214" y="59"/>
                  </a:lnTo>
                  <a:lnTo>
                    <a:pt x="218" y="58"/>
                  </a:lnTo>
                  <a:lnTo>
                    <a:pt x="222" y="60"/>
                  </a:lnTo>
                  <a:lnTo>
                    <a:pt x="225" y="65"/>
                  </a:lnTo>
                  <a:lnTo>
                    <a:pt x="229" y="84"/>
                  </a:lnTo>
                  <a:lnTo>
                    <a:pt x="230" y="89"/>
                  </a:lnTo>
                  <a:lnTo>
                    <a:pt x="230" y="101"/>
                  </a:lnTo>
                  <a:lnTo>
                    <a:pt x="238" y="139"/>
                  </a:lnTo>
                  <a:lnTo>
                    <a:pt x="237" y="147"/>
                  </a:lnTo>
                  <a:lnTo>
                    <a:pt x="233" y="158"/>
                  </a:lnTo>
                  <a:lnTo>
                    <a:pt x="231" y="165"/>
                  </a:lnTo>
                  <a:lnTo>
                    <a:pt x="225" y="162"/>
                  </a:lnTo>
                  <a:lnTo>
                    <a:pt x="222" y="160"/>
                  </a:lnTo>
                  <a:lnTo>
                    <a:pt x="220" y="157"/>
                  </a:lnTo>
                  <a:lnTo>
                    <a:pt x="221" y="156"/>
                  </a:lnTo>
                  <a:lnTo>
                    <a:pt x="227" y="158"/>
                  </a:lnTo>
                  <a:lnTo>
                    <a:pt x="226" y="153"/>
                  </a:lnTo>
                  <a:lnTo>
                    <a:pt x="223" y="151"/>
                  </a:lnTo>
                  <a:lnTo>
                    <a:pt x="220" y="150"/>
                  </a:lnTo>
                  <a:lnTo>
                    <a:pt x="217" y="151"/>
                  </a:lnTo>
                  <a:lnTo>
                    <a:pt x="216" y="156"/>
                  </a:lnTo>
                  <a:lnTo>
                    <a:pt x="212" y="161"/>
                  </a:lnTo>
                  <a:lnTo>
                    <a:pt x="206" y="164"/>
                  </a:lnTo>
                  <a:lnTo>
                    <a:pt x="202" y="163"/>
                  </a:lnTo>
                  <a:lnTo>
                    <a:pt x="204" y="158"/>
                  </a:lnTo>
                  <a:lnTo>
                    <a:pt x="211" y="151"/>
                  </a:lnTo>
                  <a:lnTo>
                    <a:pt x="213" y="147"/>
                  </a:lnTo>
                  <a:lnTo>
                    <a:pt x="214" y="142"/>
                  </a:lnTo>
                  <a:lnTo>
                    <a:pt x="218" y="141"/>
                  </a:lnTo>
                  <a:lnTo>
                    <a:pt x="225" y="144"/>
                  </a:lnTo>
                  <a:lnTo>
                    <a:pt x="230" y="136"/>
                  </a:lnTo>
                  <a:lnTo>
                    <a:pt x="229" y="123"/>
                  </a:lnTo>
                  <a:lnTo>
                    <a:pt x="226" y="109"/>
                  </a:lnTo>
                  <a:lnTo>
                    <a:pt x="222" y="98"/>
                  </a:lnTo>
                  <a:lnTo>
                    <a:pt x="220" y="96"/>
                  </a:lnTo>
                  <a:lnTo>
                    <a:pt x="220" y="95"/>
                  </a:lnTo>
                  <a:lnTo>
                    <a:pt x="219" y="93"/>
                  </a:lnTo>
                  <a:lnTo>
                    <a:pt x="218" y="89"/>
                  </a:lnTo>
                  <a:lnTo>
                    <a:pt x="218" y="86"/>
                  </a:lnTo>
                  <a:lnTo>
                    <a:pt x="219" y="82"/>
                  </a:lnTo>
                  <a:lnTo>
                    <a:pt x="219" y="79"/>
                  </a:lnTo>
                  <a:lnTo>
                    <a:pt x="217" y="77"/>
                  </a:lnTo>
                  <a:lnTo>
                    <a:pt x="214" y="75"/>
                  </a:lnTo>
                  <a:lnTo>
                    <a:pt x="207" y="68"/>
                  </a:lnTo>
                  <a:lnTo>
                    <a:pt x="203" y="68"/>
                  </a:lnTo>
                  <a:lnTo>
                    <a:pt x="202" y="74"/>
                  </a:lnTo>
                  <a:lnTo>
                    <a:pt x="206" y="84"/>
                  </a:lnTo>
                  <a:lnTo>
                    <a:pt x="210" y="96"/>
                  </a:lnTo>
                  <a:lnTo>
                    <a:pt x="207" y="106"/>
                  </a:lnTo>
                  <a:lnTo>
                    <a:pt x="204" y="108"/>
                  </a:lnTo>
                  <a:lnTo>
                    <a:pt x="197" y="110"/>
                  </a:lnTo>
                  <a:lnTo>
                    <a:pt x="194" y="113"/>
                  </a:lnTo>
                  <a:lnTo>
                    <a:pt x="191" y="120"/>
                  </a:lnTo>
                  <a:lnTo>
                    <a:pt x="189" y="125"/>
                  </a:lnTo>
                  <a:lnTo>
                    <a:pt x="189" y="129"/>
                  </a:lnTo>
                  <a:lnTo>
                    <a:pt x="189" y="131"/>
                  </a:lnTo>
                  <a:lnTo>
                    <a:pt x="191" y="135"/>
                  </a:lnTo>
                  <a:lnTo>
                    <a:pt x="191" y="138"/>
                  </a:lnTo>
                  <a:lnTo>
                    <a:pt x="191" y="138"/>
                  </a:lnTo>
                  <a:lnTo>
                    <a:pt x="191" y="138"/>
                  </a:lnTo>
                  <a:lnTo>
                    <a:pt x="182" y="156"/>
                  </a:lnTo>
                  <a:lnTo>
                    <a:pt x="180" y="160"/>
                  </a:lnTo>
                  <a:lnTo>
                    <a:pt x="176" y="163"/>
                  </a:lnTo>
                  <a:lnTo>
                    <a:pt x="178" y="157"/>
                  </a:lnTo>
                  <a:lnTo>
                    <a:pt x="179" y="155"/>
                  </a:lnTo>
                  <a:lnTo>
                    <a:pt x="179" y="153"/>
                  </a:lnTo>
                  <a:lnTo>
                    <a:pt x="178" y="149"/>
                  </a:lnTo>
                  <a:lnTo>
                    <a:pt x="173" y="142"/>
                  </a:lnTo>
                  <a:lnTo>
                    <a:pt x="170" y="138"/>
                  </a:lnTo>
                  <a:lnTo>
                    <a:pt x="168" y="140"/>
                  </a:lnTo>
                  <a:lnTo>
                    <a:pt x="167" y="141"/>
                  </a:lnTo>
                  <a:lnTo>
                    <a:pt x="158" y="142"/>
                  </a:lnTo>
                  <a:lnTo>
                    <a:pt x="155" y="141"/>
                  </a:lnTo>
                  <a:lnTo>
                    <a:pt x="152" y="138"/>
                  </a:lnTo>
                  <a:lnTo>
                    <a:pt x="154" y="136"/>
                  </a:lnTo>
                  <a:lnTo>
                    <a:pt x="157" y="135"/>
                  </a:lnTo>
                  <a:lnTo>
                    <a:pt x="173" y="132"/>
                  </a:lnTo>
                  <a:lnTo>
                    <a:pt x="173" y="129"/>
                  </a:lnTo>
                  <a:lnTo>
                    <a:pt x="172" y="124"/>
                  </a:lnTo>
                  <a:lnTo>
                    <a:pt x="170" y="118"/>
                  </a:lnTo>
                  <a:lnTo>
                    <a:pt x="168" y="115"/>
                  </a:lnTo>
                  <a:lnTo>
                    <a:pt x="165" y="115"/>
                  </a:lnTo>
                  <a:lnTo>
                    <a:pt x="161" y="117"/>
                  </a:lnTo>
                  <a:lnTo>
                    <a:pt x="158" y="119"/>
                  </a:lnTo>
                  <a:lnTo>
                    <a:pt x="156" y="120"/>
                  </a:lnTo>
                  <a:lnTo>
                    <a:pt x="146" y="121"/>
                  </a:lnTo>
                  <a:lnTo>
                    <a:pt x="143" y="120"/>
                  </a:lnTo>
                  <a:lnTo>
                    <a:pt x="143" y="118"/>
                  </a:lnTo>
                  <a:lnTo>
                    <a:pt x="146" y="118"/>
                  </a:lnTo>
                  <a:lnTo>
                    <a:pt x="149" y="116"/>
                  </a:lnTo>
                  <a:lnTo>
                    <a:pt x="152" y="110"/>
                  </a:lnTo>
                  <a:lnTo>
                    <a:pt x="155" y="109"/>
                  </a:lnTo>
                  <a:lnTo>
                    <a:pt x="161" y="111"/>
                  </a:lnTo>
                  <a:lnTo>
                    <a:pt x="164" y="110"/>
                  </a:lnTo>
                  <a:lnTo>
                    <a:pt x="167" y="104"/>
                  </a:lnTo>
                  <a:lnTo>
                    <a:pt x="163" y="94"/>
                  </a:lnTo>
                  <a:lnTo>
                    <a:pt x="154" y="77"/>
                  </a:lnTo>
                  <a:lnTo>
                    <a:pt x="156" y="74"/>
                  </a:lnTo>
                  <a:lnTo>
                    <a:pt x="158" y="73"/>
                  </a:lnTo>
                  <a:lnTo>
                    <a:pt x="164" y="72"/>
                  </a:lnTo>
                  <a:lnTo>
                    <a:pt x="164" y="76"/>
                  </a:lnTo>
                  <a:lnTo>
                    <a:pt x="163" y="77"/>
                  </a:lnTo>
                  <a:lnTo>
                    <a:pt x="166" y="79"/>
                  </a:lnTo>
                  <a:lnTo>
                    <a:pt x="169" y="78"/>
                  </a:lnTo>
                  <a:lnTo>
                    <a:pt x="171" y="76"/>
                  </a:lnTo>
                  <a:lnTo>
                    <a:pt x="168" y="72"/>
                  </a:lnTo>
                  <a:lnTo>
                    <a:pt x="170" y="68"/>
                  </a:lnTo>
                  <a:lnTo>
                    <a:pt x="176" y="61"/>
                  </a:lnTo>
                  <a:lnTo>
                    <a:pt x="176" y="58"/>
                  </a:lnTo>
                  <a:lnTo>
                    <a:pt x="174" y="55"/>
                  </a:lnTo>
                  <a:lnTo>
                    <a:pt x="170" y="56"/>
                  </a:lnTo>
                  <a:lnTo>
                    <a:pt x="163" y="60"/>
                  </a:lnTo>
                  <a:lnTo>
                    <a:pt x="149" y="64"/>
                  </a:lnTo>
                  <a:lnTo>
                    <a:pt x="141" y="65"/>
                  </a:lnTo>
                  <a:lnTo>
                    <a:pt x="138" y="61"/>
                  </a:lnTo>
                  <a:lnTo>
                    <a:pt x="107" y="57"/>
                  </a:lnTo>
                  <a:lnTo>
                    <a:pt x="102" y="58"/>
                  </a:lnTo>
                  <a:lnTo>
                    <a:pt x="77" y="46"/>
                  </a:lnTo>
                  <a:lnTo>
                    <a:pt x="79" y="52"/>
                  </a:lnTo>
                  <a:lnTo>
                    <a:pt x="83" y="56"/>
                  </a:lnTo>
                  <a:lnTo>
                    <a:pt x="99" y="62"/>
                  </a:lnTo>
                  <a:lnTo>
                    <a:pt x="112" y="63"/>
                  </a:lnTo>
                  <a:lnTo>
                    <a:pt x="117" y="65"/>
                  </a:lnTo>
                  <a:lnTo>
                    <a:pt x="124" y="77"/>
                  </a:lnTo>
                  <a:lnTo>
                    <a:pt x="123" y="90"/>
                  </a:lnTo>
                  <a:lnTo>
                    <a:pt x="117" y="100"/>
                  </a:lnTo>
                  <a:lnTo>
                    <a:pt x="111" y="98"/>
                  </a:lnTo>
                  <a:lnTo>
                    <a:pt x="106" y="103"/>
                  </a:lnTo>
                  <a:lnTo>
                    <a:pt x="102" y="105"/>
                  </a:lnTo>
                  <a:lnTo>
                    <a:pt x="97" y="104"/>
                  </a:lnTo>
                  <a:lnTo>
                    <a:pt x="92" y="101"/>
                  </a:lnTo>
                  <a:lnTo>
                    <a:pt x="93" y="104"/>
                  </a:lnTo>
                  <a:lnTo>
                    <a:pt x="97" y="109"/>
                  </a:lnTo>
                  <a:lnTo>
                    <a:pt x="97" y="112"/>
                  </a:lnTo>
                  <a:lnTo>
                    <a:pt x="97" y="114"/>
                  </a:lnTo>
                  <a:lnTo>
                    <a:pt x="96" y="119"/>
                  </a:lnTo>
                  <a:lnTo>
                    <a:pt x="96" y="121"/>
                  </a:lnTo>
                  <a:lnTo>
                    <a:pt x="95" y="126"/>
                  </a:lnTo>
                  <a:lnTo>
                    <a:pt x="93" y="130"/>
                  </a:lnTo>
                  <a:lnTo>
                    <a:pt x="90" y="131"/>
                  </a:lnTo>
                  <a:lnTo>
                    <a:pt x="83" y="133"/>
                  </a:lnTo>
                  <a:lnTo>
                    <a:pt x="76" y="138"/>
                  </a:lnTo>
                  <a:lnTo>
                    <a:pt x="73" y="139"/>
                  </a:lnTo>
                  <a:lnTo>
                    <a:pt x="66" y="139"/>
                  </a:lnTo>
                  <a:lnTo>
                    <a:pt x="63" y="138"/>
                  </a:lnTo>
                  <a:lnTo>
                    <a:pt x="61" y="136"/>
                  </a:lnTo>
                  <a:lnTo>
                    <a:pt x="58" y="139"/>
                  </a:lnTo>
                  <a:lnTo>
                    <a:pt x="67" y="146"/>
                  </a:lnTo>
                  <a:lnTo>
                    <a:pt x="62" y="149"/>
                  </a:lnTo>
                  <a:lnTo>
                    <a:pt x="56" y="147"/>
                  </a:lnTo>
                  <a:lnTo>
                    <a:pt x="51" y="142"/>
                  </a:lnTo>
                  <a:lnTo>
                    <a:pt x="48" y="136"/>
                  </a:lnTo>
                  <a:lnTo>
                    <a:pt x="50" y="135"/>
                  </a:lnTo>
                  <a:lnTo>
                    <a:pt x="52" y="134"/>
                  </a:lnTo>
                  <a:lnTo>
                    <a:pt x="54" y="134"/>
                  </a:lnTo>
                  <a:lnTo>
                    <a:pt x="56" y="134"/>
                  </a:lnTo>
                  <a:lnTo>
                    <a:pt x="56" y="132"/>
                  </a:lnTo>
                  <a:lnTo>
                    <a:pt x="49" y="133"/>
                  </a:lnTo>
                  <a:lnTo>
                    <a:pt x="37" y="138"/>
                  </a:lnTo>
                  <a:lnTo>
                    <a:pt x="30" y="139"/>
                  </a:lnTo>
                  <a:lnTo>
                    <a:pt x="0" y="134"/>
                  </a:lnTo>
                  <a:lnTo>
                    <a:pt x="0" y="136"/>
                  </a:lnTo>
                  <a:lnTo>
                    <a:pt x="3" y="138"/>
                  </a:lnTo>
                  <a:lnTo>
                    <a:pt x="13" y="139"/>
                  </a:lnTo>
                  <a:lnTo>
                    <a:pt x="16" y="141"/>
                  </a:lnTo>
                  <a:lnTo>
                    <a:pt x="18" y="143"/>
                  </a:lnTo>
                  <a:lnTo>
                    <a:pt x="19" y="145"/>
                  </a:lnTo>
                  <a:lnTo>
                    <a:pt x="21" y="149"/>
                  </a:lnTo>
                  <a:lnTo>
                    <a:pt x="26" y="152"/>
                  </a:lnTo>
                  <a:lnTo>
                    <a:pt x="38" y="157"/>
                  </a:lnTo>
                  <a:lnTo>
                    <a:pt x="41" y="163"/>
                  </a:lnTo>
                  <a:lnTo>
                    <a:pt x="10" y="160"/>
                  </a:lnTo>
                  <a:lnTo>
                    <a:pt x="10" y="163"/>
                  </a:lnTo>
                  <a:lnTo>
                    <a:pt x="32" y="169"/>
                  </a:lnTo>
                  <a:lnTo>
                    <a:pt x="41" y="174"/>
                  </a:lnTo>
                  <a:lnTo>
                    <a:pt x="50" y="185"/>
                  </a:lnTo>
                  <a:lnTo>
                    <a:pt x="52" y="192"/>
                  </a:lnTo>
                  <a:lnTo>
                    <a:pt x="53" y="198"/>
                  </a:lnTo>
                  <a:lnTo>
                    <a:pt x="51" y="203"/>
                  </a:lnTo>
                  <a:lnTo>
                    <a:pt x="46" y="205"/>
                  </a:lnTo>
                  <a:lnTo>
                    <a:pt x="43" y="205"/>
                  </a:lnTo>
                  <a:lnTo>
                    <a:pt x="41" y="206"/>
                  </a:lnTo>
                  <a:lnTo>
                    <a:pt x="40" y="209"/>
                  </a:lnTo>
                  <a:lnTo>
                    <a:pt x="40" y="214"/>
                  </a:lnTo>
                  <a:lnTo>
                    <a:pt x="41" y="215"/>
                  </a:lnTo>
                  <a:lnTo>
                    <a:pt x="43" y="215"/>
                  </a:lnTo>
                  <a:lnTo>
                    <a:pt x="46" y="212"/>
                  </a:lnTo>
                  <a:lnTo>
                    <a:pt x="50" y="213"/>
                  </a:lnTo>
                  <a:lnTo>
                    <a:pt x="53" y="215"/>
                  </a:lnTo>
                  <a:lnTo>
                    <a:pt x="56" y="217"/>
                  </a:lnTo>
                  <a:lnTo>
                    <a:pt x="58" y="222"/>
                  </a:lnTo>
                  <a:lnTo>
                    <a:pt x="62" y="233"/>
                  </a:lnTo>
                  <a:lnTo>
                    <a:pt x="64" y="241"/>
                  </a:lnTo>
                  <a:lnTo>
                    <a:pt x="63" y="244"/>
                  </a:lnTo>
                  <a:lnTo>
                    <a:pt x="66" y="246"/>
                  </a:lnTo>
                  <a:lnTo>
                    <a:pt x="66" y="250"/>
                  </a:lnTo>
                  <a:lnTo>
                    <a:pt x="64" y="254"/>
                  </a:lnTo>
                  <a:lnTo>
                    <a:pt x="60" y="256"/>
                  </a:lnTo>
                  <a:lnTo>
                    <a:pt x="58" y="257"/>
                  </a:lnTo>
                  <a:lnTo>
                    <a:pt x="55" y="258"/>
                  </a:lnTo>
                  <a:lnTo>
                    <a:pt x="53" y="260"/>
                  </a:lnTo>
                  <a:lnTo>
                    <a:pt x="51" y="262"/>
                  </a:lnTo>
                  <a:lnTo>
                    <a:pt x="49" y="263"/>
                  </a:lnTo>
                  <a:lnTo>
                    <a:pt x="46" y="264"/>
                  </a:lnTo>
                  <a:lnTo>
                    <a:pt x="41" y="263"/>
                  </a:lnTo>
                  <a:lnTo>
                    <a:pt x="41" y="266"/>
                  </a:lnTo>
                  <a:lnTo>
                    <a:pt x="44" y="273"/>
                  </a:lnTo>
                  <a:lnTo>
                    <a:pt x="45" y="275"/>
                  </a:lnTo>
                  <a:lnTo>
                    <a:pt x="48" y="275"/>
                  </a:lnTo>
                  <a:lnTo>
                    <a:pt x="50" y="273"/>
                  </a:lnTo>
                  <a:lnTo>
                    <a:pt x="50" y="270"/>
                  </a:lnTo>
                  <a:lnTo>
                    <a:pt x="52" y="268"/>
                  </a:lnTo>
                  <a:lnTo>
                    <a:pt x="54" y="268"/>
                  </a:lnTo>
                  <a:lnTo>
                    <a:pt x="57" y="268"/>
                  </a:lnTo>
                  <a:lnTo>
                    <a:pt x="60" y="269"/>
                  </a:lnTo>
                  <a:lnTo>
                    <a:pt x="61" y="270"/>
                  </a:lnTo>
                  <a:lnTo>
                    <a:pt x="61" y="274"/>
                  </a:lnTo>
                  <a:lnTo>
                    <a:pt x="58" y="275"/>
                  </a:lnTo>
                  <a:lnTo>
                    <a:pt x="56" y="275"/>
                  </a:lnTo>
                  <a:lnTo>
                    <a:pt x="54" y="276"/>
                  </a:lnTo>
                  <a:lnTo>
                    <a:pt x="56" y="279"/>
                  </a:lnTo>
                  <a:lnTo>
                    <a:pt x="66" y="289"/>
                  </a:lnTo>
                  <a:lnTo>
                    <a:pt x="70" y="291"/>
                  </a:lnTo>
                  <a:lnTo>
                    <a:pt x="71" y="293"/>
                  </a:lnTo>
                  <a:lnTo>
                    <a:pt x="71" y="302"/>
                  </a:lnTo>
                  <a:lnTo>
                    <a:pt x="71" y="303"/>
                  </a:lnTo>
                  <a:lnTo>
                    <a:pt x="76" y="303"/>
                  </a:lnTo>
                  <a:lnTo>
                    <a:pt x="78" y="302"/>
                  </a:lnTo>
                  <a:lnTo>
                    <a:pt x="80" y="301"/>
                  </a:lnTo>
                  <a:lnTo>
                    <a:pt x="79" y="306"/>
                  </a:lnTo>
                  <a:lnTo>
                    <a:pt x="76" y="308"/>
                  </a:lnTo>
                  <a:lnTo>
                    <a:pt x="73" y="308"/>
                  </a:lnTo>
                  <a:lnTo>
                    <a:pt x="71" y="306"/>
                  </a:lnTo>
                  <a:lnTo>
                    <a:pt x="72" y="315"/>
                  </a:lnTo>
                  <a:lnTo>
                    <a:pt x="75" y="320"/>
                  </a:lnTo>
                  <a:lnTo>
                    <a:pt x="80" y="322"/>
                  </a:lnTo>
                  <a:lnTo>
                    <a:pt x="87" y="322"/>
                  </a:lnTo>
                  <a:lnTo>
                    <a:pt x="83" y="320"/>
                  </a:lnTo>
                  <a:lnTo>
                    <a:pt x="83" y="317"/>
                  </a:lnTo>
                  <a:lnTo>
                    <a:pt x="96" y="317"/>
                  </a:lnTo>
                  <a:lnTo>
                    <a:pt x="99" y="316"/>
                  </a:lnTo>
                  <a:lnTo>
                    <a:pt x="104" y="313"/>
                  </a:lnTo>
                  <a:lnTo>
                    <a:pt x="107" y="313"/>
                  </a:lnTo>
                  <a:lnTo>
                    <a:pt x="120" y="319"/>
                  </a:lnTo>
                  <a:lnTo>
                    <a:pt x="123" y="317"/>
                  </a:lnTo>
                  <a:lnTo>
                    <a:pt x="126" y="319"/>
                  </a:lnTo>
                  <a:lnTo>
                    <a:pt x="141" y="323"/>
                  </a:lnTo>
                  <a:lnTo>
                    <a:pt x="148" y="326"/>
                  </a:lnTo>
                  <a:lnTo>
                    <a:pt x="151" y="327"/>
                  </a:lnTo>
                  <a:lnTo>
                    <a:pt x="154" y="324"/>
                  </a:lnTo>
                  <a:lnTo>
                    <a:pt x="157" y="320"/>
                  </a:lnTo>
                  <a:lnTo>
                    <a:pt x="160" y="317"/>
                  </a:lnTo>
                  <a:lnTo>
                    <a:pt x="164" y="317"/>
                  </a:lnTo>
                  <a:lnTo>
                    <a:pt x="167" y="320"/>
                  </a:lnTo>
                  <a:lnTo>
                    <a:pt x="168" y="324"/>
                  </a:lnTo>
                  <a:lnTo>
                    <a:pt x="166" y="328"/>
                  </a:lnTo>
                  <a:lnTo>
                    <a:pt x="163" y="331"/>
                  </a:lnTo>
                  <a:lnTo>
                    <a:pt x="166" y="336"/>
                  </a:lnTo>
                  <a:lnTo>
                    <a:pt x="177" y="335"/>
                  </a:lnTo>
                  <a:lnTo>
                    <a:pt x="182" y="338"/>
                  </a:lnTo>
                  <a:lnTo>
                    <a:pt x="182" y="341"/>
                  </a:lnTo>
                  <a:lnTo>
                    <a:pt x="181" y="342"/>
                  </a:lnTo>
                  <a:lnTo>
                    <a:pt x="164" y="346"/>
                  </a:lnTo>
                  <a:lnTo>
                    <a:pt x="169" y="354"/>
                  </a:lnTo>
                  <a:lnTo>
                    <a:pt x="181" y="363"/>
                  </a:lnTo>
                  <a:lnTo>
                    <a:pt x="186" y="371"/>
                  </a:lnTo>
                  <a:lnTo>
                    <a:pt x="175" y="369"/>
                  </a:lnTo>
                  <a:lnTo>
                    <a:pt x="155" y="359"/>
                  </a:lnTo>
                  <a:lnTo>
                    <a:pt x="144" y="357"/>
                  </a:lnTo>
                  <a:lnTo>
                    <a:pt x="147" y="361"/>
                  </a:lnTo>
                  <a:lnTo>
                    <a:pt x="150" y="364"/>
                  </a:lnTo>
                  <a:lnTo>
                    <a:pt x="154" y="366"/>
                  </a:lnTo>
                  <a:lnTo>
                    <a:pt x="166" y="366"/>
                  </a:lnTo>
                  <a:lnTo>
                    <a:pt x="168" y="367"/>
                  </a:lnTo>
                  <a:lnTo>
                    <a:pt x="171" y="370"/>
                  </a:lnTo>
                  <a:lnTo>
                    <a:pt x="172" y="371"/>
                  </a:lnTo>
                  <a:lnTo>
                    <a:pt x="175" y="372"/>
                  </a:lnTo>
                  <a:lnTo>
                    <a:pt x="189" y="378"/>
                  </a:lnTo>
                  <a:lnTo>
                    <a:pt x="191" y="381"/>
                  </a:lnTo>
                  <a:lnTo>
                    <a:pt x="195" y="392"/>
                  </a:lnTo>
                  <a:lnTo>
                    <a:pt x="197" y="394"/>
                  </a:lnTo>
                  <a:lnTo>
                    <a:pt x="197" y="397"/>
                  </a:lnTo>
                  <a:lnTo>
                    <a:pt x="193" y="401"/>
                  </a:lnTo>
                  <a:lnTo>
                    <a:pt x="190" y="402"/>
                  </a:lnTo>
                  <a:lnTo>
                    <a:pt x="189" y="400"/>
                  </a:lnTo>
                  <a:lnTo>
                    <a:pt x="188" y="400"/>
                  </a:lnTo>
                  <a:lnTo>
                    <a:pt x="183" y="405"/>
                  </a:lnTo>
                  <a:lnTo>
                    <a:pt x="181" y="406"/>
                  </a:lnTo>
                  <a:lnTo>
                    <a:pt x="179" y="405"/>
                  </a:lnTo>
                  <a:lnTo>
                    <a:pt x="175" y="400"/>
                  </a:lnTo>
                  <a:lnTo>
                    <a:pt x="172" y="399"/>
                  </a:lnTo>
                  <a:lnTo>
                    <a:pt x="171" y="400"/>
                  </a:lnTo>
                  <a:lnTo>
                    <a:pt x="163" y="406"/>
                  </a:lnTo>
                  <a:lnTo>
                    <a:pt x="163" y="408"/>
                  </a:lnTo>
                  <a:lnTo>
                    <a:pt x="167" y="410"/>
                  </a:lnTo>
                  <a:lnTo>
                    <a:pt x="169" y="414"/>
                  </a:lnTo>
                  <a:lnTo>
                    <a:pt x="170" y="418"/>
                  </a:lnTo>
                  <a:lnTo>
                    <a:pt x="170" y="425"/>
                  </a:lnTo>
                  <a:lnTo>
                    <a:pt x="171" y="431"/>
                  </a:lnTo>
                  <a:lnTo>
                    <a:pt x="173" y="435"/>
                  </a:lnTo>
                  <a:lnTo>
                    <a:pt x="176" y="437"/>
                  </a:lnTo>
                  <a:lnTo>
                    <a:pt x="179" y="441"/>
                  </a:lnTo>
                  <a:lnTo>
                    <a:pt x="180" y="444"/>
                  </a:lnTo>
                  <a:lnTo>
                    <a:pt x="180" y="446"/>
                  </a:lnTo>
                  <a:lnTo>
                    <a:pt x="180" y="447"/>
                  </a:lnTo>
                  <a:lnTo>
                    <a:pt x="180" y="450"/>
                  </a:lnTo>
                  <a:lnTo>
                    <a:pt x="181" y="453"/>
                  </a:lnTo>
                  <a:lnTo>
                    <a:pt x="182" y="455"/>
                  </a:lnTo>
                  <a:lnTo>
                    <a:pt x="191" y="464"/>
                  </a:lnTo>
                  <a:lnTo>
                    <a:pt x="193" y="468"/>
                  </a:lnTo>
                  <a:lnTo>
                    <a:pt x="194" y="470"/>
                  </a:lnTo>
                  <a:lnTo>
                    <a:pt x="196" y="471"/>
                  </a:lnTo>
                  <a:lnTo>
                    <a:pt x="194" y="476"/>
                  </a:lnTo>
                  <a:lnTo>
                    <a:pt x="195" y="480"/>
                  </a:lnTo>
                  <a:lnTo>
                    <a:pt x="198" y="482"/>
                  </a:lnTo>
                  <a:lnTo>
                    <a:pt x="202" y="483"/>
                  </a:lnTo>
                  <a:lnTo>
                    <a:pt x="196" y="491"/>
                  </a:lnTo>
                  <a:lnTo>
                    <a:pt x="194" y="497"/>
                  </a:lnTo>
                  <a:lnTo>
                    <a:pt x="194" y="504"/>
                  </a:lnTo>
                  <a:lnTo>
                    <a:pt x="195" y="508"/>
                  </a:lnTo>
                  <a:lnTo>
                    <a:pt x="202" y="520"/>
                  </a:lnTo>
                  <a:lnTo>
                    <a:pt x="205" y="524"/>
                  </a:lnTo>
                  <a:lnTo>
                    <a:pt x="205" y="529"/>
                  </a:lnTo>
                  <a:lnTo>
                    <a:pt x="209" y="534"/>
                  </a:lnTo>
                  <a:lnTo>
                    <a:pt x="213" y="534"/>
                  </a:lnTo>
                  <a:lnTo>
                    <a:pt x="214" y="522"/>
                  </a:lnTo>
                  <a:lnTo>
                    <a:pt x="212" y="503"/>
                  </a:lnTo>
                  <a:lnTo>
                    <a:pt x="212" y="492"/>
                  </a:lnTo>
                  <a:lnTo>
                    <a:pt x="215" y="48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14" name="Freeform 499">
              <a:extLst>
                <a:ext uri="{FF2B5EF4-FFF2-40B4-BE49-F238E27FC236}">
                  <a16:creationId xmlns:a16="http://schemas.microsoft.com/office/drawing/2014/main" id="{EF09CBF2-BF8C-42D9-A331-A46FB161552D}"/>
                </a:ext>
              </a:extLst>
            </p:cNvPr>
            <p:cNvSpPr>
              <a:spLocks noChangeArrowheads="1"/>
            </p:cNvSpPr>
            <p:nvPr/>
          </p:nvSpPr>
          <p:spPr bwMode="auto">
            <a:xfrm>
              <a:off x="8426450" y="2667000"/>
              <a:ext cx="7937" cy="15875"/>
            </a:xfrm>
            <a:custGeom>
              <a:avLst/>
              <a:gdLst>
                <a:gd name="T0" fmla="*/ 19 w 23"/>
                <a:gd name="T1" fmla="*/ 14 h 45"/>
                <a:gd name="T2" fmla="*/ 16 w 23"/>
                <a:gd name="T3" fmla="*/ 11 h 45"/>
                <a:gd name="T4" fmla="*/ 12 w 23"/>
                <a:gd name="T5" fmla="*/ 12 h 45"/>
                <a:gd name="T6" fmla="*/ 9 w 23"/>
                <a:gd name="T7" fmla="*/ 10 h 45"/>
                <a:gd name="T8" fmla="*/ 8 w 23"/>
                <a:gd name="T9" fmla="*/ 0 h 45"/>
                <a:gd name="T10" fmla="*/ 2 w 23"/>
                <a:gd name="T11" fmla="*/ 2 h 45"/>
                <a:gd name="T12" fmla="*/ 0 w 23"/>
                <a:gd name="T13" fmla="*/ 7 h 45"/>
                <a:gd name="T14" fmla="*/ 1 w 23"/>
                <a:gd name="T15" fmla="*/ 14 h 45"/>
                <a:gd name="T16" fmla="*/ 7 w 23"/>
                <a:gd name="T17" fmla="*/ 30 h 45"/>
                <a:gd name="T18" fmla="*/ 12 w 23"/>
                <a:gd name="T19" fmla="*/ 39 h 45"/>
                <a:gd name="T20" fmla="*/ 17 w 23"/>
                <a:gd name="T21" fmla="*/ 44 h 45"/>
                <a:gd name="T22" fmla="*/ 22 w 23"/>
                <a:gd name="T23" fmla="*/ 42 h 45"/>
                <a:gd name="T24" fmla="*/ 20 w 23"/>
                <a:gd name="T25" fmla="*/ 39 h 45"/>
                <a:gd name="T26" fmla="*/ 18 w 23"/>
                <a:gd name="T27" fmla="*/ 33 h 45"/>
                <a:gd name="T28" fmla="*/ 17 w 23"/>
                <a:gd name="T29" fmla="*/ 29 h 45"/>
                <a:gd name="T30" fmla="*/ 16 w 23"/>
                <a:gd name="T31" fmla="*/ 26 h 45"/>
                <a:gd name="T32" fmla="*/ 19 w 23"/>
                <a:gd name="T33" fmla="*/ 18 h 45"/>
                <a:gd name="T34" fmla="*/ 19 w 23"/>
                <a:gd name="T35" fmla="*/ 1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45">
                  <a:moveTo>
                    <a:pt x="19" y="14"/>
                  </a:moveTo>
                  <a:lnTo>
                    <a:pt x="16" y="11"/>
                  </a:lnTo>
                  <a:lnTo>
                    <a:pt x="12" y="12"/>
                  </a:lnTo>
                  <a:lnTo>
                    <a:pt x="9" y="10"/>
                  </a:lnTo>
                  <a:lnTo>
                    <a:pt x="8" y="0"/>
                  </a:lnTo>
                  <a:lnTo>
                    <a:pt x="2" y="2"/>
                  </a:lnTo>
                  <a:lnTo>
                    <a:pt x="0" y="7"/>
                  </a:lnTo>
                  <a:lnTo>
                    <a:pt x="1" y="14"/>
                  </a:lnTo>
                  <a:lnTo>
                    <a:pt x="7" y="30"/>
                  </a:lnTo>
                  <a:lnTo>
                    <a:pt x="12" y="39"/>
                  </a:lnTo>
                  <a:lnTo>
                    <a:pt x="17" y="44"/>
                  </a:lnTo>
                  <a:lnTo>
                    <a:pt x="22" y="42"/>
                  </a:lnTo>
                  <a:lnTo>
                    <a:pt x="20" y="39"/>
                  </a:lnTo>
                  <a:lnTo>
                    <a:pt x="18" y="33"/>
                  </a:lnTo>
                  <a:lnTo>
                    <a:pt x="17" y="29"/>
                  </a:lnTo>
                  <a:lnTo>
                    <a:pt x="16" y="26"/>
                  </a:lnTo>
                  <a:lnTo>
                    <a:pt x="19" y="18"/>
                  </a:lnTo>
                  <a:lnTo>
                    <a:pt x="19" y="1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15" name="Freeform 500">
              <a:extLst>
                <a:ext uri="{FF2B5EF4-FFF2-40B4-BE49-F238E27FC236}">
                  <a16:creationId xmlns:a16="http://schemas.microsoft.com/office/drawing/2014/main" id="{CD0F7522-BD67-4550-900D-CE9446889132}"/>
                </a:ext>
              </a:extLst>
            </p:cNvPr>
            <p:cNvSpPr>
              <a:spLocks noChangeArrowheads="1"/>
            </p:cNvSpPr>
            <p:nvPr/>
          </p:nvSpPr>
          <p:spPr bwMode="auto">
            <a:xfrm>
              <a:off x="8601075" y="2430463"/>
              <a:ext cx="23812" cy="17462"/>
            </a:xfrm>
            <a:custGeom>
              <a:avLst/>
              <a:gdLst>
                <a:gd name="T0" fmla="*/ 30 w 68"/>
                <a:gd name="T1" fmla="*/ 9 h 50"/>
                <a:gd name="T2" fmla="*/ 25 w 68"/>
                <a:gd name="T3" fmla="*/ 10 h 50"/>
                <a:gd name="T4" fmla="*/ 18 w 68"/>
                <a:gd name="T5" fmla="*/ 11 h 50"/>
                <a:gd name="T6" fmla="*/ 13 w 68"/>
                <a:gd name="T7" fmla="*/ 15 h 50"/>
                <a:gd name="T8" fmla="*/ 6 w 68"/>
                <a:gd name="T9" fmla="*/ 21 h 50"/>
                <a:gd name="T10" fmla="*/ 0 w 68"/>
                <a:gd name="T11" fmla="*/ 23 h 50"/>
                <a:gd name="T12" fmla="*/ 0 w 68"/>
                <a:gd name="T13" fmla="*/ 25 h 50"/>
                <a:gd name="T14" fmla="*/ 3 w 68"/>
                <a:gd name="T15" fmla="*/ 29 h 50"/>
                <a:gd name="T16" fmla="*/ 6 w 68"/>
                <a:gd name="T17" fmla="*/ 32 h 50"/>
                <a:gd name="T18" fmla="*/ 12 w 68"/>
                <a:gd name="T19" fmla="*/ 35 h 50"/>
                <a:gd name="T20" fmla="*/ 19 w 68"/>
                <a:gd name="T21" fmla="*/ 36 h 50"/>
                <a:gd name="T22" fmla="*/ 24 w 68"/>
                <a:gd name="T23" fmla="*/ 46 h 50"/>
                <a:gd name="T24" fmla="*/ 28 w 68"/>
                <a:gd name="T25" fmla="*/ 49 h 50"/>
                <a:gd name="T26" fmla="*/ 34 w 68"/>
                <a:gd name="T27" fmla="*/ 48 h 50"/>
                <a:gd name="T28" fmla="*/ 37 w 68"/>
                <a:gd name="T29" fmla="*/ 44 h 50"/>
                <a:gd name="T30" fmla="*/ 38 w 68"/>
                <a:gd name="T31" fmla="*/ 39 h 50"/>
                <a:gd name="T32" fmla="*/ 41 w 68"/>
                <a:gd name="T33" fmla="*/ 35 h 50"/>
                <a:gd name="T34" fmla="*/ 46 w 68"/>
                <a:gd name="T35" fmla="*/ 29 h 50"/>
                <a:gd name="T36" fmla="*/ 46 w 68"/>
                <a:gd name="T37" fmla="*/ 23 h 50"/>
                <a:gd name="T38" fmla="*/ 44 w 68"/>
                <a:gd name="T39" fmla="*/ 18 h 50"/>
                <a:gd name="T40" fmla="*/ 41 w 68"/>
                <a:gd name="T41" fmla="*/ 15 h 50"/>
                <a:gd name="T42" fmla="*/ 56 w 68"/>
                <a:gd name="T43" fmla="*/ 12 h 50"/>
                <a:gd name="T44" fmla="*/ 61 w 68"/>
                <a:gd name="T45" fmla="*/ 13 h 50"/>
                <a:gd name="T46" fmla="*/ 65 w 68"/>
                <a:gd name="T47" fmla="*/ 14 h 50"/>
                <a:gd name="T48" fmla="*/ 66 w 68"/>
                <a:gd name="T49" fmla="*/ 11 h 50"/>
                <a:gd name="T50" fmla="*/ 67 w 68"/>
                <a:gd name="T51" fmla="*/ 7 h 50"/>
                <a:gd name="T52" fmla="*/ 65 w 68"/>
                <a:gd name="T53" fmla="*/ 3 h 50"/>
                <a:gd name="T54" fmla="*/ 63 w 68"/>
                <a:gd name="T55" fmla="*/ 1 h 50"/>
                <a:gd name="T56" fmla="*/ 61 w 68"/>
                <a:gd name="T57" fmla="*/ 0 h 50"/>
                <a:gd name="T58" fmla="*/ 56 w 68"/>
                <a:gd name="T59" fmla="*/ 1 h 50"/>
                <a:gd name="T60" fmla="*/ 48 w 68"/>
                <a:gd name="T61" fmla="*/ 5 h 50"/>
                <a:gd name="T62" fmla="*/ 33 w 68"/>
                <a:gd name="T63" fmla="*/ 5 h 50"/>
                <a:gd name="T64" fmla="*/ 30 w 68"/>
                <a:gd name="T65" fmla="*/ 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50">
                  <a:moveTo>
                    <a:pt x="30" y="9"/>
                  </a:moveTo>
                  <a:lnTo>
                    <a:pt x="25" y="10"/>
                  </a:lnTo>
                  <a:lnTo>
                    <a:pt x="18" y="11"/>
                  </a:lnTo>
                  <a:lnTo>
                    <a:pt x="13" y="15"/>
                  </a:lnTo>
                  <a:lnTo>
                    <a:pt x="6" y="21"/>
                  </a:lnTo>
                  <a:lnTo>
                    <a:pt x="0" y="23"/>
                  </a:lnTo>
                  <a:lnTo>
                    <a:pt x="0" y="25"/>
                  </a:lnTo>
                  <a:lnTo>
                    <a:pt x="3" y="29"/>
                  </a:lnTo>
                  <a:lnTo>
                    <a:pt x="6" y="32"/>
                  </a:lnTo>
                  <a:lnTo>
                    <a:pt x="12" y="35"/>
                  </a:lnTo>
                  <a:lnTo>
                    <a:pt x="19" y="36"/>
                  </a:lnTo>
                  <a:lnTo>
                    <a:pt x="24" y="46"/>
                  </a:lnTo>
                  <a:lnTo>
                    <a:pt x="28" y="49"/>
                  </a:lnTo>
                  <a:lnTo>
                    <a:pt x="34" y="48"/>
                  </a:lnTo>
                  <a:lnTo>
                    <a:pt x="37" y="44"/>
                  </a:lnTo>
                  <a:lnTo>
                    <a:pt x="38" y="39"/>
                  </a:lnTo>
                  <a:lnTo>
                    <a:pt x="41" y="35"/>
                  </a:lnTo>
                  <a:lnTo>
                    <a:pt x="46" y="29"/>
                  </a:lnTo>
                  <a:lnTo>
                    <a:pt x="46" y="23"/>
                  </a:lnTo>
                  <a:lnTo>
                    <a:pt x="44" y="18"/>
                  </a:lnTo>
                  <a:lnTo>
                    <a:pt x="41" y="15"/>
                  </a:lnTo>
                  <a:lnTo>
                    <a:pt x="56" y="12"/>
                  </a:lnTo>
                  <a:lnTo>
                    <a:pt x="61" y="13"/>
                  </a:lnTo>
                  <a:lnTo>
                    <a:pt x="65" y="14"/>
                  </a:lnTo>
                  <a:lnTo>
                    <a:pt x="66" y="11"/>
                  </a:lnTo>
                  <a:lnTo>
                    <a:pt x="67" y="7"/>
                  </a:lnTo>
                  <a:lnTo>
                    <a:pt x="65" y="3"/>
                  </a:lnTo>
                  <a:lnTo>
                    <a:pt x="63" y="1"/>
                  </a:lnTo>
                  <a:lnTo>
                    <a:pt x="61" y="0"/>
                  </a:lnTo>
                  <a:lnTo>
                    <a:pt x="56" y="1"/>
                  </a:lnTo>
                  <a:lnTo>
                    <a:pt x="48" y="5"/>
                  </a:lnTo>
                  <a:lnTo>
                    <a:pt x="33" y="5"/>
                  </a:lnTo>
                  <a:lnTo>
                    <a:pt x="30" y="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16" name="Freeform 501">
              <a:extLst>
                <a:ext uri="{FF2B5EF4-FFF2-40B4-BE49-F238E27FC236}">
                  <a16:creationId xmlns:a16="http://schemas.microsoft.com/office/drawing/2014/main" id="{D623F903-CCA5-4B5E-B5E7-A8993E4E6DF5}"/>
                </a:ext>
              </a:extLst>
            </p:cNvPr>
            <p:cNvSpPr>
              <a:spLocks noChangeArrowheads="1"/>
            </p:cNvSpPr>
            <p:nvPr/>
          </p:nvSpPr>
          <p:spPr bwMode="auto">
            <a:xfrm>
              <a:off x="8577262" y="2601913"/>
              <a:ext cx="11113" cy="30162"/>
            </a:xfrm>
            <a:custGeom>
              <a:avLst/>
              <a:gdLst>
                <a:gd name="T0" fmla="*/ 10 w 32"/>
                <a:gd name="T1" fmla="*/ 46 h 84"/>
                <a:gd name="T2" fmla="*/ 6 w 32"/>
                <a:gd name="T3" fmla="*/ 49 h 84"/>
                <a:gd name="T4" fmla="*/ 4 w 32"/>
                <a:gd name="T5" fmla="*/ 51 h 84"/>
                <a:gd name="T6" fmla="*/ 2 w 32"/>
                <a:gd name="T7" fmla="*/ 54 h 84"/>
                <a:gd name="T8" fmla="*/ 0 w 32"/>
                <a:gd name="T9" fmla="*/ 61 h 84"/>
                <a:gd name="T10" fmla="*/ 2 w 32"/>
                <a:gd name="T11" fmla="*/ 73 h 84"/>
                <a:gd name="T12" fmla="*/ 7 w 32"/>
                <a:gd name="T13" fmla="*/ 82 h 84"/>
                <a:gd name="T14" fmla="*/ 14 w 32"/>
                <a:gd name="T15" fmla="*/ 83 h 84"/>
                <a:gd name="T16" fmla="*/ 21 w 32"/>
                <a:gd name="T17" fmla="*/ 77 h 84"/>
                <a:gd name="T18" fmla="*/ 23 w 32"/>
                <a:gd name="T19" fmla="*/ 71 h 84"/>
                <a:gd name="T20" fmla="*/ 22 w 32"/>
                <a:gd name="T21" fmla="*/ 60 h 84"/>
                <a:gd name="T22" fmla="*/ 23 w 32"/>
                <a:gd name="T23" fmla="*/ 54 h 84"/>
                <a:gd name="T24" fmla="*/ 29 w 32"/>
                <a:gd name="T25" fmla="*/ 47 h 84"/>
                <a:gd name="T26" fmla="*/ 31 w 32"/>
                <a:gd name="T27" fmla="*/ 42 h 84"/>
                <a:gd name="T28" fmla="*/ 31 w 32"/>
                <a:gd name="T29" fmla="*/ 39 h 84"/>
                <a:gd name="T30" fmla="*/ 29 w 32"/>
                <a:gd name="T31" fmla="*/ 41 h 84"/>
                <a:gd name="T32" fmla="*/ 28 w 32"/>
                <a:gd name="T33" fmla="*/ 45 h 84"/>
                <a:gd name="T34" fmla="*/ 25 w 32"/>
                <a:gd name="T35" fmla="*/ 46 h 84"/>
                <a:gd name="T36" fmla="*/ 22 w 32"/>
                <a:gd name="T37" fmla="*/ 42 h 84"/>
                <a:gd name="T38" fmla="*/ 21 w 32"/>
                <a:gd name="T39" fmla="*/ 38 h 84"/>
                <a:gd name="T40" fmla="*/ 21 w 32"/>
                <a:gd name="T41" fmla="*/ 35 h 84"/>
                <a:gd name="T42" fmla="*/ 22 w 32"/>
                <a:gd name="T43" fmla="*/ 31 h 84"/>
                <a:gd name="T44" fmla="*/ 23 w 32"/>
                <a:gd name="T45" fmla="*/ 27 h 84"/>
                <a:gd name="T46" fmla="*/ 18 w 32"/>
                <a:gd name="T47" fmla="*/ 26 h 84"/>
                <a:gd name="T48" fmla="*/ 14 w 32"/>
                <a:gd name="T49" fmla="*/ 22 h 84"/>
                <a:gd name="T50" fmla="*/ 11 w 32"/>
                <a:gd name="T51" fmla="*/ 16 h 84"/>
                <a:gd name="T52" fmla="*/ 9 w 32"/>
                <a:gd name="T53" fmla="*/ 1 h 84"/>
                <a:gd name="T54" fmla="*/ 7 w 32"/>
                <a:gd name="T55" fmla="*/ 0 h 84"/>
                <a:gd name="T56" fmla="*/ 4 w 32"/>
                <a:gd name="T57" fmla="*/ 4 h 84"/>
                <a:gd name="T58" fmla="*/ 2 w 32"/>
                <a:gd name="T59" fmla="*/ 8 h 84"/>
                <a:gd name="T60" fmla="*/ 1 w 32"/>
                <a:gd name="T61" fmla="*/ 17 h 84"/>
                <a:gd name="T62" fmla="*/ 4 w 32"/>
                <a:gd name="T63" fmla="*/ 20 h 84"/>
                <a:gd name="T64" fmla="*/ 8 w 32"/>
                <a:gd name="T65" fmla="*/ 22 h 84"/>
                <a:gd name="T66" fmla="*/ 11 w 32"/>
                <a:gd name="T67" fmla="*/ 25 h 84"/>
                <a:gd name="T68" fmla="*/ 14 w 32"/>
                <a:gd name="T69" fmla="*/ 31 h 84"/>
                <a:gd name="T70" fmla="*/ 14 w 32"/>
                <a:gd name="T71" fmla="*/ 37 h 84"/>
                <a:gd name="T72" fmla="*/ 13 w 32"/>
                <a:gd name="T73" fmla="*/ 42 h 84"/>
                <a:gd name="T74" fmla="*/ 10 w 32"/>
                <a:gd name="T75" fmla="*/ 4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84">
                  <a:moveTo>
                    <a:pt x="10" y="46"/>
                  </a:moveTo>
                  <a:lnTo>
                    <a:pt x="6" y="49"/>
                  </a:lnTo>
                  <a:lnTo>
                    <a:pt x="4" y="51"/>
                  </a:lnTo>
                  <a:lnTo>
                    <a:pt x="2" y="54"/>
                  </a:lnTo>
                  <a:lnTo>
                    <a:pt x="0" y="61"/>
                  </a:lnTo>
                  <a:lnTo>
                    <a:pt x="2" y="73"/>
                  </a:lnTo>
                  <a:lnTo>
                    <a:pt x="7" y="82"/>
                  </a:lnTo>
                  <a:lnTo>
                    <a:pt x="14" y="83"/>
                  </a:lnTo>
                  <a:lnTo>
                    <a:pt x="21" y="77"/>
                  </a:lnTo>
                  <a:lnTo>
                    <a:pt x="23" y="71"/>
                  </a:lnTo>
                  <a:lnTo>
                    <a:pt x="22" y="60"/>
                  </a:lnTo>
                  <a:lnTo>
                    <a:pt x="23" y="54"/>
                  </a:lnTo>
                  <a:lnTo>
                    <a:pt x="29" y="47"/>
                  </a:lnTo>
                  <a:lnTo>
                    <a:pt x="31" y="42"/>
                  </a:lnTo>
                  <a:lnTo>
                    <a:pt x="31" y="39"/>
                  </a:lnTo>
                  <a:lnTo>
                    <a:pt x="29" y="41"/>
                  </a:lnTo>
                  <a:lnTo>
                    <a:pt x="28" y="45"/>
                  </a:lnTo>
                  <a:lnTo>
                    <a:pt x="25" y="46"/>
                  </a:lnTo>
                  <a:lnTo>
                    <a:pt x="22" y="42"/>
                  </a:lnTo>
                  <a:lnTo>
                    <a:pt x="21" y="38"/>
                  </a:lnTo>
                  <a:lnTo>
                    <a:pt x="21" y="35"/>
                  </a:lnTo>
                  <a:lnTo>
                    <a:pt x="22" y="31"/>
                  </a:lnTo>
                  <a:lnTo>
                    <a:pt x="23" y="27"/>
                  </a:lnTo>
                  <a:lnTo>
                    <a:pt x="18" y="26"/>
                  </a:lnTo>
                  <a:lnTo>
                    <a:pt x="14" y="22"/>
                  </a:lnTo>
                  <a:lnTo>
                    <a:pt x="11" y="16"/>
                  </a:lnTo>
                  <a:lnTo>
                    <a:pt x="9" y="1"/>
                  </a:lnTo>
                  <a:lnTo>
                    <a:pt x="7" y="0"/>
                  </a:lnTo>
                  <a:lnTo>
                    <a:pt x="4" y="4"/>
                  </a:lnTo>
                  <a:lnTo>
                    <a:pt x="2" y="8"/>
                  </a:lnTo>
                  <a:lnTo>
                    <a:pt x="1" y="17"/>
                  </a:lnTo>
                  <a:lnTo>
                    <a:pt x="4" y="20"/>
                  </a:lnTo>
                  <a:lnTo>
                    <a:pt x="8" y="22"/>
                  </a:lnTo>
                  <a:lnTo>
                    <a:pt x="11" y="25"/>
                  </a:lnTo>
                  <a:lnTo>
                    <a:pt x="14" y="31"/>
                  </a:lnTo>
                  <a:lnTo>
                    <a:pt x="14" y="37"/>
                  </a:lnTo>
                  <a:lnTo>
                    <a:pt x="13" y="42"/>
                  </a:lnTo>
                  <a:lnTo>
                    <a:pt x="10" y="4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17" name="Freeform 502">
              <a:extLst>
                <a:ext uri="{FF2B5EF4-FFF2-40B4-BE49-F238E27FC236}">
                  <a16:creationId xmlns:a16="http://schemas.microsoft.com/office/drawing/2014/main" id="{49FAC7AD-4171-4D24-9306-F28F475A8351}"/>
                </a:ext>
              </a:extLst>
            </p:cNvPr>
            <p:cNvSpPr>
              <a:spLocks noChangeArrowheads="1"/>
            </p:cNvSpPr>
            <p:nvPr/>
          </p:nvSpPr>
          <p:spPr bwMode="auto">
            <a:xfrm>
              <a:off x="8518525" y="2649538"/>
              <a:ext cx="82550" cy="73025"/>
            </a:xfrm>
            <a:custGeom>
              <a:avLst/>
              <a:gdLst>
                <a:gd name="T0" fmla="*/ 182 w 228"/>
                <a:gd name="T1" fmla="*/ 190 h 202"/>
                <a:gd name="T2" fmla="*/ 204 w 228"/>
                <a:gd name="T3" fmla="*/ 189 h 202"/>
                <a:gd name="T4" fmla="*/ 212 w 228"/>
                <a:gd name="T5" fmla="*/ 175 h 202"/>
                <a:gd name="T6" fmla="*/ 218 w 228"/>
                <a:gd name="T7" fmla="*/ 158 h 202"/>
                <a:gd name="T8" fmla="*/ 222 w 228"/>
                <a:gd name="T9" fmla="*/ 131 h 202"/>
                <a:gd name="T10" fmla="*/ 216 w 228"/>
                <a:gd name="T11" fmla="*/ 107 h 202"/>
                <a:gd name="T12" fmla="*/ 227 w 228"/>
                <a:gd name="T13" fmla="*/ 112 h 202"/>
                <a:gd name="T14" fmla="*/ 200 w 228"/>
                <a:gd name="T15" fmla="*/ 61 h 202"/>
                <a:gd name="T16" fmla="*/ 178 w 228"/>
                <a:gd name="T17" fmla="*/ 58 h 202"/>
                <a:gd name="T18" fmla="*/ 174 w 228"/>
                <a:gd name="T19" fmla="*/ 62 h 202"/>
                <a:gd name="T20" fmla="*/ 178 w 228"/>
                <a:gd name="T21" fmla="*/ 53 h 202"/>
                <a:gd name="T22" fmla="*/ 209 w 228"/>
                <a:gd name="T23" fmla="*/ 45 h 202"/>
                <a:gd name="T24" fmla="*/ 203 w 228"/>
                <a:gd name="T25" fmla="*/ 33 h 202"/>
                <a:gd name="T26" fmla="*/ 201 w 228"/>
                <a:gd name="T27" fmla="*/ 24 h 202"/>
                <a:gd name="T28" fmla="*/ 182 w 228"/>
                <a:gd name="T29" fmla="*/ 5 h 202"/>
                <a:gd name="T30" fmla="*/ 180 w 228"/>
                <a:gd name="T31" fmla="*/ 14 h 202"/>
                <a:gd name="T32" fmla="*/ 181 w 228"/>
                <a:gd name="T33" fmla="*/ 35 h 202"/>
                <a:gd name="T34" fmla="*/ 174 w 228"/>
                <a:gd name="T35" fmla="*/ 33 h 202"/>
                <a:gd name="T36" fmla="*/ 180 w 228"/>
                <a:gd name="T37" fmla="*/ 38 h 202"/>
                <a:gd name="T38" fmla="*/ 182 w 228"/>
                <a:gd name="T39" fmla="*/ 45 h 202"/>
                <a:gd name="T40" fmla="*/ 156 w 228"/>
                <a:gd name="T41" fmla="*/ 60 h 202"/>
                <a:gd name="T42" fmla="*/ 155 w 228"/>
                <a:gd name="T43" fmla="*/ 44 h 202"/>
                <a:gd name="T44" fmla="*/ 159 w 228"/>
                <a:gd name="T45" fmla="*/ 38 h 202"/>
                <a:gd name="T46" fmla="*/ 159 w 228"/>
                <a:gd name="T47" fmla="*/ 28 h 202"/>
                <a:gd name="T48" fmla="*/ 156 w 228"/>
                <a:gd name="T49" fmla="*/ 24 h 202"/>
                <a:gd name="T50" fmla="*/ 146 w 228"/>
                <a:gd name="T51" fmla="*/ 16 h 202"/>
                <a:gd name="T52" fmla="*/ 121 w 228"/>
                <a:gd name="T53" fmla="*/ 1 h 202"/>
                <a:gd name="T54" fmla="*/ 118 w 228"/>
                <a:gd name="T55" fmla="*/ 11 h 202"/>
                <a:gd name="T56" fmla="*/ 110 w 228"/>
                <a:gd name="T57" fmla="*/ 5 h 202"/>
                <a:gd name="T58" fmla="*/ 52 w 228"/>
                <a:gd name="T59" fmla="*/ 35 h 202"/>
                <a:gd name="T60" fmla="*/ 30 w 228"/>
                <a:gd name="T61" fmla="*/ 26 h 202"/>
                <a:gd name="T62" fmla="*/ 8 w 228"/>
                <a:gd name="T63" fmla="*/ 35 h 202"/>
                <a:gd name="T64" fmla="*/ 0 w 228"/>
                <a:gd name="T65" fmla="*/ 43 h 202"/>
                <a:gd name="T66" fmla="*/ 16 w 228"/>
                <a:gd name="T67" fmla="*/ 58 h 202"/>
                <a:gd name="T68" fmla="*/ 12 w 228"/>
                <a:gd name="T69" fmla="*/ 61 h 202"/>
                <a:gd name="T70" fmla="*/ 28 w 228"/>
                <a:gd name="T71" fmla="*/ 70 h 202"/>
                <a:gd name="T72" fmla="*/ 30 w 228"/>
                <a:gd name="T73" fmla="*/ 78 h 202"/>
                <a:gd name="T74" fmla="*/ 25 w 228"/>
                <a:gd name="T75" fmla="*/ 88 h 202"/>
                <a:gd name="T76" fmla="*/ 39 w 228"/>
                <a:gd name="T77" fmla="*/ 91 h 202"/>
                <a:gd name="T78" fmla="*/ 43 w 228"/>
                <a:gd name="T79" fmla="*/ 112 h 202"/>
                <a:gd name="T80" fmla="*/ 40 w 228"/>
                <a:gd name="T81" fmla="*/ 123 h 202"/>
                <a:gd name="T82" fmla="*/ 44 w 228"/>
                <a:gd name="T83" fmla="*/ 131 h 202"/>
                <a:gd name="T84" fmla="*/ 59 w 228"/>
                <a:gd name="T85" fmla="*/ 139 h 202"/>
                <a:gd name="T86" fmla="*/ 58 w 228"/>
                <a:gd name="T87" fmla="*/ 152 h 202"/>
                <a:gd name="T88" fmla="*/ 60 w 228"/>
                <a:gd name="T89" fmla="*/ 164 h 202"/>
                <a:gd name="T90" fmla="*/ 67 w 228"/>
                <a:gd name="T91" fmla="*/ 169 h 202"/>
                <a:gd name="T92" fmla="*/ 62 w 228"/>
                <a:gd name="T93" fmla="*/ 147 h 202"/>
                <a:gd name="T94" fmla="*/ 74 w 228"/>
                <a:gd name="T95" fmla="*/ 150 h 202"/>
                <a:gd name="T96" fmla="*/ 85 w 228"/>
                <a:gd name="T97" fmla="*/ 149 h 202"/>
                <a:gd name="T98" fmla="*/ 91 w 228"/>
                <a:gd name="T99" fmla="*/ 169 h 202"/>
                <a:gd name="T100" fmla="*/ 91 w 228"/>
                <a:gd name="T101" fmla="*/ 180 h 202"/>
                <a:gd name="T102" fmla="*/ 102 w 228"/>
                <a:gd name="T103" fmla="*/ 182 h 202"/>
                <a:gd name="T104" fmla="*/ 127 w 228"/>
                <a:gd name="T105" fmla="*/ 190 h 202"/>
                <a:gd name="T106" fmla="*/ 138 w 228"/>
                <a:gd name="T107" fmla="*/ 193 h 202"/>
                <a:gd name="T108" fmla="*/ 164 w 228"/>
                <a:gd name="T109" fmla="*/ 20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8" h="202">
                  <a:moveTo>
                    <a:pt x="172" y="198"/>
                  </a:moveTo>
                  <a:lnTo>
                    <a:pt x="175" y="194"/>
                  </a:lnTo>
                  <a:lnTo>
                    <a:pt x="178" y="192"/>
                  </a:lnTo>
                  <a:lnTo>
                    <a:pt x="182" y="190"/>
                  </a:lnTo>
                  <a:lnTo>
                    <a:pt x="185" y="189"/>
                  </a:lnTo>
                  <a:lnTo>
                    <a:pt x="194" y="189"/>
                  </a:lnTo>
                  <a:lnTo>
                    <a:pt x="201" y="190"/>
                  </a:lnTo>
                  <a:lnTo>
                    <a:pt x="204" y="189"/>
                  </a:lnTo>
                  <a:lnTo>
                    <a:pt x="207" y="187"/>
                  </a:lnTo>
                  <a:lnTo>
                    <a:pt x="209" y="183"/>
                  </a:lnTo>
                  <a:lnTo>
                    <a:pt x="210" y="180"/>
                  </a:lnTo>
                  <a:lnTo>
                    <a:pt x="212" y="175"/>
                  </a:lnTo>
                  <a:lnTo>
                    <a:pt x="217" y="169"/>
                  </a:lnTo>
                  <a:lnTo>
                    <a:pt x="217" y="167"/>
                  </a:lnTo>
                  <a:lnTo>
                    <a:pt x="218" y="160"/>
                  </a:lnTo>
                  <a:lnTo>
                    <a:pt x="218" y="158"/>
                  </a:lnTo>
                  <a:lnTo>
                    <a:pt x="221" y="151"/>
                  </a:lnTo>
                  <a:lnTo>
                    <a:pt x="222" y="145"/>
                  </a:lnTo>
                  <a:lnTo>
                    <a:pt x="223" y="138"/>
                  </a:lnTo>
                  <a:lnTo>
                    <a:pt x="222" y="131"/>
                  </a:lnTo>
                  <a:lnTo>
                    <a:pt x="221" y="126"/>
                  </a:lnTo>
                  <a:lnTo>
                    <a:pt x="216" y="118"/>
                  </a:lnTo>
                  <a:lnTo>
                    <a:pt x="215" y="113"/>
                  </a:lnTo>
                  <a:lnTo>
                    <a:pt x="216" y="107"/>
                  </a:lnTo>
                  <a:lnTo>
                    <a:pt x="219" y="106"/>
                  </a:lnTo>
                  <a:lnTo>
                    <a:pt x="223" y="109"/>
                  </a:lnTo>
                  <a:lnTo>
                    <a:pt x="225" y="112"/>
                  </a:lnTo>
                  <a:lnTo>
                    <a:pt x="227" y="112"/>
                  </a:lnTo>
                  <a:lnTo>
                    <a:pt x="225" y="107"/>
                  </a:lnTo>
                  <a:lnTo>
                    <a:pt x="220" y="92"/>
                  </a:lnTo>
                  <a:lnTo>
                    <a:pt x="219" y="89"/>
                  </a:lnTo>
                  <a:lnTo>
                    <a:pt x="200" y="61"/>
                  </a:lnTo>
                  <a:lnTo>
                    <a:pt x="197" y="58"/>
                  </a:lnTo>
                  <a:lnTo>
                    <a:pt x="184" y="55"/>
                  </a:lnTo>
                  <a:lnTo>
                    <a:pt x="180" y="54"/>
                  </a:lnTo>
                  <a:lnTo>
                    <a:pt x="178" y="58"/>
                  </a:lnTo>
                  <a:lnTo>
                    <a:pt x="179" y="59"/>
                  </a:lnTo>
                  <a:lnTo>
                    <a:pt x="180" y="60"/>
                  </a:lnTo>
                  <a:lnTo>
                    <a:pt x="177" y="62"/>
                  </a:lnTo>
                  <a:lnTo>
                    <a:pt x="174" y="62"/>
                  </a:lnTo>
                  <a:lnTo>
                    <a:pt x="172" y="60"/>
                  </a:lnTo>
                  <a:lnTo>
                    <a:pt x="173" y="56"/>
                  </a:lnTo>
                  <a:lnTo>
                    <a:pt x="175" y="54"/>
                  </a:lnTo>
                  <a:lnTo>
                    <a:pt x="178" y="53"/>
                  </a:lnTo>
                  <a:lnTo>
                    <a:pt x="192" y="54"/>
                  </a:lnTo>
                  <a:lnTo>
                    <a:pt x="201" y="50"/>
                  </a:lnTo>
                  <a:lnTo>
                    <a:pt x="207" y="47"/>
                  </a:lnTo>
                  <a:lnTo>
                    <a:pt x="209" y="45"/>
                  </a:lnTo>
                  <a:lnTo>
                    <a:pt x="209" y="43"/>
                  </a:lnTo>
                  <a:lnTo>
                    <a:pt x="208" y="38"/>
                  </a:lnTo>
                  <a:lnTo>
                    <a:pt x="204" y="34"/>
                  </a:lnTo>
                  <a:lnTo>
                    <a:pt x="203" y="33"/>
                  </a:lnTo>
                  <a:lnTo>
                    <a:pt x="202" y="32"/>
                  </a:lnTo>
                  <a:lnTo>
                    <a:pt x="202" y="29"/>
                  </a:lnTo>
                  <a:lnTo>
                    <a:pt x="201" y="26"/>
                  </a:lnTo>
                  <a:lnTo>
                    <a:pt x="201" y="24"/>
                  </a:lnTo>
                  <a:lnTo>
                    <a:pt x="192" y="8"/>
                  </a:lnTo>
                  <a:lnTo>
                    <a:pt x="186" y="2"/>
                  </a:lnTo>
                  <a:lnTo>
                    <a:pt x="182" y="2"/>
                  </a:lnTo>
                  <a:lnTo>
                    <a:pt x="182" y="5"/>
                  </a:lnTo>
                  <a:lnTo>
                    <a:pt x="184" y="13"/>
                  </a:lnTo>
                  <a:lnTo>
                    <a:pt x="184" y="19"/>
                  </a:lnTo>
                  <a:lnTo>
                    <a:pt x="181" y="16"/>
                  </a:lnTo>
                  <a:lnTo>
                    <a:pt x="180" y="14"/>
                  </a:lnTo>
                  <a:lnTo>
                    <a:pt x="181" y="20"/>
                  </a:lnTo>
                  <a:lnTo>
                    <a:pt x="183" y="26"/>
                  </a:lnTo>
                  <a:lnTo>
                    <a:pt x="183" y="32"/>
                  </a:lnTo>
                  <a:lnTo>
                    <a:pt x="181" y="35"/>
                  </a:lnTo>
                  <a:lnTo>
                    <a:pt x="180" y="34"/>
                  </a:lnTo>
                  <a:lnTo>
                    <a:pt x="177" y="31"/>
                  </a:lnTo>
                  <a:lnTo>
                    <a:pt x="175" y="30"/>
                  </a:lnTo>
                  <a:lnTo>
                    <a:pt x="174" y="33"/>
                  </a:lnTo>
                  <a:lnTo>
                    <a:pt x="175" y="35"/>
                  </a:lnTo>
                  <a:lnTo>
                    <a:pt x="177" y="36"/>
                  </a:lnTo>
                  <a:lnTo>
                    <a:pt x="178" y="38"/>
                  </a:lnTo>
                  <a:lnTo>
                    <a:pt x="180" y="38"/>
                  </a:lnTo>
                  <a:lnTo>
                    <a:pt x="181" y="39"/>
                  </a:lnTo>
                  <a:lnTo>
                    <a:pt x="182" y="41"/>
                  </a:lnTo>
                  <a:lnTo>
                    <a:pt x="182" y="44"/>
                  </a:lnTo>
                  <a:lnTo>
                    <a:pt x="182" y="45"/>
                  </a:lnTo>
                  <a:lnTo>
                    <a:pt x="174" y="47"/>
                  </a:lnTo>
                  <a:lnTo>
                    <a:pt x="162" y="53"/>
                  </a:lnTo>
                  <a:lnTo>
                    <a:pt x="159" y="52"/>
                  </a:lnTo>
                  <a:lnTo>
                    <a:pt x="156" y="60"/>
                  </a:lnTo>
                  <a:lnTo>
                    <a:pt x="149" y="60"/>
                  </a:lnTo>
                  <a:lnTo>
                    <a:pt x="145" y="54"/>
                  </a:lnTo>
                  <a:lnTo>
                    <a:pt x="153" y="45"/>
                  </a:lnTo>
                  <a:lnTo>
                    <a:pt x="155" y="44"/>
                  </a:lnTo>
                  <a:lnTo>
                    <a:pt x="157" y="44"/>
                  </a:lnTo>
                  <a:lnTo>
                    <a:pt x="158" y="43"/>
                  </a:lnTo>
                  <a:lnTo>
                    <a:pt x="159" y="40"/>
                  </a:lnTo>
                  <a:lnTo>
                    <a:pt x="159" y="38"/>
                  </a:lnTo>
                  <a:lnTo>
                    <a:pt x="156" y="36"/>
                  </a:lnTo>
                  <a:lnTo>
                    <a:pt x="155" y="34"/>
                  </a:lnTo>
                  <a:lnTo>
                    <a:pt x="156" y="30"/>
                  </a:lnTo>
                  <a:lnTo>
                    <a:pt x="159" y="28"/>
                  </a:lnTo>
                  <a:lnTo>
                    <a:pt x="162" y="28"/>
                  </a:lnTo>
                  <a:lnTo>
                    <a:pt x="165" y="30"/>
                  </a:lnTo>
                  <a:lnTo>
                    <a:pt x="159" y="26"/>
                  </a:lnTo>
                  <a:lnTo>
                    <a:pt x="156" y="24"/>
                  </a:lnTo>
                  <a:lnTo>
                    <a:pt x="152" y="24"/>
                  </a:lnTo>
                  <a:lnTo>
                    <a:pt x="150" y="23"/>
                  </a:lnTo>
                  <a:lnTo>
                    <a:pt x="148" y="21"/>
                  </a:lnTo>
                  <a:lnTo>
                    <a:pt x="146" y="16"/>
                  </a:lnTo>
                  <a:lnTo>
                    <a:pt x="143" y="13"/>
                  </a:lnTo>
                  <a:lnTo>
                    <a:pt x="130" y="3"/>
                  </a:lnTo>
                  <a:lnTo>
                    <a:pt x="124" y="0"/>
                  </a:lnTo>
                  <a:lnTo>
                    <a:pt x="121" y="1"/>
                  </a:lnTo>
                  <a:lnTo>
                    <a:pt x="122" y="8"/>
                  </a:lnTo>
                  <a:lnTo>
                    <a:pt x="121" y="11"/>
                  </a:lnTo>
                  <a:lnTo>
                    <a:pt x="118" y="12"/>
                  </a:lnTo>
                  <a:lnTo>
                    <a:pt x="118" y="11"/>
                  </a:lnTo>
                  <a:lnTo>
                    <a:pt x="117" y="6"/>
                  </a:lnTo>
                  <a:lnTo>
                    <a:pt x="117" y="5"/>
                  </a:lnTo>
                  <a:lnTo>
                    <a:pt x="115" y="4"/>
                  </a:lnTo>
                  <a:lnTo>
                    <a:pt x="110" y="5"/>
                  </a:lnTo>
                  <a:lnTo>
                    <a:pt x="105" y="6"/>
                  </a:lnTo>
                  <a:lnTo>
                    <a:pt x="96" y="13"/>
                  </a:lnTo>
                  <a:lnTo>
                    <a:pt x="71" y="21"/>
                  </a:lnTo>
                  <a:lnTo>
                    <a:pt x="52" y="35"/>
                  </a:lnTo>
                  <a:lnTo>
                    <a:pt x="42" y="38"/>
                  </a:lnTo>
                  <a:lnTo>
                    <a:pt x="32" y="33"/>
                  </a:lnTo>
                  <a:lnTo>
                    <a:pt x="30" y="29"/>
                  </a:lnTo>
                  <a:lnTo>
                    <a:pt x="30" y="26"/>
                  </a:lnTo>
                  <a:lnTo>
                    <a:pt x="30" y="24"/>
                  </a:lnTo>
                  <a:lnTo>
                    <a:pt x="26" y="24"/>
                  </a:lnTo>
                  <a:lnTo>
                    <a:pt x="16" y="26"/>
                  </a:lnTo>
                  <a:lnTo>
                    <a:pt x="8" y="35"/>
                  </a:lnTo>
                  <a:lnTo>
                    <a:pt x="6" y="37"/>
                  </a:lnTo>
                  <a:lnTo>
                    <a:pt x="3" y="38"/>
                  </a:lnTo>
                  <a:lnTo>
                    <a:pt x="2" y="39"/>
                  </a:lnTo>
                  <a:lnTo>
                    <a:pt x="0" y="43"/>
                  </a:lnTo>
                  <a:lnTo>
                    <a:pt x="7" y="44"/>
                  </a:lnTo>
                  <a:lnTo>
                    <a:pt x="27" y="60"/>
                  </a:lnTo>
                  <a:lnTo>
                    <a:pt x="22" y="62"/>
                  </a:lnTo>
                  <a:lnTo>
                    <a:pt x="16" y="58"/>
                  </a:lnTo>
                  <a:lnTo>
                    <a:pt x="11" y="53"/>
                  </a:lnTo>
                  <a:lnTo>
                    <a:pt x="5" y="51"/>
                  </a:lnTo>
                  <a:lnTo>
                    <a:pt x="5" y="53"/>
                  </a:lnTo>
                  <a:lnTo>
                    <a:pt x="12" y="61"/>
                  </a:lnTo>
                  <a:lnTo>
                    <a:pt x="15" y="63"/>
                  </a:lnTo>
                  <a:lnTo>
                    <a:pt x="23" y="64"/>
                  </a:lnTo>
                  <a:lnTo>
                    <a:pt x="26" y="66"/>
                  </a:lnTo>
                  <a:lnTo>
                    <a:pt x="28" y="70"/>
                  </a:lnTo>
                  <a:lnTo>
                    <a:pt x="23" y="70"/>
                  </a:lnTo>
                  <a:lnTo>
                    <a:pt x="21" y="70"/>
                  </a:lnTo>
                  <a:lnTo>
                    <a:pt x="32" y="75"/>
                  </a:lnTo>
                  <a:lnTo>
                    <a:pt x="30" y="78"/>
                  </a:lnTo>
                  <a:lnTo>
                    <a:pt x="27" y="80"/>
                  </a:lnTo>
                  <a:lnTo>
                    <a:pt x="23" y="80"/>
                  </a:lnTo>
                  <a:lnTo>
                    <a:pt x="20" y="81"/>
                  </a:lnTo>
                  <a:lnTo>
                    <a:pt x="25" y="88"/>
                  </a:lnTo>
                  <a:lnTo>
                    <a:pt x="28" y="90"/>
                  </a:lnTo>
                  <a:lnTo>
                    <a:pt x="30" y="91"/>
                  </a:lnTo>
                  <a:lnTo>
                    <a:pt x="36" y="90"/>
                  </a:lnTo>
                  <a:lnTo>
                    <a:pt x="39" y="91"/>
                  </a:lnTo>
                  <a:lnTo>
                    <a:pt x="41" y="92"/>
                  </a:lnTo>
                  <a:lnTo>
                    <a:pt x="40" y="104"/>
                  </a:lnTo>
                  <a:lnTo>
                    <a:pt x="41" y="106"/>
                  </a:lnTo>
                  <a:lnTo>
                    <a:pt x="43" y="112"/>
                  </a:lnTo>
                  <a:lnTo>
                    <a:pt x="43" y="116"/>
                  </a:lnTo>
                  <a:lnTo>
                    <a:pt x="43" y="118"/>
                  </a:lnTo>
                  <a:lnTo>
                    <a:pt x="41" y="121"/>
                  </a:lnTo>
                  <a:lnTo>
                    <a:pt x="40" y="123"/>
                  </a:lnTo>
                  <a:lnTo>
                    <a:pt x="41" y="125"/>
                  </a:lnTo>
                  <a:lnTo>
                    <a:pt x="43" y="128"/>
                  </a:lnTo>
                  <a:lnTo>
                    <a:pt x="43" y="130"/>
                  </a:lnTo>
                  <a:lnTo>
                    <a:pt x="44" y="131"/>
                  </a:lnTo>
                  <a:lnTo>
                    <a:pt x="46" y="133"/>
                  </a:lnTo>
                  <a:lnTo>
                    <a:pt x="49" y="135"/>
                  </a:lnTo>
                  <a:lnTo>
                    <a:pt x="56" y="137"/>
                  </a:lnTo>
                  <a:lnTo>
                    <a:pt x="59" y="139"/>
                  </a:lnTo>
                  <a:lnTo>
                    <a:pt x="60" y="141"/>
                  </a:lnTo>
                  <a:lnTo>
                    <a:pt x="58" y="145"/>
                  </a:lnTo>
                  <a:lnTo>
                    <a:pt x="58" y="148"/>
                  </a:lnTo>
                  <a:lnTo>
                    <a:pt x="58" y="152"/>
                  </a:lnTo>
                  <a:lnTo>
                    <a:pt x="61" y="160"/>
                  </a:lnTo>
                  <a:lnTo>
                    <a:pt x="61" y="162"/>
                  </a:lnTo>
                  <a:lnTo>
                    <a:pt x="61" y="164"/>
                  </a:lnTo>
                  <a:lnTo>
                    <a:pt x="60" y="164"/>
                  </a:lnTo>
                  <a:lnTo>
                    <a:pt x="60" y="165"/>
                  </a:lnTo>
                  <a:lnTo>
                    <a:pt x="60" y="167"/>
                  </a:lnTo>
                  <a:lnTo>
                    <a:pt x="61" y="168"/>
                  </a:lnTo>
                  <a:lnTo>
                    <a:pt x="67" y="169"/>
                  </a:lnTo>
                  <a:lnTo>
                    <a:pt x="68" y="169"/>
                  </a:lnTo>
                  <a:lnTo>
                    <a:pt x="69" y="163"/>
                  </a:lnTo>
                  <a:lnTo>
                    <a:pt x="62" y="152"/>
                  </a:lnTo>
                  <a:lnTo>
                    <a:pt x="62" y="147"/>
                  </a:lnTo>
                  <a:lnTo>
                    <a:pt x="64" y="144"/>
                  </a:lnTo>
                  <a:lnTo>
                    <a:pt x="67" y="145"/>
                  </a:lnTo>
                  <a:lnTo>
                    <a:pt x="71" y="150"/>
                  </a:lnTo>
                  <a:lnTo>
                    <a:pt x="74" y="150"/>
                  </a:lnTo>
                  <a:lnTo>
                    <a:pt x="77" y="149"/>
                  </a:lnTo>
                  <a:lnTo>
                    <a:pt x="79" y="148"/>
                  </a:lnTo>
                  <a:lnTo>
                    <a:pt x="82" y="147"/>
                  </a:lnTo>
                  <a:lnTo>
                    <a:pt x="85" y="149"/>
                  </a:lnTo>
                  <a:lnTo>
                    <a:pt x="88" y="153"/>
                  </a:lnTo>
                  <a:lnTo>
                    <a:pt x="90" y="159"/>
                  </a:lnTo>
                  <a:lnTo>
                    <a:pt x="94" y="164"/>
                  </a:lnTo>
                  <a:lnTo>
                    <a:pt x="91" y="169"/>
                  </a:lnTo>
                  <a:lnTo>
                    <a:pt x="76" y="180"/>
                  </a:lnTo>
                  <a:lnTo>
                    <a:pt x="80" y="182"/>
                  </a:lnTo>
                  <a:lnTo>
                    <a:pt x="87" y="180"/>
                  </a:lnTo>
                  <a:lnTo>
                    <a:pt x="91" y="180"/>
                  </a:lnTo>
                  <a:lnTo>
                    <a:pt x="94" y="182"/>
                  </a:lnTo>
                  <a:lnTo>
                    <a:pt x="99" y="187"/>
                  </a:lnTo>
                  <a:lnTo>
                    <a:pt x="102" y="189"/>
                  </a:lnTo>
                  <a:lnTo>
                    <a:pt x="102" y="182"/>
                  </a:lnTo>
                  <a:lnTo>
                    <a:pt x="103" y="179"/>
                  </a:lnTo>
                  <a:lnTo>
                    <a:pt x="109" y="180"/>
                  </a:lnTo>
                  <a:lnTo>
                    <a:pt x="125" y="190"/>
                  </a:lnTo>
                  <a:lnTo>
                    <a:pt x="127" y="190"/>
                  </a:lnTo>
                  <a:lnTo>
                    <a:pt x="132" y="189"/>
                  </a:lnTo>
                  <a:lnTo>
                    <a:pt x="134" y="190"/>
                  </a:lnTo>
                  <a:lnTo>
                    <a:pt x="136" y="191"/>
                  </a:lnTo>
                  <a:lnTo>
                    <a:pt x="138" y="193"/>
                  </a:lnTo>
                  <a:lnTo>
                    <a:pt x="139" y="194"/>
                  </a:lnTo>
                  <a:lnTo>
                    <a:pt x="144" y="195"/>
                  </a:lnTo>
                  <a:lnTo>
                    <a:pt x="157" y="196"/>
                  </a:lnTo>
                  <a:lnTo>
                    <a:pt x="164" y="201"/>
                  </a:lnTo>
                  <a:lnTo>
                    <a:pt x="169" y="201"/>
                  </a:lnTo>
                  <a:lnTo>
                    <a:pt x="172" y="19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18" name="Freeform 503">
              <a:extLst>
                <a:ext uri="{FF2B5EF4-FFF2-40B4-BE49-F238E27FC236}">
                  <a16:creationId xmlns:a16="http://schemas.microsoft.com/office/drawing/2014/main" id="{E7829FCB-A796-4B7D-8E1E-BF718B7393A1}"/>
                </a:ext>
              </a:extLst>
            </p:cNvPr>
            <p:cNvSpPr>
              <a:spLocks noChangeArrowheads="1"/>
            </p:cNvSpPr>
            <p:nvPr/>
          </p:nvSpPr>
          <p:spPr bwMode="auto">
            <a:xfrm>
              <a:off x="8583612" y="2705100"/>
              <a:ext cx="25400" cy="52388"/>
            </a:xfrm>
            <a:custGeom>
              <a:avLst/>
              <a:gdLst>
                <a:gd name="T0" fmla="*/ 9 w 71"/>
                <a:gd name="T1" fmla="*/ 117 h 145"/>
                <a:gd name="T2" fmla="*/ 11 w 71"/>
                <a:gd name="T3" fmla="*/ 121 h 145"/>
                <a:gd name="T4" fmla="*/ 16 w 71"/>
                <a:gd name="T5" fmla="*/ 141 h 145"/>
                <a:gd name="T6" fmla="*/ 18 w 71"/>
                <a:gd name="T7" fmla="*/ 144 h 145"/>
                <a:gd name="T8" fmla="*/ 23 w 71"/>
                <a:gd name="T9" fmla="*/ 144 h 145"/>
                <a:gd name="T10" fmla="*/ 25 w 71"/>
                <a:gd name="T11" fmla="*/ 142 h 145"/>
                <a:gd name="T12" fmla="*/ 27 w 71"/>
                <a:gd name="T13" fmla="*/ 138 h 145"/>
                <a:gd name="T14" fmla="*/ 46 w 71"/>
                <a:gd name="T15" fmla="*/ 76 h 145"/>
                <a:gd name="T16" fmla="*/ 56 w 71"/>
                <a:gd name="T17" fmla="*/ 55 h 145"/>
                <a:gd name="T18" fmla="*/ 60 w 71"/>
                <a:gd name="T19" fmla="*/ 44 h 145"/>
                <a:gd name="T20" fmla="*/ 70 w 71"/>
                <a:gd name="T21" fmla="*/ 2 h 145"/>
                <a:gd name="T22" fmla="*/ 65 w 71"/>
                <a:gd name="T23" fmla="*/ 0 h 145"/>
                <a:gd name="T24" fmla="*/ 58 w 71"/>
                <a:gd name="T25" fmla="*/ 13 h 145"/>
                <a:gd name="T26" fmla="*/ 51 w 71"/>
                <a:gd name="T27" fmla="*/ 30 h 145"/>
                <a:gd name="T28" fmla="*/ 50 w 71"/>
                <a:gd name="T29" fmla="*/ 39 h 145"/>
                <a:gd name="T30" fmla="*/ 39 w 71"/>
                <a:gd name="T31" fmla="*/ 55 h 145"/>
                <a:gd name="T32" fmla="*/ 34 w 71"/>
                <a:gd name="T33" fmla="*/ 59 h 145"/>
                <a:gd name="T34" fmla="*/ 23 w 71"/>
                <a:gd name="T35" fmla="*/ 72 h 145"/>
                <a:gd name="T36" fmla="*/ 19 w 71"/>
                <a:gd name="T37" fmla="*/ 78 h 145"/>
                <a:gd name="T38" fmla="*/ 16 w 71"/>
                <a:gd name="T39" fmla="*/ 86 h 145"/>
                <a:gd name="T40" fmla="*/ 18 w 71"/>
                <a:gd name="T41" fmla="*/ 87 h 145"/>
                <a:gd name="T42" fmla="*/ 19 w 71"/>
                <a:gd name="T43" fmla="*/ 88 h 145"/>
                <a:gd name="T44" fmla="*/ 21 w 71"/>
                <a:gd name="T45" fmla="*/ 87 h 145"/>
                <a:gd name="T46" fmla="*/ 23 w 71"/>
                <a:gd name="T47" fmla="*/ 86 h 145"/>
                <a:gd name="T48" fmla="*/ 24 w 71"/>
                <a:gd name="T49" fmla="*/ 90 h 145"/>
                <a:gd name="T50" fmla="*/ 24 w 71"/>
                <a:gd name="T51" fmla="*/ 93 h 145"/>
                <a:gd name="T52" fmla="*/ 19 w 71"/>
                <a:gd name="T53" fmla="*/ 95 h 145"/>
                <a:gd name="T54" fmla="*/ 18 w 71"/>
                <a:gd name="T55" fmla="*/ 94 h 145"/>
                <a:gd name="T56" fmla="*/ 16 w 71"/>
                <a:gd name="T57" fmla="*/ 92 h 145"/>
                <a:gd name="T58" fmla="*/ 15 w 71"/>
                <a:gd name="T59" fmla="*/ 94 h 145"/>
                <a:gd name="T60" fmla="*/ 13 w 71"/>
                <a:gd name="T61" fmla="*/ 100 h 145"/>
                <a:gd name="T62" fmla="*/ 10 w 71"/>
                <a:gd name="T63" fmla="*/ 105 h 145"/>
                <a:gd name="T64" fmla="*/ 8 w 71"/>
                <a:gd name="T65" fmla="*/ 108 h 145"/>
                <a:gd name="T66" fmla="*/ 5 w 71"/>
                <a:gd name="T67" fmla="*/ 109 h 145"/>
                <a:gd name="T68" fmla="*/ 0 w 71"/>
                <a:gd name="T69" fmla="*/ 109 h 145"/>
                <a:gd name="T70" fmla="*/ 6 w 71"/>
                <a:gd name="T71" fmla="*/ 114 h 145"/>
                <a:gd name="T72" fmla="*/ 9 w 71"/>
                <a:gd name="T73" fmla="*/ 11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1" h="145">
                  <a:moveTo>
                    <a:pt x="9" y="117"/>
                  </a:moveTo>
                  <a:lnTo>
                    <a:pt x="11" y="121"/>
                  </a:lnTo>
                  <a:lnTo>
                    <a:pt x="16" y="141"/>
                  </a:lnTo>
                  <a:lnTo>
                    <a:pt x="18" y="144"/>
                  </a:lnTo>
                  <a:lnTo>
                    <a:pt x="23" y="144"/>
                  </a:lnTo>
                  <a:lnTo>
                    <a:pt x="25" y="142"/>
                  </a:lnTo>
                  <a:lnTo>
                    <a:pt x="27" y="138"/>
                  </a:lnTo>
                  <a:lnTo>
                    <a:pt x="46" y="76"/>
                  </a:lnTo>
                  <a:lnTo>
                    <a:pt x="56" y="55"/>
                  </a:lnTo>
                  <a:lnTo>
                    <a:pt x="60" y="44"/>
                  </a:lnTo>
                  <a:lnTo>
                    <a:pt x="70" y="2"/>
                  </a:lnTo>
                  <a:lnTo>
                    <a:pt x="65" y="0"/>
                  </a:lnTo>
                  <a:lnTo>
                    <a:pt x="58" y="13"/>
                  </a:lnTo>
                  <a:lnTo>
                    <a:pt x="51" y="30"/>
                  </a:lnTo>
                  <a:lnTo>
                    <a:pt x="50" y="39"/>
                  </a:lnTo>
                  <a:lnTo>
                    <a:pt x="39" y="55"/>
                  </a:lnTo>
                  <a:lnTo>
                    <a:pt x="34" y="59"/>
                  </a:lnTo>
                  <a:lnTo>
                    <a:pt x="23" y="72"/>
                  </a:lnTo>
                  <a:lnTo>
                    <a:pt x="19" y="78"/>
                  </a:lnTo>
                  <a:lnTo>
                    <a:pt x="16" y="86"/>
                  </a:lnTo>
                  <a:lnTo>
                    <a:pt x="18" y="87"/>
                  </a:lnTo>
                  <a:lnTo>
                    <a:pt x="19" y="88"/>
                  </a:lnTo>
                  <a:lnTo>
                    <a:pt x="21" y="87"/>
                  </a:lnTo>
                  <a:lnTo>
                    <a:pt x="23" y="86"/>
                  </a:lnTo>
                  <a:lnTo>
                    <a:pt x="24" y="90"/>
                  </a:lnTo>
                  <a:lnTo>
                    <a:pt x="24" y="93"/>
                  </a:lnTo>
                  <a:lnTo>
                    <a:pt x="19" y="95"/>
                  </a:lnTo>
                  <a:lnTo>
                    <a:pt x="18" y="94"/>
                  </a:lnTo>
                  <a:lnTo>
                    <a:pt x="16" y="92"/>
                  </a:lnTo>
                  <a:lnTo>
                    <a:pt x="15" y="94"/>
                  </a:lnTo>
                  <a:lnTo>
                    <a:pt x="13" y="100"/>
                  </a:lnTo>
                  <a:lnTo>
                    <a:pt x="10" y="105"/>
                  </a:lnTo>
                  <a:lnTo>
                    <a:pt x="8" y="108"/>
                  </a:lnTo>
                  <a:lnTo>
                    <a:pt x="5" y="109"/>
                  </a:lnTo>
                  <a:lnTo>
                    <a:pt x="0" y="109"/>
                  </a:lnTo>
                  <a:lnTo>
                    <a:pt x="6" y="114"/>
                  </a:lnTo>
                  <a:lnTo>
                    <a:pt x="9" y="11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19" name="Freeform 504">
              <a:extLst>
                <a:ext uri="{FF2B5EF4-FFF2-40B4-BE49-F238E27FC236}">
                  <a16:creationId xmlns:a16="http://schemas.microsoft.com/office/drawing/2014/main" id="{CB16FA07-7BBE-4204-A787-C26C01151358}"/>
                </a:ext>
              </a:extLst>
            </p:cNvPr>
            <p:cNvSpPr>
              <a:spLocks noChangeArrowheads="1"/>
            </p:cNvSpPr>
            <p:nvPr/>
          </p:nvSpPr>
          <p:spPr bwMode="auto">
            <a:xfrm>
              <a:off x="8870950" y="2687638"/>
              <a:ext cx="33337" cy="39687"/>
            </a:xfrm>
            <a:custGeom>
              <a:avLst/>
              <a:gdLst>
                <a:gd name="T0" fmla="*/ 90 w 92"/>
                <a:gd name="T1" fmla="*/ 63 h 109"/>
                <a:gd name="T2" fmla="*/ 90 w 92"/>
                <a:gd name="T3" fmla="*/ 62 h 109"/>
                <a:gd name="T4" fmla="*/ 91 w 92"/>
                <a:gd name="T5" fmla="*/ 60 h 109"/>
                <a:gd name="T6" fmla="*/ 87 w 92"/>
                <a:gd name="T7" fmla="*/ 56 h 109"/>
                <a:gd name="T8" fmla="*/ 78 w 92"/>
                <a:gd name="T9" fmla="*/ 53 h 109"/>
                <a:gd name="T10" fmla="*/ 64 w 92"/>
                <a:gd name="T11" fmla="*/ 43 h 109"/>
                <a:gd name="T12" fmla="*/ 61 w 92"/>
                <a:gd name="T13" fmla="*/ 41 h 109"/>
                <a:gd name="T14" fmla="*/ 59 w 92"/>
                <a:gd name="T15" fmla="*/ 38 h 109"/>
                <a:gd name="T16" fmla="*/ 56 w 92"/>
                <a:gd name="T17" fmla="*/ 32 h 109"/>
                <a:gd name="T18" fmla="*/ 52 w 92"/>
                <a:gd name="T19" fmla="*/ 31 h 109"/>
                <a:gd name="T20" fmla="*/ 47 w 92"/>
                <a:gd name="T21" fmla="*/ 32 h 109"/>
                <a:gd name="T22" fmla="*/ 40 w 92"/>
                <a:gd name="T23" fmla="*/ 26 h 109"/>
                <a:gd name="T24" fmla="*/ 32 w 92"/>
                <a:gd name="T25" fmla="*/ 21 h 109"/>
                <a:gd name="T26" fmla="*/ 28 w 92"/>
                <a:gd name="T27" fmla="*/ 16 h 109"/>
                <a:gd name="T28" fmla="*/ 25 w 92"/>
                <a:gd name="T29" fmla="*/ 13 h 109"/>
                <a:gd name="T30" fmla="*/ 17 w 92"/>
                <a:gd name="T31" fmla="*/ 2 h 109"/>
                <a:gd name="T32" fmla="*/ 15 w 92"/>
                <a:gd name="T33" fmla="*/ 0 h 109"/>
                <a:gd name="T34" fmla="*/ 13 w 92"/>
                <a:gd name="T35" fmla="*/ 3 h 109"/>
                <a:gd name="T36" fmla="*/ 11 w 92"/>
                <a:gd name="T37" fmla="*/ 9 h 109"/>
                <a:gd name="T38" fmla="*/ 10 w 92"/>
                <a:gd name="T39" fmla="*/ 14 h 109"/>
                <a:gd name="T40" fmla="*/ 6 w 92"/>
                <a:gd name="T41" fmla="*/ 21 h 109"/>
                <a:gd name="T42" fmla="*/ 4 w 92"/>
                <a:gd name="T43" fmla="*/ 25 h 109"/>
                <a:gd name="T44" fmla="*/ 4 w 92"/>
                <a:gd name="T45" fmla="*/ 28 h 109"/>
                <a:gd name="T46" fmla="*/ 3 w 92"/>
                <a:gd name="T47" fmla="*/ 49 h 109"/>
                <a:gd name="T48" fmla="*/ 2 w 92"/>
                <a:gd name="T49" fmla="*/ 64 h 109"/>
                <a:gd name="T50" fmla="*/ 0 w 92"/>
                <a:gd name="T51" fmla="*/ 71 h 109"/>
                <a:gd name="T52" fmla="*/ 2 w 92"/>
                <a:gd name="T53" fmla="*/ 75 h 109"/>
                <a:gd name="T54" fmla="*/ 18 w 92"/>
                <a:gd name="T55" fmla="*/ 88 h 109"/>
                <a:gd name="T56" fmla="*/ 34 w 92"/>
                <a:gd name="T57" fmla="*/ 92 h 109"/>
                <a:gd name="T58" fmla="*/ 47 w 92"/>
                <a:gd name="T59" fmla="*/ 101 h 109"/>
                <a:gd name="T60" fmla="*/ 58 w 92"/>
                <a:gd name="T61" fmla="*/ 105 h 109"/>
                <a:gd name="T62" fmla="*/ 66 w 92"/>
                <a:gd name="T63" fmla="*/ 106 h 109"/>
                <a:gd name="T64" fmla="*/ 75 w 92"/>
                <a:gd name="T65" fmla="*/ 108 h 109"/>
                <a:gd name="T66" fmla="*/ 78 w 92"/>
                <a:gd name="T67" fmla="*/ 106 h 109"/>
                <a:gd name="T68" fmla="*/ 80 w 92"/>
                <a:gd name="T69" fmla="*/ 103 h 109"/>
                <a:gd name="T70" fmla="*/ 83 w 92"/>
                <a:gd name="T71" fmla="*/ 99 h 109"/>
                <a:gd name="T72" fmla="*/ 83 w 92"/>
                <a:gd name="T73" fmla="*/ 95 h 109"/>
                <a:gd name="T74" fmla="*/ 83 w 92"/>
                <a:gd name="T75" fmla="*/ 93 h 109"/>
                <a:gd name="T76" fmla="*/ 82 w 92"/>
                <a:gd name="T77" fmla="*/ 90 h 109"/>
                <a:gd name="T78" fmla="*/ 83 w 92"/>
                <a:gd name="T79" fmla="*/ 87 h 109"/>
                <a:gd name="T80" fmla="*/ 87 w 92"/>
                <a:gd name="T81" fmla="*/ 80 h 109"/>
                <a:gd name="T82" fmla="*/ 90 w 92"/>
                <a:gd name="T83" fmla="*/ 76 h 109"/>
                <a:gd name="T84" fmla="*/ 90 w 92"/>
                <a:gd name="T85" fmla="*/ 73 h 109"/>
                <a:gd name="T86" fmla="*/ 90 w 92"/>
                <a:gd name="T87" fmla="*/ 70 h 109"/>
                <a:gd name="T88" fmla="*/ 88 w 92"/>
                <a:gd name="T89" fmla="*/ 65 h 109"/>
                <a:gd name="T90" fmla="*/ 89 w 92"/>
                <a:gd name="T91" fmla="*/ 64 h 109"/>
                <a:gd name="T92" fmla="*/ 90 w 92"/>
                <a:gd name="T93" fmla="*/ 6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2" h="109">
                  <a:moveTo>
                    <a:pt x="90" y="63"/>
                  </a:moveTo>
                  <a:lnTo>
                    <a:pt x="90" y="62"/>
                  </a:lnTo>
                  <a:lnTo>
                    <a:pt x="91" y="60"/>
                  </a:lnTo>
                  <a:lnTo>
                    <a:pt x="87" y="56"/>
                  </a:lnTo>
                  <a:lnTo>
                    <a:pt x="78" y="53"/>
                  </a:lnTo>
                  <a:lnTo>
                    <a:pt x="64" y="43"/>
                  </a:lnTo>
                  <a:lnTo>
                    <a:pt x="61" y="41"/>
                  </a:lnTo>
                  <a:lnTo>
                    <a:pt x="59" y="38"/>
                  </a:lnTo>
                  <a:lnTo>
                    <a:pt x="56" y="32"/>
                  </a:lnTo>
                  <a:lnTo>
                    <a:pt x="52" y="31"/>
                  </a:lnTo>
                  <a:lnTo>
                    <a:pt x="47" y="32"/>
                  </a:lnTo>
                  <a:lnTo>
                    <a:pt x="40" y="26"/>
                  </a:lnTo>
                  <a:lnTo>
                    <a:pt x="32" y="21"/>
                  </a:lnTo>
                  <a:lnTo>
                    <a:pt x="28" y="16"/>
                  </a:lnTo>
                  <a:lnTo>
                    <a:pt x="25" y="13"/>
                  </a:lnTo>
                  <a:lnTo>
                    <a:pt x="17" y="2"/>
                  </a:lnTo>
                  <a:lnTo>
                    <a:pt x="15" y="0"/>
                  </a:lnTo>
                  <a:lnTo>
                    <a:pt x="13" y="3"/>
                  </a:lnTo>
                  <a:lnTo>
                    <a:pt x="11" y="9"/>
                  </a:lnTo>
                  <a:lnTo>
                    <a:pt x="10" y="14"/>
                  </a:lnTo>
                  <a:lnTo>
                    <a:pt x="6" y="21"/>
                  </a:lnTo>
                  <a:lnTo>
                    <a:pt x="4" y="25"/>
                  </a:lnTo>
                  <a:lnTo>
                    <a:pt x="4" y="28"/>
                  </a:lnTo>
                  <a:lnTo>
                    <a:pt x="3" y="49"/>
                  </a:lnTo>
                  <a:lnTo>
                    <a:pt x="2" y="64"/>
                  </a:lnTo>
                  <a:lnTo>
                    <a:pt x="0" y="71"/>
                  </a:lnTo>
                  <a:lnTo>
                    <a:pt x="2" y="75"/>
                  </a:lnTo>
                  <a:lnTo>
                    <a:pt x="18" y="88"/>
                  </a:lnTo>
                  <a:lnTo>
                    <a:pt x="34" y="92"/>
                  </a:lnTo>
                  <a:lnTo>
                    <a:pt x="47" y="101"/>
                  </a:lnTo>
                  <a:lnTo>
                    <a:pt x="58" y="105"/>
                  </a:lnTo>
                  <a:lnTo>
                    <a:pt x="66" y="106"/>
                  </a:lnTo>
                  <a:lnTo>
                    <a:pt x="75" y="108"/>
                  </a:lnTo>
                  <a:lnTo>
                    <a:pt x="78" y="106"/>
                  </a:lnTo>
                  <a:lnTo>
                    <a:pt x="80" y="103"/>
                  </a:lnTo>
                  <a:lnTo>
                    <a:pt x="83" y="99"/>
                  </a:lnTo>
                  <a:lnTo>
                    <a:pt x="83" y="95"/>
                  </a:lnTo>
                  <a:lnTo>
                    <a:pt x="83" y="93"/>
                  </a:lnTo>
                  <a:lnTo>
                    <a:pt x="82" y="90"/>
                  </a:lnTo>
                  <a:lnTo>
                    <a:pt x="83" y="87"/>
                  </a:lnTo>
                  <a:lnTo>
                    <a:pt x="87" y="80"/>
                  </a:lnTo>
                  <a:lnTo>
                    <a:pt x="90" y="76"/>
                  </a:lnTo>
                  <a:lnTo>
                    <a:pt x="90" y="73"/>
                  </a:lnTo>
                  <a:lnTo>
                    <a:pt x="90" y="70"/>
                  </a:lnTo>
                  <a:lnTo>
                    <a:pt x="88" y="65"/>
                  </a:lnTo>
                  <a:lnTo>
                    <a:pt x="89" y="64"/>
                  </a:lnTo>
                  <a:lnTo>
                    <a:pt x="90" y="6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20" name="Freeform 505">
              <a:extLst>
                <a:ext uri="{FF2B5EF4-FFF2-40B4-BE49-F238E27FC236}">
                  <a16:creationId xmlns:a16="http://schemas.microsoft.com/office/drawing/2014/main" id="{5AF6854E-2880-4C61-A68C-503331943287}"/>
                </a:ext>
              </a:extLst>
            </p:cNvPr>
            <p:cNvSpPr>
              <a:spLocks noChangeArrowheads="1"/>
            </p:cNvSpPr>
            <p:nvPr/>
          </p:nvSpPr>
          <p:spPr bwMode="auto">
            <a:xfrm>
              <a:off x="8612187" y="2730500"/>
              <a:ext cx="60325" cy="41275"/>
            </a:xfrm>
            <a:custGeom>
              <a:avLst/>
              <a:gdLst>
                <a:gd name="T0" fmla="*/ 163 w 168"/>
                <a:gd name="T1" fmla="*/ 81 h 115"/>
                <a:gd name="T2" fmla="*/ 167 w 168"/>
                <a:gd name="T3" fmla="*/ 74 h 115"/>
                <a:gd name="T4" fmla="*/ 167 w 168"/>
                <a:gd name="T5" fmla="*/ 70 h 115"/>
                <a:gd name="T6" fmla="*/ 164 w 168"/>
                <a:gd name="T7" fmla="*/ 61 h 115"/>
                <a:gd name="T8" fmla="*/ 151 w 168"/>
                <a:gd name="T9" fmla="*/ 47 h 115"/>
                <a:gd name="T10" fmla="*/ 154 w 168"/>
                <a:gd name="T11" fmla="*/ 45 h 115"/>
                <a:gd name="T12" fmla="*/ 148 w 168"/>
                <a:gd name="T13" fmla="*/ 41 h 115"/>
                <a:gd name="T14" fmla="*/ 142 w 168"/>
                <a:gd name="T15" fmla="*/ 30 h 115"/>
                <a:gd name="T16" fmla="*/ 126 w 168"/>
                <a:gd name="T17" fmla="*/ 21 h 115"/>
                <a:gd name="T18" fmla="*/ 127 w 168"/>
                <a:gd name="T19" fmla="*/ 29 h 115"/>
                <a:gd name="T20" fmla="*/ 126 w 168"/>
                <a:gd name="T21" fmla="*/ 33 h 115"/>
                <a:gd name="T22" fmla="*/ 116 w 168"/>
                <a:gd name="T23" fmla="*/ 35 h 115"/>
                <a:gd name="T24" fmla="*/ 112 w 168"/>
                <a:gd name="T25" fmla="*/ 42 h 115"/>
                <a:gd name="T26" fmla="*/ 116 w 168"/>
                <a:gd name="T27" fmla="*/ 51 h 115"/>
                <a:gd name="T28" fmla="*/ 77 w 168"/>
                <a:gd name="T29" fmla="*/ 31 h 115"/>
                <a:gd name="T30" fmla="*/ 66 w 168"/>
                <a:gd name="T31" fmla="*/ 15 h 115"/>
                <a:gd name="T32" fmla="*/ 59 w 168"/>
                <a:gd name="T33" fmla="*/ 10 h 115"/>
                <a:gd name="T34" fmla="*/ 45 w 168"/>
                <a:gd name="T35" fmla="*/ 0 h 115"/>
                <a:gd name="T36" fmla="*/ 14 w 168"/>
                <a:gd name="T37" fmla="*/ 5 h 115"/>
                <a:gd name="T38" fmla="*/ 4 w 168"/>
                <a:gd name="T39" fmla="*/ 20 h 115"/>
                <a:gd name="T40" fmla="*/ 5 w 168"/>
                <a:gd name="T41" fmla="*/ 28 h 115"/>
                <a:gd name="T42" fmla="*/ 18 w 168"/>
                <a:gd name="T43" fmla="*/ 43 h 115"/>
                <a:gd name="T44" fmla="*/ 18 w 168"/>
                <a:gd name="T45" fmla="*/ 52 h 115"/>
                <a:gd name="T46" fmla="*/ 6 w 168"/>
                <a:gd name="T47" fmla="*/ 51 h 115"/>
                <a:gd name="T48" fmla="*/ 0 w 168"/>
                <a:gd name="T49" fmla="*/ 60 h 115"/>
                <a:gd name="T50" fmla="*/ 6 w 168"/>
                <a:gd name="T51" fmla="*/ 69 h 115"/>
                <a:gd name="T52" fmla="*/ 27 w 168"/>
                <a:gd name="T53" fmla="*/ 76 h 115"/>
                <a:gd name="T54" fmla="*/ 58 w 168"/>
                <a:gd name="T55" fmla="*/ 92 h 115"/>
                <a:gd name="T56" fmla="*/ 88 w 168"/>
                <a:gd name="T57" fmla="*/ 113 h 115"/>
                <a:gd name="T58" fmla="*/ 100 w 168"/>
                <a:gd name="T59" fmla="*/ 107 h 115"/>
                <a:gd name="T60" fmla="*/ 119 w 168"/>
                <a:gd name="T61" fmla="*/ 100 h 115"/>
                <a:gd name="T62" fmla="*/ 159 w 168"/>
                <a:gd name="T63" fmla="*/ 104 h 115"/>
                <a:gd name="T64" fmla="*/ 166 w 168"/>
                <a:gd name="T65" fmla="*/ 90 h 115"/>
                <a:gd name="T66" fmla="*/ 159 w 168"/>
                <a:gd name="T67" fmla="*/ 8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8" h="115">
                  <a:moveTo>
                    <a:pt x="161" y="82"/>
                  </a:moveTo>
                  <a:lnTo>
                    <a:pt x="163" y="81"/>
                  </a:lnTo>
                  <a:lnTo>
                    <a:pt x="165" y="78"/>
                  </a:lnTo>
                  <a:lnTo>
                    <a:pt x="167" y="74"/>
                  </a:lnTo>
                  <a:lnTo>
                    <a:pt x="167" y="72"/>
                  </a:lnTo>
                  <a:lnTo>
                    <a:pt x="167" y="70"/>
                  </a:lnTo>
                  <a:lnTo>
                    <a:pt x="166" y="64"/>
                  </a:lnTo>
                  <a:lnTo>
                    <a:pt x="164" y="61"/>
                  </a:lnTo>
                  <a:lnTo>
                    <a:pt x="154" y="53"/>
                  </a:lnTo>
                  <a:lnTo>
                    <a:pt x="151" y="47"/>
                  </a:lnTo>
                  <a:lnTo>
                    <a:pt x="152" y="46"/>
                  </a:lnTo>
                  <a:lnTo>
                    <a:pt x="154" y="45"/>
                  </a:lnTo>
                  <a:lnTo>
                    <a:pt x="151" y="44"/>
                  </a:lnTo>
                  <a:lnTo>
                    <a:pt x="148" y="41"/>
                  </a:lnTo>
                  <a:lnTo>
                    <a:pt x="143" y="35"/>
                  </a:lnTo>
                  <a:lnTo>
                    <a:pt x="142" y="30"/>
                  </a:lnTo>
                  <a:lnTo>
                    <a:pt x="127" y="17"/>
                  </a:lnTo>
                  <a:lnTo>
                    <a:pt x="126" y="21"/>
                  </a:lnTo>
                  <a:lnTo>
                    <a:pt x="126" y="25"/>
                  </a:lnTo>
                  <a:lnTo>
                    <a:pt x="127" y="29"/>
                  </a:lnTo>
                  <a:lnTo>
                    <a:pt x="128" y="33"/>
                  </a:lnTo>
                  <a:lnTo>
                    <a:pt x="126" y="33"/>
                  </a:lnTo>
                  <a:lnTo>
                    <a:pt x="122" y="35"/>
                  </a:lnTo>
                  <a:lnTo>
                    <a:pt x="116" y="35"/>
                  </a:lnTo>
                  <a:lnTo>
                    <a:pt x="112" y="39"/>
                  </a:lnTo>
                  <a:lnTo>
                    <a:pt x="112" y="42"/>
                  </a:lnTo>
                  <a:lnTo>
                    <a:pt x="114" y="46"/>
                  </a:lnTo>
                  <a:lnTo>
                    <a:pt x="116" y="51"/>
                  </a:lnTo>
                  <a:lnTo>
                    <a:pt x="82" y="32"/>
                  </a:lnTo>
                  <a:lnTo>
                    <a:pt x="77" y="31"/>
                  </a:lnTo>
                  <a:lnTo>
                    <a:pt x="72" y="28"/>
                  </a:lnTo>
                  <a:lnTo>
                    <a:pt x="66" y="15"/>
                  </a:lnTo>
                  <a:lnTo>
                    <a:pt x="63" y="12"/>
                  </a:lnTo>
                  <a:lnTo>
                    <a:pt x="59" y="10"/>
                  </a:lnTo>
                  <a:lnTo>
                    <a:pt x="50" y="3"/>
                  </a:lnTo>
                  <a:lnTo>
                    <a:pt x="45" y="0"/>
                  </a:lnTo>
                  <a:lnTo>
                    <a:pt x="17" y="6"/>
                  </a:lnTo>
                  <a:lnTo>
                    <a:pt x="14" y="5"/>
                  </a:lnTo>
                  <a:lnTo>
                    <a:pt x="6" y="15"/>
                  </a:lnTo>
                  <a:lnTo>
                    <a:pt x="4" y="20"/>
                  </a:lnTo>
                  <a:lnTo>
                    <a:pt x="4" y="26"/>
                  </a:lnTo>
                  <a:lnTo>
                    <a:pt x="5" y="28"/>
                  </a:lnTo>
                  <a:lnTo>
                    <a:pt x="15" y="41"/>
                  </a:lnTo>
                  <a:lnTo>
                    <a:pt x="18" y="43"/>
                  </a:lnTo>
                  <a:lnTo>
                    <a:pt x="21" y="44"/>
                  </a:lnTo>
                  <a:lnTo>
                    <a:pt x="18" y="52"/>
                  </a:lnTo>
                  <a:lnTo>
                    <a:pt x="12" y="52"/>
                  </a:lnTo>
                  <a:lnTo>
                    <a:pt x="6" y="51"/>
                  </a:lnTo>
                  <a:lnTo>
                    <a:pt x="1" y="54"/>
                  </a:lnTo>
                  <a:lnTo>
                    <a:pt x="0" y="60"/>
                  </a:lnTo>
                  <a:lnTo>
                    <a:pt x="2" y="65"/>
                  </a:lnTo>
                  <a:lnTo>
                    <a:pt x="6" y="69"/>
                  </a:lnTo>
                  <a:lnTo>
                    <a:pt x="17" y="71"/>
                  </a:lnTo>
                  <a:lnTo>
                    <a:pt x="27" y="76"/>
                  </a:lnTo>
                  <a:lnTo>
                    <a:pt x="37" y="78"/>
                  </a:lnTo>
                  <a:lnTo>
                    <a:pt x="58" y="92"/>
                  </a:lnTo>
                  <a:lnTo>
                    <a:pt x="70" y="102"/>
                  </a:lnTo>
                  <a:lnTo>
                    <a:pt x="88" y="113"/>
                  </a:lnTo>
                  <a:lnTo>
                    <a:pt x="93" y="114"/>
                  </a:lnTo>
                  <a:lnTo>
                    <a:pt x="100" y="107"/>
                  </a:lnTo>
                  <a:lnTo>
                    <a:pt x="110" y="103"/>
                  </a:lnTo>
                  <a:lnTo>
                    <a:pt x="119" y="100"/>
                  </a:lnTo>
                  <a:lnTo>
                    <a:pt x="150" y="107"/>
                  </a:lnTo>
                  <a:lnTo>
                    <a:pt x="159" y="104"/>
                  </a:lnTo>
                  <a:lnTo>
                    <a:pt x="165" y="97"/>
                  </a:lnTo>
                  <a:lnTo>
                    <a:pt x="166" y="90"/>
                  </a:lnTo>
                  <a:lnTo>
                    <a:pt x="158" y="86"/>
                  </a:lnTo>
                  <a:lnTo>
                    <a:pt x="159" y="83"/>
                  </a:lnTo>
                  <a:lnTo>
                    <a:pt x="161" y="8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21" name="Freeform 506">
              <a:extLst>
                <a:ext uri="{FF2B5EF4-FFF2-40B4-BE49-F238E27FC236}">
                  <a16:creationId xmlns:a16="http://schemas.microsoft.com/office/drawing/2014/main" id="{589664CE-F457-4025-8E4F-0F05F3377332}"/>
                </a:ext>
              </a:extLst>
            </p:cNvPr>
            <p:cNvSpPr>
              <a:spLocks noChangeArrowheads="1"/>
            </p:cNvSpPr>
            <p:nvPr/>
          </p:nvSpPr>
          <p:spPr bwMode="auto">
            <a:xfrm>
              <a:off x="8689975" y="2717800"/>
              <a:ext cx="31750" cy="22225"/>
            </a:xfrm>
            <a:custGeom>
              <a:avLst/>
              <a:gdLst>
                <a:gd name="T0" fmla="*/ 18 w 87"/>
                <a:gd name="T1" fmla="*/ 60 h 61"/>
                <a:gd name="T2" fmla="*/ 22 w 87"/>
                <a:gd name="T3" fmla="*/ 58 h 61"/>
                <a:gd name="T4" fmla="*/ 32 w 87"/>
                <a:gd name="T5" fmla="*/ 44 h 61"/>
                <a:gd name="T6" fmla="*/ 39 w 87"/>
                <a:gd name="T7" fmla="*/ 38 h 61"/>
                <a:gd name="T8" fmla="*/ 46 w 87"/>
                <a:gd name="T9" fmla="*/ 35 h 61"/>
                <a:gd name="T10" fmla="*/ 53 w 87"/>
                <a:gd name="T11" fmla="*/ 34 h 61"/>
                <a:gd name="T12" fmla="*/ 76 w 87"/>
                <a:gd name="T13" fmla="*/ 39 h 61"/>
                <a:gd name="T14" fmla="*/ 80 w 87"/>
                <a:gd name="T15" fmla="*/ 39 h 61"/>
                <a:gd name="T16" fmla="*/ 84 w 87"/>
                <a:gd name="T17" fmla="*/ 38 h 61"/>
                <a:gd name="T18" fmla="*/ 85 w 87"/>
                <a:gd name="T19" fmla="*/ 36 h 61"/>
                <a:gd name="T20" fmla="*/ 86 w 87"/>
                <a:gd name="T21" fmla="*/ 32 h 61"/>
                <a:gd name="T22" fmla="*/ 83 w 87"/>
                <a:gd name="T23" fmla="*/ 21 h 61"/>
                <a:gd name="T24" fmla="*/ 76 w 87"/>
                <a:gd name="T25" fmla="*/ 15 h 61"/>
                <a:gd name="T26" fmla="*/ 59 w 87"/>
                <a:gd name="T27" fmla="*/ 11 h 61"/>
                <a:gd name="T28" fmla="*/ 43 w 87"/>
                <a:gd name="T29" fmla="*/ 10 h 61"/>
                <a:gd name="T30" fmla="*/ 37 w 87"/>
                <a:gd name="T31" fmla="*/ 7 h 61"/>
                <a:gd name="T32" fmla="*/ 32 w 87"/>
                <a:gd name="T33" fmla="*/ 0 h 61"/>
                <a:gd name="T34" fmla="*/ 29 w 87"/>
                <a:gd name="T35" fmla="*/ 0 h 61"/>
                <a:gd name="T36" fmla="*/ 27 w 87"/>
                <a:gd name="T37" fmla="*/ 1 h 61"/>
                <a:gd name="T38" fmla="*/ 26 w 87"/>
                <a:gd name="T39" fmla="*/ 3 h 61"/>
                <a:gd name="T40" fmla="*/ 27 w 87"/>
                <a:gd name="T41" fmla="*/ 6 h 61"/>
                <a:gd name="T42" fmla="*/ 29 w 87"/>
                <a:gd name="T43" fmla="*/ 9 h 61"/>
                <a:gd name="T44" fmla="*/ 35 w 87"/>
                <a:gd name="T45" fmla="*/ 13 h 61"/>
                <a:gd name="T46" fmla="*/ 35 w 87"/>
                <a:gd name="T47" fmla="*/ 16 h 61"/>
                <a:gd name="T48" fmla="*/ 34 w 87"/>
                <a:gd name="T49" fmla="*/ 17 h 61"/>
                <a:gd name="T50" fmla="*/ 33 w 87"/>
                <a:gd name="T51" fmla="*/ 19 h 61"/>
                <a:gd name="T52" fmla="*/ 33 w 87"/>
                <a:gd name="T53" fmla="*/ 22 h 61"/>
                <a:gd name="T54" fmla="*/ 34 w 87"/>
                <a:gd name="T55" fmla="*/ 25 h 61"/>
                <a:gd name="T56" fmla="*/ 31 w 87"/>
                <a:gd name="T57" fmla="*/ 27 h 61"/>
                <a:gd name="T58" fmla="*/ 25 w 87"/>
                <a:gd name="T59" fmla="*/ 29 h 61"/>
                <a:gd name="T60" fmla="*/ 23 w 87"/>
                <a:gd name="T61" fmla="*/ 30 h 61"/>
                <a:gd name="T62" fmla="*/ 20 w 87"/>
                <a:gd name="T63" fmla="*/ 29 h 61"/>
                <a:gd name="T64" fmla="*/ 15 w 87"/>
                <a:gd name="T65" fmla="*/ 25 h 61"/>
                <a:gd name="T66" fmla="*/ 12 w 87"/>
                <a:gd name="T67" fmla="*/ 25 h 61"/>
                <a:gd name="T68" fmla="*/ 14 w 87"/>
                <a:gd name="T69" fmla="*/ 30 h 61"/>
                <a:gd name="T70" fmla="*/ 12 w 87"/>
                <a:gd name="T71" fmla="*/ 32 h 61"/>
                <a:gd name="T72" fmla="*/ 10 w 87"/>
                <a:gd name="T73" fmla="*/ 31 h 61"/>
                <a:gd name="T74" fmla="*/ 7 w 87"/>
                <a:gd name="T75" fmla="*/ 32 h 61"/>
                <a:gd name="T76" fmla="*/ 3 w 87"/>
                <a:gd name="T77" fmla="*/ 37 h 61"/>
                <a:gd name="T78" fmla="*/ 4 w 87"/>
                <a:gd name="T79" fmla="*/ 38 h 61"/>
                <a:gd name="T80" fmla="*/ 6 w 87"/>
                <a:gd name="T81" fmla="*/ 41 h 61"/>
                <a:gd name="T82" fmla="*/ 7 w 87"/>
                <a:gd name="T83" fmla="*/ 42 h 61"/>
                <a:gd name="T84" fmla="*/ 5 w 87"/>
                <a:gd name="T85" fmla="*/ 43 h 61"/>
                <a:gd name="T86" fmla="*/ 3 w 87"/>
                <a:gd name="T87" fmla="*/ 45 h 61"/>
                <a:gd name="T88" fmla="*/ 2 w 87"/>
                <a:gd name="T89" fmla="*/ 47 h 61"/>
                <a:gd name="T90" fmla="*/ 3 w 87"/>
                <a:gd name="T91" fmla="*/ 51 h 61"/>
                <a:gd name="T92" fmla="*/ 0 w 87"/>
                <a:gd name="T93" fmla="*/ 51 h 61"/>
                <a:gd name="T94" fmla="*/ 0 w 87"/>
                <a:gd name="T95" fmla="*/ 53 h 61"/>
                <a:gd name="T96" fmla="*/ 13 w 87"/>
                <a:gd name="T97" fmla="*/ 59 h 61"/>
                <a:gd name="T98" fmla="*/ 18 w 87"/>
                <a:gd name="T99" fmla="*/ 6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7" h="61">
                  <a:moveTo>
                    <a:pt x="18" y="60"/>
                  </a:moveTo>
                  <a:lnTo>
                    <a:pt x="22" y="58"/>
                  </a:lnTo>
                  <a:lnTo>
                    <a:pt x="32" y="44"/>
                  </a:lnTo>
                  <a:lnTo>
                    <a:pt x="39" y="38"/>
                  </a:lnTo>
                  <a:lnTo>
                    <a:pt x="46" y="35"/>
                  </a:lnTo>
                  <a:lnTo>
                    <a:pt x="53" y="34"/>
                  </a:lnTo>
                  <a:lnTo>
                    <a:pt x="76" y="39"/>
                  </a:lnTo>
                  <a:lnTo>
                    <a:pt x="80" y="39"/>
                  </a:lnTo>
                  <a:lnTo>
                    <a:pt x="84" y="38"/>
                  </a:lnTo>
                  <a:lnTo>
                    <a:pt x="85" y="36"/>
                  </a:lnTo>
                  <a:lnTo>
                    <a:pt x="86" y="32"/>
                  </a:lnTo>
                  <a:lnTo>
                    <a:pt x="83" y="21"/>
                  </a:lnTo>
                  <a:lnTo>
                    <a:pt x="76" y="15"/>
                  </a:lnTo>
                  <a:lnTo>
                    <a:pt x="59" y="11"/>
                  </a:lnTo>
                  <a:lnTo>
                    <a:pt x="43" y="10"/>
                  </a:lnTo>
                  <a:lnTo>
                    <a:pt x="37" y="7"/>
                  </a:lnTo>
                  <a:lnTo>
                    <a:pt x="32" y="0"/>
                  </a:lnTo>
                  <a:lnTo>
                    <a:pt x="29" y="0"/>
                  </a:lnTo>
                  <a:lnTo>
                    <a:pt x="27" y="1"/>
                  </a:lnTo>
                  <a:lnTo>
                    <a:pt x="26" y="3"/>
                  </a:lnTo>
                  <a:lnTo>
                    <a:pt x="27" y="6"/>
                  </a:lnTo>
                  <a:lnTo>
                    <a:pt x="29" y="9"/>
                  </a:lnTo>
                  <a:lnTo>
                    <a:pt x="35" y="13"/>
                  </a:lnTo>
                  <a:lnTo>
                    <a:pt x="35" y="16"/>
                  </a:lnTo>
                  <a:lnTo>
                    <a:pt x="34" y="17"/>
                  </a:lnTo>
                  <a:lnTo>
                    <a:pt x="33" y="19"/>
                  </a:lnTo>
                  <a:lnTo>
                    <a:pt x="33" y="22"/>
                  </a:lnTo>
                  <a:lnTo>
                    <a:pt x="34" y="25"/>
                  </a:lnTo>
                  <a:lnTo>
                    <a:pt x="31" y="27"/>
                  </a:lnTo>
                  <a:lnTo>
                    <a:pt x="25" y="29"/>
                  </a:lnTo>
                  <a:lnTo>
                    <a:pt x="23" y="30"/>
                  </a:lnTo>
                  <a:lnTo>
                    <a:pt x="20" y="29"/>
                  </a:lnTo>
                  <a:lnTo>
                    <a:pt x="15" y="25"/>
                  </a:lnTo>
                  <a:lnTo>
                    <a:pt x="12" y="25"/>
                  </a:lnTo>
                  <a:lnTo>
                    <a:pt x="14" y="30"/>
                  </a:lnTo>
                  <a:lnTo>
                    <a:pt x="12" y="32"/>
                  </a:lnTo>
                  <a:lnTo>
                    <a:pt x="10" y="31"/>
                  </a:lnTo>
                  <a:lnTo>
                    <a:pt x="7" y="32"/>
                  </a:lnTo>
                  <a:lnTo>
                    <a:pt x="3" y="37"/>
                  </a:lnTo>
                  <a:lnTo>
                    <a:pt x="4" y="38"/>
                  </a:lnTo>
                  <a:lnTo>
                    <a:pt x="6" y="41"/>
                  </a:lnTo>
                  <a:lnTo>
                    <a:pt x="7" y="42"/>
                  </a:lnTo>
                  <a:lnTo>
                    <a:pt x="5" y="43"/>
                  </a:lnTo>
                  <a:lnTo>
                    <a:pt x="3" y="45"/>
                  </a:lnTo>
                  <a:lnTo>
                    <a:pt x="2" y="47"/>
                  </a:lnTo>
                  <a:lnTo>
                    <a:pt x="3" y="51"/>
                  </a:lnTo>
                  <a:lnTo>
                    <a:pt x="0" y="51"/>
                  </a:lnTo>
                  <a:lnTo>
                    <a:pt x="0" y="53"/>
                  </a:lnTo>
                  <a:lnTo>
                    <a:pt x="13" y="59"/>
                  </a:lnTo>
                  <a:lnTo>
                    <a:pt x="18" y="6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22" name="Freeform 507">
              <a:extLst>
                <a:ext uri="{FF2B5EF4-FFF2-40B4-BE49-F238E27FC236}">
                  <a16:creationId xmlns:a16="http://schemas.microsoft.com/office/drawing/2014/main" id="{B064321D-A9FC-403B-B1EA-5E12278FD7B3}"/>
                </a:ext>
              </a:extLst>
            </p:cNvPr>
            <p:cNvSpPr>
              <a:spLocks noChangeArrowheads="1"/>
            </p:cNvSpPr>
            <p:nvPr/>
          </p:nvSpPr>
          <p:spPr bwMode="auto">
            <a:xfrm>
              <a:off x="8718550" y="2640013"/>
              <a:ext cx="11112" cy="19050"/>
            </a:xfrm>
            <a:custGeom>
              <a:avLst/>
              <a:gdLst>
                <a:gd name="T0" fmla="*/ 14 w 32"/>
                <a:gd name="T1" fmla="*/ 48 h 53"/>
                <a:gd name="T2" fmla="*/ 17 w 32"/>
                <a:gd name="T3" fmla="*/ 45 h 53"/>
                <a:gd name="T4" fmla="*/ 21 w 32"/>
                <a:gd name="T5" fmla="*/ 43 h 53"/>
                <a:gd name="T6" fmla="*/ 24 w 32"/>
                <a:gd name="T7" fmla="*/ 42 h 53"/>
                <a:gd name="T8" fmla="*/ 31 w 32"/>
                <a:gd name="T9" fmla="*/ 34 h 53"/>
                <a:gd name="T10" fmla="*/ 30 w 32"/>
                <a:gd name="T11" fmla="*/ 33 h 53"/>
                <a:gd name="T12" fmla="*/ 19 w 32"/>
                <a:gd name="T13" fmla="*/ 4 h 53"/>
                <a:gd name="T14" fmla="*/ 19 w 32"/>
                <a:gd name="T15" fmla="*/ 3 h 53"/>
                <a:gd name="T16" fmla="*/ 18 w 32"/>
                <a:gd name="T17" fmla="*/ 2 h 53"/>
                <a:gd name="T18" fmla="*/ 18 w 32"/>
                <a:gd name="T19" fmla="*/ 0 h 53"/>
                <a:gd name="T20" fmla="*/ 15 w 32"/>
                <a:gd name="T21" fmla="*/ 3 h 53"/>
                <a:gd name="T22" fmla="*/ 12 w 32"/>
                <a:gd name="T23" fmla="*/ 12 h 53"/>
                <a:gd name="T24" fmla="*/ 10 w 32"/>
                <a:gd name="T25" fmla="*/ 16 h 53"/>
                <a:gd name="T26" fmla="*/ 7 w 32"/>
                <a:gd name="T27" fmla="*/ 18 h 53"/>
                <a:gd name="T28" fmla="*/ 5 w 32"/>
                <a:gd name="T29" fmla="*/ 21 h 53"/>
                <a:gd name="T30" fmla="*/ 2 w 32"/>
                <a:gd name="T31" fmla="*/ 24 h 53"/>
                <a:gd name="T32" fmla="*/ 0 w 32"/>
                <a:gd name="T33" fmla="*/ 28 h 53"/>
                <a:gd name="T34" fmla="*/ 0 w 32"/>
                <a:gd name="T35" fmla="*/ 36 h 53"/>
                <a:gd name="T36" fmla="*/ 3 w 32"/>
                <a:gd name="T37" fmla="*/ 45 h 53"/>
                <a:gd name="T38" fmla="*/ 7 w 32"/>
                <a:gd name="T39" fmla="*/ 52 h 53"/>
                <a:gd name="T40" fmla="*/ 12 w 32"/>
                <a:gd name="T41" fmla="*/ 51 h 53"/>
                <a:gd name="T42" fmla="*/ 14 w 32"/>
                <a:gd name="T43" fmla="*/ 4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53">
                  <a:moveTo>
                    <a:pt x="14" y="48"/>
                  </a:moveTo>
                  <a:lnTo>
                    <a:pt x="17" y="45"/>
                  </a:lnTo>
                  <a:lnTo>
                    <a:pt x="21" y="43"/>
                  </a:lnTo>
                  <a:lnTo>
                    <a:pt x="24" y="42"/>
                  </a:lnTo>
                  <a:lnTo>
                    <a:pt x="31" y="34"/>
                  </a:lnTo>
                  <a:lnTo>
                    <a:pt x="30" y="33"/>
                  </a:lnTo>
                  <a:lnTo>
                    <a:pt x="19" y="4"/>
                  </a:lnTo>
                  <a:lnTo>
                    <a:pt x="19" y="3"/>
                  </a:lnTo>
                  <a:lnTo>
                    <a:pt x="18" y="2"/>
                  </a:lnTo>
                  <a:lnTo>
                    <a:pt x="18" y="0"/>
                  </a:lnTo>
                  <a:lnTo>
                    <a:pt x="15" y="3"/>
                  </a:lnTo>
                  <a:lnTo>
                    <a:pt x="12" y="12"/>
                  </a:lnTo>
                  <a:lnTo>
                    <a:pt x="10" y="16"/>
                  </a:lnTo>
                  <a:lnTo>
                    <a:pt x="7" y="18"/>
                  </a:lnTo>
                  <a:lnTo>
                    <a:pt x="5" y="21"/>
                  </a:lnTo>
                  <a:lnTo>
                    <a:pt x="2" y="24"/>
                  </a:lnTo>
                  <a:lnTo>
                    <a:pt x="0" y="28"/>
                  </a:lnTo>
                  <a:lnTo>
                    <a:pt x="0" y="36"/>
                  </a:lnTo>
                  <a:lnTo>
                    <a:pt x="3" y="45"/>
                  </a:lnTo>
                  <a:lnTo>
                    <a:pt x="7" y="52"/>
                  </a:lnTo>
                  <a:lnTo>
                    <a:pt x="12" y="51"/>
                  </a:lnTo>
                  <a:lnTo>
                    <a:pt x="14" y="4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23" name="Freeform 508">
              <a:extLst>
                <a:ext uri="{FF2B5EF4-FFF2-40B4-BE49-F238E27FC236}">
                  <a16:creationId xmlns:a16="http://schemas.microsoft.com/office/drawing/2014/main" id="{921B2419-CFB5-4282-90E5-37AE486305BC}"/>
                </a:ext>
              </a:extLst>
            </p:cNvPr>
            <p:cNvSpPr>
              <a:spLocks noChangeArrowheads="1"/>
            </p:cNvSpPr>
            <p:nvPr/>
          </p:nvSpPr>
          <p:spPr bwMode="auto">
            <a:xfrm>
              <a:off x="8555037" y="2728913"/>
              <a:ext cx="23813" cy="19050"/>
            </a:xfrm>
            <a:custGeom>
              <a:avLst/>
              <a:gdLst>
                <a:gd name="T0" fmla="*/ 38 w 66"/>
                <a:gd name="T1" fmla="*/ 29 h 53"/>
                <a:gd name="T2" fmla="*/ 35 w 66"/>
                <a:gd name="T3" fmla="*/ 29 h 53"/>
                <a:gd name="T4" fmla="*/ 32 w 66"/>
                <a:gd name="T5" fmla="*/ 27 h 53"/>
                <a:gd name="T6" fmla="*/ 29 w 66"/>
                <a:gd name="T7" fmla="*/ 24 h 53"/>
                <a:gd name="T8" fmla="*/ 25 w 66"/>
                <a:gd name="T9" fmla="*/ 17 h 53"/>
                <a:gd name="T10" fmla="*/ 20 w 66"/>
                <a:gd name="T11" fmla="*/ 12 h 53"/>
                <a:gd name="T12" fmla="*/ 3 w 66"/>
                <a:gd name="T13" fmla="*/ 3 h 53"/>
                <a:gd name="T14" fmla="*/ 0 w 66"/>
                <a:gd name="T15" fmla="*/ 0 h 53"/>
                <a:gd name="T16" fmla="*/ 2 w 66"/>
                <a:gd name="T17" fmla="*/ 5 h 53"/>
                <a:gd name="T18" fmla="*/ 5 w 66"/>
                <a:gd name="T19" fmla="*/ 13 h 53"/>
                <a:gd name="T20" fmla="*/ 38 w 66"/>
                <a:gd name="T21" fmla="*/ 50 h 53"/>
                <a:gd name="T22" fmla="*/ 43 w 66"/>
                <a:gd name="T23" fmla="*/ 52 h 53"/>
                <a:gd name="T24" fmla="*/ 45 w 66"/>
                <a:gd name="T25" fmla="*/ 51 h 53"/>
                <a:gd name="T26" fmla="*/ 49 w 66"/>
                <a:gd name="T27" fmla="*/ 46 h 53"/>
                <a:gd name="T28" fmla="*/ 65 w 66"/>
                <a:gd name="T29" fmla="*/ 43 h 53"/>
                <a:gd name="T30" fmla="*/ 63 w 66"/>
                <a:gd name="T31" fmla="*/ 42 h 53"/>
                <a:gd name="T32" fmla="*/ 61 w 66"/>
                <a:gd name="T33" fmla="*/ 40 h 53"/>
                <a:gd name="T34" fmla="*/ 61 w 66"/>
                <a:gd name="T35" fmla="*/ 35 h 53"/>
                <a:gd name="T36" fmla="*/ 58 w 66"/>
                <a:gd name="T37" fmla="*/ 32 h 53"/>
                <a:gd name="T38" fmla="*/ 55 w 66"/>
                <a:gd name="T39" fmla="*/ 30 h 53"/>
                <a:gd name="T40" fmla="*/ 51 w 66"/>
                <a:gd name="T41" fmla="*/ 26 h 53"/>
                <a:gd name="T42" fmla="*/ 54 w 66"/>
                <a:gd name="T43" fmla="*/ 32 h 53"/>
                <a:gd name="T44" fmla="*/ 54 w 66"/>
                <a:gd name="T45" fmla="*/ 35 h 53"/>
                <a:gd name="T46" fmla="*/ 51 w 66"/>
                <a:gd name="T47" fmla="*/ 36 h 53"/>
                <a:gd name="T48" fmla="*/ 47 w 66"/>
                <a:gd name="T49" fmla="*/ 36 h 53"/>
                <a:gd name="T50" fmla="*/ 45 w 66"/>
                <a:gd name="T51" fmla="*/ 34 h 53"/>
                <a:gd name="T52" fmla="*/ 42 w 66"/>
                <a:gd name="T53" fmla="*/ 24 h 53"/>
                <a:gd name="T54" fmla="*/ 39 w 66"/>
                <a:gd name="T55" fmla="*/ 19 h 53"/>
                <a:gd name="T56" fmla="*/ 41 w 66"/>
                <a:gd name="T57" fmla="*/ 25 h 53"/>
                <a:gd name="T58" fmla="*/ 40 w 66"/>
                <a:gd name="T59" fmla="*/ 28 h 53"/>
                <a:gd name="T60" fmla="*/ 38 w 66"/>
                <a:gd name="T61" fmla="*/ 2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6" h="53">
                  <a:moveTo>
                    <a:pt x="38" y="29"/>
                  </a:moveTo>
                  <a:lnTo>
                    <a:pt x="35" y="29"/>
                  </a:lnTo>
                  <a:lnTo>
                    <a:pt x="32" y="27"/>
                  </a:lnTo>
                  <a:lnTo>
                    <a:pt x="29" y="24"/>
                  </a:lnTo>
                  <a:lnTo>
                    <a:pt x="25" y="17"/>
                  </a:lnTo>
                  <a:lnTo>
                    <a:pt x="20" y="12"/>
                  </a:lnTo>
                  <a:lnTo>
                    <a:pt x="3" y="3"/>
                  </a:lnTo>
                  <a:lnTo>
                    <a:pt x="0" y="0"/>
                  </a:lnTo>
                  <a:lnTo>
                    <a:pt x="2" y="5"/>
                  </a:lnTo>
                  <a:lnTo>
                    <a:pt x="5" y="13"/>
                  </a:lnTo>
                  <a:lnTo>
                    <a:pt x="38" y="50"/>
                  </a:lnTo>
                  <a:lnTo>
                    <a:pt x="43" y="52"/>
                  </a:lnTo>
                  <a:lnTo>
                    <a:pt x="45" y="51"/>
                  </a:lnTo>
                  <a:lnTo>
                    <a:pt x="49" y="46"/>
                  </a:lnTo>
                  <a:lnTo>
                    <a:pt x="65" y="43"/>
                  </a:lnTo>
                  <a:lnTo>
                    <a:pt x="63" y="42"/>
                  </a:lnTo>
                  <a:lnTo>
                    <a:pt x="61" y="40"/>
                  </a:lnTo>
                  <a:lnTo>
                    <a:pt x="61" y="35"/>
                  </a:lnTo>
                  <a:lnTo>
                    <a:pt x="58" y="32"/>
                  </a:lnTo>
                  <a:lnTo>
                    <a:pt x="55" y="30"/>
                  </a:lnTo>
                  <a:lnTo>
                    <a:pt x="51" y="26"/>
                  </a:lnTo>
                  <a:lnTo>
                    <a:pt x="54" y="32"/>
                  </a:lnTo>
                  <a:lnTo>
                    <a:pt x="54" y="35"/>
                  </a:lnTo>
                  <a:lnTo>
                    <a:pt x="51" y="36"/>
                  </a:lnTo>
                  <a:lnTo>
                    <a:pt x="47" y="36"/>
                  </a:lnTo>
                  <a:lnTo>
                    <a:pt x="45" y="34"/>
                  </a:lnTo>
                  <a:lnTo>
                    <a:pt x="42" y="24"/>
                  </a:lnTo>
                  <a:lnTo>
                    <a:pt x="39" y="19"/>
                  </a:lnTo>
                  <a:lnTo>
                    <a:pt x="41" y="25"/>
                  </a:lnTo>
                  <a:lnTo>
                    <a:pt x="40" y="28"/>
                  </a:lnTo>
                  <a:lnTo>
                    <a:pt x="38" y="2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24" name="Freeform 509">
              <a:extLst>
                <a:ext uri="{FF2B5EF4-FFF2-40B4-BE49-F238E27FC236}">
                  <a16:creationId xmlns:a16="http://schemas.microsoft.com/office/drawing/2014/main" id="{876B631C-F17E-419D-BE18-F62FC93CEDA9}"/>
                </a:ext>
              </a:extLst>
            </p:cNvPr>
            <p:cNvSpPr>
              <a:spLocks noChangeArrowheads="1"/>
            </p:cNvSpPr>
            <p:nvPr/>
          </p:nvSpPr>
          <p:spPr bwMode="auto">
            <a:xfrm>
              <a:off x="8407400" y="2376488"/>
              <a:ext cx="201612" cy="373062"/>
            </a:xfrm>
            <a:custGeom>
              <a:avLst/>
              <a:gdLst>
                <a:gd name="T0" fmla="*/ 34 w 562"/>
                <a:gd name="T1" fmla="*/ 789 h 1038"/>
                <a:gd name="T2" fmla="*/ 102 w 562"/>
                <a:gd name="T3" fmla="*/ 820 h 1038"/>
                <a:gd name="T4" fmla="*/ 89 w 562"/>
                <a:gd name="T5" fmla="*/ 915 h 1038"/>
                <a:gd name="T6" fmla="*/ 73 w 562"/>
                <a:gd name="T7" fmla="*/ 960 h 1038"/>
                <a:gd name="T8" fmla="*/ 111 w 562"/>
                <a:gd name="T9" fmla="*/ 1005 h 1038"/>
                <a:gd name="T10" fmla="*/ 246 w 562"/>
                <a:gd name="T11" fmla="*/ 1034 h 1038"/>
                <a:gd name="T12" fmla="*/ 284 w 562"/>
                <a:gd name="T13" fmla="*/ 1011 h 1038"/>
                <a:gd name="T14" fmla="*/ 323 w 562"/>
                <a:gd name="T15" fmla="*/ 1018 h 1038"/>
                <a:gd name="T16" fmla="*/ 307 w 562"/>
                <a:gd name="T17" fmla="*/ 966 h 1038"/>
                <a:gd name="T18" fmla="*/ 281 w 562"/>
                <a:gd name="T19" fmla="*/ 947 h 1038"/>
                <a:gd name="T20" fmla="*/ 276 w 562"/>
                <a:gd name="T21" fmla="*/ 914 h 1038"/>
                <a:gd name="T22" fmla="*/ 315 w 562"/>
                <a:gd name="T23" fmla="*/ 879 h 1038"/>
                <a:gd name="T24" fmla="*/ 292 w 562"/>
                <a:gd name="T25" fmla="*/ 824 h 1038"/>
                <a:gd name="T26" fmla="*/ 287 w 562"/>
                <a:gd name="T27" fmla="*/ 793 h 1038"/>
                <a:gd name="T28" fmla="*/ 344 w 562"/>
                <a:gd name="T29" fmla="*/ 756 h 1038"/>
                <a:gd name="T30" fmla="*/ 313 w 562"/>
                <a:gd name="T31" fmla="*/ 728 h 1038"/>
                <a:gd name="T32" fmla="*/ 378 w 562"/>
                <a:gd name="T33" fmla="*/ 702 h 1038"/>
                <a:gd name="T34" fmla="*/ 398 w 562"/>
                <a:gd name="T35" fmla="*/ 673 h 1038"/>
                <a:gd name="T36" fmla="*/ 415 w 562"/>
                <a:gd name="T37" fmla="*/ 664 h 1038"/>
                <a:gd name="T38" fmla="*/ 420 w 562"/>
                <a:gd name="T39" fmla="*/ 584 h 1038"/>
                <a:gd name="T40" fmla="*/ 463 w 562"/>
                <a:gd name="T41" fmla="*/ 525 h 1038"/>
                <a:gd name="T42" fmla="*/ 452 w 562"/>
                <a:gd name="T43" fmla="*/ 568 h 1038"/>
                <a:gd name="T44" fmla="*/ 485 w 562"/>
                <a:gd name="T45" fmla="*/ 587 h 1038"/>
                <a:gd name="T46" fmla="*/ 511 w 562"/>
                <a:gd name="T47" fmla="*/ 573 h 1038"/>
                <a:gd name="T48" fmla="*/ 540 w 562"/>
                <a:gd name="T49" fmla="*/ 442 h 1038"/>
                <a:gd name="T50" fmla="*/ 416 w 562"/>
                <a:gd name="T51" fmla="*/ 445 h 1038"/>
                <a:gd name="T52" fmla="*/ 433 w 562"/>
                <a:gd name="T53" fmla="*/ 380 h 1038"/>
                <a:gd name="T54" fmla="*/ 385 w 562"/>
                <a:gd name="T55" fmla="*/ 383 h 1038"/>
                <a:gd name="T56" fmla="*/ 392 w 562"/>
                <a:gd name="T57" fmla="*/ 377 h 1038"/>
                <a:gd name="T58" fmla="*/ 430 w 562"/>
                <a:gd name="T59" fmla="*/ 351 h 1038"/>
                <a:gd name="T60" fmla="*/ 373 w 562"/>
                <a:gd name="T61" fmla="*/ 242 h 1038"/>
                <a:gd name="T62" fmla="*/ 437 w 562"/>
                <a:gd name="T63" fmla="*/ 273 h 1038"/>
                <a:gd name="T64" fmla="*/ 456 w 562"/>
                <a:gd name="T65" fmla="*/ 66 h 1038"/>
                <a:gd name="T66" fmla="*/ 361 w 562"/>
                <a:gd name="T67" fmla="*/ 65 h 1038"/>
                <a:gd name="T68" fmla="*/ 109 w 562"/>
                <a:gd name="T69" fmla="*/ 228 h 1038"/>
                <a:gd name="T70" fmla="*/ 40 w 562"/>
                <a:gd name="T71" fmla="*/ 357 h 1038"/>
                <a:gd name="T72" fmla="*/ 88 w 562"/>
                <a:gd name="T73" fmla="*/ 414 h 1038"/>
                <a:gd name="T74" fmla="*/ 61 w 562"/>
                <a:gd name="T75" fmla="*/ 386 h 1038"/>
                <a:gd name="T76" fmla="*/ 77 w 562"/>
                <a:gd name="T77" fmla="*/ 362 h 1038"/>
                <a:gd name="T78" fmla="*/ 108 w 562"/>
                <a:gd name="T79" fmla="*/ 303 h 1038"/>
                <a:gd name="T80" fmla="*/ 166 w 562"/>
                <a:gd name="T81" fmla="*/ 268 h 1038"/>
                <a:gd name="T82" fmla="*/ 273 w 562"/>
                <a:gd name="T83" fmla="*/ 255 h 1038"/>
                <a:gd name="T84" fmla="*/ 326 w 562"/>
                <a:gd name="T85" fmla="*/ 251 h 1038"/>
                <a:gd name="T86" fmla="*/ 232 w 562"/>
                <a:gd name="T87" fmla="*/ 274 h 1038"/>
                <a:gd name="T88" fmla="*/ 217 w 562"/>
                <a:gd name="T89" fmla="*/ 327 h 1038"/>
                <a:gd name="T90" fmla="*/ 210 w 562"/>
                <a:gd name="T91" fmla="*/ 383 h 1038"/>
                <a:gd name="T92" fmla="*/ 234 w 562"/>
                <a:gd name="T93" fmla="*/ 428 h 1038"/>
                <a:gd name="T94" fmla="*/ 231 w 562"/>
                <a:gd name="T95" fmla="*/ 431 h 1038"/>
                <a:gd name="T96" fmla="*/ 207 w 562"/>
                <a:gd name="T97" fmla="*/ 393 h 1038"/>
                <a:gd name="T98" fmla="*/ 187 w 562"/>
                <a:gd name="T99" fmla="*/ 423 h 1038"/>
                <a:gd name="T100" fmla="*/ 197 w 562"/>
                <a:gd name="T101" fmla="*/ 343 h 1038"/>
                <a:gd name="T102" fmla="*/ 145 w 562"/>
                <a:gd name="T103" fmla="*/ 371 h 1038"/>
                <a:gd name="T104" fmla="*/ 121 w 562"/>
                <a:gd name="T105" fmla="*/ 419 h 1038"/>
                <a:gd name="T106" fmla="*/ 106 w 562"/>
                <a:gd name="T107" fmla="*/ 457 h 1038"/>
                <a:gd name="T108" fmla="*/ 58 w 562"/>
                <a:gd name="T109" fmla="*/ 420 h 1038"/>
                <a:gd name="T110" fmla="*/ 27 w 562"/>
                <a:gd name="T111" fmla="*/ 404 h 1038"/>
                <a:gd name="T112" fmla="*/ 5 w 562"/>
                <a:gd name="T113" fmla="*/ 431 h 1038"/>
                <a:gd name="T114" fmla="*/ 15 w 562"/>
                <a:gd name="T115" fmla="*/ 587 h 1038"/>
                <a:gd name="T116" fmla="*/ 17 w 562"/>
                <a:gd name="T117" fmla="*/ 690 h 1038"/>
                <a:gd name="T118" fmla="*/ 7 w 562"/>
                <a:gd name="T119" fmla="*/ 634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2" h="1038">
                  <a:moveTo>
                    <a:pt x="14" y="734"/>
                  </a:moveTo>
                  <a:lnTo>
                    <a:pt x="11" y="748"/>
                  </a:lnTo>
                  <a:lnTo>
                    <a:pt x="0" y="777"/>
                  </a:lnTo>
                  <a:lnTo>
                    <a:pt x="0" y="782"/>
                  </a:lnTo>
                  <a:lnTo>
                    <a:pt x="3" y="785"/>
                  </a:lnTo>
                  <a:lnTo>
                    <a:pt x="14" y="787"/>
                  </a:lnTo>
                  <a:lnTo>
                    <a:pt x="19" y="790"/>
                  </a:lnTo>
                  <a:lnTo>
                    <a:pt x="43" y="809"/>
                  </a:lnTo>
                  <a:lnTo>
                    <a:pt x="45" y="808"/>
                  </a:lnTo>
                  <a:lnTo>
                    <a:pt x="43" y="803"/>
                  </a:lnTo>
                  <a:lnTo>
                    <a:pt x="39" y="798"/>
                  </a:lnTo>
                  <a:lnTo>
                    <a:pt x="34" y="794"/>
                  </a:lnTo>
                  <a:lnTo>
                    <a:pt x="29" y="793"/>
                  </a:lnTo>
                  <a:lnTo>
                    <a:pt x="31" y="790"/>
                  </a:lnTo>
                  <a:lnTo>
                    <a:pt x="33" y="789"/>
                  </a:lnTo>
                  <a:lnTo>
                    <a:pt x="34" y="789"/>
                  </a:lnTo>
                  <a:lnTo>
                    <a:pt x="29" y="782"/>
                  </a:lnTo>
                  <a:lnTo>
                    <a:pt x="28" y="779"/>
                  </a:lnTo>
                  <a:lnTo>
                    <a:pt x="30" y="774"/>
                  </a:lnTo>
                  <a:lnTo>
                    <a:pt x="34" y="771"/>
                  </a:lnTo>
                  <a:lnTo>
                    <a:pt x="38" y="770"/>
                  </a:lnTo>
                  <a:lnTo>
                    <a:pt x="43" y="771"/>
                  </a:lnTo>
                  <a:lnTo>
                    <a:pt x="46" y="772"/>
                  </a:lnTo>
                  <a:lnTo>
                    <a:pt x="46" y="774"/>
                  </a:lnTo>
                  <a:lnTo>
                    <a:pt x="42" y="775"/>
                  </a:lnTo>
                  <a:lnTo>
                    <a:pt x="42" y="778"/>
                  </a:lnTo>
                  <a:lnTo>
                    <a:pt x="60" y="804"/>
                  </a:lnTo>
                  <a:lnTo>
                    <a:pt x="68" y="811"/>
                  </a:lnTo>
                  <a:lnTo>
                    <a:pt x="77" y="814"/>
                  </a:lnTo>
                  <a:lnTo>
                    <a:pt x="90" y="814"/>
                  </a:lnTo>
                  <a:lnTo>
                    <a:pt x="97" y="816"/>
                  </a:lnTo>
                  <a:lnTo>
                    <a:pt x="102" y="820"/>
                  </a:lnTo>
                  <a:lnTo>
                    <a:pt x="105" y="826"/>
                  </a:lnTo>
                  <a:lnTo>
                    <a:pt x="106" y="833"/>
                  </a:lnTo>
                  <a:lnTo>
                    <a:pt x="108" y="849"/>
                  </a:lnTo>
                  <a:lnTo>
                    <a:pt x="110" y="858"/>
                  </a:lnTo>
                  <a:lnTo>
                    <a:pt x="111" y="862"/>
                  </a:lnTo>
                  <a:lnTo>
                    <a:pt x="110" y="865"/>
                  </a:lnTo>
                  <a:lnTo>
                    <a:pt x="108" y="870"/>
                  </a:lnTo>
                  <a:lnTo>
                    <a:pt x="108" y="874"/>
                  </a:lnTo>
                  <a:lnTo>
                    <a:pt x="110" y="888"/>
                  </a:lnTo>
                  <a:lnTo>
                    <a:pt x="112" y="903"/>
                  </a:lnTo>
                  <a:lnTo>
                    <a:pt x="116" y="915"/>
                  </a:lnTo>
                  <a:lnTo>
                    <a:pt x="116" y="921"/>
                  </a:lnTo>
                  <a:lnTo>
                    <a:pt x="112" y="923"/>
                  </a:lnTo>
                  <a:lnTo>
                    <a:pt x="102" y="920"/>
                  </a:lnTo>
                  <a:lnTo>
                    <a:pt x="90" y="918"/>
                  </a:lnTo>
                  <a:lnTo>
                    <a:pt x="89" y="915"/>
                  </a:lnTo>
                  <a:lnTo>
                    <a:pt x="93" y="910"/>
                  </a:lnTo>
                  <a:lnTo>
                    <a:pt x="95" y="908"/>
                  </a:lnTo>
                  <a:lnTo>
                    <a:pt x="97" y="908"/>
                  </a:lnTo>
                  <a:lnTo>
                    <a:pt x="93" y="903"/>
                  </a:lnTo>
                  <a:lnTo>
                    <a:pt x="85" y="901"/>
                  </a:lnTo>
                  <a:lnTo>
                    <a:pt x="77" y="902"/>
                  </a:lnTo>
                  <a:lnTo>
                    <a:pt x="73" y="909"/>
                  </a:lnTo>
                  <a:lnTo>
                    <a:pt x="73" y="918"/>
                  </a:lnTo>
                  <a:lnTo>
                    <a:pt x="71" y="926"/>
                  </a:lnTo>
                  <a:lnTo>
                    <a:pt x="71" y="934"/>
                  </a:lnTo>
                  <a:lnTo>
                    <a:pt x="73" y="943"/>
                  </a:lnTo>
                  <a:lnTo>
                    <a:pt x="75" y="944"/>
                  </a:lnTo>
                  <a:lnTo>
                    <a:pt x="76" y="946"/>
                  </a:lnTo>
                  <a:lnTo>
                    <a:pt x="77" y="947"/>
                  </a:lnTo>
                  <a:cubicBezTo>
                    <a:pt x="79" y="948"/>
                    <a:pt x="80" y="951"/>
                    <a:pt x="80" y="954"/>
                  </a:cubicBezTo>
                  <a:cubicBezTo>
                    <a:pt x="79" y="957"/>
                    <a:pt x="77" y="959"/>
                    <a:pt x="73" y="960"/>
                  </a:cubicBezTo>
                  <a:cubicBezTo>
                    <a:pt x="73" y="961"/>
                    <a:pt x="73" y="961"/>
                    <a:pt x="73" y="962"/>
                  </a:cubicBezTo>
                  <a:lnTo>
                    <a:pt x="71" y="967"/>
                  </a:lnTo>
                  <a:cubicBezTo>
                    <a:pt x="71" y="968"/>
                    <a:pt x="69" y="970"/>
                    <a:pt x="68" y="971"/>
                  </a:cubicBezTo>
                  <a:lnTo>
                    <a:pt x="61" y="974"/>
                  </a:lnTo>
                  <a:lnTo>
                    <a:pt x="59" y="977"/>
                  </a:lnTo>
                  <a:lnTo>
                    <a:pt x="58" y="981"/>
                  </a:lnTo>
                  <a:lnTo>
                    <a:pt x="59" y="985"/>
                  </a:lnTo>
                  <a:cubicBezTo>
                    <a:pt x="60" y="986"/>
                    <a:pt x="60" y="987"/>
                    <a:pt x="60" y="988"/>
                  </a:cubicBezTo>
                  <a:lnTo>
                    <a:pt x="59" y="996"/>
                  </a:lnTo>
                  <a:lnTo>
                    <a:pt x="61" y="998"/>
                  </a:lnTo>
                  <a:lnTo>
                    <a:pt x="67" y="1000"/>
                  </a:lnTo>
                  <a:lnTo>
                    <a:pt x="107" y="998"/>
                  </a:lnTo>
                  <a:lnTo>
                    <a:pt x="107" y="998"/>
                  </a:lnTo>
                  <a:cubicBezTo>
                    <a:pt x="108" y="997"/>
                    <a:pt x="110" y="997"/>
                    <a:pt x="111" y="997"/>
                  </a:cubicBezTo>
                  <a:lnTo>
                    <a:pt x="112" y="999"/>
                  </a:lnTo>
                  <a:lnTo>
                    <a:pt x="111" y="1005"/>
                  </a:lnTo>
                  <a:lnTo>
                    <a:pt x="117" y="1007"/>
                  </a:lnTo>
                  <a:lnTo>
                    <a:pt x="125" y="1007"/>
                  </a:lnTo>
                  <a:lnTo>
                    <a:pt x="138" y="1002"/>
                  </a:lnTo>
                  <a:lnTo>
                    <a:pt x="142" y="1001"/>
                  </a:lnTo>
                  <a:lnTo>
                    <a:pt x="158" y="1004"/>
                  </a:lnTo>
                  <a:lnTo>
                    <a:pt x="173" y="1010"/>
                  </a:lnTo>
                  <a:lnTo>
                    <a:pt x="215" y="1020"/>
                  </a:lnTo>
                  <a:lnTo>
                    <a:pt x="218" y="1023"/>
                  </a:lnTo>
                  <a:lnTo>
                    <a:pt x="219" y="1027"/>
                  </a:lnTo>
                  <a:lnTo>
                    <a:pt x="220" y="1031"/>
                  </a:lnTo>
                  <a:lnTo>
                    <a:pt x="221" y="1035"/>
                  </a:lnTo>
                  <a:lnTo>
                    <a:pt x="225" y="1037"/>
                  </a:lnTo>
                  <a:lnTo>
                    <a:pt x="239" y="1037"/>
                  </a:lnTo>
                  <a:lnTo>
                    <a:pt x="242" y="1036"/>
                  </a:lnTo>
                  <a:lnTo>
                    <a:pt x="244" y="1034"/>
                  </a:lnTo>
                  <a:lnTo>
                    <a:pt x="246" y="1034"/>
                  </a:lnTo>
                  <a:lnTo>
                    <a:pt x="249" y="1032"/>
                  </a:lnTo>
                  <a:lnTo>
                    <a:pt x="252" y="1031"/>
                  </a:lnTo>
                  <a:lnTo>
                    <a:pt x="256" y="1035"/>
                  </a:lnTo>
                  <a:lnTo>
                    <a:pt x="259" y="1035"/>
                  </a:lnTo>
                  <a:lnTo>
                    <a:pt x="262" y="1034"/>
                  </a:lnTo>
                  <a:lnTo>
                    <a:pt x="262" y="1034"/>
                  </a:lnTo>
                  <a:lnTo>
                    <a:pt x="262" y="1034"/>
                  </a:lnTo>
                  <a:lnTo>
                    <a:pt x="264" y="1027"/>
                  </a:lnTo>
                  <a:lnTo>
                    <a:pt x="264" y="1025"/>
                  </a:lnTo>
                  <a:lnTo>
                    <a:pt x="272" y="1022"/>
                  </a:lnTo>
                  <a:lnTo>
                    <a:pt x="274" y="1018"/>
                  </a:lnTo>
                  <a:cubicBezTo>
                    <a:pt x="275" y="1017"/>
                    <a:pt x="276" y="1016"/>
                    <a:pt x="278" y="1016"/>
                  </a:cubicBezTo>
                  <a:lnTo>
                    <a:pt x="280" y="1015"/>
                  </a:lnTo>
                  <a:lnTo>
                    <a:pt x="281" y="1013"/>
                  </a:lnTo>
                  <a:cubicBezTo>
                    <a:pt x="281" y="1012"/>
                    <a:pt x="282" y="1011"/>
                    <a:pt x="283" y="1011"/>
                  </a:cubicBezTo>
                  <a:lnTo>
                    <a:pt x="284" y="1011"/>
                  </a:lnTo>
                  <a:lnTo>
                    <a:pt x="285" y="1009"/>
                  </a:lnTo>
                  <a:lnTo>
                    <a:pt x="285" y="1009"/>
                  </a:lnTo>
                  <a:lnTo>
                    <a:pt x="285" y="1009"/>
                  </a:lnTo>
                  <a:cubicBezTo>
                    <a:pt x="288" y="1007"/>
                    <a:pt x="291" y="1006"/>
                    <a:pt x="294" y="1008"/>
                  </a:cubicBezTo>
                  <a:cubicBezTo>
                    <a:pt x="296" y="1009"/>
                    <a:pt x="298" y="1012"/>
                    <a:pt x="298" y="1015"/>
                  </a:cubicBezTo>
                  <a:lnTo>
                    <a:pt x="299" y="1021"/>
                  </a:lnTo>
                  <a:lnTo>
                    <a:pt x="302" y="1023"/>
                  </a:lnTo>
                  <a:lnTo>
                    <a:pt x="313" y="1023"/>
                  </a:lnTo>
                  <a:cubicBezTo>
                    <a:pt x="314" y="1023"/>
                    <a:pt x="315" y="1024"/>
                    <a:pt x="316" y="1024"/>
                  </a:cubicBezTo>
                  <a:lnTo>
                    <a:pt x="317" y="1025"/>
                  </a:lnTo>
                  <a:lnTo>
                    <a:pt x="318" y="1025"/>
                  </a:lnTo>
                  <a:lnTo>
                    <a:pt x="320" y="1027"/>
                  </a:lnTo>
                  <a:lnTo>
                    <a:pt x="321" y="1026"/>
                  </a:lnTo>
                  <a:lnTo>
                    <a:pt x="323" y="1025"/>
                  </a:lnTo>
                  <a:lnTo>
                    <a:pt x="324" y="1022"/>
                  </a:lnTo>
                  <a:lnTo>
                    <a:pt x="323" y="1018"/>
                  </a:lnTo>
                  <a:lnTo>
                    <a:pt x="323" y="1015"/>
                  </a:lnTo>
                  <a:lnTo>
                    <a:pt x="321" y="1012"/>
                  </a:lnTo>
                  <a:lnTo>
                    <a:pt x="319" y="1010"/>
                  </a:lnTo>
                  <a:lnTo>
                    <a:pt x="317" y="1009"/>
                  </a:lnTo>
                  <a:lnTo>
                    <a:pt x="314" y="1008"/>
                  </a:lnTo>
                  <a:lnTo>
                    <a:pt x="316" y="1004"/>
                  </a:lnTo>
                  <a:lnTo>
                    <a:pt x="318" y="1004"/>
                  </a:lnTo>
                  <a:lnTo>
                    <a:pt x="321" y="1006"/>
                  </a:lnTo>
                  <a:lnTo>
                    <a:pt x="324" y="1006"/>
                  </a:lnTo>
                  <a:lnTo>
                    <a:pt x="326" y="1004"/>
                  </a:lnTo>
                  <a:lnTo>
                    <a:pt x="326" y="1003"/>
                  </a:lnTo>
                  <a:lnTo>
                    <a:pt x="326" y="1002"/>
                  </a:lnTo>
                  <a:lnTo>
                    <a:pt x="321" y="976"/>
                  </a:lnTo>
                  <a:lnTo>
                    <a:pt x="320" y="971"/>
                  </a:lnTo>
                  <a:lnTo>
                    <a:pt x="317" y="969"/>
                  </a:lnTo>
                  <a:lnTo>
                    <a:pt x="307" y="966"/>
                  </a:lnTo>
                  <a:lnTo>
                    <a:pt x="302" y="963"/>
                  </a:lnTo>
                  <a:lnTo>
                    <a:pt x="295" y="954"/>
                  </a:lnTo>
                  <a:lnTo>
                    <a:pt x="290" y="952"/>
                  </a:lnTo>
                  <a:lnTo>
                    <a:pt x="288" y="953"/>
                  </a:lnTo>
                  <a:lnTo>
                    <a:pt x="287" y="954"/>
                  </a:lnTo>
                  <a:lnTo>
                    <a:pt x="285" y="956"/>
                  </a:lnTo>
                  <a:lnTo>
                    <a:pt x="284" y="957"/>
                  </a:lnTo>
                  <a:lnTo>
                    <a:pt x="282" y="958"/>
                  </a:lnTo>
                  <a:lnTo>
                    <a:pt x="277" y="957"/>
                  </a:lnTo>
                  <a:lnTo>
                    <a:pt x="266" y="962"/>
                  </a:lnTo>
                  <a:lnTo>
                    <a:pt x="264" y="962"/>
                  </a:lnTo>
                  <a:lnTo>
                    <a:pt x="262" y="957"/>
                  </a:lnTo>
                  <a:lnTo>
                    <a:pt x="265" y="954"/>
                  </a:lnTo>
                  <a:lnTo>
                    <a:pt x="274" y="952"/>
                  </a:lnTo>
                  <a:lnTo>
                    <a:pt x="278" y="950"/>
                  </a:lnTo>
                  <a:lnTo>
                    <a:pt x="281" y="947"/>
                  </a:lnTo>
                  <a:lnTo>
                    <a:pt x="286" y="941"/>
                  </a:lnTo>
                  <a:lnTo>
                    <a:pt x="282" y="933"/>
                  </a:lnTo>
                  <a:lnTo>
                    <a:pt x="279" y="930"/>
                  </a:lnTo>
                  <a:lnTo>
                    <a:pt x="276" y="929"/>
                  </a:lnTo>
                  <a:lnTo>
                    <a:pt x="271" y="929"/>
                  </a:lnTo>
                  <a:lnTo>
                    <a:pt x="268" y="928"/>
                  </a:lnTo>
                  <a:lnTo>
                    <a:pt x="266" y="927"/>
                  </a:lnTo>
                  <a:lnTo>
                    <a:pt x="269" y="925"/>
                  </a:lnTo>
                  <a:lnTo>
                    <a:pt x="271" y="924"/>
                  </a:lnTo>
                  <a:lnTo>
                    <a:pt x="277" y="924"/>
                  </a:lnTo>
                  <a:lnTo>
                    <a:pt x="277" y="922"/>
                  </a:lnTo>
                  <a:lnTo>
                    <a:pt x="274" y="922"/>
                  </a:lnTo>
                  <a:lnTo>
                    <a:pt x="272" y="919"/>
                  </a:lnTo>
                  <a:lnTo>
                    <a:pt x="272" y="916"/>
                  </a:lnTo>
                  <a:lnTo>
                    <a:pt x="274" y="915"/>
                  </a:lnTo>
                  <a:lnTo>
                    <a:pt x="276" y="914"/>
                  </a:lnTo>
                  <a:lnTo>
                    <a:pt x="279" y="913"/>
                  </a:lnTo>
                  <a:lnTo>
                    <a:pt x="284" y="910"/>
                  </a:lnTo>
                  <a:lnTo>
                    <a:pt x="285" y="908"/>
                  </a:lnTo>
                  <a:lnTo>
                    <a:pt x="287" y="906"/>
                  </a:lnTo>
                  <a:lnTo>
                    <a:pt x="288" y="904"/>
                  </a:lnTo>
                  <a:lnTo>
                    <a:pt x="291" y="903"/>
                  </a:lnTo>
                  <a:lnTo>
                    <a:pt x="302" y="905"/>
                  </a:lnTo>
                  <a:lnTo>
                    <a:pt x="305" y="905"/>
                  </a:lnTo>
                  <a:lnTo>
                    <a:pt x="308" y="904"/>
                  </a:lnTo>
                  <a:lnTo>
                    <a:pt x="311" y="902"/>
                  </a:lnTo>
                  <a:lnTo>
                    <a:pt x="312" y="900"/>
                  </a:lnTo>
                  <a:lnTo>
                    <a:pt x="312" y="894"/>
                  </a:lnTo>
                  <a:lnTo>
                    <a:pt x="314" y="891"/>
                  </a:lnTo>
                  <a:lnTo>
                    <a:pt x="315" y="889"/>
                  </a:lnTo>
                  <a:lnTo>
                    <a:pt x="316" y="885"/>
                  </a:lnTo>
                  <a:lnTo>
                    <a:pt x="315" y="879"/>
                  </a:lnTo>
                  <a:lnTo>
                    <a:pt x="313" y="877"/>
                  </a:lnTo>
                  <a:lnTo>
                    <a:pt x="310" y="876"/>
                  </a:lnTo>
                  <a:lnTo>
                    <a:pt x="303" y="864"/>
                  </a:lnTo>
                  <a:lnTo>
                    <a:pt x="301" y="861"/>
                  </a:lnTo>
                  <a:lnTo>
                    <a:pt x="301" y="859"/>
                  </a:lnTo>
                  <a:lnTo>
                    <a:pt x="304" y="856"/>
                  </a:lnTo>
                  <a:lnTo>
                    <a:pt x="303" y="853"/>
                  </a:lnTo>
                  <a:lnTo>
                    <a:pt x="301" y="849"/>
                  </a:lnTo>
                  <a:lnTo>
                    <a:pt x="298" y="847"/>
                  </a:lnTo>
                  <a:lnTo>
                    <a:pt x="294" y="845"/>
                  </a:lnTo>
                  <a:lnTo>
                    <a:pt x="294" y="842"/>
                  </a:lnTo>
                  <a:lnTo>
                    <a:pt x="295" y="839"/>
                  </a:lnTo>
                  <a:lnTo>
                    <a:pt x="296" y="835"/>
                  </a:lnTo>
                  <a:lnTo>
                    <a:pt x="295" y="833"/>
                  </a:lnTo>
                  <a:lnTo>
                    <a:pt x="293" y="827"/>
                  </a:lnTo>
                  <a:lnTo>
                    <a:pt x="292" y="824"/>
                  </a:lnTo>
                  <a:lnTo>
                    <a:pt x="295" y="822"/>
                  </a:lnTo>
                  <a:lnTo>
                    <a:pt x="301" y="821"/>
                  </a:lnTo>
                  <a:lnTo>
                    <a:pt x="304" y="819"/>
                  </a:lnTo>
                  <a:lnTo>
                    <a:pt x="306" y="815"/>
                  </a:lnTo>
                  <a:lnTo>
                    <a:pt x="307" y="810"/>
                  </a:lnTo>
                  <a:lnTo>
                    <a:pt x="306" y="807"/>
                  </a:lnTo>
                  <a:lnTo>
                    <a:pt x="295" y="801"/>
                  </a:lnTo>
                  <a:lnTo>
                    <a:pt x="293" y="801"/>
                  </a:lnTo>
                  <a:lnTo>
                    <a:pt x="291" y="803"/>
                  </a:lnTo>
                  <a:lnTo>
                    <a:pt x="282" y="805"/>
                  </a:lnTo>
                  <a:lnTo>
                    <a:pt x="278" y="805"/>
                  </a:lnTo>
                  <a:lnTo>
                    <a:pt x="274" y="803"/>
                  </a:lnTo>
                  <a:lnTo>
                    <a:pt x="278" y="800"/>
                  </a:lnTo>
                  <a:lnTo>
                    <a:pt x="285" y="798"/>
                  </a:lnTo>
                  <a:lnTo>
                    <a:pt x="288" y="794"/>
                  </a:lnTo>
                  <a:lnTo>
                    <a:pt x="287" y="793"/>
                  </a:lnTo>
                  <a:lnTo>
                    <a:pt x="287" y="791"/>
                  </a:lnTo>
                  <a:lnTo>
                    <a:pt x="289" y="791"/>
                  </a:lnTo>
                  <a:lnTo>
                    <a:pt x="293" y="793"/>
                  </a:lnTo>
                  <a:lnTo>
                    <a:pt x="296" y="794"/>
                  </a:lnTo>
                  <a:lnTo>
                    <a:pt x="299" y="793"/>
                  </a:lnTo>
                  <a:lnTo>
                    <a:pt x="303" y="790"/>
                  </a:lnTo>
                  <a:lnTo>
                    <a:pt x="315" y="787"/>
                  </a:lnTo>
                  <a:lnTo>
                    <a:pt x="316" y="785"/>
                  </a:lnTo>
                  <a:lnTo>
                    <a:pt x="316" y="782"/>
                  </a:lnTo>
                  <a:lnTo>
                    <a:pt x="316" y="779"/>
                  </a:lnTo>
                  <a:lnTo>
                    <a:pt x="318" y="777"/>
                  </a:lnTo>
                  <a:lnTo>
                    <a:pt x="323" y="777"/>
                  </a:lnTo>
                  <a:lnTo>
                    <a:pt x="325" y="775"/>
                  </a:lnTo>
                  <a:lnTo>
                    <a:pt x="331" y="768"/>
                  </a:lnTo>
                  <a:lnTo>
                    <a:pt x="341" y="760"/>
                  </a:lnTo>
                  <a:lnTo>
                    <a:pt x="344" y="756"/>
                  </a:lnTo>
                  <a:lnTo>
                    <a:pt x="325" y="756"/>
                  </a:lnTo>
                  <a:lnTo>
                    <a:pt x="321" y="755"/>
                  </a:lnTo>
                  <a:lnTo>
                    <a:pt x="319" y="752"/>
                  </a:lnTo>
                  <a:lnTo>
                    <a:pt x="318" y="748"/>
                  </a:lnTo>
                  <a:lnTo>
                    <a:pt x="316" y="744"/>
                  </a:lnTo>
                  <a:lnTo>
                    <a:pt x="306" y="734"/>
                  </a:lnTo>
                  <a:lnTo>
                    <a:pt x="303" y="732"/>
                  </a:lnTo>
                  <a:lnTo>
                    <a:pt x="289" y="732"/>
                  </a:lnTo>
                  <a:lnTo>
                    <a:pt x="285" y="730"/>
                  </a:lnTo>
                  <a:lnTo>
                    <a:pt x="285" y="728"/>
                  </a:lnTo>
                  <a:lnTo>
                    <a:pt x="286" y="727"/>
                  </a:lnTo>
                  <a:lnTo>
                    <a:pt x="286" y="726"/>
                  </a:lnTo>
                  <a:lnTo>
                    <a:pt x="287" y="725"/>
                  </a:lnTo>
                  <a:lnTo>
                    <a:pt x="291" y="727"/>
                  </a:lnTo>
                  <a:lnTo>
                    <a:pt x="311" y="727"/>
                  </a:lnTo>
                  <a:lnTo>
                    <a:pt x="313" y="728"/>
                  </a:lnTo>
                  <a:lnTo>
                    <a:pt x="320" y="734"/>
                  </a:lnTo>
                  <a:lnTo>
                    <a:pt x="332" y="739"/>
                  </a:lnTo>
                  <a:lnTo>
                    <a:pt x="338" y="739"/>
                  </a:lnTo>
                  <a:lnTo>
                    <a:pt x="348" y="733"/>
                  </a:lnTo>
                  <a:lnTo>
                    <a:pt x="369" y="727"/>
                  </a:lnTo>
                  <a:lnTo>
                    <a:pt x="374" y="730"/>
                  </a:lnTo>
                  <a:lnTo>
                    <a:pt x="375" y="728"/>
                  </a:lnTo>
                  <a:lnTo>
                    <a:pt x="376" y="727"/>
                  </a:lnTo>
                  <a:lnTo>
                    <a:pt x="374" y="722"/>
                  </a:lnTo>
                  <a:lnTo>
                    <a:pt x="376" y="718"/>
                  </a:lnTo>
                  <a:lnTo>
                    <a:pt x="384" y="713"/>
                  </a:lnTo>
                  <a:lnTo>
                    <a:pt x="384" y="711"/>
                  </a:lnTo>
                  <a:lnTo>
                    <a:pt x="379" y="711"/>
                  </a:lnTo>
                  <a:lnTo>
                    <a:pt x="376" y="710"/>
                  </a:lnTo>
                  <a:lnTo>
                    <a:pt x="376" y="708"/>
                  </a:lnTo>
                  <a:lnTo>
                    <a:pt x="378" y="702"/>
                  </a:lnTo>
                  <a:lnTo>
                    <a:pt x="381" y="694"/>
                  </a:lnTo>
                  <a:lnTo>
                    <a:pt x="381" y="691"/>
                  </a:lnTo>
                  <a:lnTo>
                    <a:pt x="380" y="689"/>
                  </a:lnTo>
                  <a:lnTo>
                    <a:pt x="352" y="683"/>
                  </a:lnTo>
                  <a:lnTo>
                    <a:pt x="347" y="678"/>
                  </a:lnTo>
                  <a:lnTo>
                    <a:pt x="351" y="676"/>
                  </a:lnTo>
                  <a:lnTo>
                    <a:pt x="362" y="677"/>
                  </a:lnTo>
                  <a:lnTo>
                    <a:pt x="367" y="675"/>
                  </a:lnTo>
                  <a:lnTo>
                    <a:pt x="368" y="673"/>
                  </a:lnTo>
                  <a:lnTo>
                    <a:pt x="369" y="671"/>
                  </a:lnTo>
                  <a:lnTo>
                    <a:pt x="371" y="669"/>
                  </a:lnTo>
                  <a:lnTo>
                    <a:pt x="373" y="668"/>
                  </a:lnTo>
                  <a:lnTo>
                    <a:pt x="392" y="667"/>
                  </a:lnTo>
                  <a:lnTo>
                    <a:pt x="395" y="668"/>
                  </a:lnTo>
                  <a:lnTo>
                    <a:pt x="397" y="670"/>
                  </a:lnTo>
                  <a:lnTo>
                    <a:pt x="398" y="673"/>
                  </a:lnTo>
                  <a:lnTo>
                    <a:pt x="398" y="675"/>
                  </a:lnTo>
                  <a:lnTo>
                    <a:pt x="399" y="678"/>
                  </a:lnTo>
                  <a:lnTo>
                    <a:pt x="402" y="682"/>
                  </a:lnTo>
                  <a:lnTo>
                    <a:pt x="404" y="684"/>
                  </a:lnTo>
                  <a:lnTo>
                    <a:pt x="406" y="685"/>
                  </a:lnTo>
                  <a:lnTo>
                    <a:pt x="408" y="684"/>
                  </a:lnTo>
                  <a:lnTo>
                    <a:pt x="409" y="682"/>
                  </a:lnTo>
                  <a:lnTo>
                    <a:pt x="410" y="680"/>
                  </a:lnTo>
                  <a:lnTo>
                    <a:pt x="411" y="678"/>
                  </a:lnTo>
                  <a:lnTo>
                    <a:pt x="411" y="674"/>
                  </a:lnTo>
                  <a:lnTo>
                    <a:pt x="409" y="671"/>
                  </a:lnTo>
                  <a:lnTo>
                    <a:pt x="408" y="670"/>
                  </a:lnTo>
                  <a:lnTo>
                    <a:pt x="410" y="668"/>
                  </a:lnTo>
                  <a:lnTo>
                    <a:pt x="412" y="666"/>
                  </a:lnTo>
                  <a:lnTo>
                    <a:pt x="414" y="664"/>
                  </a:lnTo>
                  <a:lnTo>
                    <a:pt x="415" y="664"/>
                  </a:lnTo>
                  <a:lnTo>
                    <a:pt x="416" y="662"/>
                  </a:lnTo>
                  <a:lnTo>
                    <a:pt x="420" y="656"/>
                  </a:lnTo>
                  <a:lnTo>
                    <a:pt x="421" y="653"/>
                  </a:lnTo>
                  <a:lnTo>
                    <a:pt x="421" y="650"/>
                  </a:lnTo>
                  <a:lnTo>
                    <a:pt x="422" y="644"/>
                  </a:lnTo>
                  <a:lnTo>
                    <a:pt x="421" y="635"/>
                  </a:lnTo>
                  <a:lnTo>
                    <a:pt x="422" y="631"/>
                  </a:lnTo>
                  <a:lnTo>
                    <a:pt x="427" y="620"/>
                  </a:lnTo>
                  <a:lnTo>
                    <a:pt x="426" y="617"/>
                  </a:lnTo>
                  <a:lnTo>
                    <a:pt x="422" y="618"/>
                  </a:lnTo>
                  <a:lnTo>
                    <a:pt x="418" y="620"/>
                  </a:lnTo>
                  <a:lnTo>
                    <a:pt x="421" y="613"/>
                  </a:lnTo>
                  <a:lnTo>
                    <a:pt x="424" y="607"/>
                  </a:lnTo>
                  <a:lnTo>
                    <a:pt x="424" y="600"/>
                  </a:lnTo>
                  <a:lnTo>
                    <a:pt x="423" y="591"/>
                  </a:lnTo>
                  <a:lnTo>
                    <a:pt x="420" y="584"/>
                  </a:lnTo>
                  <a:lnTo>
                    <a:pt x="417" y="579"/>
                  </a:lnTo>
                  <a:lnTo>
                    <a:pt x="416" y="574"/>
                  </a:lnTo>
                  <a:lnTo>
                    <a:pt x="418" y="566"/>
                  </a:lnTo>
                  <a:lnTo>
                    <a:pt x="423" y="559"/>
                  </a:lnTo>
                  <a:lnTo>
                    <a:pt x="434" y="551"/>
                  </a:lnTo>
                  <a:lnTo>
                    <a:pt x="438" y="544"/>
                  </a:lnTo>
                  <a:lnTo>
                    <a:pt x="444" y="533"/>
                  </a:lnTo>
                  <a:lnTo>
                    <a:pt x="445" y="531"/>
                  </a:lnTo>
                  <a:lnTo>
                    <a:pt x="448" y="531"/>
                  </a:lnTo>
                  <a:lnTo>
                    <a:pt x="450" y="529"/>
                  </a:lnTo>
                  <a:lnTo>
                    <a:pt x="451" y="526"/>
                  </a:lnTo>
                  <a:lnTo>
                    <a:pt x="451" y="521"/>
                  </a:lnTo>
                  <a:lnTo>
                    <a:pt x="454" y="524"/>
                  </a:lnTo>
                  <a:lnTo>
                    <a:pt x="459" y="521"/>
                  </a:lnTo>
                  <a:lnTo>
                    <a:pt x="461" y="523"/>
                  </a:lnTo>
                  <a:lnTo>
                    <a:pt x="463" y="525"/>
                  </a:lnTo>
                  <a:lnTo>
                    <a:pt x="466" y="528"/>
                  </a:lnTo>
                  <a:lnTo>
                    <a:pt x="469" y="529"/>
                  </a:lnTo>
                  <a:lnTo>
                    <a:pt x="471" y="529"/>
                  </a:lnTo>
                  <a:lnTo>
                    <a:pt x="466" y="540"/>
                  </a:lnTo>
                  <a:lnTo>
                    <a:pt x="465" y="545"/>
                  </a:lnTo>
                  <a:lnTo>
                    <a:pt x="469" y="550"/>
                  </a:lnTo>
                  <a:lnTo>
                    <a:pt x="466" y="555"/>
                  </a:lnTo>
                  <a:lnTo>
                    <a:pt x="463" y="554"/>
                  </a:lnTo>
                  <a:lnTo>
                    <a:pt x="459" y="550"/>
                  </a:lnTo>
                  <a:lnTo>
                    <a:pt x="457" y="548"/>
                  </a:lnTo>
                  <a:lnTo>
                    <a:pt x="453" y="550"/>
                  </a:lnTo>
                  <a:lnTo>
                    <a:pt x="446" y="555"/>
                  </a:lnTo>
                  <a:lnTo>
                    <a:pt x="442" y="555"/>
                  </a:lnTo>
                  <a:lnTo>
                    <a:pt x="446" y="561"/>
                  </a:lnTo>
                  <a:lnTo>
                    <a:pt x="449" y="566"/>
                  </a:lnTo>
                  <a:lnTo>
                    <a:pt x="452" y="568"/>
                  </a:lnTo>
                  <a:lnTo>
                    <a:pt x="458" y="567"/>
                  </a:lnTo>
                  <a:lnTo>
                    <a:pt x="462" y="564"/>
                  </a:lnTo>
                  <a:lnTo>
                    <a:pt x="464" y="564"/>
                  </a:lnTo>
                  <a:lnTo>
                    <a:pt x="472" y="566"/>
                  </a:lnTo>
                  <a:lnTo>
                    <a:pt x="474" y="568"/>
                  </a:lnTo>
                  <a:lnTo>
                    <a:pt x="475" y="572"/>
                  </a:lnTo>
                  <a:lnTo>
                    <a:pt x="473" y="573"/>
                  </a:lnTo>
                  <a:lnTo>
                    <a:pt x="470" y="575"/>
                  </a:lnTo>
                  <a:lnTo>
                    <a:pt x="469" y="577"/>
                  </a:lnTo>
                  <a:lnTo>
                    <a:pt x="470" y="580"/>
                  </a:lnTo>
                  <a:lnTo>
                    <a:pt x="472" y="587"/>
                  </a:lnTo>
                  <a:lnTo>
                    <a:pt x="474" y="590"/>
                  </a:lnTo>
                  <a:lnTo>
                    <a:pt x="476" y="591"/>
                  </a:lnTo>
                  <a:lnTo>
                    <a:pt x="480" y="590"/>
                  </a:lnTo>
                  <a:lnTo>
                    <a:pt x="483" y="589"/>
                  </a:lnTo>
                  <a:lnTo>
                    <a:pt x="485" y="587"/>
                  </a:lnTo>
                  <a:lnTo>
                    <a:pt x="484" y="581"/>
                  </a:lnTo>
                  <a:lnTo>
                    <a:pt x="481" y="572"/>
                  </a:lnTo>
                  <a:lnTo>
                    <a:pt x="480" y="564"/>
                  </a:lnTo>
                  <a:lnTo>
                    <a:pt x="486" y="556"/>
                  </a:lnTo>
                  <a:lnTo>
                    <a:pt x="491" y="549"/>
                  </a:lnTo>
                  <a:lnTo>
                    <a:pt x="495" y="543"/>
                  </a:lnTo>
                  <a:lnTo>
                    <a:pt x="500" y="544"/>
                  </a:lnTo>
                  <a:lnTo>
                    <a:pt x="502" y="546"/>
                  </a:lnTo>
                  <a:lnTo>
                    <a:pt x="505" y="547"/>
                  </a:lnTo>
                  <a:lnTo>
                    <a:pt x="507" y="548"/>
                  </a:lnTo>
                  <a:lnTo>
                    <a:pt x="507" y="553"/>
                  </a:lnTo>
                  <a:lnTo>
                    <a:pt x="506" y="557"/>
                  </a:lnTo>
                  <a:lnTo>
                    <a:pt x="504" y="559"/>
                  </a:lnTo>
                  <a:lnTo>
                    <a:pt x="499" y="560"/>
                  </a:lnTo>
                  <a:lnTo>
                    <a:pt x="504" y="568"/>
                  </a:lnTo>
                  <a:lnTo>
                    <a:pt x="511" y="573"/>
                  </a:lnTo>
                  <a:lnTo>
                    <a:pt x="517" y="572"/>
                  </a:lnTo>
                  <a:lnTo>
                    <a:pt x="520" y="561"/>
                  </a:lnTo>
                  <a:lnTo>
                    <a:pt x="519" y="550"/>
                  </a:lnTo>
                  <a:lnTo>
                    <a:pt x="520" y="546"/>
                  </a:lnTo>
                  <a:lnTo>
                    <a:pt x="524" y="541"/>
                  </a:lnTo>
                  <a:lnTo>
                    <a:pt x="533" y="534"/>
                  </a:lnTo>
                  <a:lnTo>
                    <a:pt x="551" y="509"/>
                  </a:lnTo>
                  <a:lnTo>
                    <a:pt x="553" y="501"/>
                  </a:lnTo>
                  <a:lnTo>
                    <a:pt x="553" y="493"/>
                  </a:lnTo>
                  <a:lnTo>
                    <a:pt x="554" y="483"/>
                  </a:lnTo>
                  <a:lnTo>
                    <a:pt x="556" y="475"/>
                  </a:lnTo>
                  <a:lnTo>
                    <a:pt x="561" y="471"/>
                  </a:lnTo>
                  <a:lnTo>
                    <a:pt x="561" y="468"/>
                  </a:lnTo>
                  <a:lnTo>
                    <a:pt x="549" y="456"/>
                  </a:lnTo>
                  <a:lnTo>
                    <a:pt x="543" y="445"/>
                  </a:lnTo>
                  <a:lnTo>
                    <a:pt x="540" y="442"/>
                  </a:lnTo>
                  <a:lnTo>
                    <a:pt x="533" y="438"/>
                  </a:lnTo>
                  <a:lnTo>
                    <a:pt x="527" y="437"/>
                  </a:lnTo>
                  <a:lnTo>
                    <a:pt x="480" y="445"/>
                  </a:lnTo>
                  <a:lnTo>
                    <a:pt x="464" y="443"/>
                  </a:lnTo>
                  <a:lnTo>
                    <a:pt x="450" y="434"/>
                  </a:lnTo>
                  <a:lnTo>
                    <a:pt x="444" y="430"/>
                  </a:lnTo>
                  <a:lnTo>
                    <a:pt x="443" y="428"/>
                  </a:lnTo>
                  <a:lnTo>
                    <a:pt x="443" y="426"/>
                  </a:lnTo>
                  <a:lnTo>
                    <a:pt x="442" y="418"/>
                  </a:lnTo>
                  <a:lnTo>
                    <a:pt x="441" y="416"/>
                  </a:lnTo>
                  <a:lnTo>
                    <a:pt x="437" y="414"/>
                  </a:lnTo>
                  <a:lnTo>
                    <a:pt x="434" y="416"/>
                  </a:lnTo>
                  <a:lnTo>
                    <a:pt x="427" y="425"/>
                  </a:lnTo>
                  <a:lnTo>
                    <a:pt x="419" y="431"/>
                  </a:lnTo>
                  <a:lnTo>
                    <a:pt x="417" y="436"/>
                  </a:lnTo>
                  <a:lnTo>
                    <a:pt x="416" y="445"/>
                  </a:lnTo>
                  <a:lnTo>
                    <a:pt x="417" y="459"/>
                  </a:lnTo>
                  <a:lnTo>
                    <a:pt x="414" y="461"/>
                  </a:lnTo>
                  <a:lnTo>
                    <a:pt x="408" y="461"/>
                  </a:lnTo>
                  <a:lnTo>
                    <a:pt x="411" y="458"/>
                  </a:lnTo>
                  <a:lnTo>
                    <a:pt x="413" y="453"/>
                  </a:lnTo>
                  <a:lnTo>
                    <a:pt x="414" y="448"/>
                  </a:lnTo>
                  <a:lnTo>
                    <a:pt x="412" y="444"/>
                  </a:lnTo>
                  <a:lnTo>
                    <a:pt x="413" y="441"/>
                  </a:lnTo>
                  <a:lnTo>
                    <a:pt x="414" y="430"/>
                  </a:lnTo>
                  <a:lnTo>
                    <a:pt x="416" y="429"/>
                  </a:lnTo>
                  <a:lnTo>
                    <a:pt x="426" y="418"/>
                  </a:lnTo>
                  <a:lnTo>
                    <a:pt x="439" y="408"/>
                  </a:lnTo>
                  <a:lnTo>
                    <a:pt x="442" y="398"/>
                  </a:lnTo>
                  <a:lnTo>
                    <a:pt x="441" y="386"/>
                  </a:lnTo>
                  <a:lnTo>
                    <a:pt x="438" y="378"/>
                  </a:lnTo>
                  <a:lnTo>
                    <a:pt x="433" y="380"/>
                  </a:lnTo>
                  <a:lnTo>
                    <a:pt x="428" y="383"/>
                  </a:lnTo>
                  <a:lnTo>
                    <a:pt x="420" y="384"/>
                  </a:lnTo>
                  <a:lnTo>
                    <a:pt x="410" y="382"/>
                  </a:lnTo>
                  <a:lnTo>
                    <a:pt x="407" y="381"/>
                  </a:lnTo>
                  <a:lnTo>
                    <a:pt x="408" y="378"/>
                  </a:lnTo>
                  <a:lnTo>
                    <a:pt x="408" y="376"/>
                  </a:lnTo>
                  <a:lnTo>
                    <a:pt x="402" y="374"/>
                  </a:lnTo>
                  <a:lnTo>
                    <a:pt x="399" y="375"/>
                  </a:lnTo>
                  <a:lnTo>
                    <a:pt x="397" y="380"/>
                  </a:lnTo>
                  <a:lnTo>
                    <a:pt x="397" y="382"/>
                  </a:lnTo>
                  <a:lnTo>
                    <a:pt x="395" y="384"/>
                  </a:lnTo>
                  <a:lnTo>
                    <a:pt x="392" y="386"/>
                  </a:lnTo>
                  <a:lnTo>
                    <a:pt x="390" y="386"/>
                  </a:lnTo>
                  <a:lnTo>
                    <a:pt x="389" y="386"/>
                  </a:lnTo>
                  <a:lnTo>
                    <a:pt x="386" y="384"/>
                  </a:lnTo>
                  <a:lnTo>
                    <a:pt x="385" y="383"/>
                  </a:lnTo>
                  <a:lnTo>
                    <a:pt x="383" y="384"/>
                  </a:lnTo>
                  <a:lnTo>
                    <a:pt x="383" y="386"/>
                  </a:lnTo>
                  <a:lnTo>
                    <a:pt x="383" y="388"/>
                  </a:lnTo>
                  <a:lnTo>
                    <a:pt x="382" y="388"/>
                  </a:lnTo>
                  <a:lnTo>
                    <a:pt x="379" y="389"/>
                  </a:lnTo>
                  <a:lnTo>
                    <a:pt x="373" y="393"/>
                  </a:lnTo>
                  <a:lnTo>
                    <a:pt x="343" y="402"/>
                  </a:lnTo>
                  <a:lnTo>
                    <a:pt x="335" y="401"/>
                  </a:lnTo>
                  <a:lnTo>
                    <a:pt x="335" y="398"/>
                  </a:lnTo>
                  <a:lnTo>
                    <a:pt x="362" y="394"/>
                  </a:lnTo>
                  <a:lnTo>
                    <a:pt x="371" y="388"/>
                  </a:lnTo>
                  <a:lnTo>
                    <a:pt x="378" y="385"/>
                  </a:lnTo>
                  <a:lnTo>
                    <a:pt x="384" y="380"/>
                  </a:lnTo>
                  <a:lnTo>
                    <a:pt x="387" y="379"/>
                  </a:lnTo>
                  <a:lnTo>
                    <a:pt x="390" y="378"/>
                  </a:lnTo>
                  <a:lnTo>
                    <a:pt x="392" y="377"/>
                  </a:lnTo>
                  <a:lnTo>
                    <a:pt x="396" y="374"/>
                  </a:lnTo>
                  <a:lnTo>
                    <a:pt x="401" y="371"/>
                  </a:lnTo>
                  <a:lnTo>
                    <a:pt x="405" y="372"/>
                  </a:lnTo>
                  <a:lnTo>
                    <a:pt x="409" y="375"/>
                  </a:lnTo>
                  <a:lnTo>
                    <a:pt x="412" y="379"/>
                  </a:lnTo>
                  <a:lnTo>
                    <a:pt x="416" y="375"/>
                  </a:lnTo>
                  <a:lnTo>
                    <a:pt x="419" y="374"/>
                  </a:lnTo>
                  <a:lnTo>
                    <a:pt x="428" y="374"/>
                  </a:lnTo>
                  <a:lnTo>
                    <a:pt x="430" y="374"/>
                  </a:lnTo>
                  <a:lnTo>
                    <a:pt x="435" y="376"/>
                  </a:lnTo>
                  <a:lnTo>
                    <a:pt x="436" y="376"/>
                  </a:lnTo>
                  <a:lnTo>
                    <a:pt x="439" y="373"/>
                  </a:lnTo>
                  <a:lnTo>
                    <a:pt x="438" y="371"/>
                  </a:lnTo>
                  <a:lnTo>
                    <a:pt x="437" y="369"/>
                  </a:lnTo>
                  <a:lnTo>
                    <a:pt x="435" y="366"/>
                  </a:lnTo>
                  <a:lnTo>
                    <a:pt x="430" y="351"/>
                  </a:lnTo>
                  <a:lnTo>
                    <a:pt x="429" y="344"/>
                  </a:lnTo>
                  <a:lnTo>
                    <a:pt x="428" y="329"/>
                  </a:lnTo>
                  <a:lnTo>
                    <a:pt x="426" y="311"/>
                  </a:lnTo>
                  <a:lnTo>
                    <a:pt x="424" y="305"/>
                  </a:lnTo>
                  <a:lnTo>
                    <a:pt x="425" y="303"/>
                  </a:lnTo>
                  <a:lnTo>
                    <a:pt x="426" y="293"/>
                  </a:lnTo>
                  <a:lnTo>
                    <a:pt x="427" y="288"/>
                  </a:lnTo>
                  <a:lnTo>
                    <a:pt x="428" y="285"/>
                  </a:lnTo>
                  <a:lnTo>
                    <a:pt x="434" y="278"/>
                  </a:lnTo>
                  <a:lnTo>
                    <a:pt x="430" y="276"/>
                  </a:lnTo>
                  <a:lnTo>
                    <a:pt x="414" y="276"/>
                  </a:lnTo>
                  <a:lnTo>
                    <a:pt x="410" y="274"/>
                  </a:lnTo>
                  <a:lnTo>
                    <a:pt x="402" y="268"/>
                  </a:lnTo>
                  <a:lnTo>
                    <a:pt x="396" y="264"/>
                  </a:lnTo>
                  <a:lnTo>
                    <a:pt x="377" y="244"/>
                  </a:lnTo>
                  <a:lnTo>
                    <a:pt x="373" y="242"/>
                  </a:lnTo>
                  <a:lnTo>
                    <a:pt x="369" y="244"/>
                  </a:lnTo>
                  <a:lnTo>
                    <a:pt x="366" y="246"/>
                  </a:lnTo>
                  <a:lnTo>
                    <a:pt x="362" y="252"/>
                  </a:lnTo>
                  <a:lnTo>
                    <a:pt x="358" y="251"/>
                  </a:lnTo>
                  <a:lnTo>
                    <a:pt x="362" y="250"/>
                  </a:lnTo>
                  <a:lnTo>
                    <a:pt x="367" y="241"/>
                  </a:lnTo>
                  <a:lnTo>
                    <a:pt x="371" y="239"/>
                  </a:lnTo>
                  <a:lnTo>
                    <a:pt x="376" y="241"/>
                  </a:lnTo>
                  <a:lnTo>
                    <a:pt x="382" y="247"/>
                  </a:lnTo>
                  <a:lnTo>
                    <a:pt x="391" y="250"/>
                  </a:lnTo>
                  <a:lnTo>
                    <a:pt x="403" y="264"/>
                  </a:lnTo>
                  <a:lnTo>
                    <a:pt x="419" y="275"/>
                  </a:lnTo>
                  <a:lnTo>
                    <a:pt x="423" y="274"/>
                  </a:lnTo>
                  <a:lnTo>
                    <a:pt x="425" y="273"/>
                  </a:lnTo>
                  <a:lnTo>
                    <a:pt x="435" y="273"/>
                  </a:lnTo>
                  <a:lnTo>
                    <a:pt x="437" y="273"/>
                  </a:lnTo>
                  <a:lnTo>
                    <a:pt x="438" y="271"/>
                  </a:lnTo>
                  <a:lnTo>
                    <a:pt x="440" y="269"/>
                  </a:lnTo>
                  <a:lnTo>
                    <a:pt x="442" y="263"/>
                  </a:lnTo>
                  <a:lnTo>
                    <a:pt x="447" y="246"/>
                  </a:lnTo>
                  <a:lnTo>
                    <a:pt x="450" y="230"/>
                  </a:lnTo>
                  <a:lnTo>
                    <a:pt x="453" y="220"/>
                  </a:lnTo>
                  <a:lnTo>
                    <a:pt x="460" y="206"/>
                  </a:lnTo>
                  <a:lnTo>
                    <a:pt x="464" y="200"/>
                  </a:lnTo>
                  <a:lnTo>
                    <a:pt x="474" y="193"/>
                  </a:lnTo>
                  <a:lnTo>
                    <a:pt x="478" y="187"/>
                  </a:lnTo>
                  <a:lnTo>
                    <a:pt x="473" y="150"/>
                  </a:lnTo>
                  <a:lnTo>
                    <a:pt x="473" y="131"/>
                  </a:lnTo>
                  <a:lnTo>
                    <a:pt x="479" y="115"/>
                  </a:lnTo>
                  <a:lnTo>
                    <a:pt x="472" y="98"/>
                  </a:lnTo>
                  <a:lnTo>
                    <a:pt x="462" y="83"/>
                  </a:lnTo>
                  <a:lnTo>
                    <a:pt x="456" y="66"/>
                  </a:lnTo>
                  <a:lnTo>
                    <a:pt x="462" y="44"/>
                  </a:lnTo>
                  <a:lnTo>
                    <a:pt x="478" y="19"/>
                  </a:lnTo>
                  <a:lnTo>
                    <a:pt x="488" y="9"/>
                  </a:lnTo>
                  <a:lnTo>
                    <a:pt x="499" y="5"/>
                  </a:lnTo>
                  <a:lnTo>
                    <a:pt x="494" y="2"/>
                  </a:lnTo>
                  <a:lnTo>
                    <a:pt x="489" y="0"/>
                  </a:lnTo>
                  <a:lnTo>
                    <a:pt x="483" y="1"/>
                  </a:lnTo>
                  <a:lnTo>
                    <a:pt x="478" y="3"/>
                  </a:lnTo>
                  <a:lnTo>
                    <a:pt x="465" y="13"/>
                  </a:lnTo>
                  <a:lnTo>
                    <a:pt x="441" y="38"/>
                  </a:lnTo>
                  <a:lnTo>
                    <a:pt x="427" y="48"/>
                  </a:lnTo>
                  <a:lnTo>
                    <a:pt x="411" y="55"/>
                  </a:lnTo>
                  <a:lnTo>
                    <a:pt x="393" y="58"/>
                  </a:lnTo>
                  <a:lnTo>
                    <a:pt x="375" y="57"/>
                  </a:lnTo>
                  <a:lnTo>
                    <a:pt x="366" y="59"/>
                  </a:lnTo>
                  <a:lnTo>
                    <a:pt x="361" y="65"/>
                  </a:lnTo>
                  <a:lnTo>
                    <a:pt x="358" y="67"/>
                  </a:lnTo>
                  <a:lnTo>
                    <a:pt x="352" y="80"/>
                  </a:lnTo>
                  <a:lnTo>
                    <a:pt x="338" y="95"/>
                  </a:lnTo>
                  <a:lnTo>
                    <a:pt x="331" y="107"/>
                  </a:lnTo>
                  <a:lnTo>
                    <a:pt x="289" y="185"/>
                  </a:lnTo>
                  <a:lnTo>
                    <a:pt x="274" y="201"/>
                  </a:lnTo>
                  <a:lnTo>
                    <a:pt x="257" y="213"/>
                  </a:lnTo>
                  <a:lnTo>
                    <a:pt x="239" y="219"/>
                  </a:lnTo>
                  <a:lnTo>
                    <a:pt x="222" y="221"/>
                  </a:lnTo>
                  <a:lnTo>
                    <a:pt x="173" y="214"/>
                  </a:lnTo>
                  <a:lnTo>
                    <a:pt x="169" y="216"/>
                  </a:lnTo>
                  <a:lnTo>
                    <a:pt x="160" y="226"/>
                  </a:lnTo>
                  <a:lnTo>
                    <a:pt x="152" y="230"/>
                  </a:lnTo>
                  <a:lnTo>
                    <a:pt x="134" y="234"/>
                  </a:lnTo>
                  <a:lnTo>
                    <a:pt x="125" y="234"/>
                  </a:lnTo>
                  <a:lnTo>
                    <a:pt x="109" y="228"/>
                  </a:lnTo>
                  <a:lnTo>
                    <a:pt x="102" y="228"/>
                  </a:lnTo>
                  <a:lnTo>
                    <a:pt x="96" y="234"/>
                  </a:lnTo>
                  <a:lnTo>
                    <a:pt x="80" y="260"/>
                  </a:lnTo>
                  <a:lnTo>
                    <a:pt x="69" y="271"/>
                  </a:lnTo>
                  <a:lnTo>
                    <a:pt x="34" y="328"/>
                  </a:lnTo>
                  <a:lnTo>
                    <a:pt x="30" y="339"/>
                  </a:lnTo>
                  <a:lnTo>
                    <a:pt x="27" y="354"/>
                  </a:lnTo>
                  <a:lnTo>
                    <a:pt x="28" y="370"/>
                  </a:lnTo>
                  <a:lnTo>
                    <a:pt x="29" y="378"/>
                  </a:lnTo>
                  <a:lnTo>
                    <a:pt x="32" y="377"/>
                  </a:lnTo>
                  <a:lnTo>
                    <a:pt x="33" y="372"/>
                  </a:lnTo>
                  <a:lnTo>
                    <a:pt x="32" y="365"/>
                  </a:lnTo>
                  <a:lnTo>
                    <a:pt x="29" y="352"/>
                  </a:lnTo>
                  <a:lnTo>
                    <a:pt x="32" y="352"/>
                  </a:lnTo>
                  <a:lnTo>
                    <a:pt x="37" y="356"/>
                  </a:lnTo>
                  <a:lnTo>
                    <a:pt x="40" y="357"/>
                  </a:lnTo>
                  <a:lnTo>
                    <a:pt x="41" y="358"/>
                  </a:lnTo>
                  <a:lnTo>
                    <a:pt x="44" y="371"/>
                  </a:lnTo>
                  <a:lnTo>
                    <a:pt x="46" y="376"/>
                  </a:lnTo>
                  <a:lnTo>
                    <a:pt x="50" y="382"/>
                  </a:lnTo>
                  <a:lnTo>
                    <a:pt x="54" y="386"/>
                  </a:lnTo>
                  <a:lnTo>
                    <a:pt x="58" y="388"/>
                  </a:lnTo>
                  <a:lnTo>
                    <a:pt x="63" y="389"/>
                  </a:lnTo>
                  <a:lnTo>
                    <a:pt x="68" y="392"/>
                  </a:lnTo>
                  <a:lnTo>
                    <a:pt x="72" y="396"/>
                  </a:lnTo>
                  <a:lnTo>
                    <a:pt x="74" y="402"/>
                  </a:lnTo>
                  <a:lnTo>
                    <a:pt x="76" y="406"/>
                  </a:lnTo>
                  <a:lnTo>
                    <a:pt x="81" y="412"/>
                  </a:lnTo>
                  <a:lnTo>
                    <a:pt x="87" y="417"/>
                  </a:lnTo>
                  <a:lnTo>
                    <a:pt x="90" y="417"/>
                  </a:lnTo>
                  <a:lnTo>
                    <a:pt x="88" y="416"/>
                  </a:lnTo>
                  <a:lnTo>
                    <a:pt x="88" y="414"/>
                  </a:lnTo>
                  <a:lnTo>
                    <a:pt x="90" y="413"/>
                  </a:lnTo>
                  <a:lnTo>
                    <a:pt x="92" y="412"/>
                  </a:lnTo>
                  <a:lnTo>
                    <a:pt x="95" y="411"/>
                  </a:lnTo>
                  <a:lnTo>
                    <a:pt x="97" y="409"/>
                  </a:lnTo>
                  <a:lnTo>
                    <a:pt x="100" y="404"/>
                  </a:lnTo>
                  <a:lnTo>
                    <a:pt x="99" y="400"/>
                  </a:lnTo>
                  <a:lnTo>
                    <a:pt x="96" y="396"/>
                  </a:lnTo>
                  <a:lnTo>
                    <a:pt x="96" y="393"/>
                  </a:lnTo>
                  <a:lnTo>
                    <a:pt x="96" y="386"/>
                  </a:lnTo>
                  <a:lnTo>
                    <a:pt x="96" y="383"/>
                  </a:lnTo>
                  <a:lnTo>
                    <a:pt x="93" y="382"/>
                  </a:lnTo>
                  <a:lnTo>
                    <a:pt x="79" y="388"/>
                  </a:lnTo>
                  <a:lnTo>
                    <a:pt x="77" y="387"/>
                  </a:lnTo>
                  <a:lnTo>
                    <a:pt x="73" y="384"/>
                  </a:lnTo>
                  <a:lnTo>
                    <a:pt x="70" y="383"/>
                  </a:lnTo>
                  <a:lnTo>
                    <a:pt x="61" y="386"/>
                  </a:lnTo>
                  <a:lnTo>
                    <a:pt x="61" y="383"/>
                  </a:lnTo>
                  <a:lnTo>
                    <a:pt x="63" y="382"/>
                  </a:lnTo>
                  <a:lnTo>
                    <a:pt x="67" y="379"/>
                  </a:lnTo>
                  <a:lnTo>
                    <a:pt x="70" y="378"/>
                  </a:lnTo>
                  <a:lnTo>
                    <a:pt x="72" y="379"/>
                  </a:lnTo>
                  <a:lnTo>
                    <a:pt x="77" y="382"/>
                  </a:lnTo>
                  <a:lnTo>
                    <a:pt x="79" y="383"/>
                  </a:lnTo>
                  <a:lnTo>
                    <a:pt x="82" y="383"/>
                  </a:lnTo>
                  <a:lnTo>
                    <a:pt x="84" y="381"/>
                  </a:lnTo>
                  <a:lnTo>
                    <a:pt x="85" y="378"/>
                  </a:lnTo>
                  <a:lnTo>
                    <a:pt x="84" y="374"/>
                  </a:lnTo>
                  <a:lnTo>
                    <a:pt x="82" y="373"/>
                  </a:lnTo>
                  <a:lnTo>
                    <a:pt x="74" y="374"/>
                  </a:lnTo>
                  <a:lnTo>
                    <a:pt x="74" y="371"/>
                  </a:lnTo>
                  <a:lnTo>
                    <a:pt x="77" y="368"/>
                  </a:lnTo>
                  <a:lnTo>
                    <a:pt x="77" y="362"/>
                  </a:lnTo>
                  <a:lnTo>
                    <a:pt x="76" y="350"/>
                  </a:lnTo>
                  <a:lnTo>
                    <a:pt x="77" y="346"/>
                  </a:lnTo>
                  <a:lnTo>
                    <a:pt x="80" y="343"/>
                  </a:lnTo>
                  <a:lnTo>
                    <a:pt x="84" y="342"/>
                  </a:lnTo>
                  <a:lnTo>
                    <a:pt x="85" y="340"/>
                  </a:lnTo>
                  <a:lnTo>
                    <a:pt x="86" y="338"/>
                  </a:lnTo>
                  <a:lnTo>
                    <a:pt x="88" y="337"/>
                  </a:lnTo>
                  <a:lnTo>
                    <a:pt x="92" y="337"/>
                  </a:lnTo>
                  <a:lnTo>
                    <a:pt x="99" y="327"/>
                  </a:lnTo>
                  <a:lnTo>
                    <a:pt x="100" y="326"/>
                  </a:lnTo>
                  <a:lnTo>
                    <a:pt x="101" y="324"/>
                  </a:lnTo>
                  <a:lnTo>
                    <a:pt x="101" y="321"/>
                  </a:lnTo>
                  <a:lnTo>
                    <a:pt x="101" y="320"/>
                  </a:lnTo>
                  <a:lnTo>
                    <a:pt x="103" y="310"/>
                  </a:lnTo>
                  <a:lnTo>
                    <a:pt x="105" y="306"/>
                  </a:lnTo>
                  <a:lnTo>
                    <a:pt x="108" y="303"/>
                  </a:lnTo>
                  <a:lnTo>
                    <a:pt x="111" y="299"/>
                  </a:lnTo>
                  <a:lnTo>
                    <a:pt x="112" y="292"/>
                  </a:lnTo>
                  <a:lnTo>
                    <a:pt x="114" y="289"/>
                  </a:lnTo>
                  <a:lnTo>
                    <a:pt x="119" y="287"/>
                  </a:lnTo>
                  <a:lnTo>
                    <a:pt x="123" y="286"/>
                  </a:lnTo>
                  <a:lnTo>
                    <a:pt x="130" y="288"/>
                  </a:lnTo>
                  <a:lnTo>
                    <a:pt x="140" y="283"/>
                  </a:lnTo>
                  <a:lnTo>
                    <a:pt x="147" y="276"/>
                  </a:lnTo>
                  <a:lnTo>
                    <a:pt x="144" y="273"/>
                  </a:lnTo>
                  <a:lnTo>
                    <a:pt x="147" y="271"/>
                  </a:lnTo>
                  <a:lnTo>
                    <a:pt x="152" y="270"/>
                  </a:lnTo>
                  <a:lnTo>
                    <a:pt x="156" y="272"/>
                  </a:lnTo>
                  <a:lnTo>
                    <a:pt x="157" y="277"/>
                  </a:lnTo>
                  <a:lnTo>
                    <a:pt x="159" y="276"/>
                  </a:lnTo>
                  <a:lnTo>
                    <a:pt x="162" y="272"/>
                  </a:lnTo>
                  <a:lnTo>
                    <a:pt x="166" y="268"/>
                  </a:lnTo>
                  <a:lnTo>
                    <a:pt x="169" y="268"/>
                  </a:lnTo>
                  <a:lnTo>
                    <a:pt x="173" y="265"/>
                  </a:lnTo>
                  <a:lnTo>
                    <a:pt x="176" y="262"/>
                  </a:lnTo>
                  <a:lnTo>
                    <a:pt x="179" y="261"/>
                  </a:lnTo>
                  <a:lnTo>
                    <a:pt x="183" y="264"/>
                  </a:lnTo>
                  <a:lnTo>
                    <a:pt x="182" y="266"/>
                  </a:lnTo>
                  <a:lnTo>
                    <a:pt x="185" y="266"/>
                  </a:lnTo>
                  <a:lnTo>
                    <a:pt x="187" y="265"/>
                  </a:lnTo>
                  <a:lnTo>
                    <a:pt x="192" y="261"/>
                  </a:lnTo>
                  <a:lnTo>
                    <a:pt x="199" y="258"/>
                  </a:lnTo>
                  <a:lnTo>
                    <a:pt x="200" y="256"/>
                  </a:lnTo>
                  <a:lnTo>
                    <a:pt x="199" y="251"/>
                  </a:lnTo>
                  <a:lnTo>
                    <a:pt x="221" y="270"/>
                  </a:lnTo>
                  <a:lnTo>
                    <a:pt x="225" y="271"/>
                  </a:lnTo>
                  <a:lnTo>
                    <a:pt x="228" y="271"/>
                  </a:lnTo>
                  <a:lnTo>
                    <a:pt x="273" y="255"/>
                  </a:lnTo>
                  <a:lnTo>
                    <a:pt x="290" y="255"/>
                  </a:lnTo>
                  <a:lnTo>
                    <a:pt x="298" y="251"/>
                  </a:lnTo>
                  <a:lnTo>
                    <a:pt x="305" y="245"/>
                  </a:lnTo>
                  <a:lnTo>
                    <a:pt x="309" y="244"/>
                  </a:lnTo>
                  <a:lnTo>
                    <a:pt x="312" y="247"/>
                  </a:lnTo>
                  <a:lnTo>
                    <a:pt x="316" y="250"/>
                  </a:lnTo>
                  <a:lnTo>
                    <a:pt x="320" y="248"/>
                  </a:lnTo>
                  <a:lnTo>
                    <a:pt x="324" y="244"/>
                  </a:lnTo>
                  <a:lnTo>
                    <a:pt x="331" y="235"/>
                  </a:lnTo>
                  <a:lnTo>
                    <a:pt x="332" y="234"/>
                  </a:lnTo>
                  <a:lnTo>
                    <a:pt x="334" y="235"/>
                  </a:lnTo>
                  <a:lnTo>
                    <a:pt x="338" y="238"/>
                  </a:lnTo>
                  <a:lnTo>
                    <a:pt x="344" y="240"/>
                  </a:lnTo>
                  <a:lnTo>
                    <a:pt x="356" y="251"/>
                  </a:lnTo>
                  <a:lnTo>
                    <a:pt x="335" y="254"/>
                  </a:lnTo>
                  <a:lnTo>
                    <a:pt x="326" y="251"/>
                  </a:lnTo>
                  <a:lnTo>
                    <a:pt x="319" y="255"/>
                  </a:lnTo>
                  <a:lnTo>
                    <a:pt x="311" y="258"/>
                  </a:lnTo>
                  <a:lnTo>
                    <a:pt x="308" y="263"/>
                  </a:lnTo>
                  <a:lnTo>
                    <a:pt x="305" y="270"/>
                  </a:lnTo>
                  <a:lnTo>
                    <a:pt x="297" y="281"/>
                  </a:lnTo>
                  <a:lnTo>
                    <a:pt x="296" y="283"/>
                  </a:lnTo>
                  <a:lnTo>
                    <a:pt x="293" y="283"/>
                  </a:lnTo>
                  <a:lnTo>
                    <a:pt x="290" y="282"/>
                  </a:lnTo>
                  <a:lnTo>
                    <a:pt x="289" y="280"/>
                  </a:lnTo>
                  <a:lnTo>
                    <a:pt x="289" y="277"/>
                  </a:lnTo>
                  <a:lnTo>
                    <a:pt x="291" y="276"/>
                  </a:lnTo>
                  <a:lnTo>
                    <a:pt x="291" y="273"/>
                  </a:lnTo>
                  <a:lnTo>
                    <a:pt x="268" y="264"/>
                  </a:lnTo>
                  <a:lnTo>
                    <a:pt x="262" y="263"/>
                  </a:lnTo>
                  <a:lnTo>
                    <a:pt x="233" y="273"/>
                  </a:lnTo>
                  <a:lnTo>
                    <a:pt x="232" y="274"/>
                  </a:lnTo>
                  <a:lnTo>
                    <a:pt x="231" y="279"/>
                  </a:lnTo>
                  <a:lnTo>
                    <a:pt x="230" y="280"/>
                  </a:lnTo>
                  <a:lnTo>
                    <a:pt x="229" y="281"/>
                  </a:lnTo>
                  <a:lnTo>
                    <a:pt x="227" y="281"/>
                  </a:lnTo>
                  <a:lnTo>
                    <a:pt x="226" y="282"/>
                  </a:lnTo>
                  <a:lnTo>
                    <a:pt x="220" y="288"/>
                  </a:lnTo>
                  <a:lnTo>
                    <a:pt x="216" y="294"/>
                  </a:lnTo>
                  <a:lnTo>
                    <a:pt x="212" y="301"/>
                  </a:lnTo>
                  <a:lnTo>
                    <a:pt x="208" y="310"/>
                  </a:lnTo>
                  <a:lnTo>
                    <a:pt x="212" y="313"/>
                  </a:lnTo>
                  <a:lnTo>
                    <a:pt x="213" y="315"/>
                  </a:lnTo>
                  <a:lnTo>
                    <a:pt x="216" y="315"/>
                  </a:lnTo>
                  <a:lnTo>
                    <a:pt x="217" y="317"/>
                  </a:lnTo>
                  <a:lnTo>
                    <a:pt x="218" y="321"/>
                  </a:lnTo>
                  <a:lnTo>
                    <a:pt x="218" y="325"/>
                  </a:lnTo>
                  <a:lnTo>
                    <a:pt x="217" y="327"/>
                  </a:lnTo>
                  <a:lnTo>
                    <a:pt x="216" y="329"/>
                  </a:lnTo>
                  <a:lnTo>
                    <a:pt x="212" y="336"/>
                  </a:lnTo>
                  <a:lnTo>
                    <a:pt x="211" y="337"/>
                  </a:lnTo>
                  <a:lnTo>
                    <a:pt x="211" y="341"/>
                  </a:lnTo>
                  <a:lnTo>
                    <a:pt x="212" y="346"/>
                  </a:lnTo>
                  <a:lnTo>
                    <a:pt x="213" y="349"/>
                  </a:lnTo>
                  <a:lnTo>
                    <a:pt x="214" y="352"/>
                  </a:lnTo>
                  <a:lnTo>
                    <a:pt x="215" y="354"/>
                  </a:lnTo>
                  <a:lnTo>
                    <a:pt x="217" y="356"/>
                  </a:lnTo>
                  <a:lnTo>
                    <a:pt x="219" y="358"/>
                  </a:lnTo>
                  <a:lnTo>
                    <a:pt x="224" y="360"/>
                  </a:lnTo>
                  <a:lnTo>
                    <a:pt x="224" y="362"/>
                  </a:lnTo>
                  <a:lnTo>
                    <a:pt x="223" y="367"/>
                  </a:lnTo>
                  <a:lnTo>
                    <a:pt x="221" y="373"/>
                  </a:lnTo>
                  <a:lnTo>
                    <a:pt x="212" y="379"/>
                  </a:lnTo>
                  <a:lnTo>
                    <a:pt x="210" y="383"/>
                  </a:lnTo>
                  <a:lnTo>
                    <a:pt x="211" y="388"/>
                  </a:lnTo>
                  <a:lnTo>
                    <a:pt x="216" y="387"/>
                  </a:lnTo>
                  <a:lnTo>
                    <a:pt x="220" y="385"/>
                  </a:lnTo>
                  <a:lnTo>
                    <a:pt x="222" y="382"/>
                  </a:lnTo>
                  <a:lnTo>
                    <a:pt x="230" y="378"/>
                  </a:lnTo>
                  <a:lnTo>
                    <a:pt x="234" y="378"/>
                  </a:lnTo>
                  <a:lnTo>
                    <a:pt x="234" y="379"/>
                  </a:lnTo>
                  <a:lnTo>
                    <a:pt x="236" y="381"/>
                  </a:lnTo>
                  <a:lnTo>
                    <a:pt x="240" y="390"/>
                  </a:lnTo>
                  <a:lnTo>
                    <a:pt x="240" y="390"/>
                  </a:lnTo>
                  <a:lnTo>
                    <a:pt x="239" y="400"/>
                  </a:lnTo>
                  <a:lnTo>
                    <a:pt x="235" y="411"/>
                  </a:lnTo>
                  <a:lnTo>
                    <a:pt x="235" y="424"/>
                  </a:lnTo>
                  <a:lnTo>
                    <a:pt x="234" y="425"/>
                  </a:lnTo>
                  <a:lnTo>
                    <a:pt x="234" y="426"/>
                  </a:lnTo>
                  <a:lnTo>
                    <a:pt x="234" y="428"/>
                  </a:lnTo>
                  <a:lnTo>
                    <a:pt x="236" y="429"/>
                  </a:lnTo>
                  <a:lnTo>
                    <a:pt x="238" y="430"/>
                  </a:lnTo>
                  <a:lnTo>
                    <a:pt x="239" y="429"/>
                  </a:lnTo>
                  <a:lnTo>
                    <a:pt x="239" y="428"/>
                  </a:lnTo>
                  <a:lnTo>
                    <a:pt x="245" y="424"/>
                  </a:lnTo>
                  <a:lnTo>
                    <a:pt x="249" y="427"/>
                  </a:lnTo>
                  <a:lnTo>
                    <a:pt x="250" y="431"/>
                  </a:lnTo>
                  <a:lnTo>
                    <a:pt x="247" y="434"/>
                  </a:lnTo>
                  <a:lnTo>
                    <a:pt x="244" y="432"/>
                  </a:lnTo>
                  <a:lnTo>
                    <a:pt x="243" y="433"/>
                  </a:lnTo>
                  <a:lnTo>
                    <a:pt x="240" y="439"/>
                  </a:lnTo>
                  <a:lnTo>
                    <a:pt x="238" y="439"/>
                  </a:lnTo>
                  <a:lnTo>
                    <a:pt x="238" y="438"/>
                  </a:lnTo>
                  <a:lnTo>
                    <a:pt x="237" y="436"/>
                  </a:lnTo>
                  <a:lnTo>
                    <a:pt x="236" y="434"/>
                  </a:lnTo>
                  <a:lnTo>
                    <a:pt x="231" y="431"/>
                  </a:lnTo>
                  <a:lnTo>
                    <a:pt x="230" y="429"/>
                  </a:lnTo>
                  <a:lnTo>
                    <a:pt x="228" y="427"/>
                  </a:lnTo>
                  <a:lnTo>
                    <a:pt x="228" y="424"/>
                  </a:lnTo>
                  <a:lnTo>
                    <a:pt x="228" y="423"/>
                  </a:lnTo>
                  <a:lnTo>
                    <a:pt x="226" y="422"/>
                  </a:lnTo>
                  <a:lnTo>
                    <a:pt x="227" y="417"/>
                  </a:lnTo>
                  <a:lnTo>
                    <a:pt x="232" y="411"/>
                  </a:lnTo>
                  <a:lnTo>
                    <a:pt x="232" y="407"/>
                  </a:lnTo>
                  <a:lnTo>
                    <a:pt x="231" y="403"/>
                  </a:lnTo>
                  <a:lnTo>
                    <a:pt x="228" y="403"/>
                  </a:lnTo>
                  <a:lnTo>
                    <a:pt x="225" y="403"/>
                  </a:lnTo>
                  <a:lnTo>
                    <a:pt x="222" y="401"/>
                  </a:lnTo>
                  <a:lnTo>
                    <a:pt x="218" y="401"/>
                  </a:lnTo>
                  <a:lnTo>
                    <a:pt x="211" y="402"/>
                  </a:lnTo>
                  <a:lnTo>
                    <a:pt x="206" y="401"/>
                  </a:lnTo>
                  <a:lnTo>
                    <a:pt x="207" y="393"/>
                  </a:lnTo>
                  <a:lnTo>
                    <a:pt x="206" y="393"/>
                  </a:lnTo>
                  <a:lnTo>
                    <a:pt x="205" y="398"/>
                  </a:lnTo>
                  <a:lnTo>
                    <a:pt x="203" y="401"/>
                  </a:lnTo>
                  <a:lnTo>
                    <a:pt x="202" y="403"/>
                  </a:lnTo>
                  <a:lnTo>
                    <a:pt x="200" y="407"/>
                  </a:lnTo>
                  <a:lnTo>
                    <a:pt x="202" y="406"/>
                  </a:lnTo>
                  <a:lnTo>
                    <a:pt x="204" y="405"/>
                  </a:lnTo>
                  <a:lnTo>
                    <a:pt x="206" y="407"/>
                  </a:lnTo>
                  <a:lnTo>
                    <a:pt x="207" y="410"/>
                  </a:lnTo>
                  <a:lnTo>
                    <a:pt x="204" y="411"/>
                  </a:lnTo>
                  <a:lnTo>
                    <a:pt x="200" y="410"/>
                  </a:lnTo>
                  <a:lnTo>
                    <a:pt x="197" y="411"/>
                  </a:lnTo>
                  <a:lnTo>
                    <a:pt x="195" y="422"/>
                  </a:lnTo>
                  <a:lnTo>
                    <a:pt x="192" y="426"/>
                  </a:lnTo>
                  <a:lnTo>
                    <a:pt x="188" y="427"/>
                  </a:lnTo>
                  <a:lnTo>
                    <a:pt x="187" y="423"/>
                  </a:lnTo>
                  <a:lnTo>
                    <a:pt x="186" y="412"/>
                  </a:lnTo>
                  <a:lnTo>
                    <a:pt x="186" y="407"/>
                  </a:lnTo>
                  <a:lnTo>
                    <a:pt x="188" y="402"/>
                  </a:lnTo>
                  <a:lnTo>
                    <a:pt x="194" y="397"/>
                  </a:lnTo>
                  <a:lnTo>
                    <a:pt x="196" y="394"/>
                  </a:lnTo>
                  <a:lnTo>
                    <a:pt x="195" y="391"/>
                  </a:lnTo>
                  <a:lnTo>
                    <a:pt x="195" y="388"/>
                  </a:lnTo>
                  <a:lnTo>
                    <a:pt x="200" y="387"/>
                  </a:lnTo>
                  <a:lnTo>
                    <a:pt x="206" y="377"/>
                  </a:lnTo>
                  <a:lnTo>
                    <a:pt x="211" y="376"/>
                  </a:lnTo>
                  <a:lnTo>
                    <a:pt x="208" y="368"/>
                  </a:lnTo>
                  <a:lnTo>
                    <a:pt x="206" y="364"/>
                  </a:lnTo>
                  <a:lnTo>
                    <a:pt x="203" y="361"/>
                  </a:lnTo>
                  <a:lnTo>
                    <a:pt x="200" y="356"/>
                  </a:lnTo>
                  <a:lnTo>
                    <a:pt x="199" y="348"/>
                  </a:lnTo>
                  <a:lnTo>
                    <a:pt x="197" y="343"/>
                  </a:lnTo>
                  <a:lnTo>
                    <a:pt x="193" y="340"/>
                  </a:lnTo>
                  <a:lnTo>
                    <a:pt x="189" y="339"/>
                  </a:lnTo>
                  <a:lnTo>
                    <a:pt x="186" y="339"/>
                  </a:lnTo>
                  <a:lnTo>
                    <a:pt x="184" y="340"/>
                  </a:lnTo>
                  <a:lnTo>
                    <a:pt x="183" y="342"/>
                  </a:lnTo>
                  <a:lnTo>
                    <a:pt x="182" y="344"/>
                  </a:lnTo>
                  <a:lnTo>
                    <a:pt x="179" y="344"/>
                  </a:lnTo>
                  <a:lnTo>
                    <a:pt x="177" y="344"/>
                  </a:lnTo>
                  <a:lnTo>
                    <a:pt x="174" y="342"/>
                  </a:lnTo>
                  <a:lnTo>
                    <a:pt x="172" y="341"/>
                  </a:lnTo>
                  <a:lnTo>
                    <a:pt x="168" y="342"/>
                  </a:lnTo>
                  <a:lnTo>
                    <a:pt x="159" y="351"/>
                  </a:lnTo>
                  <a:lnTo>
                    <a:pt x="152" y="356"/>
                  </a:lnTo>
                  <a:lnTo>
                    <a:pt x="150" y="359"/>
                  </a:lnTo>
                  <a:lnTo>
                    <a:pt x="147" y="365"/>
                  </a:lnTo>
                  <a:lnTo>
                    <a:pt x="145" y="371"/>
                  </a:lnTo>
                  <a:lnTo>
                    <a:pt x="147" y="373"/>
                  </a:lnTo>
                  <a:lnTo>
                    <a:pt x="156" y="373"/>
                  </a:lnTo>
                  <a:lnTo>
                    <a:pt x="161" y="375"/>
                  </a:lnTo>
                  <a:lnTo>
                    <a:pt x="160" y="376"/>
                  </a:lnTo>
                  <a:lnTo>
                    <a:pt x="149" y="376"/>
                  </a:lnTo>
                  <a:lnTo>
                    <a:pt x="141" y="379"/>
                  </a:lnTo>
                  <a:lnTo>
                    <a:pt x="138" y="381"/>
                  </a:lnTo>
                  <a:lnTo>
                    <a:pt x="126" y="402"/>
                  </a:lnTo>
                  <a:lnTo>
                    <a:pt x="117" y="403"/>
                  </a:lnTo>
                  <a:lnTo>
                    <a:pt x="114" y="405"/>
                  </a:lnTo>
                  <a:lnTo>
                    <a:pt x="114" y="409"/>
                  </a:lnTo>
                  <a:lnTo>
                    <a:pt x="118" y="410"/>
                  </a:lnTo>
                  <a:lnTo>
                    <a:pt x="118" y="414"/>
                  </a:lnTo>
                  <a:lnTo>
                    <a:pt x="119" y="417"/>
                  </a:lnTo>
                  <a:lnTo>
                    <a:pt x="120" y="418"/>
                  </a:lnTo>
                  <a:lnTo>
                    <a:pt x="121" y="419"/>
                  </a:lnTo>
                  <a:lnTo>
                    <a:pt x="123" y="419"/>
                  </a:lnTo>
                  <a:lnTo>
                    <a:pt x="129" y="424"/>
                  </a:lnTo>
                  <a:lnTo>
                    <a:pt x="130" y="427"/>
                  </a:lnTo>
                  <a:lnTo>
                    <a:pt x="130" y="428"/>
                  </a:lnTo>
                  <a:lnTo>
                    <a:pt x="129" y="429"/>
                  </a:lnTo>
                  <a:lnTo>
                    <a:pt x="128" y="431"/>
                  </a:lnTo>
                  <a:lnTo>
                    <a:pt x="127" y="439"/>
                  </a:lnTo>
                  <a:lnTo>
                    <a:pt x="126" y="442"/>
                  </a:lnTo>
                  <a:lnTo>
                    <a:pt x="126" y="447"/>
                  </a:lnTo>
                  <a:lnTo>
                    <a:pt x="126" y="451"/>
                  </a:lnTo>
                  <a:lnTo>
                    <a:pt x="125" y="453"/>
                  </a:lnTo>
                  <a:lnTo>
                    <a:pt x="124" y="455"/>
                  </a:lnTo>
                  <a:lnTo>
                    <a:pt x="123" y="456"/>
                  </a:lnTo>
                  <a:lnTo>
                    <a:pt x="111" y="458"/>
                  </a:lnTo>
                  <a:lnTo>
                    <a:pt x="108" y="458"/>
                  </a:lnTo>
                  <a:lnTo>
                    <a:pt x="106" y="457"/>
                  </a:lnTo>
                  <a:lnTo>
                    <a:pt x="102" y="452"/>
                  </a:lnTo>
                  <a:lnTo>
                    <a:pt x="99" y="449"/>
                  </a:lnTo>
                  <a:lnTo>
                    <a:pt x="97" y="446"/>
                  </a:lnTo>
                  <a:lnTo>
                    <a:pt x="97" y="443"/>
                  </a:lnTo>
                  <a:lnTo>
                    <a:pt x="98" y="441"/>
                  </a:lnTo>
                  <a:lnTo>
                    <a:pt x="98" y="438"/>
                  </a:lnTo>
                  <a:lnTo>
                    <a:pt x="92" y="422"/>
                  </a:lnTo>
                  <a:lnTo>
                    <a:pt x="90" y="422"/>
                  </a:lnTo>
                  <a:lnTo>
                    <a:pt x="89" y="426"/>
                  </a:lnTo>
                  <a:lnTo>
                    <a:pt x="87" y="430"/>
                  </a:lnTo>
                  <a:lnTo>
                    <a:pt x="84" y="433"/>
                  </a:lnTo>
                  <a:lnTo>
                    <a:pt x="82" y="434"/>
                  </a:lnTo>
                  <a:lnTo>
                    <a:pt x="72" y="426"/>
                  </a:lnTo>
                  <a:lnTo>
                    <a:pt x="70" y="425"/>
                  </a:lnTo>
                  <a:lnTo>
                    <a:pt x="66" y="421"/>
                  </a:lnTo>
                  <a:lnTo>
                    <a:pt x="58" y="420"/>
                  </a:lnTo>
                  <a:lnTo>
                    <a:pt x="48" y="420"/>
                  </a:lnTo>
                  <a:lnTo>
                    <a:pt x="42" y="422"/>
                  </a:lnTo>
                  <a:lnTo>
                    <a:pt x="42" y="424"/>
                  </a:lnTo>
                  <a:lnTo>
                    <a:pt x="43" y="427"/>
                  </a:lnTo>
                  <a:lnTo>
                    <a:pt x="43" y="430"/>
                  </a:lnTo>
                  <a:lnTo>
                    <a:pt x="41" y="430"/>
                  </a:lnTo>
                  <a:lnTo>
                    <a:pt x="39" y="429"/>
                  </a:lnTo>
                  <a:lnTo>
                    <a:pt x="38" y="426"/>
                  </a:lnTo>
                  <a:lnTo>
                    <a:pt x="39" y="420"/>
                  </a:lnTo>
                  <a:lnTo>
                    <a:pt x="38" y="417"/>
                  </a:lnTo>
                  <a:lnTo>
                    <a:pt x="41" y="415"/>
                  </a:lnTo>
                  <a:lnTo>
                    <a:pt x="39" y="414"/>
                  </a:lnTo>
                  <a:lnTo>
                    <a:pt x="31" y="412"/>
                  </a:lnTo>
                  <a:lnTo>
                    <a:pt x="29" y="411"/>
                  </a:lnTo>
                  <a:lnTo>
                    <a:pt x="28" y="407"/>
                  </a:lnTo>
                  <a:lnTo>
                    <a:pt x="27" y="404"/>
                  </a:lnTo>
                  <a:lnTo>
                    <a:pt x="27" y="402"/>
                  </a:lnTo>
                  <a:lnTo>
                    <a:pt x="23" y="402"/>
                  </a:lnTo>
                  <a:lnTo>
                    <a:pt x="22" y="401"/>
                  </a:lnTo>
                  <a:lnTo>
                    <a:pt x="21" y="400"/>
                  </a:lnTo>
                  <a:lnTo>
                    <a:pt x="21" y="398"/>
                  </a:lnTo>
                  <a:lnTo>
                    <a:pt x="22" y="394"/>
                  </a:lnTo>
                  <a:lnTo>
                    <a:pt x="26" y="383"/>
                  </a:lnTo>
                  <a:lnTo>
                    <a:pt x="27" y="380"/>
                  </a:lnTo>
                  <a:lnTo>
                    <a:pt x="25" y="379"/>
                  </a:lnTo>
                  <a:lnTo>
                    <a:pt x="24" y="376"/>
                  </a:lnTo>
                  <a:lnTo>
                    <a:pt x="23" y="375"/>
                  </a:lnTo>
                  <a:lnTo>
                    <a:pt x="20" y="379"/>
                  </a:lnTo>
                  <a:lnTo>
                    <a:pt x="16" y="389"/>
                  </a:lnTo>
                  <a:lnTo>
                    <a:pt x="7" y="419"/>
                  </a:lnTo>
                  <a:lnTo>
                    <a:pt x="6" y="425"/>
                  </a:lnTo>
                  <a:lnTo>
                    <a:pt x="5" y="431"/>
                  </a:lnTo>
                  <a:lnTo>
                    <a:pt x="7" y="553"/>
                  </a:lnTo>
                  <a:lnTo>
                    <a:pt x="7" y="562"/>
                  </a:lnTo>
                  <a:lnTo>
                    <a:pt x="2" y="584"/>
                  </a:lnTo>
                  <a:lnTo>
                    <a:pt x="1" y="591"/>
                  </a:lnTo>
                  <a:lnTo>
                    <a:pt x="2" y="617"/>
                  </a:lnTo>
                  <a:lnTo>
                    <a:pt x="3" y="621"/>
                  </a:lnTo>
                  <a:lnTo>
                    <a:pt x="4" y="625"/>
                  </a:lnTo>
                  <a:lnTo>
                    <a:pt x="5" y="626"/>
                  </a:lnTo>
                  <a:lnTo>
                    <a:pt x="7" y="627"/>
                  </a:lnTo>
                  <a:lnTo>
                    <a:pt x="8" y="625"/>
                  </a:lnTo>
                  <a:lnTo>
                    <a:pt x="7" y="619"/>
                  </a:lnTo>
                  <a:lnTo>
                    <a:pt x="8" y="611"/>
                  </a:lnTo>
                  <a:lnTo>
                    <a:pt x="9" y="604"/>
                  </a:lnTo>
                  <a:lnTo>
                    <a:pt x="9" y="589"/>
                  </a:lnTo>
                  <a:lnTo>
                    <a:pt x="10" y="586"/>
                  </a:lnTo>
                  <a:lnTo>
                    <a:pt x="15" y="587"/>
                  </a:lnTo>
                  <a:lnTo>
                    <a:pt x="30" y="594"/>
                  </a:lnTo>
                  <a:lnTo>
                    <a:pt x="36" y="599"/>
                  </a:lnTo>
                  <a:lnTo>
                    <a:pt x="41" y="607"/>
                  </a:lnTo>
                  <a:lnTo>
                    <a:pt x="44" y="619"/>
                  </a:lnTo>
                  <a:lnTo>
                    <a:pt x="44" y="630"/>
                  </a:lnTo>
                  <a:lnTo>
                    <a:pt x="51" y="640"/>
                  </a:lnTo>
                  <a:lnTo>
                    <a:pt x="54" y="645"/>
                  </a:lnTo>
                  <a:lnTo>
                    <a:pt x="57" y="651"/>
                  </a:lnTo>
                  <a:lnTo>
                    <a:pt x="58" y="657"/>
                  </a:lnTo>
                  <a:lnTo>
                    <a:pt x="57" y="663"/>
                  </a:lnTo>
                  <a:lnTo>
                    <a:pt x="49" y="671"/>
                  </a:lnTo>
                  <a:lnTo>
                    <a:pt x="42" y="677"/>
                  </a:lnTo>
                  <a:lnTo>
                    <a:pt x="37" y="678"/>
                  </a:lnTo>
                  <a:lnTo>
                    <a:pt x="28" y="686"/>
                  </a:lnTo>
                  <a:lnTo>
                    <a:pt x="19" y="691"/>
                  </a:lnTo>
                  <a:lnTo>
                    <a:pt x="17" y="690"/>
                  </a:lnTo>
                  <a:lnTo>
                    <a:pt x="17" y="685"/>
                  </a:lnTo>
                  <a:lnTo>
                    <a:pt x="17" y="681"/>
                  </a:lnTo>
                  <a:lnTo>
                    <a:pt x="19" y="676"/>
                  </a:lnTo>
                  <a:lnTo>
                    <a:pt x="19" y="673"/>
                  </a:lnTo>
                  <a:lnTo>
                    <a:pt x="19" y="669"/>
                  </a:lnTo>
                  <a:lnTo>
                    <a:pt x="15" y="660"/>
                  </a:lnTo>
                  <a:lnTo>
                    <a:pt x="11" y="633"/>
                  </a:lnTo>
                  <a:lnTo>
                    <a:pt x="9" y="631"/>
                  </a:lnTo>
                  <a:lnTo>
                    <a:pt x="9" y="631"/>
                  </a:lnTo>
                  <a:lnTo>
                    <a:pt x="8" y="630"/>
                  </a:lnTo>
                  <a:lnTo>
                    <a:pt x="8" y="629"/>
                  </a:lnTo>
                  <a:lnTo>
                    <a:pt x="7" y="629"/>
                  </a:lnTo>
                  <a:lnTo>
                    <a:pt x="6" y="630"/>
                  </a:lnTo>
                  <a:lnTo>
                    <a:pt x="6" y="631"/>
                  </a:lnTo>
                  <a:lnTo>
                    <a:pt x="6" y="633"/>
                  </a:lnTo>
                  <a:lnTo>
                    <a:pt x="7" y="634"/>
                  </a:lnTo>
                  <a:lnTo>
                    <a:pt x="8" y="637"/>
                  </a:lnTo>
                  <a:lnTo>
                    <a:pt x="17" y="705"/>
                  </a:lnTo>
                  <a:lnTo>
                    <a:pt x="17" y="720"/>
                  </a:lnTo>
                  <a:lnTo>
                    <a:pt x="14" y="73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25" name="Freeform 510">
              <a:extLst>
                <a:ext uri="{FF2B5EF4-FFF2-40B4-BE49-F238E27FC236}">
                  <a16:creationId xmlns:a16="http://schemas.microsoft.com/office/drawing/2014/main" id="{54F56756-C41E-48E4-8E76-944C98BDE25B}"/>
                </a:ext>
              </a:extLst>
            </p:cNvPr>
            <p:cNvSpPr>
              <a:spLocks noChangeArrowheads="1"/>
            </p:cNvSpPr>
            <p:nvPr/>
          </p:nvSpPr>
          <p:spPr bwMode="auto">
            <a:xfrm>
              <a:off x="8691562" y="3190875"/>
              <a:ext cx="468313" cy="263525"/>
            </a:xfrm>
            <a:custGeom>
              <a:avLst/>
              <a:gdLst>
                <a:gd name="T0" fmla="*/ 612 w 1302"/>
                <a:gd name="T1" fmla="*/ 607 h 734"/>
                <a:gd name="T2" fmla="*/ 699 w 1302"/>
                <a:gd name="T3" fmla="*/ 646 h 734"/>
                <a:gd name="T4" fmla="*/ 742 w 1302"/>
                <a:gd name="T5" fmla="*/ 656 h 734"/>
                <a:gd name="T6" fmla="*/ 845 w 1302"/>
                <a:gd name="T7" fmla="*/ 662 h 734"/>
                <a:gd name="T8" fmla="*/ 891 w 1302"/>
                <a:gd name="T9" fmla="*/ 683 h 734"/>
                <a:gd name="T10" fmla="*/ 938 w 1302"/>
                <a:gd name="T11" fmla="*/ 700 h 734"/>
                <a:gd name="T12" fmla="*/ 990 w 1302"/>
                <a:gd name="T13" fmla="*/ 643 h 734"/>
                <a:gd name="T14" fmla="*/ 1090 w 1302"/>
                <a:gd name="T15" fmla="*/ 644 h 734"/>
                <a:gd name="T16" fmla="*/ 1125 w 1302"/>
                <a:gd name="T17" fmla="*/ 601 h 734"/>
                <a:gd name="T18" fmla="*/ 1161 w 1302"/>
                <a:gd name="T19" fmla="*/ 549 h 734"/>
                <a:gd name="T20" fmla="*/ 1226 w 1302"/>
                <a:gd name="T21" fmla="*/ 487 h 734"/>
                <a:gd name="T22" fmla="*/ 1267 w 1302"/>
                <a:gd name="T23" fmla="*/ 455 h 734"/>
                <a:gd name="T24" fmla="*/ 1292 w 1302"/>
                <a:gd name="T25" fmla="*/ 418 h 734"/>
                <a:gd name="T26" fmla="*/ 1257 w 1302"/>
                <a:gd name="T27" fmla="*/ 390 h 734"/>
                <a:gd name="T28" fmla="*/ 1217 w 1302"/>
                <a:gd name="T29" fmla="*/ 339 h 734"/>
                <a:gd name="T30" fmla="*/ 1163 w 1302"/>
                <a:gd name="T31" fmla="*/ 322 h 734"/>
                <a:gd name="T32" fmla="*/ 1109 w 1302"/>
                <a:gd name="T33" fmla="*/ 324 h 734"/>
                <a:gd name="T34" fmla="*/ 1056 w 1302"/>
                <a:gd name="T35" fmla="*/ 265 h 734"/>
                <a:gd name="T36" fmla="*/ 1083 w 1302"/>
                <a:gd name="T37" fmla="*/ 233 h 734"/>
                <a:gd name="T38" fmla="*/ 1029 w 1302"/>
                <a:gd name="T39" fmla="*/ 244 h 734"/>
                <a:gd name="T40" fmla="*/ 1003 w 1302"/>
                <a:gd name="T41" fmla="*/ 222 h 734"/>
                <a:gd name="T42" fmla="*/ 964 w 1302"/>
                <a:gd name="T43" fmla="*/ 197 h 734"/>
                <a:gd name="T44" fmla="*/ 955 w 1302"/>
                <a:gd name="T45" fmla="*/ 221 h 734"/>
                <a:gd name="T46" fmla="*/ 937 w 1302"/>
                <a:gd name="T47" fmla="*/ 253 h 734"/>
                <a:gd name="T48" fmla="*/ 892 w 1302"/>
                <a:gd name="T49" fmla="*/ 290 h 734"/>
                <a:gd name="T50" fmla="*/ 832 w 1302"/>
                <a:gd name="T51" fmla="*/ 224 h 734"/>
                <a:gd name="T52" fmla="*/ 792 w 1302"/>
                <a:gd name="T53" fmla="*/ 195 h 734"/>
                <a:gd name="T54" fmla="*/ 809 w 1302"/>
                <a:gd name="T55" fmla="*/ 153 h 734"/>
                <a:gd name="T56" fmla="*/ 805 w 1302"/>
                <a:gd name="T57" fmla="*/ 117 h 734"/>
                <a:gd name="T58" fmla="*/ 761 w 1302"/>
                <a:gd name="T59" fmla="*/ 133 h 734"/>
                <a:gd name="T60" fmla="*/ 718 w 1302"/>
                <a:gd name="T61" fmla="*/ 108 h 734"/>
                <a:gd name="T62" fmla="*/ 629 w 1302"/>
                <a:gd name="T63" fmla="*/ 82 h 734"/>
                <a:gd name="T64" fmla="*/ 602 w 1302"/>
                <a:gd name="T65" fmla="*/ 32 h 734"/>
                <a:gd name="T66" fmla="*/ 569 w 1302"/>
                <a:gd name="T67" fmla="*/ 10 h 734"/>
                <a:gd name="T68" fmla="*/ 530 w 1302"/>
                <a:gd name="T69" fmla="*/ 56 h 734"/>
                <a:gd name="T70" fmla="*/ 477 w 1302"/>
                <a:gd name="T71" fmla="*/ 55 h 734"/>
                <a:gd name="T72" fmla="*/ 467 w 1302"/>
                <a:gd name="T73" fmla="*/ 12 h 734"/>
                <a:gd name="T74" fmla="*/ 434 w 1302"/>
                <a:gd name="T75" fmla="*/ 6 h 734"/>
                <a:gd name="T76" fmla="*/ 443 w 1302"/>
                <a:gd name="T77" fmla="*/ 22 h 734"/>
                <a:gd name="T78" fmla="*/ 372 w 1302"/>
                <a:gd name="T79" fmla="*/ 73 h 734"/>
                <a:gd name="T80" fmla="*/ 347 w 1302"/>
                <a:gd name="T81" fmla="*/ 90 h 734"/>
                <a:gd name="T82" fmla="*/ 280 w 1302"/>
                <a:gd name="T83" fmla="*/ 106 h 734"/>
                <a:gd name="T84" fmla="*/ 250 w 1302"/>
                <a:gd name="T85" fmla="*/ 136 h 734"/>
                <a:gd name="T86" fmla="*/ 205 w 1302"/>
                <a:gd name="T87" fmla="*/ 166 h 734"/>
                <a:gd name="T88" fmla="*/ 149 w 1302"/>
                <a:gd name="T89" fmla="*/ 194 h 734"/>
                <a:gd name="T90" fmla="*/ 95 w 1302"/>
                <a:gd name="T91" fmla="*/ 197 h 734"/>
                <a:gd name="T92" fmla="*/ 47 w 1302"/>
                <a:gd name="T93" fmla="*/ 238 h 734"/>
                <a:gd name="T94" fmla="*/ 20 w 1302"/>
                <a:gd name="T95" fmla="*/ 263 h 734"/>
                <a:gd name="T96" fmla="*/ 2 w 1302"/>
                <a:gd name="T97" fmla="*/ 234 h 734"/>
                <a:gd name="T98" fmla="*/ 24 w 1302"/>
                <a:gd name="T99" fmla="*/ 280 h 734"/>
                <a:gd name="T100" fmla="*/ 74 w 1302"/>
                <a:gd name="T101" fmla="*/ 323 h 734"/>
                <a:gd name="T102" fmla="*/ 70 w 1302"/>
                <a:gd name="T103" fmla="*/ 378 h 734"/>
                <a:gd name="T104" fmla="*/ 81 w 1302"/>
                <a:gd name="T105" fmla="*/ 423 h 734"/>
                <a:gd name="T106" fmla="*/ 116 w 1302"/>
                <a:gd name="T107" fmla="*/ 483 h 734"/>
                <a:gd name="T108" fmla="*/ 172 w 1302"/>
                <a:gd name="T109" fmla="*/ 515 h 734"/>
                <a:gd name="T110" fmla="*/ 228 w 1302"/>
                <a:gd name="T111" fmla="*/ 573 h 734"/>
                <a:gd name="T112" fmla="*/ 264 w 1302"/>
                <a:gd name="T113" fmla="*/ 614 h 734"/>
                <a:gd name="T114" fmla="*/ 309 w 1302"/>
                <a:gd name="T115" fmla="*/ 641 h 734"/>
                <a:gd name="T116" fmla="*/ 374 w 1302"/>
                <a:gd name="T117" fmla="*/ 702 h 734"/>
                <a:gd name="T118" fmla="*/ 444 w 1302"/>
                <a:gd name="T119" fmla="*/ 716 h 734"/>
                <a:gd name="T120" fmla="*/ 489 w 1302"/>
                <a:gd name="T121" fmla="*/ 720 h 734"/>
                <a:gd name="T122" fmla="*/ 521 w 1302"/>
                <a:gd name="T123" fmla="*/ 669 h 734"/>
                <a:gd name="T124" fmla="*/ 548 w 1302"/>
                <a:gd name="T125" fmla="*/ 611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2" h="734">
                  <a:moveTo>
                    <a:pt x="551" y="603"/>
                  </a:moveTo>
                  <a:cubicBezTo>
                    <a:pt x="552" y="602"/>
                    <a:pt x="554" y="601"/>
                    <a:pt x="556" y="601"/>
                  </a:cubicBezTo>
                  <a:lnTo>
                    <a:pt x="560" y="600"/>
                  </a:lnTo>
                  <a:cubicBezTo>
                    <a:pt x="561" y="600"/>
                    <a:pt x="562" y="600"/>
                    <a:pt x="564" y="601"/>
                  </a:cubicBezTo>
                  <a:lnTo>
                    <a:pt x="575" y="604"/>
                  </a:lnTo>
                  <a:lnTo>
                    <a:pt x="588" y="605"/>
                  </a:lnTo>
                  <a:cubicBezTo>
                    <a:pt x="591" y="605"/>
                    <a:pt x="594" y="608"/>
                    <a:pt x="595" y="611"/>
                  </a:cubicBezTo>
                  <a:lnTo>
                    <a:pt x="597" y="620"/>
                  </a:lnTo>
                  <a:lnTo>
                    <a:pt x="603" y="618"/>
                  </a:lnTo>
                  <a:lnTo>
                    <a:pt x="604" y="615"/>
                  </a:lnTo>
                  <a:cubicBezTo>
                    <a:pt x="604" y="614"/>
                    <a:pt x="604" y="613"/>
                    <a:pt x="605" y="612"/>
                  </a:cubicBezTo>
                  <a:cubicBezTo>
                    <a:pt x="606" y="610"/>
                    <a:pt x="610" y="607"/>
                    <a:pt x="612" y="607"/>
                  </a:cubicBezTo>
                  <a:lnTo>
                    <a:pt x="612" y="607"/>
                  </a:lnTo>
                  <a:cubicBezTo>
                    <a:pt x="615" y="607"/>
                    <a:pt x="618" y="608"/>
                    <a:pt x="619" y="610"/>
                  </a:cubicBezTo>
                  <a:cubicBezTo>
                    <a:pt x="619" y="610"/>
                    <a:pt x="619" y="610"/>
                    <a:pt x="620" y="610"/>
                  </a:cubicBezTo>
                  <a:lnTo>
                    <a:pt x="625" y="610"/>
                  </a:lnTo>
                  <a:cubicBezTo>
                    <a:pt x="626" y="610"/>
                    <a:pt x="626" y="611"/>
                    <a:pt x="627" y="611"/>
                  </a:cubicBezTo>
                  <a:lnTo>
                    <a:pt x="631" y="612"/>
                  </a:lnTo>
                  <a:lnTo>
                    <a:pt x="642" y="617"/>
                  </a:lnTo>
                  <a:lnTo>
                    <a:pt x="650" y="620"/>
                  </a:lnTo>
                  <a:lnTo>
                    <a:pt x="655" y="623"/>
                  </a:lnTo>
                  <a:lnTo>
                    <a:pt x="665" y="631"/>
                  </a:lnTo>
                  <a:lnTo>
                    <a:pt x="680" y="637"/>
                  </a:lnTo>
                  <a:lnTo>
                    <a:pt x="699" y="646"/>
                  </a:lnTo>
                  <a:lnTo>
                    <a:pt x="702" y="645"/>
                  </a:lnTo>
                  <a:lnTo>
                    <a:pt x="708" y="642"/>
                  </a:lnTo>
                  <a:lnTo>
                    <a:pt x="711" y="641"/>
                  </a:lnTo>
                  <a:lnTo>
                    <a:pt x="719" y="641"/>
                  </a:lnTo>
                  <a:lnTo>
                    <a:pt x="719" y="641"/>
                  </a:lnTo>
                  <a:cubicBezTo>
                    <a:pt x="721" y="641"/>
                    <a:pt x="723" y="642"/>
                    <a:pt x="724" y="643"/>
                  </a:cubicBezTo>
                  <a:cubicBezTo>
                    <a:pt x="726" y="644"/>
                    <a:pt x="728" y="646"/>
                    <a:pt x="728" y="648"/>
                  </a:cubicBezTo>
                  <a:cubicBezTo>
                    <a:pt x="730" y="648"/>
                    <a:pt x="731" y="649"/>
                    <a:pt x="732" y="649"/>
                  </a:cubicBezTo>
                  <a:lnTo>
                    <a:pt x="733" y="650"/>
                  </a:lnTo>
                  <a:cubicBezTo>
                    <a:pt x="735" y="651"/>
                    <a:pt x="736" y="651"/>
                    <a:pt x="737" y="652"/>
                  </a:cubicBezTo>
                  <a:cubicBezTo>
                    <a:pt x="738" y="653"/>
                    <a:pt x="740" y="653"/>
                    <a:pt x="741" y="654"/>
                  </a:cubicBezTo>
                  <a:cubicBezTo>
                    <a:pt x="741" y="655"/>
                    <a:pt x="742" y="655"/>
                    <a:pt x="742" y="656"/>
                  </a:cubicBezTo>
                  <a:cubicBezTo>
                    <a:pt x="744" y="656"/>
                    <a:pt x="745" y="657"/>
                    <a:pt x="746" y="659"/>
                  </a:cubicBezTo>
                  <a:cubicBezTo>
                    <a:pt x="747" y="660"/>
                    <a:pt x="749" y="662"/>
                    <a:pt x="749" y="664"/>
                  </a:cubicBezTo>
                  <a:lnTo>
                    <a:pt x="766" y="676"/>
                  </a:lnTo>
                  <a:lnTo>
                    <a:pt x="773" y="679"/>
                  </a:lnTo>
                  <a:lnTo>
                    <a:pt x="789" y="678"/>
                  </a:lnTo>
                  <a:lnTo>
                    <a:pt x="816" y="682"/>
                  </a:lnTo>
                  <a:lnTo>
                    <a:pt x="820" y="682"/>
                  </a:lnTo>
                  <a:cubicBezTo>
                    <a:pt x="822" y="681"/>
                    <a:pt x="823" y="682"/>
                    <a:pt x="825" y="682"/>
                  </a:cubicBezTo>
                  <a:lnTo>
                    <a:pt x="833" y="668"/>
                  </a:lnTo>
                  <a:cubicBezTo>
                    <a:pt x="834" y="667"/>
                    <a:pt x="835" y="666"/>
                    <a:pt x="836" y="665"/>
                  </a:cubicBezTo>
                  <a:lnTo>
                    <a:pt x="839" y="663"/>
                  </a:lnTo>
                  <a:cubicBezTo>
                    <a:pt x="841" y="662"/>
                    <a:pt x="843" y="661"/>
                    <a:pt x="845" y="662"/>
                  </a:cubicBezTo>
                  <a:lnTo>
                    <a:pt x="849" y="662"/>
                  </a:lnTo>
                  <a:lnTo>
                    <a:pt x="851" y="662"/>
                  </a:lnTo>
                  <a:cubicBezTo>
                    <a:pt x="852" y="661"/>
                    <a:pt x="853" y="661"/>
                    <a:pt x="853" y="661"/>
                  </a:cubicBezTo>
                  <a:cubicBezTo>
                    <a:pt x="855" y="661"/>
                    <a:pt x="858" y="661"/>
                    <a:pt x="859" y="661"/>
                  </a:cubicBezTo>
                  <a:cubicBezTo>
                    <a:pt x="860" y="661"/>
                    <a:pt x="862" y="662"/>
                    <a:pt x="862" y="663"/>
                  </a:cubicBezTo>
                  <a:lnTo>
                    <a:pt x="865" y="664"/>
                  </a:lnTo>
                  <a:lnTo>
                    <a:pt x="878" y="667"/>
                  </a:lnTo>
                  <a:cubicBezTo>
                    <a:pt x="878" y="667"/>
                    <a:pt x="879" y="668"/>
                    <a:pt x="880" y="668"/>
                  </a:cubicBezTo>
                  <a:lnTo>
                    <a:pt x="884" y="669"/>
                  </a:lnTo>
                  <a:cubicBezTo>
                    <a:pt x="885" y="670"/>
                    <a:pt x="887" y="672"/>
                    <a:pt x="888" y="674"/>
                  </a:cubicBezTo>
                  <a:lnTo>
                    <a:pt x="889" y="677"/>
                  </a:lnTo>
                  <a:lnTo>
                    <a:pt x="891" y="683"/>
                  </a:lnTo>
                  <a:lnTo>
                    <a:pt x="897" y="682"/>
                  </a:lnTo>
                  <a:cubicBezTo>
                    <a:pt x="898" y="682"/>
                    <a:pt x="899" y="682"/>
                    <a:pt x="900" y="683"/>
                  </a:cubicBezTo>
                  <a:lnTo>
                    <a:pt x="903" y="684"/>
                  </a:lnTo>
                  <a:cubicBezTo>
                    <a:pt x="903" y="684"/>
                    <a:pt x="904" y="684"/>
                    <a:pt x="905" y="684"/>
                  </a:cubicBezTo>
                  <a:lnTo>
                    <a:pt x="912" y="689"/>
                  </a:lnTo>
                  <a:lnTo>
                    <a:pt x="914" y="689"/>
                  </a:lnTo>
                  <a:lnTo>
                    <a:pt x="920" y="687"/>
                  </a:lnTo>
                  <a:cubicBezTo>
                    <a:pt x="921" y="686"/>
                    <a:pt x="922" y="686"/>
                    <a:pt x="923" y="686"/>
                  </a:cubicBezTo>
                  <a:lnTo>
                    <a:pt x="926" y="686"/>
                  </a:lnTo>
                  <a:cubicBezTo>
                    <a:pt x="928" y="687"/>
                    <a:pt x="931" y="688"/>
                    <a:pt x="932" y="690"/>
                  </a:cubicBezTo>
                  <a:lnTo>
                    <a:pt x="937" y="696"/>
                  </a:lnTo>
                  <a:cubicBezTo>
                    <a:pt x="937" y="697"/>
                    <a:pt x="938" y="698"/>
                    <a:pt x="938" y="700"/>
                  </a:cubicBezTo>
                  <a:lnTo>
                    <a:pt x="939" y="708"/>
                  </a:lnTo>
                  <a:lnTo>
                    <a:pt x="948" y="684"/>
                  </a:lnTo>
                  <a:lnTo>
                    <a:pt x="953" y="674"/>
                  </a:lnTo>
                  <a:cubicBezTo>
                    <a:pt x="954" y="673"/>
                    <a:pt x="954" y="673"/>
                    <a:pt x="955" y="672"/>
                  </a:cubicBezTo>
                  <a:lnTo>
                    <a:pt x="962" y="665"/>
                  </a:lnTo>
                  <a:lnTo>
                    <a:pt x="963" y="661"/>
                  </a:lnTo>
                  <a:cubicBezTo>
                    <a:pt x="963" y="660"/>
                    <a:pt x="963" y="660"/>
                    <a:pt x="964" y="659"/>
                  </a:cubicBezTo>
                  <a:lnTo>
                    <a:pt x="966" y="656"/>
                  </a:lnTo>
                  <a:cubicBezTo>
                    <a:pt x="966" y="655"/>
                    <a:pt x="967" y="654"/>
                    <a:pt x="968" y="654"/>
                  </a:cubicBezTo>
                  <a:lnTo>
                    <a:pt x="978" y="646"/>
                  </a:lnTo>
                  <a:cubicBezTo>
                    <a:pt x="979" y="645"/>
                    <a:pt x="980" y="645"/>
                    <a:pt x="981" y="645"/>
                  </a:cubicBezTo>
                  <a:lnTo>
                    <a:pt x="990" y="643"/>
                  </a:lnTo>
                  <a:cubicBezTo>
                    <a:pt x="991" y="643"/>
                    <a:pt x="992" y="643"/>
                    <a:pt x="994" y="643"/>
                  </a:cubicBezTo>
                  <a:lnTo>
                    <a:pt x="1003" y="645"/>
                  </a:lnTo>
                  <a:lnTo>
                    <a:pt x="1024" y="656"/>
                  </a:lnTo>
                  <a:lnTo>
                    <a:pt x="1030" y="652"/>
                  </a:lnTo>
                  <a:cubicBezTo>
                    <a:pt x="1030" y="652"/>
                    <a:pt x="1031" y="652"/>
                    <a:pt x="1032" y="651"/>
                  </a:cubicBezTo>
                  <a:lnTo>
                    <a:pt x="1037" y="650"/>
                  </a:lnTo>
                  <a:cubicBezTo>
                    <a:pt x="1038" y="649"/>
                    <a:pt x="1041" y="650"/>
                    <a:pt x="1042" y="650"/>
                  </a:cubicBezTo>
                  <a:lnTo>
                    <a:pt x="1045" y="652"/>
                  </a:lnTo>
                  <a:cubicBezTo>
                    <a:pt x="1046" y="652"/>
                    <a:pt x="1047" y="653"/>
                    <a:pt x="1048" y="654"/>
                  </a:cubicBezTo>
                  <a:lnTo>
                    <a:pt x="1052" y="658"/>
                  </a:lnTo>
                  <a:lnTo>
                    <a:pt x="1054" y="658"/>
                  </a:lnTo>
                  <a:lnTo>
                    <a:pt x="1090" y="644"/>
                  </a:lnTo>
                  <a:lnTo>
                    <a:pt x="1096" y="633"/>
                  </a:lnTo>
                  <a:cubicBezTo>
                    <a:pt x="1096" y="632"/>
                    <a:pt x="1097" y="632"/>
                    <a:pt x="1098" y="631"/>
                  </a:cubicBezTo>
                  <a:lnTo>
                    <a:pt x="1101" y="628"/>
                  </a:lnTo>
                  <a:cubicBezTo>
                    <a:pt x="1102" y="628"/>
                    <a:pt x="1103" y="627"/>
                    <a:pt x="1104" y="627"/>
                  </a:cubicBezTo>
                  <a:lnTo>
                    <a:pt x="1109" y="626"/>
                  </a:lnTo>
                  <a:cubicBezTo>
                    <a:pt x="1110" y="626"/>
                    <a:pt x="1111" y="626"/>
                    <a:pt x="1112" y="626"/>
                  </a:cubicBezTo>
                  <a:lnTo>
                    <a:pt x="1115" y="626"/>
                  </a:lnTo>
                  <a:lnTo>
                    <a:pt x="1115" y="626"/>
                  </a:lnTo>
                  <a:lnTo>
                    <a:pt x="1116" y="624"/>
                  </a:lnTo>
                  <a:lnTo>
                    <a:pt x="1119" y="611"/>
                  </a:lnTo>
                  <a:lnTo>
                    <a:pt x="1122" y="604"/>
                  </a:lnTo>
                  <a:cubicBezTo>
                    <a:pt x="1122" y="603"/>
                    <a:pt x="1123" y="602"/>
                    <a:pt x="1125" y="601"/>
                  </a:cubicBezTo>
                  <a:lnTo>
                    <a:pt x="1129" y="599"/>
                  </a:lnTo>
                  <a:cubicBezTo>
                    <a:pt x="1130" y="598"/>
                    <a:pt x="1131" y="598"/>
                    <a:pt x="1132" y="597"/>
                  </a:cubicBezTo>
                  <a:lnTo>
                    <a:pt x="1137" y="597"/>
                  </a:lnTo>
                  <a:lnTo>
                    <a:pt x="1147" y="597"/>
                  </a:lnTo>
                  <a:lnTo>
                    <a:pt x="1150" y="596"/>
                  </a:lnTo>
                  <a:lnTo>
                    <a:pt x="1154" y="592"/>
                  </a:lnTo>
                  <a:lnTo>
                    <a:pt x="1157" y="587"/>
                  </a:lnTo>
                  <a:lnTo>
                    <a:pt x="1158" y="582"/>
                  </a:lnTo>
                  <a:lnTo>
                    <a:pt x="1158" y="570"/>
                  </a:lnTo>
                  <a:lnTo>
                    <a:pt x="1158" y="568"/>
                  </a:lnTo>
                  <a:lnTo>
                    <a:pt x="1158" y="560"/>
                  </a:lnTo>
                  <a:lnTo>
                    <a:pt x="1161" y="549"/>
                  </a:lnTo>
                  <a:lnTo>
                    <a:pt x="1165" y="539"/>
                  </a:lnTo>
                  <a:lnTo>
                    <a:pt x="1170" y="530"/>
                  </a:lnTo>
                  <a:cubicBezTo>
                    <a:pt x="1171" y="529"/>
                    <a:pt x="1171" y="529"/>
                    <a:pt x="1172" y="528"/>
                  </a:cubicBezTo>
                  <a:lnTo>
                    <a:pt x="1177" y="523"/>
                  </a:lnTo>
                  <a:cubicBezTo>
                    <a:pt x="1178" y="522"/>
                    <a:pt x="1179" y="521"/>
                    <a:pt x="1180" y="521"/>
                  </a:cubicBezTo>
                  <a:lnTo>
                    <a:pt x="1205" y="511"/>
                  </a:lnTo>
                  <a:lnTo>
                    <a:pt x="1213" y="505"/>
                  </a:lnTo>
                  <a:lnTo>
                    <a:pt x="1214" y="494"/>
                  </a:lnTo>
                  <a:cubicBezTo>
                    <a:pt x="1214" y="492"/>
                    <a:pt x="1215" y="490"/>
                    <a:pt x="1217" y="488"/>
                  </a:cubicBezTo>
                  <a:cubicBezTo>
                    <a:pt x="1218" y="487"/>
                    <a:pt x="1221" y="486"/>
                    <a:pt x="1223" y="487"/>
                  </a:cubicBezTo>
                  <a:lnTo>
                    <a:pt x="1226" y="487"/>
                  </a:lnTo>
                  <a:lnTo>
                    <a:pt x="1226" y="487"/>
                  </a:lnTo>
                  <a:lnTo>
                    <a:pt x="1234" y="478"/>
                  </a:lnTo>
                  <a:cubicBezTo>
                    <a:pt x="1234" y="477"/>
                    <a:pt x="1235" y="476"/>
                    <a:pt x="1236" y="476"/>
                  </a:cubicBezTo>
                  <a:lnTo>
                    <a:pt x="1241" y="473"/>
                  </a:lnTo>
                  <a:lnTo>
                    <a:pt x="1242" y="469"/>
                  </a:lnTo>
                  <a:cubicBezTo>
                    <a:pt x="1242" y="468"/>
                    <a:pt x="1242" y="467"/>
                    <a:pt x="1242" y="467"/>
                  </a:cubicBezTo>
                  <a:lnTo>
                    <a:pt x="1243" y="464"/>
                  </a:lnTo>
                  <a:cubicBezTo>
                    <a:pt x="1244" y="463"/>
                    <a:pt x="1245" y="461"/>
                    <a:pt x="1246" y="460"/>
                  </a:cubicBezTo>
                  <a:lnTo>
                    <a:pt x="1250" y="458"/>
                  </a:lnTo>
                  <a:cubicBezTo>
                    <a:pt x="1252" y="457"/>
                    <a:pt x="1254" y="456"/>
                    <a:pt x="1256" y="457"/>
                  </a:cubicBezTo>
                  <a:lnTo>
                    <a:pt x="1262" y="458"/>
                  </a:lnTo>
                  <a:lnTo>
                    <a:pt x="1265" y="456"/>
                  </a:lnTo>
                  <a:cubicBezTo>
                    <a:pt x="1266" y="455"/>
                    <a:pt x="1266" y="455"/>
                    <a:pt x="1267" y="455"/>
                  </a:cubicBezTo>
                  <a:cubicBezTo>
                    <a:pt x="1268" y="455"/>
                    <a:pt x="1271" y="455"/>
                    <a:pt x="1272" y="455"/>
                  </a:cubicBezTo>
                  <a:cubicBezTo>
                    <a:pt x="1272" y="455"/>
                    <a:pt x="1274" y="455"/>
                    <a:pt x="1275" y="456"/>
                  </a:cubicBezTo>
                  <a:lnTo>
                    <a:pt x="1284" y="460"/>
                  </a:lnTo>
                  <a:lnTo>
                    <a:pt x="1286" y="460"/>
                  </a:lnTo>
                  <a:lnTo>
                    <a:pt x="1292" y="454"/>
                  </a:lnTo>
                  <a:cubicBezTo>
                    <a:pt x="1292" y="454"/>
                    <a:pt x="1293" y="453"/>
                    <a:pt x="1294" y="453"/>
                  </a:cubicBezTo>
                  <a:lnTo>
                    <a:pt x="1298" y="451"/>
                  </a:lnTo>
                  <a:cubicBezTo>
                    <a:pt x="1299" y="451"/>
                    <a:pt x="1300" y="451"/>
                    <a:pt x="1301" y="451"/>
                  </a:cubicBezTo>
                  <a:lnTo>
                    <a:pt x="1301" y="451"/>
                  </a:lnTo>
                  <a:lnTo>
                    <a:pt x="1301" y="448"/>
                  </a:lnTo>
                  <a:lnTo>
                    <a:pt x="1293" y="418"/>
                  </a:lnTo>
                  <a:lnTo>
                    <a:pt x="1292" y="418"/>
                  </a:lnTo>
                  <a:lnTo>
                    <a:pt x="1289" y="419"/>
                  </a:lnTo>
                  <a:cubicBezTo>
                    <a:pt x="1287" y="419"/>
                    <a:pt x="1285" y="418"/>
                    <a:pt x="1284" y="418"/>
                  </a:cubicBezTo>
                  <a:lnTo>
                    <a:pt x="1281" y="416"/>
                  </a:lnTo>
                  <a:cubicBezTo>
                    <a:pt x="1281" y="416"/>
                    <a:pt x="1280" y="415"/>
                    <a:pt x="1280" y="414"/>
                  </a:cubicBezTo>
                  <a:lnTo>
                    <a:pt x="1274" y="409"/>
                  </a:lnTo>
                  <a:lnTo>
                    <a:pt x="1270" y="409"/>
                  </a:lnTo>
                  <a:cubicBezTo>
                    <a:pt x="1268" y="409"/>
                    <a:pt x="1267" y="409"/>
                    <a:pt x="1266" y="408"/>
                  </a:cubicBezTo>
                  <a:lnTo>
                    <a:pt x="1263" y="406"/>
                  </a:lnTo>
                  <a:cubicBezTo>
                    <a:pt x="1262" y="405"/>
                    <a:pt x="1261" y="404"/>
                    <a:pt x="1261" y="403"/>
                  </a:cubicBezTo>
                  <a:lnTo>
                    <a:pt x="1260" y="401"/>
                  </a:lnTo>
                  <a:cubicBezTo>
                    <a:pt x="1259" y="400"/>
                    <a:pt x="1259" y="400"/>
                    <a:pt x="1259" y="399"/>
                  </a:cubicBezTo>
                  <a:lnTo>
                    <a:pt x="1257" y="390"/>
                  </a:lnTo>
                  <a:lnTo>
                    <a:pt x="1253" y="382"/>
                  </a:lnTo>
                  <a:lnTo>
                    <a:pt x="1249" y="372"/>
                  </a:lnTo>
                  <a:cubicBezTo>
                    <a:pt x="1249" y="372"/>
                    <a:pt x="1249" y="371"/>
                    <a:pt x="1249" y="370"/>
                  </a:cubicBezTo>
                  <a:lnTo>
                    <a:pt x="1249" y="362"/>
                  </a:lnTo>
                  <a:cubicBezTo>
                    <a:pt x="1249" y="360"/>
                    <a:pt x="1249" y="358"/>
                    <a:pt x="1250" y="357"/>
                  </a:cubicBezTo>
                  <a:cubicBezTo>
                    <a:pt x="1250" y="356"/>
                    <a:pt x="1249" y="355"/>
                    <a:pt x="1249" y="354"/>
                  </a:cubicBezTo>
                  <a:lnTo>
                    <a:pt x="1248" y="351"/>
                  </a:lnTo>
                  <a:cubicBezTo>
                    <a:pt x="1248" y="350"/>
                    <a:pt x="1248" y="350"/>
                    <a:pt x="1248" y="349"/>
                  </a:cubicBezTo>
                  <a:cubicBezTo>
                    <a:pt x="1247" y="350"/>
                    <a:pt x="1246" y="350"/>
                    <a:pt x="1245" y="350"/>
                  </a:cubicBezTo>
                  <a:lnTo>
                    <a:pt x="1240" y="350"/>
                  </a:lnTo>
                  <a:cubicBezTo>
                    <a:pt x="1238" y="350"/>
                    <a:pt x="1237" y="350"/>
                    <a:pt x="1236" y="349"/>
                  </a:cubicBezTo>
                  <a:lnTo>
                    <a:pt x="1217" y="339"/>
                  </a:lnTo>
                  <a:lnTo>
                    <a:pt x="1216" y="339"/>
                  </a:lnTo>
                  <a:lnTo>
                    <a:pt x="1211" y="344"/>
                  </a:lnTo>
                  <a:cubicBezTo>
                    <a:pt x="1210" y="345"/>
                    <a:pt x="1209" y="346"/>
                    <a:pt x="1207" y="346"/>
                  </a:cubicBezTo>
                  <a:lnTo>
                    <a:pt x="1204" y="346"/>
                  </a:lnTo>
                  <a:cubicBezTo>
                    <a:pt x="1202" y="347"/>
                    <a:pt x="1200" y="346"/>
                    <a:pt x="1198" y="345"/>
                  </a:cubicBezTo>
                  <a:lnTo>
                    <a:pt x="1194" y="342"/>
                  </a:lnTo>
                  <a:cubicBezTo>
                    <a:pt x="1193" y="341"/>
                    <a:pt x="1192" y="340"/>
                    <a:pt x="1192" y="339"/>
                  </a:cubicBezTo>
                  <a:lnTo>
                    <a:pt x="1190" y="333"/>
                  </a:lnTo>
                  <a:lnTo>
                    <a:pt x="1183" y="330"/>
                  </a:lnTo>
                  <a:cubicBezTo>
                    <a:pt x="1183" y="330"/>
                    <a:pt x="1182" y="330"/>
                    <a:pt x="1181" y="329"/>
                  </a:cubicBezTo>
                  <a:lnTo>
                    <a:pt x="1175" y="324"/>
                  </a:lnTo>
                  <a:lnTo>
                    <a:pt x="1163" y="322"/>
                  </a:lnTo>
                  <a:cubicBezTo>
                    <a:pt x="1162" y="321"/>
                    <a:pt x="1160" y="320"/>
                    <a:pt x="1159" y="319"/>
                  </a:cubicBezTo>
                  <a:lnTo>
                    <a:pt x="1156" y="316"/>
                  </a:lnTo>
                  <a:cubicBezTo>
                    <a:pt x="1156" y="317"/>
                    <a:pt x="1155" y="317"/>
                    <a:pt x="1154" y="317"/>
                  </a:cubicBezTo>
                  <a:lnTo>
                    <a:pt x="1148" y="319"/>
                  </a:lnTo>
                  <a:cubicBezTo>
                    <a:pt x="1147" y="319"/>
                    <a:pt x="1147" y="319"/>
                    <a:pt x="1146" y="320"/>
                  </a:cubicBezTo>
                  <a:lnTo>
                    <a:pt x="1138" y="320"/>
                  </a:lnTo>
                  <a:lnTo>
                    <a:pt x="1134" y="324"/>
                  </a:lnTo>
                  <a:cubicBezTo>
                    <a:pt x="1133" y="325"/>
                    <a:pt x="1132" y="325"/>
                    <a:pt x="1131" y="326"/>
                  </a:cubicBezTo>
                  <a:lnTo>
                    <a:pt x="1124" y="328"/>
                  </a:lnTo>
                  <a:cubicBezTo>
                    <a:pt x="1123" y="328"/>
                    <a:pt x="1121" y="328"/>
                    <a:pt x="1120" y="328"/>
                  </a:cubicBezTo>
                  <a:lnTo>
                    <a:pt x="1113" y="326"/>
                  </a:lnTo>
                  <a:cubicBezTo>
                    <a:pt x="1111" y="326"/>
                    <a:pt x="1110" y="325"/>
                    <a:pt x="1109" y="324"/>
                  </a:cubicBezTo>
                  <a:lnTo>
                    <a:pt x="1093" y="308"/>
                  </a:lnTo>
                  <a:lnTo>
                    <a:pt x="1086" y="293"/>
                  </a:lnTo>
                  <a:cubicBezTo>
                    <a:pt x="1085" y="293"/>
                    <a:pt x="1084" y="292"/>
                    <a:pt x="1084" y="290"/>
                  </a:cubicBezTo>
                  <a:cubicBezTo>
                    <a:pt x="1084" y="289"/>
                    <a:pt x="1083" y="288"/>
                    <a:pt x="1083" y="286"/>
                  </a:cubicBezTo>
                  <a:lnTo>
                    <a:pt x="1083" y="286"/>
                  </a:lnTo>
                  <a:cubicBezTo>
                    <a:pt x="1082" y="287"/>
                    <a:pt x="1081" y="287"/>
                    <a:pt x="1080" y="287"/>
                  </a:cubicBezTo>
                  <a:cubicBezTo>
                    <a:pt x="1079" y="287"/>
                    <a:pt x="1075" y="288"/>
                    <a:pt x="1074" y="287"/>
                  </a:cubicBezTo>
                  <a:lnTo>
                    <a:pt x="1071" y="285"/>
                  </a:lnTo>
                  <a:cubicBezTo>
                    <a:pt x="1070" y="285"/>
                    <a:pt x="1068" y="284"/>
                    <a:pt x="1068" y="283"/>
                  </a:cubicBezTo>
                  <a:lnTo>
                    <a:pt x="1058" y="271"/>
                  </a:lnTo>
                  <a:cubicBezTo>
                    <a:pt x="1057" y="270"/>
                    <a:pt x="1057" y="269"/>
                    <a:pt x="1057" y="268"/>
                  </a:cubicBezTo>
                  <a:lnTo>
                    <a:pt x="1056" y="265"/>
                  </a:lnTo>
                  <a:cubicBezTo>
                    <a:pt x="1056" y="264"/>
                    <a:pt x="1056" y="262"/>
                    <a:pt x="1057" y="261"/>
                  </a:cubicBezTo>
                  <a:lnTo>
                    <a:pt x="1058" y="258"/>
                  </a:lnTo>
                  <a:cubicBezTo>
                    <a:pt x="1059" y="256"/>
                    <a:pt x="1060" y="255"/>
                    <a:pt x="1062" y="254"/>
                  </a:cubicBezTo>
                  <a:lnTo>
                    <a:pt x="1064" y="253"/>
                  </a:lnTo>
                  <a:cubicBezTo>
                    <a:pt x="1065" y="252"/>
                    <a:pt x="1066" y="252"/>
                    <a:pt x="1067" y="252"/>
                  </a:cubicBezTo>
                  <a:lnTo>
                    <a:pt x="1075" y="252"/>
                  </a:lnTo>
                  <a:lnTo>
                    <a:pt x="1079" y="250"/>
                  </a:lnTo>
                  <a:lnTo>
                    <a:pt x="1087" y="245"/>
                  </a:lnTo>
                  <a:lnTo>
                    <a:pt x="1086" y="242"/>
                  </a:lnTo>
                  <a:cubicBezTo>
                    <a:pt x="1084" y="241"/>
                    <a:pt x="1084" y="239"/>
                    <a:pt x="1083" y="238"/>
                  </a:cubicBezTo>
                  <a:lnTo>
                    <a:pt x="1083" y="235"/>
                  </a:lnTo>
                  <a:cubicBezTo>
                    <a:pt x="1083" y="234"/>
                    <a:pt x="1083" y="234"/>
                    <a:pt x="1083" y="233"/>
                  </a:cubicBezTo>
                  <a:cubicBezTo>
                    <a:pt x="1082" y="233"/>
                    <a:pt x="1082" y="234"/>
                    <a:pt x="1082" y="234"/>
                  </a:cubicBezTo>
                  <a:lnTo>
                    <a:pt x="1078" y="237"/>
                  </a:lnTo>
                  <a:cubicBezTo>
                    <a:pt x="1077" y="238"/>
                    <a:pt x="1076" y="238"/>
                    <a:pt x="1075" y="239"/>
                  </a:cubicBezTo>
                  <a:lnTo>
                    <a:pt x="1071" y="240"/>
                  </a:lnTo>
                  <a:cubicBezTo>
                    <a:pt x="1070" y="240"/>
                    <a:pt x="1069" y="240"/>
                    <a:pt x="1067" y="240"/>
                  </a:cubicBezTo>
                  <a:lnTo>
                    <a:pt x="1051" y="237"/>
                  </a:lnTo>
                  <a:lnTo>
                    <a:pt x="1046" y="237"/>
                  </a:lnTo>
                  <a:lnTo>
                    <a:pt x="1042" y="242"/>
                  </a:lnTo>
                  <a:lnTo>
                    <a:pt x="1041" y="243"/>
                  </a:lnTo>
                  <a:cubicBezTo>
                    <a:pt x="1040" y="244"/>
                    <a:pt x="1038" y="245"/>
                    <a:pt x="1037" y="245"/>
                  </a:cubicBezTo>
                  <a:cubicBezTo>
                    <a:pt x="1036" y="245"/>
                    <a:pt x="1033" y="246"/>
                    <a:pt x="1032" y="245"/>
                  </a:cubicBezTo>
                  <a:cubicBezTo>
                    <a:pt x="1031" y="245"/>
                    <a:pt x="1029" y="245"/>
                    <a:pt x="1029" y="244"/>
                  </a:cubicBezTo>
                  <a:cubicBezTo>
                    <a:pt x="1027" y="243"/>
                    <a:pt x="1025" y="241"/>
                    <a:pt x="1025" y="240"/>
                  </a:cubicBezTo>
                  <a:cubicBezTo>
                    <a:pt x="1024" y="240"/>
                    <a:pt x="1023" y="241"/>
                    <a:pt x="1022" y="241"/>
                  </a:cubicBezTo>
                  <a:cubicBezTo>
                    <a:pt x="1019" y="242"/>
                    <a:pt x="1017" y="241"/>
                    <a:pt x="1015" y="240"/>
                  </a:cubicBezTo>
                  <a:lnTo>
                    <a:pt x="1012" y="238"/>
                  </a:lnTo>
                  <a:cubicBezTo>
                    <a:pt x="1011" y="237"/>
                    <a:pt x="1010" y="236"/>
                    <a:pt x="1010" y="235"/>
                  </a:cubicBezTo>
                  <a:lnTo>
                    <a:pt x="1008" y="232"/>
                  </a:lnTo>
                  <a:cubicBezTo>
                    <a:pt x="1008" y="231"/>
                    <a:pt x="1008" y="230"/>
                    <a:pt x="1008" y="229"/>
                  </a:cubicBezTo>
                  <a:lnTo>
                    <a:pt x="1007" y="225"/>
                  </a:lnTo>
                  <a:lnTo>
                    <a:pt x="1007" y="224"/>
                  </a:lnTo>
                  <a:cubicBezTo>
                    <a:pt x="1007" y="223"/>
                    <a:pt x="1007" y="223"/>
                    <a:pt x="1007" y="223"/>
                  </a:cubicBezTo>
                  <a:lnTo>
                    <a:pt x="1006" y="222"/>
                  </a:lnTo>
                  <a:lnTo>
                    <a:pt x="1003" y="222"/>
                  </a:lnTo>
                  <a:cubicBezTo>
                    <a:pt x="1002" y="222"/>
                    <a:pt x="1002" y="222"/>
                    <a:pt x="1001" y="221"/>
                  </a:cubicBezTo>
                  <a:lnTo>
                    <a:pt x="996" y="220"/>
                  </a:lnTo>
                  <a:cubicBezTo>
                    <a:pt x="995" y="220"/>
                    <a:pt x="995" y="220"/>
                    <a:pt x="994" y="219"/>
                  </a:cubicBezTo>
                  <a:lnTo>
                    <a:pt x="987" y="215"/>
                  </a:lnTo>
                  <a:cubicBezTo>
                    <a:pt x="987" y="214"/>
                    <a:pt x="986" y="214"/>
                    <a:pt x="986" y="214"/>
                  </a:cubicBezTo>
                  <a:lnTo>
                    <a:pt x="984" y="211"/>
                  </a:lnTo>
                  <a:cubicBezTo>
                    <a:pt x="983" y="211"/>
                    <a:pt x="983" y="210"/>
                    <a:pt x="982" y="209"/>
                  </a:cubicBezTo>
                  <a:lnTo>
                    <a:pt x="980" y="204"/>
                  </a:lnTo>
                  <a:lnTo>
                    <a:pt x="976" y="204"/>
                  </a:lnTo>
                  <a:cubicBezTo>
                    <a:pt x="975" y="204"/>
                    <a:pt x="973" y="203"/>
                    <a:pt x="972" y="203"/>
                  </a:cubicBezTo>
                  <a:lnTo>
                    <a:pt x="970" y="202"/>
                  </a:lnTo>
                  <a:lnTo>
                    <a:pt x="964" y="197"/>
                  </a:lnTo>
                  <a:lnTo>
                    <a:pt x="946" y="192"/>
                  </a:lnTo>
                  <a:lnTo>
                    <a:pt x="943" y="192"/>
                  </a:lnTo>
                  <a:cubicBezTo>
                    <a:pt x="941" y="192"/>
                    <a:pt x="940" y="192"/>
                    <a:pt x="938" y="191"/>
                  </a:cubicBezTo>
                  <a:lnTo>
                    <a:pt x="936" y="190"/>
                  </a:lnTo>
                  <a:lnTo>
                    <a:pt x="937" y="191"/>
                  </a:lnTo>
                  <a:lnTo>
                    <a:pt x="940" y="198"/>
                  </a:lnTo>
                  <a:lnTo>
                    <a:pt x="943" y="209"/>
                  </a:lnTo>
                  <a:lnTo>
                    <a:pt x="944" y="211"/>
                  </a:lnTo>
                  <a:lnTo>
                    <a:pt x="948" y="213"/>
                  </a:lnTo>
                  <a:cubicBezTo>
                    <a:pt x="949" y="213"/>
                    <a:pt x="950" y="214"/>
                    <a:pt x="950" y="215"/>
                  </a:cubicBezTo>
                  <a:lnTo>
                    <a:pt x="954" y="219"/>
                  </a:lnTo>
                  <a:cubicBezTo>
                    <a:pt x="954" y="219"/>
                    <a:pt x="955" y="220"/>
                    <a:pt x="955" y="221"/>
                  </a:cubicBezTo>
                  <a:lnTo>
                    <a:pt x="957" y="227"/>
                  </a:lnTo>
                  <a:cubicBezTo>
                    <a:pt x="958" y="227"/>
                    <a:pt x="958" y="228"/>
                    <a:pt x="958" y="229"/>
                  </a:cubicBezTo>
                  <a:lnTo>
                    <a:pt x="959" y="235"/>
                  </a:lnTo>
                  <a:cubicBezTo>
                    <a:pt x="960" y="237"/>
                    <a:pt x="961" y="238"/>
                    <a:pt x="961" y="239"/>
                  </a:cubicBezTo>
                  <a:lnTo>
                    <a:pt x="961" y="244"/>
                  </a:lnTo>
                  <a:cubicBezTo>
                    <a:pt x="961" y="245"/>
                    <a:pt x="961" y="246"/>
                    <a:pt x="960" y="248"/>
                  </a:cubicBezTo>
                  <a:lnTo>
                    <a:pt x="959" y="250"/>
                  </a:lnTo>
                  <a:cubicBezTo>
                    <a:pt x="957" y="254"/>
                    <a:pt x="953" y="256"/>
                    <a:pt x="949" y="254"/>
                  </a:cubicBezTo>
                  <a:lnTo>
                    <a:pt x="947" y="253"/>
                  </a:lnTo>
                  <a:cubicBezTo>
                    <a:pt x="946" y="253"/>
                    <a:pt x="946" y="253"/>
                    <a:pt x="945" y="253"/>
                  </a:cubicBezTo>
                  <a:cubicBezTo>
                    <a:pt x="944" y="253"/>
                    <a:pt x="943" y="254"/>
                    <a:pt x="942" y="254"/>
                  </a:cubicBezTo>
                  <a:cubicBezTo>
                    <a:pt x="941" y="254"/>
                    <a:pt x="938" y="254"/>
                    <a:pt x="937" y="253"/>
                  </a:cubicBezTo>
                  <a:lnTo>
                    <a:pt x="937" y="253"/>
                  </a:lnTo>
                  <a:lnTo>
                    <a:pt x="932" y="258"/>
                  </a:lnTo>
                  <a:cubicBezTo>
                    <a:pt x="931" y="259"/>
                    <a:pt x="930" y="260"/>
                    <a:pt x="929" y="260"/>
                  </a:cubicBezTo>
                  <a:lnTo>
                    <a:pt x="924" y="261"/>
                  </a:lnTo>
                  <a:cubicBezTo>
                    <a:pt x="924" y="262"/>
                    <a:pt x="923" y="262"/>
                    <a:pt x="922" y="262"/>
                  </a:cubicBezTo>
                  <a:lnTo>
                    <a:pt x="918" y="261"/>
                  </a:lnTo>
                  <a:lnTo>
                    <a:pt x="916" y="263"/>
                  </a:lnTo>
                  <a:lnTo>
                    <a:pt x="909" y="275"/>
                  </a:lnTo>
                  <a:cubicBezTo>
                    <a:pt x="908" y="276"/>
                    <a:pt x="908" y="277"/>
                    <a:pt x="907" y="277"/>
                  </a:cubicBezTo>
                  <a:lnTo>
                    <a:pt x="904" y="279"/>
                  </a:lnTo>
                  <a:lnTo>
                    <a:pt x="898" y="287"/>
                  </a:lnTo>
                  <a:cubicBezTo>
                    <a:pt x="897" y="289"/>
                    <a:pt x="895" y="290"/>
                    <a:pt x="892" y="290"/>
                  </a:cubicBezTo>
                  <a:lnTo>
                    <a:pt x="884" y="290"/>
                  </a:lnTo>
                  <a:cubicBezTo>
                    <a:pt x="883" y="291"/>
                    <a:pt x="882" y="290"/>
                    <a:pt x="880" y="290"/>
                  </a:cubicBezTo>
                  <a:lnTo>
                    <a:pt x="872" y="285"/>
                  </a:lnTo>
                  <a:cubicBezTo>
                    <a:pt x="871" y="285"/>
                    <a:pt x="871" y="285"/>
                    <a:pt x="870" y="284"/>
                  </a:cubicBezTo>
                  <a:lnTo>
                    <a:pt x="864" y="278"/>
                  </a:lnTo>
                  <a:lnTo>
                    <a:pt x="859" y="272"/>
                  </a:lnTo>
                  <a:lnTo>
                    <a:pt x="857" y="267"/>
                  </a:lnTo>
                  <a:lnTo>
                    <a:pt x="852" y="252"/>
                  </a:lnTo>
                  <a:lnTo>
                    <a:pt x="848" y="247"/>
                  </a:lnTo>
                  <a:cubicBezTo>
                    <a:pt x="847" y="246"/>
                    <a:pt x="847" y="246"/>
                    <a:pt x="847" y="245"/>
                  </a:cubicBezTo>
                  <a:lnTo>
                    <a:pt x="835" y="226"/>
                  </a:lnTo>
                  <a:lnTo>
                    <a:pt x="832" y="224"/>
                  </a:lnTo>
                  <a:lnTo>
                    <a:pt x="825" y="221"/>
                  </a:lnTo>
                  <a:cubicBezTo>
                    <a:pt x="823" y="221"/>
                    <a:pt x="822" y="220"/>
                    <a:pt x="821" y="219"/>
                  </a:cubicBezTo>
                  <a:lnTo>
                    <a:pt x="817" y="214"/>
                  </a:lnTo>
                  <a:cubicBezTo>
                    <a:pt x="817" y="213"/>
                    <a:pt x="816" y="212"/>
                    <a:pt x="816" y="211"/>
                  </a:cubicBezTo>
                  <a:lnTo>
                    <a:pt x="815" y="206"/>
                  </a:lnTo>
                  <a:lnTo>
                    <a:pt x="813" y="205"/>
                  </a:lnTo>
                  <a:cubicBezTo>
                    <a:pt x="811" y="206"/>
                    <a:pt x="810" y="207"/>
                    <a:pt x="809" y="207"/>
                  </a:cubicBezTo>
                  <a:cubicBezTo>
                    <a:pt x="807" y="208"/>
                    <a:pt x="803" y="207"/>
                    <a:pt x="801" y="206"/>
                  </a:cubicBezTo>
                  <a:lnTo>
                    <a:pt x="799" y="204"/>
                  </a:lnTo>
                  <a:cubicBezTo>
                    <a:pt x="798" y="203"/>
                    <a:pt x="797" y="202"/>
                    <a:pt x="797" y="201"/>
                  </a:cubicBezTo>
                  <a:lnTo>
                    <a:pt x="794" y="195"/>
                  </a:lnTo>
                  <a:lnTo>
                    <a:pt x="792" y="195"/>
                  </a:lnTo>
                  <a:cubicBezTo>
                    <a:pt x="789" y="194"/>
                    <a:pt x="787" y="192"/>
                    <a:pt x="786" y="189"/>
                  </a:cubicBezTo>
                  <a:lnTo>
                    <a:pt x="784" y="184"/>
                  </a:lnTo>
                  <a:cubicBezTo>
                    <a:pt x="784" y="182"/>
                    <a:pt x="784" y="181"/>
                    <a:pt x="784" y="179"/>
                  </a:cubicBezTo>
                  <a:lnTo>
                    <a:pt x="786" y="174"/>
                  </a:lnTo>
                  <a:cubicBezTo>
                    <a:pt x="786" y="172"/>
                    <a:pt x="787" y="171"/>
                    <a:pt x="789" y="170"/>
                  </a:cubicBezTo>
                  <a:cubicBezTo>
                    <a:pt x="789" y="170"/>
                    <a:pt x="789" y="169"/>
                    <a:pt x="790" y="169"/>
                  </a:cubicBezTo>
                  <a:cubicBezTo>
                    <a:pt x="791" y="167"/>
                    <a:pt x="792" y="166"/>
                    <a:pt x="795" y="165"/>
                  </a:cubicBezTo>
                  <a:lnTo>
                    <a:pt x="795" y="165"/>
                  </a:lnTo>
                  <a:cubicBezTo>
                    <a:pt x="795" y="165"/>
                    <a:pt x="795" y="165"/>
                    <a:pt x="796" y="164"/>
                  </a:cubicBezTo>
                  <a:lnTo>
                    <a:pt x="803" y="160"/>
                  </a:lnTo>
                  <a:lnTo>
                    <a:pt x="804" y="157"/>
                  </a:lnTo>
                  <a:cubicBezTo>
                    <a:pt x="804" y="155"/>
                    <a:pt x="806" y="153"/>
                    <a:pt x="809" y="153"/>
                  </a:cubicBezTo>
                  <a:lnTo>
                    <a:pt x="812" y="152"/>
                  </a:lnTo>
                  <a:cubicBezTo>
                    <a:pt x="813" y="151"/>
                    <a:pt x="815" y="151"/>
                    <a:pt x="816" y="152"/>
                  </a:cubicBezTo>
                  <a:lnTo>
                    <a:pt x="820" y="153"/>
                  </a:lnTo>
                  <a:lnTo>
                    <a:pt x="823" y="149"/>
                  </a:lnTo>
                  <a:lnTo>
                    <a:pt x="823" y="149"/>
                  </a:lnTo>
                  <a:lnTo>
                    <a:pt x="823" y="146"/>
                  </a:lnTo>
                  <a:cubicBezTo>
                    <a:pt x="823" y="146"/>
                    <a:pt x="823" y="145"/>
                    <a:pt x="823" y="144"/>
                  </a:cubicBezTo>
                  <a:cubicBezTo>
                    <a:pt x="824" y="144"/>
                    <a:pt x="824" y="143"/>
                    <a:pt x="824" y="142"/>
                  </a:cubicBezTo>
                  <a:cubicBezTo>
                    <a:pt x="823" y="139"/>
                    <a:pt x="824" y="136"/>
                    <a:pt x="827" y="134"/>
                  </a:cubicBezTo>
                  <a:lnTo>
                    <a:pt x="815" y="120"/>
                  </a:lnTo>
                  <a:lnTo>
                    <a:pt x="811" y="118"/>
                  </a:lnTo>
                  <a:lnTo>
                    <a:pt x="805" y="117"/>
                  </a:lnTo>
                  <a:lnTo>
                    <a:pt x="803" y="117"/>
                  </a:lnTo>
                  <a:lnTo>
                    <a:pt x="802" y="119"/>
                  </a:lnTo>
                  <a:cubicBezTo>
                    <a:pt x="802" y="120"/>
                    <a:pt x="802" y="121"/>
                    <a:pt x="801" y="121"/>
                  </a:cubicBezTo>
                  <a:lnTo>
                    <a:pt x="799" y="124"/>
                  </a:lnTo>
                  <a:cubicBezTo>
                    <a:pt x="798" y="126"/>
                    <a:pt x="796" y="127"/>
                    <a:pt x="794" y="127"/>
                  </a:cubicBezTo>
                  <a:lnTo>
                    <a:pt x="791" y="128"/>
                  </a:lnTo>
                  <a:cubicBezTo>
                    <a:pt x="789" y="128"/>
                    <a:pt x="787" y="128"/>
                    <a:pt x="786" y="127"/>
                  </a:cubicBezTo>
                  <a:lnTo>
                    <a:pt x="783" y="126"/>
                  </a:lnTo>
                  <a:lnTo>
                    <a:pt x="777" y="122"/>
                  </a:lnTo>
                  <a:lnTo>
                    <a:pt x="775" y="121"/>
                  </a:lnTo>
                  <a:lnTo>
                    <a:pt x="765" y="130"/>
                  </a:lnTo>
                  <a:cubicBezTo>
                    <a:pt x="764" y="132"/>
                    <a:pt x="763" y="132"/>
                    <a:pt x="761" y="133"/>
                  </a:cubicBezTo>
                  <a:lnTo>
                    <a:pt x="753" y="134"/>
                  </a:lnTo>
                  <a:cubicBezTo>
                    <a:pt x="749" y="135"/>
                    <a:pt x="745" y="133"/>
                    <a:pt x="744" y="129"/>
                  </a:cubicBezTo>
                  <a:cubicBezTo>
                    <a:pt x="744" y="129"/>
                    <a:pt x="743" y="127"/>
                    <a:pt x="743" y="126"/>
                  </a:cubicBezTo>
                  <a:cubicBezTo>
                    <a:pt x="743" y="126"/>
                    <a:pt x="743" y="124"/>
                    <a:pt x="743" y="123"/>
                  </a:cubicBezTo>
                  <a:cubicBezTo>
                    <a:pt x="743" y="123"/>
                    <a:pt x="743" y="121"/>
                    <a:pt x="743" y="120"/>
                  </a:cubicBezTo>
                  <a:cubicBezTo>
                    <a:pt x="744" y="119"/>
                    <a:pt x="745" y="117"/>
                    <a:pt x="746" y="116"/>
                  </a:cubicBezTo>
                  <a:lnTo>
                    <a:pt x="743" y="109"/>
                  </a:lnTo>
                  <a:lnTo>
                    <a:pt x="735" y="112"/>
                  </a:lnTo>
                  <a:cubicBezTo>
                    <a:pt x="734" y="112"/>
                    <a:pt x="733" y="113"/>
                    <a:pt x="732" y="113"/>
                  </a:cubicBezTo>
                  <a:lnTo>
                    <a:pt x="727" y="113"/>
                  </a:lnTo>
                  <a:cubicBezTo>
                    <a:pt x="726" y="113"/>
                    <a:pt x="725" y="113"/>
                    <a:pt x="724" y="112"/>
                  </a:cubicBezTo>
                  <a:cubicBezTo>
                    <a:pt x="722" y="112"/>
                    <a:pt x="719" y="110"/>
                    <a:pt x="718" y="108"/>
                  </a:cubicBezTo>
                  <a:lnTo>
                    <a:pt x="708" y="91"/>
                  </a:lnTo>
                  <a:lnTo>
                    <a:pt x="708" y="91"/>
                  </a:lnTo>
                  <a:lnTo>
                    <a:pt x="695" y="95"/>
                  </a:lnTo>
                  <a:cubicBezTo>
                    <a:pt x="694" y="95"/>
                    <a:pt x="692" y="95"/>
                    <a:pt x="691" y="95"/>
                  </a:cubicBezTo>
                  <a:lnTo>
                    <a:pt x="689" y="94"/>
                  </a:lnTo>
                  <a:cubicBezTo>
                    <a:pt x="687" y="93"/>
                    <a:pt x="686" y="93"/>
                    <a:pt x="685" y="92"/>
                  </a:cubicBezTo>
                  <a:lnTo>
                    <a:pt x="680" y="86"/>
                  </a:lnTo>
                  <a:lnTo>
                    <a:pt x="645" y="74"/>
                  </a:lnTo>
                  <a:lnTo>
                    <a:pt x="642" y="74"/>
                  </a:lnTo>
                  <a:lnTo>
                    <a:pt x="641" y="76"/>
                  </a:lnTo>
                  <a:lnTo>
                    <a:pt x="637" y="80"/>
                  </a:lnTo>
                  <a:cubicBezTo>
                    <a:pt x="635" y="82"/>
                    <a:pt x="632" y="83"/>
                    <a:pt x="629" y="82"/>
                  </a:cubicBezTo>
                  <a:lnTo>
                    <a:pt x="627" y="81"/>
                  </a:lnTo>
                  <a:cubicBezTo>
                    <a:pt x="624" y="80"/>
                    <a:pt x="623" y="79"/>
                    <a:pt x="622" y="77"/>
                  </a:cubicBezTo>
                  <a:lnTo>
                    <a:pt x="620" y="74"/>
                  </a:lnTo>
                  <a:cubicBezTo>
                    <a:pt x="620" y="73"/>
                    <a:pt x="620" y="72"/>
                    <a:pt x="620" y="70"/>
                  </a:cubicBezTo>
                  <a:lnTo>
                    <a:pt x="620" y="64"/>
                  </a:lnTo>
                  <a:lnTo>
                    <a:pt x="619" y="60"/>
                  </a:lnTo>
                  <a:lnTo>
                    <a:pt x="617" y="59"/>
                  </a:lnTo>
                  <a:cubicBezTo>
                    <a:pt x="617" y="59"/>
                    <a:pt x="616" y="59"/>
                    <a:pt x="615" y="58"/>
                  </a:cubicBezTo>
                  <a:lnTo>
                    <a:pt x="612" y="55"/>
                  </a:lnTo>
                  <a:cubicBezTo>
                    <a:pt x="611" y="54"/>
                    <a:pt x="610" y="54"/>
                    <a:pt x="610" y="53"/>
                  </a:cubicBezTo>
                  <a:lnTo>
                    <a:pt x="605" y="44"/>
                  </a:lnTo>
                  <a:lnTo>
                    <a:pt x="602" y="32"/>
                  </a:lnTo>
                  <a:cubicBezTo>
                    <a:pt x="602" y="31"/>
                    <a:pt x="602" y="30"/>
                    <a:pt x="602" y="29"/>
                  </a:cubicBezTo>
                  <a:lnTo>
                    <a:pt x="605" y="20"/>
                  </a:lnTo>
                  <a:lnTo>
                    <a:pt x="603" y="19"/>
                  </a:lnTo>
                  <a:lnTo>
                    <a:pt x="593" y="19"/>
                  </a:lnTo>
                  <a:cubicBezTo>
                    <a:pt x="591" y="19"/>
                    <a:pt x="589" y="18"/>
                    <a:pt x="588" y="16"/>
                  </a:cubicBezTo>
                  <a:cubicBezTo>
                    <a:pt x="587" y="17"/>
                    <a:pt x="586" y="17"/>
                    <a:pt x="585" y="17"/>
                  </a:cubicBezTo>
                  <a:lnTo>
                    <a:pt x="583" y="18"/>
                  </a:lnTo>
                  <a:cubicBezTo>
                    <a:pt x="581" y="18"/>
                    <a:pt x="580" y="18"/>
                    <a:pt x="578" y="17"/>
                  </a:cubicBezTo>
                  <a:lnTo>
                    <a:pt x="575" y="16"/>
                  </a:lnTo>
                  <a:cubicBezTo>
                    <a:pt x="574" y="15"/>
                    <a:pt x="574" y="15"/>
                    <a:pt x="573" y="14"/>
                  </a:cubicBezTo>
                  <a:lnTo>
                    <a:pt x="571" y="12"/>
                  </a:lnTo>
                  <a:cubicBezTo>
                    <a:pt x="570" y="11"/>
                    <a:pt x="570" y="11"/>
                    <a:pt x="569" y="10"/>
                  </a:cubicBezTo>
                  <a:lnTo>
                    <a:pt x="564" y="9"/>
                  </a:lnTo>
                  <a:lnTo>
                    <a:pt x="566" y="12"/>
                  </a:lnTo>
                  <a:cubicBezTo>
                    <a:pt x="567" y="13"/>
                    <a:pt x="568" y="15"/>
                    <a:pt x="568" y="16"/>
                  </a:cubicBezTo>
                  <a:lnTo>
                    <a:pt x="568" y="25"/>
                  </a:lnTo>
                  <a:cubicBezTo>
                    <a:pt x="568" y="26"/>
                    <a:pt x="568" y="27"/>
                    <a:pt x="567" y="28"/>
                  </a:cubicBezTo>
                  <a:cubicBezTo>
                    <a:pt x="567" y="29"/>
                    <a:pt x="566" y="32"/>
                    <a:pt x="565" y="32"/>
                  </a:cubicBezTo>
                  <a:lnTo>
                    <a:pt x="565" y="33"/>
                  </a:lnTo>
                  <a:lnTo>
                    <a:pt x="565" y="45"/>
                  </a:lnTo>
                  <a:lnTo>
                    <a:pt x="565" y="49"/>
                  </a:lnTo>
                  <a:cubicBezTo>
                    <a:pt x="564" y="53"/>
                    <a:pt x="561" y="56"/>
                    <a:pt x="556" y="55"/>
                  </a:cubicBezTo>
                  <a:lnTo>
                    <a:pt x="535" y="54"/>
                  </a:lnTo>
                  <a:lnTo>
                    <a:pt x="530" y="56"/>
                  </a:lnTo>
                  <a:cubicBezTo>
                    <a:pt x="529" y="56"/>
                    <a:pt x="529" y="56"/>
                    <a:pt x="529" y="56"/>
                  </a:cubicBezTo>
                  <a:lnTo>
                    <a:pt x="525" y="63"/>
                  </a:lnTo>
                  <a:lnTo>
                    <a:pt x="522" y="67"/>
                  </a:lnTo>
                  <a:cubicBezTo>
                    <a:pt x="521" y="68"/>
                    <a:pt x="520" y="69"/>
                    <a:pt x="519" y="69"/>
                  </a:cubicBezTo>
                  <a:lnTo>
                    <a:pt x="515" y="70"/>
                  </a:lnTo>
                  <a:cubicBezTo>
                    <a:pt x="515" y="71"/>
                    <a:pt x="514" y="71"/>
                    <a:pt x="513" y="71"/>
                  </a:cubicBezTo>
                  <a:lnTo>
                    <a:pt x="509" y="70"/>
                  </a:lnTo>
                  <a:lnTo>
                    <a:pt x="500" y="69"/>
                  </a:lnTo>
                  <a:cubicBezTo>
                    <a:pt x="499" y="68"/>
                    <a:pt x="498" y="68"/>
                    <a:pt x="497" y="67"/>
                  </a:cubicBezTo>
                  <a:lnTo>
                    <a:pt x="488" y="61"/>
                  </a:lnTo>
                  <a:lnTo>
                    <a:pt x="483" y="59"/>
                  </a:lnTo>
                  <a:cubicBezTo>
                    <a:pt x="480" y="59"/>
                    <a:pt x="478" y="57"/>
                    <a:pt x="477" y="55"/>
                  </a:cubicBezTo>
                  <a:lnTo>
                    <a:pt x="476" y="52"/>
                  </a:lnTo>
                  <a:cubicBezTo>
                    <a:pt x="476" y="51"/>
                    <a:pt x="476" y="50"/>
                    <a:pt x="476" y="48"/>
                  </a:cubicBezTo>
                  <a:lnTo>
                    <a:pt x="476" y="43"/>
                  </a:lnTo>
                  <a:cubicBezTo>
                    <a:pt x="477" y="42"/>
                    <a:pt x="477" y="41"/>
                    <a:pt x="477" y="41"/>
                  </a:cubicBezTo>
                  <a:lnTo>
                    <a:pt x="477" y="41"/>
                  </a:lnTo>
                  <a:cubicBezTo>
                    <a:pt x="475" y="41"/>
                    <a:pt x="472" y="41"/>
                    <a:pt x="470" y="39"/>
                  </a:cubicBezTo>
                  <a:lnTo>
                    <a:pt x="467" y="37"/>
                  </a:lnTo>
                  <a:cubicBezTo>
                    <a:pt x="465" y="36"/>
                    <a:pt x="464" y="32"/>
                    <a:pt x="465" y="29"/>
                  </a:cubicBezTo>
                  <a:lnTo>
                    <a:pt x="466" y="25"/>
                  </a:lnTo>
                  <a:lnTo>
                    <a:pt x="470" y="15"/>
                  </a:lnTo>
                  <a:lnTo>
                    <a:pt x="469" y="13"/>
                  </a:lnTo>
                  <a:lnTo>
                    <a:pt x="467" y="12"/>
                  </a:lnTo>
                  <a:lnTo>
                    <a:pt x="464" y="11"/>
                  </a:lnTo>
                  <a:cubicBezTo>
                    <a:pt x="463" y="11"/>
                    <a:pt x="462" y="10"/>
                    <a:pt x="461" y="10"/>
                  </a:cubicBezTo>
                  <a:lnTo>
                    <a:pt x="458" y="8"/>
                  </a:lnTo>
                  <a:cubicBezTo>
                    <a:pt x="458" y="7"/>
                    <a:pt x="457" y="7"/>
                    <a:pt x="457" y="6"/>
                  </a:cubicBezTo>
                  <a:lnTo>
                    <a:pt x="456" y="6"/>
                  </a:lnTo>
                  <a:lnTo>
                    <a:pt x="455" y="6"/>
                  </a:lnTo>
                  <a:lnTo>
                    <a:pt x="449" y="6"/>
                  </a:lnTo>
                  <a:lnTo>
                    <a:pt x="446" y="7"/>
                  </a:lnTo>
                  <a:cubicBezTo>
                    <a:pt x="445" y="8"/>
                    <a:pt x="444" y="8"/>
                    <a:pt x="442" y="8"/>
                  </a:cubicBezTo>
                  <a:lnTo>
                    <a:pt x="440" y="8"/>
                  </a:lnTo>
                  <a:cubicBezTo>
                    <a:pt x="439" y="8"/>
                    <a:pt x="438" y="7"/>
                    <a:pt x="437" y="7"/>
                  </a:cubicBezTo>
                  <a:lnTo>
                    <a:pt x="434" y="6"/>
                  </a:lnTo>
                  <a:cubicBezTo>
                    <a:pt x="433" y="5"/>
                    <a:pt x="433" y="4"/>
                    <a:pt x="432" y="4"/>
                  </a:cubicBezTo>
                  <a:lnTo>
                    <a:pt x="430" y="1"/>
                  </a:lnTo>
                  <a:lnTo>
                    <a:pt x="427" y="0"/>
                  </a:lnTo>
                  <a:lnTo>
                    <a:pt x="425" y="0"/>
                  </a:lnTo>
                  <a:lnTo>
                    <a:pt x="423" y="2"/>
                  </a:lnTo>
                  <a:lnTo>
                    <a:pt x="423" y="4"/>
                  </a:lnTo>
                  <a:lnTo>
                    <a:pt x="423" y="4"/>
                  </a:lnTo>
                  <a:lnTo>
                    <a:pt x="427" y="6"/>
                  </a:lnTo>
                  <a:cubicBezTo>
                    <a:pt x="429" y="7"/>
                    <a:pt x="431" y="9"/>
                    <a:pt x="432" y="11"/>
                  </a:cubicBezTo>
                  <a:cubicBezTo>
                    <a:pt x="432" y="12"/>
                    <a:pt x="432" y="15"/>
                    <a:pt x="432" y="16"/>
                  </a:cubicBezTo>
                  <a:lnTo>
                    <a:pt x="437" y="18"/>
                  </a:lnTo>
                  <a:lnTo>
                    <a:pt x="443" y="22"/>
                  </a:lnTo>
                  <a:cubicBezTo>
                    <a:pt x="446" y="23"/>
                    <a:pt x="448" y="26"/>
                    <a:pt x="447" y="30"/>
                  </a:cubicBezTo>
                  <a:lnTo>
                    <a:pt x="446" y="37"/>
                  </a:lnTo>
                  <a:cubicBezTo>
                    <a:pt x="446" y="39"/>
                    <a:pt x="445" y="41"/>
                    <a:pt x="443" y="42"/>
                  </a:cubicBezTo>
                  <a:lnTo>
                    <a:pt x="438" y="47"/>
                  </a:lnTo>
                  <a:cubicBezTo>
                    <a:pt x="436" y="49"/>
                    <a:pt x="434" y="49"/>
                    <a:pt x="432" y="49"/>
                  </a:cubicBezTo>
                  <a:lnTo>
                    <a:pt x="418" y="48"/>
                  </a:lnTo>
                  <a:lnTo>
                    <a:pt x="414" y="49"/>
                  </a:lnTo>
                  <a:lnTo>
                    <a:pt x="411" y="53"/>
                  </a:lnTo>
                  <a:lnTo>
                    <a:pt x="408" y="57"/>
                  </a:lnTo>
                  <a:cubicBezTo>
                    <a:pt x="407" y="58"/>
                    <a:pt x="406" y="58"/>
                    <a:pt x="405" y="58"/>
                  </a:cubicBezTo>
                  <a:lnTo>
                    <a:pt x="375" y="72"/>
                  </a:lnTo>
                  <a:cubicBezTo>
                    <a:pt x="374" y="73"/>
                    <a:pt x="373" y="73"/>
                    <a:pt x="372" y="73"/>
                  </a:cubicBezTo>
                  <a:lnTo>
                    <a:pt x="368" y="73"/>
                  </a:lnTo>
                  <a:lnTo>
                    <a:pt x="361" y="73"/>
                  </a:lnTo>
                  <a:lnTo>
                    <a:pt x="360" y="73"/>
                  </a:lnTo>
                  <a:lnTo>
                    <a:pt x="358" y="76"/>
                  </a:lnTo>
                  <a:lnTo>
                    <a:pt x="357" y="77"/>
                  </a:lnTo>
                  <a:lnTo>
                    <a:pt x="355" y="79"/>
                  </a:lnTo>
                  <a:cubicBezTo>
                    <a:pt x="354" y="79"/>
                    <a:pt x="352" y="80"/>
                    <a:pt x="351" y="80"/>
                  </a:cubicBezTo>
                  <a:lnTo>
                    <a:pt x="350" y="80"/>
                  </a:lnTo>
                  <a:lnTo>
                    <a:pt x="350" y="80"/>
                  </a:lnTo>
                  <a:cubicBezTo>
                    <a:pt x="350" y="81"/>
                    <a:pt x="350" y="82"/>
                    <a:pt x="350" y="82"/>
                  </a:cubicBezTo>
                  <a:cubicBezTo>
                    <a:pt x="350" y="84"/>
                    <a:pt x="349" y="87"/>
                    <a:pt x="348" y="88"/>
                  </a:cubicBezTo>
                  <a:lnTo>
                    <a:pt x="347" y="90"/>
                  </a:lnTo>
                  <a:cubicBezTo>
                    <a:pt x="346" y="92"/>
                    <a:pt x="345" y="93"/>
                    <a:pt x="343" y="93"/>
                  </a:cubicBezTo>
                  <a:cubicBezTo>
                    <a:pt x="342" y="93"/>
                    <a:pt x="341" y="94"/>
                    <a:pt x="341" y="94"/>
                  </a:cubicBezTo>
                  <a:lnTo>
                    <a:pt x="337" y="96"/>
                  </a:lnTo>
                  <a:cubicBezTo>
                    <a:pt x="336" y="97"/>
                    <a:pt x="335" y="97"/>
                    <a:pt x="334" y="97"/>
                  </a:cubicBezTo>
                  <a:lnTo>
                    <a:pt x="330" y="98"/>
                  </a:lnTo>
                  <a:cubicBezTo>
                    <a:pt x="330" y="98"/>
                    <a:pt x="329" y="98"/>
                    <a:pt x="328" y="98"/>
                  </a:cubicBezTo>
                  <a:lnTo>
                    <a:pt x="319" y="97"/>
                  </a:lnTo>
                  <a:lnTo>
                    <a:pt x="316" y="98"/>
                  </a:lnTo>
                  <a:lnTo>
                    <a:pt x="306" y="101"/>
                  </a:lnTo>
                  <a:lnTo>
                    <a:pt x="287" y="101"/>
                  </a:lnTo>
                  <a:lnTo>
                    <a:pt x="280" y="103"/>
                  </a:lnTo>
                  <a:cubicBezTo>
                    <a:pt x="280" y="104"/>
                    <a:pt x="280" y="105"/>
                    <a:pt x="280" y="106"/>
                  </a:cubicBezTo>
                  <a:lnTo>
                    <a:pt x="279" y="110"/>
                  </a:lnTo>
                  <a:cubicBezTo>
                    <a:pt x="279" y="111"/>
                    <a:pt x="279" y="112"/>
                    <a:pt x="278" y="113"/>
                  </a:cubicBezTo>
                  <a:lnTo>
                    <a:pt x="275" y="117"/>
                  </a:lnTo>
                  <a:lnTo>
                    <a:pt x="275" y="117"/>
                  </a:lnTo>
                  <a:lnTo>
                    <a:pt x="275" y="117"/>
                  </a:lnTo>
                  <a:cubicBezTo>
                    <a:pt x="275" y="119"/>
                    <a:pt x="274" y="122"/>
                    <a:pt x="273" y="124"/>
                  </a:cubicBezTo>
                  <a:cubicBezTo>
                    <a:pt x="272" y="124"/>
                    <a:pt x="270" y="126"/>
                    <a:pt x="269" y="127"/>
                  </a:cubicBezTo>
                  <a:lnTo>
                    <a:pt x="269" y="127"/>
                  </a:lnTo>
                  <a:lnTo>
                    <a:pt x="262" y="134"/>
                  </a:lnTo>
                  <a:cubicBezTo>
                    <a:pt x="261" y="135"/>
                    <a:pt x="260" y="136"/>
                    <a:pt x="259" y="136"/>
                  </a:cubicBezTo>
                  <a:lnTo>
                    <a:pt x="255" y="137"/>
                  </a:lnTo>
                  <a:cubicBezTo>
                    <a:pt x="253" y="137"/>
                    <a:pt x="251" y="137"/>
                    <a:pt x="250" y="136"/>
                  </a:cubicBezTo>
                  <a:lnTo>
                    <a:pt x="245" y="134"/>
                  </a:lnTo>
                  <a:cubicBezTo>
                    <a:pt x="244" y="134"/>
                    <a:pt x="243" y="133"/>
                    <a:pt x="242" y="132"/>
                  </a:cubicBezTo>
                  <a:lnTo>
                    <a:pt x="241" y="130"/>
                  </a:lnTo>
                  <a:lnTo>
                    <a:pt x="238" y="133"/>
                  </a:lnTo>
                  <a:lnTo>
                    <a:pt x="236" y="137"/>
                  </a:lnTo>
                  <a:cubicBezTo>
                    <a:pt x="236" y="139"/>
                    <a:pt x="234" y="141"/>
                    <a:pt x="233" y="142"/>
                  </a:cubicBezTo>
                  <a:lnTo>
                    <a:pt x="228" y="144"/>
                  </a:lnTo>
                  <a:cubicBezTo>
                    <a:pt x="226" y="145"/>
                    <a:pt x="224" y="145"/>
                    <a:pt x="222" y="144"/>
                  </a:cubicBezTo>
                  <a:lnTo>
                    <a:pt x="219" y="143"/>
                  </a:lnTo>
                  <a:lnTo>
                    <a:pt x="212" y="159"/>
                  </a:lnTo>
                  <a:cubicBezTo>
                    <a:pt x="212" y="160"/>
                    <a:pt x="211" y="161"/>
                    <a:pt x="210" y="162"/>
                  </a:cubicBezTo>
                  <a:lnTo>
                    <a:pt x="205" y="166"/>
                  </a:lnTo>
                  <a:cubicBezTo>
                    <a:pt x="204" y="167"/>
                    <a:pt x="202" y="167"/>
                    <a:pt x="200" y="167"/>
                  </a:cubicBezTo>
                  <a:lnTo>
                    <a:pt x="191" y="167"/>
                  </a:lnTo>
                  <a:lnTo>
                    <a:pt x="187" y="168"/>
                  </a:lnTo>
                  <a:lnTo>
                    <a:pt x="185" y="169"/>
                  </a:lnTo>
                  <a:cubicBezTo>
                    <a:pt x="184" y="169"/>
                    <a:pt x="181" y="169"/>
                    <a:pt x="180" y="169"/>
                  </a:cubicBezTo>
                  <a:cubicBezTo>
                    <a:pt x="180" y="169"/>
                    <a:pt x="179" y="169"/>
                    <a:pt x="178" y="169"/>
                  </a:cubicBezTo>
                  <a:lnTo>
                    <a:pt x="176" y="180"/>
                  </a:lnTo>
                  <a:cubicBezTo>
                    <a:pt x="176" y="182"/>
                    <a:pt x="175" y="183"/>
                    <a:pt x="175" y="184"/>
                  </a:cubicBezTo>
                  <a:lnTo>
                    <a:pt x="165" y="193"/>
                  </a:lnTo>
                  <a:cubicBezTo>
                    <a:pt x="164" y="195"/>
                    <a:pt x="162" y="195"/>
                    <a:pt x="159" y="196"/>
                  </a:cubicBezTo>
                  <a:lnTo>
                    <a:pt x="153" y="195"/>
                  </a:lnTo>
                  <a:cubicBezTo>
                    <a:pt x="151" y="195"/>
                    <a:pt x="150" y="195"/>
                    <a:pt x="149" y="194"/>
                  </a:cubicBezTo>
                  <a:lnTo>
                    <a:pt x="133" y="184"/>
                  </a:lnTo>
                  <a:lnTo>
                    <a:pt x="133" y="184"/>
                  </a:lnTo>
                  <a:cubicBezTo>
                    <a:pt x="133" y="185"/>
                    <a:pt x="131" y="185"/>
                    <a:pt x="131" y="186"/>
                  </a:cubicBezTo>
                  <a:cubicBezTo>
                    <a:pt x="129" y="186"/>
                    <a:pt x="128" y="186"/>
                    <a:pt x="127" y="186"/>
                  </a:cubicBezTo>
                  <a:lnTo>
                    <a:pt x="123" y="186"/>
                  </a:lnTo>
                  <a:lnTo>
                    <a:pt x="121" y="187"/>
                  </a:lnTo>
                  <a:lnTo>
                    <a:pt x="118" y="193"/>
                  </a:lnTo>
                  <a:lnTo>
                    <a:pt x="114" y="196"/>
                  </a:lnTo>
                  <a:cubicBezTo>
                    <a:pt x="113" y="197"/>
                    <a:pt x="111" y="198"/>
                    <a:pt x="110" y="198"/>
                  </a:cubicBezTo>
                  <a:lnTo>
                    <a:pt x="107" y="199"/>
                  </a:lnTo>
                  <a:cubicBezTo>
                    <a:pt x="106" y="199"/>
                    <a:pt x="106" y="199"/>
                    <a:pt x="105" y="199"/>
                  </a:cubicBezTo>
                  <a:lnTo>
                    <a:pt x="95" y="197"/>
                  </a:lnTo>
                  <a:lnTo>
                    <a:pt x="82" y="198"/>
                  </a:lnTo>
                  <a:lnTo>
                    <a:pt x="77" y="199"/>
                  </a:lnTo>
                  <a:lnTo>
                    <a:pt x="73" y="203"/>
                  </a:lnTo>
                  <a:cubicBezTo>
                    <a:pt x="73" y="204"/>
                    <a:pt x="73" y="207"/>
                    <a:pt x="73" y="208"/>
                  </a:cubicBezTo>
                  <a:cubicBezTo>
                    <a:pt x="72" y="210"/>
                    <a:pt x="70" y="212"/>
                    <a:pt x="69" y="213"/>
                  </a:cubicBezTo>
                  <a:cubicBezTo>
                    <a:pt x="68" y="214"/>
                    <a:pt x="66" y="215"/>
                    <a:pt x="65" y="215"/>
                  </a:cubicBezTo>
                  <a:lnTo>
                    <a:pt x="65" y="215"/>
                  </a:lnTo>
                  <a:lnTo>
                    <a:pt x="58" y="220"/>
                  </a:lnTo>
                  <a:lnTo>
                    <a:pt x="52" y="230"/>
                  </a:lnTo>
                  <a:cubicBezTo>
                    <a:pt x="52" y="230"/>
                    <a:pt x="52" y="231"/>
                    <a:pt x="51" y="231"/>
                  </a:cubicBezTo>
                  <a:lnTo>
                    <a:pt x="47" y="235"/>
                  </a:lnTo>
                  <a:lnTo>
                    <a:pt x="47" y="238"/>
                  </a:lnTo>
                  <a:cubicBezTo>
                    <a:pt x="47" y="239"/>
                    <a:pt x="46" y="241"/>
                    <a:pt x="45" y="242"/>
                  </a:cubicBezTo>
                  <a:lnTo>
                    <a:pt x="41" y="247"/>
                  </a:lnTo>
                  <a:lnTo>
                    <a:pt x="41" y="250"/>
                  </a:lnTo>
                  <a:lnTo>
                    <a:pt x="43" y="255"/>
                  </a:lnTo>
                  <a:cubicBezTo>
                    <a:pt x="43" y="255"/>
                    <a:pt x="43" y="256"/>
                    <a:pt x="43" y="257"/>
                  </a:cubicBezTo>
                  <a:lnTo>
                    <a:pt x="43" y="260"/>
                  </a:lnTo>
                  <a:cubicBezTo>
                    <a:pt x="43" y="262"/>
                    <a:pt x="42" y="265"/>
                    <a:pt x="40" y="266"/>
                  </a:cubicBezTo>
                  <a:lnTo>
                    <a:pt x="37" y="268"/>
                  </a:lnTo>
                  <a:cubicBezTo>
                    <a:pt x="35" y="269"/>
                    <a:pt x="33" y="270"/>
                    <a:pt x="31" y="270"/>
                  </a:cubicBezTo>
                  <a:lnTo>
                    <a:pt x="28" y="269"/>
                  </a:lnTo>
                  <a:cubicBezTo>
                    <a:pt x="26" y="269"/>
                    <a:pt x="24" y="268"/>
                    <a:pt x="22" y="266"/>
                  </a:cubicBezTo>
                  <a:lnTo>
                    <a:pt x="20" y="263"/>
                  </a:lnTo>
                  <a:cubicBezTo>
                    <a:pt x="20" y="262"/>
                    <a:pt x="20" y="261"/>
                    <a:pt x="19" y="260"/>
                  </a:cubicBezTo>
                  <a:lnTo>
                    <a:pt x="17" y="252"/>
                  </a:lnTo>
                  <a:cubicBezTo>
                    <a:pt x="17" y="252"/>
                    <a:pt x="17" y="250"/>
                    <a:pt x="16" y="249"/>
                  </a:cubicBezTo>
                  <a:lnTo>
                    <a:pt x="16" y="249"/>
                  </a:lnTo>
                  <a:lnTo>
                    <a:pt x="13" y="246"/>
                  </a:lnTo>
                  <a:cubicBezTo>
                    <a:pt x="13" y="245"/>
                    <a:pt x="12" y="244"/>
                    <a:pt x="12" y="244"/>
                  </a:cubicBezTo>
                  <a:cubicBezTo>
                    <a:pt x="11" y="243"/>
                    <a:pt x="11" y="242"/>
                    <a:pt x="11" y="241"/>
                  </a:cubicBezTo>
                  <a:cubicBezTo>
                    <a:pt x="11" y="241"/>
                    <a:pt x="10" y="240"/>
                    <a:pt x="10" y="239"/>
                  </a:cubicBezTo>
                  <a:lnTo>
                    <a:pt x="8" y="239"/>
                  </a:lnTo>
                  <a:cubicBezTo>
                    <a:pt x="7" y="238"/>
                    <a:pt x="6" y="238"/>
                    <a:pt x="5" y="237"/>
                  </a:cubicBezTo>
                  <a:lnTo>
                    <a:pt x="3" y="235"/>
                  </a:lnTo>
                  <a:lnTo>
                    <a:pt x="2" y="234"/>
                  </a:lnTo>
                  <a:cubicBezTo>
                    <a:pt x="2" y="235"/>
                    <a:pt x="1" y="235"/>
                    <a:pt x="1" y="236"/>
                  </a:cubicBezTo>
                  <a:cubicBezTo>
                    <a:pt x="1" y="236"/>
                    <a:pt x="0" y="236"/>
                    <a:pt x="0" y="237"/>
                  </a:cubicBezTo>
                  <a:lnTo>
                    <a:pt x="5" y="240"/>
                  </a:lnTo>
                  <a:cubicBezTo>
                    <a:pt x="6" y="240"/>
                    <a:pt x="6" y="241"/>
                    <a:pt x="7" y="241"/>
                  </a:cubicBezTo>
                  <a:lnTo>
                    <a:pt x="14" y="251"/>
                  </a:lnTo>
                  <a:lnTo>
                    <a:pt x="17" y="256"/>
                  </a:lnTo>
                  <a:cubicBezTo>
                    <a:pt x="17" y="256"/>
                    <a:pt x="17" y="257"/>
                    <a:pt x="17" y="258"/>
                  </a:cubicBezTo>
                  <a:lnTo>
                    <a:pt x="18" y="262"/>
                  </a:lnTo>
                  <a:cubicBezTo>
                    <a:pt x="18" y="263"/>
                    <a:pt x="18" y="264"/>
                    <a:pt x="18" y="265"/>
                  </a:cubicBezTo>
                  <a:lnTo>
                    <a:pt x="16" y="272"/>
                  </a:lnTo>
                  <a:lnTo>
                    <a:pt x="17" y="275"/>
                  </a:lnTo>
                  <a:lnTo>
                    <a:pt x="24" y="280"/>
                  </a:lnTo>
                  <a:cubicBezTo>
                    <a:pt x="25" y="281"/>
                    <a:pt x="25" y="281"/>
                    <a:pt x="26" y="282"/>
                  </a:cubicBezTo>
                  <a:lnTo>
                    <a:pt x="28" y="285"/>
                  </a:lnTo>
                  <a:cubicBezTo>
                    <a:pt x="28" y="286"/>
                    <a:pt x="29" y="287"/>
                    <a:pt x="29" y="288"/>
                  </a:cubicBezTo>
                  <a:lnTo>
                    <a:pt x="29" y="292"/>
                  </a:lnTo>
                  <a:lnTo>
                    <a:pt x="54" y="305"/>
                  </a:lnTo>
                  <a:cubicBezTo>
                    <a:pt x="55" y="306"/>
                    <a:pt x="56" y="306"/>
                    <a:pt x="57" y="307"/>
                  </a:cubicBezTo>
                  <a:lnTo>
                    <a:pt x="58" y="308"/>
                  </a:lnTo>
                  <a:lnTo>
                    <a:pt x="63" y="308"/>
                  </a:lnTo>
                  <a:cubicBezTo>
                    <a:pt x="64" y="309"/>
                    <a:pt x="66" y="309"/>
                    <a:pt x="67" y="311"/>
                  </a:cubicBezTo>
                  <a:lnTo>
                    <a:pt x="71" y="314"/>
                  </a:lnTo>
                  <a:cubicBezTo>
                    <a:pt x="72" y="315"/>
                    <a:pt x="73" y="317"/>
                    <a:pt x="73" y="319"/>
                  </a:cubicBezTo>
                  <a:lnTo>
                    <a:pt x="74" y="323"/>
                  </a:lnTo>
                  <a:cubicBezTo>
                    <a:pt x="74" y="324"/>
                    <a:pt x="74" y="325"/>
                    <a:pt x="73" y="326"/>
                  </a:cubicBezTo>
                  <a:lnTo>
                    <a:pt x="73" y="327"/>
                  </a:lnTo>
                  <a:lnTo>
                    <a:pt x="78" y="330"/>
                  </a:lnTo>
                  <a:cubicBezTo>
                    <a:pt x="79" y="330"/>
                    <a:pt x="81" y="332"/>
                    <a:pt x="82" y="333"/>
                  </a:cubicBezTo>
                  <a:lnTo>
                    <a:pt x="83" y="335"/>
                  </a:lnTo>
                  <a:cubicBezTo>
                    <a:pt x="84" y="337"/>
                    <a:pt x="84" y="338"/>
                    <a:pt x="84" y="340"/>
                  </a:cubicBezTo>
                  <a:lnTo>
                    <a:pt x="83" y="346"/>
                  </a:lnTo>
                  <a:lnTo>
                    <a:pt x="81" y="352"/>
                  </a:lnTo>
                  <a:lnTo>
                    <a:pt x="76" y="365"/>
                  </a:lnTo>
                  <a:cubicBezTo>
                    <a:pt x="75" y="367"/>
                    <a:pt x="74" y="369"/>
                    <a:pt x="72" y="370"/>
                  </a:cubicBezTo>
                  <a:cubicBezTo>
                    <a:pt x="71" y="370"/>
                    <a:pt x="71" y="370"/>
                    <a:pt x="71" y="370"/>
                  </a:cubicBezTo>
                  <a:lnTo>
                    <a:pt x="70" y="378"/>
                  </a:lnTo>
                  <a:cubicBezTo>
                    <a:pt x="70" y="380"/>
                    <a:pt x="69" y="382"/>
                    <a:pt x="68" y="383"/>
                  </a:cubicBezTo>
                  <a:lnTo>
                    <a:pt x="65" y="386"/>
                  </a:lnTo>
                  <a:cubicBezTo>
                    <a:pt x="64" y="387"/>
                    <a:pt x="63" y="387"/>
                    <a:pt x="62" y="388"/>
                  </a:cubicBezTo>
                  <a:lnTo>
                    <a:pt x="57" y="390"/>
                  </a:lnTo>
                  <a:lnTo>
                    <a:pt x="64" y="398"/>
                  </a:lnTo>
                  <a:lnTo>
                    <a:pt x="74" y="403"/>
                  </a:lnTo>
                  <a:cubicBezTo>
                    <a:pt x="76" y="404"/>
                    <a:pt x="77" y="405"/>
                    <a:pt x="78" y="407"/>
                  </a:cubicBezTo>
                  <a:lnTo>
                    <a:pt x="79" y="410"/>
                  </a:lnTo>
                  <a:cubicBezTo>
                    <a:pt x="80" y="411"/>
                    <a:pt x="80" y="412"/>
                    <a:pt x="80" y="413"/>
                  </a:cubicBezTo>
                  <a:lnTo>
                    <a:pt x="80" y="417"/>
                  </a:lnTo>
                  <a:cubicBezTo>
                    <a:pt x="80" y="418"/>
                    <a:pt x="80" y="419"/>
                    <a:pt x="80" y="420"/>
                  </a:cubicBezTo>
                  <a:cubicBezTo>
                    <a:pt x="81" y="421"/>
                    <a:pt x="81" y="422"/>
                    <a:pt x="81" y="423"/>
                  </a:cubicBezTo>
                  <a:lnTo>
                    <a:pt x="82" y="423"/>
                  </a:lnTo>
                  <a:cubicBezTo>
                    <a:pt x="83" y="424"/>
                    <a:pt x="84" y="424"/>
                    <a:pt x="84" y="425"/>
                  </a:cubicBezTo>
                  <a:lnTo>
                    <a:pt x="86" y="427"/>
                  </a:lnTo>
                  <a:cubicBezTo>
                    <a:pt x="87" y="428"/>
                    <a:pt x="87" y="429"/>
                    <a:pt x="88" y="430"/>
                  </a:cubicBezTo>
                  <a:lnTo>
                    <a:pt x="89" y="433"/>
                  </a:lnTo>
                  <a:cubicBezTo>
                    <a:pt x="89" y="433"/>
                    <a:pt x="90" y="434"/>
                    <a:pt x="90" y="435"/>
                  </a:cubicBezTo>
                  <a:lnTo>
                    <a:pt x="93" y="449"/>
                  </a:lnTo>
                  <a:cubicBezTo>
                    <a:pt x="95" y="449"/>
                    <a:pt x="97" y="450"/>
                    <a:pt x="99" y="451"/>
                  </a:cubicBezTo>
                  <a:cubicBezTo>
                    <a:pt x="101" y="452"/>
                    <a:pt x="103" y="456"/>
                    <a:pt x="103" y="458"/>
                  </a:cubicBezTo>
                  <a:lnTo>
                    <a:pt x="106" y="477"/>
                  </a:lnTo>
                  <a:lnTo>
                    <a:pt x="107" y="479"/>
                  </a:lnTo>
                  <a:lnTo>
                    <a:pt x="116" y="483"/>
                  </a:lnTo>
                  <a:cubicBezTo>
                    <a:pt x="116" y="483"/>
                    <a:pt x="117" y="484"/>
                    <a:pt x="118" y="484"/>
                  </a:cubicBezTo>
                  <a:lnTo>
                    <a:pt x="122" y="489"/>
                  </a:lnTo>
                  <a:cubicBezTo>
                    <a:pt x="122" y="489"/>
                    <a:pt x="123" y="490"/>
                    <a:pt x="123" y="491"/>
                  </a:cubicBezTo>
                  <a:lnTo>
                    <a:pt x="130" y="505"/>
                  </a:lnTo>
                  <a:lnTo>
                    <a:pt x="132" y="505"/>
                  </a:lnTo>
                  <a:lnTo>
                    <a:pt x="137" y="506"/>
                  </a:lnTo>
                  <a:cubicBezTo>
                    <a:pt x="138" y="505"/>
                    <a:pt x="139" y="503"/>
                    <a:pt x="141" y="503"/>
                  </a:cubicBezTo>
                  <a:lnTo>
                    <a:pt x="144" y="502"/>
                  </a:lnTo>
                  <a:cubicBezTo>
                    <a:pt x="146" y="501"/>
                    <a:pt x="147" y="501"/>
                    <a:pt x="149" y="502"/>
                  </a:cubicBezTo>
                  <a:lnTo>
                    <a:pt x="156" y="504"/>
                  </a:lnTo>
                  <a:lnTo>
                    <a:pt x="165" y="509"/>
                  </a:lnTo>
                  <a:lnTo>
                    <a:pt x="172" y="515"/>
                  </a:lnTo>
                  <a:cubicBezTo>
                    <a:pt x="174" y="516"/>
                    <a:pt x="175" y="518"/>
                    <a:pt x="176" y="520"/>
                  </a:cubicBezTo>
                  <a:lnTo>
                    <a:pt x="177" y="522"/>
                  </a:lnTo>
                  <a:cubicBezTo>
                    <a:pt x="178" y="523"/>
                    <a:pt x="178" y="524"/>
                    <a:pt x="178" y="525"/>
                  </a:cubicBezTo>
                  <a:lnTo>
                    <a:pt x="178" y="527"/>
                  </a:lnTo>
                  <a:lnTo>
                    <a:pt x="184" y="533"/>
                  </a:lnTo>
                  <a:cubicBezTo>
                    <a:pt x="185" y="533"/>
                    <a:pt x="186" y="534"/>
                    <a:pt x="186" y="535"/>
                  </a:cubicBezTo>
                  <a:lnTo>
                    <a:pt x="205" y="560"/>
                  </a:lnTo>
                  <a:lnTo>
                    <a:pt x="210" y="570"/>
                  </a:lnTo>
                  <a:lnTo>
                    <a:pt x="212" y="571"/>
                  </a:lnTo>
                  <a:lnTo>
                    <a:pt x="222" y="571"/>
                  </a:lnTo>
                  <a:cubicBezTo>
                    <a:pt x="222" y="571"/>
                    <a:pt x="223" y="572"/>
                    <a:pt x="224" y="572"/>
                  </a:cubicBezTo>
                  <a:lnTo>
                    <a:pt x="228" y="573"/>
                  </a:lnTo>
                  <a:cubicBezTo>
                    <a:pt x="229" y="574"/>
                    <a:pt x="230" y="574"/>
                    <a:pt x="230" y="575"/>
                  </a:cubicBezTo>
                  <a:lnTo>
                    <a:pt x="233" y="577"/>
                  </a:lnTo>
                  <a:lnTo>
                    <a:pt x="240" y="586"/>
                  </a:lnTo>
                  <a:lnTo>
                    <a:pt x="248" y="594"/>
                  </a:lnTo>
                  <a:cubicBezTo>
                    <a:pt x="248" y="595"/>
                    <a:pt x="249" y="595"/>
                    <a:pt x="249" y="596"/>
                  </a:cubicBezTo>
                  <a:lnTo>
                    <a:pt x="251" y="601"/>
                  </a:lnTo>
                  <a:cubicBezTo>
                    <a:pt x="252" y="602"/>
                    <a:pt x="252" y="603"/>
                    <a:pt x="252" y="604"/>
                  </a:cubicBezTo>
                  <a:lnTo>
                    <a:pt x="252" y="611"/>
                  </a:lnTo>
                  <a:lnTo>
                    <a:pt x="253" y="612"/>
                  </a:lnTo>
                  <a:lnTo>
                    <a:pt x="260" y="618"/>
                  </a:lnTo>
                  <a:lnTo>
                    <a:pt x="260" y="617"/>
                  </a:lnTo>
                  <a:cubicBezTo>
                    <a:pt x="261" y="615"/>
                    <a:pt x="262" y="614"/>
                    <a:pt x="264" y="614"/>
                  </a:cubicBezTo>
                  <a:lnTo>
                    <a:pt x="267" y="612"/>
                  </a:lnTo>
                  <a:cubicBezTo>
                    <a:pt x="268" y="612"/>
                    <a:pt x="270" y="611"/>
                    <a:pt x="272" y="612"/>
                  </a:cubicBezTo>
                  <a:lnTo>
                    <a:pt x="276" y="613"/>
                  </a:lnTo>
                  <a:cubicBezTo>
                    <a:pt x="277" y="613"/>
                    <a:pt x="278" y="613"/>
                    <a:pt x="279" y="614"/>
                  </a:cubicBezTo>
                  <a:lnTo>
                    <a:pt x="286" y="619"/>
                  </a:lnTo>
                  <a:lnTo>
                    <a:pt x="287" y="619"/>
                  </a:lnTo>
                  <a:cubicBezTo>
                    <a:pt x="289" y="618"/>
                    <a:pt x="291" y="619"/>
                    <a:pt x="293" y="621"/>
                  </a:cubicBezTo>
                  <a:cubicBezTo>
                    <a:pt x="295" y="622"/>
                    <a:pt x="296" y="624"/>
                    <a:pt x="296" y="626"/>
                  </a:cubicBezTo>
                  <a:lnTo>
                    <a:pt x="296" y="631"/>
                  </a:lnTo>
                  <a:lnTo>
                    <a:pt x="298" y="635"/>
                  </a:lnTo>
                  <a:lnTo>
                    <a:pt x="303" y="640"/>
                  </a:lnTo>
                  <a:lnTo>
                    <a:pt x="309" y="641"/>
                  </a:lnTo>
                  <a:cubicBezTo>
                    <a:pt x="310" y="641"/>
                    <a:pt x="311" y="641"/>
                    <a:pt x="312" y="642"/>
                  </a:cubicBezTo>
                  <a:lnTo>
                    <a:pt x="315" y="643"/>
                  </a:lnTo>
                  <a:cubicBezTo>
                    <a:pt x="316" y="644"/>
                    <a:pt x="317" y="645"/>
                    <a:pt x="318" y="646"/>
                  </a:cubicBezTo>
                  <a:lnTo>
                    <a:pt x="322" y="653"/>
                  </a:lnTo>
                  <a:lnTo>
                    <a:pt x="333" y="673"/>
                  </a:lnTo>
                  <a:lnTo>
                    <a:pt x="339" y="674"/>
                  </a:lnTo>
                  <a:lnTo>
                    <a:pt x="344" y="677"/>
                  </a:lnTo>
                  <a:lnTo>
                    <a:pt x="353" y="684"/>
                  </a:lnTo>
                  <a:lnTo>
                    <a:pt x="365" y="691"/>
                  </a:lnTo>
                  <a:cubicBezTo>
                    <a:pt x="366" y="691"/>
                    <a:pt x="366" y="692"/>
                    <a:pt x="367" y="692"/>
                  </a:cubicBezTo>
                  <a:lnTo>
                    <a:pt x="369" y="694"/>
                  </a:lnTo>
                  <a:lnTo>
                    <a:pt x="374" y="702"/>
                  </a:lnTo>
                  <a:lnTo>
                    <a:pt x="375" y="703"/>
                  </a:lnTo>
                  <a:cubicBezTo>
                    <a:pt x="377" y="704"/>
                    <a:pt x="378" y="705"/>
                    <a:pt x="379" y="707"/>
                  </a:cubicBezTo>
                  <a:cubicBezTo>
                    <a:pt x="379" y="709"/>
                    <a:pt x="379" y="712"/>
                    <a:pt x="379" y="713"/>
                  </a:cubicBezTo>
                  <a:cubicBezTo>
                    <a:pt x="379" y="715"/>
                    <a:pt x="377" y="718"/>
                    <a:pt x="375" y="720"/>
                  </a:cubicBezTo>
                  <a:lnTo>
                    <a:pt x="377" y="722"/>
                  </a:lnTo>
                  <a:lnTo>
                    <a:pt x="381" y="724"/>
                  </a:lnTo>
                  <a:lnTo>
                    <a:pt x="408" y="727"/>
                  </a:lnTo>
                  <a:lnTo>
                    <a:pt x="426" y="733"/>
                  </a:lnTo>
                  <a:lnTo>
                    <a:pt x="429" y="731"/>
                  </a:lnTo>
                  <a:cubicBezTo>
                    <a:pt x="429" y="731"/>
                    <a:pt x="430" y="731"/>
                    <a:pt x="430" y="730"/>
                  </a:cubicBezTo>
                  <a:lnTo>
                    <a:pt x="440" y="726"/>
                  </a:lnTo>
                  <a:lnTo>
                    <a:pt x="444" y="716"/>
                  </a:lnTo>
                  <a:cubicBezTo>
                    <a:pt x="444" y="714"/>
                    <a:pt x="445" y="713"/>
                    <a:pt x="447" y="712"/>
                  </a:cubicBezTo>
                  <a:lnTo>
                    <a:pt x="450" y="710"/>
                  </a:lnTo>
                  <a:cubicBezTo>
                    <a:pt x="453" y="708"/>
                    <a:pt x="458" y="708"/>
                    <a:pt x="460" y="711"/>
                  </a:cubicBezTo>
                  <a:lnTo>
                    <a:pt x="464" y="716"/>
                  </a:lnTo>
                  <a:lnTo>
                    <a:pt x="469" y="718"/>
                  </a:lnTo>
                  <a:lnTo>
                    <a:pt x="470" y="718"/>
                  </a:lnTo>
                  <a:lnTo>
                    <a:pt x="474" y="716"/>
                  </a:lnTo>
                  <a:cubicBezTo>
                    <a:pt x="475" y="716"/>
                    <a:pt x="476" y="715"/>
                    <a:pt x="477" y="715"/>
                  </a:cubicBezTo>
                  <a:lnTo>
                    <a:pt x="480" y="715"/>
                  </a:lnTo>
                  <a:cubicBezTo>
                    <a:pt x="482" y="715"/>
                    <a:pt x="485" y="716"/>
                    <a:pt x="486" y="717"/>
                  </a:cubicBezTo>
                  <a:cubicBezTo>
                    <a:pt x="487" y="718"/>
                    <a:pt x="488" y="719"/>
                    <a:pt x="489" y="720"/>
                  </a:cubicBezTo>
                  <a:lnTo>
                    <a:pt x="489" y="720"/>
                  </a:lnTo>
                  <a:cubicBezTo>
                    <a:pt x="491" y="721"/>
                    <a:pt x="492" y="722"/>
                    <a:pt x="494" y="722"/>
                  </a:cubicBezTo>
                  <a:lnTo>
                    <a:pt x="494" y="716"/>
                  </a:lnTo>
                  <a:lnTo>
                    <a:pt x="494" y="707"/>
                  </a:lnTo>
                  <a:cubicBezTo>
                    <a:pt x="494" y="706"/>
                    <a:pt x="495" y="705"/>
                    <a:pt x="495" y="703"/>
                  </a:cubicBezTo>
                  <a:lnTo>
                    <a:pt x="499" y="697"/>
                  </a:lnTo>
                  <a:cubicBezTo>
                    <a:pt x="500" y="697"/>
                    <a:pt x="500" y="696"/>
                    <a:pt x="501" y="696"/>
                  </a:cubicBezTo>
                  <a:lnTo>
                    <a:pt x="509" y="688"/>
                  </a:lnTo>
                  <a:lnTo>
                    <a:pt x="509" y="686"/>
                  </a:lnTo>
                  <a:cubicBezTo>
                    <a:pt x="510" y="685"/>
                    <a:pt x="510" y="684"/>
                    <a:pt x="510" y="683"/>
                  </a:cubicBezTo>
                  <a:lnTo>
                    <a:pt x="514" y="674"/>
                  </a:lnTo>
                  <a:cubicBezTo>
                    <a:pt x="515" y="672"/>
                    <a:pt x="516" y="670"/>
                    <a:pt x="518" y="670"/>
                  </a:cubicBezTo>
                  <a:lnTo>
                    <a:pt x="521" y="669"/>
                  </a:lnTo>
                  <a:cubicBezTo>
                    <a:pt x="523" y="668"/>
                    <a:pt x="524" y="668"/>
                    <a:pt x="525" y="668"/>
                  </a:cubicBezTo>
                  <a:lnTo>
                    <a:pt x="535" y="669"/>
                  </a:lnTo>
                  <a:cubicBezTo>
                    <a:pt x="536" y="670"/>
                    <a:pt x="537" y="670"/>
                    <a:pt x="537" y="670"/>
                  </a:cubicBezTo>
                  <a:lnTo>
                    <a:pt x="540" y="671"/>
                  </a:lnTo>
                  <a:lnTo>
                    <a:pt x="540" y="671"/>
                  </a:lnTo>
                  <a:cubicBezTo>
                    <a:pt x="540" y="670"/>
                    <a:pt x="540" y="669"/>
                    <a:pt x="540" y="668"/>
                  </a:cubicBezTo>
                  <a:lnTo>
                    <a:pt x="546" y="643"/>
                  </a:lnTo>
                  <a:lnTo>
                    <a:pt x="545" y="628"/>
                  </a:lnTo>
                  <a:lnTo>
                    <a:pt x="545" y="619"/>
                  </a:lnTo>
                  <a:cubicBezTo>
                    <a:pt x="545" y="618"/>
                    <a:pt x="546" y="617"/>
                    <a:pt x="546" y="616"/>
                  </a:cubicBezTo>
                  <a:lnTo>
                    <a:pt x="548" y="612"/>
                  </a:lnTo>
                  <a:lnTo>
                    <a:pt x="548" y="611"/>
                  </a:lnTo>
                  <a:lnTo>
                    <a:pt x="548" y="608"/>
                  </a:lnTo>
                  <a:cubicBezTo>
                    <a:pt x="549" y="606"/>
                    <a:pt x="550" y="604"/>
                    <a:pt x="551" y="60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26" name="Freeform 511">
              <a:extLst>
                <a:ext uri="{FF2B5EF4-FFF2-40B4-BE49-F238E27FC236}">
                  <a16:creationId xmlns:a16="http://schemas.microsoft.com/office/drawing/2014/main" id="{24A9D48D-1888-45E3-8E04-3F03F620C393}"/>
                </a:ext>
              </a:extLst>
            </p:cNvPr>
            <p:cNvSpPr>
              <a:spLocks noChangeArrowheads="1"/>
            </p:cNvSpPr>
            <p:nvPr/>
          </p:nvSpPr>
          <p:spPr bwMode="auto">
            <a:xfrm>
              <a:off x="10109200" y="4681538"/>
              <a:ext cx="163512" cy="96837"/>
            </a:xfrm>
            <a:custGeom>
              <a:avLst/>
              <a:gdLst>
                <a:gd name="T0" fmla="*/ 390 w 455"/>
                <a:gd name="T1" fmla="*/ 28 h 268"/>
                <a:gd name="T2" fmla="*/ 353 w 455"/>
                <a:gd name="T3" fmla="*/ 47 h 268"/>
                <a:gd name="T4" fmla="*/ 296 w 455"/>
                <a:gd name="T5" fmla="*/ 65 h 268"/>
                <a:gd name="T6" fmla="*/ 197 w 455"/>
                <a:gd name="T7" fmla="*/ 83 h 268"/>
                <a:gd name="T8" fmla="*/ 144 w 455"/>
                <a:gd name="T9" fmla="*/ 77 h 268"/>
                <a:gd name="T10" fmla="*/ 129 w 455"/>
                <a:gd name="T11" fmla="*/ 77 h 268"/>
                <a:gd name="T12" fmla="*/ 126 w 455"/>
                <a:gd name="T13" fmla="*/ 117 h 268"/>
                <a:gd name="T14" fmla="*/ 104 w 455"/>
                <a:gd name="T15" fmla="*/ 127 h 268"/>
                <a:gd name="T16" fmla="*/ 86 w 455"/>
                <a:gd name="T17" fmla="*/ 122 h 268"/>
                <a:gd name="T18" fmla="*/ 76 w 455"/>
                <a:gd name="T19" fmla="*/ 120 h 268"/>
                <a:gd name="T20" fmla="*/ 65 w 455"/>
                <a:gd name="T21" fmla="*/ 122 h 268"/>
                <a:gd name="T22" fmla="*/ 58 w 455"/>
                <a:gd name="T23" fmla="*/ 124 h 268"/>
                <a:gd name="T24" fmla="*/ 53 w 455"/>
                <a:gd name="T25" fmla="*/ 124 h 268"/>
                <a:gd name="T26" fmla="*/ 45 w 455"/>
                <a:gd name="T27" fmla="*/ 139 h 268"/>
                <a:gd name="T28" fmla="*/ 20 w 455"/>
                <a:gd name="T29" fmla="*/ 155 h 268"/>
                <a:gd name="T30" fmla="*/ 3 w 455"/>
                <a:gd name="T31" fmla="*/ 142 h 268"/>
                <a:gd name="T32" fmla="*/ 2 w 455"/>
                <a:gd name="T33" fmla="*/ 157 h 268"/>
                <a:gd name="T34" fmla="*/ 8 w 455"/>
                <a:gd name="T35" fmla="*/ 177 h 268"/>
                <a:gd name="T36" fmla="*/ 11 w 455"/>
                <a:gd name="T37" fmla="*/ 192 h 268"/>
                <a:gd name="T38" fmla="*/ 21 w 455"/>
                <a:gd name="T39" fmla="*/ 201 h 268"/>
                <a:gd name="T40" fmla="*/ 28 w 455"/>
                <a:gd name="T41" fmla="*/ 223 h 268"/>
                <a:gd name="T42" fmla="*/ 43 w 455"/>
                <a:gd name="T43" fmla="*/ 234 h 268"/>
                <a:gd name="T44" fmla="*/ 69 w 455"/>
                <a:gd name="T45" fmla="*/ 244 h 268"/>
                <a:gd name="T46" fmla="*/ 96 w 455"/>
                <a:gd name="T47" fmla="*/ 247 h 268"/>
                <a:gd name="T48" fmla="*/ 125 w 455"/>
                <a:gd name="T49" fmla="*/ 246 h 268"/>
                <a:gd name="T50" fmla="*/ 131 w 455"/>
                <a:gd name="T51" fmla="*/ 267 h 268"/>
                <a:gd name="T52" fmla="*/ 144 w 455"/>
                <a:gd name="T53" fmla="*/ 254 h 268"/>
                <a:gd name="T54" fmla="*/ 159 w 455"/>
                <a:gd name="T55" fmla="*/ 237 h 268"/>
                <a:gd name="T56" fmla="*/ 193 w 455"/>
                <a:gd name="T57" fmla="*/ 236 h 268"/>
                <a:gd name="T58" fmla="*/ 215 w 455"/>
                <a:gd name="T59" fmla="*/ 229 h 268"/>
                <a:gd name="T60" fmla="*/ 228 w 455"/>
                <a:gd name="T61" fmla="*/ 221 h 268"/>
                <a:gd name="T62" fmla="*/ 245 w 455"/>
                <a:gd name="T63" fmla="*/ 213 h 268"/>
                <a:gd name="T64" fmla="*/ 258 w 455"/>
                <a:gd name="T65" fmla="*/ 208 h 268"/>
                <a:gd name="T66" fmla="*/ 264 w 455"/>
                <a:gd name="T67" fmla="*/ 201 h 268"/>
                <a:gd name="T68" fmla="*/ 267 w 455"/>
                <a:gd name="T69" fmla="*/ 189 h 268"/>
                <a:gd name="T70" fmla="*/ 275 w 455"/>
                <a:gd name="T71" fmla="*/ 173 h 268"/>
                <a:gd name="T72" fmla="*/ 295 w 455"/>
                <a:gd name="T73" fmla="*/ 170 h 268"/>
                <a:gd name="T74" fmla="*/ 300 w 455"/>
                <a:gd name="T75" fmla="*/ 171 h 268"/>
                <a:gd name="T76" fmla="*/ 313 w 455"/>
                <a:gd name="T77" fmla="*/ 179 h 268"/>
                <a:gd name="T78" fmla="*/ 320 w 455"/>
                <a:gd name="T79" fmla="*/ 172 h 268"/>
                <a:gd name="T80" fmla="*/ 345 w 455"/>
                <a:gd name="T81" fmla="*/ 171 h 268"/>
                <a:gd name="T82" fmla="*/ 355 w 455"/>
                <a:gd name="T83" fmla="*/ 171 h 268"/>
                <a:gd name="T84" fmla="*/ 345 w 455"/>
                <a:gd name="T85" fmla="*/ 154 h 268"/>
                <a:gd name="T86" fmla="*/ 331 w 455"/>
                <a:gd name="T87" fmla="*/ 141 h 268"/>
                <a:gd name="T88" fmla="*/ 318 w 455"/>
                <a:gd name="T89" fmla="*/ 126 h 268"/>
                <a:gd name="T90" fmla="*/ 329 w 455"/>
                <a:gd name="T91" fmla="*/ 91 h 268"/>
                <a:gd name="T92" fmla="*/ 347 w 455"/>
                <a:gd name="T93" fmla="*/ 90 h 268"/>
                <a:gd name="T94" fmla="*/ 359 w 455"/>
                <a:gd name="T95" fmla="*/ 71 h 268"/>
                <a:gd name="T96" fmla="*/ 443 w 455"/>
                <a:gd name="T97" fmla="*/ 14 h 268"/>
                <a:gd name="T98" fmla="*/ 450 w 455"/>
                <a:gd name="T99" fmla="*/ 10 h 268"/>
                <a:gd name="T100" fmla="*/ 453 w 455"/>
                <a:gd name="T101"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5" h="268">
                  <a:moveTo>
                    <a:pt x="444" y="3"/>
                  </a:moveTo>
                  <a:lnTo>
                    <a:pt x="409" y="20"/>
                  </a:lnTo>
                  <a:lnTo>
                    <a:pt x="400" y="25"/>
                  </a:lnTo>
                  <a:lnTo>
                    <a:pt x="390" y="28"/>
                  </a:lnTo>
                  <a:lnTo>
                    <a:pt x="379" y="31"/>
                  </a:lnTo>
                  <a:lnTo>
                    <a:pt x="373" y="33"/>
                  </a:lnTo>
                  <a:lnTo>
                    <a:pt x="364" y="43"/>
                  </a:lnTo>
                  <a:lnTo>
                    <a:pt x="353" y="47"/>
                  </a:lnTo>
                  <a:lnTo>
                    <a:pt x="345" y="52"/>
                  </a:lnTo>
                  <a:lnTo>
                    <a:pt x="316" y="64"/>
                  </a:lnTo>
                  <a:lnTo>
                    <a:pt x="306" y="67"/>
                  </a:lnTo>
                  <a:lnTo>
                    <a:pt x="296" y="65"/>
                  </a:lnTo>
                  <a:lnTo>
                    <a:pt x="288" y="70"/>
                  </a:lnTo>
                  <a:lnTo>
                    <a:pt x="272" y="79"/>
                  </a:lnTo>
                  <a:lnTo>
                    <a:pt x="226" y="86"/>
                  </a:lnTo>
                  <a:lnTo>
                    <a:pt x="197" y="83"/>
                  </a:lnTo>
                  <a:lnTo>
                    <a:pt x="194" y="82"/>
                  </a:lnTo>
                  <a:lnTo>
                    <a:pt x="170" y="78"/>
                  </a:lnTo>
                  <a:lnTo>
                    <a:pt x="156" y="79"/>
                  </a:lnTo>
                  <a:lnTo>
                    <a:pt x="144" y="77"/>
                  </a:lnTo>
                  <a:lnTo>
                    <a:pt x="140" y="75"/>
                  </a:lnTo>
                  <a:lnTo>
                    <a:pt x="132" y="71"/>
                  </a:lnTo>
                  <a:lnTo>
                    <a:pt x="127" y="70"/>
                  </a:lnTo>
                  <a:lnTo>
                    <a:pt x="129" y="77"/>
                  </a:lnTo>
                  <a:lnTo>
                    <a:pt x="130" y="85"/>
                  </a:lnTo>
                  <a:lnTo>
                    <a:pt x="130" y="100"/>
                  </a:lnTo>
                  <a:lnTo>
                    <a:pt x="129" y="109"/>
                  </a:lnTo>
                  <a:lnTo>
                    <a:pt x="126" y="117"/>
                  </a:lnTo>
                  <a:lnTo>
                    <a:pt x="121" y="123"/>
                  </a:lnTo>
                  <a:lnTo>
                    <a:pt x="116" y="127"/>
                  </a:lnTo>
                  <a:lnTo>
                    <a:pt x="109" y="129"/>
                  </a:lnTo>
                  <a:lnTo>
                    <a:pt x="104" y="127"/>
                  </a:lnTo>
                  <a:lnTo>
                    <a:pt x="99" y="124"/>
                  </a:lnTo>
                  <a:lnTo>
                    <a:pt x="93" y="122"/>
                  </a:lnTo>
                  <a:lnTo>
                    <a:pt x="86" y="122"/>
                  </a:lnTo>
                  <a:lnTo>
                    <a:pt x="86" y="122"/>
                  </a:lnTo>
                  <a:lnTo>
                    <a:pt x="82" y="121"/>
                  </a:lnTo>
                  <a:lnTo>
                    <a:pt x="82" y="121"/>
                  </a:lnTo>
                  <a:lnTo>
                    <a:pt x="76" y="120"/>
                  </a:lnTo>
                  <a:lnTo>
                    <a:pt x="76" y="120"/>
                  </a:lnTo>
                  <a:lnTo>
                    <a:pt x="74" y="120"/>
                  </a:lnTo>
                  <a:lnTo>
                    <a:pt x="72" y="120"/>
                  </a:lnTo>
                  <a:lnTo>
                    <a:pt x="68" y="121"/>
                  </a:lnTo>
                  <a:lnTo>
                    <a:pt x="65" y="122"/>
                  </a:lnTo>
                  <a:lnTo>
                    <a:pt x="61" y="124"/>
                  </a:lnTo>
                  <a:lnTo>
                    <a:pt x="59" y="124"/>
                  </a:lnTo>
                  <a:lnTo>
                    <a:pt x="58" y="124"/>
                  </a:lnTo>
                  <a:lnTo>
                    <a:pt x="58" y="124"/>
                  </a:lnTo>
                  <a:lnTo>
                    <a:pt x="56" y="123"/>
                  </a:lnTo>
                  <a:lnTo>
                    <a:pt x="55" y="122"/>
                  </a:lnTo>
                  <a:lnTo>
                    <a:pt x="54" y="123"/>
                  </a:lnTo>
                  <a:lnTo>
                    <a:pt x="53" y="124"/>
                  </a:lnTo>
                  <a:lnTo>
                    <a:pt x="53" y="125"/>
                  </a:lnTo>
                  <a:lnTo>
                    <a:pt x="50" y="127"/>
                  </a:lnTo>
                  <a:lnTo>
                    <a:pt x="48" y="131"/>
                  </a:lnTo>
                  <a:lnTo>
                    <a:pt x="45" y="139"/>
                  </a:lnTo>
                  <a:lnTo>
                    <a:pt x="41" y="145"/>
                  </a:lnTo>
                  <a:lnTo>
                    <a:pt x="35" y="151"/>
                  </a:lnTo>
                  <a:lnTo>
                    <a:pt x="28" y="155"/>
                  </a:lnTo>
                  <a:lnTo>
                    <a:pt x="20" y="155"/>
                  </a:lnTo>
                  <a:lnTo>
                    <a:pt x="16" y="153"/>
                  </a:lnTo>
                  <a:lnTo>
                    <a:pt x="13" y="151"/>
                  </a:lnTo>
                  <a:lnTo>
                    <a:pt x="7" y="144"/>
                  </a:lnTo>
                  <a:lnTo>
                    <a:pt x="3" y="142"/>
                  </a:lnTo>
                  <a:lnTo>
                    <a:pt x="1" y="143"/>
                  </a:lnTo>
                  <a:lnTo>
                    <a:pt x="0" y="147"/>
                  </a:lnTo>
                  <a:lnTo>
                    <a:pt x="1" y="153"/>
                  </a:lnTo>
                  <a:lnTo>
                    <a:pt x="2" y="157"/>
                  </a:lnTo>
                  <a:lnTo>
                    <a:pt x="7" y="164"/>
                  </a:lnTo>
                  <a:lnTo>
                    <a:pt x="8" y="169"/>
                  </a:lnTo>
                  <a:lnTo>
                    <a:pt x="8" y="174"/>
                  </a:lnTo>
                  <a:lnTo>
                    <a:pt x="8" y="177"/>
                  </a:lnTo>
                  <a:lnTo>
                    <a:pt x="12" y="183"/>
                  </a:lnTo>
                  <a:lnTo>
                    <a:pt x="10" y="186"/>
                  </a:lnTo>
                  <a:lnTo>
                    <a:pt x="10" y="189"/>
                  </a:lnTo>
                  <a:lnTo>
                    <a:pt x="11" y="192"/>
                  </a:lnTo>
                  <a:lnTo>
                    <a:pt x="13" y="194"/>
                  </a:lnTo>
                  <a:lnTo>
                    <a:pt x="15" y="196"/>
                  </a:lnTo>
                  <a:lnTo>
                    <a:pt x="19" y="199"/>
                  </a:lnTo>
                  <a:lnTo>
                    <a:pt x="21" y="201"/>
                  </a:lnTo>
                  <a:lnTo>
                    <a:pt x="26" y="213"/>
                  </a:lnTo>
                  <a:lnTo>
                    <a:pt x="26" y="215"/>
                  </a:lnTo>
                  <a:lnTo>
                    <a:pt x="26" y="216"/>
                  </a:lnTo>
                  <a:lnTo>
                    <a:pt x="28" y="223"/>
                  </a:lnTo>
                  <a:lnTo>
                    <a:pt x="29" y="225"/>
                  </a:lnTo>
                  <a:lnTo>
                    <a:pt x="37" y="231"/>
                  </a:lnTo>
                  <a:lnTo>
                    <a:pt x="40" y="233"/>
                  </a:lnTo>
                  <a:lnTo>
                    <a:pt x="43" y="234"/>
                  </a:lnTo>
                  <a:lnTo>
                    <a:pt x="52" y="235"/>
                  </a:lnTo>
                  <a:lnTo>
                    <a:pt x="56" y="236"/>
                  </a:lnTo>
                  <a:lnTo>
                    <a:pt x="59" y="238"/>
                  </a:lnTo>
                  <a:lnTo>
                    <a:pt x="69" y="244"/>
                  </a:lnTo>
                  <a:lnTo>
                    <a:pt x="77" y="247"/>
                  </a:lnTo>
                  <a:lnTo>
                    <a:pt x="85" y="249"/>
                  </a:lnTo>
                  <a:lnTo>
                    <a:pt x="93" y="248"/>
                  </a:lnTo>
                  <a:lnTo>
                    <a:pt x="96" y="247"/>
                  </a:lnTo>
                  <a:lnTo>
                    <a:pt x="106" y="243"/>
                  </a:lnTo>
                  <a:lnTo>
                    <a:pt x="110" y="243"/>
                  </a:lnTo>
                  <a:lnTo>
                    <a:pt x="114" y="243"/>
                  </a:lnTo>
                  <a:lnTo>
                    <a:pt x="125" y="246"/>
                  </a:lnTo>
                  <a:lnTo>
                    <a:pt x="126" y="250"/>
                  </a:lnTo>
                  <a:lnTo>
                    <a:pt x="132" y="261"/>
                  </a:lnTo>
                  <a:lnTo>
                    <a:pt x="131" y="266"/>
                  </a:lnTo>
                  <a:lnTo>
                    <a:pt x="131" y="267"/>
                  </a:lnTo>
                  <a:lnTo>
                    <a:pt x="148" y="267"/>
                  </a:lnTo>
                  <a:lnTo>
                    <a:pt x="148" y="266"/>
                  </a:lnTo>
                  <a:lnTo>
                    <a:pt x="144" y="260"/>
                  </a:lnTo>
                  <a:lnTo>
                    <a:pt x="144" y="254"/>
                  </a:lnTo>
                  <a:lnTo>
                    <a:pt x="145" y="252"/>
                  </a:lnTo>
                  <a:lnTo>
                    <a:pt x="147" y="248"/>
                  </a:lnTo>
                  <a:lnTo>
                    <a:pt x="156" y="239"/>
                  </a:lnTo>
                  <a:lnTo>
                    <a:pt x="159" y="237"/>
                  </a:lnTo>
                  <a:lnTo>
                    <a:pt x="162" y="236"/>
                  </a:lnTo>
                  <a:lnTo>
                    <a:pt x="176" y="235"/>
                  </a:lnTo>
                  <a:lnTo>
                    <a:pt x="190" y="236"/>
                  </a:lnTo>
                  <a:lnTo>
                    <a:pt x="193" y="236"/>
                  </a:lnTo>
                  <a:lnTo>
                    <a:pt x="196" y="234"/>
                  </a:lnTo>
                  <a:lnTo>
                    <a:pt x="197" y="233"/>
                  </a:lnTo>
                  <a:lnTo>
                    <a:pt x="200" y="232"/>
                  </a:lnTo>
                  <a:lnTo>
                    <a:pt x="215" y="229"/>
                  </a:lnTo>
                  <a:lnTo>
                    <a:pt x="220" y="225"/>
                  </a:lnTo>
                  <a:lnTo>
                    <a:pt x="221" y="219"/>
                  </a:lnTo>
                  <a:lnTo>
                    <a:pt x="224" y="222"/>
                  </a:lnTo>
                  <a:lnTo>
                    <a:pt x="228" y="221"/>
                  </a:lnTo>
                  <a:lnTo>
                    <a:pt x="234" y="218"/>
                  </a:lnTo>
                  <a:lnTo>
                    <a:pt x="240" y="217"/>
                  </a:lnTo>
                  <a:lnTo>
                    <a:pt x="243" y="216"/>
                  </a:lnTo>
                  <a:lnTo>
                    <a:pt x="245" y="213"/>
                  </a:lnTo>
                  <a:lnTo>
                    <a:pt x="247" y="210"/>
                  </a:lnTo>
                  <a:lnTo>
                    <a:pt x="249" y="209"/>
                  </a:lnTo>
                  <a:lnTo>
                    <a:pt x="251" y="208"/>
                  </a:lnTo>
                  <a:lnTo>
                    <a:pt x="258" y="208"/>
                  </a:lnTo>
                  <a:lnTo>
                    <a:pt x="261" y="207"/>
                  </a:lnTo>
                  <a:lnTo>
                    <a:pt x="262" y="206"/>
                  </a:lnTo>
                  <a:lnTo>
                    <a:pt x="263" y="202"/>
                  </a:lnTo>
                  <a:lnTo>
                    <a:pt x="264" y="201"/>
                  </a:lnTo>
                  <a:lnTo>
                    <a:pt x="266" y="200"/>
                  </a:lnTo>
                  <a:lnTo>
                    <a:pt x="267" y="198"/>
                  </a:lnTo>
                  <a:lnTo>
                    <a:pt x="266" y="193"/>
                  </a:lnTo>
                  <a:lnTo>
                    <a:pt x="267" y="189"/>
                  </a:lnTo>
                  <a:lnTo>
                    <a:pt x="267" y="185"/>
                  </a:lnTo>
                  <a:lnTo>
                    <a:pt x="269" y="181"/>
                  </a:lnTo>
                  <a:lnTo>
                    <a:pt x="270" y="178"/>
                  </a:lnTo>
                  <a:lnTo>
                    <a:pt x="275" y="173"/>
                  </a:lnTo>
                  <a:lnTo>
                    <a:pt x="280" y="171"/>
                  </a:lnTo>
                  <a:lnTo>
                    <a:pt x="283" y="170"/>
                  </a:lnTo>
                  <a:lnTo>
                    <a:pt x="291" y="170"/>
                  </a:lnTo>
                  <a:lnTo>
                    <a:pt x="295" y="170"/>
                  </a:lnTo>
                  <a:lnTo>
                    <a:pt x="295" y="170"/>
                  </a:lnTo>
                  <a:lnTo>
                    <a:pt x="295" y="170"/>
                  </a:lnTo>
                  <a:lnTo>
                    <a:pt x="295" y="170"/>
                  </a:lnTo>
                  <a:lnTo>
                    <a:pt x="300" y="171"/>
                  </a:lnTo>
                  <a:lnTo>
                    <a:pt x="303" y="173"/>
                  </a:lnTo>
                  <a:lnTo>
                    <a:pt x="308" y="178"/>
                  </a:lnTo>
                  <a:lnTo>
                    <a:pt x="311" y="180"/>
                  </a:lnTo>
                  <a:lnTo>
                    <a:pt x="313" y="179"/>
                  </a:lnTo>
                  <a:lnTo>
                    <a:pt x="315" y="177"/>
                  </a:lnTo>
                  <a:lnTo>
                    <a:pt x="317" y="175"/>
                  </a:lnTo>
                  <a:lnTo>
                    <a:pt x="318" y="173"/>
                  </a:lnTo>
                  <a:lnTo>
                    <a:pt x="320" y="172"/>
                  </a:lnTo>
                  <a:lnTo>
                    <a:pt x="330" y="169"/>
                  </a:lnTo>
                  <a:lnTo>
                    <a:pt x="340" y="168"/>
                  </a:lnTo>
                  <a:lnTo>
                    <a:pt x="342" y="169"/>
                  </a:lnTo>
                  <a:lnTo>
                    <a:pt x="345" y="171"/>
                  </a:lnTo>
                  <a:lnTo>
                    <a:pt x="350" y="173"/>
                  </a:lnTo>
                  <a:lnTo>
                    <a:pt x="355" y="173"/>
                  </a:lnTo>
                  <a:lnTo>
                    <a:pt x="357" y="173"/>
                  </a:lnTo>
                  <a:lnTo>
                    <a:pt x="355" y="171"/>
                  </a:lnTo>
                  <a:lnTo>
                    <a:pt x="352" y="168"/>
                  </a:lnTo>
                  <a:lnTo>
                    <a:pt x="350" y="163"/>
                  </a:lnTo>
                  <a:lnTo>
                    <a:pt x="348" y="157"/>
                  </a:lnTo>
                  <a:lnTo>
                    <a:pt x="345" y="154"/>
                  </a:lnTo>
                  <a:lnTo>
                    <a:pt x="342" y="151"/>
                  </a:lnTo>
                  <a:lnTo>
                    <a:pt x="340" y="150"/>
                  </a:lnTo>
                  <a:lnTo>
                    <a:pt x="334" y="144"/>
                  </a:lnTo>
                  <a:lnTo>
                    <a:pt x="331" y="141"/>
                  </a:lnTo>
                  <a:lnTo>
                    <a:pt x="330" y="138"/>
                  </a:lnTo>
                  <a:lnTo>
                    <a:pt x="329" y="136"/>
                  </a:lnTo>
                  <a:lnTo>
                    <a:pt x="321" y="128"/>
                  </a:lnTo>
                  <a:lnTo>
                    <a:pt x="318" y="126"/>
                  </a:lnTo>
                  <a:lnTo>
                    <a:pt x="320" y="107"/>
                  </a:lnTo>
                  <a:lnTo>
                    <a:pt x="321" y="103"/>
                  </a:lnTo>
                  <a:lnTo>
                    <a:pt x="323" y="99"/>
                  </a:lnTo>
                  <a:lnTo>
                    <a:pt x="329" y="91"/>
                  </a:lnTo>
                  <a:lnTo>
                    <a:pt x="332" y="88"/>
                  </a:lnTo>
                  <a:lnTo>
                    <a:pt x="337" y="89"/>
                  </a:lnTo>
                  <a:lnTo>
                    <a:pt x="342" y="90"/>
                  </a:lnTo>
                  <a:lnTo>
                    <a:pt x="347" y="90"/>
                  </a:lnTo>
                  <a:lnTo>
                    <a:pt x="349" y="88"/>
                  </a:lnTo>
                  <a:lnTo>
                    <a:pt x="351" y="84"/>
                  </a:lnTo>
                  <a:lnTo>
                    <a:pt x="355" y="77"/>
                  </a:lnTo>
                  <a:lnTo>
                    <a:pt x="359" y="71"/>
                  </a:lnTo>
                  <a:lnTo>
                    <a:pt x="365" y="66"/>
                  </a:lnTo>
                  <a:lnTo>
                    <a:pt x="407" y="41"/>
                  </a:lnTo>
                  <a:lnTo>
                    <a:pt x="424" y="26"/>
                  </a:lnTo>
                  <a:lnTo>
                    <a:pt x="443" y="14"/>
                  </a:lnTo>
                  <a:lnTo>
                    <a:pt x="444" y="13"/>
                  </a:lnTo>
                  <a:lnTo>
                    <a:pt x="448" y="12"/>
                  </a:lnTo>
                  <a:lnTo>
                    <a:pt x="450" y="11"/>
                  </a:lnTo>
                  <a:lnTo>
                    <a:pt x="450" y="10"/>
                  </a:lnTo>
                  <a:lnTo>
                    <a:pt x="451" y="3"/>
                  </a:lnTo>
                  <a:lnTo>
                    <a:pt x="452" y="2"/>
                  </a:lnTo>
                  <a:lnTo>
                    <a:pt x="452" y="1"/>
                  </a:lnTo>
                  <a:lnTo>
                    <a:pt x="453" y="0"/>
                  </a:lnTo>
                  <a:lnTo>
                    <a:pt x="454" y="0"/>
                  </a:lnTo>
                  <a:lnTo>
                    <a:pt x="451" y="0"/>
                  </a:lnTo>
                  <a:lnTo>
                    <a:pt x="444"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27" name="Freeform 512">
              <a:extLst>
                <a:ext uri="{FF2B5EF4-FFF2-40B4-BE49-F238E27FC236}">
                  <a16:creationId xmlns:a16="http://schemas.microsoft.com/office/drawing/2014/main" id="{F070D742-2DC4-497D-BA03-6FBC819CF24C}"/>
                </a:ext>
              </a:extLst>
            </p:cNvPr>
            <p:cNvSpPr>
              <a:spLocks noChangeArrowheads="1"/>
            </p:cNvSpPr>
            <p:nvPr/>
          </p:nvSpPr>
          <p:spPr bwMode="auto">
            <a:xfrm>
              <a:off x="9086850" y="4030663"/>
              <a:ext cx="3175" cy="3175"/>
            </a:xfrm>
            <a:custGeom>
              <a:avLst/>
              <a:gdLst>
                <a:gd name="T0" fmla="*/ 6 w 9"/>
                <a:gd name="T1" fmla="*/ 1 h 11"/>
                <a:gd name="T2" fmla="*/ 1 w 9"/>
                <a:gd name="T3" fmla="*/ 0 h 11"/>
                <a:gd name="T4" fmla="*/ 0 w 9"/>
                <a:gd name="T5" fmla="*/ 1 h 11"/>
                <a:gd name="T6" fmla="*/ 3 w 9"/>
                <a:gd name="T7" fmla="*/ 4 h 11"/>
                <a:gd name="T8" fmla="*/ 6 w 9"/>
                <a:gd name="T9" fmla="*/ 10 h 11"/>
                <a:gd name="T10" fmla="*/ 8 w 9"/>
                <a:gd name="T11" fmla="*/ 10 h 11"/>
                <a:gd name="T12" fmla="*/ 7 w 9"/>
                <a:gd name="T13" fmla="*/ 7 h 11"/>
                <a:gd name="T14" fmla="*/ 7 w 9"/>
                <a:gd name="T15" fmla="*/ 4 h 11"/>
                <a:gd name="T16" fmla="*/ 7 w 9"/>
                <a:gd name="T17" fmla="*/ 1 h 11"/>
                <a:gd name="T18" fmla="*/ 6 w 9"/>
                <a:gd name="T19"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1">
                  <a:moveTo>
                    <a:pt x="6" y="1"/>
                  </a:moveTo>
                  <a:lnTo>
                    <a:pt x="1" y="0"/>
                  </a:lnTo>
                  <a:cubicBezTo>
                    <a:pt x="1" y="1"/>
                    <a:pt x="1" y="1"/>
                    <a:pt x="0" y="1"/>
                  </a:cubicBezTo>
                  <a:lnTo>
                    <a:pt x="3" y="4"/>
                  </a:lnTo>
                  <a:cubicBezTo>
                    <a:pt x="5" y="5"/>
                    <a:pt x="6" y="8"/>
                    <a:pt x="6" y="10"/>
                  </a:cubicBezTo>
                  <a:cubicBezTo>
                    <a:pt x="7" y="10"/>
                    <a:pt x="7" y="10"/>
                    <a:pt x="8" y="10"/>
                  </a:cubicBezTo>
                  <a:cubicBezTo>
                    <a:pt x="8" y="9"/>
                    <a:pt x="7" y="8"/>
                    <a:pt x="7" y="7"/>
                  </a:cubicBezTo>
                  <a:lnTo>
                    <a:pt x="7" y="4"/>
                  </a:lnTo>
                  <a:lnTo>
                    <a:pt x="7" y="1"/>
                  </a:lnTo>
                  <a:lnTo>
                    <a:pt x="6" y="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28" name="Freeform 513">
              <a:extLst>
                <a:ext uri="{FF2B5EF4-FFF2-40B4-BE49-F238E27FC236}">
                  <a16:creationId xmlns:a16="http://schemas.microsoft.com/office/drawing/2014/main" id="{C2F6F5AA-5156-4A08-808D-61F51B3B7FE0}"/>
                </a:ext>
              </a:extLst>
            </p:cNvPr>
            <p:cNvSpPr>
              <a:spLocks noChangeArrowheads="1"/>
            </p:cNvSpPr>
            <p:nvPr/>
          </p:nvSpPr>
          <p:spPr bwMode="auto">
            <a:xfrm>
              <a:off x="8848725" y="3833813"/>
              <a:ext cx="4762" cy="11112"/>
            </a:xfrm>
            <a:custGeom>
              <a:avLst/>
              <a:gdLst>
                <a:gd name="T0" fmla="*/ 10 w 14"/>
                <a:gd name="T1" fmla="*/ 12 h 31"/>
                <a:gd name="T2" fmla="*/ 9 w 14"/>
                <a:gd name="T3" fmla="*/ 1 h 31"/>
                <a:gd name="T4" fmla="*/ 9 w 14"/>
                <a:gd name="T5" fmla="*/ 0 h 31"/>
                <a:gd name="T6" fmla="*/ 6 w 14"/>
                <a:gd name="T7" fmla="*/ 1 h 31"/>
                <a:gd name="T8" fmla="*/ 4 w 14"/>
                <a:gd name="T9" fmla="*/ 1 h 31"/>
                <a:gd name="T10" fmla="*/ 0 w 14"/>
                <a:gd name="T11" fmla="*/ 1 h 31"/>
                <a:gd name="T12" fmla="*/ 2 w 14"/>
                <a:gd name="T13" fmla="*/ 10 h 31"/>
                <a:gd name="T14" fmla="*/ 5 w 14"/>
                <a:gd name="T15" fmla="*/ 12 h 31"/>
                <a:gd name="T16" fmla="*/ 8 w 14"/>
                <a:gd name="T17" fmla="*/ 18 h 31"/>
                <a:gd name="T18" fmla="*/ 9 w 14"/>
                <a:gd name="T19" fmla="*/ 28 h 31"/>
                <a:gd name="T20" fmla="*/ 10 w 14"/>
                <a:gd name="T21" fmla="*/ 28 h 31"/>
                <a:gd name="T22" fmla="*/ 11 w 14"/>
                <a:gd name="T23" fmla="*/ 30 h 31"/>
                <a:gd name="T24" fmla="*/ 12 w 14"/>
                <a:gd name="T25" fmla="*/ 30 h 31"/>
                <a:gd name="T26" fmla="*/ 11 w 14"/>
                <a:gd name="T27" fmla="*/ 26 h 31"/>
                <a:gd name="T28" fmla="*/ 13 w 14"/>
                <a:gd name="T29" fmla="*/ 18 h 31"/>
                <a:gd name="T30" fmla="*/ 10 w 14"/>
                <a:gd name="T31"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31">
                  <a:moveTo>
                    <a:pt x="10" y="12"/>
                  </a:moveTo>
                  <a:lnTo>
                    <a:pt x="9" y="1"/>
                  </a:lnTo>
                  <a:lnTo>
                    <a:pt x="9" y="0"/>
                  </a:lnTo>
                  <a:cubicBezTo>
                    <a:pt x="8" y="0"/>
                    <a:pt x="7" y="1"/>
                    <a:pt x="6" y="1"/>
                  </a:cubicBezTo>
                  <a:lnTo>
                    <a:pt x="4" y="1"/>
                  </a:lnTo>
                  <a:lnTo>
                    <a:pt x="0" y="1"/>
                  </a:lnTo>
                  <a:lnTo>
                    <a:pt x="2" y="10"/>
                  </a:lnTo>
                  <a:cubicBezTo>
                    <a:pt x="3" y="10"/>
                    <a:pt x="4" y="11"/>
                    <a:pt x="5" y="12"/>
                  </a:cubicBezTo>
                  <a:cubicBezTo>
                    <a:pt x="7" y="14"/>
                    <a:pt x="8" y="16"/>
                    <a:pt x="8" y="18"/>
                  </a:cubicBezTo>
                  <a:lnTo>
                    <a:pt x="9" y="28"/>
                  </a:lnTo>
                  <a:lnTo>
                    <a:pt x="10" y="28"/>
                  </a:lnTo>
                  <a:cubicBezTo>
                    <a:pt x="10" y="28"/>
                    <a:pt x="10" y="29"/>
                    <a:pt x="11" y="30"/>
                  </a:cubicBezTo>
                  <a:lnTo>
                    <a:pt x="12" y="30"/>
                  </a:lnTo>
                  <a:lnTo>
                    <a:pt x="11" y="26"/>
                  </a:lnTo>
                  <a:cubicBezTo>
                    <a:pt x="10" y="23"/>
                    <a:pt x="10" y="20"/>
                    <a:pt x="13" y="18"/>
                  </a:cubicBezTo>
                  <a:lnTo>
                    <a:pt x="10" y="1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29" name="Freeform 514">
              <a:extLst>
                <a:ext uri="{FF2B5EF4-FFF2-40B4-BE49-F238E27FC236}">
                  <a16:creationId xmlns:a16="http://schemas.microsoft.com/office/drawing/2014/main" id="{CBAC2C81-A2D2-461F-B8BD-B1380C6824BA}"/>
                </a:ext>
              </a:extLst>
            </p:cNvPr>
            <p:cNvSpPr>
              <a:spLocks noChangeArrowheads="1"/>
            </p:cNvSpPr>
            <p:nvPr/>
          </p:nvSpPr>
          <p:spPr bwMode="auto">
            <a:xfrm>
              <a:off x="8856662" y="3808413"/>
              <a:ext cx="11113" cy="9525"/>
            </a:xfrm>
            <a:custGeom>
              <a:avLst/>
              <a:gdLst>
                <a:gd name="T0" fmla="*/ 8 w 30"/>
                <a:gd name="T1" fmla="*/ 24 h 26"/>
                <a:gd name="T2" fmla="*/ 17 w 30"/>
                <a:gd name="T3" fmla="*/ 25 h 26"/>
                <a:gd name="T4" fmla="*/ 20 w 30"/>
                <a:gd name="T5" fmla="*/ 22 h 26"/>
                <a:gd name="T6" fmla="*/ 23 w 30"/>
                <a:gd name="T7" fmla="*/ 21 h 26"/>
                <a:gd name="T8" fmla="*/ 29 w 30"/>
                <a:gd name="T9" fmla="*/ 20 h 26"/>
                <a:gd name="T10" fmla="*/ 28 w 30"/>
                <a:gd name="T11" fmla="*/ 18 h 26"/>
                <a:gd name="T12" fmla="*/ 27 w 30"/>
                <a:gd name="T13" fmla="*/ 12 h 26"/>
                <a:gd name="T14" fmla="*/ 27 w 30"/>
                <a:gd name="T15" fmla="*/ 8 h 26"/>
                <a:gd name="T16" fmla="*/ 28 w 30"/>
                <a:gd name="T17" fmla="*/ 5 h 26"/>
                <a:gd name="T18" fmla="*/ 25 w 30"/>
                <a:gd name="T19" fmla="*/ 4 h 26"/>
                <a:gd name="T20" fmla="*/ 21 w 30"/>
                <a:gd name="T21" fmla="*/ 3 h 26"/>
                <a:gd name="T22" fmla="*/ 18 w 30"/>
                <a:gd name="T23" fmla="*/ 1 h 26"/>
                <a:gd name="T24" fmla="*/ 17 w 30"/>
                <a:gd name="T25" fmla="*/ 0 h 26"/>
                <a:gd name="T26" fmla="*/ 17 w 30"/>
                <a:gd name="T27" fmla="*/ 0 h 26"/>
                <a:gd name="T28" fmla="*/ 13 w 30"/>
                <a:gd name="T29" fmla="*/ 10 h 26"/>
                <a:gd name="T30" fmla="*/ 10 w 30"/>
                <a:gd name="T31" fmla="*/ 12 h 26"/>
                <a:gd name="T32" fmla="*/ 6 w 30"/>
                <a:gd name="T33" fmla="*/ 13 h 26"/>
                <a:gd name="T34" fmla="*/ 5 w 30"/>
                <a:gd name="T35" fmla="*/ 13 h 26"/>
                <a:gd name="T36" fmla="*/ 4 w 30"/>
                <a:gd name="T37" fmla="*/ 16 h 26"/>
                <a:gd name="T38" fmla="*/ 0 w 30"/>
                <a:gd name="T39" fmla="*/ 19 h 26"/>
                <a:gd name="T40" fmla="*/ 4 w 30"/>
                <a:gd name="T41" fmla="*/ 23 h 26"/>
                <a:gd name="T42" fmla="*/ 8 w 30"/>
                <a:gd name="T43"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26">
                  <a:moveTo>
                    <a:pt x="8" y="24"/>
                  </a:moveTo>
                  <a:lnTo>
                    <a:pt x="17" y="25"/>
                  </a:lnTo>
                  <a:cubicBezTo>
                    <a:pt x="18" y="24"/>
                    <a:pt x="19" y="23"/>
                    <a:pt x="20" y="22"/>
                  </a:cubicBezTo>
                  <a:lnTo>
                    <a:pt x="23" y="21"/>
                  </a:lnTo>
                  <a:cubicBezTo>
                    <a:pt x="25" y="20"/>
                    <a:pt x="27" y="19"/>
                    <a:pt x="29" y="20"/>
                  </a:cubicBezTo>
                  <a:cubicBezTo>
                    <a:pt x="28" y="19"/>
                    <a:pt x="28" y="18"/>
                    <a:pt x="28" y="18"/>
                  </a:cubicBezTo>
                  <a:lnTo>
                    <a:pt x="27" y="12"/>
                  </a:lnTo>
                  <a:cubicBezTo>
                    <a:pt x="26" y="11"/>
                    <a:pt x="26" y="10"/>
                    <a:pt x="27" y="8"/>
                  </a:cubicBezTo>
                  <a:lnTo>
                    <a:pt x="28" y="5"/>
                  </a:lnTo>
                  <a:lnTo>
                    <a:pt x="25" y="4"/>
                  </a:lnTo>
                  <a:cubicBezTo>
                    <a:pt x="23" y="4"/>
                    <a:pt x="22" y="4"/>
                    <a:pt x="21" y="3"/>
                  </a:cubicBezTo>
                  <a:lnTo>
                    <a:pt x="18" y="1"/>
                  </a:lnTo>
                  <a:lnTo>
                    <a:pt x="17" y="0"/>
                  </a:lnTo>
                  <a:lnTo>
                    <a:pt x="17" y="0"/>
                  </a:lnTo>
                  <a:cubicBezTo>
                    <a:pt x="18" y="4"/>
                    <a:pt x="17" y="8"/>
                    <a:pt x="13" y="10"/>
                  </a:cubicBezTo>
                  <a:lnTo>
                    <a:pt x="10" y="12"/>
                  </a:lnTo>
                  <a:cubicBezTo>
                    <a:pt x="9" y="12"/>
                    <a:pt x="8" y="13"/>
                    <a:pt x="6" y="13"/>
                  </a:cubicBezTo>
                  <a:lnTo>
                    <a:pt x="5" y="13"/>
                  </a:lnTo>
                  <a:cubicBezTo>
                    <a:pt x="5" y="14"/>
                    <a:pt x="4" y="15"/>
                    <a:pt x="4" y="16"/>
                  </a:cubicBezTo>
                  <a:cubicBezTo>
                    <a:pt x="3" y="17"/>
                    <a:pt x="2" y="18"/>
                    <a:pt x="0" y="19"/>
                  </a:cubicBezTo>
                  <a:lnTo>
                    <a:pt x="4" y="23"/>
                  </a:lnTo>
                  <a:lnTo>
                    <a:pt x="8" y="2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30" name="Freeform 515">
              <a:extLst>
                <a:ext uri="{FF2B5EF4-FFF2-40B4-BE49-F238E27FC236}">
                  <a16:creationId xmlns:a16="http://schemas.microsoft.com/office/drawing/2014/main" id="{D63BE3D9-FF69-4465-8F1B-54566C567665}"/>
                </a:ext>
              </a:extLst>
            </p:cNvPr>
            <p:cNvSpPr>
              <a:spLocks noChangeArrowheads="1"/>
            </p:cNvSpPr>
            <p:nvPr/>
          </p:nvSpPr>
          <p:spPr bwMode="auto">
            <a:xfrm>
              <a:off x="8869362" y="3817938"/>
              <a:ext cx="6350" cy="7937"/>
            </a:xfrm>
            <a:custGeom>
              <a:avLst/>
              <a:gdLst>
                <a:gd name="T0" fmla="*/ 2 w 17"/>
                <a:gd name="T1" fmla="*/ 15 h 21"/>
                <a:gd name="T2" fmla="*/ 10 w 17"/>
                <a:gd name="T3" fmla="*/ 20 h 21"/>
                <a:gd name="T4" fmla="*/ 12 w 17"/>
                <a:gd name="T5" fmla="*/ 16 h 21"/>
                <a:gd name="T6" fmla="*/ 15 w 17"/>
                <a:gd name="T7" fmla="*/ 14 h 21"/>
                <a:gd name="T8" fmla="*/ 16 w 17"/>
                <a:gd name="T9" fmla="*/ 13 h 21"/>
                <a:gd name="T10" fmla="*/ 10 w 17"/>
                <a:gd name="T11" fmla="*/ 8 h 21"/>
                <a:gd name="T12" fmla="*/ 7 w 17"/>
                <a:gd name="T13" fmla="*/ 2 h 21"/>
                <a:gd name="T14" fmla="*/ 7 w 17"/>
                <a:gd name="T15" fmla="*/ 2 h 21"/>
                <a:gd name="T16" fmla="*/ 4 w 17"/>
                <a:gd name="T17" fmla="*/ 2 h 21"/>
                <a:gd name="T18" fmla="*/ 1 w 17"/>
                <a:gd name="T19" fmla="*/ 0 h 21"/>
                <a:gd name="T20" fmla="*/ 0 w 17"/>
                <a:gd name="T21" fmla="*/ 0 h 21"/>
                <a:gd name="T22" fmla="*/ 0 w 17"/>
                <a:gd name="T23" fmla="*/ 1 h 21"/>
                <a:gd name="T24" fmla="*/ 1 w 17"/>
                <a:gd name="T25" fmla="*/ 4 h 21"/>
                <a:gd name="T26" fmla="*/ 1 w 17"/>
                <a:gd name="T27" fmla="*/ 14 h 21"/>
                <a:gd name="T28" fmla="*/ 2 w 17"/>
                <a:gd name="T29"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1">
                  <a:moveTo>
                    <a:pt x="2" y="15"/>
                  </a:moveTo>
                  <a:lnTo>
                    <a:pt x="10" y="20"/>
                  </a:lnTo>
                  <a:cubicBezTo>
                    <a:pt x="10" y="18"/>
                    <a:pt x="11" y="17"/>
                    <a:pt x="12" y="16"/>
                  </a:cubicBezTo>
                  <a:lnTo>
                    <a:pt x="15" y="14"/>
                  </a:lnTo>
                  <a:cubicBezTo>
                    <a:pt x="15" y="14"/>
                    <a:pt x="15" y="13"/>
                    <a:pt x="16" y="13"/>
                  </a:cubicBezTo>
                  <a:lnTo>
                    <a:pt x="10" y="8"/>
                  </a:lnTo>
                  <a:cubicBezTo>
                    <a:pt x="8" y="6"/>
                    <a:pt x="7" y="4"/>
                    <a:pt x="7" y="2"/>
                  </a:cubicBezTo>
                  <a:lnTo>
                    <a:pt x="7" y="2"/>
                  </a:lnTo>
                  <a:cubicBezTo>
                    <a:pt x="6" y="2"/>
                    <a:pt x="5" y="2"/>
                    <a:pt x="4" y="2"/>
                  </a:cubicBezTo>
                  <a:lnTo>
                    <a:pt x="1" y="0"/>
                  </a:lnTo>
                  <a:lnTo>
                    <a:pt x="0" y="0"/>
                  </a:lnTo>
                  <a:lnTo>
                    <a:pt x="0" y="1"/>
                  </a:lnTo>
                  <a:cubicBezTo>
                    <a:pt x="1" y="2"/>
                    <a:pt x="1" y="3"/>
                    <a:pt x="1" y="4"/>
                  </a:cubicBezTo>
                  <a:lnTo>
                    <a:pt x="1" y="14"/>
                  </a:lnTo>
                  <a:lnTo>
                    <a:pt x="2" y="1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31" name="Freeform 516">
              <a:extLst>
                <a:ext uri="{FF2B5EF4-FFF2-40B4-BE49-F238E27FC236}">
                  <a16:creationId xmlns:a16="http://schemas.microsoft.com/office/drawing/2014/main" id="{4D8A81F8-99FC-4386-B1AC-4BE1AD6C2EFB}"/>
                </a:ext>
              </a:extLst>
            </p:cNvPr>
            <p:cNvSpPr>
              <a:spLocks noChangeArrowheads="1"/>
            </p:cNvSpPr>
            <p:nvPr/>
          </p:nvSpPr>
          <p:spPr bwMode="auto">
            <a:xfrm>
              <a:off x="8791575" y="3670300"/>
              <a:ext cx="407987" cy="349250"/>
            </a:xfrm>
            <a:custGeom>
              <a:avLst/>
              <a:gdLst>
                <a:gd name="T0" fmla="*/ 748 w 1135"/>
                <a:gd name="T1" fmla="*/ 923 h 972"/>
                <a:gd name="T2" fmla="*/ 672 w 1135"/>
                <a:gd name="T3" fmla="*/ 823 h 972"/>
                <a:gd name="T4" fmla="*/ 552 w 1135"/>
                <a:gd name="T5" fmla="*/ 688 h 972"/>
                <a:gd name="T6" fmla="*/ 508 w 1135"/>
                <a:gd name="T7" fmla="*/ 601 h 972"/>
                <a:gd name="T8" fmla="*/ 469 w 1135"/>
                <a:gd name="T9" fmla="*/ 545 h 972"/>
                <a:gd name="T10" fmla="*/ 452 w 1135"/>
                <a:gd name="T11" fmla="*/ 513 h 972"/>
                <a:gd name="T12" fmla="*/ 412 w 1135"/>
                <a:gd name="T13" fmla="*/ 477 h 972"/>
                <a:gd name="T14" fmla="*/ 420 w 1135"/>
                <a:gd name="T15" fmla="*/ 410 h 972"/>
                <a:gd name="T16" fmla="*/ 484 w 1135"/>
                <a:gd name="T17" fmla="*/ 356 h 972"/>
                <a:gd name="T18" fmla="*/ 543 w 1135"/>
                <a:gd name="T19" fmla="*/ 396 h 972"/>
                <a:gd name="T20" fmla="*/ 593 w 1135"/>
                <a:gd name="T21" fmla="*/ 354 h 972"/>
                <a:gd name="T22" fmla="*/ 666 w 1135"/>
                <a:gd name="T23" fmla="*/ 343 h 972"/>
                <a:gd name="T24" fmla="*/ 729 w 1135"/>
                <a:gd name="T25" fmla="*/ 363 h 972"/>
                <a:gd name="T26" fmla="*/ 799 w 1135"/>
                <a:gd name="T27" fmla="*/ 369 h 972"/>
                <a:gd name="T28" fmla="*/ 875 w 1135"/>
                <a:gd name="T29" fmla="*/ 374 h 972"/>
                <a:gd name="T30" fmla="*/ 947 w 1135"/>
                <a:gd name="T31" fmla="*/ 382 h 972"/>
                <a:gd name="T32" fmla="*/ 998 w 1135"/>
                <a:gd name="T33" fmla="*/ 390 h 972"/>
                <a:gd name="T34" fmla="*/ 1032 w 1135"/>
                <a:gd name="T35" fmla="*/ 434 h 972"/>
                <a:gd name="T36" fmla="*/ 1076 w 1135"/>
                <a:gd name="T37" fmla="*/ 436 h 972"/>
                <a:gd name="T38" fmla="*/ 1080 w 1135"/>
                <a:gd name="T39" fmla="*/ 374 h 972"/>
                <a:gd name="T40" fmla="*/ 1134 w 1135"/>
                <a:gd name="T41" fmla="*/ 367 h 972"/>
                <a:gd name="T42" fmla="*/ 1057 w 1135"/>
                <a:gd name="T43" fmla="*/ 326 h 972"/>
                <a:gd name="T44" fmla="*/ 1044 w 1135"/>
                <a:gd name="T45" fmla="*/ 277 h 972"/>
                <a:gd name="T46" fmla="*/ 1026 w 1135"/>
                <a:gd name="T47" fmla="*/ 201 h 972"/>
                <a:gd name="T48" fmla="*/ 997 w 1135"/>
                <a:gd name="T49" fmla="*/ 183 h 972"/>
                <a:gd name="T50" fmla="*/ 941 w 1135"/>
                <a:gd name="T51" fmla="*/ 224 h 972"/>
                <a:gd name="T52" fmla="*/ 888 w 1135"/>
                <a:gd name="T53" fmla="*/ 216 h 972"/>
                <a:gd name="T54" fmla="*/ 801 w 1135"/>
                <a:gd name="T55" fmla="*/ 197 h 972"/>
                <a:gd name="T56" fmla="*/ 740 w 1135"/>
                <a:gd name="T57" fmla="*/ 165 h 972"/>
                <a:gd name="T58" fmla="*/ 672 w 1135"/>
                <a:gd name="T59" fmla="*/ 101 h 972"/>
                <a:gd name="T60" fmla="*/ 633 w 1135"/>
                <a:gd name="T61" fmla="*/ 45 h 972"/>
                <a:gd name="T62" fmla="*/ 561 w 1135"/>
                <a:gd name="T63" fmla="*/ 6 h 972"/>
                <a:gd name="T64" fmla="*/ 536 w 1135"/>
                <a:gd name="T65" fmla="*/ 29 h 972"/>
                <a:gd name="T66" fmla="*/ 502 w 1135"/>
                <a:gd name="T67" fmla="*/ 45 h 972"/>
                <a:gd name="T68" fmla="*/ 441 w 1135"/>
                <a:gd name="T69" fmla="*/ 81 h 972"/>
                <a:gd name="T70" fmla="*/ 421 w 1135"/>
                <a:gd name="T71" fmla="*/ 126 h 972"/>
                <a:gd name="T72" fmla="*/ 417 w 1135"/>
                <a:gd name="T73" fmla="*/ 196 h 972"/>
                <a:gd name="T74" fmla="*/ 340 w 1135"/>
                <a:gd name="T75" fmla="*/ 225 h 972"/>
                <a:gd name="T76" fmla="*/ 356 w 1135"/>
                <a:gd name="T77" fmla="*/ 282 h 972"/>
                <a:gd name="T78" fmla="*/ 283 w 1135"/>
                <a:gd name="T79" fmla="*/ 297 h 972"/>
                <a:gd name="T80" fmla="*/ 215 w 1135"/>
                <a:gd name="T81" fmla="*/ 284 h 972"/>
                <a:gd name="T82" fmla="*/ 172 w 1135"/>
                <a:gd name="T83" fmla="*/ 292 h 972"/>
                <a:gd name="T84" fmla="*/ 96 w 1135"/>
                <a:gd name="T85" fmla="*/ 297 h 972"/>
                <a:gd name="T86" fmla="*/ 14 w 1135"/>
                <a:gd name="T87" fmla="*/ 303 h 972"/>
                <a:gd name="T88" fmla="*/ 15 w 1135"/>
                <a:gd name="T89" fmla="*/ 339 h 972"/>
                <a:gd name="T90" fmla="*/ 30 w 1135"/>
                <a:gd name="T91" fmla="*/ 375 h 972"/>
                <a:gd name="T92" fmla="*/ 63 w 1135"/>
                <a:gd name="T93" fmla="*/ 456 h 972"/>
                <a:gd name="T94" fmla="*/ 81 w 1135"/>
                <a:gd name="T95" fmla="*/ 441 h 972"/>
                <a:gd name="T96" fmla="*/ 104 w 1135"/>
                <a:gd name="T97" fmla="*/ 410 h 972"/>
                <a:gd name="T98" fmla="*/ 115 w 1135"/>
                <a:gd name="T99" fmla="*/ 390 h 972"/>
                <a:gd name="T100" fmla="*/ 155 w 1135"/>
                <a:gd name="T101" fmla="*/ 317 h 972"/>
                <a:gd name="T102" fmla="*/ 258 w 1135"/>
                <a:gd name="T103" fmla="*/ 389 h 972"/>
                <a:gd name="T104" fmla="*/ 296 w 1135"/>
                <a:gd name="T105" fmla="*/ 539 h 972"/>
                <a:gd name="T106" fmla="*/ 392 w 1135"/>
                <a:gd name="T107" fmla="*/ 623 h 972"/>
                <a:gd name="T108" fmla="*/ 321 w 1135"/>
                <a:gd name="T109" fmla="*/ 635 h 972"/>
                <a:gd name="T110" fmla="*/ 381 w 1135"/>
                <a:gd name="T111" fmla="*/ 711 h 972"/>
                <a:gd name="T112" fmla="*/ 438 w 1135"/>
                <a:gd name="T113" fmla="*/ 754 h 972"/>
                <a:gd name="T114" fmla="*/ 478 w 1135"/>
                <a:gd name="T115" fmla="*/ 792 h 972"/>
                <a:gd name="T116" fmla="*/ 499 w 1135"/>
                <a:gd name="T117" fmla="*/ 815 h 972"/>
                <a:gd name="T118" fmla="*/ 602 w 1135"/>
                <a:gd name="T119" fmla="*/ 836 h 972"/>
                <a:gd name="T120" fmla="*/ 697 w 1135"/>
                <a:gd name="T121" fmla="*/ 896 h 972"/>
                <a:gd name="T122" fmla="*/ 770 w 1135"/>
                <a:gd name="T123" fmla="*/ 947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5" h="972">
                  <a:moveTo>
                    <a:pt x="773" y="963"/>
                  </a:moveTo>
                  <a:lnTo>
                    <a:pt x="773" y="963"/>
                  </a:lnTo>
                  <a:lnTo>
                    <a:pt x="777" y="968"/>
                  </a:lnTo>
                  <a:cubicBezTo>
                    <a:pt x="777" y="968"/>
                    <a:pt x="778" y="968"/>
                    <a:pt x="779" y="968"/>
                  </a:cubicBezTo>
                  <a:cubicBezTo>
                    <a:pt x="780" y="968"/>
                    <a:pt x="782" y="968"/>
                    <a:pt x="783" y="969"/>
                  </a:cubicBezTo>
                  <a:lnTo>
                    <a:pt x="786" y="971"/>
                  </a:lnTo>
                  <a:lnTo>
                    <a:pt x="793" y="969"/>
                  </a:lnTo>
                  <a:lnTo>
                    <a:pt x="792" y="968"/>
                  </a:lnTo>
                  <a:lnTo>
                    <a:pt x="787" y="956"/>
                  </a:lnTo>
                  <a:lnTo>
                    <a:pt x="781" y="948"/>
                  </a:lnTo>
                  <a:lnTo>
                    <a:pt x="753" y="930"/>
                  </a:lnTo>
                  <a:lnTo>
                    <a:pt x="752" y="929"/>
                  </a:lnTo>
                  <a:lnTo>
                    <a:pt x="749" y="925"/>
                  </a:lnTo>
                  <a:cubicBezTo>
                    <a:pt x="748" y="924"/>
                    <a:pt x="748" y="924"/>
                    <a:pt x="748" y="923"/>
                  </a:cubicBezTo>
                  <a:lnTo>
                    <a:pt x="742" y="910"/>
                  </a:lnTo>
                  <a:lnTo>
                    <a:pt x="739" y="909"/>
                  </a:lnTo>
                  <a:lnTo>
                    <a:pt x="730" y="900"/>
                  </a:lnTo>
                  <a:lnTo>
                    <a:pt x="721" y="887"/>
                  </a:lnTo>
                  <a:cubicBezTo>
                    <a:pt x="721" y="887"/>
                    <a:pt x="721" y="886"/>
                    <a:pt x="721" y="885"/>
                  </a:cubicBezTo>
                  <a:lnTo>
                    <a:pt x="716" y="872"/>
                  </a:lnTo>
                  <a:cubicBezTo>
                    <a:pt x="716" y="871"/>
                    <a:pt x="716" y="870"/>
                    <a:pt x="716" y="868"/>
                  </a:cubicBezTo>
                  <a:lnTo>
                    <a:pt x="719" y="848"/>
                  </a:lnTo>
                  <a:lnTo>
                    <a:pt x="718" y="845"/>
                  </a:lnTo>
                  <a:lnTo>
                    <a:pt x="715" y="844"/>
                  </a:lnTo>
                  <a:lnTo>
                    <a:pt x="698" y="841"/>
                  </a:lnTo>
                  <a:cubicBezTo>
                    <a:pt x="697" y="841"/>
                    <a:pt x="696" y="840"/>
                    <a:pt x="695" y="840"/>
                  </a:cubicBezTo>
                  <a:lnTo>
                    <a:pt x="684" y="834"/>
                  </a:lnTo>
                  <a:lnTo>
                    <a:pt x="672" y="823"/>
                  </a:lnTo>
                  <a:lnTo>
                    <a:pt x="662" y="811"/>
                  </a:lnTo>
                  <a:lnTo>
                    <a:pt x="631" y="780"/>
                  </a:lnTo>
                  <a:lnTo>
                    <a:pt x="610" y="763"/>
                  </a:lnTo>
                  <a:cubicBezTo>
                    <a:pt x="610" y="763"/>
                    <a:pt x="609" y="762"/>
                    <a:pt x="608" y="761"/>
                  </a:cubicBezTo>
                  <a:lnTo>
                    <a:pt x="606" y="757"/>
                  </a:lnTo>
                  <a:cubicBezTo>
                    <a:pt x="605" y="756"/>
                    <a:pt x="605" y="756"/>
                    <a:pt x="605" y="755"/>
                  </a:cubicBezTo>
                  <a:lnTo>
                    <a:pt x="602" y="743"/>
                  </a:lnTo>
                  <a:lnTo>
                    <a:pt x="595" y="737"/>
                  </a:lnTo>
                  <a:lnTo>
                    <a:pt x="588" y="727"/>
                  </a:lnTo>
                  <a:lnTo>
                    <a:pt x="579" y="718"/>
                  </a:lnTo>
                  <a:lnTo>
                    <a:pt x="567" y="702"/>
                  </a:lnTo>
                  <a:lnTo>
                    <a:pt x="559" y="699"/>
                  </a:lnTo>
                  <a:cubicBezTo>
                    <a:pt x="557" y="698"/>
                    <a:pt x="556" y="697"/>
                    <a:pt x="555" y="695"/>
                  </a:cubicBezTo>
                  <a:lnTo>
                    <a:pt x="552" y="688"/>
                  </a:lnTo>
                  <a:lnTo>
                    <a:pt x="550" y="688"/>
                  </a:lnTo>
                  <a:lnTo>
                    <a:pt x="547" y="688"/>
                  </a:lnTo>
                  <a:cubicBezTo>
                    <a:pt x="546" y="687"/>
                    <a:pt x="545" y="687"/>
                    <a:pt x="544" y="687"/>
                  </a:cubicBezTo>
                  <a:lnTo>
                    <a:pt x="539" y="683"/>
                  </a:lnTo>
                  <a:lnTo>
                    <a:pt x="534" y="679"/>
                  </a:lnTo>
                  <a:lnTo>
                    <a:pt x="530" y="672"/>
                  </a:lnTo>
                  <a:lnTo>
                    <a:pt x="523" y="657"/>
                  </a:lnTo>
                  <a:lnTo>
                    <a:pt x="515" y="649"/>
                  </a:lnTo>
                  <a:lnTo>
                    <a:pt x="511" y="643"/>
                  </a:lnTo>
                  <a:cubicBezTo>
                    <a:pt x="511" y="643"/>
                    <a:pt x="511" y="642"/>
                    <a:pt x="510" y="641"/>
                  </a:cubicBezTo>
                  <a:lnTo>
                    <a:pt x="505" y="620"/>
                  </a:lnTo>
                  <a:lnTo>
                    <a:pt x="504" y="615"/>
                  </a:lnTo>
                  <a:lnTo>
                    <a:pt x="505" y="610"/>
                  </a:lnTo>
                  <a:lnTo>
                    <a:pt x="508" y="601"/>
                  </a:lnTo>
                  <a:lnTo>
                    <a:pt x="505" y="600"/>
                  </a:lnTo>
                  <a:cubicBezTo>
                    <a:pt x="503" y="600"/>
                    <a:pt x="502" y="600"/>
                    <a:pt x="500" y="600"/>
                  </a:cubicBezTo>
                  <a:cubicBezTo>
                    <a:pt x="497" y="599"/>
                    <a:pt x="495" y="596"/>
                    <a:pt x="495" y="592"/>
                  </a:cubicBezTo>
                  <a:lnTo>
                    <a:pt x="495" y="590"/>
                  </a:lnTo>
                  <a:cubicBezTo>
                    <a:pt x="495" y="588"/>
                    <a:pt x="496" y="586"/>
                    <a:pt x="498" y="585"/>
                  </a:cubicBezTo>
                  <a:cubicBezTo>
                    <a:pt x="498" y="585"/>
                    <a:pt x="499" y="584"/>
                    <a:pt x="499" y="583"/>
                  </a:cubicBezTo>
                  <a:lnTo>
                    <a:pt x="499" y="582"/>
                  </a:lnTo>
                  <a:lnTo>
                    <a:pt x="492" y="559"/>
                  </a:lnTo>
                  <a:lnTo>
                    <a:pt x="488" y="560"/>
                  </a:lnTo>
                  <a:cubicBezTo>
                    <a:pt x="487" y="561"/>
                    <a:pt x="486" y="561"/>
                    <a:pt x="484" y="561"/>
                  </a:cubicBezTo>
                  <a:lnTo>
                    <a:pt x="480" y="560"/>
                  </a:lnTo>
                  <a:cubicBezTo>
                    <a:pt x="478" y="560"/>
                    <a:pt x="477" y="559"/>
                    <a:pt x="475" y="558"/>
                  </a:cubicBezTo>
                  <a:lnTo>
                    <a:pt x="471" y="554"/>
                  </a:lnTo>
                  <a:cubicBezTo>
                    <a:pt x="469" y="551"/>
                    <a:pt x="469" y="548"/>
                    <a:pt x="469" y="545"/>
                  </a:cubicBezTo>
                  <a:lnTo>
                    <a:pt x="471" y="541"/>
                  </a:lnTo>
                  <a:cubicBezTo>
                    <a:pt x="471" y="540"/>
                    <a:pt x="472" y="540"/>
                    <a:pt x="472" y="539"/>
                  </a:cubicBezTo>
                  <a:lnTo>
                    <a:pt x="475" y="534"/>
                  </a:lnTo>
                  <a:cubicBezTo>
                    <a:pt x="475" y="533"/>
                    <a:pt x="475" y="533"/>
                    <a:pt x="476" y="532"/>
                  </a:cubicBezTo>
                  <a:lnTo>
                    <a:pt x="476" y="532"/>
                  </a:lnTo>
                  <a:lnTo>
                    <a:pt x="469" y="530"/>
                  </a:lnTo>
                  <a:cubicBezTo>
                    <a:pt x="469" y="530"/>
                    <a:pt x="468" y="530"/>
                    <a:pt x="467" y="529"/>
                  </a:cubicBezTo>
                  <a:lnTo>
                    <a:pt x="465" y="528"/>
                  </a:lnTo>
                  <a:cubicBezTo>
                    <a:pt x="465" y="527"/>
                    <a:pt x="464" y="527"/>
                    <a:pt x="463" y="526"/>
                  </a:cubicBezTo>
                  <a:lnTo>
                    <a:pt x="461" y="522"/>
                  </a:lnTo>
                  <a:cubicBezTo>
                    <a:pt x="460" y="521"/>
                    <a:pt x="460" y="520"/>
                    <a:pt x="459" y="519"/>
                  </a:cubicBezTo>
                  <a:lnTo>
                    <a:pt x="459" y="516"/>
                  </a:lnTo>
                  <a:cubicBezTo>
                    <a:pt x="457" y="516"/>
                    <a:pt x="454" y="516"/>
                    <a:pt x="453" y="514"/>
                  </a:cubicBezTo>
                  <a:lnTo>
                    <a:pt x="452" y="513"/>
                  </a:lnTo>
                  <a:cubicBezTo>
                    <a:pt x="451" y="512"/>
                    <a:pt x="451" y="512"/>
                    <a:pt x="450" y="511"/>
                  </a:cubicBezTo>
                  <a:lnTo>
                    <a:pt x="450" y="511"/>
                  </a:lnTo>
                  <a:lnTo>
                    <a:pt x="447" y="512"/>
                  </a:lnTo>
                  <a:lnTo>
                    <a:pt x="439" y="513"/>
                  </a:lnTo>
                  <a:cubicBezTo>
                    <a:pt x="436" y="514"/>
                    <a:pt x="434" y="513"/>
                    <a:pt x="432" y="511"/>
                  </a:cubicBezTo>
                  <a:lnTo>
                    <a:pt x="430" y="509"/>
                  </a:lnTo>
                  <a:cubicBezTo>
                    <a:pt x="430" y="509"/>
                    <a:pt x="429" y="508"/>
                    <a:pt x="429" y="507"/>
                  </a:cubicBezTo>
                  <a:lnTo>
                    <a:pt x="427" y="504"/>
                  </a:lnTo>
                  <a:lnTo>
                    <a:pt x="424" y="502"/>
                  </a:lnTo>
                  <a:cubicBezTo>
                    <a:pt x="424" y="501"/>
                    <a:pt x="423" y="501"/>
                    <a:pt x="423" y="500"/>
                  </a:cubicBezTo>
                  <a:cubicBezTo>
                    <a:pt x="422" y="500"/>
                    <a:pt x="421" y="498"/>
                    <a:pt x="421" y="498"/>
                  </a:cubicBezTo>
                  <a:lnTo>
                    <a:pt x="413" y="484"/>
                  </a:lnTo>
                  <a:cubicBezTo>
                    <a:pt x="413" y="483"/>
                    <a:pt x="413" y="482"/>
                    <a:pt x="413" y="481"/>
                  </a:cubicBezTo>
                  <a:lnTo>
                    <a:pt x="412" y="477"/>
                  </a:lnTo>
                  <a:cubicBezTo>
                    <a:pt x="412" y="475"/>
                    <a:pt x="413" y="473"/>
                    <a:pt x="414" y="471"/>
                  </a:cubicBezTo>
                  <a:lnTo>
                    <a:pt x="417" y="468"/>
                  </a:lnTo>
                  <a:cubicBezTo>
                    <a:pt x="418" y="466"/>
                    <a:pt x="419" y="465"/>
                    <a:pt x="421" y="465"/>
                  </a:cubicBezTo>
                  <a:lnTo>
                    <a:pt x="423" y="464"/>
                  </a:lnTo>
                  <a:lnTo>
                    <a:pt x="422" y="462"/>
                  </a:lnTo>
                  <a:lnTo>
                    <a:pt x="417" y="453"/>
                  </a:lnTo>
                  <a:cubicBezTo>
                    <a:pt x="416" y="452"/>
                    <a:pt x="416" y="451"/>
                    <a:pt x="416" y="450"/>
                  </a:cubicBezTo>
                  <a:lnTo>
                    <a:pt x="415" y="443"/>
                  </a:lnTo>
                  <a:cubicBezTo>
                    <a:pt x="415" y="442"/>
                    <a:pt x="415" y="441"/>
                    <a:pt x="416" y="440"/>
                  </a:cubicBezTo>
                  <a:lnTo>
                    <a:pt x="417" y="435"/>
                  </a:lnTo>
                  <a:lnTo>
                    <a:pt x="422" y="424"/>
                  </a:lnTo>
                  <a:lnTo>
                    <a:pt x="421" y="418"/>
                  </a:lnTo>
                  <a:cubicBezTo>
                    <a:pt x="420" y="417"/>
                    <a:pt x="420" y="416"/>
                    <a:pt x="420" y="415"/>
                  </a:cubicBezTo>
                  <a:lnTo>
                    <a:pt x="420" y="410"/>
                  </a:lnTo>
                  <a:cubicBezTo>
                    <a:pt x="420" y="409"/>
                    <a:pt x="421" y="408"/>
                    <a:pt x="421" y="408"/>
                  </a:cubicBezTo>
                  <a:lnTo>
                    <a:pt x="426" y="393"/>
                  </a:lnTo>
                  <a:lnTo>
                    <a:pt x="425" y="378"/>
                  </a:lnTo>
                  <a:lnTo>
                    <a:pt x="425" y="375"/>
                  </a:lnTo>
                  <a:cubicBezTo>
                    <a:pt x="425" y="374"/>
                    <a:pt x="426" y="374"/>
                    <a:pt x="426" y="373"/>
                  </a:cubicBezTo>
                  <a:lnTo>
                    <a:pt x="428" y="367"/>
                  </a:lnTo>
                  <a:cubicBezTo>
                    <a:pt x="428" y="366"/>
                    <a:pt x="429" y="365"/>
                    <a:pt x="430" y="364"/>
                  </a:cubicBezTo>
                  <a:lnTo>
                    <a:pt x="436" y="358"/>
                  </a:lnTo>
                  <a:cubicBezTo>
                    <a:pt x="438" y="357"/>
                    <a:pt x="439" y="356"/>
                    <a:pt x="441" y="356"/>
                  </a:cubicBezTo>
                  <a:lnTo>
                    <a:pt x="451" y="354"/>
                  </a:lnTo>
                  <a:lnTo>
                    <a:pt x="471" y="355"/>
                  </a:lnTo>
                  <a:lnTo>
                    <a:pt x="478" y="354"/>
                  </a:lnTo>
                  <a:cubicBezTo>
                    <a:pt x="479" y="354"/>
                    <a:pt x="480" y="354"/>
                    <a:pt x="481" y="355"/>
                  </a:cubicBezTo>
                  <a:lnTo>
                    <a:pt x="484" y="356"/>
                  </a:lnTo>
                  <a:cubicBezTo>
                    <a:pt x="485" y="357"/>
                    <a:pt x="486" y="357"/>
                    <a:pt x="487" y="359"/>
                  </a:cubicBezTo>
                  <a:lnTo>
                    <a:pt x="488" y="361"/>
                  </a:lnTo>
                  <a:cubicBezTo>
                    <a:pt x="489" y="362"/>
                    <a:pt x="490" y="364"/>
                    <a:pt x="490" y="366"/>
                  </a:cubicBezTo>
                  <a:lnTo>
                    <a:pt x="490" y="366"/>
                  </a:lnTo>
                  <a:cubicBezTo>
                    <a:pt x="490" y="366"/>
                    <a:pt x="491" y="367"/>
                    <a:pt x="492" y="367"/>
                  </a:cubicBezTo>
                  <a:lnTo>
                    <a:pt x="494" y="369"/>
                  </a:lnTo>
                  <a:cubicBezTo>
                    <a:pt x="495" y="370"/>
                    <a:pt x="496" y="370"/>
                    <a:pt x="496" y="371"/>
                  </a:cubicBezTo>
                  <a:lnTo>
                    <a:pt x="499" y="376"/>
                  </a:lnTo>
                  <a:lnTo>
                    <a:pt x="503" y="387"/>
                  </a:lnTo>
                  <a:lnTo>
                    <a:pt x="506" y="391"/>
                  </a:lnTo>
                  <a:lnTo>
                    <a:pt x="523" y="408"/>
                  </a:lnTo>
                  <a:lnTo>
                    <a:pt x="536" y="413"/>
                  </a:lnTo>
                  <a:lnTo>
                    <a:pt x="538" y="407"/>
                  </a:lnTo>
                  <a:lnTo>
                    <a:pt x="543" y="396"/>
                  </a:lnTo>
                  <a:cubicBezTo>
                    <a:pt x="543" y="395"/>
                    <a:pt x="543" y="395"/>
                    <a:pt x="543" y="394"/>
                  </a:cubicBezTo>
                  <a:cubicBezTo>
                    <a:pt x="543" y="393"/>
                    <a:pt x="543" y="390"/>
                    <a:pt x="544" y="389"/>
                  </a:cubicBezTo>
                  <a:lnTo>
                    <a:pt x="545" y="386"/>
                  </a:lnTo>
                  <a:cubicBezTo>
                    <a:pt x="546" y="385"/>
                    <a:pt x="547" y="384"/>
                    <a:pt x="548" y="383"/>
                  </a:cubicBezTo>
                  <a:lnTo>
                    <a:pt x="549" y="382"/>
                  </a:lnTo>
                  <a:cubicBezTo>
                    <a:pt x="550" y="382"/>
                    <a:pt x="551" y="381"/>
                    <a:pt x="552" y="381"/>
                  </a:cubicBezTo>
                  <a:lnTo>
                    <a:pt x="555" y="380"/>
                  </a:lnTo>
                  <a:lnTo>
                    <a:pt x="557" y="377"/>
                  </a:lnTo>
                  <a:lnTo>
                    <a:pt x="563" y="364"/>
                  </a:lnTo>
                  <a:cubicBezTo>
                    <a:pt x="564" y="362"/>
                    <a:pt x="564" y="361"/>
                    <a:pt x="566" y="361"/>
                  </a:cubicBezTo>
                  <a:lnTo>
                    <a:pt x="575" y="354"/>
                  </a:lnTo>
                  <a:cubicBezTo>
                    <a:pt x="576" y="353"/>
                    <a:pt x="578" y="353"/>
                    <a:pt x="580" y="353"/>
                  </a:cubicBezTo>
                  <a:lnTo>
                    <a:pt x="591" y="353"/>
                  </a:lnTo>
                  <a:cubicBezTo>
                    <a:pt x="592" y="353"/>
                    <a:pt x="592" y="353"/>
                    <a:pt x="593" y="354"/>
                  </a:cubicBezTo>
                  <a:lnTo>
                    <a:pt x="629" y="364"/>
                  </a:lnTo>
                  <a:lnTo>
                    <a:pt x="630" y="363"/>
                  </a:lnTo>
                  <a:lnTo>
                    <a:pt x="631" y="360"/>
                  </a:lnTo>
                  <a:cubicBezTo>
                    <a:pt x="631" y="359"/>
                    <a:pt x="632" y="357"/>
                    <a:pt x="633" y="357"/>
                  </a:cubicBezTo>
                  <a:lnTo>
                    <a:pt x="635" y="355"/>
                  </a:lnTo>
                  <a:cubicBezTo>
                    <a:pt x="635" y="354"/>
                    <a:pt x="636" y="353"/>
                    <a:pt x="637" y="353"/>
                  </a:cubicBezTo>
                  <a:lnTo>
                    <a:pt x="638" y="352"/>
                  </a:lnTo>
                  <a:cubicBezTo>
                    <a:pt x="639" y="351"/>
                    <a:pt x="640" y="349"/>
                    <a:pt x="641" y="348"/>
                  </a:cubicBezTo>
                  <a:lnTo>
                    <a:pt x="644" y="345"/>
                  </a:lnTo>
                  <a:cubicBezTo>
                    <a:pt x="645" y="344"/>
                    <a:pt x="645" y="343"/>
                    <a:pt x="646" y="342"/>
                  </a:cubicBezTo>
                  <a:lnTo>
                    <a:pt x="651" y="338"/>
                  </a:lnTo>
                  <a:cubicBezTo>
                    <a:pt x="655" y="335"/>
                    <a:pt x="659" y="335"/>
                    <a:pt x="662" y="338"/>
                  </a:cubicBezTo>
                  <a:lnTo>
                    <a:pt x="664" y="340"/>
                  </a:lnTo>
                  <a:cubicBezTo>
                    <a:pt x="665" y="341"/>
                    <a:pt x="666" y="342"/>
                    <a:pt x="666" y="343"/>
                  </a:cubicBezTo>
                  <a:lnTo>
                    <a:pt x="667" y="345"/>
                  </a:lnTo>
                  <a:lnTo>
                    <a:pt x="670" y="347"/>
                  </a:lnTo>
                  <a:cubicBezTo>
                    <a:pt x="670" y="347"/>
                    <a:pt x="670" y="347"/>
                    <a:pt x="671" y="347"/>
                  </a:cubicBezTo>
                  <a:cubicBezTo>
                    <a:pt x="672" y="347"/>
                    <a:pt x="673" y="347"/>
                    <a:pt x="674" y="347"/>
                  </a:cubicBezTo>
                  <a:cubicBezTo>
                    <a:pt x="677" y="347"/>
                    <a:pt x="679" y="349"/>
                    <a:pt x="680" y="351"/>
                  </a:cubicBezTo>
                  <a:cubicBezTo>
                    <a:pt x="683" y="352"/>
                    <a:pt x="685" y="353"/>
                    <a:pt x="686" y="355"/>
                  </a:cubicBezTo>
                  <a:lnTo>
                    <a:pt x="689" y="362"/>
                  </a:lnTo>
                  <a:lnTo>
                    <a:pt x="699" y="368"/>
                  </a:lnTo>
                  <a:lnTo>
                    <a:pt x="708" y="372"/>
                  </a:lnTo>
                  <a:cubicBezTo>
                    <a:pt x="709" y="372"/>
                    <a:pt x="709" y="372"/>
                    <a:pt x="710" y="372"/>
                  </a:cubicBezTo>
                  <a:lnTo>
                    <a:pt x="714" y="372"/>
                  </a:lnTo>
                  <a:lnTo>
                    <a:pt x="717" y="366"/>
                  </a:lnTo>
                  <a:cubicBezTo>
                    <a:pt x="718" y="364"/>
                    <a:pt x="720" y="363"/>
                    <a:pt x="722" y="362"/>
                  </a:cubicBezTo>
                  <a:cubicBezTo>
                    <a:pt x="725" y="362"/>
                    <a:pt x="727" y="362"/>
                    <a:pt x="729" y="363"/>
                  </a:cubicBezTo>
                  <a:lnTo>
                    <a:pt x="748" y="375"/>
                  </a:lnTo>
                  <a:lnTo>
                    <a:pt x="750" y="375"/>
                  </a:lnTo>
                  <a:cubicBezTo>
                    <a:pt x="751" y="374"/>
                    <a:pt x="751" y="374"/>
                    <a:pt x="751" y="373"/>
                  </a:cubicBezTo>
                  <a:cubicBezTo>
                    <a:pt x="754" y="370"/>
                    <a:pt x="759" y="369"/>
                    <a:pt x="762" y="371"/>
                  </a:cubicBezTo>
                  <a:cubicBezTo>
                    <a:pt x="763" y="371"/>
                    <a:pt x="766" y="373"/>
                    <a:pt x="767" y="374"/>
                  </a:cubicBezTo>
                  <a:lnTo>
                    <a:pt x="767" y="375"/>
                  </a:lnTo>
                  <a:cubicBezTo>
                    <a:pt x="769" y="375"/>
                    <a:pt x="772" y="375"/>
                    <a:pt x="774" y="377"/>
                  </a:cubicBezTo>
                  <a:cubicBezTo>
                    <a:pt x="775" y="378"/>
                    <a:pt x="776" y="379"/>
                    <a:pt x="776" y="381"/>
                  </a:cubicBezTo>
                  <a:lnTo>
                    <a:pt x="781" y="381"/>
                  </a:lnTo>
                  <a:lnTo>
                    <a:pt x="782" y="380"/>
                  </a:lnTo>
                  <a:lnTo>
                    <a:pt x="789" y="373"/>
                  </a:lnTo>
                  <a:cubicBezTo>
                    <a:pt x="789" y="373"/>
                    <a:pt x="790" y="372"/>
                    <a:pt x="791" y="372"/>
                  </a:cubicBezTo>
                  <a:lnTo>
                    <a:pt x="795" y="369"/>
                  </a:lnTo>
                  <a:cubicBezTo>
                    <a:pt x="796" y="369"/>
                    <a:pt x="798" y="368"/>
                    <a:pt x="799" y="369"/>
                  </a:cubicBezTo>
                  <a:lnTo>
                    <a:pt x="806" y="369"/>
                  </a:lnTo>
                  <a:cubicBezTo>
                    <a:pt x="807" y="369"/>
                    <a:pt x="808" y="369"/>
                    <a:pt x="809" y="370"/>
                  </a:cubicBezTo>
                  <a:lnTo>
                    <a:pt x="815" y="373"/>
                  </a:lnTo>
                  <a:cubicBezTo>
                    <a:pt x="816" y="374"/>
                    <a:pt x="816" y="374"/>
                    <a:pt x="817" y="375"/>
                  </a:cubicBezTo>
                  <a:lnTo>
                    <a:pt x="822" y="380"/>
                  </a:lnTo>
                  <a:lnTo>
                    <a:pt x="835" y="396"/>
                  </a:lnTo>
                  <a:lnTo>
                    <a:pt x="845" y="393"/>
                  </a:lnTo>
                  <a:lnTo>
                    <a:pt x="847" y="391"/>
                  </a:lnTo>
                  <a:lnTo>
                    <a:pt x="859" y="377"/>
                  </a:lnTo>
                  <a:cubicBezTo>
                    <a:pt x="859" y="377"/>
                    <a:pt x="860" y="376"/>
                    <a:pt x="861" y="375"/>
                  </a:cubicBezTo>
                  <a:lnTo>
                    <a:pt x="864" y="374"/>
                  </a:lnTo>
                  <a:cubicBezTo>
                    <a:pt x="865" y="373"/>
                    <a:pt x="866" y="373"/>
                    <a:pt x="868" y="373"/>
                  </a:cubicBezTo>
                  <a:lnTo>
                    <a:pt x="871" y="373"/>
                  </a:lnTo>
                  <a:cubicBezTo>
                    <a:pt x="872" y="373"/>
                    <a:pt x="873" y="373"/>
                    <a:pt x="875" y="374"/>
                  </a:cubicBezTo>
                  <a:lnTo>
                    <a:pt x="878" y="376"/>
                  </a:lnTo>
                  <a:lnTo>
                    <a:pt x="889" y="386"/>
                  </a:lnTo>
                  <a:lnTo>
                    <a:pt x="894" y="387"/>
                  </a:lnTo>
                  <a:lnTo>
                    <a:pt x="898" y="387"/>
                  </a:lnTo>
                  <a:lnTo>
                    <a:pt x="899" y="381"/>
                  </a:lnTo>
                  <a:cubicBezTo>
                    <a:pt x="899" y="380"/>
                    <a:pt x="899" y="379"/>
                    <a:pt x="900" y="377"/>
                  </a:cubicBezTo>
                  <a:lnTo>
                    <a:pt x="903" y="375"/>
                  </a:lnTo>
                  <a:cubicBezTo>
                    <a:pt x="904" y="373"/>
                    <a:pt x="905" y="372"/>
                    <a:pt x="907" y="372"/>
                  </a:cubicBezTo>
                  <a:lnTo>
                    <a:pt x="912" y="371"/>
                  </a:lnTo>
                  <a:cubicBezTo>
                    <a:pt x="913" y="371"/>
                    <a:pt x="915" y="371"/>
                    <a:pt x="917" y="371"/>
                  </a:cubicBezTo>
                  <a:lnTo>
                    <a:pt x="921" y="373"/>
                  </a:lnTo>
                  <a:lnTo>
                    <a:pt x="932" y="380"/>
                  </a:lnTo>
                  <a:lnTo>
                    <a:pt x="945" y="381"/>
                  </a:lnTo>
                  <a:cubicBezTo>
                    <a:pt x="945" y="382"/>
                    <a:pt x="946" y="382"/>
                    <a:pt x="947" y="382"/>
                  </a:cubicBezTo>
                  <a:lnTo>
                    <a:pt x="951" y="384"/>
                  </a:lnTo>
                  <a:cubicBezTo>
                    <a:pt x="952" y="384"/>
                    <a:pt x="952" y="385"/>
                    <a:pt x="953" y="385"/>
                  </a:cubicBezTo>
                  <a:lnTo>
                    <a:pt x="964" y="396"/>
                  </a:lnTo>
                  <a:cubicBezTo>
                    <a:pt x="965" y="393"/>
                    <a:pt x="967" y="391"/>
                    <a:pt x="969" y="390"/>
                  </a:cubicBezTo>
                  <a:lnTo>
                    <a:pt x="971" y="389"/>
                  </a:lnTo>
                  <a:cubicBezTo>
                    <a:pt x="973" y="388"/>
                    <a:pt x="974" y="388"/>
                    <a:pt x="975" y="388"/>
                  </a:cubicBezTo>
                  <a:cubicBezTo>
                    <a:pt x="976" y="388"/>
                    <a:pt x="978" y="388"/>
                    <a:pt x="978" y="388"/>
                  </a:cubicBezTo>
                  <a:lnTo>
                    <a:pt x="979" y="389"/>
                  </a:lnTo>
                  <a:lnTo>
                    <a:pt x="981" y="388"/>
                  </a:lnTo>
                  <a:cubicBezTo>
                    <a:pt x="982" y="387"/>
                    <a:pt x="983" y="387"/>
                    <a:pt x="984" y="387"/>
                  </a:cubicBezTo>
                  <a:cubicBezTo>
                    <a:pt x="985" y="387"/>
                    <a:pt x="988" y="387"/>
                    <a:pt x="989" y="387"/>
                  </a:cubicBezTo>
                  <a:cubicBezTo>
                    <a:pt x="991" y="388"/>
                    <a:pt x="994" y="390"/>
                    <a:pt x="994" y="391"/>
                  </a:cubicBezTo>
                  <a:lnTo>
                    <a:pt x="995" y="391"/>
                  </a:lnTo>
                  <a:cubicBezTo>
                    <a:pt x="996" y="391"/>
                    <a:pt x="997" y="390"/>
                    <a:pt x="998" y="390"/>
                  </a:cubicBezTo>
                  <a:cubicBezTo>
                    <a:pt x="999" y="390"/>
                    <a:pt x="1003" y="390"/>
                    <a:pt x="1004" y="391"/>
                  </a:cubicBezTo>
                  <a:cubicBezTo>
                    <a:pt x="1005" y="392"/>
                    <a:pt x="1007" y="393"/>
                    <a:pt x="1007" y="394"/>
                  </a:cubicBezTo>
                  <a:cubicBezTo>
                    <a:pt x="1008" y="394"/>
                    <a:pt x="1009" y="396"/>
                    <a:pt x="1009" y="397"/>
                  </a:cubicBezTo>
                  <a:lnTo>
                    <a:pt x="1016" y="411"/>
                  </a:lnTo>
                  <a:lnTo>
                    <a:pt x="1020" y="411"/>
                  </a:lnTo>
                  <a:cubicBezTo>
                    <a:pt x="1021" y="412"/>
                    <a:pt x="1022" y="412"/>
                    <a:pt x="1022" y="412"/>
                  </a:cubicBezTo>
                  <a:cubicBezTo>
                    <a:pt x="1023" y="412"/>
                    <a:pt x="1025" y="414"/>
                    <a:pt x="1026" y="414"/>
                  </a:cubicBezTo>
                  <a:cubicBezTo>
                    <a:pt x="1027" y="415"/>
                    <a:pt x="1028" y="416"/>
                    <a:pt x="1029" y="417"/>
                  </a:cubicBezTo>
                  <a:cubicBezTo>
                    <a:pt x="1029" y="418"/>
                    <a:pt x="1029" y="419"/>
                    <a:pt x="1030" y="419"/>
                  </a:cubicBezTo>
                  <a:cubicBezTo>
                    <a:pt x="1030" y="420"/>
                    <a:pt x="1030" y="422"/>
                    <a:pt x="1030" y="422"/>
                  </a:cubicBezTo>
                  <a:lnTo>
                    <a:pt x="1030" y="423"/>
                  </a:lnTo>
                  <a:cubicBezTo>
                    <a:pt x="1030" y="423"/>
                    <a:pt x="1032" y="425"/>
                    <a:pt x="1032" y="426"/>
                  </a:cubicBezTo>
                  <a:cubicBezTo>
                    <a:pt x="1032" y="427"/>
                    <a:pt x="1033" y="430"/>
                    <a:pt x="1032" y="431"/>
                  </a:cubicBezTo>
                  <a:lnTo>
                    <a:pt x="1032" y="434"/>
                  </a:lnTo>
                  <a:cubicBezTo>
                    <a:pt x="1031" y="436"/>
                    <a:pt x="1030" y="437"/>
                    <a:pt x="1029" y="439"/>
                  </a:cubicBezTo>
                  <a:lnTo>
                    <a:pt x="1027" y="440"/>
                  </a:lnTo>
                  <a:lnTo>
                    <a:pt x="1028" y="442"/>
                  </a:lnTo>
                  <a:lnTo>
                    <a:pt x="1033" y="448"/>
                  </a:lnTo>
                  <a:lnTo>
                    <a:pt x="1042" y="453"/>
                  </a:lnTo>
                  <a:lnTo>
                    <a:pt x="1054" y="452"/>
                  </a:lnTo>
                  <a:lnTo>
                    <a:pt x="1054" y="452"/>
                  </a:lnTo>
                  <a:lnTo>
                    <a:pt x="1053" y="447"/>
                  </a:lnTo>
                  <a:cubicBezTo>
                    <a:pt x="1053" y="443"/>
                    <a:pt x="1054" y="440"/>
                    <a:pt x="1057" y="439"/>
                  </a:cubicBezTo>
                  <a:lnTo>
                    <a:pt x="1062" y="436"/>
                  </a:lnTo>
                  <a:cubicBezTo>
                    <a:pt x="1064" y="435"/>
                    <a:pt x="1067" y="435"/>
                    <a:pt x="1069" y="435"/>
                  </a:cubicBezTo>
                  <a:lnTo>
                    <a:pt x="1071" y="436"/>
                  </a:lnTo>
                  <a:cubicBezTo>
                    <a:pt x="1073" y="436"/>
                    <a:pt x="1074" y="437"/>
                    <a:pt x="1075" y="438"/>
                  </a:cubicBezTo>
                  <a:lnTo>
                    <a:pt x="1076" y="436"/>
                  </a:lnTo>
                  <a:lnTo>
                    <a:pt x="1074" y="435"/>
                  </a:lnTo>
                  <a:cubicBezTo>
                    <a:pt x="1073" y="433"/>
                    <a:pt x="1072" y="432"/>
                    <a:pt x="1072" y="430"/>
                  </a:cubicBezTo>
                  <a:lnTo>
                    <a:pt x="1071" y="427"/>
                  </a:lnTo>
                  <a:cubicBezTo>
                    <a:pt x="1071" y="426"/>
                    <a:pt x="1071" y="425"/>
                    <a:pt x="1072" y="424"/>
                  </a:cubicBezTo>
                  <a:lnTo>
                    <a:pt x="1073" y="415"/>
                  </a:lnTo>
                  <a:lnTo>
                    <a:pt x="1072" y="407"/>
                  </a:lnTo>
                  <a:lnTo>
                    <a:pt x="1069" y="396"/>
                  </a:lnTo>
                  <a:lnTo>
                    <a:pt x="1065" y="392"/>
                  </a:lnTo>
                  <a:cubicBezTo>
                    <a:pt x="1064" y="390"/>
                    <a:pt x="1064" y="389"/>
                    <a:pt x="1064" y="388"/>
                  </a:cubicBezTo>
                  <a:lnTo>
                    <a:pt x="1064" y="385"/>
                  </a:lnTo>
                  <a:cubicBezTo>
                    <a:pt x="1063" y="383"/>
                    <a:pt x="1064" y="380"/>
                    <a:pt x="1066" y="378"/>
                  </a:cubicBezTo>
                  <a:lnTo>
                    <a:pt x="1069" y="376"/>
                  </a:lnTo>
                  <a:cubicBezTo>
                    <a:pt x="1071" y="374"/>
                    <a:pt x="1073" y="374"/>
                    <a:pt x="1075" y="374"/>
                  </a:cubicBezTo>
                  <a:lnTo>
                    <a:pt x="1080" y="374"/>
                  </a:lnTo>
                  <a:lnTo>
                    <a:pt x="1079" y="371"/>
                  </a:lnTo>
                  <a:cubicBezTo>
                    <a:pt x="1078" y="369"/>
                    <a:pt x="1078" y="366"/>
                    <a:pt x="1080" y="364"/>
                  </a:cubicBezTo>
                  <a:cubicBezTo>
                    <a:pt x="1081" y="362"/>
                    <a:pt x="1082" y="361"/>
                    <a:pt x="1085" y="360"/>
                  </a:cubicBezTo>
                  <a:lnTo>
                    <a:pt x="1089" y="359"/>
                  </a:lnTo>
                  <a:cubicBezTo>
                    <a:pt x="1091" y="359"/>
                    <a:pt x="1093" y="359"/>
                    <a:pt x="1095" y="360"/>
                  </a:cubicBezTo>
                  <a:lnTo>
                    <a:pt x="1097" y="361"/>
                  </a:lnTo>
                  <a:cubicBezTo>
                    <a:pt x="1098" y="362"/>
                    <a:pt x="1099" y="363"/>
                    <a:pt x="1100" y="364"/>
                  </a:cubicBezTo>
                  <a:lnTo>
                    <a:pt x="1104" y="369"/>
                  </a:lnTo>
                  <a:lnTo>
                    <a:pt x="1107" y="370"/>
                  </a:lnTo>
                  <a:lnTo>
                    <a:pt x="1111" y="369"/>
                  </a:lnTo>
                  <a:cubicBezTo>
                    <a:pt x="1112" y="368"/>
                    <a:pt x="1113" y="366"/>
                    <a:pt x="1114" y="366"/>
                  </a:cubicBezTo>
                  <a:cubicBezTo>
                    <a:pt x="1116" y="365"/>
                    <a:pt x="1121" y="364"/>
                    <a:pt x="1123" y="366"/>
                  </a:cubicBezTo>
                  <a:cubicBezTo>
                    <a:pt x="1124" y="366"/>
                    <a:pt x="1125" y="367"/>
                    <a:pt x="1126" y="368"/>
                  </a:cubicBezTo>
                  <a:lnTo>
                    <a:pt x="1134" y="367"/>
                  </a:lnTo>
                  <a:lnTo>
                    <a:pt x="1133" y="366"/>
                  </a:lnTo>
                  <a:cubicBezTo>
                    <a:pt x="1132" y="365"/>
                    <a:pt x="1131" y="364"/>
                    <a:pt x="1130" y="363"/>
                  </a:cubicBezTo>
                  <a:lnTo>
                    <a:pt x="1128" y="361"/>
                  </a:lnTo>
                  <a:lnTo>
                    <a:pt x="1092" y="351"/>
                  </a:lnTo>
                  <a:lnTo>
                    <a:pt x="1084" y="347"/>
                  </a:lnTo>
                  <a:cubicBezTo>
                    <a:pt x="1083" y="347"/>
                    <a:pt x="1082" y="346"/>
                    <a:pt x="1081" y="345"/>
                  </a:cubicBezTo>
                  <a:lnTo>
                    <a:pt x="1076" y="339"/>
                  </a:lnTo>
                  <a:cubicBezTo>
                    <a:pt x="1075" y="338"/>
                    <a:pt x="1074" y="337"/>
                    <a:pt x="1074" y="335"/>
                  </a:cubicBezTo>
                  <a:lnTo>
                    <a:pt x="1074" y="332"/>
                  </a:lnTo>
                  <a:lnTo>
                    <a:pt x="1071" y="332"/>
                  </a:lnTo>
                  <a:lnTo>
                    <a:pt x="1065" y="331"/>
                  </a:lnTo>
                  <a:cubicBezTo>
                    <a:pt x="1064" y="331"/>
                    <a:pt x="1063" y="331"/>
                    <a:pt x="1062" y="330"/>
                  </a:cubicBezTo>
                  <a:lnTo>
                    <a:pt x="1059" y="328"/>
                  </a:lnTo>
                  <a:cubicBezTo>
                    <a:pt x="1058" y="327"/>
                    <a:pt x="1058" y="327"/>
                    <a:pt x="1057" y="326"/>
                  </a:cubicBezTo>
                  <a:lnTo>
                    <a:pt x="1051" y="317"/>
                  </a:lnTo>
                  <a:cubicBezTo>
                    <a:pt x="1050" y="315"/>
                    <a:pt x="1050" y="313"/>
                    <a:pt x="1050" y="311"/>
                  </a:cubicBezTo>
                  <a:cubicBezTo>
                    <a:pt x="1051" y="309"/>
                    <a:pt x="1053" y="307"/>
                    <a:pt x="1055" y="306"/>
                  </a:cubicBezTo>
                  <a:lnTo>
                    <a:pt x="1059" y="304"/>
                  </a:lnTo>
                  <a:lnTo>
                    <a:pt x="1057" y="302"/>
                  </a:lnTo>
                  <a:cubicBezTo>
                    <a:pt x="1057" y="301"/>
                    <a:pt x="1056" y="300"/>
                    <a:pt x="1056" y="298"/>
                  </a:cubicBezTo>
                  <a:lnTo>
                    <a:pt x="1054" y="293"/>
                  </a:lnTo>
                  <a:cubicBezTo>
                    <a:pt x="1054" y="292"/>
                    <a:pt x="1054" y="290"/>
                    <a:pt x="1055" y="288"/>
                  </a:cubicBezTo>
                  <a:lnTo>
                    <a:pt x="1057" y="281"/>
                  </a:lnTo>
                  <a:cubicBezTo>
                    <a:pt x="1057" y="281"/>
                    <a:pt x="1057" y="281"/>
                    <a:pt x="1058" y="281"/>
                  </a:cubicBezTo>
                  <a:cubicBezTo>
                    <a:pt x="1057" y="281"/>
                    <a:pt x="1056" y="281"/>
                    <a:pt x="1055" y="281"/>
                  </a:cubicBezTo>
                  <a:lnTo>
                    <a:pt x="1051" y="281"/>
                  </a:lnTo>
                  <a:cubicBezTo>
                    <a:pt x="1049" y="281"/>
                    <a:pt x="1047" y="280"/>
                    <a:pt x="1046" y="279"/>
                  </a:cubicBezTo>
                  <a:lnTo>
                    <a:pt x="1044" y="277"/>
                  </a:lnTo>
                  <a:lnTo>
                    <a:pt x="1039" y="270"/>
                  </a:lnTo>
                  <a:cubicBezTo>
                    <a:pt x="1036" y="268"/>
                    <a:pt x="1035" y="265"/>
                    <a:pt x="1036" y="261"/>
                  </a:cubicBezTo>
                  <a:lnTo>
                    <a:pt x="1037" y="259"/>
                  </a:lnTo>
                  <a:lnTo>
                    <a:pt x="1037" y="256"/>
                  </a:lnTo>
                  <a:lnTo>
                    <a:pt x="1038" y="250"/>
                  </a:lnTo>
                  <a:cubicBezTo>
                    <a:pt x="1038" y="248"/>
                    <a:pt x="1039" y="246"/>
                    <a:pt x="1040" y="245"/>
                  </a:cubicBezTo>
                  <a:lnTo>
                    <a:pt x="1048" y="237"/>
                  </a:lnTo>
                  <a:lnTo>
                    <a:pt x="1042" y="233"/>
                  </a:lnTo>
                  <a:cubicBezTo>
                    <a:pt x="1041" y="232"/>
                    <a:pt x="1040" y="231"/>
                    <a:pt x="1039" y="230"/>
                  </a:cubicBezTo>
                  <a:lnTo>
                    <a:pt x="1038" y="226"/>
                  </a:lnTo>
                  <a:cubicBezTo>
                    <a:pt x="1037" y="225"/>
                    <a:pt x="1037" y="224"/>
                    <a:pt x="1037" y="224"/>
                  </a:cubicBezTo>
                  <a:lnTo>
                    <a:pt x="1036" y="214"/>
                  </a:lnTo>
                  <a:lnTo>
                    <a:pt x="1027" y="203"/>
                  </a:lnTo>
                  <a:cubicBezTo>
                    <a:pt x="1027" y="202"/>
                    <a:pt x="1026" y="202"/>
                    <a:pt x="1026" y="201"/>
                  </a:cubicBezTo>
                  <a:cubicBezTo>
                    <a:pt x="1025" y="199"/>
                    <a:pt x="1024" y="195"/>
                    <a:pt x="1025" y="194"/>
                  </a:cubicBezTo>
                  <a:cubicBezTo>
                    <a:pt x="1025" y="193"/>
                    <a:pt x="1025" y="191"/>
                    <a:pt x="1026" y="190"/>
                  </a:cubicBezTo>
                  <a:lnTo>
                    <a:pt x="1026" y="184"/>
                  </a:lnTo>
                  <a:cubicBezTo>
                    <a:pt x="1027" y="183"/>
                    <a:pt x="1027" y="182"/>
                    <a:pt x="1027" y="181"/>
                  </a:cubicBezTo>
                  <a:cubicBezTo>
                    <a:pt x="1026" y="182"/>
                    <a:pt x="1026" y="182"/>
                    <a:pt x="1025" y="183"/>
                  </a:cubicBezTo>
                  <a:lnTo>
                    <a:pt x="1023" y="184"/>
                  </a:lnTo>
                  <a:cubicBezTo>
                    <a:pt x="1021" y="185"/>
                    <a:pt x="1019" y="185"/>
                    <a:pt x="1018" y="185"/>
                  </a:cubicBezTo>
                  <a:lnTo>
                    <a:pt x="1015" y="185"/>
                  </a:lnTo>
                  <a:cubicBezTo>
                    <a:pt x="1014" y="185"/>
                    <a:pt x="1014" y="184"/>
                    <a:pt x="1013" y="184"/>
                  </a:cubicBezTo>
                  <a:lnTo>
                    <a:pt x="1005" y="180"/>
                  </a:lnTo>
                  <a:lnTo>
                    <a:pt x="999" y="178"/>
                  </a:lnTo>
                  <a:lnTo>
                    <a:pt x="998" y="179"/>
                  </a:lnTo>
                  <a:lnTo>
                    <a:pt x="997" y="181"/>
                  </a:lnTo>
                  <a:lnTo>
                    <a:pt x="997" y="183"/>
                  </a:lnTo>
                  <a:cubicBezTo>
                    <a:pt x="996" y="185"/>
                    <a:pt x="995" y="186"/>
                    <a:pt x="994" y="187"/>
                  </a:cubicBezTo>
                  <a:lnTo>
                    <a:pt x="992" y="190"/>
                  </a:lnTo>
                  <a:lnTo>
                    <a:pt x="989" y="196"/>
                  </a:lnTo>
                  <a:lnTo>
                    <a:pt x="986" y="201"/>
                  </a:lnTo>
                  <a:lnTo>
                    <a:pt x="976" y="209"/>
                  </a:lnTo>
                  <a:cubicBezTo>
                    <a:pt x="975" y="209"/>
                    <a:pt x="975" y="210"/>
                    <a:pt x="974" y="210"/>
                  </a:cubicBezTo>
                  <a:lnTo>
                    <a:pt x="969" y="212"/>
                  </a:lnTo>
                  <a:cubicBezTo>
                    <a:pt x="967" y="213"/>
                    <a:pt x="964" y="213"/>
                    <a:pt x="963" y="212"/>
                  </a:cubicBezTo>
                  <a:lnTo>
                    <a:pt x="958" y="218"/>
                  </a:lnTo>
                  <a:lnTo>
                    <a:pt x="953" y="222"/>
                  </a:lnTo>
                  <a:cubicBezTo>
                    <a:pt x="952" y="223"/>
                    <a:pt x="951" y="223"/>
                    <a:pt x="950" y="224"/>
                  </a:cubicBezTo>
                  <a:cubicBezTo>
                    <a:pt x="949" y="224"/>
                    <a:pt x="947" y="224"/>
                    <a:pt x="947" y="224"/>
                  </a:cubicBezTo>
                  <a:cubicBezTo>
                    <a:pt x="946" y="224"/>
                    <a:pt x="944" y="225"/>
                    <a:pt x="944" y="225"/>
                  </a:cubicBezTo>
                  <a:cubicBezTo>
                    <a:pt x="944" y="224"/>
                    <a:pt x="942" y="224"/>
                    <a:pt x="941" y="224"/>
                  </a:cubicBezTo>
                  <a:lnTo>
                    <a:pt x="939" y="223"/>
                  </a:lnTo>
                  <a:cubicBezTo>
                    <a:pt x="938" y="223"/>
                    <a:pt x="937" y="222"/>
                    <a:pt x="936" y="221"/>
                  </a:cubicBezTo>
                  <a:lnTo>
                    <a:pt x="936" y="221"/>
                  </a:lnTo>
                  <a:lnTo>
                    <a:pt x="932" y="222"/>
                  </a:lnTo>
                  <a:cubicBezTo>
                    <a:pt x="930" y="223"/>
                    <a:pt x="928" y="223"/>
                    <a:pt x="926" y="222"/>
                  </a:cubicBezTo>
                  <a:lnTo>
                    <a:pt x="923" y="221"/>
                  </a:lnTo>
                  <a:cubicBezTo>
                    <a:pt x="922" y="221"/>
                    <a:pt x="921" y="220"/>
                    <a:pt x="920" y="219"/>
                  </a:cubicBezTo>
                  <a:lnTo>
                    <a:pt x="918" y="218"/>
                  </a:lnTo>
                  <a:cubicBezTo>
                    <a:pt x="916" y="218"/>
                    <a:pt x="915" y="217"/>
                    <a:pt x="913" y="216"/>
                  </a:cubicBezTo>
                  <a:lnTo>
                    <a:pt x="907" y="212"/>
                  </a:lnTo>
                  <a:lnTo>
                    <a:pt x="894" y="212"/>
                  </a:lnTo>
                  <a:lnTo>
                    <a:pt x="892" y="214"/>
                  </a:lnTo>
                  <a:cubicBezTo>
                    <a:pt x="891" y="214"/>
                    <a:pt x="891" y="214"/>
                    <a:pt x="890" y="215"/>
                  </a:cubicBezTo>
                  <a:lnTo>
                    <a:pt x="888" y="216"/>
                  </a:lnTo>
                  <a:cubicBezTo>
                    <a:pt x="887" y="216"/>
                    <a:pt x="886" y="216"/>
                    <a:pt x="885" y="216"/>
                  </a:cubicBezTo>
                  <a:lnTo>
                    <a:pt x="883" y="216"/>
                  </a:lnTo>
                  <a:cubicBezTo>
                    <a:pt x="882" y="216"/>
                    <a:pt x="881" y="216"/>
                    <a:pt x="881" y="216"/>
                  </a:cubicBezTo>
                  <a:lnTo>
                    <a:pt x="861" y="210"/>
                  </a:lnTo>
                  <a:lnTo>
                    <a:pt x="849" y="210"/>
                  </a:lnTo>
                  <a:lnTo>
                    <a:pt x="849" y="211"/>
                  </a:lnTo>
                  <a:cubicBezTo>
                    <a:pt x="848" y="213"/>
                    <a:pt x="846" y="215"/>
                    <a:pt x="843" y="215"/>
                  </a:cubicBezTo>
                  <a:lnTo>
                    <a:pt x="841" y="216"/>
                  </a:lnTo>
                  <a:cubicBezTo>
                    <a:pt x="839" y="216"/>
                    <a:pt x="836" y="216"/>
                    <a:pt x="834" y="214"/>
                  </a:cubicBezTo>
                  <a:cubicBezTo>
                    <a:pt x="833" y="213"/>
                    <a:pt x="832" y="211"/>
                    <a:pt x="832" y="209"/>
                  </a:cubicBezTo>
                  <a:lnTo>
                    <a:pt x="830" y="206"/>
                  </a:lnTo>
                  <a:lnTo>
                    <a:pt x="826" y="203"/>
                  </a:lnTo>
                  <a:lnTo>
                    <a:pt x="804" y="196"/>
                  </a:lnTo>
                  <a:lnTo>
                    <a:pt x="801" y="197"/>
                  </a:lnTo>
                  <a:cubicBezTo>
                    <a:pt x="800" y="196"/>
                    <a:pt x="798" y="196"/>
                    <a:pt x="797" y="195"/>
                  </a:cubicBezTo>
                  <a:cubicBezTo>
                    <a:pt x="795" y="194"/>
                    <a:pt x="793" y="191"/>
                    <a:pt x="792" y="189"/>
                  </a:cubicBezTo>
                  <a:lnTo>
                    <a:pt x="792" y="187"/>
                  </a:lnTo>
                  <a:lnTo>
                    <a:pt x="791" y="185"/>
                  </a:lnTo>
                  <a:lnTo>
                    <a:pt x="790" y="177"/>
                  </a:lnTo>
                  <a:lnTo>
                    <a:pt x="782" y="169"/>
                  </a:lnTo>
                  <a:lnTo>
                    <a:pt x="777" y="166"/>
                  </a:lnTo>
                  <a:lnTo>
                    <a:pt x="770" y="165"/>
                  </a:lnTo>
                  <a:lnTo>
                    <a:pt x="758" y="164"/>
                  </a:lnTo>
                  <a:cubicBezTo>
                    <a:pt x="758" y="165"/>
                    <a:pt x="757" y="165"/>
                    <a:pt x="757" y="165"/>
                  </a:cubicBezTo>
                  <a:cubicBezTo>
                    <a:pt x="755" y="167"/>
                    <a:pt x="752" y="168"/>
                    <a:pt x="749" y="167"/>
                  </a:cubicBezTo>
                  <a:cubicBezTo>
                    <a:pt x="747" y="167"/>
                    <a:pt x="746" y="166"/>
                    <a:pt x="744" y="164"/>
                  </a:cubicBezTo>
                  <a:lnTo>
                    <a:pt x="744" y="164"/>
                  </a:lnTo>
                  <a:lnTo>
                    <a:pt x="740" y="165"/>
                  </a:lnTo>
                  <a:cubicBezTo>
                    <a:pt x="737" y="165"/>
                    <a:pt x="734" y="164"/>
                    <a:pt x="733" y="161"/>
                  </a:cubicBezTo>
                  <a:cubicBezTo>
                    <a:pt x="732" y="161"/>
                    <a:pt x="732" y="160"/>
                    <a:pt x="731" y="159"/>
                  </a:cubicBezTo>
                  <a:cubicBezTo>
                    <a:pt x="730" y="159"/>
                    <a:pt x="729" y="158"/>
                    <a:pt x="728" y="158"/>
                  </a:cubicBezTo>
                  <a:lnTo>
                    <a:pt x="726" y="156"/>
                  </a:lnTo>
                  <a:cubicBezTo>
                    <a:pt x="722" y="155"/>
                    <a:pt x="720" y="152"/>
                    <a:pt x="720" y="149"/>
                  </a:cubicBezTo>
                  <a:cubicBezTo>
                    <a:pt x="720" y="148"/>
                    <a:pt x="720" y="148"/>
                    <a:pt x="720" y="147"/>
                  </a:cubicBezTo>
                  <a:cubicBezTo>
                    <a:pt x="719" y="146"/>
                    <a:pt x="718" y="145"/>
                    <a:pt x="718" y="143"/>
                  </a:cubicBezTo>
                  <a:lnTo>
                    <a:pt x="713" y="126"/>
                  </a:lnTo>
                  <a:lnTo>
                    <a:pt x="707" y="118"/>
                  </a:lnTo>
                  <a:lnTo>
                    <a:pt x="694" y="118"/>
                  </a:lnTo>
                  <a:cubicBezTo>
                    <a:pt x="693" y="118"/>
                    <a:pt x="692" y="117"/>
                    <a:pt x="691" y="117"/>
                  </a:cubicBezTo>
                  <a:lnTo>
                    <a:pt x="688" y="115"/>
                  </a:lnTo>
                  <a:lnTo>
                    <a:pt x="674" y="104"/>
                  </a:lnTo>
                  <a:cubicBezTo>
                    <a:pt x="673" y="103"/>
                    <a:pt x="672" y="102"/>
                    <a:pt x="672" y="101"/>
                  </a:cubicBezTo>
                  <a:lnTo>
                    <a:pt x="671" y="98"/>
                  </a:lnTo>
                  <a:lnTo>
                    <a:pt x="662" y="91"/>
                  </a:lnTo>
                  <a:cubicBezTo>
                    <a:pt x="661" y="91"/>
                    <a:pt x="661" y="90"/>
                    <a:pt x="660" y="90"/>
                  </a:cubicBezTo>
                  <a:lnTo>
                    <a:pt x="658" y="87"/>
                  </a:lnTo>
                  <a:lnTo>
                    <a:pt x="653" y="77"/>
                  </a:lnTo>
                  <a:lnTo>
                    <a:pt x="647" y="70"/>
                  </a:lnTo>
                  <a:cubicBezTo>
                    <a:pt x="646" y="70"/>
                    <a:pt x="645" y="69"/>
                    <a:pt x="645" y="69"/>
                  </a:cubicBezTo>
                  <a:lnTo>
                    <a:pt x="644" y="67"/>
                  </a:lnTo>
                  <a:cubicBezTo>
                    <a:pt x="643" y="66"/>
                    <a:pt x="643" y="65"/>
                    <a:pt x="642" y="65"/>
                  </a:cubicBezTo>
                  <a:lnTo>
                    <a:pt x="639" y="55"/>
                  </a:lnTo>
                  <a:cubicBezTo>
                    <a:pt x="638" y="53"/>
                    <a:pt x="638" y="52"/>
                    <a:pt x="639" y="51"/>
                  </a:cubicBezTo>
                  <a:lnTo>
                    <a:pt x="639" y="49"/>
                  </a:lnTo>
                  <a:lnTo>
                    <a:pt x="638" y="46"/>
                  </a:lnTo>
                  <a:cubicBezTo>
                    <a:pt x="636" y="47"/>
                    <a:pt x="634" y="46"/>
                    <a:pt x="633" y="45"/>
                  </a:cubicBezTo>
                  <a:cubicBezTo>
                    <a:pt x="632" y="44"/>
                    <a:pt x="631" y="43"/>
                    <a:pt x="630" y="43"/>
                  </a:cubicBezTo>
                  <a:cubicBezTo>
                    <a:pt x="627" y="46"/>
                    <a:pt x="619" y="45"/>
                    <a:pt x="616" y="40"/>
                  </a:cubicBezTo>
                  <a:lnTo>
                    <a:pt x="615" y="37"/>
                  </a:lnTo>
                  <a:lnTo>
                    <a:pt x="611" y="35"/>
                  </a:lnTo>
                  <a:cubicBezTo>
                    <a:pt x="610" y="34"/>
                    <a:pt x="609" y="34"/>
                    <a:pt x="609" y="33"/>
                  </a:cubicBezTo>
                  <a:lnTo>
                    <a:pt x="597" y="18"/>
                  </a:lnTo>
                  <a:lnTo>
                    <a:pt x="595" y="18"/>
                  </a:lnTo>
                  <a:cubicBezTo>
                    <a:pt x="592" y="20"/>
                    <a:pt x="586" y="20"/>
                    <a:pt x="583" y="17"/>
                  </a:cubicBezTo>
                  <a:lnTo>
                    <a:pt x="581" y="14"/>
                  </a:lnTo>
                  <a:lnTo>
                    <a:pt x="574" y="10"/>
                  </a:lnTo>
                  <a:cubicBezTo>
                    <a:pt x="573" y="10"/>
                    <a:pt x="572" y="9"/>
                    <a:pt x="572" y="9"/>
                  </a:cubicBezTo>
                  <a:lnTo>
                    <a:pt x="568" y="6"/>
                  </a:lnTo>
                  <a:lnTo>
                    <a:pt x="565" y="6"/>
                  </a:lnTo>
                  <a:cubicBezTo>
                    <a:pt x="564" y="6"/>
                    <a:pt x="562" y="6"/>
                    <a:pt x="561" y="6"/>
                  </a:cubicBezTo>
                  <a:cubicBezTo>
                    <a:pt x="560" y="6"/>
                    <a:pt x="559" y="5"/>
                    <a:pt x="557" y="4"/>
                  </a:cubicBezTo>
                  <a:lnTo>
                    <a:pt x="552" y="0"/>
                  </a:lnTo>
                  <a:lnTo>
                    <a:pt x="551" y="0"/>
                  </a:lnTo>
                  <a:lnTo>
                    <a:pt x="547" y="0"/>
                  </a:lnTo>
                  <a:cubicBezTo>
                    <a:pt x="546" y="0"/>
                    <a:pt x="546" y="0"/>
                    <a:pt x="545" y="0"/>
                  </a:cubicBezTo>
                  <a:lnTo>
                    <a:pt x="545" y="0"/>
                  </a:lnTo>
                  <a:cubicBezTo>
                    <a:pt x="544" y="0"/>
                    <a:pt x="544" y="1"/>
                    <a:pt x="543" y="1"/>
                  </a:cubicBezTo>
                  <a:lnTo>
                    <a:pt x="532" y="5"/>
                  </a:lnTo>
                  <a:lnTo>
                    <a:pt x="530" y="8"/>
                  </a:lnTo>
                  <a:lnTo>
                    <a:pt x="530" y="12"/>
                  </a:lnTo>
                  <a:lnTo>
                    <a:pt x="533" y="23"/>
                  </a:lnTo>
                  <a:lnTo>
                    <a:pt x="533" y="26"/>
                  </a:lnTo>
                  <a:lnTo>
                    <a:pt x="534" y="27"/>
                  </a:lnTo>
                  <a:cubicBezTo>
                    <a:pt x="535" y="28"/>
                    <a:pt x="536" y="28"/>
                    <a:pt x="536" y="29"/>
                  </a:cubicBezTo>
                  <a:cubicBezTo>
                    <a:pt x="537" y="30"/>
                    <a:pt x="538" y="33"/>
                    <a:pt x="538" y="34"/>
                  </a:cubicBezTo>
                  <a:lnTo>
                    <a:pt x="539" y="37"/>
                  </a:lnTo>
                  <a:cubicBezTo>
                    <a:pt x="539" y="39"/>
                    <a:pt x="538" y="42"/>
                    <a:pt x="536" y="44"/>
                  </a:cubicBezTo>
                  <a:cubicBezTo>
                    <a:pt x="535" y="45"/>
                    <a:pt x="532" y="47"/>
                    <a:pt x="530" y="47"/>
                  </a:cubicBezTo>
                  <a:lnTo>
                    <a:pt x="530" y="47"/>
                  </a:lnTo>
                  <a:lnTo>
                    <a:pt x="526" y="47"/>
                  </a:lnTo>
                  <a:lnTo>
                    <a:pt x="520" y="48"/>
                  </a:lnTo>
                  <a:cubicBezTo>
                    <a:pt x="520" y="49"/>
                    <a:pt x="517" y="49"/>
                    <a:pt x="517" y="49"/>
                  </a:cubicBezTo>
                  <a:cubicBezTo>
                    <a:pt x="516" y="49"/>
                    <a:pt x="515" y="49"/>
                    <a:pt x="515" y="49"/>
                  </a:cubicBezTo>
                  <a:lnTo>
                    <a:pt x="512" y="48"/>
                  </a:lnTo>
                  <a:cubicBezTo>
                    <a:pt x="511" y="48"/>
                    <a:pt x="510" y="47"/>
                    <a:pt x="509" y="47"/>
                  </a:cubicBezTo>
                  <a:lnTo>
                    <a:pt x="504" y="43"/>
                  </a:lnTo>
                  <a:lnTo>
                    <a:pt x="504" y="43"/>
                  </a:lnTo>
                  <a:lnTo>
                    <a:pt x="502" y="45"/>
                  </a:lnTo>
                  <a:cubicBezTo>
                    <a:pt x="501" y="46"/>
                    <a:pt x="500" y="47"/>
                    <a:pt x="498" y="47"/>
                  </a:cubicBezTo>
                  <a:lnTo>
                    <a:pt x="496" y="47"/>
                  </a:lnTo>
                  <a:lnTo>
                    <a:pt x="496" y="47"/>
                  </a:lnTo>
                  <a:lnTo>
                    <a:pt x="496" y="51"/>
                  </a:lnTo>
                  <a:cubicBezTo>
                    <a:pt x="496" y="52"/>
                    <a:pt x="495" y="53"/>
                    <a:pt x="495" y="53"/>
                  </a:cubicBezTo>
                  <a:lnTo>
                    <a:pt x="494" y="57"/>
                  </a:lnTo>
                  <a:cubicBezTo>
                    <a:pt x="493" y="58"/>
                    <a:pt x="493" y="59"/>
                    <a:pt x="492" y="60"/>
                  </a:cubicBezTo>
                  <a:lnTo>
                    <a:pt x="489" y="63"/>
                  </a:lnTo>
                  <a:lnTo>
                    <a:pt x="479" y="69"/>
                  </a:lnTo>
                  <a:cubicBezTo>
                    <a:pt x="479" y="70"/>
                    <a:pt x="477" y="70"/>
                    <a:pt x="477" y="70"/>
                  </a:cubicBezTo>
                  <a:lnTo>
                    <a:pt x="469" y="72"/>
                  </a:lnTo>
                  <a:lnTo>
                    <a:pt x="457" y="78"/>
                  </a:lnTo>
                  <a:cubicBezTo>
                    <a:pt x="456" y="79"/>
                    <a:pt x="455" y="79"/>
                    <a:pt x="454" y="79"/>
                  </a:cubicBezTo>
                  <a:lnTo>
                    <a:pt x="441" y="81"/>
                  </a:lnTo>
                  <a:lnTo>
                    <a:pt x="438" y="87"/>
                  </a:lnTo>
                  <a:cubicBezTo>
                    <a:pt x="437" y="88"/>
                    <a:pt x="436" y="89"/>
                    <a:pt x="435" y="89"/>
                  </a:cubicBezTo>
                  <a:lnTo>
                    <a:pt x="431" y="92"/>
                  </a:lnTo>
                  <a:cubicBezTo>
                    <a:pt x="430" y="93"/>
                    <a:pt x="428" y="93"/>
                    <a:pt x="426" y="93"/>
                  </a:cubicBezTo>
                  <a:lnTo>
                    <a:pt x="411" y="92"/>
                  </a:lnTo>
                  <a:lnTo>
                    <a:pt x="411" y="92"/>
                  </a:lnTo>
                  <a:lnTo>
                    <a:pt x="409" y="94"/>
                  </a:lnTo>
                  <a:lnTo>
                    <a:pt x="404" y="107"/>
                  </a:lnTo>
                  <a:lnTo>
                    <a:pt x="404" y="111"/>
                  </a:lnTo>
                  <a:lnTo>
                    <a:pt x="405" y="114"/>
                  </a:lnTo>
                  <a:lnTo>
                    <a:pt x="410" y="119"/>
                  </a:lnTo>
                  <a:lnTo>
                    <a:pt x="415" y="121"/>
                  </a:lnTo>
                  <a:lnTo>
                    <a:pt x="419" y="123"/>
                  </a:lnTo>
                  <a:cubicBezTo>
                    <a:pt x="420" y="124"/>
                    <a:pt x="420" y="125"/>
                    <a:pt x="421" y="126"/>
                  </a:cubicBezTo>
                  <a:lnTo>
                    <a:pt x="422" y="128"/>
                  </a:lnTo>
                  <a:cubicBezTo>
                    <a:pt x="424" y="130"/>
                    <a:pt x="425" y="134"/>
                    <a:pt x="424" y="136"/>
                  </a:cubicBezTo>
                  <a:lnTo>
                    <a:pt x="424" y="139"/>
                  </a:lnTo>
                  <a:cubicBezTo>
                    <a:pt x="423" y="140"/>
                    <a:pt x="423" y="141"/>
                    <a:pt x="423" y="141"/>
                  </a:cubicBezTo>
                  <a:lnTo>
                    <a:pt x="421" y="144"/>
                  </a:lnTo>
                  <a:lnTo>
                    <a:pt x="420" y="147"/>
                  </a:lnTo>
                  <a:lnTo>
                    <a:pt x="421" y="160"/>
                  </a:lnTo>
                  <a:lnTo>
                    <a:pt x="420" y="166"/>
                  </a:lnTo>
                  <a:lnTo>
                    <a:pt x="417" y="175"/>
                  </a:lnTo>
                  <a:lnTo>
                    <a:pt x="420" y="182"/>
                  </a:lnTo>
                  <a:cubicBezTo>
                    <a:pt x="420" y="182"/>
                    <a:pt x="420" y="183"/>
                    <a:pt x="420" y="184"/>
                  </a:cubicBezTo>
                  <a:lnTo>
                    <a:pt x="421" y="188"/>
                  </a:lnTo>
                  <a:cubicBezTo>
                    <a:pt x="421" y="190"/>
                    <a:pt x="420" y="192"/>
                    <a:pt x="419" y="193"/>
                  </a:cubicBezTo>
                  <a:lnTo>
                    <a:pt x="417" y="196"/>
                  </a:lnTo>
                  <a:cubicBezTo>
                    <a:pt x="416" y="197"/>
                    <a:pt x="415" y="198"/>
                    <a:pt x="414" y="199"/>
                  </a:cubicBezTo>
                  <a:lnTo>
                    <a:pt x="410" y="201"/>
                  </a:lnTo>
                  <a:lnTo>
                    <a:pt x="405" y="202"/>
                  </a:lnTo>
                  <a:lnTo>
                    <a:pt x="395" y="203"/>
                  </a:lnTo>
                  <a:lnTo>
                    <a:pt x="384" y="201"/>
                  </a:lnTo>
                  <a:lnTo>
                    <a:pt x="382" y="203"/>
                  </a:lnTo>
                  <a:cubicBezTo>
                    <a:pt x="382" y="204"/>
                    <a:pt x="381" y="204"/>
                    <a:pt x="380" y="204"/>
                  </a:cubicBezTo>
                  <a:lnTo>
                    <a:pt x="378" y="205"/>
                  </a:lnTo>
                  <a:cubicBezTo>
                    <a:pt x="377" y="205"/>
                    <a:pt x="376" y="206"/>
                    <a:pt x="375" y="205"/>
                  </a:cubicBezTo>
                  <a:cubicBezTo>
                    <a:pt x="375" y="208"/>
                    <a:pt x="374" y="210"/>
                    <a:pt x="372" y="211"/>
                  </a:cubicBezTo>
                  <a:lnTo>
                    <a:pt x="369" y="213"/>
                  </a:lnTo>
                  <a:cubicBezTo>
                    <a:pt x="369" y="214"/>
                    <a:pt x="368" y="214"/>
                    <a:pt x="367" y="215"/>
                  </a:cubicBezTo>
                  <a:lnTo>
                    <a:pt x="340" y="225"/>
                  </a:lnTo>
                  <a:lnTo>
                    <a:pt x="340" y="225"/>
                  </a:lnTo>
                  <a:lnTo>
                    <a:pt x="340" y="226"/>
                  </a:lnTo>
                  <a:lnTo>
                    <a:pt x="342" y="225"/>
                  </a:lnTo>
                  <a:cubicBezTo>
                    <a:pt x="345" y="224"/>
                    <a:pt x="348" y="225"/>
                    <a:pt x="350" y="227"/>
                  </a:cubicBezTo>
                  <a:lnTo>
                    <a:pt x="355" y="231"/>
                  </a:lnTo>
                  <a:lnTo>
                    <a:pt x="361" y="242"/>
                  </a:lnTo>
                  <a:cubicBezTo>
                    <a:pt x="362" y="244"/>
                    <a:pt x="362" y="247"/>
                    <a:pt x="360" y="249"/>
                  </a:cubicBezTo>
                  <a:cubicBezTo>
                    <a:pt x="359" y="252"/>
                    <a:pt x="356" y="253"/>
                    <a:pt x="354" y="253"/>
                  </a:cubicBezTo>
                  <a:lnTo>
                    <a:pt x="353" y="253"/>
                  </a:lnTo>
                  <a:lnTo>
                    <a:pt x="348" y="254"/>
                  </a:lnTo>
                  <a:lnTo>
                    <a:pt x="344" y="256"/>
                  </a:lnTo>
                  <a:cubicBezTo>
                    <a:pt x="344" y="257"/>
                    <a:pt x="343" y="258"/>
                    <a:pt x="342" y="259"/>
                  </a:cubicBezTo>
                  <a:lnTo>
                    <a:pt x="343" y="261"/>
                  </a:lnTo>
                  <a:lnTo>
                    <a:pt x="347" y="277"/>
                  </a:lnTo>
                  <a:lnTo>
                    <a:pt x="356" y="282"/>
                  </a:lnTo>
                  <a:cubicBezTo>
                    <a:pt x="358" y="284"/>
                    <a:pt x="359" y="286"/>
                    <a:pt x="359" y="288"/>
                  </a:cubicBezTo>
                  <a:cubicBezTo>
                    <a:pt x="359" y="291"/>
                    <a:pt x="358" y="293"/>
                    <a:pt x="356" y="295"/>
                  </a:cubicBezTo>
                  <a:lnTo>
                    <a:pt x="355" y="297"/>
                  </a:lnTo>
                  <a:lnTo>
                    <a:pt x="350" y="303"/>
                  </a:lnTo>
                  <a:cubicBezTo>
                    <a:pt x="349" y="304"/>
                    <a:pt x="348" y="304"/>
                    <a:pt x="346" y="305"/>
                  </a:cubicBezTo>
                  <a:lnTo>
                    <a:pt x="344" y="305"/>
                  </a:lnTo>
                  <a:cubicBezTo>
                    <a:pt x="343" y="306"/>
                    <a:pt x="343" y="306"/>
                    <a:pt x="342" y="306"/>
                  </a:cubicBezTo>
                  <a:lnTo>
                    <a:pt x="338" y="306"/>
                  </a:lnTo>
                  <a:lnTo>
                    <a:pt x="320" y="312"/>
                  </a:lnTo>
                  <a:cubicBezTo>
                    <a:pt x="319" y="313"/>
                    <a:pt x="318" y="313"/>
                    <a:pt x="316" y="313"/>
                  </a:cubicBezTo>
                  <a:lnTo>
                    <a:pt x="308" y="311"/>
                  </a:lnTo>
                  <a:cubicBezTo>
                    <a:pt x="306" y="311"/>
                    <a:pt x="305" y="310"/>
                    <a:pt x="303" y="309"/>
                  </a:cubicBezTo>
                  <a:lnTo>
                    <a:pt x="289" y="297"/>
                  </a:lnTo>
                  <a:lnTo>
                    <a:pt x="283" y="297"/>
                  </a:lnTo>
                  <a:cubicBezTo>
                    <a:pt x="281" y="297"/>
                    <a:pt x="279" y="296"/>
                    <a:pt x="277" y="295"/>
                  </a:cubicBezTo>
                  <a:lnTo>
                    <a:pt x="276" y="294"/>
                  </a:lnTo>
                  <a:lnTo>
                    <a:pt x="273" y="294"/>
                  </a:lnTo>
                  <a:cubicBezTo>
                    <a:pt x="271" y="294"/>
                    <a:pt x="270" y="293"/>
                    <a:pt x="269" y="292"/>
                  </a:cubicBezTo>
                  <a:lnTo>
                    <a:pt x="268" y="291"/>
                  </a:lnTo>
                  <a:lnTo>
                    <a:pt x="265" y="296"/>
                  </a:lnTo>
                  <a:cubicBezTo>
                    <a:pt x="264" y="298"/>
                    <a:pt x="263" y="299"/>
                    <a:pt x="261" y="300"/>
                  </a:cubicBezTo>
                  <a:lnTo>
                    <a:pt x="253" y="303"/>
                  </a:lnTo>
                  <a:cubicBezTo>
                    <a:pt x="251" y="303"/>
                    <a:pt x="250" y="303"/>
                    <a:pt x="248" y="303"/>
                  </a:cubicBezTo>
                  <a:lnTo>
                    <a:pt x="240" y="301"/>
                  </a:lnTo>
                  <a:cubicBezTo>
                    <a:pt x="237" y="301"/>
                    <a:pt x="235" y="299"/>
                    <a:pt x="234" y="297"/>
                  </a:cubicBezTo>
                  <a:lnTo>
                    <a:pt x="232" y="292"/>
                  </a:lnTo>
                  <a:lnTo>
                    <a:pt x="217" y="285"/>
                  </a:lnTo>
                  <a:cubicBezTo>
                    <a:pt x="217" y="285"/>
                    <a:pt x="216" y="284"/>
                    <a:pt x="215" y="284"/>
                  </a:cubicBezTo>
                  <a:lnTo>
                    <a:pt x="211" y="281"/>
                  </a:lnTo>
                  <a:cubicBezTo>
                    <a:pt x="210" y="279"/>
                    <a:pt x="209" y="277"/>
                    <a:pt x="209" y="275"/>
                  </a:cubicBezTo>
                  <a:cubicBezTo>
                    <a:pt x="209" y="274"/>
                    <a:pt x="209" y="272"/>
                    <a:pt x="209" y="272"/>
                  </a:cubicBezTo>
                  <a:lnTo>
                    <a:pt x="209" y="270"/>
                  </a:lnTo>
                  <a:lnTo>
                    <a:pt x="208" y="269"/>
                  </a:lnTo>
                  <a:lnTo>
                    <a:pt x="198" y="261"/>
                  </a:lnTo>
                  <a:cubicBezTo>
                    <a:pt x="197" y="260"/>
                    <a:pt x="197" y="259"/>
                    <a:pt x="197" y="259"/>
                  </a:cubicBezTo>
                  <a:lnTo>
                    <a:pt x="195" y="255"/>
                  </a:lnTo>
                  <a:lnTo>
                    <a:pt x="191" y="261"/>
                  </a:lnTo>
                  <a:lnTo>
                    <a:pt x="190" y="263"/>
                  </a:lnTo>
                  <a:lnTo>
                    <a:pt x="188" y="274"/>
                  </a:lnTo>
                  <a:lnTo>
                    <a:pt x="185" y="281"/>
                  </a:lnTo>
                  <a:cubicBezTo>
                    <a:pt x="184" y="282"/>
                    <a:pt x="183" y="283"/>
                    <a:pt x="182" y="283"/>
                  </a:cubicBezTo>
                  <a:lnTo>
                    <a:pt x="172" y="292"/>
                  </a:lnTo>
                  <a:lnTo>
                    <a:pt x="163" y="297"/>
                  </a:lnTo>
                  <a:cubicBezTo>
                    <a:pt x="162" y="298"/>
                    <a:pt x="161" y="298"/>
                    <a:pt x="160" y="298"/>
                  </a:cubicBezTo>
                  <a:lnTo>
                    <a:pt x="151" y="299"/>
                  </a:lnTo>
                  <a:cubicBezTo>
                    <a:pt x="150" y="299"/>
                    <a:pt x="149" y="299"/>
                    <a:pt x="148" y="299"/>
                  </a:cubicBezTo>
                  <a:lnTo>
                    <a:pt x="139" y="297"/>
                  </a:lnTo>
                  <a:lnTo>
                    <a:pt x="129" y="293"/>
                  </a:lnTo>
                  <a:lnTo>
                    <a:pt x="126" y="294"/>
                  </a:lnTo>
                  <a:lnTo>
                    <a:pt x="118" y="298"/>
                  </a:lnTo>
                  <a:cubicBezTo>
                    <a:pt x="117" y="298"/>
                    <a:pt x="117" y="298"/>
                    <a:pt x="116" y="298"/>
                  </a:cubicBezTo>
                  <a:lnTo>
                    <a:pt x="111" y="299"/>
                  </a:lnTo>
                  <a:cubicBezTo>
                    <a:pt x="110" y="299"/>
                    <a:pt x="109" y="299"/>
                    <a:pt x="108" y="299"/>
                  </a:cubicBezTo>
                  <a:lnTo>
                    <a:pt x="104" y="299"/>
                  </a:lnTo>
                  <a:cubicBezTo>
                    <a:pt x="103" y="299"/>
                    <a:pt x="102" y="299"/>
                    <a:pt x="102" y="299"/>
                  </a:cubicBezTo>
                  <a:lnTo>
                    <a:pt x="96" y="297"/>
                  </a:lnTo>
                  <a:cubicBezTo>
                    <a:pt x="96" y="297"/>
                    <a:pt x="95" y="296"/>
                    <a:pt x="94" y="296"/>
                  </a:cubicBezTo>
                  <a:lnTo>
                    <a:pt x="90" y="293"/>
                  </a:lnTo>
                  <a:cubicBezTo>
                    <a:pt x="90" y="294"/>
                    <a:pt x="90" y="295"/>
                    <a:pt x="89" y="295"/>
                  </a:cubicBezTo>
                  <a:lnTo>
                    <a:pt x="87" y="299"/>
                  </a:lnTo>
                  <a:cubicBezTo>
                    <a:pt x="86" y="300"/>
                    <a:pt x="85" y="301"/>
                    <a:pt x="83" y="301"/>
                  </a:cubicBezTo>
                  <a:lnTo>
                    <a:pt x="73" y="308"/>
                  </a:lnTo>
                  <a:cubicBezTo>
                    <a:pt x="73" y="309"/>
                    <a:pt x="72" y="309"/>
                    <a:pt x="71" y="310"/>
                  </a:cubicBezTo>
                  <a:lnTo>
                    <a:pt x="69" y="312"/>
                  </a:lnTo>
                  <a:cubicBezTo>
                    <a:pt x="67" y="313"/>
                    <a:pt x="65" y="313"/>
                    <a:pt x="63" y="313"/>
                  </a:cubicBezTo>
                  <a:lnTo>
                    <a:pt x="48" y="310"/>
                  </a:lnTo>
                  <a:cubicBezTo>
                    <a:pt x="47" y="310"/>
                    <a:pt x="46" y="309"/>
                    <a:pt x="45" y="308"/>
                  </a:cubicBezTo>
                  <a:lnTo>
                    <a:pt x="43" y="306"/>
                  </a:lnTo>
                  <a:lnTo>
                    <a:pt x="37" y="302"/>
                  </a:lnTo>
                  <a:lnTo>
                    <a:pt x="14" y="303"/>
                  </a:lnTo>
                  <a:cubicBezTo>
                    <a:pt x="12" y="303"/>
                    <a:pt x="9" y="302"/>
                    <a:pt x="8" y="301"/>
                  </a:cubicBezTo>
                  <a:lnTo>
                    <a:pt x="1" y="294"/>
                  </a:lnTo>
                  <a:lnTo>
                    <a:pt x="0" y="294"/>
                  </a:lnTo>
                  <a:cubicBezTo>
                    <a:pt x="0" y="295"/>
                    <a:pt x="0" y="297"/>
                    <a:pt x="0" y="298"/>
                  </a:cubicBezTo>
                  <a:lnTo>
                    <a:pt x="0" y="299"/>
                  </a:lnTo>
                  <a:cubicBezTo>
                    <a:pt x="0" y="300"/>
                    <a:pt x="0" y="301"/>
                    <a:pt x="0" y="303"/>
                  </a:cubicBezTo>
                  <a:lnTo>
                    <a:pt x="5" y="315"/>
                  </a:lnTo>
                  <a:cubicBezTo>
                    <a:pt x="6" y="317"/>
                    <a:pt x="7" y="319"/>
                    <a:pt x="7" y="321"/>
                  </a:cubicBezTo>
                  <a:cubicBezTo>
                    <a:pt x="7" y="322"/>
                    <a:pt x="7" y="323"/>
                    <a:pt x="6" y="324"/>
                  </a:cubicBezTo>
                  <a:lnTo>
                    <a:pt x="8" y="325"/>
                  </a:lnTo>
                  <a:cubicBezTo>
                    <a:pt x="9" y="325"/>
                    <a:pt x="10" y="325"/>
                    <a:pt x="11" y="325"/>
                  </a:cubicBezTo>
                  <a:lnTo>
                    <a:pt x="13" y="327"/>
                  </a:lnTo>
                  <a:cubicBezTo>
                    <a:pt x="16" y="328"/>
                    <a:pt x="17" y="330"/>
                    <a:pt x="18" y="333"/>
                  </a:cubicBezTo>
                  <a:cubicBezTo>
                    <a:pt x="18" y="335"/>
                    <a:pt x="17" y="338"/>
                    <a:pt x="15" y="339"/>
                  </a:cubicBezTo>
                  <a:cubicBezTo>
                    <a:pt x="16" y="341"/>
                    <a:pt x="16" y="342"/>
                    <a:pt x="16" y="343"/>
                  </a:cubicBezTo>
                  <a:cubicBezTo>
                    <a:pt x="16" y="346"/>
                    <a:pt x="16" y="348"/>
                    <a:pt x="14" y="350"/>
                  </a:cubicBezTo>
                  <a:cubicBezTo>
                    <a:pt x="15" y="351"/>
                    <a:pt x="15" y="352"/>
                    <a:pt x="15" y="353"/>
                  </a:cubicBezTo>
                  <a:lnTo>
                    <a:pt x="15" y="356"/>
                  </a:lnTo>
                  <a:cubicBezTo>
                    <a:pt x="15" y="357"/>
                    <a:pt x="15" y="358"/>
                    <a:pt x="14" y="359"/>
                  </a:cubicBezTo>
                  <a:cubicBezTo>
                    <a:pt x="15" y="360"/>
                    <a:pt x="15" y="360"/>
                    <a:pt x="15" y="361"/>
                  </a:cubicBezTo>
                  <a:lnTo>
                    <a:pt x="15" y="363"/>
                  </a:lnTo>
                  <a:cubicBezTo>
                    <a:pt x="15" y="365"/>
                    <a:pt x="15" y="366"/>
                    <a:pt x="14" y="367"/>
                  </a:cubicBezTo>
                  <a:lnTo>
                    <a:pt x="14" y="367"/>
                  </a:lnTo>
                  <a:cubicBezTo>
                    <a:pt x="14" y="369"/>
                    <a:pt x="15" y="370"/>
                    <a:pt x="15" y="371"/>
                  </a:cubicBezTo>
                  <a:cubicBezTo>
                    <a:pt x="15" y="372"/>
                    <a:pt x="16" y="373"/>
                    <a:pt x="16" y="374"/>
                  </a:cubicBezTo>
                  <a:lnTo>
                    <a:pt x="16" y="375"/>
                  </a:lnTo>
                  <a:lnTo>
                    <a:pt x="24" y="375"/>
                  </a:lnTo>
                  <a:lnTo>
                    <a:pt x="30" y="375"/>
                  </a:lnTo>
                  <a:cubicBezTo>
                    <a:pt x="31" y="376"/>
                    <a:pt x="31" y="376"/>
                    <a:pt x="32" y="376"/>
                  </a:cubicBezTo>
                  <a:lnTo>
                    <a:pt x="36" y="378"/>
                  </a:lnTo>
                  <a:cubicBezTo>
                    <a:pt x="39" y="379"/>
                    <a:pt x="41" y="383"/>
                    <a:pt x="40" y="387"/>
                  </a:cubicBezTo>
                  <a:cubicBezTo>
                    <a:pt x="40" y="390"/>
                    <a:pt x="37" y="393"/>
                    <a:pt x="33" y="393"/>
                  </a:cubicBezTo>
                  <a:lnTo>
                    <a:pt x="23" y="394"/>
                  </a:lnTo>
                  <a:cubicBezTo>
                    <a:pt x="23" y="395"/>
                    <a:pt x="23" y="396"/>
                    <a:pt x="23" y="398"/>
                  </a:cubicBezTo>
                  <a:lnTo>
                    <a:pt x="29" y="403"/>
                  </a:lnTo>
                  <a:lnTo>
                    <a:pt x="40" y="419"/>
                  </a:lnTo>
                  <a:lnTo>
                    <a:pt x="48" y="427"/>
                  </a:lnTo>
                  <a:cubicBezTo>
                    <a:pt x="48" y="427"/>
                    <a:pt x="49" y="428"/>
                    <a:pt x="49" y="429"/>
                  </a:cubicBezTo>
                  <a:lnTo>
                    <a:pt x="55" y="440"/>
                  </a:lnTo>
                  <a:cubicBezTo>
                    <a:pt x="56" y="442"/>
                    <a:pt x="56" y="443"/>
                    <a:pt x="57" y="445"/>
                  </a:cubicBezTo>
                  <a:cubicBezTo>
                    <a:pt x="58" y="445"/>
                    <a:pt x="60" y="446"/>
                    <a:pt x="61" y="448"/>
                  </a:cubicBezTo>
                  <a:cubicBezTo>
                    <a:pt x="63" y="450"/>
                    <a:pt x="64" y="453"/>
                    <a:pt x="63" y="456"/>
                  </a:cubicBezTo>
                  <a:lnTo>
                    <a:pt x="62" y="458"/>
                  </a:lnTo>
                  <a:lnTo>
                    <a:pt x="62" y="458"/>
                  </a:lnTo>
                  <a:lnTo>
                    <a:pt x="63" y="460"/>
                  </a:lnTo>
                  <a:lnTo>
                    <a:pt x="63" y="460"/>
                  </a:lnTo>
                  <a:cubicBezTo>
                    <a:pt x="65" y="460"/>
                    <a:pt x="66" y="460"/>
                    <a:pt x="68" y="461"/>
                  </a:cubicBezTo>
                  <a:cubicBezTo>
                    <a:pt x="69" y="461"/>
                    <a:pt x="70" y="461"/>
                    <a:pt x="71" y="461"/>
                  </a:cubicBezTo>
                  <a:cubicBezTo>
                    <a:pt x="71" y="461"/>
                    <a:pt x="72" y="462"/>
                    <a:pt x="73" y="462"/>
                  </a:cubicBezTo>
                  <a:cubicBezTo>
                    <a:pt x="73" y="462"/>
                    <a:pt x="73" y="461"/>
                    <a:pt x="74" y="461"/>
                  </a:cubicBezTo>
                  <a:lnTo>
                    <a:pt x="75" y="457"/>
                  </a:lnTo>
                  <a:lnTo>
                    <a:pt x="75" y="457"/>
                  </a:lnTo>
                  <a:lnTo>
                    <a:pt x="75" y="457"/>
                  </a:lnTo>
                  <a:cubicBezTo>
                    <a:pt x="75" y="456"/>
                    <a:pt x="75" y="456"/>
                    <a:pt x="75" y="455"/>
                  </a:cubicBezTo>
                  <a:cubicBezTo>
                    <a:pt x="73" y="453"/>
                    <a:pt x="72" y="450"/>
                    <a:pt x="73" y="447"/>
                  </a:cubicBezTo>
                  <a:cubicBezTo>
                    <a:pt x="74" y="443"/>
                    <a:pt x="77" y="441"/>
                    <a:pt x="81" y="441"/>
                  </a:cubicBezTo>
                  <a:lnTo>
                    <a:pt x="83" y="441"/>
                  </a:lnTo>
                  <a:lnTo>
                    <a:pt x="83" y="441"/>
                  </a:lnTo>
                  <a:cubicBezTo>
                    <a:pt x="83" y="440"/>
                    <a:pt x="84" y="438"/>
                    <a:pt x="85" y="437"/>
                  </a:cubicBezTo>
                  <a:cubicBezTo>
                    <a:pt x="84" y="435"/>
                    <a:pt x="85" y="432"/>
                    <a:pt x="86" y="430"/>
                  </a:cubicBezTo>
                  <a:cubicBezTo>
                    <a:pt x="87" y="429"/>
                    <a:pt x="88" y="428"/>
                    <a:pt x="89" y="427"/>
                  </a:cubicBezTo>
                  <a:cubicBezTo>
                    <a:pt x="88" y="426"/>
                    <a:pt x="88" y="426"/>
                    <a:pt x="87" y="425"/>
                  </a:cubicBezTo>
                  <a:lnTo>
                    <a:pt x="86" y="422"/>
                  </a:lnTo>
                  <a:cubicBezTo>
                    <a:pt x="86" y="421"/>
                    <a:pt x="86" y="420"/>
                    <a:pt x="86" y="418"/>
                  </a:cubicBezTo>
                  <a:lnTo>
                    <a:pt x="87" y="415"/>
                  </a:lnTo>
                  <a:lnTo>
                    <a:pt x="86" y="413"/>
                  </a:lnTo>
                  <a:cubicBezTo>
                    <a:pt x="86" y="411"/>
                    <a:pt x="86" y="408"/>
                    <a:pt x="88" y="406"/>
                  </a:cubicBezTo>
                  <a:cubicBezTo>
                    <a:pt x="90" y="404"/>
                    <a:pt x="92" y="403"/>
                    <a:pt x="95" y="403"/>
                  </a:cubicBezTo>
                  <a:lnTo>
                    <a:pt x="97" y="404"/>
                  </a:lnTo>
                  <a:cubicBezTo>
                    <a:pt x="101" y="404"/>
                    <a:pt x="104" y="407"/>
                    <a:pt x="104" y="410"/>
                  </a:cubicBezTo>
                  <a:cubicBezTo>
                    <a:pt x="104" y="411"/>
                    <a:pt x="104" y="412"/>
                    <a:pt x="104" y="413"/>
                  </a:cubicBezTo>
                  <a:lnTo>
                    <a:pt x="106" y="415"/>
                  </a:lnTo>
                  <a:cubicBezTo>
                    <a:pt x="107" y="416"/>
                    <a:pt x="108" y="417"/>
                    <a:pt x="108" y="418"/>
                  </a:cubicBezTo>
                  <a:lnTo>
                    <a:pt x="109" y="420"/>
                  </a:lnTo>
                  <a:cubicBezTo>
                    <a:pt x="109" y="420"/>
                    <a:pt x="110" y="420"/>
                    <a:pt x="110" y="421"/>
                  </a:cubicBezTo>
                  <a:lnTo>
                    <a:pt x="110" y="418"/>
                  </a:lnTo>
                  <a:lnTo>
                    <a:pt x="110" y="415"/>
                  </a:lnTo>
                  <a:lnTo>
                    <a:pt x="108" y="413"/>
                  </a:lnTo>
                  <a:cubicBezTo>
                    <a:pt x="107" y="411"/>
                    <a:pt x="106" y="409"/>
                    <a:pt x="106" y="407"/>
                  </a:cubicBezTo>
                  <a:cubicBezTo>
                    <a:pt x="106" y="405"/>
                    <a:pt x="107" y="403"/>
                    <a:pt x="108" y="402"/>
                  </a:cubicBezTo>
                  <a:cubicBezTo>
                    <a:pt x="108" y="401"/>
                    <a:pt x="108" y="400"/>
                    <a:pt x="108" y="400"/>
                  </a:cubicBezTo>
                  <a:cubicBezTo>
                    <a:pt x="108" y="399"/>
                    <a:pt x="108" y="399"/>
                    <a:pt x="109" y="398"/>
                  </a:cubicBezTo>
                  <a:lnTo>
                    <a:pt x="109" y="395"/>
                  </a:lnTo>
                  <a:cubicBezTo>
                    <a:pt x="110" y="393"/>
                    <a:pt x="112" y="391"/>
                    <a:pt x="115" y="390"/>
                  </a:cubicBezTo>
                  <a:lnTo>
                    <a:pt x="115" y="390"/>
                  </a:lnTo>
                  <a:cubicBezTo>
                    <a:pt x="113" y="387"/>
                    <a:pt x="112" y="383"/>
                    <a:pt x="115" y="380"/>
                  </a:cubicBezTo>
                  <a:cubicBezTo>
                    <a:pt x="117" y="377"/>
                    <a:pt x="121" y="376"/>
                    <a:pt x="124" y="377"/>
                  </a:cubicBezTo>
                  <a:lnTo>
                    <a:pt x="124" y="377"/>
                  </a:lnTo>
                  <a:lnTo>
                    <a:pt x="124" y="377"/>
                  </a:lnTo>
                  <a:lnTo>
                    <a:pt x="127" y="368"/>
                  </a:lnTo>
                  <a:lnTo>
                    <a:pt x="129" y="350"/>
                  </a:lnTo>
                  <a:lnTo>
                    <a:pt x="131" y="340"/>
                  </a:lnTo>
                  <a:lnTo>
                    <a:pt x="135" y="330"/>
                  </a:lnTo>
                  <a:lnTo>
                    <a:pt x="140" y="323"/>
                  </a:lnTo>
                  <a:cubicBezTo>
                    <a:pt x="141" y="322"/>
                    <a:pt x="141" y="321"/>
                    <a:pt x="142" y="321"/>
                  </a:cubicBezTo>
                  <a:lnTo>
                    <a:pt x="146" y="318"/>
                  </a:lnTo>
                  <a:cubicBezTo>
                    <a:pt x="147" y="316"/>
                    <a:pt x="150" y="316"/>
                    <a:pt x="152" y="316"/>
                  </a:cubicBezTo>
                  <a:lnTo>
                    <a:pt x="155" y="317"/>
                  </a:lnTo>
                  <a:cubicBezTo>
                    <a:pt x="156" y="317"/>
                    <a:pt x="157" y="317"/>
                    <a:pt x="157" y="318"/>
                  </a:cubicBezTo>
                  <a:lnTo>
                    <a:pt x="160" y="319"/>
                  </a:lnTo>
                  <a:lnTo>
                    <a:pt x="166" y="321"/>
                  </a:lnTo>
                  <a:cubicBezTo>
                    <a:pt x="167" y="321"/>
                    <a:pt x="168" y="321"/>
                    <a:pt x="168" y="321"/>
                  </a:cubicBezTo>
                  <a:lnTo>
                    <a:pt x="185" y="330"/>
                  </a:lnTo>
                  <a:cubicBezTo>
                    <a:pt x="188" y="327"/>
                    <a:pt x="192" y="327"/>
                    <a:pt x="195" y="329"/>
                  </a:cubicBezTo>
                  <a:lnTo>
                    <a:pt x="205" y="338"/>
                  </a:lnTo>
                  <a:cubicBezTo>
                    <a:pt x="208" y="340"/>
                    <a:pt x="208" y="344"/>
                    <a:pt x="207" y="347"/>
                  </a:cubicBezTo>
                  <a:lnTo>
                    <a:pt x="208" y="347"/>
                  </a:lnTo>
                  <a:cubicBezTo>
                    <a:pt x="209" y="348"/>
                    <a:pt x="210" y="349"/>
                    <a:pt x="211" y="350"/>
                  </a:cubicBezTo>
                  <a:lnTo>
                    <a:pt x="220" y="362"/>
                  </a:lnTo>
                  <a:lnTo>
                    <a:pt x="241" y="378"/>
                  </a:lnTo>
                  <a:lnTo>
                    <a:pt x="256" y="387"/>
                  </a:lnTo>
                  <a:cubicBezTo>
                    <a:pt x="256" y="387"/>
                    <a:pt x="257" y="388"/>
                    <a:pt x="258" y="389"/>
                  </a:cubicBezTo>
                  <a:lnTo>
                    <a:pt x="259" y="392"/>
                  </a:lnTo>
                  <a:cubicBezTo>
                    <a:pt x="260" y="393"/>
                    <a:pt x="260" y="394"/>
                    <a:pt x="261" y="395"/>
                  </a:cubicBezTo>
                  <a:lnTo>
                    <a:pt x="261" y="399"/>
                  </a:lnTo>
                  <a:lnTo>
                    <a:pt x="272" y="424"/>
                  </a:lnTo>
                  <a:lnTo>
                    <a:pt x="274" y="432"/>
                  </a:lnTo>
                  <a:cubicBezTo>
                    <a:pt x="274" y="433"/>
                    <a:pt x="274" y="434"/>
                    <a:pt x="274" y="435"/>
                  </a:cubicBezTo>
                  <a:lnTo>
                    <a:pt x="266" y="466"/>
                  </a:lnTo>
                  <a:lnTo>
                    <a:pt x="269" y="494"/>
                  </a:lnTo>
                  <a:cubicBezTo>
                    <a:pt x="269" y="496"/>
                    <a:pt x="269" y="497"/>
                    <a:pt x="268" y="499"/>
                  </a:cubicBezTo>
                  <a:lnTo>
                    <a:pt x="268" y="499"/>
                  </a:lnTo>
                  <a:lnTo>
                    <a:pt x="270" y="504"/>
                  </a:lnTo>
                  <a:lnTo>
                    <a:pt x="288" y="533"/>
                  </a:lnTo>
                  <a:cubicBezTo>
                    <a:pt x="289" y="534"/>
                    <a:pt x="289" y="534"/>
                    <a:pt x="289" y="534"/>
                  </a:cubicBezTo>
                  <a:lnTo>
                    <a:pt x="296" y="539"/>
                  </a:lnTo>
                  <a:cubicBezTo>
                    <a:pt x="296" y="540"/>
                    <a:pt x="297" y="540"/>
                    <a:pt x="297" y="541"/>
                  </a:cubicBezTo>
                  <a:lnTo>
                    <a:pt x="301" y="542"/>
                  </a:lnTo>
                  <a:cubicBezTo>
                    <a:pt x="301" y="543"/>
                    <a:pt x="302" y="543"/>
                    <a:pt x="303" y="544"/>
                  </a:cubicBezTo>
                  <a:lnTo>
                    <a:pt x="309" y="550"/>
                  </a:lnTo>
                  <a:lnTo>
                    <a:pt x="318" y="564"/>
                  </a:lnTo>
                  <a:lnTo>
                    <a:pt x="345" y="592"/>
                  </a:lnTo>
                  <a:lnTo>
                    <a:pt x="363" y="601"/>
                  </a:lnTo>
                  <a:cubicBezTo>
                    <a:pt x="364" y="601"/>
                    <a:pt x="366" y="603"/>
                    <a:pt x="366" y="603"/>
                  </a:cubicBezTo>
                  <a:cubicBezTo>
                    <a:pt x="367" y="603"/>
                    <a:pt x="367" y="604"/>
                    <a:pt x="368" y="604"/>
                  </a:cubicBezTo>
                  <a:lnTo>
                    <a:pt x="372" y="610"/>
                  </a:lnTo>
                  <a:lnTo>
                    <a:pt x="382" y="612"/>
                  </a:lnTo>
                  <a:cubicBezTo>
                    <a:pt x="384" y="612"/>
                    <a:pt x="385" y="612"/>
                    <a:pt x="386" y="613"/>
                  </a:cubicBezTo>
                  <a:lnTo>
                    <a:pt x="388" y="615"/>
                  </a:lnTo>
                  <a:cubicBezTo>
                    <a:pt x="391" y="617"/>
                    <a:pt x="392" y="620"/>
                    <a:pt x="392" y="623"/>
                  </a:cubicBezTo>
                  <a:lnTo>
                    <a:pt x="391" y="626"/>
                  </a:lnTo>
                  <a:cubicBezTo>
                    <a:pt x="390" y="630"/>
                    <a:pt x="387" y="632"/>
                    <a:pt x="384" y="632"/>
                  </a:cubicBezTo>
                  <a:lnTo>
                    <a:pt x="380" y="633"/>
                  </a:lnTo>
                  <a:lnTo>
                    <a:pt x="358" y="629"/>
                  </a:lnTo>
                  <a:lnTo>
                    <a:pt x="345" y="622"/>
                  </a:lnTo>
                  <a:lnTo>
                    <a:pt x="346" y="625"/>
                  </a:lnTo>
                  <a:cubicBezTo>
                    <a:pt x="347" y="628"/>
                    <a:pt x="346" y="630"/>
                    <a:pt x="345" y="632"/>
                  </a:cubicBezTo>
                  <a:cubicBezTo>
                    <a:pt x="343" y="634"/>
                    <a:pt x="340" y="635"/>
                    <a:pt x="339" y="635"/>
                  </a:cubicBezTo>
                  <a:lnTo>
                    <a:pt x="336" y="635"/>
                  </a:lnTo>
                  <a:cubicBezTo>
                    <a:pt x="334" y="635"/>
                    <a:pt x="333" y="634"/>
                    <a:pt x="331" y="633"/>
                  </a:cubicBezTo>
                  <a:lnTo>
                    <a:pt x="327" y="629"/>
                  </a:lnTo>
                  <a:cubicBezTo>
                    <a:pt x="327" y="631"/>
                    <a:pt x="325" y="632"/>
                    <a:pt x="324" y="633"/>
                  </a:cubicBezTo>
                  <a:lnTo>
                    <a:pt x="320" y="634"/>
                  </a:lnTo>
                  <a:lnTo>
                    <a:pt x="321" y="635"/>
                  </a:lnTo>
                  <a:cubicBezTo>
                    <a:pt x="321" y="637"/>
                    <a:pt x="321" y="639"/>
                    <a:pt x="320" y="641"/>
                  </a:cubicBezTo>
                  <a:lnTo>
                    <a:pt x="328" y="649"/>
                  </a:lnTo>
                  <a:cubicBezTo>
                    <a:pt x="330" y="650"/>
                    <a:pt x="331" y="653"/>
                    <a:pt x="331" y="656"/>
                  </a:cubicBezTo>
                  <a:cubicBezTo>
                    <a:pt x="332" y="656"/>
                    <a:pt x="333" y="657"/>
                    <a:pt x="333" y="657"/>
                  </a:cubicBezTo>
                  <a:lnTo>
                    <a:pt x="341" y="667"/>
                  </a:lnTo>
                  <a:cubicBezTo>
                    <a:pt x="342" y="668"/>
                    <a:pt x="342" y="669"/>
                    <a:pt x="343" y="670"/>
                  </a:cubicBezTo>
                  <a:lnTo>
                    <a:pt x="348" y="676"/>
                  </a:lnTo>
                  <a:lnTo>
                    <a:pt x="350" y="677"/>
                  </a:lnTo>
                  <a:cubicBezTo>
                    <a:pt x="351" y="678"/>
                    <a:pt x="352" y="678"/>
                    <a:pt x="353" y="679"/>
                  </a:cubicBezTo>
                  <a:lnTo>
                    <a:pt x="356" y="683"/>
                  </a:lnTo>
                  <a:lnTo>
                    <a:pt x="362" y="692"/>
                  </a:lnTo>
                  <a:lnTo>
                    <a:pt x="377" y="710"/>
                  </a:lnTo>
                  <a:lnTo>
                    <a:pt x="379" y="710"/>
                  </a:lnTo>
                  <a:cubicBezTo>
                    <a:pt x="380" y="710"/>
                    <a:pt x="380" y="711"/>
                    <a:pt x="381" y="711"/>
                  </a:cubicBezTo>
                  <a:lnTo>
                    <a:pt x="384" y="712"/>
                  </a:lnTo>
                  <a:cubicBezTo>
                    <a:pt x="385" y="712"/>
                    <a:pt x="386" y="713"/>
                    <a:pt x="387" y="714"/>
                  </a:cubicBezTo>
                  <a:lnTo>
                    <a:pt x="398" y="727"/>
                  </a:lnTo>
                  <a:lnTo>
                    <a:pt x="409" y="732"/>
                  </a:lnTo>
                  <a:lnTo>
                    <a:pt x="413" y="736"/>
                  </a:lnTo>
                  <a:cubicBezTo>
                    <a:pt x="414" y="736"/>
                    <a:pt x="415" y="736"/>
                    <a:pt x="416" y="736"/>
                  </a:cubicBezTo>
                  <a:cubicBezTo>
                    <a:pt x="418" y="738"/>
                    <a:pt x="421" y="741"/>
                    <a:pt x="421" y="744"/>
                  </a:cubicBezTo>
                  <a:lnTo>
                    <a:pt x="421" y="746"/>
                  </a:lnTo>
                  <a:lnTo>
                    <a:pt x="421" y="747"/>
                  </a:lnTo>
                  <a:cubicBezTo>
                    <a:pt x="421" y="747"/>
                    <a:pt x="421" y="747"/>
                    <a:pt x="422" y="747"/>
                  </a:cubicBezTo>
                  <a:lnTo>
                    <a:pt x="423" y="751"/>
                  </a:lnTo>
                  <a:lnTo>
                    <a:pt x="432" y="752"/>
                  </a:lnTo>
                  <a:cubicBezTo>
                    <a:pt x="433" y="752"/>
                    <a:pt x="433" y="752"/>
                    <a:pt x="434" y="753"/>
                  </a:cubicBezTo>
                  <a:lnTo>
                    <a:pt x="438" y="754"/>
                  </a:lnTo>
                  <a:cubicBezTo>
                    <a:pt x="439" y="754"/>
                    <a:pt x="440" y="755"/>
                    <a:pt x="441" y="756"/>
                  </a:cubicBezTo>
                  <a:lnTo>
                    <a:pt x="443" y="757"/>
                  </a:lnTo>
                  <a:lnTo>
                    <a:pt x="450" y="761"/>
                  </a:lnTo>
                  <a:cubicBezTo>
                    <a:pt x="450" y="762"/>
                    <a:pt x="451" y="762"/>
                    <a:pt x="452" y="763"/>
                  </a:cubicBezTo>
                  <a:lnTo>
                    <a:pt x="455" y="768"/>
                  </a:lnTo>
                  <a:cubicBezTo>
                    <a:pt x="457" y="768"/>
                    <a:pt x="459" y="769"/>
                    <a:pt x="461" y="770"/>
                  </a:cubicBezTo>
                  <a:lnTo>
                    <a:pt x="461" y="770"/>
                  </a:lnTo>
                  <a:cubicBezTo>
                    <a:pt x="464" y="769"/>
                    <a:pt x="467" y="769"/>
                    <a:pt x="470" y="771"/>
                  </a:cubicBezTo>
                  <a:lnTo>
                    <a:pt x="472" y="774"/>
                  </a:lnTo>
                  <a:cubicBezTo>
                    <a:pt x="473" y="775"/>
                    <a:pt x="474" y="776"/>
                    <a:pt x="474" y="778"/>
                  </a:cubicBezTo>
                  <a:lnTo>
                    <a:pt x="475" y="780"/>
                  </a:lnTo>
                  <a:cubicBezTo>
                    <a:pt x="475" y="782"/>
                    <a:pt x="475" y="784"/>
                    <a:pt x="474" y="785"/>
                  </a:cubicBezTo>
                  <a:cubicBezTo>
                    <a:pt x="474" y="785"/>
                    <a:pt x="474" y="785"/>
                    <a:pt x="474" y="786"/>
                  </a:cubicBezTo>
                  <a:cubicBezTo>
                    <a:pt x="476" y="787"/>
                    <a:pt x="478" y="790"/>
                    <a:pt x="478" y="792"/>
                  </a:cubicBezTo>
                  <a:lnTo>
                    <a:pt x="478" y="794"/>
                  </a:lnTo>
                  <a:cubicBezTo>
                    <a:pt x="478" y="796"/>
                    <a:pt x="477" y="798"/>
                    <a:pt x="475" y="800"/>
                  </a:cubicBezTo>
                  <a:cubicBezTo>
                    <a:pt x="474" y="801"/>
                    <a:pt x="472" y="802"/>
                    <a:pt x="470" y="802"/>
                  </a:cubicBezTo>
                  <a:lnTo>
                    <a:pt x="470" y="802"/>
                  </a:lnTo>
                  <a:cubicBezTo>
                    <a:pt x="470" y="804"/>
                    <a:pt x="471" y="805"/>
                    <a:pt x="471" y="806"/>
                  </a:cubicBezTo>
                  <a:cubicBezTo>
                    <a:pt x="472" y="807"/>
                    <a:pt x="473" y="809"/>
                    <a:pt x="473" y="810"/>
                  </a:cubicBezTo>
                  <a:cubicBezTo>
                    <a:pt x="476" y="810"/>
                    <a:pt x="479" y="811"/>
                    <a:pt x="480" y="813"/>
                  </a:cubicBezTo>
                  <a:cubicBezTo>
                    <a:pt x="482" y="815"/>
                    <a:pt x="482" y="818"/>
                    <a:pt x="481" y="821"/>
                  </a:cubicBezTo>
                  <a:cubicBezTo>
                    <a:pt x="481" y="821"/>
                    <a:pt x="481" y="821"/>
                    <a:pt x="481" y="822"/>
                  </a:cubicBezTo>
                  <a:cubicBezTo>
                    <a:pt x="482" y="822"/>
                    <a:pt x="483" y="822"/>
                    <a:pt x="484" y="823"/>
                  </a:cubicBezTo>
                  <a:lnTo>
                    <a:pt x="486" y="825"/>
                  </a:lnTo>
                  <a:lnTo>
                    <a:pt x="490" y="825"/>
                  </a:lnTo>
                  <a:lnTo>
                    <a:pt x="491" y="825"/>
                  </a:lnTo>
                  <a:cubicBezTo>
                    <a:pt x="491" y="821"/>
                    <a:pt x="495" y="816"/>
                    <a:pt x="499" y="815"/>
                  </a:cubicBezTo>
                  <a:lnTo>
                    <a:pt x="522" y="815"/>
                  </a:lnTo>
                  <a:lnTo>
                    <a:pt x="536" y="810"/>
                  </a:lnTo>
                  <a:cubicBezTo>
                    <a:pt x="536" y="810"/>
                    <a:pt x="537" y="810"/>
                    <a:pt x="537" y="809"/>
                  </a:cubicBezTo>
                  <a:lnTo>
                    <a:pt x="540" y="809"/>
                  </a:lnTo>
                  <a:cubicBezTo>
                    <a:pt x="540" y="808"/>
                    <a:pt x="541" y="808"/>
                    <a:pt x="542" y="808"/>
                  </a:cubicBezTo>
                  <a:lnTo>
                    <a:pt x="561" y="809"/>
                  </a:lnTo>
                  <a:lnTo>
                    <a:pt x="567" y="810"/>
                  </a:lnTo>
                  <a:cubicBezTo>
                    <a:pt x="568" y="810"/>
                    <a:pt x="569" y="811"/>
                    <a:pt x="570" y="811"/>
                  </a:cubicBezTo>
                  <a:lnTo>
                    <a:pt x="573" y="813"/>
                  </a:lnTo>
                  <a:cubicBezTo>
                    <a:pt x="575" y="814"/>
                    <a:pt x="577" y="817"/>
                    <a:pt x="577" y="820"/>
                  </a:cubicBezTo>
                  <a:cubicBezTo>
                    <a:pt x="579" y="819"/>
                    <a:pt x="581" y="819"/>
                    <a:pt x="583" y="820"/>
                  </a:cubicBezTo>
                  <a:cubicBezTo>
                    <a:pt x="584" y="821"/>
                    <a:pt x="587" y="823"/>
                    <a:pt x="587" y="825"/>
                  </a:cubicBezTo>
                  <a:cubicBezTo>
                    <a:pt x="587" y="825"/>
                    <a:pt x="588" y="825"/>
                    <a:pt x="588" y="826"/>
                  </a:cubicBezTo>
                  <a:lnTo>
                    <a:pt x="602" y="836"/>
                  </a:lnTo>
                  <a:lnTo>
                    <a:pt x="614" y="839"/>
                  </a:lnTo>
                  <a:lnTo>
                    <a:pt x="626" y="844"/>
                  </a:lnTo>
                  <a:lnTo>
                    <a:pt x="650" y="847"/>
                  </a:lnTo>
                  <a:cubicBezTo>
                    <a:pt x="651" y="848"/>
                    <a:pt x="653" y="848"/>
                    <a:pt x="654" y="849"/>
                  </a:cubicBezTo>
                  <a:lnTo>
                    <a:pt x="663" y="857"/>
                  </a:lnTo>
                  <a:cubicBezTo>
                    <a:pt x="664" y="858"/>
                    <a:pt x="665" y="858"/>
                    <a:pt x="665" y="859"/>
                  </a:cubicBezTo>
                  <a:lnTo>
                    <a:pt x="683" y="881"/>
                  </a:lnTo>
                  <a:cubicBezTo>
                    <a:pt x="683" y="882"/>
                    <a:pt x="685" y="882"/>
                    <a:pt x="685" y="883"/>
                  </a:cubicBezTo>
                  <a:cubicBezTo>
                    <a:pt x="687" y="884"/>
                    <a:pt x="688" y="885"/>
                    <a:pt x="689" y="887"/>
                  </a:cubicBezTo>
                  <a:lnTo>
                    <a:pt x="690" y="889"/>
                  </a:lnTo>
                  <a:lnTo>
                    <a:pt x="691" y="893"/>
                  </a:lnTo>
                  <a:cubicBezTo>
                    <a:pt x="692" y="893"/>
                    <a:pt x="692" y="894"/>
                    <a:pt x="693" y="894"/>
                  </a:cubicBezTo>
                  <a:lnTo>
                    <a:pt x="695" y="895"/>
                  </a:lnTo>
                  <a:cubicBezTo>
                    <a:pt x="696" y="895"/>
                    <a:pt x="696" y="896"/>
                    <a:pt x="697" y="896"/>
                  </a:cubicBezTo>
                  <a:lnTo>
                    <a:pt x="698" y="898"/>
                  </a:lnTo>
                  <a:cubicBezTo>
                    <a:pt x="699" y="898"/>
                    <a:pt x="700" y="900"/>
                    <a:pt x="700" y="901"/>
                  </a:cubicBezTo>
                  <a:lnTo>
                    <a:pt x="701" y="902"/>
                  </a:lnTo>
                  <a:lnTo>
                    <a:pt x="703" y="903"/>
                  </a:lnTo>
                  <a:lnTo>
                    <a:pt x="711" y="909"/>
                  </a:lnTo>
                  <a:lnTo>
                    <a:pt x="737" y="923"/>
                  </a:lnTo>
                  <a:cubicBezTo>
                    <a:pt x="738" y="923"/>
                    <a:pt x="739" y="924"/>
                    <a:pt x="740" y="925"/>
                  </a:cubicBezTo>
                  <a:lnTo>
                    <a:pt x="751" y="940"/>
                  </a:lnTo>
                  <a:cubicBezTo>
                    <a:pt x="753" y="938"/>
                    <a:pt x="755" y="938"/>
                    <a:pt x="758" y="939"/>
                  </a:cubicBezTo>
                  <a:cubicBezTo>
                    <a:pt x="760" y="940"/>
                    <a:pt x="762" y="942"/>
                    <a:pt x="763" y="945"/>
                  </a:cubicBezTo>
                  <a:lnTo>
                    <a:pt x="764" y="947"/>
                  </a:lnTo>
                  <a:lnTo>
                    <a:pt x="764" y="947"/>
                  </a:lnTo>
                  <a:lnTo>
                    <a:pt x="764" y="947"/>
                  </a:lnTo>
                  <a:cubicBezTo>
                    <a:pt x="766" y="946"/>
                    <a:pt x="768" y="946"/>
                    <a:pt x="770" y="947"/>
                  </a:cubicBezTo>
                  <a:lnTo>
                    <a:pt x="773" y="948"/>
                  </a:lnTo>
                  <a:cubicBezTo>
                    <a:pt x="776" y="949"/>
                    <a:pt x="778" y="952"/>
                    <a:pt x="778" y="955"/>
                  </a:cubicBezTo>
                  <a:cubicBezTo>
                    <a:pt x="778" y="959"/>
                    <a:pt x="776" y="961"/>
                    <a:pt x="773" y="96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32" name="Freeform 517">
              <a:extLst>
                <a:ext uri="{FF2B5EF4-FFF2-40B4-BE49-F238E27FC236}">
                  <a16:creationId xmlns:a16="http://schemas.microsoft.com/office/drawing/2014/main" id="{DA724770-EC27-4A4C-8B52-34573DFA4AAC}"/>
                </a:ext>
              </a:extLst>
            </p:cNvPr>
            <p:cNvSpPr>
              <a:spLocks noChangeArrowheads="1"/>
            </p:cNvSpPr>
            <p:nvPr/>
          </p:nvSpPr>
          <p:spPr bwMode="auto">
            <a:xfrm>
              <a:off x="8997950" y="3984625"/>
              <a:ext cx="25400" cy="6350"/>
            </a:xfrm>
            <a:custGeom>
              <a:avLst/>
              <a:gdLst>
                <a:gd name="T0" fmla="*/ 68 w 69"/>
                <a:gd name="T1" fmla="*/ 12 h 17"/>
                <a:gd name="T2" fmla="*/ 68 w 69"/>
                <a:gd name="T3" fmla="*/ 12 h 17"/>
                <a:gd name="T4" fmla="*/ 66 w 69"/>
                <a:gd name="T5" fmla="*/ 11 h 17"/>
                <a:gd name="T6" fmla="*/ 63 w 69"/>
                <a:gd name="T7" fmla="*/ 11 h 17"/>
                <a:gd name="T8" fmla="*/ 60 w 69"/>
                <a:gd name="T9" fmla="*/ 10 h 17"/>
                <a:gd name="T10" fmla="*/ 58 w 69"/>
                <a:gd name="T11" fmla="*/ 9 h 17"/>
                <a:gd name="T12" fmla="*/ 54 w 69"/>
                <a:gd name="T13" fmla="*/ 5 h 17"/>
                <a:gd name="T14" fmla="*/ 38 w 69"/>
                <a:gd name="T15" fmla="*/ 1 h 17"/>
                <a:gd name="T16" fmla="*/ 2 w 69"/>
                <a:gd name="T17" fmla="*/ 0 h 17"/>
                <a:gd name="T18" fmla="*/ 2 w 69"/>
                <a:gd name="T19" fmla="*/ 3 h 17"/>
                <a:gd name="T20" fmla="*/ 0 w 69"/>
                <a:gd name="T21" fmla="*/ 6 h 17"/>
                <a:gd name="T22" fmla="*/ 0 w 69"/>
                <a:gd name="T23" fmla="*/ 7 h 17"/>
                <a:gd name="T24" fmla="*/ 8 w 69"/>
                <a:gd name="T25" fmla="*/ 11 h 17"/>
                <a:gd name="T26" fmla="*/ 18 w 69"/>
                <a:gd name="T27" fmla="*/ 14 h 17"/>
                <a:gd name="T28" fmla="*/ 29 w 69"/>
                <a:gd name="T29" fmla="*/ 16 h 17"/>
                <a:gd name="T30" fmla="*/ 66 w 69"/>
                <a:gd name="T31" fmla="*/ 14 h 17"/>
                <a:gd name="T32" fmla="*/ 68 w 69"/>
                <a:gd name="T33"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7">
                  <a:moveTo>
                    <a:pt x="68" y="12"/>
                  </a:moveTo>
                  <a:lnTo>
                    <a:pt x="68" y="12"/>
                  </a:lnTo>
                  <a:lnTo>
                    <a:pt x="66" y="11"/>
                  </a:lnTo>
                  <a:cubicBezTo>
                    <a:pt x="65" y="11"/>
                    <a:pt x="64" y="11"/>
                    <a:pt x="63" y="11"/>
                  </a:cubicBezTo>
                  <a:lnTo>
                    <a:pt x="60" y="10"/>
                  </a:lnTo>
                  <a:lnTo>
                    <a:pt x="58" y="9"/>
                  </a:lnTo>
                  <a:cubicBezTo>
                    <a:pt x="56" y="8"/>
                    <a:pt x="55" y="7"/>
                    <a:pt x="54" y="5"/>
                  </a:cubicBezTo>
                  <a:lnTo>
                    <a:pt x="38" y="1"/>
                  </a:lnTo>
                  <a:lnTo>
                    <a:pt x="2" y="0"/>
                  </a:lnTo>
                  <a:cubicBezTo>
                    <a:pt x="2" y="1"/>
                    <a:pt x="2" y="2"/>
                    <a:pt x="2" y="3"/>
                  </a:cubicBezTo>
                  <a:cubicBezTo>
                    <a:pt x="1" y="4"/>
                    <a:pt x="1" y="5"/>
                    <a:pt x="0" y="6"/>
                  </a:cubicBezTo>
                  <a:cubicBezTo>
                    <a:pt x="0" y="6"/>
                    <a:pt x="0" y="6"/>
                    <a:pt x="0" y="7"/>
                  </a:cubicBezTo>
                  <a:lnTo>
                    <a:pt x="8" y="11"/>
                  </a:lnTo>
                  <a:lnTo>
                    <a:pt x="18" y="14"/>
                  </a:lnTo>
                  <a:lnTo>
                    <a:pt x="29" y="16"/>
                  </a:lnTo>
                  <a:lnTo>
                    <a:pt x="66" y="14"/>
                  </a:lnTo>
                  <a:lnTo>
                    <a:pt x="68" y="1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33" name="Freeform 518">
              <a:extLst>
                <a:ext uri="{FF2B5EF4-FFF2-40B4-BE49-F238E27FC236}">
                  <a16:creationId xmlns:a16="http://schemas.microsoft.com/office/drawing/2014/main" id="{DEAC350F-3461-446F-B882-47A21B4C094E}"/>
                </a:ext>
              </a:extLst>
            </p:cNvPr>
            <p:cNvSpPr>
              <a:spLocks noChangeArrowheads="1"/>
            </p:cNvSpPr>
            <p:nvPr/>
          </p:nvSpPr>
          <p:spPr bwMode="auto">
            <a:xfrm>
              <a:off x="9005887" y="3998913"/>
              <a:ext cx="3175" cy="3175"/>
            </a:xfrm>
            <a:custGeom>
              <a:avLst/>
              <a:gdLst>
                <a:gd name="T0" fmla="*/ 3 w 11"/>
                <a:gd name="T1" fmla="*/ 0 h 10"/>
                <a:gd name="T2" fmla="*/ 2 w 11"/>
                <a:gd name="T3" fmla="*/ 4 h 10"/>
                <a:gd name="T4" fmla="*/ 0 w 11"/>
                <a:gd name="T5" fmla="*/ 7 h 10"/>
                <a:gd name="T6" fmla="*/ 10 w 11"/>
                <a:gd name="T7" fmla="*/ 9 h 10"/>
                <a:gd name="T8" fmla="*/ 10 w 11"/>
                <a:gd name="T9" fmla="*/ 9 h 10"/>
                <a:gd name="T10" fmla="*/ 7 w 11"/>
                <a:gd name="T11" fmla="*/ 3 h 10"/>
                <a:gd name="T12" fmla="*/ 3 w 11"/>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3" y="0"/>
                  </a:moveTo>
                  <a:cubicBezTo>
                    <a:pt x="3" y="1"/>
                    <a:pt x="3" y="2"/>
                    <a:pt x="2" y="4"/>
                  </a:cubicBezTo>
                  <a:cubicBezTo>
                    <a:pt x="2" y="5"/>
                    <a:pt x="1" y="6"/>
                    <a:pt x="0" y="7"/>
                  </a:cubicBezTo>
                  <a:lnTo>
                    <a:pt x="10" y="9"/>
                  </a:lnTo>
                  <a:lnTo>
                    <a:pt x="10" y="9"/>
                  </a:lnTo>
                  <a:cubicBezTo>
                    <a:pt x="8" y="7"/>
                    <a:pt x="7" y="5"/>
                    <a:pt x="7" y="3"/>
                  </a:cubicBezTo>
                  <a:lnTo>
                    <a:pt x="3"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34" name="Freeform 519">
              <a:extLst>
                <a:ext uri="{FF2B5EF4-FFF2-40B4-BE49-F238E27FC236}">
                  <a16:creationId xmlns:a16="http://schemas.microsoft.com/office/drawing/2014/main" id="{DEE29D92-A382-4EE3-B2CB-CDF293717489}"/>
                </a:ext>
              </a:extLst>
            </p:cNvPr>
            <p:cNvSpPr>
              <a:spLocks noChangeArrowheads="1"/>
            </p:cNvSpPr>
            <p:nvPr/>
          </p:nvSpPr>
          <p:spPr bwMode="auto">
            <a:xfrm>
              <a:off x="9123362" y="4057650"/>
              <a:ext cx="9525" cy="6350"/>
            </a:xfrm>
            <a:custGeom>
              <a:avLst/>
              <a:gdLst>
                <a:gd name="T0" fmla="*/ 18 w 26"/>
                <a:gd name="T1" fmla="*/ 10 h 17"/>
                <a:gd name="T2" fmla="*/ 15 w 26"/>
                <a:gd name="T3" fmla="*/ 8 h 17"/>
                <a:gd name="T4" fmla="*/ 13 w 26"/>
                <a:gd name="T5" fmla="*/ 6 h 17"/>
                <a:gd name="T6" fmla="*/ 10 w 26"/>
                <a:gd name="T7" fmla="*/ 2 h 17"/>
                <a:gd name="T8" fmla="*/ 8 w 26"/>
                <a:gd name="T9" fmla="*/ 2 h 17"/>
                <a:gd name="T10" fmla="*/ 5 w 26"/>
                <a:gd name="T11" fmla="*/ 2 h 17"/>
                <a:gd name="T12" fmla="*/ 0 w 26"/>
                <a:gd name="T13" fmla="*/ 0 h 17"/>
                <a:gd name="T14" fmla="*/ 24 w 26"/>
                <a:gd name="T15" fmla="*/ 16 h 17"/>
                <a:gd name="T16" fmla="*/ 25 w 26"/>
                <a:gd name="T17" fmla="*/ 11 h 17"/>
                <a:gd name="T18" fmla="*/ 21 w 26"/>
                <a:gd name="T19" fmla="*/ 11 h 17"/>
                <a:gd name="T20" fmla="*/ 18 w 26"/>
                <a:gd name="T21"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17">
                  <a:moveTo>
                    <a:pt x="18" y="10"/>
                  </a:moveTo>
                  <a:lnTo>
                    <a:pt x="15" y="8"/>
                  </a:lnTo>
                  <a:cubicBezTo>
                    <a:pt x="14" y="7"/>
                    <a:pt x="13" y="7"/>
                    <a:pt x="13" y="6"/>
                  </a:cubicBezTo>
                  <a:lnTo>
                    <a:pt x="10" y="2"/>
                  </a:lnTo>
                  <a:lnTo>
                    <a:pt x="8" y="2"/>
                  </a:lnTo>
                  <a:cubicBezTo>
                    <a:pt x="7" y="2"/>
                    <a:pt x="6" y="2"/>
                    <a:pt x="5" y="2"/>
                  </a:cubicBezTo>
                  <a:lnTo>
                    <a:pt x="0" y="0"/>
                  </a:lnTo>
                  <a:lnTo>
                    <a:pt x="24" y="16"/>
                  </a:lnTo>
                  <a:lnTo>
                    <a:pt x="25" y="11"/>
                  </a:lnTo>
                  <a:lnTo>
                    <a:pt x="21" y="11"/>
                  </a:lnTo>
                  <a:cubicBezTo>
                    <a:pt x="20" y="11"/>
                    <a:pt x="19" y="11"/>
                    <a:pt x="18" y="1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35" name="Freeform 520">
              <a:extLst>
                <a:ext uri="{FF2B5EF4-FFF2-40B4-BE49-F238E27FC236}">
                  <a16:creationId xmlns:a16="http://schemas.microsoft.com/office/drawing/2014/main" id="{1A1D4C8A-7F55-470D-82FE-7C3DA4615790}"/>
                </a:ext>
              </a:extLst>
            </p:cNvPr>
            <p:cNvSpPr>
              <a:spLocks noChangeArrowheads="1"/>
            </p:cNvSpPr>
            <p:nvPr/>
          </p:nvSpPr>
          <p:spPr bwMode="auto">
            <a:xfrm>
              <a:off x="9412287" y="3902075"/>
              <a:ext cx="434975" cy="279400"/>
            </a:xfrm>
            <a:custGeom>
              <a:avLst/>
              <a:gdLst>
                <a:gd name="T0" fmla="*/ 742 w 1208"/>
                <a:gd name="T1" fmla="*/ 646 h 778"/>
                <a:gd name="T2" fmla="*/ 780 w 1208"/>
                <a:gd name="T3" fmla="*/ 626 h 778"/>
                <a:gd name="T4" fmla="*/ 824 w 1208"/>
                <a:gd name="T5" fmla="*/ 587 h 778"/>
                <a:gd name="T6" fmla="*/ 866 w 1208"/>
                <a:gd name="T7" fmla="*/ 586 h 778"/>
                <a:gd name="T8" fmla="*/ 896 w 1208"/>
                <a:gd name="T9" fmla="*/ 570 h 778"/>
                <a:gd name="T10" fmla="*/ 939 w 1208"/>
                <a:gd name="T11" fmla="*/ 555 h 778"/>
                <a:gd name="T12" fmla="*/ 1008 w 1208"/>
                <a:gd name="T13" fmla="*/ 599 h 778"/>
                <a:gd name="T14" fmla="*/ 1060 w 1208"/>
                <a:gd name="T15" fmla="*/ 580 h 778"/>
                <a:gd name="T16" fmla="*/ 1088 w 1208"/>
                <a:gd name="T17" fmla="*/ 576 h 778"/>
                <a:gd name="T18" fmla="*/ 1055 w 1208"/>
                <a:gd name="T19" fmla="*/ 536 h 778"/>
                <a:gd name="T20" fmla="*/ 1035 w 1208"/>
                <a:gd name="T21" fmla="*/ 500 h 778"/>
                <a:gd name="T22" fmla="*/ 1020 w 1208"/>
                <a:gd name="T23" fmla="*/ 476 h 778"/>
                <a:gd name="T24" fmla="*/ 982 w 1208"/>
                <a:gd name="T25" fmla="*/ 464 h 778"/>
                <a:gd name="T26" fmla="*/ 1017 w 1208"/>
                <a:gd name="T27" fmla="*/ 421 h 778"/>
                <a:gd name="T28" fmla="*/ 1045 w 1208"/>
                <a:gd name="T29" fmla="*/ 390 h 778"/>
                <a:gd name="T30" fmla="*/ 1067 w 1208"/>
                <a:gd name="T31" fmla="*/ 314 h 778"/>
                <a:gd name="T32" fmla="*/ 1082 w 1208"/>
                <a:gd name="T33" fmla="*/ 258 h 778"/>
                <a:gd name="T34" fmla="*/ 1147 w 1208"/>
                <a:gd name="T35" fmla="*/ 204 h 778"/>
                <a:gd name="T36" fmla="*/ 1198 w 1208"/>
                <a:gd name="T37" fmla="*/ 197 h 778"/>
                <a:gd name="T38" fmla="*/ 1137 w 1208"/>
                <a:gd name="T39" fmla="*/ 125 h 778"/>
                <a:gd name="T40" fmla="*/ 1025 w 1208"/>
                <a:gd name="T41" fmla="*/ 54 h 778"/>
                <a:gd name="T42" fmla="*/ 945 w 1208"/>
                <a:gd name="T43" fmla="*/ 28 h 778"/>
                <a:gd name="T44" fmla="*/ 853 w 1208"/>
                <a:gd name="T45" fmla="*/ 32 h 778"/>
                <a:gd name="T46" fmla="*/ 725 w 1208"/>
                <a:gd name="T47" fmla="*/ 70 h 778"/>
                <a:gd name="T48" fmla="*/ 670 w 1208"/>
                <a:gd name="T49" fmla="*/ 130 h 778"/>
                <a:gd name="T50" fmla="*/ 597 w 1208"/>
                <a:gd name="T51" fmla="*/ 154 h 778"/>
                <a:gd name="T52" fmla="*/ 462 w 1208"/>
                <a:gd name="T53" fmla="*/ 132 h 778"/>
                <a:gd name="T54" fmla="*/ 274 w 1208"/>
                <a:gd name="T55" fmla="*/ 110 h 778"/>
                <a:gd name="T56" fmla="*/ 159 w 1208"/>
                <a:gd name="T57" fmla="*/ 98 h 778"/>
                <a:gd name="T58" fmla="*/ 82 w 1208"/>
                <a:gd name="T59" fmla="*/ 87 h 778"/>
                <a:gd name="T60" fmla="*/ 107 w 1208"/>
                <a:gd name="T61" fmla="*/ 31 h 778"/>
                <a:gd name="T62" fmla="*/ 41 w 1208"/>
                <a:gd name="T63" fmla="*/ 44 h 778"/>
                <a:gd name="T64" fmla="*/ 7 w 1208"/>
                <a:gd name="T65" fmla="*/ 75 h 778"/>
                <a:gd name="T66" fmla="*/ 13 w 1208"/>
                <a:gd name="T67" fmla="*/ 137 h 778"/>
                <a:gd name="T68" fmla="*/ 26 w 1208"/>
                <a:gd name="T69" fmla="*/ 170 h 778"/>
                <a:gd name="T70" fmla="*/ 56 w 1208"/>
                <a:gd name="T71" fmla="*/ 204 h 778"/>
                <a:gd name="T72" fmla="*/ 92 w 1208"/>
                <a:gd name="T73" fmla="*/ 237 h 778"/>
                <a:gd name="T74" fmla="*/ 111 w 1208"/>
                <a:gd name="T75" fmla="*/ 305 h 778"/>
                <a:gd name="T76" fmla="*/ 69 w 1208"/>
                <a:gd name="T77" fmla="*/ 359 h 778"/>
                <a:gd name="T78" fmla="*/ 21 w 1208"/>
                <a:gd name="T79" fmla="*/ 370 h 778"/>
                <a:gd name="T80" fmla="*/ 19 w 1208"/>
                <a:gd name="T81" fmla="*/ 411 h 778"/>
                <a:gd name="T82" fmla="*/ 33 w 1208"/>
                <a:gd name="T83" fmla="*/ 477 h 778"/>
                <a:gd name="T84" fmla="*/ 5 w 1208"/>
                <a:gd name="T85" fmla="*/ 509 h 778"/>
                <a:gd name="T86" fmla="*/ 68 w 1208"/>
                <a:gd name="T87" fmla="*/ 567 h 778"/>
                <a:gd name="T88" fmla="*/ 98 w 1208"/>
                <a:gd name="T89" fmla="*/ 587 h 778"/>
                <a:gd name="T90" fmla="*/ 119 w 1208"/>
                <a:gd name="T91" fmla="*/ 640 h 778"/>
                <a:gd name="T92" fmla="*/ 114 w 1208"/>
                <a:gd name="T93" fmla="*/ 687 h 778"/>
                <a:gd name="T94" fmla="*/ 118 w 1208"/>
                <a:gd name="T95" fmla="*/ 737 h 778"/>
                <a:gd name="T96" fmla="*/ 155 w 1208"/>
                <a:gd name="T97" fmla="*/ 745 h 778"/>
                <a:gd name="T98" fmla="*/ 194 w 1208"/>
                <a:gd name="T99" fmla="*/ 736 h 778"/>
                <a:gd name="T100" fmla="*/ 257 w 1208"/>
                <a:gd name="T101" fmla="*/ 734 h 778"/>
                <a:gd name="T102" fmla="*/ 306 w 1208"/>
                <a:gd name="T103" fmla="*/ 724 h 778"/>
                <a:gd name="T104" fmla="*/ 345 w 1208"/>
                <a:gd name="T105" fmla="*/ 701 h 778"/>
                <a:gd name="T106" fmla="*/ 396 w 1208"/>
                <a:gd name="T107" fmla="*/ 702 h 778"/>
                <a:gd name="T108" fmla="*/ 432 w 1208"/>
                <a:gd name="T109" fmla="*/ 720 h 778"/>
                <a:gd name="T110" fmla="*/ 471 w 1208"/>
                <a:gd name="T111" fmla="*/ 737 h 778"/>
                <a:gd name="T112" fmla="*/ 538 w 1208"/>
                <a:gd name="T113" fmla="*/ 757 h 778"/>
                <a:gd name="T114" fmla="*/ 613 w 1208"/>
                <a:gd name="T115" fmla="*/ 758 h 778"/>
                <a:gd name="T116" fmla="*/ 657 w 1208"/>
                <a:gd name="T117" fmla="*/ 756 h 778"/>
                <a:gd name="T118" fmla="*/ 729 w 1208"/>
                <a:gd name="T119" fmla="*/ 735 h 778"/>
                <a:gd name="T120" fmla="*/ 723 w 1208"/>
                <a:gd name="T121" fmla="*/ 701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8" h="778">
                  <a:moveTo>
                    <a:pt x="708" y="665"/>
                  </a:moveTo>
                  <a:lnTo>
                    <a:pt x="709" y="662"/>
                  </a:lnTo>
                  <a:cubicBezTo>
                    <a:pt x="710" y="661"/>
                    <a:pt x="710" y="660"/>
                    <a:pt x="711" y="659"/>
                  </a:cubicBezTo>
                  <a:lnTo>
                    <a:pt x="712" y="658"/>
                  </a:lnTo>
                  <a:cubicBezTo>
                    <a:pt x="713" y="657"/>
                    <a:pt x="714" y="656"/>
                    <a:pt x="716" y="655"/>
                  </a:cubicBezTo>
                  <a:cubicBezTo>
                    <a:pt x="716" y="655"/>
                    <a:pt x="718" y="655"/>
                    <a:pt x="719" y="655"/>
                  </a:cubicBezTo>
                  <a:lnTo>
                    <a:pt x="723" y="651"/>
                  </a:lnTo>
                  <a:cubicBezTo>
                    <a:pt x="723" y="651"/>
                    <a:pt x="724" y="650"/>
                    <a:pt x="726" y="650"/>
                  </a:cubicBezTo>
                  <a:lnTo>
                    <a:pt x="731" y="648"/>
                  </a:lnTo>
                  <a:lnTo>
                    <a:pt x="740" y="648"/>
                  </a:lnTo>
                  <a:lnTo>
                    <a:pt x="742" y="646"/>
                  </a:lnTo>
                  <a:cubicBezTo>
                    <a:pt x="744" y="644"/>
                    <a:pt x="746" y="643"/>
                    <a:pt x="749" y="644"/>
                  </a:cubicBezTo>
                  <a:lnTo>
                    <a:pt x="751" y="644"/>
                  </a:lnTo>
                  <a:cubicBezTo>
                    <a:pt x="753" y="644"/>
                    <a:pt x="754" y="644"/>
                    <a:pt x="755" y="645"/>
                  </a:cubicBezTo>
                  <a:cubicBezTo>
                    <a:pt x="756" y="646"/>
                    <a:pt x="758" y="647"/>
                    <a:pt x="758" y="648"/>
                  </a:cubicBezTo>
                  <a:lnTo>
                    <a:pt x="761" y="650"/>
                  </a:lnTo>
                  <a:lnTo>
                    <a:pt x="761" y="647"/>
                  </a:lnTo>
                  <a:cubicBezTo>
                    <a:pt x="761" y="646"/>
                    <a:pt x="762" y="645"/>
                    <a:pt x="762" y="645"/>
                  </a:cubicBezTo>
                  <a:lnTo>
                    <a:pt x="765" y="638"/>
                  </a:lnTo>
                  <a:cubicBezTo>
                    <a:pt x="765" y="637"/>
                    <a:pt x="766" y="636"/>
                    <a:pt x="767" y="635"/>
                  </a:cubicBezTo>
                  <a:lnTo>
                    <a:pt x="775" y="628"/>
                  </a:lnTo>
                  <a:cubicBezTo>
                    <a:pt x="776" y="627"/>
                    <a:pt x="778" y="627"/>
                    <a:pt x="780" y="626"/>
                  </a:cubicBezTo>
                  <a:lnTo>
                    <a:pt x="799" y="627"/>
                  </a:lnTo>
                  <a:lnTo>
                    <a:pt x="805" y="625"/>
                  </a:lnTo>
                  <a:lnTo>
                    <a:pt x="807" y="618"/>
                  </a:lnTo>
                  <a:cubicBezTo>
                    <a:pt x="807" y="618"/>
                    <a:pt x="807" y="615"/>
                    <a:pt x="807" y="614"/>
                  </a:cubicBezTo>
                  <a:lnTo>
                    <a:pt x="807" y="614"/>
                  </a:lnTo>
                  <a:cubicBezTo>
                    <a:pt x="806" y="613"/>
                    <a:pt x="806" y="612"/>
                    <a:pt x="806" y="611"/>
                  </a:cubicBezTo>
                  <a:cubicBezTo>
                    <a:pt x="805" y="609"/>
                    <a:pt x="805" y="606"/>
                    <a:pt x="806" y="604"/>
                  </a:cubicBezTo>
                  <a:cubicBezTo>
                    <a:pt x="806" y="603"/>
                    <a:pt x="807" y="601"/>
                    <a:pt x="808" y="600"/>
                  </a:cubicBezTo>
                  <a:lnTo>
                    <a:pt x="810" y="598"/>
                  </a:lnTo>
                  <a:lnTo>
                    <a:pt x="820" y="588"/>
                  </a:lnTo>
                  <a:cubicBezTo>
                    <a:pt x="821" y="588"/>
                    <a:pt x="823" y="587"/>
                    <a:pt x="824" y="587"/>
                  </a:cubicBezTo>
                  <a:lnTo>
                    <a:pt x="828" y="586"/>
                  </a:lnTo>
                  <a:cubicBezTo>
                    <a:pt x="828" y="586"/>
                    <a:pt x="829" y="586"/>
                    <a:pt x="830" y="587"/>
                  </a:cubicBezTo>
                  <a:lnTo>
                    <a:pt x="847" y="589"/>
                  </a:lnTo>
                  <a:lnTo>
                    <a:pt x="848" y="589"/>
                  </a:lnTo>
                  <a:lnTo>
                    <a:pt x="851" y="586"/>
                  </a:lnTo>
                  <a:cubicBezTo>
                    <a:pt x="852" y="585"/>
                    <a:pt x="853" y="584"/>
                    <a:pt x="855" y="584"/>
                  </a:cubicBezTo>
                  <a:lnTo>
                    <a:pt x="857" y="583"/>
                  </a:lnTo>
                  <a:cubicBezTo>
                    <a:pt x="859" y="582"/>
                    <a:pt x="861" y="583"/>
                    <a:pt x="863" y="584"/>
                  </a:cubicBezTo>
                  <a:lnTo>
                    <a:pt x="864" y="584"/>
                  </a:lnTo>
                  <a:cubicBezTo>
                    <a:pt x="865" y="585"/>
                    <a:pt x="866" y="585"/>
                    <a:pt x="866" y="586"/>
                  </a:cubicBezTo>
                  <a:lnTo>
                    <a:pt x="866" y="586"/>
                  </a:lnTo>
                  <a:lnTo>
                    <a:pt x="871" y="583"/>
                  </a:lnTo>
                  <a:cubicBezTo>
                    <a:pt x="872" y="582"/>
                    <a:pt x="873" y="582"/>
                    <a:pt x="875" y="582"/>
                  </a:cubicBezTo>
                  <a:lnTo>
                    <a:pt x="877" y="582"/>
                  </a:lnTo>
                  <a:lnTo>
                    <a:pt x="878" y="582"/>
                  </a:lnTo>
                  <a:cubicBezTo>
                    <a:pt x="878" y="581"/>
                    <a:pt x="879" y="581"/>
                    <a:pt x="879" y="581"/>
                  </a:cubicBezTo>
                  <a:lnTo>
                    <a:pt x="881" y="580"/>
                  </a:lnTo>
                  <a:cubicBezTo>
                    <a:pt x="883" y="579"/>
                    <a:pt x="884" y="579"/>
                    <a:pt x="886" y="579"/>
                  </a:cubicBezTo>
                  <a:lnTo>
                    <a:pt x="886" y="579"/>
                  </a:lnTo>
                  <a:lnTo>
                    <a:pt x="889" y="575"/>
                  </a:lnTo>
                  <a:cubicBezTo>
                    <a:pt x="890" y="573"/>
                    <a:pt x="891" y="572"/>
                    <a:pt x="892" y="572"/>
                  </a:cubicBezTo>
                  <a:lnTo>
                    <a:pt x="896" y="570"/>
                  </a:lnTo>
                  <a:lnTo>
                    <a:pt x="899" y="563"/>
                  </a:lnTo>
                  <a:cubicBezTo>
                    <a:pt x="900" y="562"/>
                    <a:pt x="901" y="561"/>
                    <a:pt x="903" y="560"/>
                  </a:cubicBezTo>
                  <a:lnTo>
                    <a:pt x="907" y="558"/>
                  </a:lnTo>
                  <a:cubicBezTo>
                    <a:pt x="909" y="557"/>
                    <a:pt x="911" y="556"/>
                    <a:pt x="912" y="557"/>
                  </a:cubicBezTo>
                  <a:lnTo>
                    <a:pt x="915" y="557"/>
                  </a:lnTo>
                  <a:cubicBezTo>
                    <a:pt x="916" y="557"/>
                    <a:pt x="917" y="557"/>
                    <a:pt x="917" y="557"/>
                  </a:cubicBezTo>
                  <a:lnTo>
                    <a:pt x="927" y="562"/>
                  </a:lnTo>
                  <a:lnTo>
                    <a:pt x="933" y="563"/>
                  </a:lnTo>
                  <a:lnTo>
                    <a:pt x="935" y="559"/>
                  </a:lnTo>
                  <a:cubicBezTo>
                    <a:pt x="936" y="558"/>
                    <a:pt x="936" y="558"/>
                    <a:pt x="937" y="557"/>
                  </a:cubicBezTo>
                  <a:lnTo>
                    <a:pt x="939" y="555"/>
                  </a:lnTo>
                  <a:cubicBezTo>
                    <a:pt x="940" y="554"/>
                    <a:pt x="942" y="554"/>
                    <a:pt x="943" y="553"/>
                  </a:cubicBezTo>
                  <a:lnTo>
                    <a:pt x="947" y="553"/>
                  </a:lnTo>
                  <a:cubicBezTo>
                    <a:pt x="948" y="553"/>
                    <a:pt x="949" y="553"/>
                    <a:pt x="950" y="553"/>
                  </a:cubicBezTo>
                  <a:lnTo>
                    <a:pt x="957" y="555"/>
                  </a:lnTo>
                  <a:cubicBezTo>
                    <a:pt x="958" y="555"/>
                    <a:pt x="959" y="555"/>
                    <a:pt x="959" y="556"/>
                  </a:cubicBezTo>
                  <a:lnTo>
                    <a:pt x="966" y="559"/>
                  </a:lnTo>
                  <a:lnTo>
                    <a:pt x="973" y="566"/>
                  </a:lnTo>
                  <a:lnTo>
                    <a:pt x="986" y="584"/>
                  </a:lnTo>
                  <a:lnTo>
                    <a:pt x="990" y="587"/>
                  </a:lnTo>
                  <a:lnTo>
                    <a:pt x="1007" y="598"/>
                  </a:lnTo>
                  <a:cubicBezTo>
                    <a:pt x="1007" y="598"/>
                    <a:pt x="1007" y="598"/>
                    <a:pt x="1008" y="599"/>
                  </a:cubicBezTo>
                  <a:lnTo>
                    <a:pt x="1011" y="597"/>
                  </a:lnTo>
                  <a:cubicBezTo>
                    <a:pt x="1012" y="595"/>
                    <a:pt x="1013" y="594"/>
                    <a:pt x="1015" y="594"/>
                  </a:cubicBezTo>
                  <a:cubicBezTo>
                    <a:pt x="1016" y="592"/>
                    <a:pt x="1017" y="591"/>
                    <a:pt x="1019" y="591"/>
                  </a:cubicBezTo>
                  <a:lnTo>
                    <a:pt x="1034" y="587"/>
                  </a:lnTo>
                  <a:cubicBezTo>
                    <a:pt x="1035" y="587"/>
                    <a:pt x="1036" y="587"/>
                    <a:pt x="1037" y="587"/>
                  </a:cubicBezTo>
                  <a:lnTo>
                    <a:pt x="1044" y="587"/>
                  </a:lnTo>
                  <a:cubicBezTo>
                    <a:pt x="1045" y="587"/>
                    <a:pt x="1046" y="587"/>
                    <a:pt x="1047" y="588"/>
                  </a:cubicBezTo>
                  <a:lnTo>
                    <a:pt x="1051" y="590"/>
                  </a:lnTo>
                  <a:lnTo>
                    <a:pt x="1052" y="586"/>
                  </a:lnTo>
                  <a:cubicBezTo>
                    <a:pt x="1053" y="584"/>
                    <a:pt x="1054" y="582"/>
                    <a:pt x="1057" y="581"/>
                  </a:cubicBezTo>
                  <a:cubicBezTo>
                    <a:pt x="1057" y="580"/>
                    <a:pt x="1059" y="580"/>
                    <a:pt x="1060" y="580"/>
                  </a:cubicBezTo>
                  <a:cubicBezTo>
                    <a:pt x="1060" y="580"/>
                    <a:pt x="1062" y="580"/>
                    <a:pt x="1063" y="580"/>
                  </a:cubicBezTo>
                  <a:cubicBezTo>
                    <a:pt x="1063" y="580"/>
                    <a:pt x="1063" y="580"/>
                    <a:pt x="1064" y="580"/>
                  </a:cubicBezTo>
                  <a:lnTo>
                    <a:pt x="1065" y="580"/>
                  </a:lnTo>
                  <a:cubicBezTo>
                    <a:pt x="1066" y="579"/>
                    <a:pt x="1068" y="580"/>
                    <a:pt x="1069" y="580"/>
                  </a:cubicBezTo>
                  <a:lnTo>
                    <a:pt x="1075" y="581"/>
                  </a:lnTo>
                  <a:lnTo>
                    <a:pt x="1082" y="584"/>
                  </a:lnTo>
                  <a:lnTo>
                    <a:pt x="1090" y="583"/>
                  </a:lnTo>
                  <a:lnTo>
                    <a:pt x="1091" y="583"/>
                  </a:lnTo>
                  <a:cubicBezTo>
                    <a:pt x="1090" y="582"/>
                    <a:pt x="1090" y="580"/>
                    <a:pt x="1090" y="579"/>
                  </a:cubicBezTo>
                  <a:lnTo>
                    <a:pt x="1089" y="578"/>
                  </a:lnTo>
                  <a:cubicBezTo>
                    <a:pt x="1088" y="578"/>
                    <a:pt x="1088" y="577"/>
                    <a:pt x="1088" y="576"/>
                  </a:cubicBezTo>
                  <a:lnTo>
                    <a:pt x="1087" y="573"/>
                  </a:lnTo>
                  <a:cubicBezTo>
                    <a:pt x="1086" y="573"/>
                    <a:pt x="1086" y="572"/>
                    <a:pt x="1086" y="572"/>
                  </a:cubicBezTo>
                  <a:cubicBezTo>
                    <a:pt x="1086" y="572"/>
                    <a:pt x="1086" y="571"/>
                    <a:pt x="1085" y="571"/>
                  </a:cubicBezTo>
                  <a:lnTo>
                    <a:pt x="1083" y="567"/>
                  </a:lnTo>
                  <a:lnTo>
                    <a:pt x="1074" y="562"/>
                  </a:lnTo>
                  <a:cubicBezTo>
                    <a:pt x="1073" y="561"/>
                    <a:pt x="1072" y="560"/>
                    <a:pt x="1071" y="558"/>
                  </a:cubicBezTo>
                  <a:lnTo>
                    <a:pt x="1068" y="552"/>
                  </a:lnTo>
                  <a:lnTo>
                    <a:pt x="1064" y="549"/>
                  </a:lnTo>
                  <a:cubicBezTo>
                    <a:pt x="1061" y="548"/>
                    <a:pt x="1060" y="545"/>
                    <a:pt x="1060" y="542"/>
                  </a:cubicBezTo>
                  <a:lnTo>
                    <a:pt x="1056" y="538"/>
                  </a:lnTo>
                  <a:cubicBezTo>
                    <a:pt x="1056" y="537"/>
                    <a:pt x="1055" y="537"/>
                    <a:pt x="1055" y="536"/>
                  </a:cubicBezTo>
                  <a:lnTo>
                    <a:pt x="1054" y="535"/>
                  </a:lnTo>
                  <a:lnTo>
                    <a:pt x="1049" y="531"/>
                  </a:lnTo>
                  <a:cubicBezTo>
                    <a:pt x="1047" y="530"/>
                    <a:pt x="1045" y="527"/>
                    <a:pt x="1045" y="525"/>
                  </a:cubicBezTo>
                  <a:lnTo>
                    <a:pt x="1045" y="525"/>
                  </a:lnTo>
                  <a:cubicBezTo>
                    <a:pt x="1043" y="523"/>
                    <a:pt x="1042" y="522"/>
                    <a:pt x="1042" y="520"/>
                  </a:cubicBezTo>
                  <a:lnTo>
                    <a:pt x="1041" y="515"/>
                  </a:lnTo>
                  <a:cubicBezTo>
                    <a:pt x="1041" y="513"/>
                    <a:pt x="1041" y="512"/>
                    <a:pt x="1042" y="510"/>
                  </a:cubicBezTo>
                  <a:lnTo>
                    <a:pt x="1044" y="506"/>
                  </a:lnTo>
                  <a:lnTo>
                    <a:pt x="1041" y="505"/>
                  </a:lnTo>
                  <a:cubicBezTo>
                    <a:pt x="1039" y="504"/>
                    <a:pt x="1038" y="503"/>
                    <a:pt x="1038" y="502"/>
                  </a:cubicBezTo>
                  <a:lnTo>
                    <a:pt x="1035" y="500"/>
                  </a:lnTo>
                  <a:cubicBezTo>
                    <a:pt x="1035" y="499"/>
                    <a:pt x="1034" y="498"/>
                    <a:pt x="1034" y="497"/>
                  </a:cubicBezTo>
                  <a:lnTo>
                    <a:pt x="1033" y="493"/>
                  </a:lnTo>
                  <a:cubicBezTo>
                    <a:pt x="1032" y="492"/>
                    <a:pt x="1032" y="491"/>
                    <a:pt x="1032" y="490"/>
                  </a:cubicBezTo>
                  <a:lnTo>
                    <a:pt x="1033" y="487"/>
                  </a:lnTo>
                  <a:lnTo>
                    <a:pt x="1031" y="485"/>
                  </a:lnTo>
                  <a:lnTo>
                    <a:pt x="1031" y="485"/>
                  </a:lnTo>
                  <a:lnTo>
                    <a:pt x="1031" y="485"/>
                  </a:lnTo>
                  <a:lnTo>
                    <a:pt x="1028" y="484"/>
                  </a:lnTo>
                  <a:cubicBezTo>
                    <a:pt x="1025" y="484"/>
                    <a:pt x="1024" y="482"/>
                    <a:pt x="1022" y="480"/>
                  </a:cubicBezTo>
                  <a:lnTo>
                    <a:pt x="1021" y="477"/>
                  </a:lnTo>
                  <a:cubicBezTo>
                    <a:pt x="1020" y="477"/>
                    <a:pt x="1020" y="476"/>
                    <a:pt x="1020" y="476"/>
                  </a:cubicBezTo>
                  <a:cubicBezTo>
                    <a:pt x="1018" y="477"/>
                    <a:pt x="1017" y="476"/>
                    <a:pt x="1015" y="476"/>
                  </a:cubicBezTo>
                  <a:cubicBezTo>
                    <a:pt x="1014" y="476"/>
                    <a:pt x="1014" y="476"/>
                    <a:pt x="1013" y="476"/>
                  </a:cubicBezTo>
                  <a:cubicBezTo>
                    <a:pt x="1012" y="476"/>
                    <a:pt x="1011" y="476"/>
                    <a:pt x="1010" y="476"/>
                  </a:cubicBezTo>
                  <a:lnTo>
                    <a:pt x="1008" y="478"/>
                  </a:lnTo>
                  <a:cubicBezTo>
                    <a:pt x="1006" y="480"/>
                    <a:pt x="1003" y="480"/>
                    <a:pt x="1000" y="480"/>
                  </a:cubicBezTo>
                  <a:lnTo>
                    <a:pt x="999" y="479"/>
                  </a:lnTo>
                  <a:cubicBezTo>
                    <a:pt x="997" y="481"/>
                    <a:pt x="995" y="481"/>
                    <a:pt x="993" y="482"/>
                  </a:cubicBezTo>
                  <a:cubicBezTo>
                    <a:pt x="989" y="482"/>
                    <a:pt x="986" y="479"/>
                    <a:pt x="985" y="475"/>
                  </a:cubicBezTo>
                  <a:lnTo>
                    <a:pt x="984" y="471"/>
                  </a:lnTo>
                  <a:cubicBezTo>
                    <a:pt x="984" y="470"/>
                    <a:pt x="984" y="469"/>
                    <a:pt x="984" y="469"/>
                  </a:cubicBezTo>
                  <a:cubicBezTo>
                    <a:pt x="983" y="467"/>
                    <a:pt x="982" y="466"/>
                    <a:pt x="982" y="464"/>
                  </a:cubicBezTo>
                  <a:lnTo>
                    <a:pt x="982" y="460"/>
                  </a:lnTo>
                  <a:cubicBezTo>
                    <a:pt x="982" y="458"/>
                    <a:pt x="983" y="457"/>
                    <a:pt x="984" y="455"/>
                  </a:cubicBezTo>
                  <a:lnTo>
                    <a:pt x="986" y="453"/>
                  </a:lnTo>
                  <a:cubicBezTo>
                    <a:pt x="987" y="451"/>
                    <a:pt x="989" y="450"/>
                    <a:pt x="990" y="450"/>
                  </a:cubicBezTo>
                  <a:lnTo>
                    <a:pt x="991" y="444"/>
                  </a:lnTo>
                  <a:lnTo>
                    <a:pt x="995" y="437"/>
                  </a:lnTo>
                  <a:cubicBezTo>
                    <a:pt x="995" y="436"/>
                    <a:pt x="996" y="434"/>
                    <a:pt x="998" y="434"/>
                  </a:cubicBezTo>
                  <a:lnTo>
                    <a:pt x="1004" y="430"/>
                  </a:lnTo>
                  <a:cubicBezTo>
                    <a:pt x="1005" y="430"/>
                    <a:pt x="1006" y="429"/>
                    <a:pt x="1008" y="429"/>
                  </a:cubicBezTo>
                  <a:lnTo>
                    <a:pt x="1017" y="430"/>
                  </a:lnTo>
                  <a:lnTo>
                    <a:pt x="1017" y="421"/>
                  </a:lnTo>
                  <a:cubicBezTo>
                    <a:pt x="1016" y="418"/>
                    <a:pt x="1018" y="416"/>
                    <a:pt x="1019" y="414"/>
                  </a:cubicBezTo>
                  <a:lnTo>
                    <a:pt x="1023" y="411"/>
                  </a:lnTo>
                  <a:cubicBezTo>
                    <a:pt x="1024" y="410"/>
                    <a:pt x="1025" y="410"/>
                    <a:pt x="1027" y="410"/>
                  </a:cubicBezTo>
                  <a:lnTo>
                    <a:pt x="1034" y="408"/>
                  </a:lnTo>
                  <a:lnTo>
                    <a:pt x="1034" y="407"/>
                  </a:lnTo>
                  <a:cubicBezTo>
                    <a:pt x="1034" y="406"/>
                    <a:pt x="1034" y="405"/>
                    <a:pt x="1034" y="404"/>
                  </a:cubicBezTo>
                  <a:lnTo>
                    <a:pt x="1036" y="397"/>
                  </a:lnTo>
                  <a:cubicBezTo>
                    <a:pt x="1036" y="396"/>
                    <a:pt x="1037" y="395"/>
                    <a:pt x="1038" y="394"/>
                  </a:cubicBezTo>
                  <a:lnTo>
                    <a:pt x="1039" y="393"/>
                  </a:lnTo>
                  <a:cubicBezTo>
                    <a:pt x="1040" y="391"/>
                    <a:pt x="1042" y="390"/>
                    <a:pt x="1043" y="390"/>
                  </a:cubicBezTo>
                  <a:lnTo>
                    <a:pt x="1045" y="390"/>
                  </a:lnTo>
                  <a:lnTo>
                    <a:pt x="1056" y="390"/>
                  </a:lnTo>
                  <a:lnTo>
                    <a:pt x="1068" y="392"/>
                  </a:lnTo>
                  <a:lnTo>
                    <a:pt x="1069" y="391"/>
                  </a:lnTo>
                  <a:lnTo>
                    <a:pt x="1069" y="379"/>
                  </a:lnTo>
                  <a:lnTo>
                    <a:pt x="1067" y="369"/>
                  </a:lnTo>
                  <a:cubicBezTo>
                    <a:pt x="1067" y="368"/>
                    <a:pt x="1067" y="367"/>
                    <a:pt x="1067" y="366"/>
                  </a:cubicBezTo>
                  <a:lnTo>
                    <a:pt x="1067" y="362"/>
                  </a:lnTo>
                  <a:cubicBezTo>
                    <a:pt x="1067" y="360"/>
                    <a:pt x="1068" y="358"/>
                    <a:pt x="1070" y="356"/>
                  </a:cubicBezTo>
                  <a:cubicBezTo>
                    <a:pt x="1069" y="356"/>
                    <a:pt x="1069" y="355"/>
                    <a:pt x="1069" y="355"/>
                  </a:cubicBezTo>
                  <a:lnTo>
                    <a:pt x="1071" y="337"/>
                  </a:lnTo>
                  <a:lnTo>
                    <a:pt x="1067" y="314"/>
                  </a:lnTo>
                  <a:cubicBezTo>
                    <a:pt x="1066" y="313"/>
                    <a:pt x="1067" y="312"/>
                    <a:pt x="1067" y="311"/>
                  </a:cubicBezTo>
                  <a:lnTo>
                    <a:pt x="1068" y="308"/>
                  </a:lnTo>
                  <a:cubicBezTo>
                    <a:pt x="1068" y="307"/>
                    <a:pt x="1068" y="306"/>
                    <a:pt x="1069" y="306"/>
                  </a:cubicBezTo>
                  <a:lnTo>
                    <a:pt x="1072" y="302"/>
                  </a:lnTo>
                  <a:lnTo>
                    <a:pt x="1075" y="290"/>
                  </a:lnTo>
                  <a:lnTo>
                    <a:pt x="1078" y="279"/>
                  </a:lnTo>
                  <a:lnTo>
                    <a:pt x="1074" y="276"/>
                  </a:lnTo>
                  <a:cubicBezTo>
                    <a:pt x="1072" y="275"/>
                    <a:pt x="1071" y="272"/>
                    <a:pt x="1071" y="270"/>
                  </a:cubicBezTo>
                  <a:cubicBezTo>
                    <a:pt x="1071" y="265"/>
                    <a:pt x="1074" y="260"/>
                    <a:pt x="1079" y="260"/>
                  </a:cubicBezTo>
                  <a:lnTo>
                    <a:pt x="1080" y="259"/>
                  </a:lnTo>
                  <a:cubicBezTo>
                    <a:pt x="1080" y="259"/>
                    <a:pt x="1081" y="258"/>
                    <a:pt x="1082" y="258"/>
                  </a:cubicBezTo>
                  <a:lnTo>
                    <a:pt x="1095" y="254"/>
                  </a:lnTo>
                  <a:lnTo>
                    <a:pt x="1097" y="251"/>
                  </a:lnTo>
                  <a:lnTo>
                    <a:pt x="1108" y="222"/>
                  </a:lnTo>
                  <a:cubicBezTo>
                    <a:pt x="1108" y="221"/>
                    <a:pt x="1108" y="220"/>
                    <a:pt x="1109" y="220"/>
                  </a:cubicBezTo>
                  <a:lnTo>
                    <a:pt x="1114" y="212"/>
                  </a:lnTo>
                  <a:cubicBezTo>
                    <a:pt x="1115" y="212"/>
                    <a:pt x="1116" y="211"/>
                    <a:pt x="1117" y="210"/>
                  </a:cubicBezTo>
                  <a:lnTo>
                    <a:pt x="1124" y="206"/>
                  </a:lnTo>
                  <a:cubicBezTo>
                    <a:pt x="1125" y="205"/>
                    <a:pt x="1126" y="205"/>
                    <a:pt x="1127" y="205"/>
                  </a:cubicBezTo>
                  <a:lnTo>
                    <a:pt x="1131" y="204"/>
                  </a:lnTo>
                  <a:lnTo>
                    <a:pt x="1144" y="205"/>
                  </a:lnTo>
                  <a:lnTo>
                    <a:pt x="1147" y="204"/>
                  </a:lnTo>
                  <a:lnTo>
                    <a:pt x="1152" y="201"/>
                  </a:lnTo>
                  <a:cubicBezTo>
                    <a:pt x="1153" y="201"/>
                    <a:pt x="1154" y="201"/>
                    <a:pt x="1154" y="200"/>
                  </a:cubicBezTo>
                  <a:lnTo>
                    <a:pt x="1159" y="200"/>
                  </a:lnTo>
                  <a:cubicBezTo>
                    <a:pt x="1160" y="199"/>
                    <a:pt x="1161" y="199"/>
                    <a:pt x="1162" y="200"/>
                  </a:cubicBezTo>
                  <a:lnTo>
                    <a:pt x="1171" y="201"/>
                  </a:lnTo>
                  <a:lnTo>
                    <a:pt x="1177" y="204"/>
                  </a:lnTo>
                  <a:cubicBezTo>
                    <a:pt x="1179" y="204"/>
                    <a:pt x="1180" y="205"/>
                    <a:pt x="1180" y="206"/>
                  </a:cubicBezTo>
                  <a:lnTo>
                    <a:pt x="1185" y="210"/>
                  </a:lnTo>
                  <a:lnTo>
                    <a:pt x="1186" y="209"/>
                  </a:lnTo>
                  <a:lnTo>
                    <a:pt x="1196" y="199"/>
                  </a:lnTo>
                  <a:cubicBezTo>
                    <a:pt x="1197" y="198"/>
                    <a:pt x="1198" y="198"/>
                    <a:pt x="1198" y="197"/>
                  </a:cubicBezTo>
                  <a:lnTo>
                    <a:pt x="1200" y="196"/>
                  </a:lnTo>
                  <a:lnTo>
                    <a:pt x="1206" y="182"/>
                  </a:lnTo>
                  <a:lnTo>
                    <a:pt x="1207" y="177"/>
                  </a:lnTo>
                  <a:lnTo>
                    <a:pt x="1206" y="174"/>
                  </a:lnTo>
                  <a:lnTo>
                    <a:pt x="1202" y="166"/>
                  </a:lnTo>
                  <a:cubicBezTo>
                    <a:pt x="1202" y="165"/>
                    <a:pt x="1202" y="165"/>
                    <a:pt x="1202" y="164"/>
                  </a:cubicBezTo>
                  <a:lnTo>
                    <a:pt x="1201" y="161"/>
                  </a:lnTo>
                  <a:lnTo>
                    <a:pt x="1202" y="132"/>
                  </a:lnTo>
                  <a:lnTo>
                    <a:pt x="1183" y="133"/>
                  </a:lnTo>
                  <a:lnTo>
                    <a:pt x="1139" y="125"/>
                  </a:lnTo>
                  <a:cubicBezTo>
                    <a:pt x="1138" y="125"/>
                    <a:pt x="1138" y="125"/>
                    <a:pt x="1137" y="125"/>
                  </a:cubicBezTo>
                  <a:lnTo>
                    <a:pt x="1097" y="106"/>
                  </a:lnTo>
                  <a:lnTo>
                    <a:pt x="1089" y="100"/>
                  </a:lnTo>
                  <a:cubicBezTo>
                    <a:pt x="1087" y="99"/>
                    <a:pt x="1086" y="98"/>
                    <a:pt x="1086" y="96"/>
                  </a:cubicBezTo>
                  <a:lnTo>
                    <a:pt x="1076" y="64"/>
                  </a:lnTo>
                  <a:lnTo>
                    <a:pt x="1072" y="64"/>
                  </a:lnTo>
                  <a:lnTo>
                    <a:pt x="1059" y="71"/>
                  </a:lnTo>
                  <a:lnTo>
                    <a:pt x="1058" y="72"/>
                  </a:lnTo>
                  <a:lnTo>
                    <a:pt x="1045" y="75"/>
                  </a:lnTo>
                  <a:cubicBezTo>
                    <a:pt x="1042" y="76"/>
                    <a:pt x="1038" y="74"/>
                    <a:pt x="1036" y="72"/>
                  </a:cubicBezTo>
                  <a:lnTo>
                    <a:pt x="1027" y="60"/>
                  </a:lnTo>
                  <a:lnTo>
                    <a:pt x="1025" y="54"/>
                  </a:lnTo>
                  <a:lnTo>
                    <a:pt x="1016" y="56"/>
                  </a:lnTo>
                  <a:cubicBezTo>
                    <a:pt x="1016" y="57"/>
                    <a:pt x="1015" y="57"/>
                    <a:pt x="1014" y="57"/>
                  </a:cubicBezTo>
                  <a:lnTo>
                    <a:pt x="977" y="57"/>
                  </a:lnTo>
                  <a:cubicBezTo>
                    <a:pt x="975" y="57"/>
                    <a:pt x="973" y="57"/>
                    <a:pt x="972" y="56"/>
                  </a:cubicBezTo>
                  <a:lnTo>
                    <a:pt x="970" y="54"/>
                  </a:lnTo>
                  <a:cubicBezTo>
                    <a:pt x="969" y="53"/>
                    <a:pt x="968" y="53"/>
                    <a:pt x="968" y="52"/>
                  </a:cubicBezTo>
                  <a:lnTo>
                    <a:pt x="964" y="46"/>
                  </a:lnTo>
                  <a:lnTo>
                    <a:pt x="954" y="41"/>
                  </a:lnTo>
                  <a:cubicBezTo>
                    <a:pt x="953" y="40"/>
                    <a:pt x="952" y="40"/>
                    <a:pt x="951" y="39"/>
                  </a:cubicBezTo>
                  <a:lnTo>
                    <a:pt x="947" y="34"/>
                  </a:lnTo>
                  <a:cubicBezTo>
                    <a:pt x="946" y="33"/>
                    <a:pt x="945" y="31"/>
                    <a:pt x="945" y="28"/>
                  </a:cubicBezTo>
                  <a:cubicBezTo>
                    <a:pt x="944" y="28"/>
                    <a:pt x="943" y="28"/>
                    <a:pt x="942" y="28"/>
                  </a:cubicBezTo>
                  <a:lnTo>
                    <a:pt x="939" y="26"/>
                  </a:lnTo>
                  <a:lnTo>
                    <a:pt x="920" y="22"/>
                  </a:lnTo>
                  <a:cubicBezTo>
                    <a:pt x="919" y="22"/>
                    <a:pt x="918" y="21"/>
                    <a:pt x="917" y="21"/>
                  </a:cubicBezTo>
                  <a:lnTo>
                    <a:pt x="907" y="15"/>
                  </a:lnTo>
                  <a:lnTo>
                    <a:pt x="906" y="15"/>
                  </a:lnTo>
                  <a:cubicBezTo>
                    <a:pt x="905" y="16"/>
                    <a:pt x="904" y="16"/>
                    <a:pt x="903" y="16"/>
                  </a:cubicBezTo>
                  <a:lnTo>
                    <a:pt x="881" y="19"/>
                  </a:lnTo>
                  <a:lnTo>
                    <a:pt x="864" y="29"/>
                  </a:lnTo>
                  <a:lnTo>
                    <a:pt x="856" y="32"/>
                  </a:lnTo>
                  <a:cubicBezTo>
                    <a:pt x="855" y="32"/>
                    <a:pt x="854" y="32"/>
                    <a:pt x="853" y="32"/>
                  </a:cubicBezTo>
                  <a:lnTo>
                    <a:pt x="846" y="32"/>
                  </a:lnTo>
                  <a:lnTo>
                    <a:pt x="843" y="34"/>
                  </a:lnTo>
                  <a:cubicBezTo>
                    <a:pt x="842" y="34"/>
                    <a:pt x="841" y="34"/>
                    <a:pt x="841" y="35"/>
                  </a:cubicBezTo>
                  <a:cubicBezTo>
                    <a:pt x="840" y="35"/>
                    <a:pt x="838" y="35"/>
                    <a:pt x="838" y="35"/>
                  </a:cubicBezTo>
                  <a:lnTo>
                    <a:pt x="834" y="36"/>
                  </a:lnTo>
                  <a:lnTo>
                    <a:pt x="829" y="38"/>
                  </a:lnTo>
                  <a:lnTo>
                    <a:pt x="769" y="47"/>
                  </a:lnTo>
                  <a:lnTo>
                    <a:pt x="754" y="53"/>
                  </a:lnTo>
                  <a:lnTo>
                    <a:pt x="737" y="58"/>
                  </a:lnTo>
                  <a:lnTo>
                    <a:pt x="734" y="60"/>
                  </a:lnTo>
                  <a:lnTo>
                    <a:pt x="725" y="70"/>
                  </a:lnTo>
                  <a:lnTo>
                    <a:pt x="724" y="74"/>
                  </a:lnTo>
                  <a:cubicBezTo>
                    <a:pt x="724" y="75"/>
                    <a:pt x="723" y="76"/>
                    <a:pt x="721" y="77"/>
                  </a:cubicBezTo>
                  <a:lnTo>
                    <a:pt x="698" y="95"/>
                  </a:lnTo>
                  <a:lnTo>
                    <a:pt x="697" y="98"/>
                  </a:lnTo>
                  <a:cubicBezTo>
                    <a:pt x="697" y="99"/>
                    <a:pt x="696" y="100"/>
                    <a:pt x="696" y="100"/>
                  </a:cubicBezTo>
                  <a:lnTo>
                    <a:pt x="687" y="112"/>
                  </a:lnTo>
                  <a:cubicBezTo>
                    <a:pt x="686" y="113"/>
                    <a:pt x="685" y="113"/>
                    <a:pt x="684" y="114"/>
                  </a:cubicBezTo>
                  <a:lnTo>
                    <a:pt x="679" y="117"/>
                  </a:lnTo>
                  <a:lnTo>
                    <a:pt x="675" y="122"/>
                  </a:lnTo>
                  <a:cubicBezTo>
                    <a:pt x="675" y="122"/>
                    <a:pt x="675" y="122"/>
                    <a:pt x="674" y="122"/>
                  </a:cubicBezTo>
                  <a:lnTo>
                    <a:pt x="670" y="130"/>
                  </a:lnTo>
                  <a:cubicBezTo>
                    <a:pt x="669" y="131"/>
                    <a:pt x="668" y="132"/>
                    <a:pt x="666" y="133"/>
                  </a:cubicBezTo>
                  <a:lnTo>
                    <a:pt x="658" y="136"/>
                  </a:lnTo>
                  <a:cubicBezTo>
                    <a:pt x="657" y="137"/>
                    <a:pt x="656" y="137"/>
                    <a:pt x="655" y="137"/>
                  </a:cubicBezTo>
                  <a:lnTo>
                    <a:pt x="644" y="137"/>
                  </a:lnTo>
                  <a:lnTo>
                    <a:pt x="635" y="144"/>
                  </a:lnTo>
                  <a:lnTo>
                    <a:pt x="623" y="149"/>
                  </a:lnTo>
                  <a:cubicBezTo>
                    <a:pt x="622" y="150"/>
                    <a:pt x="621" y="150"/>
                    <a:pt x="620" y="150"/>
                  </a:cubicBezTo>
                  <a:lnTo>
                    <a:pt x="616" y="151"/>
                  </a:lnTo>
                  <a:lnTo>
                    <a:pt x="605" y="150"/>
                  </a:lnTo>
                  <a:lnTo>
                    <a:pt x="603" y="151"/>
                  </a:lnTo>
                  <a:lnTo>
                    <a:pt x="597" y="154"/>
                  </a:lnTo>
                  <a:lnTo>
                    <a:pt x="591" y="155"/>
                  </a:lnTo>
                  <a:cubicBezTo>
                    <a:pt x="590" y="156"/>
                    <a:pt x="589" y="156"/>
                    <a:pt x="588" y="156"/>
                  </a:cubicBezTo>
                  <a:lnTo>
                    <a:pt x="580" y="154"/>
                  </a:lnTo>
                  <a:cubicBezTo>
                    <a:pt x="578" y="154"/>
                    <a:pt x="577" y="154"/>
                    <a:pt x="577" y="153"/>
                  </a:cubicBezTo>
                  <a:lnTo>
                    <a:pt x="569" y="149"/>
                  </a:lnTo>
                  <a:lnTo>
                    <a:pt x="557" y="141"/>
                  </a:lnTo>
                  <a:lnTo>
                    <a:pt x="550" y="139"/>
                  </a:lnTo>
                  <a:lnTo>
                    <a:pt x="526" y="137"/>
                  </a:lnTo>
                  <a:cubicBezTo>
                    <a:pt x="525" y="137"/>
                    <a:pt x="524" y="137"/>
                    <a:pt x="524" y="137"/>
                  </a:cubicBezTo>
                  <a:lnTo>
                    <a:pt x="502" y="129"/>
                  </a:lnTo>
                  <a:lnTo>
                    <a:pt x="462" y="132"/>
                  </a:lnTo>
                  <a:lnTo>
                    <a:pt x="452" y="130"/>
                  </a:lnTo>
                  <a:lnTo>
                    <a:pt x="407" y="115"/>
                  </a:lnTo>
                  <a:lnTo>
                    <a:pt x="403" y="116"/>
                  </a:lnTo>
                  <a:lnTo>
                    <a:pt x="393" y="123"/>
                  </a:lnTo>
                  <a:cubicBezTo>
                    <a:pt x="392" y="124"/>
                    <a:pt x="391" y="124"/>
                    <a:pt x="390" y="125"/>
                  </a:cubicBezTo>
                  <a:lnTo>
                    <a:pt x="387" y="126"/>
                  </a:lnTo>
                  <a:lnTo>
                    <a:pt x="381" y="126"/>
                  </a:lnTo>
                  <a:lnTo>
                    <a:pt x="346" y="128"/>
                  </a:lnTo>
                  <a:cubicBezTo>
                    <a:pt x="345" y="128"/>
                    <a:pt x="345" y="128"/>
                    <a:pt x="344" y="128"/>
                  </a:cubicBezTo>
                  <a:lnTo>
                    <a:pt x="342" y="127"/>
                  </a:lnTo>
                  <a:lnTo>
                    <a:pt x="274" y="110"/>
                  </a:lnTo>
                  <a:cubicBezTo>
                    <a:pt x="273" y="110"/>
                    <a:pt x="272" y="110"/>
                    <a:pt x="272" y="109"/>
                  </a:cubicBezTo>
                  <a:lnTo>
                    <a:pt x="260" y="103"/>
                  </a:lnTo>
                  <a:lnTo>
                    <a:pt x="245" y="106"/>
                  </a:lnTo>
                  <a:cubicBezTo>
                    <a:pt x="244" y="107"/>
                    <a:pt x="243" y="107"/>
                    <a:pt x="242" y="107"/>
                  </a:cubicBezTo>
                  <a:lnTo>
                    <a:pt x="234" y="105"/>
                  </a:lnTo>
                  <a:cubicBezTo>
                    <a:pt x="233" y="105"/>
                    <a:pt x="232" y="105"/>
                    <a:pt x="231" y="104"/>
                  </a:cubicBezTo>
                  <a:lnTo>
                    <a:pt x="212" y="93"/>
                  </a:lnTo>
                  <a:lnTo>
                    <a:pt x="182" y="92"/>
                  </a:lnTo>
                  <a:lnTo>
                    <a:pt x="168" y="94"/>
                  </a:lnTo>
                  <a:lnTo>
                    <a:pt x="162" y="97"/>
                  </a:lnTo>
                  <a:cubicBezTo>
                    <a:pt x="161" y="98"/>
                    <a:pt x="160" y="98"/>
                    <a:pt x="159" y="98"/>
                  </a:cubicBezTo>
                  <a:lnTo>
                    <a:pt x="153" y="100"/>
                  </a:lnTo>
                  <a:lnTo>
                    <a:pt x="148" y="102"/>
                  </a:lnTo>
                  <a:cubicBezTo>
                    <a:pt x="147" y="102"/>
                    <a:pt x="147" y="102"/>
                    <a:pt x="146" y="102"/>
                  </a:cubicBezTo>
                  <a:lnTo>
                    <a:pt x="104" y="106"/>
                  </a:lnTo>
                  <a:cubicBezTo>
                    <a:pt x="103" y="106"/>
                    <a:pt x="102" y="106"/>
                    <a:pt x="102" y="106"/>
                  </a:cubicBezTo>
                  <a:lnTo>
                    <a:pt x="96" y="104"/>
                  </a:lnTo>
                  <a:cubicBezTo>
                    <a:pt x="94" y="104"/>
                    <a:pt x="93" y="103"/>
                    <a:pt x="92" y="103"/>
                  </a:cubicBezTo>
                  <a:lnTo>
                    <a:pt x="87" y="98"/>
                  </a:lnTo>
                  <a:cubicBezTo>
                    <a:pt x="86" y="98"/>
                    <a:pt x="86" y="97"/>
                    <a:pt x="85" y="96"/>
                  </a:cubicBezTo>
                  <a:lnTo>
                    <a:pt x="83" y="91"/>
                  </a:lnTo>
                  <a:cubicBezTo>
                    <a:pt x="82" y="90"/>
                    <a:pt x="82" y="88"/>
                    <a:pt x="82" y="87"/>
                  </a:cubicBezTo>
                  <a:lnTo>
                    <a:pt x="82" y="81"/>
                  </a:lnTo>
                  <a:lnTo>
                    <a:pt x="89" y="52"/>
                  </a:lnTo>
                  <a:cubicBezTo>
                    <a:pt x="90" y="50"/>
                    <a:pt x="91" y="49"/>
                    <a:pt x="93" y="48"/>
                  </a:cubicBezTo>
                  <a:lnTo>
                    <a:pt x="96" y="45"/>
                  </a:lnTo>
                  <a:cubicBezTo>
                    <a:pt x="97" y="45"/>
                    <a:pt x="98" y="44"/>
                    <a:pt x="100" y="44"/>
                  </a:cubicBezTo>
                  <a:lnTo>
                    <a:pt x="104" y="43"/>
                  </a:lnTo>
                  <a:lnTo>
                    <a:pt x="117" y="39"/>
                  </a:lnTo>
                  <a:lnTo>
                    <a:pt x="119" y="35"/>
                  </a:lnTo>
                  <a:lnTo>
                    <a:pt x="118" y="33"/>
                  </a:lnTo>
                  <a:lnTo>
                    <a:pt x="115" y="32"/>
                  </a:lnTo>
                  <a:lnTo>
                    <a:pt x="107" y="31"/>
                  </a:lnTo>
                  <a:cubicBezTo>
                    <a:pt x="106" y="31"/>
                    <a:pt x="105" y="30"/>
                    <a:pt x="105" y="30"/>
                  </a:cubicBezTo>
                  <a:lnTo>
                    <a:pt x="98" y="27"/>
                  </a:lnTo>
                  <a:lnTo>
                    <a:pt x="58" y="0"/>
                  </a:lnTo>
                  <a:lnTo>
                    <a:pt x="55" y="2"/>
                  </a:lnTo>
                  <a:lnTo>
                    <a:pt x="51" y="8"/>
                  </a:lnTo>
                  <a:cubicBezTo>
                    <a:pt x="51" y="9"/>
                    <a:pt x="51" y="11"/>
                    <a:pt x="51" y="12"/>
                  </a:cubicBezTo>
                  <a:lnTo>
                    <a:pt x="48" y="22"/>
                  </a:lnTo>
                  <a:lnTo>
                    <a:pt x="50" y="32"/>
                  </a:lnTo>
                  <a:cubicBezTo>
                    <a:pt x="50" y="33"/>
                    <a:pt x="50" y="34"/>
                    <a:pt x="49" y="35"/>
                  </a:cubicBezTo>
                  <a:lnTo>
                    <a:pt x="47" y="40"/>
                  </a:lnTo>
                  <a:cubicBezTo>
                    <a:pt x="46" y="42"/>
                    <a:pt x="44" y="43"/>
                    <a:pt x="41" y="44"/>
                  </a:cubicBezTo>
                  <a:lnTo>
                    <a:pt x="38" y="44"/>
                  </a:lnTo>
                  <a:cubicBezTo>
                    <a:pt x="37" y="44"/>
                    <a:pt x="36" y="44"/>
                    <a:pt x="36" y="44"/>
                  </a:cubicBezTo>
                  <a:lnTo>
                    <a:pt x="33" y="44"/>
                  </a:lnTo>
                  <a:lnTo>
                    <a:pt x="32" y="48"/>
                  </a:lnTo>
                  <a:cubicBezTo>
                    <a:pt x="32" y="49"/>
                    <a:pt x="31" y="49"/>
                    <a:pt x="31" y="50"/>
                  </a:cubicBezTo>
                  <a:lnTo>
                    <a:pt x="29" y="53"/>
                  </a:lnTo>
                  <a:cubicBezTo>
                    <a:pt x="27" y="55"/>
                    <a:pt x="25" y="56"/>
                    <a:pt x="23" y="56"/>
                  </a:cubicBezTo>
                  <a:lnTo>
                    <a:pt x="10" y="58"/>
                  </a:lnTo>
                  <a:lnTo>
                    <a:pt x="9" y="71"/>
                  </a:lnTo>
                  <a:cubicBezTo>
                    <a:pt x="9" y="72"/>
                    <a:pt x="9" y="73"/>
                    <a:pt x="8" y="73"/>
                  </a:cubicBezTo>
                  <a:cubicBezTo>
                    <a:pt x="8" y="74"/>
                    <a:pt x="8" y="75"/>
                    <a:pt x="7" y="75"/>
                  </a:cubicBezTo>
                  <a:lnTo>
                    <a:pt x="6" y="78"/>
                  </a:lnTo>
                  <a:lnTo>
                    <a:pt x="5" y="85"/>
                  </a:lnTo>
                  <a:lnTo>
                    <a:pt x="3" y="95"/>
                  </a:lnTo>
                  <a:lnTo>
                    <a:pt x="0" y="104"/>
                  </a:lnTo>
                  <a:lnTo>
                    <a:pt x="2" y="108"/>
                  </a:lnTo>
                  <a:lnTo>
                    <a:pt x="6" y="113"/>
                  </a:lnTo>
                  <a:cubicBezTo>
                    <a:pt x="7" y="115"/>
                    <a:pt x="8" y="116"/>
                    <a:pt x="8" y="118"/>
                  </a:cubicBezTo>
                  <a:lnTo>
                    <a:pt x="8" y="120"/>
                  </a:lnTo>
                  <a:lnTo>
                    <a:pt x="7" y="126"/>
                  </a:lnTo>
                  <a:lnTo>
                    <a:pt x="11" y="135"/>
                  </a:lnTo>
                  <a:lnTo>
                    <a:pt x="13" y="137"/>
                  </a:lnTo>
                  <a:lnTo>
                    <a:pt x="17" y="139"/>
                  </a:lnTo>
                  <a:cubicBezTo>
                    <a:pt x="17" y="139"/>
                    <a:pt x="18" y="140"/>
                    <a:pt x="19" y="140"/>
                  </a:cubicBezTo>
                  <a:lnTo>
                    <a:pt x="21" y="142"/>
                  </a:lnTo>
                  <a:cubicBezTo>
                    <a:pt x="21" y="143"/>
                    <a:pt x="22" y="144"/>
                    <a:pt x="22" y="145"/>
                  </a:cubicBezTo>
                  <a:lnTo>
                    <a:pt x="24" y="149"/>
                  </a:lnTo>
                  <a:cubicBezTo>
                    <a:pt x="24" y="149"/>
                    <a:pt x="24" y="150"/>
                    <a:pt x="24" y="151"/>
                  </a:cubicBezTo>
                  <a:lnTo>
                    <a:pt x="25" y="157"/>
                  </a:lnTo>
                  <a:cubicBezTo>
                    <a:pt x="26" y="159"/>
                    <a:pt x="26" y="161"/>
                    <a:pt x="26" y="163"/>
                  </a:cubicBezTo>
                  <a:cubicBezTo>
                    <a:pt x="26" y="164"/>
                    <a:pt x="26" y="164"/>
                    <a:pt x="26" y="165"/>
                  </a:cubicBezTo>
                  <a:cubicBezTo>
                    <a:pt x="26" y="165"/>
                    <a:pt x="26" y="167"/>
                    <a:pt x="26" y="168"/>
                  </a:cubicBezTo>
                  <a:cubicBezTo>
                    <a:pt x="26" y="168"/>
                    <a:pt x="26" y="169"/>
                    <a:pt x="26" y="170"/>
                  </a:cubicBezTo>
                  <a:lnTo>
                    <a:pt x="26" y="170"/>
                  </a:lnTo>
                  <a:lnTo>
                    <a:pt x="27" y="173"/>
                  </a:lnTo>
                  <a:lnTo>
                    <a:pt x="33" y="191"/>
                  </a:lnTo>
                  <a:lnTo>
                    <a:pt x="38" y="193"/>
                  </a:lnTo>
                  <a:cubicBezTo>
                    <a:pt x="39" y="194"/>
                    <a:pt x="39" y="194"/>
                    <a:pt x="40" y="195"/>
                  </a:cubicBezTo>
                  <a:lnTo>
                    <a:pt x="42" y="197"/>
                  </a:lnTo>
                  <a:lnTo>
                    <a:pt x="44" y="199"/>
                  </a:lnTo>
                  <a:lnTo>
                    <a:pt x="46" y="199"/>
                  </a:lnTo>
                  <a:cubicBezTo>
                    <a:pt x="47" y="199"/>
                    <a:pt x="48" y="199"/>
                    <a:pt x="49" y="199"/>
                  </a:cubicBezTo>
                  <a:cubicBezTo>
                    <a:pt x="50" y="200"/>
                    <a:pt x="53" y="201"/>
                    <a:pt x="54" y="202"/>
                  </a:cubicBezTo>
                  <a:lnTo>
                    <a:pt x="56" y="204"/>
                  </a:lnTo>
                  <a:cubicBezTo>
                    <a:pt x="56" y="205"/>
                    <a:pt x="57" y="205"/>
                    <a:pt x="57" y="206"/>
                  </a:cubicBezTo>
                  <a:lnTo>
                    <a:pt x="58" y="208"/>
                  </a:lnTo>
                  <a:lnTo>
                    <a:pt x="59" y="208"/>
                  </a:lnTo>
                  <a:cubicBezTo>
                    <a:pt x="60" y="208"/>
                    <a:pt x="62" y="208"/>
                    <a:pt x="62" y="208"/>
                  </a:cubicBezTo>
                  <a:cubicBezTo>
                    <a:pt x="63" y="208"/>
                    <a:pt x="64" y="209"/>
                    <a:pt x="65" y="209"/>
                  </a:cubicBezTo>
                  <a:lnTo>
                    <a:pt x="68" y="211"/>
                  </a:lnTo>
                  <a:lnTo>
                    <a:pt x="70" y="212"/>
                  </a:lnTo>
                  <a:lnTo>
                    <a:pt x="72" y="213"/>
                  </a:lnTo>
                  <a:lnTo>
                    <a:pt x="90" y="233"/>
                  </a:lnTo>
                  <a:cubicBezTo>
                    <a:pt x="91" y="233"/>
                    <a:pt x="91" y="234"/>
                    <a:pt x="91" y="235"/>
                  </a:cubicBezTo>
                  <a:lnTo>
                    <a:pt x="92" y="237"/>
                  </a:lnTo>
                  <a:lnTo>
                    <a:pt x="93" y="244"/>
                  </a:lnTo>
                  <a:lnTo>
                    <a:pt x="97" y="247"/>
                  </a:lnTo>
                  <a:lnTo>
                    <a:pt x="105" y="257"/>
                  </a:lnTo>
                  <a:lnTo>
                    <a:pt x="119" y="261"/>
                  </a:lnTo>
                  <a:cubicBezTo>
                    <a:pt x="122" y="262"/>
                    <a:pt x="123" y="265"/>
                    <a:pt x="124" y="268"/>
                  </a:cubicBezTo>
                  <a:lnTo>
                    <a:pt x="124" y="274"/>
                  </a:lnTo>
                  <a:cubicBezTo>
                    <a:pt x="124" y="275"/>
                    <a:pt x="124" y="276"/>
                    <a:pt x="124" y="277"/>
                  </a:cubicBezTo>
                  <a:lnTo>
                    <a:pt x="122" y="286"/>
                  </a:lnTo>
                  <a:lnTo>
                    <a:pt x="118" y="296"/>
                  </a:lnTo>
                  <a:lnTo>
                    <a:pt x="113" y="303"/>
                  </a:lnTo>
                  <a:cubicBezTo>
                    <a:pt x="113" y="304"/>
                    <a:pt x="112" y="305"/>
                    <a:pt x="111" y="305"/>
                  </a:cubicBezTo>
                  <a:cubicBezTo>
                    <a:pt x="111" y="306"/>
                    <a:pt x="109" y="307"/>
                    <a:pt x="108" y="307"/>
                  </a:cubicBezTo>
                  <a:lnTo>
                    <a:pt x="106" y="308"/>
                  </a:lnTo>
                  <a:lnTo>
                    <a:pt x="104" y="315"/>
                  </a:lnTo>
                  <a:cubicBezTo>
                    <a:pt x="103" y="316"/>
                    <a:pt x="103" y="317"/>
                    <a:pt x="102" y="318"/>
                  </a:cubicBezTo>
                  <a:lnTo>
                    <a:pt x="93" y="327"/>
                  </a:lnTo>
                  <a:cubicBezTo>
                    <a:pt x="92" y="329"/>
                    <a:pt x="91" y="330"/>
                    <a:pt x="89" y="331"/>
                  </a:cubicBezTo>
                  <a:lnTo>
                    <a:pt x="81" y="333"/>
                  </a:lnTo>
                  <a:lnTo>
                    <a:pt x="76" y="351"/>
                  </a:lnTo>
                  <a:cubicBezTo>
                    <a:pt x="75" y="352"/>
                    <a:pt x="75" y="353"/>
                    <a:pt x="74" y="354"/>
                  </a:cubicBezTo>
                  <a:lnTo>
                    <a:pt x="72" y="357"/>
                  </a:lnTo>
                  <a:cubicBezTo>
                    <a:pt x="71" y="358"/>
                    <a:pt x="70" y="359"/>
                    <a:pt x="69" y="359"/>
                  </a:cubicBezTo>
                  <a:lnTo>
                    <a:pt x="63" y="362"/>
                  </a:lnTo>
                  <a:lnTo>
                    <a:pt x="56" y="364"/>
                  </a:lnTo>
                  <a:cubicBezTo>
                    <a:pt x="55" y="364"/>
                    <a:pt x="53" y="364"/>
                    <a:pt x="52" y="363"/>
                  </a:cubicBezTo>
                  <a:lnTo>
                    <a:pt x="39" y="360"/>
                  </a:lnTo>
                  <a:lnTo>
                    <a:pt x="37" y="360"/>
                  </a:lnTo>
                  <a:cubicBezTo>
                    <a:pt x="36" y="361"/>
                    <a:pt x="35" y="362"/>
                    <a:pt x="34" y="363"/>
                  </a:cubicBezTo>
                  <a:cubicBezTo>
                    <a:pt x="33" y="364"/>
                    <a:pt x="30" y="365"/>
                    <a:pt x="28" y="365"/>
                  </a:cubicBezTo>
                  <a:lnTo>
                    <a:pt x="26" y="364"/>
                  </a:lnTo>
                  <a:lnTo>
                    <a:pt x="25" y="367"/>
                  </a:lnTo>
                  <a:cubicBezTo>
                    <a:pt x="24" y="367"/>
                    <a:pt x="24" y="368"/>
                    <a:pt x="23" y="369"/>
                  </a:cubicBezTo>
                  <a:lnTo>
                    <a:pt x="21" y="370"/>
                  </a:lnTo>
                  <a:lnTo>
                    <a:pt x="16" y="373"/>
                  </a:lnTo>
                  <a:lnTo>
                    <a:pt x="21" y="383"/>
                  </a:lnTo>
                  <a:lnTo>
                    <a:pt x="23" y="385"/>
                  </a:lnTo>
                  <a:cubicBezTo>
                    <a:pt x="24" y="386"/>
                    <a:pt x="25" y="387"/>
                    <a:pt x="26" y="389"/>
                  </a:cubicBezTo>
                  <a:lnTo>
                    <a:pt x="26" y="391"/>
                  </a:lnTo>
                  <a:cubicBezTo>
                    <a:pt x="26" y="392"/>
                    <a:pt x="26" y="395"/>
                    <a:pt x="26" y="395"/>
                  </a:cubicBezTo>
                  <a:cubicBezTo>
                    <a:pt x="25" y="397"/>
                    <a:pt x="24" y="399"/>
                    <a:pt x="23" y="400"/>
                  </a:cubicBezTo>
                  <a:lnTo>
                    <a:pt x="22" y="401"/>
                  </a:lnTo>
                  <a:lnTo>
                    <a:pt x="19" y="407"/>
                  </a:lnTo>
                  <a:lnTo>
                    <a:pt x="19" y="407"/>
                  </a:lnTo>
                  <a:cubicBezTo>
                    <a:pt x="19" y="408"/>
                    <a:pt x="20" y="410"/>
                    <a:pt x="19" y="411"/>
                  </a:cubicBezTo>
                  <a:lnTo>
                    <a:pt x="15" y="432"/>
                  </a:lnTo>
                  <a:lnTo>
                    <a:pt x="29" y="443"/>
                  </a:lnTo>
                  <a:lnTo>
                    <a:pt x="30" y="444"/>
                  </a:lnTo>
                  <a:lnTo>
                    <a:pt x="33" y="447"/>
                  </a:lnTo>
                  <a:cubicBezTo>
                    <a:pt x="33" y="448"/>
                    <a:pt x="33" y="449"/>
                    <a:pt x="34" y="449"/>
                  </a:cubicBezTo>
                  <a:lnTo>
                    <a:pt x="35" y="453"/>
                  </a:lnTo>
                  <a:cubicBezTo>
                    <a:pt x="36" y="454"/>
                    <a:pt x="36" y="455"/>
                    <a:pt x="36" y="456"/>
                  </a:cubicBezTo>
                  <a:lnTo>
                    <a:pt x="36" y="458"/>
                  </a:lnTo>
                  <a:cubicBezTo>
                    <a:pt x="37" y="459"/>
                    <a:pt x="37" y="460"/>
                    <a:pt x="37" y="461"/>
                  </a:cubicBezTo>
                  <a:lnTo>
                    <a:pt x="36" y="466"/>
                  </a:lnTo>
                  <a:lnTo>
                    <a:pt x="33" y="477"/>
                  </a:lnTo>
                  <a:lnTo>
                    <a:pt x="30" y="483"/>
                  </a:lnTo>
                  <a:cubicBezTo>
                    <a:pt x="30" y="484"/>
                    <a:pt x="29" y="485"/>
                    <a:pt x="28" y="486"/>
                  </a:cubicBezTo>
                  <a:lnTo>
                    <a:pt x="25" y="487"/>
                  </a:lnTo>
                  <a:cubicBezTo>
                    <a:pt x="25" y="488"/>
                    <a:pt x="24" y="488"/>
                    <a:pt x="23" y="489"/>
                  </a:cubicBezTo>
                  <a:lnTo>
                    <a:pt x="21" y="489"/>
                  </a:lnTo>
                  <a:lnTo>
                    <a:pt x="20" y="491"/>
                  </a:lnTo>
                  <a:lnTo>
                    <a:pt x="17" y="499"/>
                  </a:lnTo>
                  <a:cubicBezTo>
                    <a:pt x="17" y="500"/>
                    <a:pt x="16" y="501"/>
                    <a:pt x="16" y="501"/>
                  </a:cubicBezTo>
                  <a:lnTo>
                    <a:pt x="13" y="505"/>
                  </a:lnTo>
                  <a:cubicBezTo>
                    <a:pt x="12" y="506"/>
                    <a:pt x="11" y="507"/>
                    <a:pt x="9" y="508"/>
                  </a:cubicBezTo>
                  <a:lnTo>
                    <a:pt x="5" y="509"/>
                  </a:lnTo>
                  <a:lnTo>
                    <a:pt x="5" y="509"/>
                  </a:lnTo>
                  <a:lnTo>
                    <a:pt x="16" y="524"/>
                  </a:lnTo>
                  <a:lnTo>
                    <a:pt x="23" y="529"/>
                  </a:lnTo>
                  <a:cubicBezTo>
                    <a:pt x="24" y="530"/>
                    <a:pt x="25" y="531"/>
                    <a:pt x="25" y="533"/>
                  </a:cubicBezTo>
                  <a:lnTo>
                    <a:pt x="30" y="543"/>
                  </a:lnTo>
                  <a:lnTo>
                    <a:pt x="33" y="546"/>
                  </a:lnTo>
                  <a:lnTo>
                    <a:pt x="50" y="558"/>
                  </a:lnTo>
                  <a:lnTo>
                    <a:pt x="58" y="562"/>
                  </a:lnTo>
                  <a:lnTo>
                    <a:pt x="63" y="563"/>
                  </a:lnTo>
                  <a:cubicBezTo>
                    <a:pt x="65" y="564"/>
                    <a:pt x="66" y="564"/>
                    <a:pt x="67" y="565"/>
                  </a:cubicBezTo>
                  <a:cubicBezTo>
                    <a:pt x="67" y="566"/>
                    <a:pt x="68" y="566"/>
                    <a:pt x="68" y="567"/>
                  </a:cubicBezTo>
                  <a:lnTo>
                    <a:pt x="74" y="566"/>
                  </a:lnTo>
                  <a:lnTo>
                    <a:pt x="77" y="567"/>
                  </a:lnTo>
                  <a:cubicBezTo>
                    <a:pt x="79" y="567"/>
                    <a:pt x="81" y="568"/>
                    <a:pt x="83" y="570"/>
                  </a:cubicBezTo>
                  <a:cubicBezTo>
                    <a:pt x="83" y="570"/>
                    <a:pt x="83" y="571"/>
                    <a:pt x="84" y="571"/>
                  </a:cubicBezTo>
                  <a:cubicBezTo>
                    <a:pt x="84" y="571"/>
                    <a:pt x="84" y="571"/>
                    <a:pt x="85" y="571"/>
                  </a:cubicBezTo>
                  <a:cubicBezTo>
                    <a:pt x="86" y="572"/>
                    <a:pt x="89" y="572"/>
                    <a:pt x="90" y="573"/>
                  </a:cubicBezTo>
                  <a:lnTo>
                    <a:pt x="92" y="574"/>
                  </a:lnTo>
                  <a:cubicBezTo>
                    <a:pt x="93" y="575"/>
                    <a:pt x="93" y="575"/>
                    <a:pt x="94" y="576"/>
                  </a:cubicBezTo>
                  <a:cubicBezTo>
                    <a:pt x="95" y="577"/>
                    <a:pt x="96" y="579"/>
                    <a:pt x="97" y="581"/>
                  </a:cubicBezTo>
                  <a:lnTo>
                    <a:pt x="97" y="583"/>
                  </a:lnTo>
                  <a:lnTo>
                    <a:pt x="98" y="587"/>
                  </a:lnTo>
                  <a:cubicBezTo>
                    <a:pt x="98" y="588"/>
                    <a:pt x="99" y="588"/>
                    <a:pt x="99" y="589"/>
                  </a:cubicBezTo>
                  <a:lnTo>
                    <a:pt x="103" y="609"/>
                  </a:lnTo>
                  <a:cubicBezTo>
                    <a:pt x="103" y="610"/>
                    <a:pt x="103" y="612"/>
                    <a:pt x="103" y="612"/>
                  </a:cubicBezTo>
                  <a:lnTo>
                    <a:pt x="103" y="615"/>
                  </a:lnTo>
                  <a:cubicBezTo>
                    <a:pt x="104" y="615"/>
                    <a:pt x="105" y="616"/>
                    <a:pt x="105" y="616"/>
                  </a:cubicBezTo>
                  <a:cubicBezTo>
                    <a:pt x="106" y="617"/>
                    <a:pt x="107" y="619"/>
                    <a:pt x="107" y="620"/>
                  </a:cubicBezTo>
                  <a:lnTo>
                    <a:pt x="109" y="623"/>
                  </a:lnTo>
                  <a:lnTo>
                    <a:pt x="111" y="633"/>
                  </a:lnTo>
                  <a:lnTo>
                    <a:pt x="114" y="640"/>
                  </a:lnTo>
                  <a:lnTo>
                    <a:pt x="116" y="640"/>
                  </a:lnTo>
                  <a:cubicBezTo>
                    <a:pt x="117" y="640"/>
                    <a:pt x="118" y="640"/>
                    <a:pt x="119" y="640"/>
                  </a:cubicBezTo>
                  <a:lnTo>
                    <a:pt x="121" y="641"/>
                  </a:lnTo>
                  <a:cubicBezTo>
                    <a:pt x="122" y="642"/>
                    <a:pt x="123" y="643"/>
                    <a:pt x="124" y="644"/>
                  </a:cubicBezTo>
                  <a:lnTo>
                    <a:pt x="128" y="650"/>
                  </a:lnTo>
                  <a:cubicBezTo>
                    <a:pt x="128" y="651"/>
                    <a:pt x="129" y="652"/>
                    <a:pt x="129" y="654"/>
                  </a:cubicBezTo>
                  <a:lnTo>
                    <a:pt x="129" y="660"/>
                  </a:lnTo>
                  <a:cubicBezTo>
                    <a:pt x="129" y="661"/>
                    <a:pt x="129" y="662"/>
                    <a:pt x="129" y="663"/>
                  </a:cubicBezTo>
                  <a:lnTo>
                    <a:pt x="126" y="669"/>
                  </a:lnTo>
                  <a:lnTo>
                    <a:pt x="121" y="680"/>
                  </a:lnTo>
                  <a:cubicBezTo>
                    <a:pt x="121" y="680"/>
                    <a:pt x="120" y="681"/>
                    <a:pt x="120" y="682"/>
                  </a:cubicBezTo>
                  <a:cubicBezTo>
                    <a:pt x="119" y="683"/>
                    <a:pt x="118" y="684"/>
                    <a:pt x="117" y="685"/>
                  </a:cubicBezTo>
                  <a:cubicBezTo>
                    <a:pt x="116" y="685"/>
                    <a:pt x="115" y="686"/>
                    <a:pt x="114" y="687"/>
                  </a:cubicBezTo>
                  <a:lnTo>
                    <a:pt x="114" y="692"/>
                  </a:lnTo>
                  <a:lnTo>
                    <a:pt x="114" y="692"/>
                  </a:lnTo>
                  <a:lnTo>
                    <a:pt x="115" y="695"/>
                  </a:lnTo>
                  <a:cubicBezTo>
                    <a:pt x="116" y="695"/>
                    <a:pt x="116" y="696"/>
                    <a:pt x="116" y="697"/>
                  </a:cubicBezTo>
                  <a:cubicBezTo>
                    <a:pt x="117" y="698"/>
                    <a:pt x="117" y="701"/>
                    <a:pt x="117" y="702"/>
                  </a:cubicBezTo>
                  <a:lnTo>
                    <a:pt x="117" y="704"/>
                  </a:lnTo>
                  <a:lnTo>
                    <a:pt x="116" y="708"/>
                  </a:lnTo>
                  <a:lnTo>
                    <a:pt x="116" y="710"/>
                  </a:lnTo>
                  <a:lnTo>
                    <a:pt x="117" y="730"/>
                  </a:lnTo>
                  <a:cubicBezTo>
                    <a:pt x="118" y="730"/>
                    <a:pt x="118" y="732"/>
                    <a:pt x="118" y="733"/>
                  </a:cubicBezTo>
                  <a:cubicBezTo>
                    <a:pt x="118" y="734"/>
                    <a:pt x="118" y="736"/>
                    <a:pt x="118" y="737"/>
                  </a:cubicBezTo>
                  <a:cubicBezTo>
                    <a:pt x="117" y="738"/>
                    <a:pt x="116" y="740"/>
                    <a:pt x="116" y="740"/>
                  </a:cubicBezTo>
                  <a:lnTo>
                    <a:pt x="115" y="742"/>
                  </a:lnTo>
                  <a:lnTo>
                    <a:pt x="116" y="749"/>
                  </a:lnTo>
                  <a:cubicBezTo>
                    <a:pt x="116" y="750"/>
                    <a:pt x="116" y="751"/>
                    <a:pt x="116" y="752"/>
                  </a:cubicBezTo>
                  <a:lnTo>
                    <a:pt x="116" y="753"/>
                  </a:lnTo>
                  <a:lnTo>
                    <a:pt x="142" y="757"/>
                  </a:lnTo>
                  <a:lnTo>
                    <a:pt x="151" y="756"/>
                  </a:lnTo>
                  <a:lnTo>
                    <a:pt x="151" y="752"/>
                  </a:lnTo>
                  <a:cubicBezTo>
                    <a:pt x="152" y="752"/>
                    <a:pt x="152" y="751"/>
                    <a:pt x="152" y="750"/>
                  </a:cubicBezTo>
                  <a:lnTo>
                    <a:pt x="153" y="748"/>
                  </a:lnTo>
                  <a:cubicBezTo>
                    <a:pt x="153" y="747"/>
                    <a:pt x="154" y="746"/>
                    <a:pt x="155" y="745"/>
                  </a:cubicBezTo>
                  <a:lnTo>
                    <a:pt x="157" y="742"/>
                  </a:lnTo>
                  <a:lnTo>
                    <a:pt x="163" y="738"/>
                  </a:lnTo>
                  <a:lnTo>
                    <a:pt x="169" y="736"/>
                  </a:lnTo>
                  <a:cubicBezTo>
                    <a:pt x="170" y="736"/>
                    <a:pt x="170" y="735"/>
                    <a:pt x="171" y="735"/>
                  </a:cubicBezTo>
                  <a:lnTo>
                    <a:pt x="175" y="735"/>
                  </a:lnTo>
                  <a:cubicBezTo>
                    <a:pt x="177" y="735"/>
                    <a:pt x="178" y="735"/>
                    <a:pt x="180" y="737"/>
                  </a:cubicBezTo>
                  <a:lnTo>
                    <a:pt x="184" y="739"/>
                  </a:lnTo>
                  <a:cubicBezTo>
                    <a:pt x="185" y="740"/>
                    <a:pt x="185" y="741"/>
                    <a:pt x="186" y="741"/>
                  </a:cubicBezTo>
                  <a:lnTo>
                    <a:pt x="186" y="742"/>
                  </a:lnTo>
                  <a:lnTo>
                    <a:pt x="192" y="737"/>
                  </a:lnTo>
                  <a:cubicBezTo>
                    <a:pt x="192" y="737"/>
                    <a:pt x="193" y="737"/>
                    <a:pt x="194" y="736"/>
                  </a:cubicBezTo>
                  <a:lnTo>
                    <a:pt x="198" y="735"/>
                  </a:lnTo>
                  <a:cubicBezTo>
                    <a:pt x="199" y="735"/>
                    <a:pt x="200" y="735"/>
                    <a:pt x="200" y="735"/>
                  </a:cubicBezTo>
                  <a:lnTo>
                    <a:pt x="220" y="735"/>
                  </a:lnTo>
                  <a:cubicBezTo>
                    <a:pt x="221" y="735"/>
                    <a:pt x="222" y="736"/>
                    <a:pt x="223" y="736"/>
                  </a:cubicBezTo>
                  <a:lnTo>
                    <a:pt x="237" y="742"/>
                  </a:lnTo>
                  <a:lnTo>
                    <a:pt x="237" y="742"/>
                  </a:lnTo>
                  <a:lnTo>
                    <a:pt x="241" y="738"/>
                  </a:lnTo>
                  <a:cubicBezTo>
                    <a:pt x="242" y="737"/>
                    <a:pt x="243" y="736"/>
                    <a:pt x="244" y="736"/>
                  </a:cubicBezTo>
                  <a:lnTo>
                    <a:pt x="248" y="734"/>
                  </a:lnTo>
                  <a:cubicBezTo>
                    <a:pt x="249" y="734"/>
                    <a:pt x="250" y="734"/>
                    <a:pt x="251" y="734"/>
                  </a:cubicBezTo>
                  <a:lnTo>
                    <a:pt x="257" y="734"/>
                  </a:lnTo>
                  <a:lnTo>
                    <a:pt x="262" y="735"/>
                  </a:lnTo>
                  <a:lnTo>
                    <a:pt x="264" y="731"/>
                  </a:lnTo>
                  <a:cubicBezTo>
                    <a:pt x="265" y="730"/>
                    <a:pt x="266" y="728"/>
                    <a:pt x="268" y="728"/>
                  </a:cubicBezTo>
                  <a:lnTo>
                    <a:pt x="271" y="726"/>
                  </a:lnTo>
                  <a:cubicBezTo>
                    <a:pt x="272" y="726"/>
                    <a:pt x="273" y="726"/>
                    <a:pt x="274" y="726"/>
                  </a:cubicBezTo>
                  <a:lnTo>
                    <a:pt x="278" y="726"/>
                  </a:lnTo>
                  <a:lnTo>
                    <a:pt x="284" y="725"/>
                  </a:lnTo>
                  <a:lnTo>
                    <a:pt x="289" y="720"/>
                  </a:lnTo>
                  <a:cubicBezTo>
                    <a:pt x="290" y="718"/>
                    <a:pt x="293" y="718"/>
                    <a:pt x="295" y="718"/>
                  </a:cubicBezTo>
                  <a:cubicBezTo>
                    <a:pt x="297" y="718"/>
                    <a:pt x="299" y="719"/>
                    <a:pt x="300" y="720"/>
                  </a:cubicBezTo>
                  <a:lnTo>
                    <a:pt x="306" y="724"/>
                  </a:lnTo>
                  <a:cubicBezTo>
                    <a:pt x="306" y="723"/>
                    <a:pt x="307" y="722"/>
                    <a:pt x="308" y="722"/>
                  </a:cubicBezTo>
                  <a:cubicBezTo>
                    <a:pt x="308" y="722"/>
                    <a:pt x="309" y="722"/>
                    <a:pt x="309" y="721"/>
                  </a:cubicBezTo>
                  <a:cubicBezTo>
                    <a:pt x="310" y="720"/>
                    <a:pt x="311" y="720"/>
                    <a:pt x="312" y="719"/>
                  </a:cubicBezTo>
                  <a:cubicBezTo>
                    <a:pt x="314" y="719"/>
                    <a:pt x="315" y="718"/>
                    <a:pt x="316" y="719"/>
                  </a:cubicBezTo>
                  <a:lnTo>
                    <a:pt x="316" y="710"/>
                  </a:lnTo>
                  <a:cubicBezTo>
                    <a:pt x="316" y="707"/>
                    <a:pt x="318" y="704"/>
                    <a:pt x="321" y="703"/>
                  </a:cubicBezTo>
                  <a:lnTo>
                    <a:pt x="326" y="700"/>
                  </a:lnTo>
                  <a:cubicBezTo>
                    <a:pt x="328" y="700"/>
                    <a:pt x="329" y="699"/>
                    <a:pt x="330" y="699"/>
                  </a:cubicBezTo>
                  <a:lnTo>
                    <a:pt x="338" y="700"/>
                  </a:lnTo>
                  <a:lnTo>
                    <a:pt x="344" y="702"/>
                  </a:lnTo>
                  <a:cubicBezTo>
                    <a:pt x="344" y="701"/>
                    <a:pt x="345" y="701"/>
                    <a:pt x="345" y="701"/>
                  </a:cubicBezTo>
                  <a:lnTo>
                    <a:pt x="352" y="696"/>
                  </a:lnTo>
                  <a:lnTo>
                    <a:pt x="357" y="693"/>
                  </a:lnTo>
                  <a:cubicBezTo>
                    <a:pt x="358" y="693"/>
                    <a:pt x="359" y="693"/>
                    <a:pt x="359" y="693"/>
                  </a:cubicBezTo>
                  <a:lnTo>
                    <a:pt x="363" y="692"/>
                  </a:lnTo>
                  <a:cubicBezTo>
                    <a:pt x="365" y="692"/>
                    <a:pt x="368" y="693"/>
                    <a:pt x="370" y="695"/>
                  </a:cubicBezTo>
                  <a:lnTo>
                    <a:pt x="375" y="700"/>
                  </a:lnTo>
                  <a:cubicBezTo>
                    <a:pt x="377" y="700"/>
                    <a:pt x="378" y="702"/>
                    <a:pt x="378" y="703"/>
                  </a:cubicBezTo>
                  <a:lnTo>
                    <a:pt x="383" y="704"/>
                  </a:lnTo>
                  <a:lnTo>
                    <a:pt x="393" y="702"/>
                  </a:lnTo>
                  <a:cubicBezTo>
                    <a:pt x="393" y="702"/>
                    <a:pt x="394" y="702"/>
                    <a:pt x="395" y="702"/>
                  </a:cubicBezTo>
                  <a:lnTo>
                    <a:pt x="396" y="702"/>
                  </a:lnTo>
                  <a:lnTo>
                    <a:pt x="398" y="699"/>
                  </a:lnTo>
                  <a:cubicBezTo>
                    <a:pt x="399" y="698"/>
                    <a:pt x="401" y="697"/>
                    <a:pt x="403" y="696"/>
                  </a:cubicBezTo>
                  <a:lnTo>
                    <a:pt x="412" y="693"/>
                  </a:lnTo>
                  <a:cubicBezTo>
                    <a:pt x="414" y="692"/>
                    <a:pt x="418" y="693"/>
                    <a:pt x="420" y="695"/>
                  </a:cubicBezTo>
                  <a:lnTo>
                    <a:pt x="424" y="699"/>
                  </a:lnTo>
                  <a:cubicBezTo>
                    <a:pt x="425" y="699"/>
                    <a:pt x="426" y="701"/>
                    <a:pt x="426" y="702"/>
                  </a:cubicBezTo>
                  <a:lnTo>
                    <a:pt x="428" y="709"/>
                  </a:lnTo>
                  <a:cubicBezTo>
                    <a:pt x="429" y="709"/>
                    <a:pt x="429" y="710"/>
                    <a:pt x="429" y="711"/>
                  </a:cubicBezTo>
                  <a:lnTo>
                    <a:pt x="430" y="717"/>
                  </a:lnTo>
                  <a:lnTo>
                    <a:pt x="430" y="718"/>
                  </a:lnTo>
                  <a:lnTo>
                    <a:pt x="432" y="720"/>
                  </a:lnTo>
                  <a:cubicBezTo>
                    <a:pt x="432" y="720"/>
                    <a:pt x="433" y="720"/>
                    <a:pt x="434" y="721"/>
                  </a:cubicBezTo>
                  <a:cubicBezTo>
                    <a:pt x="435" y="722"/>
                    <a:pt x="436" y="724"/>
                    <a:pt x="436" y="726"/>
                  </a:cubicBezTo>
                  <a:cubicBezTo>
                    <a:pt x="436" y="726"/>
                    <a:pt x="436" y="727"/>
                    <a:pt x="436" y="728"/>
                  </a:cubicBezTo>
                  <a:lnTo>
                    <a:pt x="441" y="728"/>
                  </a:lnTo>
                  <a:cubicBezTo>
                    <a:pt x="443" y="727"/>
                    <a:pt x="445" y="729"/>
                    <a:pt x="447" y="731"/>
                  </a:cubicBezTo>
                  <a:lnTo>
                    <a:pt x="449" y="731"/>
                  </a:lnTo>
                  <a:cubicBezTo>
                    <a:pt x="450" y="731"/>
                    <a:pt x="451" y="731"/>
                    <a:pt x="451" y="732"/>
                  </a:cubicBezTo>
                  <a:lnTo>
                    <a:pt x="455" y="733"/>
                  </a:lnTo>
                  <a:cubicBezTo>
                    <a:pt x="456" y="734"/>
                    <a:pt x="456" y="734"/>
                    <a:pt x="457" y="735"/>
                  </a:cubicBezTo>
                  <a:lnTo>
                    <a:pt x="464" y="742"/>
                  </a:lnTo>
                  <a:cubicBezTo>
                    <a:pt x="465" y="739"/>
                    <a:pt x="468" y="737"/>
                    <a:pt x="471" y="737"/>
                  </a:cubicBezTo>
                  <a:lnTo>
                    <a:pt x="484" y="734"/>
                  </a:lnTo>
                  <a:cubicBezTo>
                    <a:pt x="485" y="734"/>
                    <a:pt x="486" y="734"/>
                    <a:pt x="486" y="734"/>
                  </a:cubicBezTo>
                  <a:lnTo>
                    <a:pt x="489" y="735"/>
                  </a:lnTo>
                  <a:cubicBezTo>
                    <a:pt x="490" y="735"/>
                    <a:pt x="491" y="735"/>
                    <a:pt x="492" y="736"/>
                  </a:cubicBezTo>
                  <a:lnTo>
                    <a:pt x="498" y="740"/>
                  </a:lnTo>
                  <a:lnTo>
                    <a:pt x="527" y="752"/>
                  </a:lnTo>
                  <a:lnTo>
                    <a:pt x="528" y="751"/>
                  </a:lnTo>
                  <a:lnTo>
                    <a:pt x="530" y="751"/>
                  </a:lnTo>
                  <a:cubicBezTo>
                    <a:pt x="533" y="751"/>
                    <a:pt x="535" y="752"/>
                    <a:pt x="536" y="754"/>
                  </a:cubicBezTo>
                  <a:cubicBezTo>
                    <a:pt x="537" y="754"/>
                    <a:pt x="537" y="755"/>
                    <a:pt x="538" y="756"/>
                  </a:cubicBezTo>
                  <a:lnTo>
                    <a:pt x="538" y="757"/>
                  </a:lnTo>
                  <a:lnTo>
                    <a:pt x="544" y="760"/>
                  </a:lnTo>
                  <a:lnTo>
                    <a:pt x="546" y="761"/>
                  </a:lnTo>
                  <a:lnTo>
                    <a:pt x="550" y="764"/>
                  </a:lnTo>
                  <a:lnTo>
                    <a:pt x="560" y="776"/>
                  </a:lnTo>
                  <a:lnTo>
                    <a:pt x="562" y="777"/>
                  </a:lnTo>
                  <a:lnTo>
                    <a:pt x="566" y="777"/>
                  </a:lnTo>
                  <a:lnTo>
                    <a:pt x="603" y="765"/>
                  </a:lnTo>
                  <a:cubicBezTo>
                    <a:pt x="603" y="765"/>
                    <a:pt x="604" y="765"/>
                    <a:pt x="605" y="765"/>
                  </a:cubicBezTo>
                  <a:lnTo>
                    <a:pt x="606" y="765"/>
                  </a:lnTo>
                  <a:lnTo>
                    <a:pt x="609" y="761"/>
                  </a:lnTo>
                  <a:cubicBezTo>
                    <a:pt x="610" y="760"/>
                    <a:pt x="611" y="759"/>
                    <a:pt x="613" y="758"/>
                  </a:cubicBezTo>
                  <a:lnTo>
                    <a:pt x="616" y="757"/>
                  </a:lnTo>
                  <a:cubicBezTo>
                    <a:pt x="616" y="757"/>
                    <a:pt x="618" y="757"/>
                    <a:pt x="619" y="757"/>
                  </a:cubicBezTo>
                  <a:lnTo>
                    <a:pt x="636" y="758"/>
                  </a:lnTo>
                  <a:cubicBezTo>
                    <a:pt x="637" y="758"/>
                    <a:pt x="637" y="758"/>
                    <a:pt x="638" y="758"/>
                  </a:cubicBezTo>
                  <a:lnTo>
                    <a:pt x="643" y="761"/>
                  </a:lnTo>
                  <a:cubicBezTo>
                    <a:pt x="643" y="761"/>
                    <a:pt x="643" y="761"/>
                    <a:pt x="643" y="760"/>
                  </a:cubicBezTo>
                  <a:lnTo>
                    <a:pt x="646" y="759"/>
                  </a:lnTo>
                  <a:cubicBezTo>
                    <a:pt x="646" y="758"/>
                    <a:pt x="647" y="758"/>
                    <a:pt x="648" y="758"/>
                  </a:cubicBezTo>
                  <a:lnTo>
                    <a:pt x="650" y="757"/>
                  </a:lnTo>
                  <a:cubicBezTo>
                    <a:pt x="651" y="757"/>
                    <a:pt x="651" y="756"/>
                    <a:pt x="652" y="756"/>
                  </a:cubicBezTo>
                  <a:lnTo>
                    <a:pt x="657" y="756"/>
                  </a:lnTo>
                  <a:lnTo>
                    <a:pt x="666" y="751"/>
                  </a:lnTo>
                  <a:cubicBezTo>
                    <a:pt x="668" y="750"/>
                    <a:pt x="670" y="750"/>
                    <a:pt x="672" y="751"/>
                  </a:cubicBezTo>
                  <a:lnTo>
                    <a:pt x="676" y="752"/>
                  </a:lnTo>
                  <a:cubicBezTo>
                    <a:pt x="677" y="753"/>
                    <a:pt x="678" y="754"/>
                    <a:pt x="679" y="755"/>
                  </a:cubicBezTo>
                  <a:lnTo>
                    <a:pt x="683" y="759"/>
                  </a:lnTo>
                  <a:lnTo>
                    <a:pt x="687" y="758"/>
                  </a:lnTo>
                  <a:cubicBezTo>
                    <a:pt x="688" y="757"/>
                    <a:pt x="689" y="757"/>
                    <a:pt x="690" y="757"/>
                  </a:cubicBezTo>
                  <a:lnTo>
                    <a:pt x="696" y="757"/>
                  </a:lnTo>
                  <a:lnTo>
                    <a:pt x="706" y="751"/>
                  </a:lnTo>
                  <a:lnTo>
                    <a:pt x="725" y="746"/>
                  </a:lnTo>
                  <a:lnTo>
                    <a:pt x="729" y="735"/>
                  </a:lnTo>
                  <a:cubicBezTo>
                    <a:pt x="729" y="734"/>
                    <a:pt x="730" y="733"/>
                    <a:pt x="730" y="733"/>
                  </a:cubicBezTo>
                  <a:lnTo>
                    <a:pt x="730" y="733"/>
                  </a:lnTo>
                  <a:cubicBezTo>
                    <a:pt x="730" y="732"/>
                    <a:pt x="730" y="732"/>
                    <a:pt x="730" y="732"/>
                  </a:cubicBezTo>
                  <a:lnTo>
                    <a:pt x="727" y="726"/>
                  </a:lnTo>
                  <a:cubicBezTo>
                    <a:pt x="726" y="724"/>
                    <a:pt x="726" y="723"/>
                    <a:pt x="726" y="721"/>
                  </a:cubicBezTo>
                  <a:cubicBezTo>
                    <a:pt x="727" y="720"/>
                    <a:pt x="728" y="716"/>
                    <a:pt x="729" y="715"/>
                  </a:cubicBezTo>
                  <a:lnTo>
                    <a:pt x="730" y="714"/>
                  </a:lnTo>
                  <a:lnTo>
                    <a:pt x="730" y="712"/>
                  </a:lnTo>
                  <a:cubicBezTo>
                    <a:pt x="729" y="711"/>
                    <a:pt x="728" y="711"/>
                    <a:pt x="727" y="710"/>
                  </a:cubicBezTo>
                  <a:cubicBezTo>
                    <a:pt x="726" y="709"/>
                    <a:pt x="724" y="707"/>
                    <a:pt x="723" y="705"/>
                  </a:cubicBezTo>
                  <a:cubicBezTo>
                    <a:pt x="723" y="704"/>
                    <a:pt x="723" y="702"/>
                    <a:pt x="723" y="701"/>
                  </a:cubicBezTo>
                  <a:lnTo>
                    <a:pt x="723" y="697"/>
                  </a:lnTo>
                  <a:lnTo>
                    <a:pt x="721" y="691"/>
                  </a:lnTo>
                  <a:lnTo>
                    <a:pt x="720" y="691"/>
                  </a:lnTo>
                  <a:lnTo>
                    <a:pt x="715" y="689"/>
                  </a:lnTo>
                  <a:cubicBezTo>
                    <a:pt x="714" y="688"/>
                    <a:pt x="713" y="687"/>
                    <a:pt x="712" y="686"/>
                  </a:cubicBezTo>
                  <a:lnTo>
                    <a:pt x="711" y="684"/>
                  </a:lnTo>
                  <a:cubicBezTo>
                    <a:pt x="710" y="683"/>
                    <a:pt x="709" y="681"/>
                    <a:pt x="709" y="681"/>
                  </a:cubicBezTo>
                  <a:lnTo>
                    <a:pt x="707" y="673"/>
                  </a:lnTo>
                  <a:lnTo>
                    <a:pt x="707" y="667"/>
                  </a:lnTo>
                  <a:cubicBezTo>
                    <a:pt x="708" y="667"/>
                    <a:pt x="708" y="666"/>
                    <a:pt x="708" y="66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36" name="Freeform 521">
              <a:extLst>
                <a:ext uri="{FF2B5EF4-FFF2-40B4-BE49-F238E27FC236}">
                  <a16:creationId xmlns:a16="http://schemas.microsoft.com/office/drawing/2014/main" id="{E4BC8E00-3C05-4A70-9C39-0B32FF16DE20}"/>
                </a:ext>
              </a:extLst>
            </p:cNvPr>
            <p:cNvSpPr>
              <a:spLocks noChangeArrowheads="1"/>
            </p:cNvSpPr>
            <p:nvPr/>
          </p:nvSpPr>
          <p:spPr bwMode="auto">
            <a:xfrm>
              <a:off x="8943975" y="3797300"/>
              <a:ext cx="273050" cy="263525"/>
            </a:xfrm>
            <a:custGeom>
              <a:avLst/>
              <a:gdLst>
                <a:gd name="T0" fmla="*/ 644 w 757"/>
                <a:gd name="T1" fmla="*/ 469 h 730"/>
                <a:gd name="T2" fmla="*/ 679 w 757"/>
                <a:gd name="T3" fmla="*/ 469 h 730"/>
                <a:gd name="T4" fmla="*/ 703 w 757"/>
                <a:gd name="T5" fmla="*/ 449 h 730"/>
                <a:gd name="T6" fmla="*/ 729 w 757"/>
                <a:gd name="T7" fmla="*/ 460 h 730"/>
                <a:gd name="T8" fmla="*/ 706 w 757"/>
                <a:gd name="T9" fmla="*/ 391 h 730"/>
                <a:gd name="T10" fmla="*/ 684 w 757"/>
                <a:gd name="T11" fmla="*/ 343 h 730"/>
                <a:gd name="T12" fmla="*/ 712 w 757"/>
                <a:gd name="T13" fmla="*/ 350 h 730"/>
                <a:gd name="T14" fmla="*/ 750 w 757"/>
                <a:gd name="T15" fmla="*/ 335 h 730"/>
                <a:gd name="T16" fmla="*/ 726 w 757"/>
                <a:gd name="T17" fmla="*/ 311 h 730"/>
                <a:gd name="T18" fmla="*/ 702 w 757"/>
                <a:gd name="T19" fmla="*/ 281 h 730"/>
                <a:gd name="T20" fmla="*/ 663 w 757"/>
                <a:gd name="T21" fmla="*/ 265 h 730"/>
                <a:gd name="T22" fmla="*/ 660 w 757"/>
                <a:gd name="T23" fmla="*/ 211 h 730"/>
                <a:gd name="T24" fmla="*/ 674 w 757"/>
                <a:gd name="T25" fmla="*/ 186 h 730"/>
                <a:gd name="T26" fmla="*/ 707 w 757"/>
                <a:gd name="T27" fmla="*/ 111 h 730"/>
                <a:gd name="T28" fmla="*/ 696 w 757"/>
                <a:gd name="T29" fmla="*/ 102 h 730"/>
                <a:gd name="T30" fmla="*/ 674 w 757"/>
                <a:gd name="T31" fmla="*/ 98 h 730"/>
                <a:gd name="T32" fmla="*/ 606 w 757"/>
                <a:gd name="T33" fmla="*/ 111 h 730"/>
                <a:gd name="T34" fmla="*/ 596 w 757"/>
                <a:gd name="T35" fmla="*/ 79 h 730"/>
                <a:gd name="T36" fmla="*/ 575 w 757"/>
                <a:gd name="T37" fmla="*/ 57 h 730"/>
                <a:gd name="T38" fmla="*/ 551 w 757"/>
                <a:gd name="T39" fmla="*/ 51 h 730"/>
                <a:gd name="T40" fmla="*/ 524 w 757"/>
                <a:gd name="T41" fmla="*/ 48 h 730"/>
                <a:gd name="T42" fmla="*/ 485 w 757"/>
                <a:gd name="T43" fmla="*/ 42 h 730"/>
                <a:gd name="T44" fmla="*/ 447 w 757"/>
                <a:gd name="T45" fmla="*/ 37 h 730"/>
                <a:gd name="T46" fmla="*/ 413 w 757"/>
                <a:gd name="T47" fmla="*/ 59 h 730"/>
                <a:gd name="T48" fmla="*/ 366 w 757"/>
                <a:gd name="T49" fmla="*/ 40 h 730"/>
                <a:gd name="T50" fmla="*/ 334 w 757"/>
                <a:gd name="T51" fmla="*/ 40 h 730"/>
                <a:gd name="T52" fmla="*/ 298 w 757"/>
                <a:gd name="T53" fmla="*/ 33 h 730"/>
                <a:gd name="T54" fmla="*/ 246 w 757"/>
                <a:gd name="T55" fmla="*/ 13 h 730"/>
                <a:gd name="T56" fmla="*/ 230 w 757"/>
                <a:gd name="T57" fmla="*/ 2 h 730"/>
                <a:gd name="T58" fmla="*/ 215 w 757"/>
                <a:gd name="T59" fmla="*/ 24 h 730"/>
                <a:gd name="T60" fmla="*/ 137 w 757"/>
                <a:gd name="T61" fmla="*/ 41 h 730"/>
                <a:gd name="T62" fmla="*/ 119 w 757"/>
                <a:gd name="T63" fmla="*/ 75 h 730"/>
                <a:gd name="T64" fmla="*/ 61 w 757"/>
                <a:gd name="T65" fmla="*/ 28 h 730"/>
                <a:gd name="T66" fmla="*/ 28 w 757"/>
                <a:gd name="T67" fmla="*/ 17 h 730"/>
                <a:gd name="T68" fmla="*/ 9 w 757"/>
                <a:gd name="T69" fmla="*/ 82 h 730"/>
                <a:gd name="T70" fmla="*/ 0 w 757"/>
                <a:gd name="T71" fmla="*/ 129 h 730"/>
                <a:gd name="T72" fmla="*/ 28 w 757"/>
                <a:gd name="T73" fmla="*/ 146 h 730"/>
                <a:gd name="T74" fmla="*/ 45 w 757"/>
                <a:gd name="T75" fmla="*/ 162 h 730"/>
                <a:gd name="T76" fmla="*/ 64 w 757"/>
                <a:gd name="T77" fmla="*/ 186 h 730"/>
                <a:gd name="T78" fmla="*/ 69 w 757"/>
                <a:gd name="T79" fmla="*/ 198 h 730"/>
                <a:gd name="T80" fmla="*/ 86 w 757"/>
                <a:gd name="T81" fmla="*/ 241 h 730"/>
                <a:gd name="T82" fmla="*/ 94 w 757"/>
                <a:gd name="T83" fmla="*/ 278 h 730"/>
                <a:gd name="T84" fmla="*/ 134 w 757"/>
                <a:gd name="T85" fmla="*/ 329 h 730"/>
                <a:gd name="T86" fmla="*/ 179 w 757"/>
                <a:gd name="T87" fmla="*/ 381 h 730"/>
                <a:gd name="T88" fmla="*/ 277 w 757"/>
                <a:gd name="T89" fmla="*/ 481 h 730"/>
                <a:gd name="T90" fmla="*/ 326 w 757"/>
                <a:gd name="T91" fmla="*/ 553 h 730"/>
                <a:gd name="T92" fmla="*/ 379 w 757"/>
                <a:gd name="T93" fmla="*/ 616 h 730"/>
                <a:gd name="T94" fmla="*/ 375 w 757"/>
                <a:gd name="T95" fmla="*/ 639 h 730"/>
                <a:gd name="T96" fmla="*/ 406 w 757"/>
                <a:gd name="T97" fmla="*/ 636 h 730"/>
                <a:gd name="T98" fmla="*/ 426 w 757"/>
                <a:gd name="T99" fmla="*/ 665 h 730"/>
                <a:gd name="T100" fmla="*/ 514 w 757"/>
                <a:gd name="T101" fmla="*/ 721 h 730"/>
                <a:gd name="T102" fmla="*/ 542 w 757"/>
                <a:gd name="T103" fmla="*/ 718 h 730"/>
                <a:gd name="T104" fmla="*/ 527 w 757"/>
                <a:gd name="T105" fmla="*/ 658 h 730"/>
                <a:gd name="T106" fmla="*/ 529 w 757"/>
                <a:gd name="T107" fmla="*/ 615 h 730"/>
                <a:gd name="T108" fmla="*/ 572 w 757"/>
                <a:gd name="T109" fmla="*/ 557 h 730"/>
                <a:gd name="T110" fmla="*/ 602 w 757"/>
                <a:gd name="T111" fmla="*/ 521 h 730"/>
                <a:gd name="T112" fmla="*/ 634 w 757"/>
                <a:gd name="T113" fmla="*/ 530 h 730"/>
                <a:gd name="T114" fmla="*/ 632 w 757"/>
                <a:gd name="T115" fmla="*/ 500 h 730"/>
                <a:gd name="T116" fmla="*/ 617 w 757"/>
                <a:gd name="T117" fmla="*/ 485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57" h="730">
                  <a:moveTo>
                    <a:pt x="618" y="478"/>
                  </a:moveTo>
                  <a:cubicBezTo>
                    <a:pt x="618" y="477"/>
                    <a:pt x="619" y="477"/>
                    <a:pt x="619" y="476"/>
                  </a:cubicBezTo>
                  <a:lnTo>
                    <a:pt x="621" y="475"/>
                  </a:lnTo>
                  <a:lnTo>
                    <a:pt x="624" y="473"/>
                  </a:lnTo>
                  <a:lnTo>
                    <a:pt x="629" y="469"/>
                  </a:lnTo>
                  <a:lnTo>
                    <a:pt x="632" y="466"/>
                  </a:lnTo>
                  <a:cubicBezTo>
                    <a:pt x="632" y="466"/>
                    <a:pt x="633" y="465"/>
                    <a:pt x="634" y="465"/>
                  </a:cubicBezTo>
                  <a:lnTo>
                    <a:pt x="638" y="465"/>
                  </a:lnTo>
                  <a:cubicBezTo>
                    <a:pt x="639" y="465"/>
                    <a:pt x="640" y="465"/>
                    <a:pt x="641" y="466"/>
                  </a:cubicBezTo>
                  <a:lnTo>
                    <a:pt x="644" y="469"/>
                  </a:lnTo>
                  <a:lnTo>
                    <a:pt x="644" y="469"/>
                  </a:lnTo>
                  <a:lnTo>
                    <a:pt x="646" y="473"/>
                  </a:lnTo>
                  <a:lnTo>
                    <a:pt x="648" y="475"/>
                  </a:lnTo>
                  <a:lnTo>
                    <a:pt x="650" y="476"/>
                  </a:lnTo>
                  <a:lnTo>
                    <a:pt x="653" y="476"/>
                  </a:lnTo>
                  <a:lnTo>
                    <a:pt x="655" y="475"/>
                  </a:lnTo>
                  <a:lnTo>
                    <a:pt x="660" y="469"/>
                  </a:lnTo>
                  <a:cubicBezTo>
                    <a:pt x="660" y="469"/>
                    <a:pt x="661" y="468"/>
                    <a:pt x="662" y="468"/>
                  </a:cubicBezTo>
                  <a:lnTo>
                    <a:pt x="667" y="468"/>
                  </a:lnTo>
                  <a:cubicBezTo>
                    <a:pt x="667" y="467"/>
                    <a:pt x="668" y="468"/>
                    <a:pt x="668" y="468"/>
                  </a:cubicBezTo>
                  <a:lnTo>
                    <a:pt x="677" y="469"/>
                  </a:lnTo>
                  <a:lnTo>
                    <a:pt x="679" y="469"/>
                  </a:lnTo>
                  <a:lnTo>
                    <a:pt x="680" y="466"/>
                  </a:lnTo>
                  <a:lnTo>
                    <a:pt x="682" y="461"/>
                  </a:lnTo>
                  <a:lnTo>
                    <a:pt x="685" y="456"/>
                  </a:lnTo>
                  <a:cubicBezTo>
                    <a:pt x="685" y="455"/>
                    <a:pt x="686" y="454"/>
                    <a:pt x="687" y="454"/>
                  </a:cubicBezTo>
                  <a:lnTo>
                    <a:pt x="689" y="453"/>
                  </a:lnTo>
                  <a:cubicBezTo>
                    <a:pt x="690" y="453"/>
                    <a:pt x="690" y="453"/>
                    <a:pt x="691" y="453"/>
                  </a:cubicBezTo>
                  <a:lnTo>
                    <a:pt x="696" y="454"/>
                  </a:lnTo>
                  <a:lnTo>
                    <a:pt x="696" y="454"/>
                  </a:lnTo>
                  <a:lnTo>
                    <a:pt x="698" y="453"/>
                  </a:lnTo>
                  <a:lnTo>
                    <a:pt x="702" y="450"/>
                  </a:lnTo>
                  <a:lnTo>
                    <a:pt x="703" y="449"/>
                  </a:lnTo>
                  <a:lnTo>
                    <a:pt x="705" y="449"/>
                  </a:lnTo>
                  <a:cubicBezTo>
                    <a:pt x="706" y="448"/>
                    <a:pt x="707" y="449"/>
                    <a:pt x="708" y="449"/>
                  </a:cubicBezTo>
                  <a:lnTo>
                    <a:pt x="711" y="451"/>
                  </a:lnTo>
                  <a:cubicBezTo>
                    <a:pt x="712" y="451"/>
                    <a:pt x="712" y="452"/>
                    <a:pt x="712" y="452"/>
                  </a:cubicBezTo>
                  <a:lnTo>
                    <a:pt x="716" y="456"/>
                  </a:lnTo>
                  <a:lnTo>
                    <a:pt x="719" y="463"/>
                  </a:lnTo>
                  <a:lnTo>
                    <a:pt x="720" y="461"/>
                  </a:lnTo>
                  <a:cubicBezTo>
                    <a:pt x="720" y="460"/>
                    <a:pt x="721" y="459"/>
                    <a:pt x="723" y="459"/>
                  </a:cubicBezTo>
                  <a:lnTo>
                    <a:pt x="725" y="458"/>
                  </a:lnTo>
                  <a:cubicBezTo>
                    <a:pt x="726" y="458"/>
                    <a:pt x="726" y="459"/>
                    <a:pt x="727" y="459"/>
                  </a:cubicBezTo>
                  <a:lnTo>
                    <a:pt x="729" y="460"/>
                  </a:lnTo>
                  <a:lnTo>
                    <a:pt x="728" y="459"/>
                  </a:lnTo>
                  <a:cubicBezTo>
                    <a:pt x="728" y="458"/>
                    <a:pt x="728" y="458"/>
                    <a:pt x="728" y="458"/>
                  </a:cubicBezTo>
                  <a:lnTo>
                    <a:pt x="728" y="454"/>
                  </a:lnTo>
                  <a:lnTo>
                    <a:pt x="728" y="450"/>
                  </a:lnTo>
                  <a:lnTo>
                    <a:pt x="729" y="446"/>
                  </a:lnTo>
                  <a:cubicBezTo>
                    <a:pt x="729" y="445"/>
                    <a:pt x="730" y="445"/>
                    <a:pt x="730" y="444"/>
                  </a:cubicBezTo>
                  <a:lnTo>
                    <a:pt x="734" y="440"/>
                  </a:lnTo>
                  <a:lnTo>
                    <a:pt x="734" y="435"/>
                  </a:lnTo>
                  <a:lnTo>
                    <a:pt x="729" y="421"/>
                  </a:lnTo>
                  <a:lnTo>
                    <a:pt x="726" y="413"/>
                  </a:lnTo>
                  <a:lnTo>
                    <a:pt x="706" y="391"/>
                  </a:lnTo>
                  <a:lnTo>
                    <a:pt x="695" y="374"/>
                  </a:lnTo>
                  <a:lnTo>
                    <a:pt x="690" y="367"/>
                  </a:lnTo>
                  <a:lnTo>
                    <a:pt x="681" y="361"/>
                  </a:lnTo>
                  <a:cubicBezTo>
                    <a:pt x="680" y="360"/>
                    <a:pt x="680" y="359"/>
                    <a:pt x="680" y="358"/>
                  </a:cubicBezTo>
                  <a:cubicBezTo>
                    <a:pt x="680" y="357"/>
                    <a:pt x="680" y="356"/>
                    <a:pt x="681" y="355"/>
                  </a:cubicBezTo>
                  <a:lnTo>
                    <a:pt x="682" y="354"/>
                  </a:lnTo>
                  <a:lnTo>
                    <a:pt x="682" y="351"/>
                  </a:lnTo>
                  <a:lnTo>
                    <a:pt x="681" y="348"/>
                  </a:lnTo>
                  <a:lnTo>
                    <a:pt x="682" y="347"/>
                  </a:lnTo>
                  <a:lnTo>
                    <a:pt x="683" y="344"/>
                  </a:lnTo>
                  <a:cubicBezTo>
                    <a:pt x="683" y="344"/>
                    <a:pt x="683" y="343"/>
                    <a:pt x="684" y="343"/>
                  </a:cubicBezTo>
                  <a:lnTo>
                    <a:pt x="685" y="342"/>
                  </a:lnTo>
                  <a:cubicBezTo>
                    <a:pt x="686" y="341"/>
                    <a:pt x="686" y="341"/>
                    <a:pt x="687" y="341"/>
                  </a:cubicBezTo>
                  <a:lnTo>
                    <a:pt x="691" y="340"/>
                  </a:lnTo>
                  <a:cubicBezTo>
                    <a:pt x="691" y="340"/>
                    <a:pt x="691" y="340"/>
                    <a:pt x="692" y="340"/>
                  </a:cubicBezTo>
                  <a:lnTo>
                    <a:pt x="695" y="339"/>
                  </a:lnTo>
                  <a:cubicBezTo>
                    <a:pt x="695" y="339"/>
                    <a:pt x="695" y="339"/>
                    <a:pt x="696" y="340"/>
                  </a:cubicBezTo>
                  <a:lnTo>
                    <a:pt x="699" y="340"/>
                  </a:lnTo>
                  <a:cubicBezTo>
                    <a:pt x="699" y="341"/>
                    <a:pt x="699" y="341"/>
                    <a:pt x="699" y="341"/>
                  </a:cubicBezTo>
                  <a:lnTo>
                    <a:pt x="704" y="344"/>
                  </a:lnTo>
                  <a:lnTo>
                    <a:pt x="711" y="350"/>
                  </a:lnTo>
                  <a:lnTo>
                    <a:pt x="712" y="350"/>
                  </a:lnTo>
                  <a:lnTo>
                    <a:pt x="715" y="349"/>
                  </a:lnTo>
                  <a:lnTo>
                    <a:pt x="726" y="348"/>
                  </a:lnTo>
                  <a:lnTo>
                    <a:pt x="737" y="349"/>
                  </a:lnTo>
                  <a:lnTo>
                    <a:pt x="741" y="349"/>
                  </a:lnTo>
                  <a:lnTo>
                    <a:pt x="745" y="348"/>
                  </a:lnTo>
                  <a:lnTo>
                    <a:pt x="752" y="342"/>
                  </a:lnTo>
                  <a:lnTo>
                    <a:pt x="755" y="339"/>
                  </a:lnTo>
                  <a:lnTo>
                    <a:pt x="756" y="337"/>
                  </a:lnTo>
                  <a:lnTo>
                    <a:pt x="755" y="334"/>
                  </a:lnTo>
                  <a:lnTo>
                    <a:pt x="755" y="335"/>
                  </a:lnTo>
                  <a:cubicBezTo>
                    <a:pt x="753" y="336"/>
                    <a:pt x="751" y="336"/>
                    <a:pt x="750" y="335"/>
                  </a:cubicBezTo>
                  <a:lnTo>
                    <a:pt x="748" y="334"/>
                  </a:lnTo>
                  <a:lnTo>
                    <a:pt x="745" y="330"/>
                  </a:lnTo>
                  <a:lnTo>
                    <a:pt x="739" y="326"/>
                  </a:lnTo>
                  <a:cubicBezTo>
                    <a:pt x="738" y="326"/>
                    <a:pt x="738" y="326"/>
                    <a:pt x="738" y="325"/>
                  </a:cubicBezTo>
                  <a:lnTo>
                    <a:pt x="733" y="318"/>
                  </a:lnTo>
                  <a:lnTo>
                    <a:pt x="731" y="316"/>
                  </a:lnTo>
                  <a:lnTo>
                    <a:pt x="729" y="314"/>
                  </a:lnTo>
                  <a:cubicBezTo>
                    <a:pt x="729" y="313"/>
                    <a:pt x="728" y="313"/>
                    <a:pt x="728" y="312"/>
                  </a:cubicBezTo>
                  <a:lnTo>
                    <a:pt x="728" y="310"/>
                  </a:lnTo>
                  <a:cubicBezTo>
                    <a:pt x="728" y="310"/>
                    <a:pt x="728" y="311"/>
                    <a:pt x="727" y="311"/>
                  </a:cubicBezTo>
                  <a:lnTo>
                    <a:pt x="726" y="311"/>
                  </a:lnTo>
                  <a:cubicBezTo>
                    <a:pt x="725" y="311"/>
                    <a:pt x="724" y="311"/>
                    <a:pt x="723" y="311"/>
                  </a:cubicBezTo>
                  <a:lnTo>
                    <a:pt x="722" y="310"/>
                  </a:lnTo>
                  <a:lnTo>
                    <a:pt x="721" y="309"/>
                  </a:lnTo>
                  <a:lnTo>
                    <a:pt x="719" y="307"/>
                  </a:lnTo>
                  <a:lnTo>
                    <a:pt x="711" y="301"/>
                  </a:lnTo>
                  <a:lnTo>
                    <a:pt x="707" y="297"/>
                  </a:lnTo>
                  <a:lnTo>
                    <a:pt x="706" y="296"/>
                  </a:lnTo>
                  <a:lnTo>
                    <a:pt x="705" y="292"/>
                  </a:lnTo>
                  <a:cubicBezTo>
                    <a:pt x="705" y="292"/>
                    <a:pt x="705" y="292"/>
                    <a:pt x="705" y="291"/>
                  </a:cubicBezTo>
                  <a:lnTo>
                    <a:pt x="704" y="286"/>
                  </a:lnTo>
                  <a:lnTo>
                    <a:pt x="702" y="281"/>
                  </a:lnTo>
                  <a:lnTo>
                    <a:pt x="699" y="277"/>
                  </a:lnTo>
                  <a:lnTo>
                    <a:pt x="697" y="275"/>
                  </a:lnTo>
                  <a:lnTo>
                    <a:pt x="691" y="277"/>
                  </a:lnTo>
                  <a:lnTo>
                    <a:pt x="690" y="277"/>
                  </a:lnTo>
                  <a:lnTo>
                    <a:pt x="687" y="276"/>
                  </a:lnTo>
                  <a:lnTo>
                    <a:pt x="685" y="276"/>
                  </a:lnTo>
                  <a:lnTo>
                    <a:pt x="680" y="274"/>
                  </a:lnTo>
                  <a:lnTo>
                    <a:pt x="673" y="272"/>
                  </a:lnTo>
                  <a:lnTo>
                    <a:pt x="668" y="270"/>
                  </a:lnTo>
                  <a:cubicBezTo>
                    <a:pt x="667" y="270"/>
                    <a:pt x="667" y="269"/>
                    <a:pt x="667" y="269"/>
                  </a:cubicBezTo>
                  <a:lnTo>
                    <a:pt x="663" y="265"/>
                  </a:lnTo>
                  <a:lnTo>
                    <a:pt x="663" y="264"/>
                  </a:lnTo>
                  <a:lnTo>
                    <a:pt x="658" y="255"/>
                  </a:lnTo>
                  <a:lnTo>
                    <a:pt x="657" y="249"/>
                  </a:lnTo>
                  <a:lnTo>
                    <a:pt x="656" y="243"/>
                  </a:lnTo>
                  <a:cubicBezTo>
                    <a:pt x="656" y="242"/>
                    <a:pt x="656" y="242"/>
                    <a:pt x="656" y="242"/>
                  </a:cubicBezTo>
                  <a:lnTo>
                    <a:pt x="658" y="236"/>
                  </a:lnTo>
                  <a:cubicBezTo>
                    <a:pt x="658" y="235"/>
                    <a:pt x="658" y="235"/>
                    <a:pt x="658" y="235"/>
                  </a:cubicBezTo>
                  <a:lnTo>
                    <a:pt x="661" y="231"/>
                  </a:lnTo>
                  <a:lnTo>
                    <a:pt x="663" y="228"/>
                  </a:lnTo>
                  <a:lnTo>
                    <a:pt x="663" y="222"/>
                  </a:lnTo>
                  <a:lnTo>
                    <a:pt x="660" y="211"/>
                  </a:lnTo>
                  <a:cubicBezTo>
                    <a:pt x="660" y="210"/>
                    <a:pt x="660" y="210"/>
                    <a:pt x="660" y="209"/>
                  </a:cubicBezTo>
                  <a:lnTo>
                    <a:pt x="661" y="205"/>
                  </a:lnTo>
                  <a:cubicBezTo>
                    <a:pt x="661" y="204"/>
                    <a:pt x="662" y="203"/>
                    <a:pt x="663" y="202"/>
                  </a:cubicBezTo>
                  <a:lnTo>
                    <a:pt x="670" y="200"/>
                  </a:lnTo>
                  <a:lnTo>
                    <a:pt x="672" y="197"/>
                  </a:lnTo>
                  <a:lnTo>
                    <a:pt x="672" y="195"/>
                  </a:lnTo>
                  <a:lnTo>
                    <a:pt x="672" y="192"/>
                  </a:lnTo>
                  <a:cubicBezTo>
                    <a:pt x="672" y="191"/>
                    <a:pt x="672" y="191"/>
                    <a:pt x="672" y="191"/>
                  </a:cubicBezTo>
                  <a:lnTo>
                    <a:pt x="672" y="189"/>
                  </a:lnTo>
                  <a:cubicBezTo>
                    <a:pt x="672" y="188"/>
                    <a:pt x="672" y="188"/>
                    <a:pt x="673" y="188"/>
                  </a:cubicBezTo>
                  <a:lnTo>
                    <a:pt x="674" y="186"/>
                  </a:lnTo>
                  <a:cubicBezTo>
                    <a:pt x="674" y="186"/>
                    <a:pt x="674" y="186"/>
                    <a:pt x="675" y="185"/>
                  </a:cubicBezTo>
                  <a:lnTo>
                    <a:pt x="677" y="184"/>
                  </a:lnTo>
                  <a:lnTo>
                    <a:pt x="686" y="169"/>
                  </a:lnTo>
                  <a:lnTo>
                    <a:pt x="688" y="161"/>
                  </a:lnTo>
                  <a:lnTo>
                    <a:pt x="690" y="158"/>
                  </a:lnTo>
                  <a:lnTo>
                    <a:pt x="692" y="155"/>
                  </a:lnTo>
                  <a:lnTo>
                    <a:pt x="696" y="152"/>
                  </a:lnTo>
                  <a:lnTo>
                    <a:pt x="698" y="150"/>
                  </a:lnTo>
                  <a:lnTo>
                    <a:pt x="700" y="145"/>
                  </a:lnTo>
                  <a:lnTo>
                    <a:pt x="706" y="113"/>
                  </a:lnTo>
                  <a:cubicBezTo>
                    <a:pt x="706" y="112"/>
                    <a:pt x="707" y="112"/>
                    <a:pt x="707" y="111"/>
                  </a:cubicBezTo>
                  <a:lnTo>
                    <a:pt x="708" y="110"/>
                  </a:lnTo>
                  <a:cubicBezTo>
                    <a:pt x="708" y="110"/>
                    <a:pt x="708" y="109"/>
                    <a:pt x="709" y="109"/>
                  </a:cubicBezTo>
                  <a:lnTo>
                    <a:pt x="708" y="107"/>
                  </a:lnTo>
                  <a:lnTo>
                    <a:pt x="707" y="105"/>
                  </a:lnTo>
                  <a:lnTo>
                    <a:pt x="706" y="105"/>
                  </a:lnTo>
                  <a:cubicBezTo>
                    <a:pt x="705" y="106"/>
                    <a:pt x="705" y="105"/>
                    <a:pt x="704" y="105"/>
                  </a:cubicBezTo>
                  <a:lnTo>
                    <a:pt x="702" y="105"/>
                  </a:lnTo>
                  <a:cubicBezTo>
                    <a:pt x="702" y="104"/>
                    <a:pt x="701" y="104"/>
                    <a:pt x="701" y="104"/>
                  </a:cubicBezTo>
                  <a:lnTo>
                    <a:pt x="698" y="101"/>
                  </a:lnTo>
                  <a:lnTo>
                    <a:pt x="697" y="101"/>
                  </a:lnTo>
                  <a:cubicBezTo>
                    <a:pt x="697" y="102"/>
                    <a:pt x="697" y="102"/>
                    <a:pt x="696" y="102"/>
                  </a:cubicBezTo>
                  <a:lnTo>
                    <a:pt x="695" y="102"/>
                  </a:lnTo>
                  <a:cubicBezTo>
                    <a:pt x="694" y="102"/>
                    <a:pt x="694" y="102"/>
                    <a:pt x="693" y="102"/>
                  </a:cubicBezTo>
                  <a:lnTo>
                    <a:pt x="685" y="100"/>
                  </a:lnTo>
                  <a:lnTo>
                    <a:pt x="684" y="101"/>
                  </a:lnTo>
                  <a:lnTo>
                    <a:pt x="681" y="102"/>
                  </a:lnTo>
                  <a:cubicBezTo>
                    <a:pt x="681" y="102"/>
                    <a:pt x="681" y="102"/>
                    <a:pt x="680" y="102"/>
                  </a:cubicBezTo>
                  <a:lnTo>
                    <a:pt x="678" y="102"/>
                  </a:lnTo>
                  <a:cubicBezTo>
                    <a:pt x="677" y="102"/>
                    <a:pt x="676" y="102"/>
                    <a:pt x="675" y="101"/>
                  </a:cubicBezTo>
                  <a:lnTo>
                    <a:pt x="674" y="99"/>
                  </a:lnTo>
                  <a:cubicBezTo>
                    <a:pt x="674" y="99"/>
                    <a:pt x="674" y="99"/>
                    <a:pt x="674" y="98"/>
                  </a:cubicBezTo>
                  <a:lnTo>
                    <a:pt x="674" y="98"/>
                  </a:lnTo>
                  <a:lnTo>
                    <a:pt x="657" y="110"/>
                  </a:lnTo>
                  <a:cubicBezTo>
                    <a:pt x="657" y="110"/>
                    <a:pt x="657" y="110"/>
                    <a:pt x="656" y="110"/>
                  </a:cubicBezTo>
                  <a:lnTo>
                    <a:pt x="653" y="111"/>
                  </a:lnTo>
                  <a:lnTo>
                    <a:pt x="648" y="112"/>
                  </a:lnTo>
                  <a:lnTo>
                    <a:pt x="641" y="114"/>
                  </a:lnTo>
                  <a:cubicBezTo>
                    <a:pt x="640" y="114"/>
                    <a:pt x="640" y="115"/>
                    <a:pt x="640" y="115"/>
                  </a:cubicBezTo>
                  <a:lnTo>
                    <a:pt x="617" y="115"/>
                  </a:lnTo>
                  <a:lnTo>
                    <a:pt x="616" y="115"/>
                  </a:lnTo>
                  <a:lnTo>
                    <a:pt x="610" y="113"/>
                  </a:lnTo>
                  <a:lnTo>
                    <a:pt x="609" y="113"/>
                  </a:lnTo>
                  <a:lnTo>
                    <a:pt x="606" y="111"/>
                  </a:lnTo>
                  <a:lnTo>
                    <a:pt x="606" y="110"/>
                  </a:lnTo>
                  <a:lnTo>
                    <a:pt x="601" y="107"/>
                  </a:lnTo>
                  <a:lnTo>
                    <a:pt x="594" y="100"/>
                  </a:lnTo>
                  <a:cubicBezTo>
                    <a:pt x="593" y="99"/>
                    <a:pt x="593" y="99"/>
                    <a:pt x="593" y="98"/>
                  </a:cubicBezTo>
                  <a:lnTo>
                    <a:pt x="591" y="90"/>
                  </a:lnTo>
                  <a:cubicBezTo>
                    <a:pt x="591" y="89"/>
                    <a:pt x="591" y="88"/>
                    <a:pt x="591" y="88"/>
                  </a:cubicBezTo>
                  <a:lnTo>
                    <a:pt x="593" y="85"/>
                  </a:lnTo>
                  <a:cubicBezTo>
                    <a:pt x="593" y="84"/>
                    <a:pt x="593" y="84"/>
                    <a:pt x="594" y="84"/>
                  </a:cubicBezTo>
                  <a:lnTo>
                    <a:pt x="597" y="81"/>
                  </a:lnTo>
                  <a:lnTo>
                    <a:pt x="596" y="80"/>
                  </a:lnTo>
                  <a:lnTo>
                    <a:pt x="596" y="79"/>
                  </a:lnTo>
                  <a:cubicBezTo>
                    <a:pt x="595" y="79"/>
                    <a:pt x="595" y="78"/>
                    <a:pt x="595" y="78"/>
                  </a:cubicBezTo>
                  <a:lnTo>
                    <a:pt x="595" y="77"/>
                  </a:lnTo>
                  <a:lnTo>
                    <a:pt x="595" y="75"/>
                  </a:lnTo>
                  <a:lnTo>
                    <a:pt x="594" y="74"/>
                  </a:lnTo>
                  <a:lnTo>
                    <a:pt x="589" y="73"/>
                  </a:lnTo>
                  <a:cubicBezTo>
                    <a:pt x="589" y="73"/>
                    <a:pt x="589" y="73"/>
                    <a:pt x="588" y="73"/>
                  </a:cubicBezTo>
                  <a:lnTo>
                    <a:pt x="586" y="72"/>
                  </a:lnTo>
                  <a:cubicBezTo>
                    <a:pt x="586" y="72"/>
                    <a:pt x="585" y="72"/>
                    <a:pt x="585" y="71"/>
                  </a:cubicBezTo>
                  <a:lnTo>
                    <a:pt x="582" y="68"/>
                  </a:lnTo>
                  <a:lnTo>
                    <a:pt x="576" y="55"/>
                  </a:lnTo>
                  <a:lnTo>
                    <a:pt x="575" y="57"/>
                  </a:lnTo>
                  <a:lnTo>
                    <a:pt x="574" y="58"/>
                  </a:lnTo>
                  <a:lnTo>
                    <a:pt x="572" y="59"/>
                  </a:lnTo>
                  <a:cubicBezTo>
                    <a:pt x="571" y="60"/>
                    <a:pt x="570" y="60"/>
                    <a:pt x="569" y="59"/>
                  </a:cubicBezTo>
                  <a:lnTo>
                    <a:pt x="567" y="59"/>
                  </a:lnTo>
                  <a:cubicBezTo>
                    <a:pt x="566" y="58"/>
                    <a:pt x="566" y="58"/>
                    <a:pt x="566" y="58"/>
                  </a:cubicBezTo>
                  <a:lnTo>
                    <a:pt x="564" y="56"/>
                  </a:lnTo>
                  <a:lnTo>
                    <a:pt x="562" y="50"/>
                  </a:lnTo>
                  <a:lnTo>
                    <a:pt x="558" y="52"/>
                  </a:lnTo>
                  <a:lnTo>
                    <a:pt x="557" y="52"/>
                  </a:lnTo>
                  <a:lnTo>
                    <a:pt x="555" y="52"/>
                  </a:lnTo>
                  <a:lnTo>
                    <a:pt x="551" y="51"/>
                  </a:lnTo>
                  <a:lnTo>
                    <a:pt x="551" y="51"/>
                  </a:lnTo>
                  <a:lnTo>
                    <a:pt x="552" y="53"/>
                  </a:lnTo>
                  <a:lnTo>
                    <a:pt x="552" y="58"/>
                  </a:lnTo>
                  <a:cubicBezTo>
                    <a:pt x="553" y="59"/>
                    <a:pt x="552" y="60"/>
                    <a:pt x="552" y="61"/>
                  </a:cubicBezTo>
                  <a:cubicBezTo>
                    <a:pt x="551" y="61"/>
                    <a:pt x="550" y="62"/>
                    <a:pt x="549" y="62"/>
                  </a:cubicBezTo>
                  <a:lnTo>
                    <a:pt x="544" y="62"/>
                  </a:lnTo>
                  <a:cubicBezTo>
                    <a:pt x="544" y="62"/>
                    <a:pt x="543" y="62"/>
                    <a:pt x="543" y="61"/>
                  </a:cubicBezTo>
                  <a:lnTo>
                    <a:pt x="538" y="59"/>
                  </a:lnTo>
                  <a:lnTo>
                    <a:pt x="532" y="56"/>
                  </a:lnTo>
                  <a:cubicBezTo>
                    <a:pt x="532" y="56"/>
                    <a:pt x="532" y="56"/>
                    <a:pt x="532" y="55"/>
                  </a:cubicBezTo>
                  <a:lnTo>
                    <a:pt x="524" y="48"/>
                  </a:lnTo>
                  <a:lnTo>
                    <a:pt x="522" y="45"/>
                  </a:lnTo>
                  <a:lnTo>
                    <a:pt x="519" y="44"/>
                  </a:lnTo>
                  <a:lnTo>
                    <a:pt x="506" y="43"/>
                  </a:lnTo>
                  <a:cubicBezTo>
                    <a:pt x="505" y="43"/>
                    <a:pt x="505" y="43"/>
                    <a:pt x="505" y="43"/>
                  </a:cubicBezTo>
                  <a:lnTo>
                    <a:pt x="502" y="42"/>
                  </a:lnTo>
                  <a:lnTo>
                    <a:pt x="492" y="35"/>
                  </a:lnTo>
                  <a:lnTo>
                    <a:pt x="489" y="34"/>
                  </a:lnTo>
                  <a:lnTo>
                    <a:pt x="487" y="34"/>
                  </a:lnTo>
                  <a:lnTo>
                    <a:pt x="486" y="35"/>
                  </a:lnTo>
                  <a:lnTo>
                    <a:pt x="486" y="41"/>
                  </a:lnTo>
                  <a:cubicBezTo>
                    <a:pt x="485" y="41"/>
                    <a:pt x="485" y="42"/>
                    <a:pt x="485" y="42"/>
                  </a:cubicBezTo>
                  <a:lnTo>
                    <a:pt x="484" y="45"/>
                  </a:lnTo>
                  <a:cubicBezTo>
                    <a:pt x="484" y="46"/>
                    <a:pt x="483" y="46"/>
                    <a:pt x="483" y="47"/>
                  </a:cubicBezTo>
                  <a:lnTo>
                    <a:pt x="479" y="49"/>
                  </a:lnTo>
                  <a:lnTo>
                    <a:pt x="478" y="49"/>
                  </a:lnTo>
                  <a:lnTo>
                    <a:pt x="474" y="50"/>
                  </a:lnTo>
                  <a:lnTo>
                    <a:pt x="471" y="50"/>
                  </a:lnTo>
                  <a:lnTo>
                    <a:pt x="469" y="50"/>
                  </a:lnTo>
                  <a:lnTo>
                    <a:pt x="464" y="49"/>
                  </a:lnTo>
                  <a:lnTo>
                    <a:pt x="459" y="47"/>
                  </a:lnTo>
                  <a:cubicBezTo>
                    <a:pt x="459" y="47"/>
                    <a:pt x="459" y="47"/>
                    <a:pt x="458" y="46"/>
                  </a:cubicBezTo>
                  <a:lnTo>
                    <a:pt x="447" y="37"/>
                  </a:lnTo>
                  <a:lnTo>
                    <a:pt x="446" y="36"/>
                  </a:lnTo>
                  <a:lnTo>
                    <a:pt x="445" y="36"/>
                  </a:lnTo>
                  <a:lnTo>
                    <a:pt x="443" y="37"/>
                  </a:lnTo>
                  <a:lnTo>
                    <a:pt x="432" y="50"/>
                  </a:lnTo>
                  <a:lnTo>
                    <a:pt x="428" y="54"/>
                  </a:lnTo>
                  <a:cubicBezTo>
                    <a:pt x="428" y="54"/>
                    <a:pt x="428" y="54"/>
                    <a:pt x="427" y="54"/>
                  </a:cubicBezTo>
                  <a:lnTo>
                    <a:pt x="426" y="55"/>
                  </a:lnTo>
                  <a:cubicBezTo>
                    <a:pt x="425" y="55"/>
                    <a:pt x="425" y="55"/>
                    <a:pt x="425" y="56"/>
                  </a:cubicBezTo>
                  <a:lnTo>
                    <a:pt x="419" y="57"/>
                  </a:lnTo>
                  <a:lnTo>
                    <a:pt x="414" y="59"/>
                  </a:lnTo>
                  <a:cubicBezTo>
                    <a:pt x="414" y="59"/>
                    <a:pt x="414" y="59"/>
                    <a:pt x="413" y="59"/>
                  </a:cubicBezTo>
                  <a:lnTo>
                    <a:pt x="411" y="59"/>
                  </a:lnTo>
                  <a:lnTo>
                    <a:pt x="410" y="59"/>
                  </a:lnTo>
                  <a:lnTo>
                    <a:pt x="406" y="57"/>
                  </a:lnTo>
                  <a:cubicBezTo>
                    <a:pt x="405" y="57"/>
                    <a:pt x="405" y="57"/>
                    <a:pt x="405" y="57"/>
                  </a:cubicBezTo>
                  <a:lnTo>
                    <a:pt x="401" y="54"/>
                  </a:lnTo>
                  <a:lnTo>
                    <a:pt x="390" y="39"/>
                  </a:lnTo>
                  <a:lnTo>
                    <a:pt x="385" y="34"/>
                  </a:lnTo>
                  <a:lnTo>
                    <a:pt x="380" y="32"/>
                  </a:lnTo>
                  <a:lnTo>
                    <a:pt x="376" y="31"/>
                  </a:lnTo>
                  <a:lnTo>
                    <a:pt x="373" y="33"/>
                  </a:lnTo>
                  <a:lnTo>
                    <a:pt x="366" y="40"/>
                  </a:lnTo>
                  <a:lnTo>
                    <a:pt x="365" y="41"/>
                  </a:lnTo>
                  <a:lnTo>
                    <a:pt x="361" y="43"/>
                  </a:lnTo>
                  <a:cubicBezTo>
                    <a:pt x="361" y="44"/>
                    <a:pt x="360" y="44"/>
                    <a:pt x="360" y="44"/>
                  </a:cubicBezTo>
                  <a:lnTo>
                    <a:pt x="358" y="44"/>
                  </a:lnTo>
                  <a:lnTo>
                    <a:pt x="353" y="44"/>
                  </a:lnTo>
                  <a:lnTo>
                    <a:pt x="343" y="45"/>
                  </a:lnTo>
                  <a:cubicBezTo>
                    <a:pt x="341" y="46"/>
                    <a:pt x="340" y="45"/>
                    <a:pt x="339" y="44"/>
                  </a:cubicBezTo>
                  <a:cubicBezTo>
                    <a:pt x="338" y="43"/>
                    <a:pt x="338" y="42"/>
                    <a:pt x="338" y="41"/>
                  </a:cubicBezTo>
                  <a:lnTo>
                    <a:pt x="338" y="41"/>
                  </a:lnTo>
                  <a:cubicBezTo>
                    <a:pt x="337" y="41"/>
                    <a:pt x="337" y="41"/>
                    <a:pt x="336" y="41"/>
                  </a:cubicBezTo>
                  <a:lnTo>
                    <a:pt x="334" y="40"/>
                  </a:lnTo>
                  <a:cubicBezTo>
                    <a:pt x="333" y="40"/>
                    <a:pt x="332" y="39"/>
                    <a:pt x="332" y="38"/>
                  </a:cubicBezTo>
                  <a:cubicBezTo>
                    <a:pt x="331" y="37"/>
                    <a:pt x="331" y="37"/>
                    <a:pt x="331" y="37"/>
                  </a:cubicBezTo>
                  <a:lnTo>
                    <a:pt x="327" y="38"/>
                  </a:lnTo>
                  <a:lnTo>
                    <a:pt x="323" y="39"/>
                  </a:lnTo>
                  <a:cubicBezTo>
                    <a:pt x="322" y="39"/>
                    <a:pt x="321" y="39"/>
                    <a:pt x="320" y="38"/>
                  </a:cubicBezTo>
                  <a:lnTo>
                    <a:pt x="318" y="37"/>
                  </a:lnTo>
                  <a:lnTo>
                    <a:pt x="315" y="35"/>
                  </a:lnTo>
                  <a:lnTo>
                    <a:pt x="309" y="31"/>
                  </a:lnTo>
                  <a:lnTo>
                    <a:pt x="306" y="30"/>
                  </a:lnTo>
                  <a:lnTo>
                    <a:pt x="301" y="27"/>
                  </a:lnTo>
                  <a:lnTo>
                    <a:pt x="298" y="33"/>
                  </a:lnTo>
                  <a:cubicBezTo>
                    <a:pt x="298" y="34"/>
                    <a:pt x="297" y="34"/>
                    <a:pt x="296" y="34"/>
                  </a:cubicBezTo>
                  <a:lnTo>
                    <a:pt x="287" y="35"/>
                  </a:lnTo>
                  <a:lnTo>
                    <a:pt x="286" y="36"/>
                  </a:lnTo>
                  <a:cubicBezTo>
                    <a:pt x="285" y="36"/>
                    <a:pt x="283" y="36"/>
                    <a:pt x="282" y="36"/>
                  </a:cubicBezTo>
                  <a:lnTo>
                    <a:pt x="265" y="28"/>
                  </a:lnTo>
                  <a:lnTo>
                    <a:pt x="256" y="21"/>
                  </a:lnTo>
                  <a:lnTo>
                    <a:pt x="255" y="20"/>
                  </a:lnTo>
                  <a:lnTo>
                    <a:pt x="253" y="15"/>
                  </a:lnTo>
                  <a:lnTo>
                    <a:pt x="251" y="17"/>
                  </a:lnTo>
                  <a:cubicBezTo>
                    <a:pt x="250" y="18"/>
                    <a:pt x="248" y="18"/>
                    <a:pt x="247" y="17"/>
                  </a:cubicBezTo>
                  <a:cubicBezTo>
                    <a:pt x="246" y="16"/>
                    <a:pt x="245" y="14"/>
                    <a:pt x="246" y="13"/>
                  </a:cubicBezTo>
                  <a:cubicBezTo>
                    <a:pt x="245" y="13"/>
                    <a:pt x="245" y="13"/>
                    <a:pt x="245" y="13"/>
                  </a:cubicBezTo>
                  <a:lnTo>
                    <a:pt x="243" y="11"/>
                  </a:lnTo>
                  <a:lnTo>
                    <a:pt x="243" y="11"/>
                  </a:lnTo>
                  <a:lnTo>
                    <a:pt x="242" y="12"/>
                  </a:lnTo>
                  <a:lnTo>
                    <a:pt x="237" y="12"/>
                  </a:lnTo>
                  <a:cubicBezTo>
                    <a:pt x="236" y="12"/>
                    <a:pt x="235" y="12"/>
                    <a:pt x="234" y="11"/>
                  </a:cubicBezTo>
                  <a:lnTo>
                    <a:pt x="233" y="9"/>
                  </a:lnTo>
                  <a:cubicBezTo>
                    <a:pt x="233" y="9"/>
                    <a:pt x="232" y="8"/>
                    <a:pt x="232" y="7"/>
                  </a:cubicBezTo>
                  <a:lnTo>
                    <a:pt x="233" y="5"/>
                  </a:lnTo>
                  <a:lnTo>
                    <a:pt x="232" y="0"/>
                  </a:lnTo>
                  <a:lnTo>
                    <a:pt x="230" y="2"/>
                  </a:lnTo>
                  <a:lnTo>
                    <a:pt x="228" y="5"/>
                  </a:lnTo>
                  <a:lnTo>
                    <a:pt x="226" y="8"/>
                  </a:lnTo>
                  <a:cubicBezTo>
                    <a:pt x="225" y="8"/>
                    <a:pt x="225" y="8"/>
                    <a:pt x="225" y="8"/>
                  </a:cubicBezTo>
                  <a:lnTo>
                    <a:pt x="224" y="9"/>
                  </a:lnTo>
                  <a:lnTo>
                    <a:pt x="224" y="11"/>
                  </a:lnTo>
                  <a:cubicBezTo>
                    <a:pt x="224" y="11"/>
                    <a:pt x="223" y="12"/>
                    <a:pt x="222" y="12"/>
                  </a:cubicBezTo>
                  <a:lnTo>
                    <a:pt x="217" y="16"/>
                  </a:lnTo>
                  <a:lnTo>
                    <a:pt x="217" y="18"/>
                  </a:lnTo>
                  <a:lnTo>
                    <a:pt x="217" y="19"/>
                  </a:lnTo>
                  <a:lnTo>
                    <a:pt x="217" y="22"/>
                  </a:lnTo>
                  <a:cubicBezTo>
                    <a:pt x="216" y="23"/>
                    <a:pt x="216" y="24"/>
                    <a:pt x="215" y="24"/>
                  </a:cubicBezTo>
                  <a:lnTo>
                    <a:pt x="213" y="26"/>
                  </a:lnTo>
                  <a:cubicBezTo>
                    <a:pt x="212" y="27"/>
                    <a:pt x="212" y="27"/>
                    <a:pt x="211" y="27"/>
                  </a:cubicBezTo>
                  <a:lnTo>
                    <a:pt x="206" y="28"/>
                  </a:lnTo>
                  <a:lnTo>
                    <a:pt x="205" y="28"/>
                  </a:lnTo>
                  <a:lnTo>
                    <a:pt x="166" y="16"/>
                  </a:lnTo>
                  <a:lnTo>
                    <a:pt x="156" y="16"/>
                  </a:lnTo>
                  <a:lnTo>
                    <a:pt x="149" y="21"/>
                  </a:lnTo>
                  <a:lnTo>
                    <a:pt x="143" y="34"/>
                  </a:lnTo>
                  <a:lnTo>
                    <a:pt x="140" y="39"/>
                  </a:lnTo>
                  <a:lnTo>
                    <a:pt x="139" y="40"/>
                  </a:lnTo>
                  <a:lnTo>
                    <a:pt x="137" y="41"/>
                  </a:lnTo>
                  <a:cubicBezTo>
                    <a:pt x="137" y="42"/>
                    <a:pt x="136" y="42"/>
                    <a:pt x="136" y="42"/>
                  </a:cubicBezTo>
                  <a:lnTo>
                    <a:pt x="131" y="44"/>
                  </a:lnTo>
                  <a:lnTo>
                    <a:pt x="130" y="46"/>
                  </a:lnTo>
                  <a:lnTo>
                    <a:pt x="131" y="47"/>
                  </a:lnTo>
                  <a:cubicBezTo>
                    <a:pt x="131" y="47"/>
                    <a:pt x="131" y="47"/>
                    <a:pt x="131" y="48"/>
                  </a:cubicBezTo>
                  <a:lnTo>
                    <a:pt x="130" y="51"/>
                  </a:lnTo>
                  <a:lnTo>
                    <a:pt x="130" y="52"/>
                  </a:lnTo>
                  <a:lnTo>
                    <a:pt x="129" y="54"/>
                  </a:lnTo>
                  <a:lnTo>
                    <a:pt x="125" y="62"/>
                  </a:lnTo>
                  <a:lnTo>
                    <a:pt x="122" y="73"/>
                  </a:lnTo>
                  <a:cubicBezTo>
                    <a:pt x="122" y="74"/>
                    <a:pt x="121" y="75"/>
                    <a:pt x="119" y="75"/>
                  </a:cubicBezTo>
                  <a:lnTo>
                    <a:pt x="115" y="77"/>
                  </a:lnTo>
                  <a:cubicBezTo>
                    <a:pt x="114" y="77"/>
                    <a:pt x="113" y="77"/>
                    <a:pt x="113" y="77"/>
                  </a:cubicBezTo>
                  <a:lnTo>
                    <a:pt x="106" y="75"/>
                  </a:lnTo>
                  <a:lnTo>
                    <a:pt x="98" y="72"/>
                  </a:lnTo>
                  <a:lnTo>
                    <a:pt x="92" y="68"/>
                  </a:lnTo>
                  <a:lnTo>
                    <a:pt x="73" y="50"/>
                  </a:lnTo>
                  <a:lnTo>
                    <a:pt x="69" y="45"/>
                  </a:lnTo>
                  <a:cubicBezTo>
                    <a:pt x="69" y="44"/>
                    <a:pt x="69" y="44"/>
                    <a:pt x="69" y="44"/>
                  </a:cubicBezTo>
                  <a:lnTo>
                    <a:pt x="65" y="33"/>
                  </a:lnTo>
                  <a:lnTo>
                    <a:pt x="62" y="29"/>
                  </a:lnTo>
                  <a:lnTo>
                    <a:pt x="61" y="28"/>
                  </a:lnTo>
                  <a:lnTo>
                    <a:pt x="58" y="28"/>
                  </a:lnTo>
                  <a:cubicBezTo>
                    <a:pt x="57" y="27"/>
                    <a:pt x="57" y="27"/>
                    <a:pt x="56" y="27"/>
                  </a:cubicBezTo>
                  <a:lnTo>
                    <a:pt x="54" y="26"/>
                  </a:lnTo>
                  <a:cubicBezTo>
                    <a:pt x="54" y="25"/>
                    <a:pt x="53" y="24"/>
                    <a:pt x="53" y="23"/>
                  </a:cubicBezTo>
                  <a:lnTo>
                    <a:pt x="53" y="21"/>
                  </a:lnTo>
                  <a:cubicBezTo>
                    <a:pt x="53" y="21"/>
                    <a:pt x="53" y="21"/>
                    <a:pt x="53" y="20"/>
                  </a:cubicBezTo>
                  <a:lnTo>
                    <a:pt x="54" y="18"/>
                  </a:lnTo>
                  <a:lnTo>
                    <a:pt x="53" y="17"/>
                  </a:lnTo>
                  <a:lnTo>
                    <a:pt x="51" y="17"/>
                  </a:lnTo>
                  <a:lnTo>
                    <a:pt x="48" y="18"/>
                  </a:lnTo>
                  <a:lnTo>
                    <a:pt x="28" y="17"/>
                  </a:lnTo>
                  <a:lnTo>
                    <a:pt x="19" y="19"/>
                  </a:lnTo>
                  <a:lnTo>
                    <a:pt x="14" y="23"/>
                  </a:lnTo>
                  <a:lnTo>
                    <a:pt x="12" y="30"/>
                  </a:lnTo>
                  <a:lnTo>
                    <a:pt x="13" y="46"/>
                  </a:lnTo>
                  <a:lnTo>
                    <a:pt x="12" y="51"/>
                  </a:lnTo>
                  <a:lnTo>
                    <a:pt x="8" y="63"/>
                  </a:lnTo>
                  <a:lnTo>
                    <a:pt x="8" y="67"/>
                  </a:lnTo>
                  <a:lnTo>
                    <a:pt x="10" y="75"/>
                  </a:lnTo>
                  <a:lnTo>
                    <a:pt x="10" y="76"/>
                  </a:lnTo>
                  <a:lnTo>
                    <a:pt x="9" y="81"/>
                  </a:lnTo>
                  <a:lnTo>
                    <a:pt x="9" y="82"/>
                  </a:lnTo>
                  <a:lnTo>
                    <a:pt x="4" y="91"/>
                  </a:lnTo>
                  <a:lnTo>
                    <a:pt x="3" y="94"/>
                  </a:lnTo>
                  <a:lnTo>
                    <a:pt x="3" y="100"/>
                  </a:lnTo>
                  <a:lnTo>
                    <a:pt x="6" y="105"/>
                  </a:lnTo>
                  <a:lnTo>
                    <a:pt x="9" y="109"/>
                  </a:lnTo>
                  <a:lnTo>
                    <a:pt x="11" y="115"/>
                  </a:lnTo>
                  <a:cubicBezTo>
                    <a:pt x="11" y="116"/>
                    <a:pt x="11" y="116"/>
                    <a:pt x="11" y="117"/>
                  </a:cubicBezTo>
                  <a:lnTo>
                    <a:pt x="10" y="122"/>
                  </a:lnTo>
                  <a:cubicBezTo>
                    <a:pt x="10" y="123"/>
                    <a:pt x="9" y="124"/>
                    <a:pt x="8" y="124"/>
                  </a:cubicBezTo>
                  <a:lnTo>
                    <a:pt x="1" y="127"/>
                  </a:lnTo>
                  <a:lnTo>
                    <a:pt x="0" y="129"/>
                  </a:lnTo>
                  <a:lnTo>
                    <a:pt x="0" y="132"/>
                  </a:lnTo>
                  <a:lnTo>
                    <a:pt x="2" y="136"/>
                  </a:lnTo>
                  <a:lnTo>
                    <a:pt x="7" y="144"/>
                  </a:lnTo>
                  <a:lnTo>
                    <a:pt x="11" y="147"/>
                  </a:lnTo>
                  <a:cubicBezTo>
                    <a:pt x="12" y="147"/>
                    <a:pt x="12" y="148"/>
                    <a:pt x="12" y="148"/>
                  </a:cubicBezTo>
                  <a:lnTo>
                    <a:pt x="15" y="153"/>
                  </a:lnTo>
                  <a:lnTo>
                    <a:pt x="22" y="152"/>
                  </a:lnTo>
                  <a:lnTo>
                    <a:pt x="22" y="152"/>
                  </a:lnTo>
                  <a:lnTo>
                    <a:pt x="23" y="150"/>
                  </a:lnTo>
                  <a:lnTo>
                    <a:pt x="25" y="147"/>
                  </a:lnTo>
                  <a:cubicBezTo>
                    <a:pt x="26" y="146"/>
                    <a:pt x="27" y="146"/>
                    <a:pt x="28" y="146"/>
                  </a:cubicBezTo>
                  <a:lnTo>
                    <a:pt x="30" y="146"/>
                  </a:lnTo>
                  <a:cubicBezTo>
                    <a:pt x="31" y="146"/>
                    <a:pt x="32" y="147"/>
                    <a:pt x="33" y="147"/>
                  </a:cubicBezTo>
                  <a:lnTo>
                    <a:pt x="34" y="149"/>
                  </a:lnTo>
                  <a:cubicBezTo>
                    <a:pt x="35" y="149"/>
                    <a:pt x="35" y="150"/>
                    <a:pt x="35" y="150"/>
                  </a:cubicBezTo>
                  <a:lnTo>
                    <a:pt x="36" y="156"/>
                  </a:lnTo>
                  <a:lnTo>
                    <a:pt x="36" y="156"/>
                  </a:lnTo>
                  <a:cubicBezTo>
                    <a:pt x="37" y="156"/>
                    <a:pt x="38" y="155"/>
                    <a:pt x="38" y="156"/>
                  </a:cubicBezTo>
                  <a:lnTo>
                    <a:pt x="40" y="156"/>
                  </a:lnTo>
                  <a:cubicBezTo>
                    <a:pt x="41" y="156"/>
                    <a:pt x="42" y="156"/>
                    <a:pt x="43" y="157"/>
                  </a:cubicBezTo>
                  <a:lnTo>
                    <a:pt x="45" y="160"/>
                  </a:lnTo>
                  <a:cubicBezTo>
                    <a:pt x="45" y="161"/>
                    <a:pt x="45" y="161"/>
                    <a:pt x="45" y="162"/>
                  </a:cubicBezTo>
                  <a:lnTo>
                    <a:pt x="47" y="168"/>
                  </a:lnTo>
                  <a:lnTo>
                    <a:pt x="48" y="170"/>
                  </a:lnTo>
                  <a:lnTo>
                    <a:pt x="49" y="171"/>
                  </a:lnTo>
                  <a:lnTo>
                    <a:pt x="51" y="172"/>
                  </a:lnTo>
                  <a:lnTo>
                    <a:pt x="55" y="172"/>
                  </a:lnTo>
                  <a:cubicBezTo>
                    <a:pt x="56" y="172"/>
                    <a:pt x="56" y="172"/>
                    <a:pt x="56" y="173"/>
                  </a:cubicBezTo>
                  <a:lnTo>
                    <a:pt x="59" y="174"/>
                  </a:lnTo>
                  <a:lnTo>
                    <a:pt x="60" y="175"/>
                  </a:lnTo>
                  <a:lnTo>
                    <a:pt x="62" y="178"/>
                  </a:lnTo>
                  <a:lnTo>
                    <a:pt x="62" y="178"/>
                  </a:lnTo>
                  <a:lnTo>
                    <a:pt x="64" y="186"/>
                  </a:lnTo>
                  <a:cubicBezTo>
                    <a:pt x="64" y="187"/>
                    <a:pt x="64" y="189"/>
                    <a:pt x="63" y="189"/>
                  </a:cubicBezTo>
                  <a:cubicBezTo>
                    <a:pt x="63" y="190"/>
                    <a:pt x="62" y="190"/>
                    <a:pt x="62" y="190"/>
                  </a:cubicBezTo>
                  <a:lnTo>
                    <a:pt x="62" y="190"/>
                  </a:lnTo>
                  <a:lnTo>
                    <a:pt x="61" y="192"/>
                  </a:lnTo>
                  <a:cubicBezTo>
                    <a:pt x="61" y="193"/>
                    <a:pt x="61" y="193"/>
                    <a:pt x="61" y="193"/>
                  </a:cubicBezTo>
                  <a:lnTo>
                    <a:pt x="58" y="197"/>
                  </a:lnTo>
                  <a:lnTo>
                    <a:pt x="57" y="199"/>
                  </a:lnTo>
                  <a:lnTo>
                    <a:pt x="59" y="201"/>
                  </a:lnTo>
                  <a:lnTo>
                    <a:pt x="61" y="201"/>
                  </a:lnTo>
                  <a:lnTo>
                    <a:pt x="67" y="198"/>
                  </a:lnTo>
                  <a:cubicBezTo>
                    <a:pt x="67" y="198"/>
                    <a:pt x="68" y="198"/>
                    <a:pt x="69" y="198"/>
                  </a:cubicBezTo>
                  <a:lnTo>
                    <a:pt x="73" y="199"/>
                  </a:lnTo>
                  <a:cubicBezTo>
                    <a:pt x="74" y="199"/>
                    <a:pt x="75" y="199"/>
                    <a:pt x="75" y="200"/>
                  </a:cubicBezTo>
                  <a:lnTo>
                    <a:pt x="77" y="203"/>
                  </a:lnTo>
                  <a:cubicBezTo>
                    <a:pt x="78" y="203"/>
                    <a:pt x="78" y="204"/>
                    <a:pt x="78" y="204"/>
                  </a:cubicBezTo>
                  <a:lnTo>
                    <a:pt x="80" y="214"/>
                  </a:lnTo>
                  <a:lnTo>
                    <a:pt x="85" y="227"/>
                  </a:lnTo>
                  <a:lnTo>
                    <a:pt x="86" y="233"/>
                  </a:lnTo>
                  <a:lnTo>
                    <a:pt x="87" y="238"/>
                  </a:lnTo>
                  <a:cubicBezTo>
                    <a:pt x="87" y="239"/>
                    <a:pt x="86" y="239"/>
                    <a:pt x="86" y="240"/>
                  </a:cubicBezTo>
                  <a:lnTo>
                    <a:pt x="85" y="241"/>
                  </a:lnTo>
                  <a:lnTo>
                    <a:pt x="86" y="241"/>
                  </a:lnTo>
                  <a:cubicBezTo>
                    <a:pt x="87" y="241"/>
                    <a:pt x="87" y="241"/>
                    <a:pt x="87" y="241"/>
                  </a:cubicBezTo>
                  <a:lnTo>
                    <a:pt x="91" y="244"/>
                  </a:lnTo>
                  <a:lnTo>
                    <a:pt x="94" y="247"/>
                  </a:lnTo>
                  <a:cubicBezTo>
                    <a:pt x="95" y="247"/>
                    <a:pt x="95" y="248"/>
                    <a:pt x="95" y="248"/>
                  </a:cubicBezTo>
                  <a:lnTo>
                    <a:pt x="96" y="251"/>
                  </a:lnTo>
                  <a:lnTo>
                    <a:pt x="96" y="252"/>
                  </a:lnTo>
                  <a:lnTo>
                    <a:pt x="94" y="260"/>
                  </a:lnTo>
                  <a:lnTo>
                    <a:pt x="92" y="265"/>
                  </a:lnTo>
                  <a:lnTo>
                    <a:pt x="92" y="267"/>
                  </a:lnTo>
                  <a:lnTo>
                    <a:pt x="92" y="270"/>
                  </a:lnTo>
                  <a:lnTo>
                    <a:pt x="94" y="278"/>
                  </a:lnTo>
                  <a:lnTo>
                    <a:pt x="97" y="289"/>
                  </a:lnTo>
                  <a:lnTo>
                    <a:pt x="100" y="293"/>
                  </a:lnTo>
                  <a:lnTo>
                    <a:pt x="108" y="302"/>
                  </a:lnTo>
                  <a:lnTo>
                    <a:pt x="112" y="307"/>
                  </a:lnTo>
                  <a:lnTo>
                    <a:pt x="116" y="319"/>
                  </a:lnTo>
                  <a:lnTo>
                    <a:pt x="119" y="323"/>
                  </a:lnTo>
                  <a:lnTo>
                    <a:pt x="125" y="328"/>
                  </a:lnTo>
                  <a:lnTo>
                    <a:pt x="126" y="328"/>
                  </a:lnTo>
                  <a:lnTo>
                    <a:pt x="131" y="327"/>
                  </a:lnTo>
                  <a:lnTo>
                    <a:pt x="132" y="328"/>
                  </a:lnTo>
                  <a:lnTo>
                    <a:pt x="134" y="329"/>
                  </a:lnTo>
                  <a:cubicBezTo>
                    <a:pt x="135" y="329"/>
                    <a:pt x="135" y="329"/>
                    <a:pt x="136" y="330"/>
                  </a:cubicBezTo>
                  <a:lnTo>
                    <a:pt x="138" y="334"/>
                  </a:lnTo>
                  <a:cubicBezTo>
                    <a:pt x="139" y="334"/>
                    <a:pt x="139" y="335"/>
                    <a:pt x="139" y="335"/>
                  </a:cubicBezTo>
                  <a:lnTo>
                    <a:pt x="140" y="340"/>
                  </a:lnTo>
                  <a:lnTo>
                    <a:pt x="148" y="343"/>
                  </a:lnTo>
                  <a:cubicBezTo>
                    <a:pt x="148" y="343"/>
                    <a:pt x="148" y="343"/>
                    <a:pt x="149" y="344"/>
                  </a:cubicBezTo>
                  <a:lnTo>
                    <a:pt x="152" y="346"/>
                  </a:lnTo>
                  <a:lnTo>
                    <a:pt x="156" y="350"/>
                  </a:lnTo>
                  <a:lnTo>
                    <a:pt x="164" y="362"/>
                  </a:lnTo>
                  <a:lnTo>
                    <a:pt x="173" y="371"/>
                  </a:lnTo>
                  <a:lnTo>
                    <a:pt x="179" y="381"/>
                  </a:lnTo>
                  <a:lnTo>
                    <a:pt x="187" y="388"/>
                  </a:lnTo>
                  <a:cubicBezTo>
                    <a:pt x="187" y="388"/>
                    <a:pt x="188" y="388"/>
                    <a:pt x="188" y="389"/>
                  </a:cubicBezTo>
                  <a:lnTo>
                    <a:pt x="189" y="393"/>
                  </a:lnTo>
                  <a:lnTo>
                    <a:pt x="190" y="398"/>
                  </a:lnTo>
                  <a:lnTo>
                    <a:pt x="192" y="403"/>
                  </a:lnTo>
                  <a:lnTo>
                    <a:pt x="194" y="406"/>
                  </a:lnTo>
                  <a:lnTo>
                    <a:pt x="215" y="423"/>
                  </a:lnTo>
                  <a:lnTo>
                    <a:pt x="246" y="455"/>
                  </a:lnTo>
                  <a:lnTo>
                    <a:pt x="256" y="467"/>
                  </a:lnTo>
                  <a:lnTo>
                    <a:pt x="266" y="476"/>
                  </a:lnTo>
                  <a:lnTo>
                    <a:pt x="277" y="481"/>
                  </a:lnTo>
                  <a:lnTo>
                    <a:pt x="295" y="484"/>
                  </a:lnTo>
                  <a:lnTo>
                    <a:pt x="296" y="485"/>
                  </a:lnTo>
                  <a:lnTo>
                    <a:pt x="302" y="489"/>
                  </a:lnTo>
                  <a:cubicBezTo>
                    <a:pt x="303" y="489"/>
                    <a:pt x="303" y="490"/>
                    <a:pt x="304" y="490"/>
                  </a:cubicBezTo>
                  <a:lnTo>
                    <a:pt x="307" y="497"/>
                  </a:lnTo>
                  <a:cubicBezTo>
                    <a:pt x="307" y="498"/>
                    <a:pt x="307" y="499"/>
                    <a:pt x="307" y="499"/>
                  </a:cubicBezTo>
                  <a:lnTo>
                    <a:pt x="303" y="521"/>
                  </a:lnTo>
                  <a:lnTo>
                    <a:pt x="307" y="533"/>
                  </a:lnTo>
                  <a:lnTo>
                    <a:pt x="315" y="544"/>
                  </a:lnTo>
                  <a:lnTo>
                    <a:pt x="322" y="551"/>
                  </a:lnTo>
                  <a:lnTo>
                    <a:pt x="326" y="553"/>
                  </a:lnTo>
                  <a:lnTo>
                    <a:pt x="328" y="556"/>
                  </a:lnTo>
                  <a:cubicBezTo>
                    <a:pt x="328" y="556"/>
                    <a:pt x="329" y="556"/>
                    <a:pt x="329" y="557"/>
                  </a:cubicBezTo>
                  <a:lnTo>
                    <a:pt x="330" y="560"/>
                  </a:lnTo>
                  <a:lnTo>
                    <a:pt x="332" y="565"/>
                  </a:lnTo>
                  <a:lnTo>
                    <a:pt x="334" y="570"/>
                  </a:lnTo>
                  <a:lnTo>
                    <a:pt x="338" y="573"/>
                  </a:lnTo>
                  <a:lnTo>
                    <a:pt x="364" y="591"/>
                  </a:lnTo>
                  <a:cubicBezTo>
                    <a:pt x="365" y="591"/>
                    <a:pt x="365" y="591"/>
                    <a:pt x="365" y="592"/>
                  </a:cubicBezTo>
                  <a:lnTo>
                    <a:pt x="373" y="601"/>
                  </a:lnTo>
                  <a:cubicBezTo>
                    <a:pt x="373" y="601"/>
                    <a:pt x="373" y="602"/>
                    <a:pt x="374" y="602"/>
                  </a:cubicBezTo>
                  <a:lnTo>
                    <a:pt x="379" y="616"/>
                  </a:lnTo>
                  <a:lnTo>
                    <a:pt x="379" y="616"/>
                  </a:lnTo>
                  <a:cubicBezTo>
                    <a:pt x="380" y="616"/>
                    <a:pt x="380" y="617"/>
                    <a:pt x="380" y="617"/>
                  </a:cubicBezTo>
                  <a:lnTo>
                    <a:pt x="381" y="625"/>
                  </a:lnTo>
                  <a:cubicBezTo>
                    <a:pt x="381" y="626"/>
                    <a:pt x="380" y="627"/>
                    <a:pt x="379" y="628"/>
                  </a:cubicBezTo>
                  <a:lnTo>
                    <a:pt x="374" y="632"/>
                  </a:lnTo>
                  <a:cubicBezTo>
                    <a:pt x="373" y="632"/>
                    <a:pt x="373" y="632"/>
                    <a:pt x="372" y="632"/>
                  </a:cubicBezTo>
                  <a:lnTo>
                    <a:pt x="370" y="633"/>
                  </a:lnTo>
                  <a:lnTo>
                    <a:pt x="371" y="634"/>
                  </a:lnTo>
                  <a:cubicBezTo>
                    <a:pt x="372" y="635"/>
                    <a:pt x="372" y="637"/>
                    <a:pt x="371" y="638"/>
                  </a:cubicBezTo>
                  <a:lnTo>
                    <a:pt x="374" y="640"/>
                  </a:lnTo>
                  <a:lnTo>
                    <a:pt x="375" y="639"/>
                  </a:lnTo>
                  <a:lnTo>
                    <a:pt x="378" y="636"/>
                  </a:lnTo>
                  <a:cubicBezTo>
                    <a:pt x="378" y="635"/>
                    <a:pt x="379" y="635"/>
                    <a:pt x="379" y="635"/>
                  </a:cubicBezTo>
                  <a:lnTo>
                    <a:pt x="384" y="634"/>
                  </a:lnTo>
                  <a:lnTo>
                    <a:pt x="385" y="634"/>
                  </a:lnTo>
                  <a:lnTo>
                    <a:pt x="390" y="635"/>
                  </a:lnTo>
                  <a:lnTo>
                    <a:pt x="398" y="638"/>
                  </a:lnTo>
                  <a:lnTo>
                    <a:pt x="401" y="638"/>
                  </a:lnTo>
                  <a:lnTo>
                    <a:pt x="402" y="637"/>
                  </a:lnTo>
                  <a:cubicBezTo>
                    <a:pt x="403" y="637"/>
                    <a:pt x="403" y="636"/>
                    <a:pt x="404" y="636"/>
                  </a:cubicBezTo>
                  <a:lnTo>
                    <a:pt x="406" y="636"/>
                  </a:lnTo>
                  <a:lnTo>
                    <a:pt x="406" y="636"/>
                  </a:lnTo>
                  <a:cubicBezTo>
                    <a:pt x="407" y="636"/>
                    <a:pt x="408" y="637"/>
                    <a:pt x="409" y="638"/>
                  </a:cubicBezTo>
                  <a:lnTo>
                    <a:pt x="411" y="641"/>
                  </a:lnTo>
                  <a:cubicBezTo>
                    <a:pt x="412" y="641"/>
                    <a:pt x="412" y="642"/>
                    <a:pt x="412" y="642"/>
                  </a:cubicBezTo>
                  <a:lnTo>
                    <a:pt x="412" y="645"/>
                  </a:lnTo>
                  <a:cubicBezTo>
                    <a:pt x="412" y="645"/>
                    <a:pt x="412" y="645"/>
                    <a:pt x="412" y="646"/>
                  </a:cubicBezTo>
                  <a:lnTo>
                    <a:pt x="412" y="652"/>
                  </a:lnTo>
                  <a:lnTo>
                    <a:pt x="413" y="654"/>
                  </a:lnTo>
                  <a:lnTo>
                    <a:pt x="418" y="662"/>
                  </a:lnTo>
                  <a:lnTo>
                    <a:pt x="419" y="663"/>
                  </a:lnTo>
                  <a:lnTo>
                    <a:pt x="425" y="664"/>
                  </a:lnTo>
                  <a:cubicBezTo>
                    <a:pt x="426" y="665"/>
                    <a:pt x="426" y="665"/>
                    <a:pt x="426" y="665"/>
                  </a:cubicBezTo>
                  <a:lnTo>
                    <a:pt x="431" y="669"/>
                  </a:lnTo>
                  <a:lnTo>
                    <a:pt x="440" y="679"/>
                  </a:lnTo>
                  <a:lnTo>
                    <a:pt x="444" y="682"/>
                  </a:lnTo>
                  <a:lnTo>
                    <a:pt x="454" y="689"/>
                  </a:lnTo>
                  <a:lnTo>
                    <a:pt x="489" y="712"/>
                  </a:lnTo>
                  <a:lnTo>
                    <a:pt x="495" y="715"/>
                  </a:lnTo>
                  <a:lnTo>
                    <a:pt x="504" y="718"/>
                  </a:lnTo>
                  <a:lnTo>
                    <a:pt x="509" y="718"/>
                  </a:lnTo>
                  <a:cubicBezTo>
                    <a:pt x="510" y="718"/>
                    <a:pt x="511" y="718"/>
                    <a:pt x="511" y="719"/>
                  </a:cubicBezTo>
                  <a:lnTo>
                    <a:pt x="513" y="720"/>
                  </a:lnTo>
                  <a:cubicBezTo>
                    <a:pt x="514" y="720"/>
                    <a:pt x="514" y="721"/>
                    <a:pt x="514" y="721"/>
                  </a:cubicBezTo>
                  <a:lnTo>
                    <a:pt x="518" y="726"/>
                  </a:lnTo>
                  <a:lnTo>
                    <a:pt x="519" y="727"/>
                  </a:lnTo>
                  <a:lnTo>
                    <a:pt x="528" y="729"/>
                  </a:lnTo>
                  <a:lnTo>
                    <a:pt x="528" y="728"/>
                  </a:lnTo>
                  <a:lnTo>
                    <a:pt x="529" y="728"/>
                  </a:lnTo>
                  <a:lnTo>
                    <a:pt x="531" y="727"/>
                  </a:lnTo>
                  <a:cubicBezTo>
                    <a:pt x="532" y="727"/>
                    <a:pt x="532" y="726"/>
                    <a:pt x="533" y="726"/>
                  </a:cubicBezTo>
                  <a:lnTo>
                    <a:pt x="535" y="727"/>
                  </a:lnTo>
                  <a:lnTo>
                    <a:pt x="535" y="726"/>
                  </a:lnTo>
                  <a:cubicBezTo>
                    <a:pt x="534" y="725"/>
                    <a:pt x="535" y="723"/>
                    <a:pt x="536" y="722"/>
                  </a:cubicBezTo>
                  <a:lnTo>
                    <a:pt x="542" y="718"/>
                  </a:lnTo>
                  <a:lnTo>
                    <a:pt x="545" y="715"/>
                  </a:lnTo>
                  <a:lnTo>
                    <a:pt x="547" y="711"/>
                  </a:lnTo>
                  <a:lnTo>
                    <a:pt x="547" y="704"/>
                  </a:lnTo>
                  <a:lnTo>
                    <a:pt x="545" y="698"/>
                  </a:lnTo>
                  <a:lnTo>
                    <a:pt x="542" y="694"/>
                  </a:lnTo>
                  <a:lnTo>
                    <a:pt x="539" y="691"/>
                  </a:lnTo>
                  <a:lnTo>
                    <a:pt x="531" y="679"/>
                  </a:lnTo>
                  <a:lnTo>
                    <a:pt x="528" y="672"/>
                  </a:lnTo>
                  <a:lnTo>
                    <a:pt x="526" y="665"/>
                  </a:lnTo>
                  <a:lnTo>
                    <a:pt x="526" y="660"/>
                  </a:lnTo>
                  <a:cubicBezTo>
                    <a:pt x="526" y="659"/>
                    <a:pt x="526" y="659"/>
                    <a:pt x="527" y="658"/>
                  </a:cubicBezTo>
                  <a:lnTo>
                    <a:pt x="529" y="655"/>
                  </a:lnTo>
                  <a:lnTo>
                    <a:pt x="529" y="654"/>
                  </a:lnTo>
                  <a:lnTo>
                    <a:pt x="532" y="652"/>
                  </a:lnTo>
                  <a:lnTo>
                    <a:pt x="531" y="648"/>
                  </a:lnTo>
                  <a:lnTo>
                    <a:pt x="527" y="640"/>
                  </a:lnTo>
                  <a:lnTo>
                    <a:pt x="525" y="634"/>
                  </a:lnTo>
                  <a:cubicBezTo>
                    <a:pt x="524" y="633"/>
                    <a:pt x="524" y="633"/>
                    <a:pt x="524" y="633"/>
                  </a:cubicBezTo>
                  <a:lnTo>
                    <a:pt x="524" y="628"/>
                  </a:lnTo>
                  <a:lnTo>
                    <a:pt x="524" y="627"/>
                  </a:lnTo>
                  <a:lnTo>
                    <a:pt x="528" y="616"/>
                  </a:lnTo>
                  <a:lnTo>
                    <a:pt x="529" y="615"/>
                  </a:lnTo>
                  <a:lnTo>
                    <a:pt x="535" y="609"/>
                  </a:lnTo>
                  <a:cubicBezTo>
                    <a:pt x="535" y="609"/>
                    <a:pt x="536" y="609"/>
                    <a:pt x="537" y="609"/>
                  </a:cubicBezTo>
                  <a:lnTo>
                    <a:pt x="548" y="606"/>
                  </a:lnTo>
                  <a:lnTo>
                    <a:pt x="560" y="606"/>
                  </a:lnTo>
                  <a:lnTo>
                    <a:pt x="564" y="606"/>
                  </a:lnTo>
                  <a:lnTo>
                    <a:pt x="561" y="591"/>
                  </a:lnTo>
                  <a:lnTo>
                    <a:pt x="561" y="583"/>
                  </a:lnTo>
                  <a:lnTo>
                    <a:pt x="561" y="582"/>
                  </a:lnTo>
                  <a:lnTo>
                    <a:pt x="563" y="574"/>
                  </a:lnTo>
                  <a:lnTo>
                    <a:pt x="566" y="566"/>
                  </a:lnTo>
                  <a:lnTo>
                    <a:pt x="572" y="557"/>
                  </a:lnTo>
                  <a:lnTo>
                    <a:pt x="571" y="557"/>
                  </a:lnTo>
                  <a:cubicBezTo>
                    <a:pt x="570" y="556"/>
                    <a:pt x="571" y="555"/>
                    <a:pt x="570" y="554"/>
                  </a:cubicBezTo>
                  <a:cubicBezTo>
                    <a:pt x="570" y="553"/>
                    <a:pt x="569" y="552"/>
                    <a:pt x="570" y="552"/>
                  </a:cubicBezTo>
                  <a:lnTo>
                    <a:pt x="573" y="547"/>
                  </a:lnTo>
                  <a:cubicBezTo>
                    <a:pt x="573" y="547"/>
                    <a:pt x="574" y="547"/>
                    <a:pt x="574" y="546"/>
                  </a:cubicBezTo>
                  <a:lnTo>
                    <a:pt x="599" y="528"/>
                  </a:lnTo>
                  <a:cubicBezTo>
                    <a:pt x="599" y="528"/>
                    <a:pt x="599" y="528"/>
                    <a:pt x="600" y="528"/>
                  </a:cubicBezTo>
                  <a:lnTo>
                    <a:pt x="601" y="527"/>
                  </a:lnTo>
                  <a:lnTo>
                    <a:pt x="601" y="526"/>
                  </a:lnTo>
                  <a:cubicBezTo>
                    <a:pt x="600" y="526"/>
                    <a:pt x="600" y="525"/>
                    <a:pt x="600" y="524"/>
                  </a:cubicBezTo>
                  <a:cubicBezTo>
                    <a:pt x="600" y="523"/>
                    <a:pt x="601" y="522"/>
                    <a:pt x="602" y="521"/>
                  </a:cubicBezTo>
                  <a:lnTo>
                    <a:pt x="606" y="520"/>
                  </a:lnTo>
                  <a:cubicBezTo>
                    <a:pt x="606" y="519"/>
                    <a:pt x="606" y="519"/>
                    <a:pt x="607" y="519"/>
                  </a:cubicBezTo>
                  <a:lnTo>
                    <a:pt x="618" y="518"/>
                  </a:lnTo>
                  <a:cubicBezTo>
                    <a:pt x="619" y="518"/>
                    <a:pt x="619" y="518"/>
                    <a:pt x="620" y="518"/>
                  </a:cubicBezTo>
                  <a:lnTo>
                    <a:pt x="625" y="520"/>
                  </a:lnTo>
                  <a:cubicBezTo>
                    <a:pt x="625" y="520"/>
                    <a:pt x="625" y="520"/>
                    <a:pt x="626" y="520"/>
                  </a:cubicBezTo>
                  <a:lnTo>
                    <a:pt x="631" y="524"/>
                  </a:lnTo>
                  <a:cubicBezTo>
                    <a:pt x="631" y="524"/>
                    <a:pt x="631" y="524"/>
                    <a:pt x="632" y="525"/>
                  </a:cubicBezTo>
                  <a:lnTo>
                    <a:pt x="633" y="527"/>
                  </a:lnTo>
                  <a:lnTo>
                    <a:pt x="634" y="528"/>
                  </a:lnTo>
                  <a:lnTo>
                    <a:pt x="634" y="530"/>
                  </a:lnTo>
                  <a:lnTo>
                    <a:pt x="634" y="532"/>
                  </a:lnTo>
                  <a:lnTo>
                    <a:pt x="634" y="533"/>
                  </a:lnTo>
                  <a:lnTo>
                    <a:pt x="638" y="539"/>
                  </a:lnTo>
                  <a:lnTo>
                    <a:pt x="640" y="534"/>
                  </a:lnTo>
                  <a:cubicBezTo>
                    <a:pt x="640" y="534"/>
                    <a:pt x="641" y="533"/>
                    <a:pt x="642" y="533"/>
                  </a:cubicBezTo>
                  <a:lnTo>
                    <a:pt x="644" y="532"/>
                  </a:lnTo>
                  <a:cubicBezTo>
                    <a:pt x="644" y="531"/>
                    <a:pt x="645" y="531"/>
                    <a:pt x="645" y="531"/>
                  </a:cubicBezTo>
                  <a:lnTo>
                    <a:pt x="647" y="531"/>
                  </a:lnTo>
                  <a:lnTo>
                    <a:pt x="643" y="524"/>
                  </a:lnTo>
                  <a:lnTo>
                    <a:pt x="637" y="508"/>
                  </a:lnTo>
                  <a:lnTo>
                    <a:pt x="632" y="500"/>
                  </a:lnTo>
                  <a:lnTo>
                    <a:pt x="629" y="500"/>
                  </a:lnTo>
                  <a:cubicBezTo>
                    <a:pt x="628" y="501"/>
                    <a:pt x="627" y="500"/>
                    <a:pt x="626" y="500"/>
                  </a:cubicBezTo>
                  <a:cubicBezTo>
                    <a:pt x="625" y="499"/>
                    <a:pt x="625" y="498"/>
                    <a:pt x="625" y="497"/>
                  </a:cubicBezTo>
                  <a:lnTo>
                    <a:pt x="625" y="496"/>
                  </a:lnTo>
                  <a:cubicBezTo>
                    <a:pt x="625" y="495"/>
                    <a:pt x="625" y="495"/>
                    <a:pt x="625" y="494"/>
                  </a:cubicBezTo>
                  <a:lnTo>
                    <a:pt x="625" y="493"/>
                  </a:lnTo>
                  <a:lnTo>
                    <a:pt x="624" y="490"/>
                  </a:lnTo>
                  <a:lnTo>
                    <a:pt x="621" y="489"/>
                  </a:lnTo>
                  <a:lnTo>
                    <a:pt x="620" y="489"/>
                  </a:lnTo>
                  <a:lnTo>
                    <a:pt x="618" y="487"/>
                  </a:lnTo>
                  <a:cubicBezTo>
                    <a:pt x="617" y="487"/>
                    <a:pt x="617" y="486"/>
                    <a:pt x="617" y="485"/>
                  </a:cubicBezTo>
                  <a:lnTo>
                    <a:pt x="617" y="482"/>
                  </a:lnTo>
                  <a:cubicBezTo>
                    <a:pt x="616" y="482"/>
                    <a:pt x="617" y="481"/>
                    <a:pt x="617" y="481"/>
                  </a:cubicBezTo>
                  <a:lnTo>
                    <a:pt x="618" y="47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37" name="Freeform 522">
              <a:extLst>
                <a:ext uri="{FF2B5EF4-FFF2-40B4-BE49-F238E27FC236}">
                  <a16:creationId xmlns:a16="http://schemas.microsoft.com/office/drawing/2014/main" id="{88FCE4E2-5A3E-42C3-A41D-5EA55868D734}"/>
                </a:ext>
              </a:extLst>
            </p:cNvPr>
            <p:cNvSpPr>
              <a:spLocks noChangeArrowheads="1"/>
            </p:cNvSpPr>
            <p:nvPr/>
          </p:nvSpPr>
          <p:spPr bwMode="auto">
            <a:xfrm>
              <a:off x="8018462" y="3140075"/>
              <a:ext cx="263525" cy="214313"/>
            </a:xfrm>
            <a:custGeom>
              <a:avLst/>
              <a:gdLst>
                <a:gd name="T0" fmla="*/ 9 w 734"/>
                <a:gd name="T1" fmla="*/ 175 h 594"/>
                <a:gd name="T2" fmla="*/ 21 w 734"/>
                <a:gd name="T3" fmla="*/ 196 h 594"/>
                <a:gd name="T4" fmla="*/ 59 w 734"/>
                <a:gd name="T5" fmla="*/ 231 h 594"/>
                <a:gd name="T6" fmla="*/ 111 w 734"/>
                <a:gd name="T7" fmla="*/ 207 h 594"/>
                <a:gd name="T8" fmla="*/ 139 w 734"/>
                <a:gd name="T9" fmla="*/ 245 h 594"/>
                <a:gd name="T10" fmla="*/ 154 w 734"/>
                <a:gd name="T11" fmla="*/ 295 h 594"/>
                <a:gd name="T12" fmla="*/ 187 w 734"/>
                <a:gd name="T13" fmla="*/ 292 h 594"/>
                <a:gd name="T14" fmla="*/ 213 w 734"/>
                <a:gd name="T15" fmla="*/ 307 h 594"/>
                <a:gd name="T16" fmla="*/ 230 w 734"/>
                <a:gd name="T17" fmla="*/ 339 h 594"/>
                <a:gd name="T18" fmla="*/ 279 w 734"/>
                <a:gd name="T19" fmla="*/ 340 h 594"/>
                <a:gd name="T20" fmla="*/ 307 w 734"/>
                <a:gd name="T21" fmla="*/ 363 h 594"/>
                <a:gd name="T22" fmla="*/ 326 w 734"/>
                <a:gd name="T23" fmla="*/ 380 h 594"/>
                <a:gd name="T24" fmla="*/ 327 w 734"/>
                <a:gd name="T25" fmla="*/ 428 h 594"/>
                <a:gd name="T26" fmla="*/ 319 w 734"/>
                <a:gd name="T27" fmla="*/ 459 h 594"/>
                <a:gd name="T28" fmla="*/ 404 w 734"/>
                <a:gd name="T29" fmla="*/ 438 h 594"/>
                <a:gd name="T30" fmla="*/ 430 w 734"/>
                <a:gd name="T31" fmla="*/ 399 h 594"/>
                <a:gd name="T32" fmla="*/ 456 w 734"/>
                <a:gd name="T33" fmla="*/ 428 h 594"/>
                <a:gd name="T34" fmla="*/ 447 w 734"/>
                <a:gd name="T35" fmla="*/ 466 h 594"/>
                <a:gd name="T36" fmla="*/ 451 w 734"/>
                <a:gd name="T37" fmla="*/ 497 h 594"/>
                <a:gd name="T38" fmla="*/ 468 w 734"/>
                <a:gd name="T39" fmla="*/ 506 h 594"/>
                <a:gd name="T40" fmla="*/ 512 w 734"/>
                <a:gd name="T41" fmla="*/ 540 h 594"/>
                <a:gd name="T42" fmla="*/ 545 w 734"/>
                <a:gd name="T43" fmla="*/ 559 h 594"/>
                <a:gd name="T44" fmla="*/ 571 w 734"/>
                <a:gd name="T45" fmla="*/ 593 h 594"/>
                <a:gd name="T46" fmla="*/ 597 w 734"/>
                <a:gd name="T47" fmla="*/ 583 h 594"/>
                <a:gd name="T48" fmla="*/ 624 w 734"/>
                <a:gd name="T49" fmla="*/ 581 h 594"/>
                <a:gd name="T50" fmla="*/ 637 w 734"/>
                <a:gd name="T51" fmla="*/ 561 h 594"/>
                <a:gd name="T52" fmla="*/ 631 w 734"/>
                <a:gd name="T53" fmla="*/ 545 h 594"/>
                <a:gd name="T54" fmla="*/ 610 w 734"/>
                <a:gd name="T55" fmla="*/ 517 h 594"/>
                <a:gd name="T56" fmla="*/ 607 w 734"/>
                <a:gd name="T57" fmla="*/ 486 h 594"/>
                <a:gd name="T58" fmla="*/ 623 w 734"/>
                <a:gd name="T59" fmla="*/ 456 h 594"/>
                <a:gd name="T60" fmla="*/ 633 w 734"/>
                <a:gd name="T61" fmla="*/ 432 h 594"/>
                <a:gd name="T62" fmla="*/ 645 w 734"/>
                <a:gd name="T63" fmla="*/ 413 h 594"/>
                <a:gd name="T64" fmla="*/ 679 w 734"/>
                <a:gd name="T65" fmla="*/ 399 h 594"/>
                <a:gd name="T66" fmla="*/ 695 w 734"/>
                <a:gd name="T67" fmla="*/ 380 h 594"/>
                <a:gd name="T68" fmla="*/ 716 w 734"/>
                <a:gd name="T69" fmla="*/ 362 h 594"/>
                <a:gd name="T70" fmla="*/ 733 w 734"/>
                <a:gd name="T71" fmla="*/ 351 h 594"/>
                <a:gd name="T72" fmla="*/ 726 w 734"/>
                <a:gd name="T73" fmla="*/ 312 h 594"/>
                <a:gd name="T74" fmla="*/ 698 w 734"/>
                <a:gd name="T75" fmla="*/ 300 h 594"/>
                <a:gd name="T76" fmla="*/ 702 w 734"/>
                <a:gd name="T77" fmla="*/ 272 h 594"/>
                <a:gd name="T78" fmla="*/ 672 w 734"/>
                <a:gd name="T79" fmla="*/ 244 h 594"/>
                <a:gd name="T80" fmla="*/ 625 w 734"/>
                <a:gd name="T81" fmla="*/ 229 h 594"/>
                <a:gd name="T82" fmla="*/ 602 w 734"/>
                <a:gd name="T83" fmla="*/ 218 h 594"/>
                <a:gd name="T84" fmla="*/ 588 w 734"/>
                <a:gd name="T85" fmla="*/ 192 h 594"/>
                <a:gd name="T86" fmla="*/ 618 w 734"/>
                <a:gd name="T87" fmla="*/ 140 h 594"/>
                <a:gd name="T88" fmla="*/ 628 w 734"/>
                <a:gd name="T89" fmla="*/ 110 h 594"/>
                <a:gd name="T90" fmla="*/ 594 w 734"/>
                <a:gd name="T91" fmla="*/ 92 h 594"/>
                <a:gd name="T92" fmla="*/ 559 w 734"/>
                <a:gd name="T93" fmla="*/ 71 h 594"/>
                <a:gd name="T94" fmla="*/ 509 w 734"/>
                <a:gd name="T95" fmla="*/ 66 h 594"/>
                <a:gd name="T96" fmla="*/ 482 w 734"/>
                <a:gd name="T97" fmla="*/ 35 h 594"/>
                <a:gd name="T98" fmla="*/ 473 w 734"/>
                <a:gd name="T99" fmla="*/ 23 h 594"/>
                <a:gd name="T100" fmla="*/ 425 w 734"/>
                <a:gd name="T101" fmla="*/ 25 h 594"/>
                <a:gd name="T102" fmla="*/ 430 w 734"/>
                <a:gd name="T103" fmla="*/ 0 h 594"/>
                <a:gd name="T104" fmla="*/ 400 w 734"/>
                <a:gd name="T105" fmla="*/ 24 h 594"/>
                <a:gd name="T106" fmla="*/ 373 w 734"/>
                <a:gd name="T107" fmla="*/ 12 h 594"/>
                <a:gd name="T108" fmla="*/ 362 w 734"/>
                <a:gd name="T109" fmla="*/ 18 h 594"/>
                <a:gd name="T110" fmla="*/ 355 w 734"/>
                <a:gd name="T111" fmla="*/ 45 h 594"/>
                <a:gd name="T112" fmla="*/ 348 w 734"/>
                <a:gd name="T113" fmla="*/ 64 h 594"/>
                <a:gd name="T114" fmla="*/ 324 w 734"/>
                <a:gd name="T115" fmla="*/ 51 h 594"/>
                <a:gd name="T116" fmla="*/ 265 w 734"/>
                <a:gd name="T117" fmla="*/ 90 h 594"/>
                <a:gd name="T118" fmla="*/ 228 w 734"/>
                <a:gd name="T119" fmla="*/ 72 h 594"/>
                <a:gd name="T120" fmla="*/ 173 w 734"/>
                <a:gd name="T121" fmla="*/ 81 h 594"/>
                <a:gd name="T122" fmla="*/ 145 w 734"/>
                <a:gd name="T123" fmla="*/ 59 h 594"/>
                <a:gd name="T124" fmla="*/ 4 w 734"/>
                <a:gd name="T125" fmla="*/ 121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4" h="594">
                  <a:moveTo>
                    <a:pt x="1" y="125"/>
                  </a:moveTo>
                  <a:lnTo>
                    <a:pt x="4" y="142"/>
                  </a:lnTo>
                  <a:lnTo>
                    <a:pt x="14" y="154"/>
                  </a:lnTo>
                  <a:cubicBezTo>
                    <a:pt x="14" y="155"/>
                    <a:pt x="15" y="156"/>
                    <a:pt x="15" y="157"/>
                  </a:cubicBezTo>
                  <a:lnTo>
                    <a:pt x="16" y="164"/>
                  </a:lnTo>
                  <a:cubicBezTo>
                    <a:pt x="16" y="165"/>
                    <a:pt x="15" y="167"/>
                    <a:pt x="14" y="169"/>
                  </a:cubicBezTo>
                  <a:lnTo>
                    <a:pt x="13" y="170"/>
                  </a:lnTo>
                  <a:lnTo>
                    <a:pt x="9" y="175"/>
                  </a:lnTo>
                  <a:lnTo>
                    <a:pt x="12" y="185"/>
                  </a:lnTo>
                  <a:cubicBezTo>
                    <a:pt x="13" y="186"/>
                    <a:pt x="13" y="187"/>
                    <a:pt x="13" y="188"/>
                  </a:cubicBezTo>
                  <a:lnTo>
                    <a:pt x="12" y="190"/>
                  </a:lnTo>
                  <a:cubicBezTo>
                    <a:pt x="12" y="191"/>
                    <a:pt x="12" y="191"/>
                    <a:pt x="12" y="191"/>
                  </a:cubicBezTo>
                  <a:cubicBezTo>
                    <a:pt x="13" y="192"/>
                    <a:pt x="14" y="193"/>
                    <a:pt x="14" y="194"/>
                  </a:cubicBezTo>
                  <a:lnTo>
                    <a:pt x="15" y="196"/>
                  </a:lnTo>
                  <a:lnTo>
                    <a:pt x="18" y="196"/>
                  </a:lnTo>
                  <a:lnTo>
                    <a:pt x="21" y="196"/>
                  </a:lnTo>
                  <a:cubicBezTo>
                    <a:pt x="22" y="196"/>
                    <a:pt x="23" y="196"/>
                    <a:pt x="24" y="197"/>
                  </a:cubicBezTo>
                  <a:lnTo>
                    <a:pt x="27" y="198"/>
                  </a:lnTo>
                  <a:cubicBezTo>
                    <a:pt x="28" y="199"/>
                    <a:pt x="29" y="200"/>
                    <a:pt x="30" y="201"/>
                  </a:cubicBezTo>
                  <a:lnTo>
                    <a:pt x="32" y="206"/>
                  </a:lnTo>
                  <a:lnTo>
                    <a:pt x="39" y="213"/>
                  </a:lnTo>
                  <a:cubicBezTo>
                    <a:pt x="39" y="213"/>
                    <a:pt x="40" y="214"/>
                    <a:pt x="40" y="215"/>
                  </a:cubicBezTo>
                  <a:lnTo>
                    <a:pt x="46" y="225"/>
                  </a:lnTo>
                  <a:lnTo>
                    <a:pt x="59" y="231"/>
                  </a:lnTo>
                  <a:lnTo>
                    <a:pt x="63" y="224"/>
                  </a:lnTo>
                  <a:lnTo>
                    <a:pt x="67" y="218"/>
                  </a:lnTo>
                  <a:cubicBezTo>
                    <a:pt x="68" y="218"/>
                    <a:pt x="68" y="217"/>
                    <a:pt x="69" y="217"/>
                  </a:cubicBezTo>
                  <a:lnTo>
                    <a:pt x="74" y="214"/>
                  </a:lnTo>
                  <a:cubicBezTo>
                    <a:pt x="74" y="214"/>
                    <a:pt x="75" y="214"/>
                    <a:pt x="75" y="213"/>
                  </a:cubicBezTo>
                  <a:lnTo>
                    <a:pt x="101" y="205"/>
                  </a:lnTo>
                  <a:cubicBezTo>
                    <a:pt x="103" y="205"/>
                    <a:pt x="104" y="205"/>
                    <a:pt x="106" y="205"/>
                  </a:cubicBezTo>
                  <a:lnTo>
                    <a:pt x="111" y="207"/>
                  </a:lnTo>
                  <a:cubicBezTo>
                    <a:pt x="112" y="207"/>
                    <a:pt x="113" y="208"/>
                    <a:pt x="114" y="209"/>
                  </a:cubicBezTo>
                  <a:lnTo>
                    <a:pt x="118" y="212"/>
                  </a:lnTo>
                  <a:cubicBezTo>
                    <a:pt x="118" y="212"/>
                    <a:pt x="119" y="213"/>
                    <a:pt x="119" y="214"/>
                  </a:cubicBezTo>
                  <a:lnTo>
                    <a:pt x="127" y="229"/>
                  </a:lnTo>
                  <a:lnTo>
                    <a:pt x="130" y="230"/>
                  </a:lnTo>
                  <a:cubicBezTo>
                    <a:pt x="132" y="230"/>
                    <a:pt x="133" y="232"/>
                    <a:pt x="134" y="233"/>
                  </a:cubicBezTo>
                  <a:lnTo>
                    <a:pt x="136" y="236"/>
                  </a:lnTo>
                  <a:lnTo>
                    <a:pt x="139" y="245"/>
                  </a:lnTo>
                  <a:cubicBezTo>
                    <a:pt x="139" y="247"/>
                    <a:pt x="139" y="249"/>
                    <a:pt x="138" y="251"/>
                  </a:cubicBezTo>
                  <a:lnTo>
                    <a:pt x="137" y="254"/>
                  </a:lnTo>
                  <a:lnTo>
                    <a:pt x="138" y="260"/>
                  </a:lnTo>
                  <a:lnTo>
                    <a:pt x="143" y="276"/>
                  </a:lnTo>
                  <a:cubicBezTo>
                    <a:pt x="143" y="277"/>
                    <a:pt x="143" y="278"/>
                    <a:pt x="143" y="278"/>
                  </a:cubicBezTo>
                  <a:lnTo>
                    <a:pt x="143" y="288"/>
                  </a:lnTo>
                  <a:lnTo>
                    <a:pt x="147" y="292"/>
                  </a:lnTo>
                  <a:lnTo>
                    <a:pt x="154" y="295"/>
                  </a:lnTo>
                  <a:lnTo>
                    <a:pt x="158" y="295"/>
                  </a:lnTo>
                  <a:lnTo>
                    <a:pt x="170" y="288"/>
                  </a:lnTo>
                  <a:cubicBezTo>
                    <a:pt x="171" y="287"/>
                    <a:pt x="172" y="287"/>
                    <a:pt x="173" y="286"/>
                  </a:cubicBezTo>
                  <a:lnTo>
                    <a:pt x="176" y="286"/>
                  </a:lnTo>
                  <a:cubicBezTo>
                    <a:pt x="177" y="286"/>
                    <a:pt x="178" y="286"/>
                    <a:pt x="179" y="286"/>
                  </a:cubicBezTo>
                  <a:lnTo>
                    <a:pt x="182" y="287"/>
                  </a:lnTo>
                  <a:cubicBezTo>
                    <a:pt x="183" y="288"/>
                    <a:pt x="185" y="289"/>
                    <a:pt x="186" y="290"/>
                  </a:cubicBezTo>
                  <a:lnTo>
                    <a:pt x="187" y="292"/>
                  </a:lnTo>
                  <a:cubicBezTo>
                    <a:pt x="188" y="293"/>
                    <a:pt x="189" y="295"/>
                    <a:pt x="189" y="296"/>
                  </a:cubicBezTo>
                  <a:lnTo>
                    <a:pt x="194" y="296"/>
                  </a:lnTo>
                  <a:lnTo>
                    <a:pt x="200" y="298"/>
                  </a:lnTo>
                  <a:cubicBezTo>
                    <a:pt x="200" y="298"/>
                    <a:pt x="201" y="298"/>
                    <a:pt x="202" y="298"/>
                  </a:cubicBezTo>
                  <a:lnTo>
                    <a:pt x="206" y="300"/>
                  </a:lnTo>
                  <a:cubicBezTo>
                    <a:pt x="207" y="301"/>
                    <a:pt x="207" y="301"/>
                    <a:pt x="208" y="302"/>
                  </a:cubicBezTo>
                  <a:lnTo>
                    <a:pt x="212" y="305"/>
                  </a:lnTo>
                  <a:cubicBezTo>
                    <a:pt x="212" y="306"/>
                    <a:pt x="213" y="307"/>
                    <a:pt x="213" y="307"/>
                  </a:cubicBezTo>
                  <a:lnTo>
                    <a:pt x="216" y="313"/>
                  </a:lnTo>
                  <a:cubicBezTo>
                    <a:pt x="217" y="314"/>
                    <a:pt x="217" y="315"/>
                    <a:pt x="217" y="316"/>
                  </a:cubicBezTo>
                  <a:lnTo>
                    <a:pt x="219" y="328"/>
                  </a:lnTo>
                  <a:lnTo>
                    <a:pt x="220" y="347"/>
                  </a:lnTo>
                  <a:lnTo>
                    <a:pt x="222" y="343"/>
                  </a:lnTo>
                  <a:cubicBezTo>
                    <a:pt x="223" y="342"/>
                    <a:pt x="224" y="341"/>
                    <a:pt x="226" y="341"/>
                  </a:cubicBezTo>
                  <a:lnTo>
                    <a:pt x="228" y="340"/>
                  </a:lnTo>
                  <a:cubicBezTo>
                    <a:pt x="229" y="340"/>
                    <a:pt x="230" y="339"/>
                    <a:pt x="230" y="339"/>
                  </a:cubicBezTo>
                  <a:lnTo>
                    <a:pt x="239" y="339"/>
                  </a:lnTo>
                  <a:lnTo>
                    <a:pt x="249" y="340"/>
                  </a:lnTo>
                  <a:cubicBezTo>
                    <a:pt x="250" y="340"/>
                    <a:pt x="251" y="340"/>
                    <a:pt x="251" y="340"/>
                  </a:cubicBezTo>
                  <a:lnTo>
                    <a:pt x="260" y="346"/>
                  </a:lnTo>
                  <a:lnTo>
                    <a:pt x="261" y="346"/>
                  </a:lnTo>
                  <a:lnTo>
                    <a:pt x="272" y="341"/>
                  </a:lnTo>
                  <a:cubicBezTo>
                    <a:pt x="273" y="341"/>
                    <a:pt x="274" y="341"/>
                    <a:pt x="275" y="340"/>
                  </a:cubicBezTo>
                  <a:lnTo>
                    <a:pt x="279" y="340"/>
                  </a:lnTo>
                  <a:cubicBezTo>
                    <a:pt x="280" y="340"/>
                    <a:pt x="282" y="340"/>
                    <a:pt x="283" y="341"/>
                  </a:cubicBezTo>
                  <a:lnTo>
                    <a:pt x="287" y="343"/>
                  </a:lnTo>
                  <a:cubicBezTo>
                    <a:pt x="288" y="343"/>
                    <a:pt x="289" y="344"/>
                    <a:pt x="289" y="344"/>
                  </a:cubicBezTo>
                  <a:lnTo>
                    <a:pt x="295" y="351"/>
                  </a:lnTo>
                  <a:lnTo>
                    <a:pt x="298" y="352"/>
                  </a:lnTo>
                  <a:lnTo>
                    <a:pt x="303" y="357"/>
                  </a:lnTo>
                  <a:cubicBezTo>
                    <a:pt x="304" y="358"/>
                    <a:pt x="305" y="359"/>
                    <a:pt x="305" y="360"/>
                  </a:cubicBezTo>
                  <a:lnTo>
                    <a:pt x="307" y="363"/>
                  </a:lnTo>
                  <a:lnTo>
                    <a:pt x="308" y="362"/>
                  </a:lnTo>
                  <a:cubicBezTo>
                    <a:pt x="309" y="361"/>
                    <a:pt x="312" y="361"/>
                    <a:pt x="313" y="362"/>
                  </a:cubicBezTo>
                  <a:cubicBezTo>
                    <a:pt x="314" y="362"/>
                    <a:pt x="316" y="363"/>
                    <a:pt x="317" y="363"/>
                  </a:cubicBezTo>
                  <a:lnTo>
                    <a:pt x="323" y="368"/>
                  </a:lnTo>
                  <a:cubicBezTo>
                    <a:pt x="323" y="369"/>
                    <a:pt x="324" y="369"/>
                    <a:pt x="324" y="370"/>
                  </a:cubicBezTo>
                  <a:lnTo>
                    <a:pt x="326" y="372"/>
                  </a:lnTo>
                  <a:cubicBezTo>
                    <a:pt x="327" y="373"/>
                    <a:pt x="327" y="375"/>
                    <a:pt x="327" y="377"/>
                  </a:cubicBezTo>
                  <a:lnTo>
                    <a:pt x="326" y="380"/>
                  </a:lnTo>
                  <a:cubicBezTo>
                    <a:pt x="326" y="382"/>
                    <a:pt x="325" y="383"/>
                    <a:pt x="324" y="384"/>
                  </a:cubicBezTo>
                  <a:lnTo>
                    <a:pt x="322" y="387"/>
                  </a:lnTo>
                  <a:lnTo>
                    <a:pt x="316" y="393"/>
                  </a:lnTo>
                  <a:lnTo>
                    <a:pt x="313" y="405"/>
                  </a:lnTo>
                  <a:cubicBezTo>
                    <a:pt x="314" y="405"/>
                    <a:pt x="315" y="405"/>
                    <a:pt x="316" y="406"/>
                  </a:cubicBezTo>
                  <a:lnTo>
                    <a:pt x="318" y="407"/>
                  </a:lnTo>
                  <a:cubicBezTo>
                    <a:pt x="320" y="408"/>
                    <a:pt x="321" y="410"/>
                    <a:pt x="322" y="412"/>
                  </a:cubicBezTo>
                  <a:lnTo>
                    <a:pt x="327" y="428"/>
                  </a:lnTo>
                  <a:cubicBezTo>
                    <a:pt x="328" y="430"/>
                    <a:pt x="328" y="431"/>
                    <a:pt x="328" y="433"/>
                  </a:cubicBezTo>
                  <a:lnTo>
                    <a:pt x="328" y="435"/>
                  </a:lnTo>
                  <a:cubicBezTo>
                    <a:pt x="328" y="437"/>
                    <a:pt x="326" y="440"/>
                    <a:pt x="324" y="441"/>
                  </a:cubicBezTo>
                  <a:lnTo>
                    <a:pt x="315" y="446"/>
                  </a:lnTo>
                  <a:lnTo>
                    <a:pt x="313" y="449"/>
                  </a:lnTo>
                  <a:lnTo>
                    <a:pt x="313" y="449"/>
                  </a:lnTo>
                  <a:lnTo>
                    <a:pt x="314" y="456"/>
                  </a:lnTo>
                  <a:lnTo>
                    <a:pt x="319" y="459"/>
                  </a:lnTo>
                  <a:lnTo>
                    <a:pt x="332" y="457"/>
                  </a:lnTo>
                  <a:cubicBezTo>
                    <a:pt x="333" y="457"/>
                    <a:pt x="334" y="457"/>
                    <a:pt x="335" y="457"/>
                  </a:cubicBezTo>
                  <a:lnTo>
                    <a:pt x="364" y="465"/>
                  </a:lnTo>
                  <a:lnTo>
                    <a:pt x="367" y="464"/>
                  </a:lnTo>
                  <a:lnTo>
                    <a:pt x="394" y="451"/>
                  </a:lnTo>
                  <a:cubicBezTo>
                    <a:pt x="394" y="451"/>
                    <a:pt x="395" y="451"/>
                    <a:pt x="396" y="451"/>
                  </a:cubicBezTo>
                  <a:lnTo>
                    <a:pt x="402" y="449"/>
                  </a:lnTo>
                  <a:lnTo>
                    <a:pt x="404" y="438"/>
                  </a:lnTo>
                  <a:cubicBezTo>
                    <a:pt x="404" y="437"/>
                    <a:pt x="403" y="437"/>
                    <a:pt x="403" y="436"/>
                  </a:cubicBezTo>
                  <a:cubicBezTo>
                    <a:pt x="403" y="435"/>
                    <a:pt x="403" y="432"/>
                    <a:pt x="403" y="431"/>
                  </a:cubicBezTo>
                  <a:lnTo>
                    <a:pt x="403" y="428"/>
                  </a:lnTo>
                  <a:cubicBezTo>
                    <a:pt x="403" y="427"/>
                    <a:pt x="404" y="427"/>
                    <a:pt x="404" y="426"/>
                  </a:cubicBezTo>
                  <a:lnTo>
                    <a:pt x="405" y="424"/>
                  </a:lnTo>
                  <a:cubicBezTo>
                    <a:pt x="406" y="423"/>
                    <a:pt x="406" y="422"/>
                    <a:pt x="407" y="422"/>
                  </a:cubicBezTo>
                  <a:lnTo>
                    <a:pt x="427" y="400"/>
                  </a:lnTo>
                  <a:cubicBezTo>
                    <a:pt x="428" y="400"/>
                    <a:pt x="429" y="399"/>
                    <a:pt x="430" y="399"/>
                  </a:cubicBezTo>
                  <a:lnTo>
                    <a:pt x="435" y="396"/>
                  </a:lnTo>
                  <a:cubicBezTo>
                    <a:pt x="437" y="395"/>
                    <a:pt x="440" y="395"/>
                    <a:pt x="442" y="396"/>
                  </a:cubicBezTo>
                  <a:cubicBezTo>
                    <a:pt x="444" y="397"/>
                    <a:pt x="445" y="398"/>
                    <a:pt x="446" y="400"/>
                  </a:cubicBezTo>
                  <a:lnTo>
                    <a:pt x="446" y="400"/>
                  </a:lnTo>
                  <a:cubicBezTo>
                    <a:pt x="449" y="399"/>
                    <a:pt x="452" y="400"/>
                    <a:pt x="454" y="403"/>
                  </a:cubicBezTo>
                  <a:lnTo>
                    <a:pt x="456" y="405"/>
                  </a:lnTo>
                  <a:cubicBezTo>
                    <a:pt x="457" y="407"/>
                    <a:pt x="458" y="409"/>
                    <a:pt x="457" y="411"/>
                  </a:cubicBezTo>
                  <a:lnTo>
                    <a:pt x="456" y="428"/>
                  </a:lnTo>
                  <a:cubicBezTo>
                    <a:pt x="455" y="431"/>
                    <a:pt x="453" y="434"/>
                    <a:pt x="450" y="435"/>
                  </a:cubicBezTo>
                  <a:lnTo>
                    <a:pt x="449" y="435"/>
                  </a:lnTo>
                  <a:lnTo>
                    <a:pt x="449" y="437"/>
                  </a:lnTo>
                  <a:lnTo>
                    <a:pt x="449" y="437"/>
                  </a:lnTo>
                  <a:lnTo>
                    <a:pt x="449" y="442"/>
                  </a:lnTo>
                  <a:cubicBezTo>
                    <a:pt x="449" y="443"/>
                    <a:pt x="448" y="444"/>
                    <a:pt x="448" y="445"/>
                  </a:cubicBezTo>
                  <a:lnTo>
                    <a:pt x="441" y="463"/>
                  </a:lnTo>
                  <a:lnTo>
                    <a:pt x="447" y="466"/>
                  </a:lnTo>
                  <a:cubicBezTo>
                    <a:pt x="449" y="467"/>
                    <a:pt x="450" y="468"/>
                    <a:pt x="451" y="469"/>
                  </a:cubicBezTo>
                  <a:lnTo>
                    <a:pt x="454" y="475"/>
                  </a:lnTo>
                  <a:cubicBezTo>
                    <a:pt x="455" y="476"/>
                    <a:pt x="455" y="477"/>
                    <a:pt x="455" y="478"/>
                  </a:cubicBezTo>
                  <a:lnTo>
                    <a:pt x="455" y="482"/>
                  </a:lnTo>
                  <a:cubicBezTo>
                    <a:pt x="456" y="483"/>
                    <a:pt x="456" y="484"/>
                    <a:pt x="455" y="484"/>
                  </a:cubicBezTo>
                  <a:lnTo>
                    <a:pt x="453" y="494"/>
                  </a:lnTo>
                  <a:lnTo>
                    <a:pt x="452" y="496"/>
                  </a:lnTo>
                  <a:cubicBezTo>
                    <a:pt x="452" y="497"/>
                    <a:pt x="451" y="497"/>
                    <a:pt x="451" y="497"/>
                  </a:cubicBezTo>
                  <a:lnTo>
                    <a:pt x="451" y="498"/>
                  </a:lnTo>
                  <a:cubicBezTo>
                    <a:pt x="452" y="498"/>
                    <a:pt x="452" y="499"/>
                    <a:pt x="452" y="500"/>
                  </a:cubicBezTo>
                  <a:cubicBezTo>
                    <a:pt x="452" y="500"/>
                    <a:pt x="453" y="503"/>
                    <a:pt x="453" y="504"/>
                  </a:cubicBezTo>
                  <a:lnTo>
                    <a:pt x="453" y="510"/>
                  </a:lnTo>
                  <a:lnTo>
                    <a:pt x="455" y="509"/>
                  </a:lnTo>
                  <a:lnTo>
                    <a:pt x="462" y="507"/>
                  </a:lnTo>
                  <a:cubicBezTo>
                    <a:pt x="463" y="506"/>
                    <a:pt x="464" y="506"/>
                    <a:pt x="464" y="506"/>
                  </a:cubicBezTo>
                  <a:lnTo>
                    <a:pt x="468" y="506"/>
                  </a:lnTo>
                  <a:cubicBezTo>
                    <a:pt x="469" y="506"/>
                    <a:pt x="471" y="506"/>
                    <a:pt x="473" y="507"/>
                  </a:cubicBezTo>
                  <a:lnTo>
                    <a:pt x="476" y="509"/>
                  </a:lnTo>
                  <a:cubicBezTo>
                    <a:pt x="477" y="509"/>
                    <a:pt x="477" y="510"/>
                    <a:pt x="478" y="510"/>
                  </a:cubicBezTo>
                  <a:lnTo>
                    <a:pt x="487" y="518"/>
                  </a:lnTo>
                  <a:lnTo>
                    <a:pt x="493" y="520"/>
                  </a:lnTo>
                  <a:cubicBezTo>
                    <a:pt x="494" y="520"/>
                    <a:pt x="495" y="521"/>
                    <a:pt x="496" y="522"/>
                  </a:cubicBezTo>
                  <a:lnTo>
                    <a:pt x="498" y="524"/>
                  </a:lnTo>
                  <a:lnTo>
                    <a:pt x="512" y="540"/>
                  </a:lnTo>
                  <a:lnTo>
                    <a:pt x="519" y="538"/>
                  </a:lnTo>
                  <a:lnTo>
                    <a:pt x="525" y="538"/>
                  </a:lnTo>
                  <a:cubicBezTo>
                    <a:pt x="527" y="538"/>
                    <a:pt x="529" y="539"/>
                    <a:pt x="531" y="540"/>
                  </a:cubicBezTo>
                  <a:lnTo>
                    <a:pt x="539" y="549"/>
                  </a:lnTo>
                  <a:cubicBezTo>
                    <a:pt x="540" y="550"/>
                    <a:pt x="540" y="551"/>
                    <a:pt x="541" y="552"/>
                  </a:cubicBezTo>
                  <a:lnTo>
                    <a:pt x="542" y="557"/>
                  </a:lnTo>
                  <a:lnTo>
                    <a:pt x="542" y="558"/>
                  </a:lnTo>
                  <a:cubicBezTo>
                    <a:pt x="543" y="558"/>
                    <a:pt x="545" y="559"/>
                    <a:pt x="545" y="559"/>
                  </a:cubicBezTo>
                  <a:lnTo>
                    <a:pt x="548" y="560"/>
                  </a:lnTo>
                  <a:lnTo>
                    <a:pt x="552" y="562"/>
                  </a:lnTo>
                  <a:cubicBezTo>
                    <a:pt x="553" y="562"/>
                    <a:pt x="554" y="563"/>
                    <a:pt x="555" y="563"/>
                  </a:cubicBezTo>
                  <a:lnTo>
                    <a:pt x="558" y="567"/>
                  </a:lnTo>
                  <a:cubicBezTo>
                    <a:pt x="559" y="567"/>
                    <a:pt x="560" y="568"/>
                    <a:pt x="560" y="569"/>
                  </a:cubicBezTo>
                  <a:lnTo>
                    <a:pt x="571" y="590"/>
                  </a:lnTo>
                  <a:cubicBezTo>
                    <a:pt x="571" y="591"/>
                    <a:pt x="571" y="592"/>
                    <a:pt x="571" y="593"/>
                  </a:cubicBezTo>
                  <a:lnTo>
                    <a:pt x="571" y="593"/>
                  </a:lnTo>
                  <a:lnTo>
                    <a:pt x="573" y="592"/>
                  </a:lnTo>
                  <a:cubicBezTo>
                    <a:pt x="573" y="591"/>
                    <a:pt x="574" y="591"/>
                    <a:pt x="575" y="591"/>
                  </a:cubicBezTo>
                  <a:lnTo>
                    <a:pt x="578" y="589"/>
                  </a:lnTo>
                  <a:cubicBezTo>
                    <a:pt x="580" y="588"/>
                    <a:pt x="583" y="588"/>
                    <a:pt x="585" y="589"/>
                  </a:cubicBezTo>
                  <a:lnTo>
                    <a:pt x="588" y="590"/>
                  </a:lnTo>
                  <a:lnTo>
                    <a:pt x="589" y="588"/>
                  </a:lnTo>
                  <a:cubicBezTo>
                    <a:pt x="590" y="587"/>
                    <a:pt x="591" y="586"/>
                    <a:pt x="592" y="586"/>
                  </a:cubicBezTo>
                  <a:lnTo>
                    <a:pt x="597" y="583"/>
                  </a:lnTo>
                  <a:cubicBezTo>
                    <a:pt x="599" y="582"/>
                    <a:pt x="601" y="582"/>
                    <a:pt x="602" y="583"/>
                  </a:cubicBezTo>
                  <a:lnTo>
                    <a:pt x="607" y="583"/>
                  </a:lnTo>
                  <a:lnTo>
                    <a:pt x="611" y="586"/>
                  </a:lnTo>
                  <a:lnTo>
                    <a:pt x="612" y="585"/>
                  </a:lnTo>
                  <a:cubicBezTo>
                    <a:pt x="613" y="584"/>
                    <a:pt x="614" y="583"/>
                    <a:pt x="615" y="583"/>
                  </a:cubicBezTo>
                  <a:lnTo>
                    <a:pt x="617" y="582"/>
                  </a:lnTo>
                  <a:cubicBezTo>
                    <a:pt x="618" y="581"/>
                    <a:pt x="620" y="580"/>
                    <a:pt x="622" y="581"/>
                  </a:cubicBezTo>
                  <a:lnTo>
                    <a:pt x="624" y="581"/>
                  </a:lnTo>
                  <a:cubicBezTo>
                    <a:pt x="625" y="581"/>
                    <a:pt x="626" y="582"/>
                    <a:pt x="627" y="582"/>
                  </a:cubicBezTo>
                  <a:lnTo>
                    <a:pt x="629" y="583"/>
                  </a:lnTo>
                  <a:lnTo>
                    <a:pt x="630" y="582"/>
                  </a:lnTo>
                  <a:cubicBezTo>
                    <a:pt x="629" y="582"/>
                    <a:pt x="629" y="581"/>
                    <a:pt x="629" y="580"/>
                  </a:cubicBezTo>
                  <a:cubicBezTo>
                    <a:pt x="629" y="577"/>
                    <a:pt x="630" y="575"/>
                    <a:pt x="631" y="573"/>
                  </a:cubicBezTo>
                  <a:lnTo>
                    <a:pt x="634" y="570"/>
                  </a:lnTo>
                  <a:lnTo>
                    <a:pt x="636" y="564"/>
                  </a:lnTo>
                  <a:cubicBezTo>
                    <a:pt x="636" y="563"/>
                    <a:pt x="636" y="562"/>
                    <a:pt x="637" y="561"/>
                  </a:cubicBezTo>
                  <a:lnTo>
                    <a:pt x="637" y="561"/>
                  </a:lnTo>
                  <a:cubicBezTo>
                    <a:pt x="637" y="561"/>
                    <a:pt x="637" y="561"/>
                    <a:pt x="636" y="561"/>
                  </a:cubicBezTo>
                  <a:cubicBezTo>
                    <a:pt x="635" y="560"/>
                    <a:pt x="633" y="557"/>
                    <a:pt x="632" y="556"/>
                  </a:cubicBezTo>
                  <a:lnTo>
                    <a:pt x="632" y="554"/>
                  </a:lnTo>
                  <a:cubicBezTo>
                    <a:pt x="631" y="552"/>
                    <a:pt x="631" y="551"/>
                    <a:pt x="632" y="549"/>
                  </a:cubicBezTo>
                  <a:cubicBezTo>
                    <a:pt x="632" y="549"/>
                    <a:pt x="632" y="548"/>
                    <a:pt x="632" y="547"/>
                  </a:cubicBezTo>
                  <a:cubicBezTo>
                    <a:pt x="632" y="546"/>
                    <a:pt x="632" y="546"/>
                    <a:pt x="632" y="546"/>
                  </a:cubicBezTo>
                  <a:lnTo>
                    <a:pt x="631" y="545"/>
                  </a:lnTo>
                  <a:cubicBezTo>
                    <a:pt x="630" y="545"/>
                    <a:pt x="629" y="545"/>
                    <a:pt x="628" y="544"/>
                  </a:cubicBezTo>
                  <a:cubicBezTo>
                    <a:pt x="626" y="542"/>
                    <a:pt x="624" y="538"/>
                    <a:pt x="624" y="536"/>
                  </a:cubicBezTo>
                  <a:lnTo>
                    <a:pt x="624" y="533"/>
                  </a:lnTo>
                  <a:lnTo>
                    <a:pt x="620" y="525"/>
                  </a:lnTo>
                  <a:cubicBezTo>
                    <a:pt x="619" y="525"/>
                    <a:pt x="618" y="525"/>
                    <a:pt x="617" y="525"/>
                  </a:cubicBezTo>
                  <a:lnTo>
                    <a:pt x="616" y="524"/>
                  </a:lnTo>
                  <a:cubicBezTo>
                    <a:pt x="614" y="523"/>
                    <a:pt x="613" y="522"/>
                    <a:pt x="612" y="521"/>
                  </a:cubicBezTo>
                  <a:lnTo>
                    <a:pt x="610" y="517"/>
                  </a:lnTo>
                  <a:lnTo>
                    <a:pt x="608" y="512"/>
                  </a:lnTo>
                  <a:lnTo>
                    <a:pt x="608" y="506"/>
                  </a:lnTo>
                  <a:cubicBezTo>
                    <a:pt x="608" y="505"/>
                    <a:pt x="608" y="504"/>
                    <a:pt x="608" y="503"/>
                  </a:cubicBezTo>
                  <a:lnTo>
                    <a:pt x="609" y="501"/>
                  </a:lnTo>
                  <a:cubicBezTo>
                    <a:pt x="609" y="500"/>
                    <a:pt x="609" y="500"/>
                    <a:pt x="609" y="500"/>
                  </a:cubicBezTo>
                  <a:cubicBezTo>
                    <a:pt x="609" y="499"/>
                    <a:pt x="609" y="498"/>
                    <a:pt x="609" y="497"/>
                  </a:cubicBezTo>
                  <a:cubicBezTo>
                    <a:pt x="609" y="497"/>
                    <a:pt x="610" y="496"/>
                    <a:pt x="610" y="495"/>
                  </a:cubicBezTo>
                  <a:cubicBezTo>
                    <a:pt x="607" y="493"/>
                    <a:pt x="606" y="490"/>
                    <a:pt x="607" y="486"/>
                  </a:cubicBezTo>
                  <a:lnTo>
                    <a:pt x="608" y="483"/>
                  </a:lnTo>
                  <a:lnTo>
                    <a:pt x="608" y="482"/>
                  </a:lnTo>
                  <a:lnTo>
                    <a:pt x="615" y="469"/>
                  </a:lnTo>
                  <a:cubicBezTo>
                    <a:pt x="616" y="468"/>
                    <a:pt x="617" y="464"/>
                    <a:pt x="618" y="464"/>
                  </a:cubicBezTo>
                  <a:lnTo>
                    <a:pt x="619" y="462"/>
                  </a:lnTo>
                  <a:cubicBezTo>
                    <a:pt x="620" y="461"/>
                    <a:pt x="620" y="460"/>
                    <a:pt x="621" y="460"/>
                  </a:cubicBezTo>
                  <a:cubicBezTo>
                    <a:pt x="622" y="460"/>
                    <a:pt x="623" y="459"/>
                    <a:pt x="624" y="459"/>
                  </a:cubicBezTo>
                  <a:cubicBezTo>
                    <a:pt x="624" y="458"/>
                    <a:pt x="623" y="457"/>
                    <a:pt x="623" y="456"/>
                  </a:cubicBezTo>
                  <a:lnTo>
                    <a:pt x="624" y="451"/>
                  </a:lnTo>
                  <a:cubicBezTo>
                    <a:pt x="624" y="450"/>
                    <a:pt x="624" y="448"/>
                    <a:pt x="625" y="447"/>
                  </a:cubicBezTo>
                  <a:lnTo>
                    <a:pt x="626" y="445"/>
                  </a:lnTo>
                  <a:cubicBezTo>
                    <a:pt x="627" y="444"/>
                    <a:pt x="628" y="443"/>
                    <a:pt x="630" y="443"/>
                  </a:cubicBezTo>
                  <a:lnTo>
                    <a:pt x="631" y="442"/>
                  </a:lnTo>
                  <a:lnTo>
                    <a:pt x="631" y="439"/>
                  </a:lnTo>
                  <a:cubicBezTo>
                    <a:pt x="630" y="437"/>
                    <a:pt x="631" y="435"/>
                    <a:pt x="632" y="434"/>
                  </a:cubicBezTo>
                  <a:lnTo>
                    <a:pt x="633" y="432"/>
                  </a:lnTo>
                  <a:cubicBezTo>
                    <a:pt x="633" y="431"/>
                    <a:pt x="634" y="431"/>
                    <a:pt x="634" y="430"/>
                  </a:cubicBezTo>
                  <a:lnTo>
                    <a:pt x="636" y="428"/>
                  </a:lnTo>
                  <a:lnTo>
                    <a:pt x="637" y="425"/>
                  </a:lnTo>
                  <a:cubicBezTo>
                    <a:pt x="637" y="424"/>
                    <a:pt x="637" y="423"/>
                    <a:pt x="637" y="422"/>
                  </a:cubicBezTo>
                  <a:lnTo>
                    <a:pt x="638" y="420"/>
                  </a:lnTo>
                  <a:cubicBezTo>
                    <a:pt x="638" y="419"/>
                    <a:pt x="639" y="418"/>
                    <a:pt x="640" y="417"/>
                  </a:cubicBezTo>
                  <a:lnTo>
                    <a:pt x="643" y="414"/>
                  </a:lnTo>
                  <a:cubicBezTo>
                    <a:pt x="644" y="414"/>
                    <a:pt x="644" y="413"/>
                    <a:pt x="645" y="413"/>
                  </a:cubicBezTo>
                  <a:lnTo>
                    <a:pt x="652" y="409"/>
                  </a:lnTo>
                  <a:lnTo>
                    <a:pt x="653" y="404"/>
                  </a:lnTo>
                  <a:cubicBezTo>
                    <a:pt x="653" y="403"/>
                    <a:pt x="654" y="402"/>
                    <a:pt x="654" y="401"/>
                  </a:cubicBezTo>
                  <a:lnTo>
                    <a:pt x="656" y="398"/>
                  </a:lnTo>
                  <a:cubicBezTo>
                    <a:pt x="657" y="396"/>
                    <a:pt x="659" y="395"/>
                    <a:pt x="662" y="394"/>
                  </a:cubicBezTo>
                  <a:lnTo>
                    <a:pt x="665" y="393"/>
                  </a:lnTo>
                  <a:cubicBezTo>
                    <a:pt x="668" y="391"/>
                    <a:pt x="673" y="391"/>
                    <a:pt x="676" y="394"/>
                  </a:cubicBezTo>
                  <a:cubicBezTo>
                    <a:pt x="677" y="395"/>
                    <a:pt x="679" y="398"/>
                    <a:pt x="679" y="399"/>
                  </a:cubicBezTo>
                  <a:lnTo>
                    <a:pt x="679" y="399"/>
                  </a:lnTo>
                  <a:cubicBezTo>
                    <a:pt x="680" y="398"/>
                    <a:pt x="683" y="397"/>
                    <a:pt x="684" y="396"/>
                  </a:cubicBezTo>
                  <a:cubicBezTo>
                    <a:pt x="685" y="396"/>
                    <a:pt x="687" y="396"/>
                    <a:pt x="689" y="397"/>
                  </a:cubicBezTo>
                  <a:cubicBezTo>
                    <a:pt x="689" y="396"/>
                    <a:pt x="690" y="396"/>
                    <a:pt x="690" y="396"/>
                  </a:cubicBezTo>
                  <a:cubicBezTo>
                    <a:pt x="691" y="395"/>
                    <a:pt x="692" y="394"/>
                    <a:pt x="694" y="394"/>
                  </a:cubicBezTo>
                  <a:lnTo>
                    <a:pt x="693" y="393"/>
                  </a:lnTo>
                  <a:cubicBezTo>
                    <a:pt x="690" y="390"/>
                    <a:pt x="690" y="386"/>
                    <a:pt x="693" y="383"/>
                  </a:cubicBezTo>
                  <a:lnTo>
                    <a:pt x="695" y="380"/>
                  </a:lnTo>
                  <a:cubicBezTo>
                    <a:pt x="695" y="379"/>
                    <a:pt x="696" y="379"/>
                    <a:pt x="696" y="378"/>
                  </a:cubicBezTo>
                  <a:lnTo>
                    <a:pt x="701" y="374"/>
                  </a:lnTo>
                  <a:cubicBezTo>
                    <a:pt x="701" y="373"/>
                    <a:pt x="702" y="372"/>
                    <a:pt x="704" y="372"/>
                  </a:cubicBezTo>
                  <a:lnTo>
                    <a:pt x="708" y="370"/>
                  </a:lnTo>
                  <a:lnTo>
                    <a:pt x="714" y="368"/>
                  </a:lnTo>
                  <a:cubicBezTo>
                    <a:pt x="714" y="368"/>
                    <a:pt x="714" y="368"/>
                    <a:pt x="714" y="367"/>
                  </a:cubicBezTo>
                  <a:lnTo>
                    <a:pt x="715" y="364"/>
                  </a:lnTo>
                  <a:cubicBezTo>
                    <a:pt x="715" y="364"/>
                    <a:pt x="715" y="363"/>
                    <a:pt x="716" y="362"/>
                  </a:cubicBezTo>
                  <a:lnTo>
                    <a:pt x="717" y="359"/>
                  </a:lnTo>
                  <a:lnTo>
                    <a:pt x="718" y="358"/>
                  </a:lnTo>
                  <a:lnTo>
                    <a:pt x="720" y="355"/>
                  </a:lnTo>
                  <a:cubicBezTo>
                    <a:pt x="721" y="354"/>
                    <a:pt x="721" y="354"/>
                    <a:pt x="722" y="353"/>
                  </a:cubicBezTo>
                  <a:lnTo>
                    <a:pt x="725" y="352"/>
                  </a:lnTo>
                  <a:cubicBezTo>
                    <a:pt x="726" y="351"/>
                    <a:pt x="728" y="350"/>
                    <a:pt x="729" y="351"/>
                  </a:cubicBezTo>
                  <a:lnTo>
                    <a:pt x="732" y="351"/>
                  </a:lnTo>
                  <a:lnTo>
                    <a:pt x="733" y="351"/>
                  </a:lnTo>
                  <a:lnTo>
                    <a:pt x="729" y="345"/>
                  </a:lnTo>
                  <a:cubicBezTo>
                    <a:pt x="729" y="344"/>
                    <a:pt x="728" y="342"/>
                    <a:pt x="728" y="341"/>
                  </a:cubicBezTo>
                  <a:lnTo>
                    <a:pt x="728" y="338"/>
                  </a:lnTo>
                  <a:cubicBezTo>
                    <a:pt x="728" y="337"/>
                    <a:pt x="728" y="336"/>
                    <a:pt x="728" y="335"/>
                  </a:cubicBezTo>
                  <a:lnTo>
                    <a:pt x="731" y="325"/>
                  </a:lnTo>
                  <a:cubicBezTo>
                    <a:pt x="730" y="324"/>
                    <a:pt x="730" y="324"/>
                    <a:pt x="730" y="323"/>
                  </a:cubicBezTo>
                  <a:lnTo>
                    <a:pt x="726" y="316"/>
                  </a:lnTo>
                  <a:lnTo>
                    <a:pt x="726" y="312"/>
                  </a:lnTo>
                  <a:lnTo>
                    <a:pt x="720" y="311"/>
                  </a:lnTo>
                  <a:lnTo>
                    <a:pt x="715" y="312"/>
                  </a:lnTo>
                  <a:cubicBezTo>
                    <a:pt x="714" y="313"/>
                    <a:pt x="713" y="313"/>
                    <a:pt x="712" y="313"/>
                  </a:cubicBezTo>
                  <a:cubicBezTo>
                    <a:pt x="711" y="312"/>
                    <a:pt x="707" y="312"/>
                    <a:pt x="706" y="311"/>
                  </a:cubicBezTo>
                  <a:lnTo>
                    <a:pt x="704" y="310"/>
                  </a:lnTo>
                  <a:cubicBezTo>
                    <a:pt x="703" y="309"/>
                    <a:pt x="702" y="308"/>
                    <a:pt x="702" y="307"/>
                  </a:cubicBezTo>
                  <a:lnTo>
                    <a:pt x="700" y="304"/>
                  </a:lnTo>
                  <a:cubicBezTo>
                    <a:pt x="699" y="303"/>
                    <a:pt x="698" y="302"/>
                    <a:pt x="698" y="300"/>
                  </a:cubicBezTo>
                  <a:cubicBezTo>
                    <a:pt x="697" y="299"/>
                    <a:pt x="696" y="298"/>
                    <a:pt x="696" y="296"/>
                  </a:cubicBezTo>
                  <a:cubicBezTo>
                    <a:pt x="696" y="295"/>
                    <a:pt x="695" y="294"/>
                    <a:pt x="696" y="292"/>
                  </a:cubicBezTo>
                  <a:lnTo>
                    <a:pt x="695" y="292"/>
                  </a:lnTo>
                  <a:cubicBezTo>
                    <a:pt x="693" y="289"/>
                    <a:pt x="693" y="285"/>
                    <a:pt x="695" y="283"/>
                  </a:cubicBezTo>
                  <a:lnTo>
                    <a:pt x="699" y="277"/>
                  </a:lnTo>
                  <a:cubicBezTo>
                    <a:pt x="699" y="276"/>
                    <a:pt x="700" y="276"/>
                    <a:pt x="700" y="275"/>
                  </a:cubicBezTo>
                  <a:lnTo>
                    <a:pt x="703" y="272"/>
                  </a:lnTo>
                  <a:lnTo>
                    <a:pt x="702" y="272"/>
                  </a:lnTo>
                  <a:lnTo>
                    <a:pt x="698" y="270"/>
                  </a:lnTo>
                  <a:cubicBezTo>
                    <a:pt x="696" y="269"/>
                    <a:pt x="695" y="268"/>
                    <a:pt x="694" y="266"/>
                  </a:cubicBezTo>
                  <a:lnTo>
                    <a:pt x="692" y="262"/>
                  </a:lnTo>
                  <a:cubicBezTo>
                    <a:pt x="691" y="260"/>
                    <a:pt x="691" y="258"/>
                    <a:pt x="692" y="256"/>
                  </a:cubicBezTo>
                  <a:lnTo>
                    <a:pt x="683" y="243"/>
                  </a:lnTo>
                  <a:lnTo>
                    <a:pt x="677" y="244"/>
                  </a:lnTo>
                  <a:cubicBezTo>
                    <a:pt x="676" y="245"/>
                    <a:pt x="675" y="245"/>
                    <a:pt x="674" y="244"/>
                  </a:cubicBezTo>
                  <a:lnTo>
                    <a:pt x="672" y="244"/>
                  </a:lnTo>
                  <a:cubicBezTo>
                    <a:pt x="668" y="244"/>
                    <a:pt x="666" y="242"/>
                    <a:pt x="665" y="238"/>
                  </a:cubicBezTo>
                  <a:lnTo>
                    <a:pt x="664" y="236"/>
                  </a:lnTo>
                  <a:cubicBezTo>
                    <a:pt x="664" y="235"/>
                    <a:pt x="664" y="233"/>
                    <a:pt x="664" y="232"/>
                  </a:cubicBezTo>
                  <a:lnTo>
                    <a:pt x="651" y="232"/>
                  </a:lnTo>
                  <a:cubicBezTo>
                    <a:pt x="650" y="232"/>
                    <a:pt x="649" y="232"/>
                    <a:pt x="649" y="231"/>
                  </a:cubicBezTo>
                  <a:lnTo>
                    <a:pt x="646" y="230"/>
                  </a:lnTo>
                  <a:lnTo>
                    <a:pt x="630" y="231"/>
                  </a:lnTo>
                  <a:cubicBezTo>
                    <a:pt x="628" y="231"/>
                    <a:pt x="627" y="230"/>
                    <a:pt x="625" y="229"/>
                  </a:cubicBezTo>
                  <a:lnTo>
                    <a:pt x="623" y="227"/>
                  </a:lnTo>
                  <a:cubicBezTo>
                    <a:pt x="621" y="229"/>
                    <a:pt x="620" y="230"/>
                    <a:pt x="619" y="230"/>
                  </a:cubicBezTo>
                  <a:lnTo>
                    <a:pt x="617" y="230"/>
                  </a:lnTo>
                  <a:cubicBezTo>
                    <a:pt x="615" y="231"/>
                    <a:pt x="614" y="231"/>
                    <a:pt x="613" y="230"/>
                  </a:cubicBezTo>
                  <a:lnTo>
                    <a:pt x="611" y="230"/>
                  </a:lnTo>
                  <a:cubicBezTo>
                    <a:pt x="610" y="230"/>
                    <a:pt x="610" y="229"/>
                    <a:pt x="609" y="229"/>
                  </a:cubicBezTo>
                  <a:lnTo>
                    <a:pt x="605" y="227"/>
                  </a:lnTo>
                  <a:cubicBezTo>
                    <a:pt x="602" y="225"/>
                    <a:pt x="601" y="221"/>
                    <a:pt x="602" y="218"/>
                  </a:cubicBezTo>
                  <a:lnTo>
                    <a:pt x="603" y="214"/>
                  </a:lnTo>
                  <a:lnTo>
                    <a:pt x="601" y="214"/>
                  </a:lnTo>
                  <a:lnTo>
                    <a:pt x="599" y="212"/>
                  </a:lnTo>
                  <a:lnTo>
                    <a:pt x="595" y="210"/>
                  </a:lnTo>
                  <a:cubicBezTo>
                    <a:pt x="595" y="209"/>
                    <a:pt x="594" y="209"/>
                    <a:pt x="593" y="208"/>
                  </a:cubicBezTo>
                  <a:lnTo>
                    <a:pt x="590" y="203"/>
                  </a:lnTo>
                  <a:cubicBezTo>
                    <a:pt x="589" y="202"/>
                    <a:pt x="589" y="201"/>
                    <a:pt x="589" y="199"/>
                  </a:cubicBezTo>
                  <a:lnTo>
                    <a:pt x="588" y="192"/>
                  </a:lnTo>
                  <a:cubicBezTo>
                    <a:pt x="588" y="190"/>
                    <a:pt x="589" y="188"/>
                    <a:pt x="590" y="186"/>
                  </a:cubicBezTo>
                  <a:lnTo>
                    <a:pt x="604" y="171"/>
                  </a:lnTo>
                  <a:cubicBezTo>
                    <a:pt x="605" y="170"/>
                    <a:pt x="606" y="169"/>
                    <a:pt x="607" y="169"/>
                  </a:cubicBezTo>
                  <a:lnTo>
                    <a:pt x="610" y="167"/>
                  </a:lnTo>
                  <a:lnTo>
                    <a:pt x="612" y="166"/>
                  </a:lnTo>
                  <a:cubicBezTo>
                    <a:pt x="611" y="165"/>
                    <a:pt x="610" y="164"/>
                    <a:pt x="609" y="164"/>
                  </a:cubicBezTo>
                  <a:cubicBezTo>
                    <a:pt x="607" y="161"/>
                    <a:pt x="607" y="157"/>
                    <a:pt x="609" y="155"/>
                  </a:cubicBezTo>
                  <a:lnTo>
                    <a:pt x="618" y="140"/>
                  </a:lnTo>
                  <a:lnTo>
                    <a:pt x="618" y="140"/>
                  </a:lnTo>
                  <a:cubicBezTo>
                    <a:pt x="616" y="138"/>
                    <a:pt x="616" y="136"/>
                    <a:pt x="616" y="134"/>
                  </a:cubicBezTo>
                  <a:lnTo>
                    <a:pt x="618" y="126"/>
                  </a:lnTo>
                  <a:cubicBezTo>
                    <a:pt x="618" y="124"/>
                    <a:pt x="620" y="122"/>
                    <a:pt x="621" y="121"/>
                  </a:cubicBezTo>
                  <a:cubicBezTo>
                    <a:pt x="622" y="121"/>
                    <a:pt x="623" y="120"/>
                    <a:pt x="625" y="120"/>
                  </a:cubicBezTo>
                  <a:lnTo>
                    <a:pt x="624" y="118"/>
                  </a:lnTo>
                  <a:cubicBezTo>
                    <a:pt x="624" y="115"/>
                    <a:pt x="624" y="113"/>
                    <a:pt x="626" y="111"/>
                  </a:cubicBezTo>
                  <a:cubicBezTo>
                    <a:pt x="626" y="110"/>
                    <a:pt x="627" y="110"/>
                    <a:pt x="628" y="110"/>
                  </a:cubicBezTo>
                  <a:cubicBezTo>
                    <a:pt x="628" y="109"/>
                    <a:pt x="628" y="109"/>
                    <a:pt x="628" y="108"/>
                  </a:cubicBezTo>
                  <a:lnTo>
                    <a:pt x="628" y="107"/>
                  </a:lnTo>
                  <a:cubicBezTo>
                    <a:pt x="626" y="107"/>
                    <a:pt x="624" y="106"/>
                    <a:pt x="622" y="105"/>
                  </a:cubicBezTo>
                  <a:lnTo>
                    <a:pt x="620" y="103"/>
                  </a:lnTo>
                  <a:lnTo>
                    <a:pt x="615" y="97"/>
                  </a:lnTo>
                  <a:lnTo>
                    <a:pt x="604" y="99"/>
                  </a:lnTo>
                  <a:cubicBezTo>
                    <a:pt x="602" y="99"/>
                    <a:pt x="600" y="98"/>
                    <a:pt x="599" y="97"/>
                  </a:cubicBezTo>
                  <a:lnTo>
                    <a:pt x="594" y="92"/>
                  </a:lnTo>
                  <a:lnTo>
                    <a:pt x="583" y="89"/>
                  </a:lnTo>
                  <a:cubicBezTo>
                    <a:pt x="582" y="89"/>
                    <a:pt x="581" y="89"/>
                    <a:pt x="580" y="88"/>
                  </a:cubicBezTo>
                  <a:lnTo>
                    <a:pt x="577" y="85"/>
                  </a:lnTo>
                  <a:cubicBezTo>
                    <a:pt x="576" y="84"/>
                    <a:pt x="573" y="81"/>
                    <a:pt x="573" y="79"/>
                  </a:cubicBezTo>
                  <a:lnTo>
                    <a:pt x="572" y="68"/>
                  </a:lnTo>
                  <a:lnTo>
                    <a:pt x="568" y="65"/>
                  </a:lnTo>
                  <a:lnTo>
                    <a:pt x="566" y="66"/>
                  </a:lnTo>
                  <a:lnTo>
                    <a:pt x="559" y="71"/>
                  </a:lnTo>
                  <a:lnTo>
                    <a:pt x="558" y="72"/>
                  </a:lnTo>
                  <a:lnTo>
                    <a:pt x="553" y="73"/>
                  </a:lnTo>
                  <a:cubicBezTo>
                    <a:pt x="552" y="74"/>
                    <a:pt x="551" y="74"/>
                    <a:pt x="550" y="74"/>
                  </a:cubicBezTo>
                  <a:lnTo>
                    <a:pt x="528" y="73"/>
                  </a:lnTo>
                  <a:lnTo>
                    <a:pt x="523" y="74"/>
                  </a:lnTo>
                  <a:cubicBezTo>
                    <a:pt x="522" y="75"/>
                    <a:pt x="519" y="75"/>
                    <a:pt x="518" y="74"/>
                  </a:cubicBezTo>
                  <a:lnTo>
                    <a:pt x="515" y="74"/>
                  </a:lnTo>
                  <a:cubicBezTo>
                    <a:pt x="511" y="73"/>
                    <a:pt x="509" y="70"/>
                    <a:pt x="509" y="66"/>
                  </a:cubicBezTo>
                  <a:lnTo>
                    <a:pt x="509" y="58"/>
                  </a:lnTo>
                  <a:lnTo>
                    <a:pt x="503" y="59"/>
                  </a:lnTo>
                  <a:cubicBezTo>
                    <a:pt x="501" y="59"/>
                    <a:pt x="499" y="58"/>
                    <a:pt x="498" y="58"/>
                  </a:cubicBezTo>
                  <a:lnTo>
                    <a:pt x="495" y="56"/>
                  </a:lnTo>
                  <a:cubicBezTo>
                    <a:pt x="493" y="55"/>
                    <a:pt x="492" y="54"/>
                    <a:pt x="491" y="52"/>
                  </a:cubicBezTo>
                  <a:lnTo>
                    <a:pt x="490" y="50"/>
                  </a:lnTo>
                  <a:lnTo>
                    <a:pt x="488" y="42"/>
                  </a:lnTo>
                  <a:lnTo>
                    <a:pt x="482" y="35"/>
                  </a:lnTo>
                  <a:cubicBezTo>
                    <a:pt x="481" y="34"/>
                    <a:pt x="481" y="34"/>
                    <a:pt x="480" y="33"/>
                  </a:cubicBezTo>
                  <a:lnTo>
                    <a:pt x="479" y="30"/>
                  </a:lnTo>
                  <a:cubicBezTo>
                    <a:pt x="479" y="29"/>
                    <a:pt x="479" y="27"/>
                    <a:pt x="479" y="26"/>
                  </a:cubicBezTo>
                  <a:lnTo>
                    <a:pt x="479" y="19"/>
                  </a:lnTo>
                  <a:cubicBezTo>
                    <a:pt x="479" y="18"/>
                    <a:pt x="480" y="17"/>
                    <a:pt x="480" y="17"/>
                  </a:cubicBezTo>
                  <a:lnTo>
                    <a:pt x="482" y="11"/>
                  </a:lnTo>
                  <a:lnTo>
                    <a:pt x="481" y="10"/>
                  </a:lnTo>
                  <a:lnTo>
                    <a:pt x="473" y="23"/>
                  </a:lnTo>
                  <a:lnTo>
                    <a:pt x="467" y="29"/>
                  </a:lnTo>
                  <a:cubicBezTo>
                    <a:pt x="466" y="30"/>
                    <a:pt x="465" y="31"/>
                    <a:pt x="463" y="31"/>
                  </a:cubicBezTo>
                  <a:lnTo>
                    <a:pt x="459" y="32"/>
                  </a:lnTo>
                  <a:cubicBezTo>
                    <a:pt x="457" y="33"/>
                    <a:pt x="455" y="32"/>
                    <a:pt x="454" y="32"/>
                  </a:cubicBezTo>
                  <a:lnTo>
                    <a:pt x="444" y="28"/>
                  </a:lnTo>
                  <a:lnTo>
                    <a:pt x="432" y="27"/>
                  </a:lnTo>
                  <a:cubicBezTo>
                    <a:pt x="431" y="27"/>
                    <a:pt x="430" y="27"/>
                    <a:pt x="429" y="27"/>
                  </a:cubicBezTo>
                  <a:lnTo>
                    <a:pt x="425" y="25"/>
                  </a:lnTo>
                  <a:cubicBezTo>
                    <a:pt x="421" y="23"/>
                    <a:pt x="419" y="19"/>
                    <a:pt x="420" y="15"/>
                  </a:cubicBezTo>
                  <a:lnTo>
                    <a:pt x="421" y="12"/>
                  </a:lnTo>
                  <a:cubicBezTo>
                    <a:pt x="422" y="9"/>
                    <a:pt x="425" y="6"/>
                    <a:pt x="428" y="6"/>
                  </a:cubicBezTo>
                  <a:lnTo>
                    <a:pt x="430" y="6"/>
                  </a:lnTo>
                  <a:cubicBezTo>
                    <a:pt x="431" y="6"/>
                    <a:pt x="431" y="6"/>
                    <a:pt x="431" y="6"/>
                  </a:cubicBezTo>
                  <a:lnTo>
                    <a:pt x="432" y="2"/>
                  </a:lnTo>
                  <a:lnTo>
                    <a:pt x="432" y="1"/>
                  </a:lnTo>
                  <a:lnTo>
                    <a:pt x="430" y="0"/>
                  </a:lnTo>
                  <a:lnTo>
                    <a:pt x="427" y="1"/>
                  </a:lnTo>
                  <a:lnTo>
                    <a:pt x="413" y="19"/>
                  </a:lnTo>
                  <a:lnTo>
                    <a:pt x="412" y="20"/>
                  </a:lnTo>
                  <a:lnTo>
                    <a:pt x="410" y="22"/>
                  </a:lnTo>
                  <a:cubicBezTo>
                    <a:pt x="409" y="22"/>
                    <a:pt x="408" y="22"/>
                    <a:pt x="408" y="23"/>
                  </a:cubicBezTo>
                  <a:lnTo>
                    <a:pt x="405" y="24"/>
                  </a:lnTo>
                  <a:cubicBezTo>
                    <a:pt x="404" y="24"/>
                    <a:pt x="403" y="24"/>
                    <a:pt x="403" y="24"/>
                  </a:cubicBezTo>
                  <a:lnTo>
                    <a:pt x="400" y="24"/>
                  </a:lnTo>
                  <a:cubicBezTo>
                    <a:pt x="399" y="24"/>
                    <a:pt x="398" y="24"/>
                    <a:pt x="397" y="24"/>
                  </a:cubicBezTo>
                  <a:lnTo>
                    <a:pt x="393" y="23"/>
                  </a:lnTo>
                  <a:lnTo>
                    <a:pt x="389" y="24"/>
                  </a:lnTo>
                  <a:cubicBezTo>
                    <a:pt x="388" y="24"/>
                    <a:pt x="387" y="24"/>
                    <a:pt x="387" y="24"/>
                  </a:cubicBezTo>
                  <a:lnTo>
                    <a:pt x="384" y="23"/>
                  </a:lnTo>
                  <a:cubicBezTo>
                    <a:pt x="383" y="23"/>
                    <a:pt x="381" y="23"/>
                    <a:pt x="380" y="22"/>
                  </a:cubicBezTo>
                  <a:lnTo>
                    <a:pt x="376" y="19"/>
                  </a:lnTo>
                  <a:cubicBezTo>
                    <a:pt x="374" y="18"/>
                    <a:pt x="373" y="15"/>
                    <a:pt x="373" y="12"/>
                  </a:cubicBezTo>
                  <a:lnTo>
                    <a:pt x="373" y="9"/>
                  </a:lnTo>
                  <a:cubicBezTo>
                    <a:pt x="373" y="8"/>
                    <a:pt x="374" y="7"/>
                    <a:pt x="374" y="7"/>
                  </a:cubicBezTo>
                  <a:lnTo>
                    <a:pt x="363" y="11"/>
                  </a:lnTo>
                  <a:cubicBezTo>
                    <a:pt x="363" y="12"/>
                    <a:pt x="363" y="12"/>
                    <a:pt x="363" y="12"/>
                  </a:cubicBezTo>
                  <a:lnTo>
                    <a:pt x="362" y="15"/>
                  </a:lnTo>
                  <a:cubicBezTo>
                    <a:pt x="362" y="15"/>
                    <a:pt x="362" y="16"/>
                    <a:pt x="362" y="17"/>
                  </a:cubicBezTo>
                  <a:lnTo>
                    <a:pt x="362" y="17"/>
                  </a:lnTo>
                  <a:lnTo>
                    <a:pt x="362" y="18"/>
                  </a:lnTo>
                  <a:lnTo>
                    <a:pt x="365" y="22"/>
                  </a:lnTo>
                  <a:cubicBezTo>
                    <a:pt x="366" y="22"/>
                    <a:pt x="366" y="23"/>
                    <a:pt x="367" y="24"/>
                  </a:cubicBezTo>
                  <a:lnTo>
                    <a:pt x="368" y="27"/>
                  </a:lnTo>
                  <a:cubicBezTo>
                    <a:pt x="368" y="28"/>
                    <a:pt x="368" y="30"/>
                    <a:pt x="368" y="31"/>
                  </a:cubicBezTo>
                  <a:lnTo>
                    <a:pt x="367" y="37"/>
                  </a:lnTo>
                  <a:cubicBezTo>
                    <a:pt x="367" y="39"/>
                    <a:pt x="365" y="41"/>
                    <a:pt x="363" y="42"/>
                  </a:cubicBezTo>
                  <a:lnTo>
                    <a:pt x="359" y="44"/>
                  </a:lnTo>
                  <a:cubicBezTo>
                    <a:pt x="358" y="45"/>
                    <a:pt x="357" y="45"/>
                    <a:pt x="355" y="45"/>
                  </a:cubicBezTo>
                  <a:lnTo>
                    <a:pt x="346" y="45"/>
                  </a:lnTo>
                  <a:cubicBezTo>
                    <a:pt x="345" y="45"/>
                    <a:pt x="345" y="44"/>
                    <a:pt x="344" y="44"/>
                  </a:cubicBezTo>
                  <a:lnTo>
                    <a:pt x="343" y="44"/>
                  </a:lnTo>
                  <a:lnTo>
                    <a:pt x="343" y="45"/>
                  </a:lnTo>
                  <a:lnTo>
                    <a:pt x="347" y="47"/>
                  </a:lnTo>
                  <a:cubicBezTo>
                    <a:pt x="349" y="48"/>
                    <a:pt x="350" y="49"/>
                    <a:pt x="351" y="51"/>
                  </a:cubicBezTo>
                  <a:cubicBezTo>
                    <a:pt x="352" y="53"/>
                    <a:pt x="352" y="55"/>
                    <a:pt x="351" y="58"/>
                  </a:cubicBezTo>
                  <a:lnTo>
                    <a:pt x="348" y="64"/>
                  </a:lnTo>
                  <a:lnTo>
                    <a:pt x="347" y="65"/>
                  </a:lnTo>
                  <a:lnTo>
                    <a:pt x="345" y="67"/>
                  </a:lnTo>
                  <a:cubicBezTo>
                    <a:pt x="345" y="68"/>
                    <a:pt x="344" y="69"/>
                    <a:pt x="343" y="69"/>
                  </a:cubicBezTo>
                  <a:lnTo>
                    <a:pt x="341" y="70"/>
                  </a:lnTo>
                  <a:cubicBezTo>
                    <a:pt x="337" y="72"/>
                    <a:pt x="334" y="71"/>
                    <a:pt x="331" y="68"/>
                  </a:cubicBezTo>
                  <a:cubicBezTo>
                    <a:pt x="329" y="66"/>
                    <a:pt x="328" y="62"/>
                    <a:pt x="330" y="59"/>
                  </a:cubicBezTo>
                  <a:lnTo>
                    <a:pt x="331" y="58"/>
                  </a:lnTo>
                  <a:lnTo>
                    <a:pt x="324" y="51"/>
                  </a:lnTo>
                  <a:lnTo>
                    <a:pt x="318" y="59"/>
                  </a:lnTo>
                  <a:lnTo>
                    <a:pt x="317" y="60"/>
                  </a:lnTo>
                  <a:lnTo>
                    <a:pt x="307" y="68"/>
                  </a:lnTo>
                  <a:lnTo>
                    <a:pt x="282" y="81"/>
                  </a:lnTo>
                  <a:lnTo>
                    <a:pt x="274" y="87"/>
                  </a:lnTo>
                  <a:cubicBezTo>
                    <a:pt x="273" y="88"/>
                    <a:pt x="272" y="88"/>
                    <a:pt x="271" y="88"/>
                  </a:cubicBezTo>
                  <a:lnTo>
                    <a:pt x="267" y="90"/>
                  </a:lnTo>
                  <a:cubicBezTo>
                    <a:pt x="266" y="90"/>
                    <a:pt x="266" y="90"/>
                    <a:pt x="265" y="90"/>
                  </a:cubicBezTo>
                  <a:lnTo>
                    <a:pt x="242" y="90"/>
                  </a:lnTo>
                  <a:cubicBezTo>
                    <a:pt x="240" y="90"/>
                    <a:pt x="239" y="90"/>
                    <a:pt x="238" y="90"/>
                  </a:cubicBezTo>
                  <a:lnTo>
                    <a:pt x="236" y="89"/>
                  </a:lnTo>
                  <a:cubicBezTo>
                    <a:pt x="235" y="88"/>
                    <a:pt x="234" y="87"/>
                    <a:pt x="233" y="87"/>
                  </a:cubicBezTo>
                  <a:lnTo>
                    <a:pt x="230" y="83"/>
                  </a:lnTo>
                  <a:cubicBezTo>
                    <a:pt x="229" y="82"/>
                    <a:pt x="228" y="80"/>
                    <a:pt x="228" y="79"/>
                  </a:cubicBezTo>
                  <a:lnTo>
                    <a:pt x="228" y="76"/>
                  </a:lnTo>
                  <a:lnTo>
                    <a:pt x="228" y="72"/>
                  </a:lnTo>
                  <a:lnTo>
                    <a:pt x="228" y="72"/>
                  </a:lnTo>
                  <a:lnTo>
                    <a:pt x="201" y="64"/>
                  </a:lnTo>
                  <a:lnTo>
                    <a:pt x="190" y="66"/>
                  </a:lnTo>
                  <a:lnTo>
                    <a:pt x="190" y="68"/>
                  </a:lnTo>
                  <a:cubicBezTo>
                    <a:pt x="190" y="69"/>
                    <a:pt x="190" y="69"/>
                    <a:pt x="190" y="70"/>
                  </a:cubicBezTo>
                  <a:lnTo>
                    <a:pt x="189" y="73"/>
                  </a:lnTo>
                  <a:cubicBezTo>
                    <a:pt x="189" y="76"/>
                    <a:pt x="186" y="79"/>
                    <a:pt x="183" y="80"/>
                  </a:cubicBezTo>
                  <a:lnTo>
                    <a:pt x="173" y="81"/>
                  </a:lnTo>
                  <a:cubicBezTo>
                    <a:pt x="173" y="81"/>
                    <a:pt x="172" y="81"/>
                    <a:pt x="171" y="81"/>
                  </a:cubicBezTo>
                  <a:lnTo>
                    <a:pt x="165" y="80"/>
                  </a:lnTo>
                  <a:cubicBezTo>
                    <a:pt x="164" y="80"/>
                    <a:pt x="163" y="80"/>
                    <a:pt x="163" y="80"/>
                  </a:cubicBezTo>
                  <a:lnTo>
                    <a:pt x="158" y="78"/>
                  </a:lnTo>
                  <a:cubicBezTo>
                    <a:pt x="157" y="77"/>
                    <a:pt x="155" y="76"/>
                    <a:pt x="154" y="75"/>
                  </a:cubicBezTo>
                  <a:lnTo>
                    <a:pt x="149" y="70"/>
                  </a:lnTo>
                  <a:cubicBezTo>
                    <a:pt x="149" y="69"/>
                    <a:pt x="148" y="68"/>
                    <a:pt x="148" y="67"/>
                  </a:cubicBezTo>
                  <a:lnTo>
                    <a:pt x="145" y="59"/>
                  </a:lnTo>
                  <a:cubicBezTo>
                    <a:pt x="145" y="58"/>
                    <a:pt x="144" y="58"/>
                    <a:pt x="144" y="57"/>
                  </a:cubicBezTo>
                  <a:lnTo>
                    <a:pt x="145" y="41"/>
                  </a:lnTo>
                  <a:lnTo>
                    <a:pt x="145" y="40"/>
                  </a:lnTo>
                  <a:lnTo>
                    <a:pt x="111" y="51"/>
                  </a:lnTo>
                  <a:lnTo>
                    <a:pt x="73" y="76"/>
                  </a:lnTo>
                  <a:lnTo>
                    <a:pt x="32" y="101"/>
                  </a:lnTo>
                  <a:lnTo>
                    <a:pt x="6" y="120"/>
                  </a:lnTo>
                  <a:cubicBezTo>
                    <a:pt x="5" y="121"/>
                    <a:pt x="5" y="121"/>
                    <a:pt x="4" y="121"/>
                  </a:cubicBezTo>
                  <a:lnTo>
                    <a:pt x="0" y="123"/>
                  </a:lnTo>
                  <a:lnTo>
                    <a:pt x="0" y="123"/>
                  </a:lnTo>
                  <a:cubicBezTo>
                    <a:pt x="1" y="124"/>
                    <a:pt x="1" y="124"/>
                    <a:pt x="1" y="12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38" name="Freeform 523">
              <a:extLst>
                <a:ext uri="{FF2B5EF4-FFF2-40B4-BE49-F238E27FC236}">
                  <a16:creationId xmlns:a16="http://schemas.microsoft.com/office/drawing/2014/main" id="{8B184FDB-8572-49EA-A316-E60C40FFCEF3}"/>
                </a:ext>
              </a:extLst>
            </p:cNvPr>
            <p:cNvSpPr>
              <a:spLocks noChangeArrowheads="1"/>
            </p:cNvSpPr>
            <p:nvPr/>
          </p:nvSpPr>
          <p:spPr bwMode="auto">
            <a:xfrm>
              <a:off x="9471025" y="2584450"/>
              <a:ext cx="666750" cy="576263"/>
            </a:xfrm>
            <a:custGeom>
              <a:avLst/>
              <a:gdLst>
                <a:gd name="T0" fmla="*/ 1106 w 1851"/>
                <a:gd name="T1" fmla="*/ 63 h 1601"/>
                <a:gd name="T2" fmla="*/ 994 w 1851"/>
                <a:gd name="T3" fmla="*/ 39 h 1601"/>
                <a:gd name="T4" fmla="*/ 890 w 1851"/>
                <a:gd name="T5" fmla="*/ 66 h 1601"/>
                <a:gd name="T6" fmla="*/ 762 w 1851"/>
                <a:gd name="T7" fmla="*/ 111 h 1601"/>
                <a:gd name="T8" fmla="*/ 668 w 1851"/>
                <a:gd name="T9" fmla="*/ 200 h 1601"/>
                <a:gd name="T10" fmla="*/ 707 w 1851"/>
                <a:gd name="T11" fmla="*/ 288 h 1601"/>
                <a:gd name="T12" fmla="*/ 638 w 1851"/>
                <a:gd name="T13" fmla="*/ 349 h 1601"/>
                <a:gd name="T14" fmla="*/ 528 w 1851"/>
                <a:gd name="T15" fmla="*/ 415 h 1601"/>
                <a:gd name="T16" fmla="*/ 495 w 1851"/>
                <a:gd name="T17" fmla="*/ 501 h 1601"/>
                <a:gd name="T18" fmla="*/ 476 w 1851"/>
                <a:gd name="T19" fmla="*/ 588 h 1601"/>
                <a:gd name="T20" fmla="*/ 511 w 1851"/>
                <a:gd name="T21" fmla="*/ 649 h 1601"/>
                <a:gd name="T22" fmla="*/ 454 w 1851"/>
                <a:gd name="T23" fmla="*/ 688 h 1601"/>
                <a:gd name="T24" fmla="*/ 425 w 1851"/>
                <a:gd name="T25" fmla="*/ 650 h 1601"/>
                <a:gd name="T26" fmla="*/ 321 w 1851"/>
                <a:gd name="T27" fmla="*/ 686 h 1601"/>
                <a:gd name="T28" fmla="*/ 286 w 1851"/>
                <a:gd name="T29" fmla="*/ 743 h 1601"/>
                <a:gd name="T30" fmla="*/ 191 w 1851"/>
                <a:gd name="T31" fmla="*/ 752 h 1601"/>
                <a:gd name="T32" fmla="*/ 106 w 1851"/>
                <a:gd name="T33" fmla="*/ 761 h 1601"/>
                <a:gd name="T34" fmla="*/ 121 w 1851"/>
                <a:gd name="T35" fmla="*/ 971 h 1601"/>
                <a:gd name="T36" fmla="*/ 143 w 1851"/>
                <a:gd name="T37" fmla="*/ 1058 h 1601"/>
                <a:gd name="T38" fmla="*/ 17 w 1851"/>
                <a:gd name="T39" fmla="*/ 1253 h 1601"/>
                <a:gd name="T40" fmla="*/ 60 w 1851"/>
                <a:gd name="T41" fmla="*/ 1314 h 1601"/>
                <a:gd name="T42" fmla="*/ 87 w 1851"/>
                <a:gd name="T43" fmla="*/ 1407 h 1601"/>
                <a:gd name="T44" fmla="*/ 73 w 1851"/>
                <a:gd name="T45" fmla="*/ 1483 h 1601"/>
                <a:gd name="T46" fmla="*/ 146 w 1851"/>
                <a:gd name="T47" fmla="*/ 1497 h 1601"/>
                <a:gd name="T48" fmla="*/ 373 w 1851"/>
                <a:gd name="T49" fmla="*/ 1383 h 1601"/>
                <a:gd name="T50" fmla="*/ 634 w 1851"/>
                <a:gd name="T51" fmla="*/ 1422 h 1601"/>
                <a:gd name="T52" fmla="*/ 784 w 1851"/>
                <a:gd name="T53" fmla="*/ 1475 h 1601"/>
                <a:gd name="T54" fmla="*/ 843 w 1851"/>
                <a:gd name="T55" fmla="*/ 1485 h 1601"/>
                <a:gd name="T56" fmla="*/ 897 w 1851"/>
                <a:gd name="T57" fmla="*/ 1490 h 1601"/>
                <a:gd name="T58" fmla="*/ 986 w 1851"/>
                <a:gd name="T59" fmla="*/ 1479 h 1601"/>
                <a:gd name="T60" fmla="*/ 1030 w 1851"/>
                <a:gd name="T61" fmla="*/ 1501 h 1601"/>
                <a:gd name="T62" fmla="*/ 1100 w 1851"/>
                <a:gd name="T63" fmla="*/ 1506 h 1601"/>
                <a:gd name="T64" fmla="*/ 1169 w 1851"/>
                <a:gd name="T65" fmla="*/ 1495 h 1601"/>
                <a:gd name="T66" fmla="*/ 1223 w 1851"/>
                <a:gd name="T67" fmla="*/ 1547 h 1601"/>
                <a:gd name="T68" fmla="*/ 1292 w 1851"/>
                <a:gd name="T69" fmla="*/ 1545 h 1601"/>
                <a:gd name="T70" fmla="*/ 1381 w 1851"/>
                <a:gd name="T71" fmla="*/ 1548 h 1601"/>
                <a:gd name="T72" fmla="*/ 1423 w 1851"/>
                <a:gd name="T73" fmla="*/ 1598 h 1601"/>
                <a:gd name="T74" fmla="*/ 1433 w 1851"/>
                <a:gd name="T75" fmla="*/ 1546 h 1601"/>
                <a:gd name="T76" fmla="*/ 1426 w 1851"/>
                <a:gd name="T77" fmla="*/ 1489 h 1601"/>
                <a:gd name="T78" fmla="*/ 1449 w 1851"/>
                <a:gd name="T79" fmla="*/ 1435 h 1601"/>
                <a:gd name="T80" fmla="*/ 1490 w 1851"/>
                <a:gd name="T81" fmla="*/ 1378 h 1601"/>
                <a:gd name="T82" fmla="*/ 1575 w 1851"/>
                <a:gd name="T83" fmla="*/ 1338 h 1601"/>
                <a:gd name="T84" fmla="*/ 1637 w 1851"/>
                <a:gd name="T85" fmla="*/ 1293 h 1601"/>
                <a:gd name="T86" fmla="*/ 1621 w 1851"/>
                <a:gd name="T87" fmla="*/ 1212 h 1601"/>
                <a:gd name="T88" fmla="*/ 1616 w 1851"/>
                <a:gd name="T89" fmla="*/ 1117 h 1601"/>
                <a:gd name="T90" fmla="*/ 1584 w 1851"/>
                <a:gd name="T91" fmla="*/ 1008 h 1601"/>
                <a:gd name="T92" fmla="*/ 1680 w 1851"/>
                <a:gd name="T93" fmla="*/ 995 h 1601"/>
                <a:gd name="T94" fmla="*/ 1751 w 1851"/>
                <a:gd name="T95" fmla="*/ 1013 h 1601"/>
                <a:gd name="T96" fmla="*/ 1815 w 1851"/>
                <a:gd name="T97" fmla="*/ 947 h 1601"/>
                <a:gd name="T98" fmla="*/ 1835 w 1851"/>
                <a:gd name="T99" fmla="*/ 902 h 1601"/>
                <a:gd name="T100" fmla="*/ 1790 w 1851"/>
                <a:gd name="T101" fmla="*/ 840 h 1601"/>
                <a:gd name="T102" fmla="*/ 1668 w 1851"/>
                <a:gd name="T103" fmla="*/ 801 h 1601"/>
                <a:gd name="T104" fmla="*/ 1651 w 1851"/>
                <a:gd name="T105" fmla="*/ 699 h 1601"/>
                <a:gd name="T106" fmla="*/ 1550 w 1851"/>
                <a:gd name="T107" fmla="*/ 576 h 1601"/>
                <a:gd name="T108" fmla="*/ 1514 w 1851"/>
                <a:gd name="T109" fmla="*/ 497 h 1601"/>
                <a:gd name="T110" fmla="*/ 1486 w 1851"/>
                <a:gd name="T111" fmla="*/ 404 h 1601"/>
                <a:gd name="T112" fmla="*/ 1509 w 1851"/>
                <a:gd name="T113" fmla="*/ 351 h 1601"/>
                <a:gd name="T114" fmla="*/ 1475 w 1851"/>
                <a:gd name="T115" fmla="*/ 284 h 1601"/>
                <a:gd name="T116" fmla="*/ 1494 w 1851"/>
                <a:gd name="T117" fmla="*/ 190 h 1601"/>
                <a:gd name="T118" fmla="*/ 1433 w 1851"/>
                <a:gd name="T119" fmla="*/ 151 h 1601"/>
                <a:gd name="T120" fmla="*/ 1317 w 1851"/>
                <a:gd name="T121" fmla="*/ 106 h 1601"/>
                <a:gd name="T122" fmla="*/ 1206 w 1851"/>
                <a:gd name="T123" fmla="*/ 145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51" h="1601">
                  <a:moveTo>
                    <a:pt x="1197" y="98"/>
                  </a:moveTo>
                  <a:lnTo>
                    <a:pt x="1198" y="86"/>
                  </a:lnTo>
                  <a:cubicBezTo>
                    <a:pt x="1199" y="85"/>
                    <a:pt x="1199" y="85"/>
                    <a:pt x="1199" y="84"/>
                  </a:cubicBezTo>
                  <a:lnTo>
                    <a:pt x="1201" y="81"/>
                  </a:lnTo>
                  <a:cubicBezTo>
                    <a:pt x="1201" y="80"/>
                    <a:pt x="1202" y="79"/>
                    <a:pt x="1203" y="79"/>
                  </a:cubicBezTo>
                  <a:cubicBezTo>
                    <a:pt x="1203" y="78"/>
                    <a:pt x="1205" y="76"/>
                    <a:pt x="1206" y="76"/>
                  </a:cubicBezTo>
                  <a:lnTo>
                    <a:pt x="1208" y="75"/>
                  </a:lnTo>
                  <a:lnTo>
                    <a:pt x="1202" y="69"/>
                  </a:lnTo>
                  <a:lnTo>
                    <a:pt x="1173" y="61"/>
                  </a:lnTo>
                  <a:cubicBezTo>
                    <a:pt x="1172" y="61"/>
                    <a:pt x="1171" y="60"/>
                    <a:pt x="1170" y="60"/>
                  </a:cubicBezTo>
                  <a:lnTo>
                    <a:pt x="1156" y="49"/>
                  </a:lnTo>
                  <a:lnTo>
                    <a:pt x="1147" y="46"/>
                  </a:lnTo>
                  <a:lnTo>
                    <a:pt x="1138" y="45"/>
                  </a:lnTo>
                  <a:lnTo>
                    <a:pt x="1130" y="49"/>
                  </a:lnTo>
                  <a:lnTo>
                    <a:pt x="1120" y="55"/>
                  </a:lnTo>
                  <a:lnTo>
                    <a:pt x="1108" y="61"/>
                  </a:lnTo>
                  <a:lnTo>
                    <a:pt x="1106" y="63"/>
                  </a:lnTo>
                  <a:lnTo>
                    <a:pt x="1106" y="68"/>
                  </a:lnTo>
                  <a:cubicBezTo>
                    <a:pt x="1106" y="71"/>
                    <a:pt x="1103" y="74"/>
                    <a:pt x="1100" y="75"/>
                  </a:cubicBezTo>
                  <a:lnTo>
                    <a:pt x="1096" y="76"/>
                  </a:lnTo>
                  <a:cubicBezTo>
                    <a:pt x="1094" y="77"/>
                    <a:pt x="1093" y="77"/>
                    <a:pt x="1092" y="76"/>
                  </a:cubicBezTo>
                  <a:lnTo>
                    <a:pt x="1076" y="72"/>
                  </a:lnTo>
                  <a:cubicBezTo>
                    <a:pt x="1075" y="72"/>
                    <a:pt x="1074" y="71"/>
                    <a:pt x="1073" y="70"/>
                  </a:cubicBezTo>
                  <a:lnTo>
                    <a:pt x="1068" y="66"/>
                  </a:lnTo>
                  <a:cubicBezTo>
                    <a:pt x="1067" y="65"/>
                    <a:pt x="1066" y="64"/>
                    <a:pt x="1066" y="62"/>
                  </a:cubicBezTo>
                  <a:lnTo>
                    <a:pt x="1064" y="55"/>
                  </a:lnTo>
                  <a:lnTo>
                    <a:pt x="1060" y="36"/>
                  </a:lnTo>
                  <a:lnTo>
                    <a:pt x="1049" y="21"/>
                  </a:lnTo>
                  <a:lnTo>
                    <a:pt x="1041" y="20"/>
                  </a:lnTo>
                  <a:lnTo>
                    <a:pt x="1013" y="24"/>
                  </a:lnTo>
                  <a:lnTo>
                    <a:pt x="1008" y="33"/>
                  </a:lnTo>
                  <a:cubicBezTo>
                    <a:pt x="1007" y="34"/>
                    <a:pt x="1006" y="35"/>
                    <a:pt x="1005" y="35"/>
                  </a:cubicBezTo>
                  <a:lnTo>
                    <a:pt x="1000" y="38"/>
                  </a:lnTo>
                  <a:cubicBezTo>
                    <a:pt x="999" y="39"/>
                    <a:pt x="996" y="39"/>
                    <a:pt x="994" y="39"/>
                  </a:cubicBezTo>
                  <a:lnTo>
                    <a:pt x="990" y="37"/>
                  </a:lnTo>
                  <a:cubicBezTo>
                    <a:pt x="989" y="37"/>
                    <a:pt x="987" y="36"/>
                    <a:pt x="987" y="35"/>
                  </a:cubicBezTo>
                  <a:lnTo>
                    <a:pt x="983" y="31"/>
                  </a:lnTo>
                  <a:lnTo>
                    <a:pt x="976" y="22"/>
                  </a:lnTo>
                  <a:lnTo>
                    <a:pt x="956" y="0"/>
                  </a:lnTo>
                  <a:lnTo>
                    <a:pt x="950" y="3"/>
                  </a:lnTo>
                  <a:lnTo>
                    <a:pt x="945" y="7"/>
                  </a:lnTo>
                  <a:lnTo>
                    <a:pt x="935" y="12"/>
                  </a:lnTo>
                  <a:lnTo>
                    <a:pt x="926" y="14"/>
                  </a:lnTo>
                  <a:lnTo>
                    <a:pt x="923" y="18"/>
                  </a:lnTo>
                  <a:lnTo>
                    <a:pt x="919" y="27"/>
                  </a:lnTo>
                  <a:cubicBezTo>
                    <a:pt x="919" y="28"/>
                    <a:pt x="918" y="29"/>
                    <a:pt x="917" y="30"/>
                  </a:cubicBezTo>
                  <a:lnTo>
                    <a:pt x="900" y="44"/>
                  </a:lnTo>
                  <a:lnTo>
                    <a:pt x="900" y="49"/>
                  </a:lnTo>
                  <a:cubicBezTo>
                    <a:pt x="900" y="50"/>
                    <a:pt x="899" y="51"/>
                    <a:pt x="899" y="52"/>
                  </a:cubicBezTo>
                  <a:lnTo>
                    <a:pt x="893" y="64"/>
                  </a:lnTo>
                  <a:cubicBezTo>
                    <a:pt x="892" y="65"/>
                    <a:pt x="891" y="66"/>
                    <a:pt x="890" y="66"/>
                  </a:cubicBezTo>
                  <a:lnTo>
                    <a:pt x="873" y="78"/>
                  </a:lnTo>
                  <a:lnTo>
                    <a:pt x="869" y="90"/>
                  </a:lnTo>
                  <a:lnTo>
                    <a:pt x="867" y="105"/>
                  </a:lnTo>
                  <a:lnTo>
                    <a:pt x="863" y="120"/>
                  </a:lnTo>
                  <a:cubicBezTo>
                    <a:pt x="863" y="123"/>
                    <a:pt x="860" y="125"/>
                    <a:pt x="857" y="125"/>
                  </a:cubicBezTo>
                  <a:lnTo>
                    <a:pt x="851" y="126"/>
                  </a:lnTo>
                  <a:lnTo>
                    <a:pt x="825" y="124"/>
                  </a:lnTo>
                  <a:lnTo>
                    <a:pt x="817" y="122"/>
                  </a:lnTo>
                  <a:lnTo>
                    <a:pt x="809" y="117"/>
                  </a:lnTo>
                  <a:cubicBezTo>
                    <a:pt x="809" y="117"/>
                    <a:pt x="809" y="117"/>
                    <a:pt x="808" y="116"/>
                  </a:cubicBezTo>
                  <a:lnTo>
                    <a:pt x="801" y="124"/>
                  </a:lnTo>
                  <a:cubicBezTo>
                    <a:pt x="800" y="125"/>
                    <a:pt x="799" y="125"/>
                    <a:pt x="798" y="126"/>
                  </a:cubicBezTo>
                  <a:lnTo>
                    <a:pt x="795" y="127"/>
                  </a:lnTo>
                  <a:cubicBezTo>
                    <a:pt x="792" y="128"/>
                    <a:pt x="790" y="128"/>
                    <a:pt x="788" y="127"/>
                  </a:cubicBezTo>
                  <a:lnTo>
                    <a:pt x="782" y="124"/>
                  </a:lnTo>
                  <a:lnTo>
                    <a:pt x="767" y="112"/>
                  </a:lnTo>
                  <a:lnTo>
                    <a:pt x="762" y="111"/>
                  </a:lnTo>
                  <a:lnTo>
                    <a:pt x="737" y="115"/>
                  </a:lnTo>
                  <a:lnTo>
                    <a:pt x="727" y="128"/>
                  </a:lnTo>
                  <a:lnTo>
                    <a:pt x="716" y="147"/>
                  </a:lnTo>
                  <a:lnTo>
                    <a:pt x="712" y="153"/>
                  </a:lnTo>
                  <a:cubicBezTo>
                    <a:pt x="711" y="154"/>
                    <a:pt x="710" y="155"/>
                    <a:pt x="709" y="155"/>
                  </a:cubicBezTo>
                  <a:lnTo>
                    <a:pt x="693" y="163"/>
                  </a:lnTo>
                  <a:cubicBezTo>
                    <a:pt x="693" y="164"/>
                    <a:pt x="692" y="164"/>
                    <a:pt x="690" y="164"/>
                  </a:cubicBezTo>
                  <a:lnTo>
                    <a:pt x="686" y="164"/>
                  </a:lnTo>
                  <a:cubicBezTo>
                    <a:pt x="685" y="164"/>
                    <a:pt x="684" y="164"/>
                    <a:pt x="682" y="164"/>
                  </a:cubicBezTo>
                  <a:lnTo>
                    <a:pt x="671" y="160"/>
                  </a:lnTo>
                  <a:lnTo>
                    <a:pt x="671" y="160"/>
                  </a:lnTo>
                  <a:lnTo>
                    <a:pt x="669" y="163"/>
                  </a:lnTo>
                  <a:lnTo>
                    <a:pt x="670" y="168"/>
                  </a:lnTo>
                  <a:lnTo>
                    <a:pt x="671" y="178"/>
                  </a:lnTo>
                  <a:lnTo>
                    <a:pt x="671" y="189"/>
                  </a:lnTo>
                  <a:lnTo>
                    <a:pt x="669" y="198"/>
                  </a:lnTo>
                  <a:cubicBezTo>
                    <a:pt x="669" y="198"/>
                    <a:pt x="668" y="199"/>
                    <a:pt x="668" y="200"/>
                  </a:cubicBezTo>
                  <a:lnTo>
                    <a:pt x="664" y="206"/>
                  </a:lnTo>
                  <a:lnTo>
                    <a:pt x="656" y="216"/>
                  </a:lnTo>
                  <a:lnTo>
                    <a:pt x="656" y="220"/>
                  </a:lnTo>
                  <a:lnTo>
                    <a:pt x="658" y="225"/>
                  </a:lnTo>
                  <a:cubicBezTo>
                    <a:pt x="659" y="227"/>
                    <a:pt x="659" y="228"/>
                    <a:pt x="659" y="229"/>
                  </a:cubicBezTo>
                  <a:lnTo>
                    <a:pt x="659" y="233"/>
                  </a:lnTo>
                  <a:cubicBezTo>
                    <a:pt x="658" y="235"/>
                    <a:pt x="658" y="236"/>
                    <a:pt x="656" y="238"/>
                  </a:cubicBezTo>
                  <a:lnTo>
                    <a:pt x="649" y="246"/>
                  </a:lnTo>
                  <a:lnTo>
                    <a:pt x="646" y="262"/>
                  </a:lnTo>
                  <a:lnTo>
                    <a:pt x="640" y="273"/>
                  </a:lnTo>
                  <a:lnTo>
                    <a:pt x="650" y="276"/>
                  </a:lnTo>
                  <a:lnTo>
                    <a:pt x="660" y="273"/>
                  </a:lnTo>
                  <a:cubicBezTo>
                    <a:pt x="661" y="273"/>
                    <a:pt x="663" y="273"/>
                    <a:pt x="664" y="273"/>
                  </a:cubicBezTo>
                  <a:lnTo>
                    <a:pt x="696" y="279"/>
                  </a:lnTo>
                  <a:cubicBezTo>
                    <a:pt x="697" y="279"/>
                    <a:pt x="699" y="280"/>
                    <a:pt x="700" y="280"/>
                  </a:cubicBezTo>
                  <a:lnTo>
                    <a:pt x="704" y="284"/>
                  </a:lnTo>
                  <a:cubicBezTo>
                    <a:pt x="705" y="285"/>
                    <a:pt x="706" y="286"/>
                    <a:pt x="707" y="288"/>
                  </a:cubicBezTo>
                  <a:lnTo>
                    <a:pt x="709" y="294"/>
                  </a:lnTo>
                  <a:cubicBezTo>
                    <a:pt x="709" y="295"/>
                    <a:pt x="709" y="297"/>
                    <a:pt x="708" y="299"/>
                  </a:cubicBezTo>
                  <a:lnTo>
                    <a:pt x="706" y="304"/>
                  </a:lnTo>
                  <a:cubicBezTo>
                    <a:pt x="706" y="306"/>
                    <a:pt x="705" y="307"/>
                    <a:pt x="704" y="308"/>
                  </a:cubicBezTo>
                  <a:lnTo>
                    <a:pt x="699" y="311"/>
                  </a:lnTo>
                  <a:cubicBezTo>
                    <a:pt x="698" y="312"/>
                    <a:pt x="697" y="313"/>
                    <a:pt x="696" y="313"/>
                  </a:cubicBezTo>
                  <a:lnTo>
                    <a:pt x="683" y="317"/>
                  </a:lnTo>
                  <a:lnTo>
                    <a:pt x="677" y="324"/>
                  </a:lnTo>
                  <a:lnTo>
                    <a:pt x="676" y="327"/>
                  </a:lnTo>
                  <a:lnTo>
                    <a:pt x="675" y="334"/>
                  </a:lnTo>
                  <a:lnTo>
                    <a:pt x="673" y="345"/>
                  </a:lnTo>
                  <a:cubicBezTo>
                    <a:pt x="673" y="346"/>
                    <a:pt x="672" y="347"/>
                    <a:pt x="672" y="347"/>
                  </a:cubicBezTo>
                  <a:lnTo>
                    <a:pt x="669" y="352"/>
                  </a:lnTo>
                  <a:cubicBezTo>
                    <a:pt x="668" y="354"/>
                    <a:pt x="666" y="356"/>
                    <a:pt x="663" y="356"/>
                  </a:cubicBezTo>
                  <a:lnTo>
                    <a:pt x="659" y="357"/>
                  </a:lnTo>
                  <a:cubicBezTo>
                    <a:pt x="658" y="357"/>
                    <a:pt x="656" y="357"/>
                    <a:pt x="654" y="356"/>
                  </a:cubicBezTo>
                  <a:lnTo>
                    <a:pt x="638" y="349"/>
                  </a:lnTo>
                  <a:cubicBezTo>
                    <a:pt x="637" y="349"/>
                    <a:pt x="636" y="350"/>
                    <a:pt x="636" y="350"/>
                  </a:cubicBezTo>
                  <a:cubicBezTo>
                    <a:pt x="635" y="351"/>
                    <a:pt x="634" y="352"/>
                    <a:pt x="633" y="353"/>
                  </a:cubicBezTo>
                  <a:lnTo>
                    <a:pt x="631" y="353"/>
                  </a:lnTo>
                  <a:cubicBezTo>
                    <a:pt x="630" y="354"/>
                    <a:pt x="629" y="354"/>
                    <a:pt x="628" y="354"/>
                  </a:cubicBezTo>
                  <a:cubicBezTo>
                    <a:pt x="627" y="354"/>
                    <a:pt x="625" y="354"/>
                    <a:pt x="625" y="353"/>
                  </a:cubicBezTo>
                  <a:lnTo>
                    <a:pt x="605" y="348"/>
                  </a:lnTo>
                  <a:lnTo>
                    <a:pt x="601" y="349"/>
                  </a:lnTo>
                  <a:lnTo>
                    <a:pt x="597" y="356"/>
                  </a:lnTo>
                  <a:lnTo>
                    <a:pt x="598" y="363"/>
                  </a:lnTo>
                  <a:lnTo>
                    <a:pt x="596" y="373"/>
                  </a:lnTo>
                  <a:lnTo>
                    <a:pt x="588" y="390"/>
                  </a:lnTo>
                  <a:lnTo>
                    <a:pt x="577" y="405"/>
                  </a:lnTo>
                  <a:cubicBezTo>
                    <a:pt x="577" y="406"/>
                    <a:pt x="576" y="406"/>
                    <a:pt x="576" y="407"/>
                  </a:cubicBezTo>
                  <a:lnTo>
                    <a:pt x="569" y="411"/>
                  </a:lnTo>
                  <a:cubicBezTo>
                    <a:pt x="568" y="411"/>
                    <a:pt x="567" y="412"/>
                    <a:pt x="566" y="412"/>
                  </a:cubicBezTo>
                  <a:lnTo>
                    <a:pt x="537" y="417"/>
                  </a:lnTo>
                  <a:lnTo>
                    <a:pt x="528" y="415"/>
                  </a:lnTo>
                  <a:lnTo>
                    <a:pt x="524" y="417"/>
                  </a:lnTo>
                  <a:lnTo>
                    <a:pt x="524" y="419"/>
                  </a:lnTo>
                  <a:lnTo>
                    <a:pt x="522" y="424"/>
                  </a:lnTo>
                  <a:cubicBezTo>
                    <a:pt x="522" y="425"/>
                    <a:pt x="521" y="426"/>
                    <a:pt x="521" y="426"/>
                  </a:cubicBezTo>
                  <a:lnTo>
                    <a:pt x="516" y="431"/>
                  </a:lnTo>
                  <a:lnTo>
                    <a:pt x="509" y="438"/>
                  </a:lnTo>
                  <a:lnTo>
                    <a:pt x="508" y="441"/>
                  </a:lnTo>
                  <a:lnTo>
                    <a:pt x="510" y="452"/>
                  </a:lnTo>
                  <a:cubicBezTo>
                    <a:pt x="510" y="453"/>
                    <a:pt x="510" y="454"/>
                    <a:pt x="510" y="455"/>
                  </a:cubicBezTo>
                  <a:lnTo>
                    <a:pt x="509" y="458"/>
                  </a:lnTo>
                  <a:cubicBezTo>
                    <a:pt x="508" y="460"/>
                    <a:pt x="507" y="461"/>
                    <a:pt x="505" y="462"/>
                  </a:cubicBezTo>
                  <a:cubicBezTo>
                    <a:pt x="504" y="463"/>
                    <a:pt x="502" y="464"/>
                    <a:pt x="501" y="464"/>
                  </a:cubicBezTo>
                  <a:lnTo>
                    <a:pt x="501" y="464"/>
                  </a:lnTo>
                  <a:lnTo>
                    <a:pt x="498" y="467"/>
                  </a:lnTo>
                  <a:lnTo>
                    <a:pt x="498" y="470"/>
                  </a:lnTo>
                  <a:lnTo>
                    <a:pt x="498" y="485"/>
                  </a:lnTo>
                  <a:lnTo>
                    <a:pt x="495" y="501"/>
                  </a:lnTo>
                  <a:lnTo>
                    <a:pt x="495" y="504"/>
                  </a:lnTo>
                  <a:lnTo>
                    <a:pt x="496" y="509"/>
                  </a:lnTo>
                  <a:lnTo>
                    <a:pt x="501" y="519"/>
                  </a:lnTo>
                  <a:lnTo>
                    <a:pt x="502" y="527"/>
                  </a:lnTo>
                  <a:cubicBezTo>
                    <a:pt x="503" y="528"/>
                    <a:pt x="503" y="529"/>
                    <a:pt x="502" y="530"/>
                  </a:cubicBezTo>
                  <a:lnTo>
                    <a:pt x="502" y="536"/>
                  </a:lnTo>
                  <a:cubicBezTo>
                    <a:pt x="501" y="537"/>
                    <a:pt x="501" y="538"/>
                    <a:pt x="501" y="539"/>
                  </a:cubicBezTo>
                  <a:lnTo>
                    <a:pt x="498" y="544"/>
                  </a:lnTo>
                  <a:cubicBezTo>
                    <a:pt x="498" y="545"/>
                    <a:pt x="497" y="546"/>
                    <a:pt x="497" y="546"/>
                  </a:cubicBezTo>
                  <a:lnTo>
                    <a:pt x="493" y="550"/>
                  </a:lnTo>
                  <a:cubicBezTo>
                    <a:pt x="492" y="551"/>
                    <a:pt x="492" y="551"/>
                    <a:pt x="491" y="551"/>
                  </a:cubicBezTo>
                  <a:lnTo>
                    <a:pt x="479" y="559"/>
                  </a:lnTo>
                  <a:lnTo>
                    <a:pt x="478" y="565"/>
                  </a:lnTo>
                  <a:lnTo>
                    <a:pt x="477" y="572"/>
                  </a:lnTo>
                  <a:lnTo>
                    <a:pt x="477" y="578"/>
                  </a:lnTo>
                  <a:lnTo>
                    <a:pt x="476" y="586"/>
                  </a:lnTo>
                  <a:cubicBezTo>
                    <a:pt x="476" y="586"/>
                    <a:pt x="476" y="587"/>
                    <a:pt x="476" y="588"/>
                  </a:cubicBezTo>
                  <a:lnTo>
                    <a:pt x="472" y="595"/>
                  </a:lnTo>
                  <a:lnTo>
                    <a:pt x="462" y="608"/>
                  </a:lnTo>
                  <a:lnTo>
                    <a:pt x="460" y="612"/>
                  </a:lnTo>
                  <a:lnTo>
                    <a:pt x="460" y="616"/>
                  </a:lnTo>
                  <a:lnTo>
                    <a:pt x="460" y="616"/>
                  </a:lnTo>
                  <a:lnTo>
                    <a:pt x="465" y="616"/>
                  </a:lnTo>
                  <a:lnTo>
                    <a:pt x="480" y="609"/>
                  </a:lnTo>
                  <a:cubicBezTo>
                    <a:pt x="482" y="609"/>
                    <a:pt x="484" y="609"/>
                    <a:pt x="486" y="610"/>
                  </a:cubicBezTo>
                  <a:lnTo>
                    <a:pt x="489" y="611"/>
                  </a:lnTo>
                  <a:cubicBezTo>
                    <a:pt x="490" y="612"/>
                    <a:pt x="492" y="614"/>
                    <a:pt x="492" y="615"/>
                  </a:cubicBezTo>
                  <a:lnTo>
                    <a:pt x="495" y="623"/>
                  </a:lnTo>
                  <a:cubicBezTo>
                    <a:pt x="496" y="624"/>
                    <a:pt x="498" y="625"/>
                    <a:pt x="499" y="626"/>
                  </a:cubicBezTo>
                  <a:lnTo>
                    <a:pt x="504" y="631"/>
                  </a:lnTo>
                  <a:lnTo>
                    <a:pt x="507" y="638"/>
                  </a:lnTo>
                  <a:cubicBezTo>
                    <a:pt x="508" y="639"/>
                    <a:pt x="510" y="641"/>
                    <a:pt x="510" y="643"/>
                  </a:cubicBezTo>
                  <a:lnTo>
                    <a:pt x="511" y="645"/>
                  </a:lnTo>
                  <a:cubicBezTo>
                    <a:pt x="511" y="646"/>
                    <a:pt x="511" y="648"/>
                    <a:pt x="511" y="649"/>
                  </a:cubicBezTo>
                  <a:cubicBezTo>
                    <a:pt x="510" y="650"/>
                    <a:pt x="510" y="652"/>
                    <a:pt x="509" y="653"/>
                  </a:cubicBezTo>
                  <a:lnTo>
                    <a:pt x="508" y="655"/>
                  </a:lnTo>
                  <a:lnTo>
                    <a:pt x="508" y="668"/>
                  </a:lnTo>
                  <a:cubicBezTo>
                    <a:pt x="508" y="669"/>
                    <a:pt x="507" y="670"/>
                    <a:pt x="507" y="670"/>
                  </a:cubicBezTo>
                  <a:lnTo>
                    <a:pt x="506" y="676"/>
                  </a:lnTo>
                  <a:cubicBezTo>
                    <a:pt x="505" y="677"/>
                    <a:pt x="504" y="679"/>
                    <a:pt x="503" y="680"/>
                  </a:cubicBezTo>
                  <a:lnTo>
                    <a:pt x="498" y="683"/>
                  </a:lnTo>
                  <a:cubicBezTo>
                    <a:pt x="497" y="684"/>
                    <a:pt x="496" y="685"/>
                    <a:pt x="495" y="685"/>
                  </a:cubicBezTo>
                  <a:lnTo>
                    <a:pt x="492" y="685"/>
                  </a:lnTo>
                  <a:cubicBezTo>
                    <a:pt x="491" y="685"/>
                    <a:pt x="491" y="685"/>
                    <a:pt x="490" y="685"/>
                  </a:cubicBezTo>
                  <a:lnTo>
                    <a:pt x="486" y="685"/>
                  </a:lnTo>
                  <a:lnTo>
                    <a:pt x="485" y="686"/>
                  </a:lnTo>
                  <a:cubicBezTo>
                    <a:pt x="484" y="687"/>
                    <a:pt x="484" y="688"/>
                    <a:pt x="483" y="688"/>
                  </a:cubicBezTo>
                  <a:lnTo>
                    <a:pt x="481" y="690"/>
                  </a:lnTo>
                  <a:cubicBezTo>
                    <a:pt x="479" y="690"/>
                    <a:pt x="478" y="691"/>
                    <a:pt x="477" y="691"/>
                  </a:cubicBezTo>
                  <a:lnTo>
                    <a:pt x="472" y="691"/>
                  </a:lnTo>
                  <a:lnTo>
                    <a:pt x="454" y="688"/>
                  </a:lnTo>
                  <a:cubicBezTo>
                    <a:pt x="453" y="688"/>
                    <a:pt x="452" y="687"/>
                    <a:pt x="451" y="687"/>
                  </a:cubicBezTo>
                  <a:lnTo>
                    <a:pt x="446" y="685"/>
                  </a:lnTo>
                  <a:cubicBezTo>
                    <a:pt x="445" y="684"/>
                    <a:pt x="445" y="684"/>
                    <a:pt x="444" y="683"/>
                  </a:cubicBezTo>
                  <a:lnTo>
                    <a:pt x="440" y="679"/>
                  </a:lnTo>
                  <a:cubicBezTo>
                    <a:pt x="439" y="678"/>
                    <a:pt x="438" y="676"/>
                    <a:pt x="437" y="675"/>
                  </a:cubicBezTo>
                  <a:lnTo>
                    <a:pt x="436" y="669"/>
                  </a:lnTo>
                  <a:cubicBezTo>
                    <a:pt x="435" y="667"/>
                    <a:pt x="436" y="665"/>
                    <a:pt x="437" y="663"/>
                  </a:cubicBezTo>
                  <a:lnTo>
                    <a:pt x="438" y="661"/>
                  </a:lnTo>
                  <a:cubicBezTo>
                    <a:pt x="439" y="660"/>
                    <a:pt x="439" y="660"/>
                    <a:pt x="440" y="659"/>
                  </a:cubicBezTo>
                  <a:cubicBezTo>
                    <a:pt x="439" y="658"/>
                    <a:pt x="438" y="656"/>
                    <a:pt x="438" y="654"/>
                  </a:cubicBezTo>
                  <a:lnTo>
                    <a:pt x="439" y="651"/>
                  </a:lnTo>
                  <a:cubicBezTo>
                    <a:pt x="439" y="648"/>
                    <a:pt x="441" y="646"/>
                    <a:pt x="443" y="645"/>
                  </a:cubicBezTo>
                  <a:lnTo>
                    <a:pt x="444" y="644"/>
                  </a:lnTo>
                  <a:lnTo>
                    <a:pt x="438" y="636"/>
                  </a:lnTo>
                  <a:lnTo>
                    <a:pt x="432" y="644"/>
                  </a:lnTo>
                  <a:cubicBezTo>
                    <a:pt x="432" y="645"/>
                    <a:pt x="431" y="646"/>
                    <a:pt x="430" y="647"/>
                  </a:cubicBezTo>
                  <a:lnTo>
                    <a:pt x="425" y="650"/>
                  </a:lnTo>
                  <a:cubicBezTo>
                    <a:pt x="424" y="650"/>
                    <a:pt x="423" y="651"/>
                    <a:pt x="421" y="651"/>
                  </a:cubicBezTo>
                  <a:lnTo>
                    <a:pt x="405" y="652"/>
                  </a:lnTo>
                  <a:cubicBezTo>
                    <a:pt x="404" y="652"/>
                    <a:pt x="403" y="652"/>
                    <a:pt x="402" y="651"/>
                  </a:cubicBezTo>
                  <a:lnTo>
                    <a:pt x="394" y="648"/>
                  </a:lnTo>
                  <a:lnTo>
                    <a:pt x="390" y="662"/>
                  </a:lnTo>
                  <a:lnTo>
                    <a:pt x="387" y="670"/>
                  </a:lnTo>
                  <a:cubicBezTo>
                    <a:pt x="386" y="671"/>
                    <a:pt x="386" y="672"/>
                    <a:pt x="385" y="672"/>
                  </a:cubicBezTo>
                  <a:lnTo>
                    <a:pt x="377" y="681"/>
                  </a:lnTo>
                  <a:cubicBezTo>
                    <a:pt x="377" y="682"/>
                    <a:pt x="376" y="682"/>
                    <a:pt x="376" y="683"/>
                  </a:cubicBezTo>
                  <a:lnTo>
                    <a:pt x="367" y="688"/>
                  </a:lnTo>
                  <a:cubicBezTo>
                    <a:pt x="366" y="689"/>
                    <a:pt x="365" y="689"/>
                    <a:pt x="364" y="689"/>
                  </a:cubicBezTo>
                  <a:lnTo>
                    <a:pt x="355" y="691"/>
                  </a:lnTo>
                  <a:cubicBezTo>
                    <a:pt x="354" y="691"/>
                    <a:pt x="352" y="691"/>
                    <a:pt x="351" y="690"/>
                  </a:cubicBezTo>
                  <a:lnTo>
                    <a:pt x="336" y="684"/>
                  </a:lnTo>
                  <a:lnTo>
                    <a:pt x="330" y="684"/>
                  </a:lnTo>
                  <a:lnTo>
                    <a:pt x="323" y="684"/>
                  </a:lnTo>
                  <a:lnTo>
                    <a:pt x="321" y="686"/>
                  </a:lnTo>
                  <a:lnTo>
                    <a:pt x="321" y="687"/>
                  </a:lnTo>
                  <a:lnTo>
                    <a:pt x="321" y="689"/>
                  </a:lnTo>
                  <a:cubicBezTo>
                    <a:pt x="321" y="692"/>
                    <a:pt x="320" y="694"/>
                    <a:pt x="317" y="696"/>
                  </a:cubicBezTo>
                  <a:lnTo>
                    <a:pt x="315" y="697"/>
                  </a:lnTo>
                  <a:lnTo>
                    <a:pt x="317" y="704"/>
                  </a:lnTo>
                  <a:lnTo>
                    <a:pt x="319" y="709"/>
                  </a:lnTo>
                  <a:lnTo>
                    <a:pt x="321" y="717"/>
                  </a:lnTo>
                  <a:cubicBezTo>
                    <a:pt x="322" y="717"/>
                    <a:pt x="322" y="718"/>
                    <a:pt x="322" y="719"/>
                  </a:cubicBezTo>
                  <a:lnTo>
                    <a:pt x="321" y="728"/>
                  </a:lnTo>
                  <a:cubicBezTo>
                    <a:pt x="321" y="730"/>
                    <a:pt x="321" y="731"/>
                    <a:pt x="320" y="732"/>
                  </a:cubicBezTo>
                  <a:lnTo>
                    <a:pt x="318" y="737"/>
                  </a:lnTo>
                  <a:cubicBezTo>
                    <a:pt x="317" y="738"/>
                    <a:pt x="316" y="740"/>
                    <a:pt x="315" y="741"/>
                  </a:cubicBezTo>
                  <a:lnTo>
                    <a:pt x="311" y="742"/>
                  </a:lnTo>
                  <a:cubicBezTo>
                    <a:pt x="310" y="743"/>
                    <a:pt x="310" y="743"/>
                    <a:pt x="309" y="743"/>
                  </a:cubicBezTo>
                  <a:lnTo>
                    <a:pt x="296" y="745"/>
                  </a:lnTo>
                  <a:lnTo>
                    <a:pt x="291" y="745"/>
                  </a:lnTo>
                  <a:cubicBezTo>
                    <a:pt x="289" y="745"/>
                    <a:pt x="287" y="744"/>
                    <a:pt x="286" y="743"/>
                  </a:cubicBezTo>
                  <a:lnTo>
                    <a:pt x="283" y="740"/>
                  </a:lnTo>
                  <a:cubicBezTo>
                    <a:pt x="282" y="740"/>
                    <a:pt x="282" y="739"/>
                    <a:pt x="281" y="739"/>
                  </a:cubicBezTo>
                  <a:cubicBezTo>
                    <a:pt x="281" y="739"/>
                    <a:pt x="281" y="739"/>
                    <a:pt x="280" y="739"/>
                  </a:cubicBezTo>
                  <a:lnTo>
                    <a:pt x="269" y="741"/>
                  </a:lnTo>
                  <a:lnTo>
                    <a:pt x="261" y="746"/>
                  </a:lnTo>
                  <a:lnTo>
                    <a:pt x="239" y="765"/>
                  </a:lnTo>
                  <a:cubicBezTo>
                    <a:pt x="239" y="766"/>
                    <a:pt x="238" y="766"/>
                    <a:pt x="238" y="766"/>
                  </a:cubicBezTo>
                  <a:lnTo>
                    <a:pt x="231" y="770"/>
                  </a:lnTo>
                  <a:cubicBezTo>
                    <a:pt x="229" y="771"/>
                    <a:pt x="228" y="771"/>
                    <a:pt x="227" y="771"/>
                  </a:cubicBezTo>
                  <a:lnTo>
                    <a:pt x="220" y="771"/>
                  </a:lnTo>
                  <a:cubicBezTo>
                    <a:pt x="219" y="771"/>
                    <a:pt x="218" y="771"/>
                    <a:pt x="218" y="770"/>
                  </a:cubicBezTo>
                  <a:lnTo>
                    <a:pt x="213" y="769"/>
                  </a:lnTo>
                  <a:lnTo>
                    <a:pt x="207" y="769"/>
                  </a:lnTo>
                  <a:lnTo>
                    <a:pt x="202" y="768"/>
                  </a:lnTo>
                  <a:cubicBezTo>
                    <a:pt x="200" y="768"/>
                    <a:pt x="198" y="767"/>
                    <a:pt x="197" y="765"/>
                  </a:cubicBezTo>
                  <a:lnTo>
                    <a:pt x="195" y="762"/>
                  </a:lnTo>
                  <a:lnTo>
                    <a:pt x="191" y="752"/>
                  </a:lnTo>
                  <a:lnTo>
                    <a:pt x="188" y="748"/>
                  </a:lnTo>
                  <a:lnTo>
                    <a:pt x="186" y="747"/>
                  </a:lnTo>
                  <a:lnTo>
                    <a:pt x="183" y="748"/>
                  </a:lnTo>
                  <a:lnTo>
                    <a:pt x="172" y="754"/>
                  </a:lnTo>
                  <a:lnTo>
                    <a:pt x="164" y="756"/>
                  </a:lnTo>
                  <a:cubicBezTo>
                    <a:pt x="163" y="756"/>
                    <a:pt x="163" y="756"/>
                    <a:pt x="162" y="756"/>
                  </a:cubicBezTo>
                  <a:lnTo>
                    <a:pt x="150" y="756"/>
                  </a:lnTo>
                  <a:lnTo>
                    <a:pt x="144" y="755"/>
                  </a:lnTo>
                  <a:cubicBezTo>
                    <a:pt x="143" y="755"/>
                    <a:pt x="143" y="755"/>
                    <a:pt x="142" y="754"/>
                  </a:cubicBezTo>
                  <a:lnTo>
                    <a:pt x="137" y="751"/>
                  </a:lnTo>
                  <a:lnTo>
                    <a:pt x="123" y="759"/>
                  </a:lnTo>
                  <a:cubicBezTo>
                    <a:pt x="123" y="759"/>
                    <a:pt x="122" y="760"/>
                    <a:pt x="121" y="760"/>
                  </a:cubicBezTo>
                  <a:cubicBezTo>
                    <a:pt x="120" y="760"/>
                    <a:pt x="117" y="760"/>
                    <a:pt x="116" y="760"/>
                  </a:cubicBezTo>
                  <a:cubicBezTo>
                    <a:pt x="115" y="760"/>
                    <a:pt x="113" y="759"/>
                    <a:pt x="112" y="759"/>
                  </a:cubicBezTo>
                  <a:lnTo>
                    <a:pt x="112" y="758"/>
                  </a:lnTo>
                  <a:lnTo>
                    <a:pt x="110" y="759"/>
                  </a:lnTo>
                  <a:cubicBezTo>
                    <a:pt x="109" y="760"/>
                    <a:pt x="108" y="761"/>
                    <a:pt x="106" y="761"/>
                  </a:cubicBezTo>
                  <a:lnTo>
                    <a:pt x="95" y="763"/>
                  </a:lnTo>
                  <a:lnTo>
                    <a:pt x="86" y="766"/>
                  </a:lnTo>
                  <a:cubicBezTo>
                    <a:pt x="86" y="767"/>
                    <a:pt x="85" y="767"/>
                    <a:pt x="84" y="767"/>
                  </a:cubicBezTo>
                  <a:lnTo>
                    <a:pt x="81" y="767"/>
                  </a:lnTo>
                  <a:cubicBezTo>
                    <a:pt x="80" y="767"/>
                    <a:pt x="79" y="767"/>
                    <a:pt x="78" y="767"/>
                  </a:cubicBezTo>
                  <a:lnTo>
                    <a:pt x="74" y="766"/>
                  </a:lnTo>
                  <a:lnTo>
                    <a:pt x="62" y="758"/>
                  </a:lnTo>
                  <a:lnTo>
                    <a:pt x="67" y="777"/>
                  </a:lnTo>
                  <a:lnTo>
                    <a:pt x="70" y="800"/>
                  </a:lnTo>
                  <a:lnTo>
                    <a:pt x="75" y="806"/>
                  </a:lnTo>
                  <a:cubicBezTo>
                    <a:pt x="75" y="807"/>
                    <a:pt x="76" y="809"/>
                    <a:pt x="76" y="810"/>
                  </a:cubicBezTo>
                  <a:lnTo>
                    <a:pt x="76" y="831"/>
                  </a:lnTo>
                  <a:lnTo>
                    <a:pt x="81" y="852"/>
                  </a:lnTo>
                  <a:lnTo>
                    <a:pt x="97" y="902"/>
                  </a:lnTo>
                  <a:lnTo>
                    <a:pt x="106" y="921"/>
                  </a:lnTo>
                  <a:lnTo>
                    <a:pt x="110" y="932"/>
                  </a:lnTo>
                  <a:lnTo>
                    <a:pt x="121" y="971"/>
                  </a:lnTo>
                  <a:lnTo>
                    <a:pt x="124" y="975"/>
                  </a:lnTo>
                  <a:lnTo>
                    <a:pt x="130" y="989"/>
                  </a:lnTo>
                  <a:lnTo>
                    <a:pt x="135" y="994"/>
                  </a:lnTo>
                  <a:cubicBezTo>
                    <a:pt x="136" y="995"/>
                    <a:pt x="137" y="995"/>
                    <a:pt x="137" y="996"/>
                  </a:cubicBezTo>
                  <a:lnTo>
                    <a:pt x="139" y="1000"/>
                  </a:lnTo>
                  <a:cubicBezTo>
                    <a:pt x="140" y="1002"/>
                    <a:pt x="140" y="1003"/>
                    <a:pt x="140" y="1005"/>
                  </a:cubicBezTo>
                  <a:lnTo>
                    <a:pt x="140" y="1012"/>
                  </a:lnTo>
                  <a:cubicBezTo>
                    <a:pt x="140" y="1013"/>
                    <a:pt x="140" y="1014"/>
                    <a:pt x="139" y="1015"/>
                  </a:cubicBezTo>
                  <a:lnTo>
                    <a:pt x="134" y="1027"/>
                  </a:lnTo>
                  <a:lnTo>
                    <a:pt x="134" y="1030"/>
                  </a:lnTo>
                  <a:lnTo>
                    <a:pt x="134" y="1033"/>
                  </a:lnTo>
                  <a:lnTo>
                    <a:pt x="139" y="1040"/>
                  </a:lnTo>
                  <a:lnTo>
                    <a:pt x="143" y="1046"/>
                  </a:lnTo>
                  <a:cubicBezTo>
                    <a:pt x="143" y="1047"/>
                    <a:pt x="143" y="1048"/>
                    <a:pt x="143" y="1048"/>
                  </a:cubicBezTo>
                  <a:lnTo>
                    <a:pt x="144" y="1051"/>
                  </a:lnTo>
                  <a:lnTo>
                    <a:pt x="143" y="1057"/>
                  </a:lnTo>
                  <a:lnTo>
                    <a:pt x="143" y="1058"/>
                  </a:lnTo>
                  <a:lnTo>
                    <a:pt x="145" y="1069"/>
                  </a:lnTo>
                  <a:cubicBezTo>
                    <a:pt x="145" y="1070"/>
                    <a:pt x="145" y="1071"/>
                    <a:pt x="145" y="1072"/>
                  </a:cubicBezTo>
                  <a:lnTo>
                    <a:pt x="142" y="1079"/>
                  </a:lnTo>
                  <a:lnTo>
                    <a:pt x="142" y="1081"/>
                  </a:lnTo>
                  <a:cubicBezTo>
                    <a:pt x="142" y="1082"/>
                    <a:pt x="143" y="1083"/>
                    <a:pt x="143" y="1084"/>
                  </a:cubicBezTo>
                  <a:lnTo>
                    <a:pt x="144" y="1086"/>
                  </a:lnTo>
                  <a:lnTo>
                    <a:pt x="146" y="1136"/>
                  </a:lnTo>
                  <a:lnTo>
                    <a:pt x="143" y="1152"/>
                  </a:lnTo>
                  <a:cubicBezTo>
                    <a:pt x="143" y="1153"/>
                    <a:pt x="142" y="1154"/>
                    <a:pt x="141" y="1155"/>
                  </a:cubicBezTo>
                  <a:lnTo>
                    <a:pt x="134" y="1165"/>
                  </a:lnTo>
                  <a:cubicBezTo>
                    <a:pt x="133" y="1166"/>
                    <a:pt x="133" y="1166"/>
                    <a:pt x="132" y="1167"/>
                  </a:cubicBezTo>
                  <a:lnTo>
                    <a:pt x="106" y="1184"/>
                  </a:lnTo>
                  <a:cubicBezTo>
                    <a:pt x="105" y="1185"/>
                    <a:pt x="104" y="1185"/>
                    <a:pt x="104" y="1186"/>
                  </a:cubicBezTo>
                  <a:lnTo>
                    <a:pt x="72" y="1195"/>
                  </a:lnTo>
                  <a:lnTo>
                    <a:pt x="55" y="1204"/>
                  </a:lnTo>
                  <a:lnTo>
                    <a:pt x="40" y="1217"/>
                  </a:lnTo>
                  <a:lnTo>
                    <a:pt x="17" y="1253"/>
                  </a:lnTo>
                  <a:lnTo>
                    <a:pt x="6" y="1268"/>
                  </a:lnTo>
                  <a:lnTo>
                    <a:pt x="0" y="1280"/>
                  </a:lnTo>
                  <a:lnTo>
                    <a:pt x="0" y="1280"/>
                  </a:lnTo>
                  <a:lnTo>
                    <a:pt x="2" y="1283"/>
                  </a:lnTo>
                  <a:cubicBezTo>
                    <a:pt x="3" y="1284"/>
                    <a:pt x="3" y="1285"/>
                    <a:pt x="3" y="1287"/>
                  </a:cubicBezTo>
                  <a:lnTo>
                    <a:pt x="4" y="1291"/>
                  </a:lnTo>
                  <a:cubicBezTo>
                    <a:pt x="4" y="1292"/>
                    <a:pt x="4" y="1293"/>
                    <a:pt x="4" y="1293"/>
                  </a:cubicBezTo>
                  <a:lnTo>
                    <a:pt x="13" y="1296"/>
                  </a:lnTo>
                  <a:lnTo>
                    <a:pt x="13" y="1296"/>
                  </a:lnTo>
                  <a:cubicBezTo>
                    <a:pt x="16" y="1294"/>
                    <a:pt x="20" y="1295"/>
                    <a:pt x="22" y="1297"/>
                  </a:cubicBezTo>
                  <a:lnTo>
                    <a:pt x="23" y="1299"/>
                  </a:lnTo>
                  <a:lnTo>
                    <a:pt x="36" y="1303"/>
                  </a:lnTo>
                  <a:cubicBezTo>
                    <a:pt x="39" y="1303"/>
                    <a:pt x="41" y="1305"/>
                    <a:pt x="42" y="1308"/>
                  </a:cubicBezTo>
                  <a:cubicBezTo>
                    <a:pt x="44" y="1307"/>
                    <a:pt x="45" y="1307"/>
                    <a:pt x="46" y="1307"/>
                  </a:cubicBezTo>
                  <a:cubicBezTo>
                    <a:pt x="48" y="1307"/>
                    <a:pt x="49" y="1308"/>
                    <a:pt x="50" y="1309"/>
                  </a:cubicBezTo>
                  <a:cubicBezTo>
                    <a:pt x="52" y="1308"/>
                    <a:pt x="53" y="1308"/>
                    <a:pt x="55" y="1309"/>
                  </a:cubicBezTo>
                  <a:cubicBezTo>
                    <a:pt x="57" y="1309"/>
                    <a:pt x="60" y="1311"/>
                    <a:pt x="60" y="1314"/>
                  </a:cubicBezTo>
                  <a:lnTo>
                    <a:pt x="61" y="1316"/>
                  </a:lnTo>
                  <a:cubicBezTo>
                    <a:pt x="62" y="1317"/>
                    <a:pt x="62" y="1319"/>
                    <a:pt x="61" y="1320"/>
                  </a:cubicBezTo>
                  <a:lnTo>
                    <a:pt x="61" y="1323"/>
                  </a:lnTo>
                  <a:lnTo>
                    <a:pt x="63" y="1328"/>
                  </a:lnTo>
                  <a:lnTo>
                    <a:pt x="70" y="1327"/>
                  </a:lnTo>
                  <a:cubicBezTo>
                    <a:pt x="72" y="1327"/>
                    <a:pt x="74" y="1328"/>
                    <a:pt x="75" y="1329"/>
                  </a:cubicBezTo>
                  <a:lnTo>
                    <a:pt x="79" y="1331"/>
                  </a:lnTo>
                  <a:cubicBezTo>
                    <a:pt x="80" y="1332"/>
                    <a:pt x="81" y="1333"/>
                    <a:pt x="81" y="1334"/>
                  </a:cubicBezTo>
                  <a:lnTo>
                    <a:pt x="84" y="1339"/>
                  </a:lnTo>
                  <a:lnTo>
                    <a:pt x="87" y="1341"/>
                  </a:lnTo>
                  <a:cubicBezTo>
                    <a:pt x="88" y="1342"/>
                    <a:pt x="89" y="1344"/>
                    <a:pt x="90" y="1345"/>
                  </a:cubicBezTo>
                  <a:lnTo>
                    <a:pt x="97" y="1373"/>
                  </a:lnTo>
                  <a:cubicBezTo>
                    <a:pt x="98" y="1376"/>
                    <a:pt x="97" y="1380"/>
                    <a:pt x="94" y="1382"/>
                  </a:cubicBezTo>
                  <a:lnTo>
                    <a:pt x="93" y="1384"/>
                  </a:lnTo>
                  <a:lnTo>
                    <a:pt x="91" y="1386"/>
                  </a:lnTo>
                  <a:lnTo>
                    <a:pt x="87" y="1399"/>
                  </a:lnTo>
                  <a:lnTo>
                    <a:pt x="87" y="1407"/>
                  </a:lnTo>
                  <a:cubicBezTo>
                    <a:pt x="87" y="1408"/>
                    <a:pt x="87" y="1409"/>
                    <a:pt x="87" y="1409"/>
                  </a:cubicBezTo>
                  <a:cubicBezTo>
                    <a:pt x="87" y="1410"/>
                    <a:pt x="87" y="1410"/>
                    <a:pt x="87" y="1411"/>
                  </a:cubicBezTo>
                  <a:cubicBezTo>
                    <a:pt x="87" y="1413"/>
                    <a:pt x="86" y="1417"/>
                    <a:pt x="84" y="1419"/>
                  </a:cubicBezTo>
                  <a:lnTo>
                    <a:pt x="84" y="1422"/>
                  </a:lnTo>
                  <a:cubicBezTo>
                    <a:pt x="84" y="1423"/>
                    <a:pt x="83" y="1424"/>
                    <a:pt x="83" y="1424"/>
                  </a:cubicBezTo>
                  <a:lnTo>
                    <a:pt x="87" y="1429"/>
                  </a:lnTo>
                  <a:cubicBezTo>
                    <a:pt x="88" y="1431"/>
                    <a:pt x="89" y="1434"/>
                    <a:pt x="88" y="1436"/>
                  </a:cubicBezTo>
                  <a:lnTo>
                    <a:pt x="86" y="1444"/>
                  </a:lnTo>
                  <a:cubicBezTo>
                    <a:pt x="85" y="1445"/>
                    <a:pt x="85" y="1446"/>
                    <a:pt x="84" y="1447"/>
                  </a:cubicBezTo>
                  <a:lnTo>
                    <a:pt x="80" y="1451"/>
                  </a:lnTo>
                  <a:lnTo>
                    <a:pt x="74" y="1457"/>
                  </a:lnTo>
                  <a:lnTo>
                    <a:pt x="73" y="1463"/>
                  </a:lnTo>
                  <a:lnTo>
                    <a:pt x="73" y="1464"/>
                  </a:lnTo>
                  <a:cubicBezTo>
                    <a:pt x="74" y="1465"/>
                    <a:pt x="74" y="1466"/>
                    <a:pt x="74" y="1467"/>
                  </a:cubicBezTo>
                  <a:lnTo>
                    <a:pt x="75" y="1468"/>
                  </a:lnTo>
                  <a:cubicBezTo>
                    <a:pt x="75" y="1470"/>
                    <a:pt x="75" y="1472"/>
                    <a:pt x="74" y="1474"/>
                  </a:cubicBezTo>
                  <a:cubicBezTo>
                    <a:pt x="75" y="1477"/>
                    <a:pt x="75" y="1481"/>
                    <a:pt x="73" y="1483"/>
                  </a:cubicBezTo>
                  <a:lnTo>
                    <a:pt x="72" y="1485"/>
                  </a:lnTo>
                  <a:cubicBezTo>
                    <a:pt x="72" y="1485"/>
                    <a:pt x="72" y="1485"/>
                    <a:pt x="72" y="1486"/>
                  </a:cubicBezTo>
                  <a:lnTo>
                    <a:pt x="72" y="1487"/>
                  </a:lnTo>
                  <a:lnTo>
                    <a:pt x="72" y="1487"/>
                  </a:lnTo>
                  <a:cubicBezTo>
                    <a:pt x="73" y="1486"/>
                    <a:pt x="73" y="1486"/>
                    <a:pt x="74" y="1485"/>
                  </a:cubicBezTo>
                  <a:lnTo>
                    <a:pt x="77" y="1484"/>
                  </a:lnTo>
                  <a:lnTo>
                    <a:pt x="78" y="1483"/>
                  </a:lnTo>
                  <a:lnTo>
                    <a:pt x="97" y="1478"/>
                  </a:lnTo>
                  <a:cubicBezTo>
                    <a:pt x="98" y="1478"/>
                    <a:pt x="99" y="1478"/>
                    <a:pt x="100" y="1478"/>
                  </a:cubicBezTo>
                  <a:lnTo>
                    <a:pt x="104" y="1478"/>
                  </a:lnTo>
                  <a:cubicBezTo>
                    <a:pt x="105" y="1478"/>
                    <a:pt x="106" y="1478"/>
                    <a:pt x="106" y="1479"/>
                  </a:cubicBezTo>
                  <a:lnTo>
                    <a:pt x="123" y="1483"/>
                  </a:lnTo>
                  <a:cubicBezTo>
                    <a:pt x="124" y="1483"/>
                    <a:pt x="125" y="1483"/>
                    <a:pt x="126" y="1483"/>
                  </a:cubicBezTo>
                  <a:lnTo>
                    <a:pt x="133" y="1486"/>
                  </a:lnTo>
                  <a:cubicBezTo>
                    <a:pt x="135" y="1487"/>
                    <a:pt x="136" y="1488"/>
                    <a:pt x="137" y="1489"/>
                  </a:cubicBezTo>
                  <a:lnTo>
                    <a:pt x="144" y="1497"/>
                  </a:lnTo>
                  <a:lnTo>
                    <a:pt x="146" y="1497"/>
                  </a:lnTo>
                  <a:lnTo>
                    <a:pt x="173" y="1472"/>
                  </a:lnTo>
                  <a:lnTo>
                    <a:pt x="195" y="1457"/>
                  </a:lnTo>
                  <a:lnTo>
                    <a:pt x="199" y="1452"/>
                  </a:lnTo>
                  <a:lnTo>
                    <a:pt x="203" y="1433"/>
                  </a:lnTo>
                  <a:lnTo>
                    <a:pt x="207" y="1425"/>
                  </a:lnTo>
                  <a:lnTo>
                    <a:pt x="214" y="1413"/>
                  </a:lnTo>
                  <a:lnTo>
                    <a:pt x="219" y="1408"/>
                  </a:lnTo>
                  <a:cubicBezTo>
                    <a:pt x="220" y="1407"/>
                    <a:pt x="221" y="1406"/>
                    <a:pt x="222" y="1406"/>
                  </a:cubicBezTo>
                  <a:lnTo>
                    <a:pt x="227" y="1404"/>
                  </a:lnTo>
                  <a:cubicBezTo>
                    <a:pt x="227" y="1404"/>
                    <a:pt x="228" y="1404"/>
                    <a:pt x="229" y="1404"/>
                  </a:cubicBezTo>
                  <a:lnTo>
                    <a:pt x="277" y="1400"/>
                  </a:lnTo>
                  <a:cubicBezTo>
                    <a:pt x="278" y="1400"/>
                    <a:pt x="279" y="1400"/>
                    <a:pt x="280" y="1400"/>
                  </a:cubicBezTo>
                  <a:lnTo>
                    <a:pt x="292" y="1403"/>
                  </a:lnTo>
                  <a:lnTo>
                    <a:pt x="294" y="1403"/>
                  </a:lnTo>
                  <a:lnTo>
                    <a:pt x="346" y="1395"/>
                  </a:lnTo>
                  <a:lnTo>
                    <a:pt x="363" y="1386"/>
                  </a:lnTo>
                  <a:lnTo>
                    <a:pt x="373" y="1383"/>
                  </a:lnTo>
                  <a:cubicBezTo>
                    <a:pt x="374" y="1382"/>
                    <a:pt x="374" y="1382"/>
                    <a:pt x="375" y="1382"/>
                  </a:cubicBezTo>
                  <a:lnTo>
                    <a:pt x="384" y="1382"/>
                  </a:lnTo>
                  <a:cubicBezTo>
                    <a:pt x="385" y="1382"/>
                    <a:pt x="386" y="1382"/>
                    <a:pt x="386" y="1382"/>
                  </a:cubicBezTo>
                  <a:lnTo>
                    <a:pt x="419" y="1391"/>
                  </a:lnTo>
                  <a:lnTo>
                    <a:pt x="482" y="1392"/>
                  </a:lnTo>
                  <a:lnTo>
                    <a:pt x="497" y="1389"/>
                  </a:lnTo>
                  <a:cubicBezTo>
                    <a:pt x="498" y="1389"/>
                    <a:pt x="499" y="1389"/>
                    <a:pt x="500" y="1389"/>
                  </a:cubicBezTo>
                  <a:lnTo>
                    <a:pt x="542" y="1397"/>
                  </a:lnTo>
                  <a:lnTo>
                    <a:pt x="554" y="1396"/>
                  </a:lnTo>
                  <a:lnTo>
                    <a:pt x="562" y="1398"/>
                  </a:lnTo>
                  <a:cubicBezTo>
                    <a:pt x="563" y="1398"/>
                    <a:pt x="564" y="1398"/>
                    <a:pt x="565" y="1399"/>
                  </a:cubicBezTo>
                  <a:lnTo>
                    <a:pt x="577" y="1410"/>
                  </a:lnTo>
                  <a:lnTo>
                    <a:pt x="580" y="1411"/>
                  </a:lnTo>
                  <a:lnTo>
                    <a:pt x="624" y="1413"/>
                  </a:lnTo>
                  <a:cubicBezTo>
                    <a:pt x="625" y="1413"/>
                    <a:pt x="626" y="1413"/>
                    <a:pt x="627" y="1414"/>
                  </a:cubicBezTo>
                  <a:lnTo>
                    <a:pt x="630" y="1415"/>
                  </a:lnTo>
                  <a:cubicBezTo>
                    <a:pt x="632" y="1416"/>
                    <a:pt x="634" y="1419"/>
                    <a:pt x="634" y="1422"/>
                  </a:cubicBezTo>
                  <a:lnTo>
                    <a:pt x="634" y="1424"/>
                  </a:lnTo>
                  <a:lnTo>
                    <a:pt x="634" y="1427"/>
                  </a:lnTo>
                  <a:lnTo>
                    <a:pt x="674" y="1429"/>
                  </a:lnTo>
                  <a:cubicBezTo>
                    <a:pt x="675" y="1429"/>
                    <a:pt x="676" y="1429"/>
                    <a:pt x="677" y="1429"/>
                  </a:cubicBezTo>
                  <a:lnTo>
                    <a:pt x="713" y="1445"/>
                  </a:lnTo>
                  <a:lnTo>
                    <a:pt x="723" y="1447"/>
                  </a:lnTo>
                  <a:lnTo>
                    <a:pt x="741" y="1441"/>
                  </a:lnTo>
                  <a:cubicBezTo>
                    <a:pt x="742" y="1440"/>
                    <a:pt x="743" y="1440"/>
                    <a:pt x="744" y="1440"/>
                  </a:cubicBezTo>
                  <a:lnTo>
                    <a:pt x="761" y="1441"/>
                  </a:lnTo>
                  <a:lnTo>
                    <a:pt x="771" y="1443"/>
                  </a:lnTo>
                  <a:cubicBezTo>
                    <a:pt x="772" y="1443"/>
                    <a:pt x="772" y="1443"/>
                    <a:pt x="773" y="1444"/>
                  </a:cubicBezTo>
                  <a:lnTo>
                    <a:pt x="778" y="1447"/>
                  </a:lnTo>
                  <a:cubicBezTo>
                    <a:pt x="780" y="1448"/>
                    <a:pt x="782" y="1450"/>
                    <a:pt x="782" y="1452"/>
                  </a:cubicBezTo>
                  <a:lnTo>
                    <a:pt x="783" y="1457"/>
                  </a:lnTo>
                  <a:cubicBezTo>
                    <a:pt x="783" y="1457"/>
                    <a:pt x="784" y="1458"/>
                    <a:pt x="783" y="1459"/>
                  </a:cubicBezTo>
                  <a:lnTo>
                    <a:pt x="783" y="1473"/>
                  </a:lnTo>
                  <a:lnTo>
                    <a:pt x="784" y="1475"/>
                  </a:lnTo>
                  <a:lnTo>
                    <a:pt x="787" y="1475"/>
                  </a:lnTo>
                  <a:cubicBezTo>
                    <a:pt x="788" y="1474"/>
                    <a:pt x="789" y="1474"/>
                    <a:pt x="790" y="1475"/>
                  </a:cubicBezTo>
                  <a:lnTo>
                    <a:pt x="796" y="1476"/>
                  </a:lnTo>
                  <a:cubicBezTo>
                    <a:pt x="800" y="1477"/>
                    <a:pt x="802" y="1481"/>
                    <a:pt x="802" y="1485"/>
                  </a:cubicBezTo>
                  <a:lnTo>
                    <a:pt x="801" y="1490"/>
                  </a:lnTo>
                  <a:cubicBezTo>
                    <a:pt x="801" y="1491"/>
                    <a:pt x="801" y="1492"/>
                    <a:pt x="801" y="1492"/>
                  </a:cubicBezTo>
                  <a:lnTo>
                    <a:pt x="800" y="1494"/>
                  </a:lnTo>
                  <a:lnTo>
                    <a:pt x="801" y="1493"/>
                  </a:lnTo>
                  <a:cubicBezTo>
                    <a:pt x="803" y="1493"/>
                    <a:pt x="804" y="1493"/>
                    <a:pt x="805" y="1493"/>
                  </a:cubicBezTo>
                  <a:lnTo>
                    <a:pt x="817" y="1495"/>
                  </a:lnTo>
                  <a:lnTo>
                    <a:pt x="819" y="1494"/>
                  </a:lnTo>
                  <a:lnTo>
                    <a:pt x="823" y="1489"/>
                  </a:lnTo>
                  <a:cubicBezTo>
                    <a:pt x="824" y="1488"/>
                    <a:pt x="825" y="1488"/>
                    <a:pt x="825" y="1487"/>
                  </a:cubicBezTo>
                  <a:lnTo>
                    <a:pt x="829" y="1485"/>
                  </a:lnTo>
                  <a:cubicBezTo>
                    <a:pt x="830" y="1485"/>
                    <a:pt x="832" y="1484"/>
                    <a:pt x="833" y="1484"/>
                  </a:cubicBezTo>
                  <a:lnTo>
                    <a:pt x="840" y="1485"/>
                  </a:lnTo>
                  <a:cubicBezTo>
                    <a:pt x="841" y="1485"/>
                    <a:pt x="842" y="1485"/>
                    <a:pt x="843" y="1485"/>
                  </a:cubicBezTo>
                  <a:lnTo>
                    <a:pt x="863" y="1493"/>
                  </a:lnTo>
                  <a:lnTo>
                    <a:pt x="872" y="1494"/>
                  </a:lnTo>
                  <a:cubicBezTo>
                    <a:pt x="873" y="1494"/>
                    <a:pt x="875" y="1494"/>
                    <a:pt x="876" y="1495"/>
                  </a:cubicBezTo>
                  <a:lnTo>
                    <a:pt x="879" y="1496"/>
                  </a:lnTo>
                  <a:cubicBezTo>
                    <a:pt x="881" y="1497"/>
                    <a:pt x="882" y="1499"/>
                    <a:pt x="882" y="1501"/>
                  </a:cubicBezTo>
                  <a:lnTo>
                    <a:pt x="885" y="1507"/>
                  </a:lnTo>
                  <a:cubicBezTo>
                    <a:pt x="885" y="1508"/>
                    <a:pt x="885" y="1510"/>
                    <a:pt x="885" y="1511"/>
                  </a:cubicBezTo>
                  <a:lnTo>
                    <a:pt x="884" y="1519"/>
                  </a:lnTo>
                  <a:lnTo>
                    <a:pt x="878" y="1532"/>
                  </a:lnTo>
                  <a:lnTo>
                    <a:pt x="879" y="1534"/>
                  </a:lnTo>
                  <a:lnTo>
                    <a:pt x="887" y="1521"/>
                  </a:lnTo>
                  <a:lnTo>
                    <a:pt x="887" y="1511"/>
                  </a:lnTo>
                  <a:lnTo>
                    <a:pt x="888" y="1503"/>
                  </a:lnTo>
                  <a:cubicBezTo>
                    <a:pt x="888" y="1502"/>
                    <a:pt x="888" y="1502"/>
                    <a:pt x="889" y="1501"/>
                  </a:cubicBezTo>
                  <a:lnTo>
                    <a:pt x="891" y="1496"/>
                  </a:lnTo>
                  <a:cubicBezTo>
                    <a:pt x="892" y="1495"/>
                    <a:pt x="892" y="1494"/>
                    <a:pt x="893" y="1493"/>
                  </a:cubicBezTo>
                  <a:lnTo>
                    <a:pt x="897" y="1490"/>
                  </a:lnTo>
                  <a:cubicBezTo>
                    <a:pt x="898" y="1489"/>
                    <a:pt x="899" y="1488"/>
                    <a:pt x="901" y="1488"/>
                  </a:cubicBezTo>
                  <a:lnTo>
                    <a:pt x="905" y="1487"/>
                  </a:lnTo>
                  <a:cubicBezTo>
                    <a:pt x="907" y="1487"/>
                    <a:pt x="909" y="1487"/>
                    <a:pt x="910" y="1488"/>
                  </a:cubicBezTo>
                  <a:lnTo>
                    <a:pt x="915" y="1490"/>
                  </a:lnTo>
                  <a:cubicBezTo>
                    <a:pt x="915" y="1491"/>
                    <a:pt x="916" y="1491"/>
                    <a:pt x="917" y="1492"/>
                  </a:cubicBezTo>
                  <a:lnTo>
                    <a:pt x="930" y="1505"/>
                  </a:lnTo>
                  <a:lnTo>
                    <a:pt x="947" y="1505"/>
                  </a:lnTo>
                  <a:lnTo>
                    <a:pt x="948" y="1505"/>
                  </a:lnTo>
                  <a:lnTo>
                    <a:pt x="951" y="1503"/>
                  </a:lnTo>
                  <a:lnTo>
                    <a:pt x="961" y="1485"/>
                  </a:lnTo>
                  <a:lnTo>
                    <a:pt x="962" y="1484"/>
                  </a:lnTo>
                  <a:lnTo>
                    <a:pt x="966" y="1480"/>
                  </a:lnTo>
                  <a:cubicBezTo>
                    <a:pt x="967" y="1479"/>
                    <a:pt x="968" y="1479"/>
                    <a:pt x="968" y="1478"/>
                  </a:cubicBezTo>
                  <a:lnTo>
                    <a:pt x="973" y="1476"/>
                  </a:lnTo>
                  <a:cubicBezTo>
                    <a:pt x="974" y="1476"/>
                    <a:pt x="975" y="1476"/>
                    <a:pt x="977" y="1476"/>
                  </a:cubicBezTo>
                  <a:lnTo>
                    <a:pt x="981" y="1476"/>
                  </a:lnTo>
                  <a:cubicBezTo>
                    <a:pt x="983" y="1476"/>
                    <a:pt x="985" y="1477"/>
                    <a:pt x="986" y="1479"/>
                  </a:cubicBezTo>
                  <a:lnTo>
                    <a:pt x="989" y="1482"/>
                  </a:lnTo>
                  <a:cubicBezTo>
                    <a:pt x="990" y="1483"/>
                    <a:pt x="991" y="1484"/>
                    <a:pt x="991" y="1485"/>
                  </a:cubicBezTo>
                  <a:lnTo>
                    <a:pt x="992" y="1488"/>
                  </a:lnTo>
                  <a:cubicBezTo>
                    <a:pt x="992" y="1489"/>
                    <a:pt x="992" y="1490"/>
                    <a:pt x="992" y="1491"/>
                  </a:cubicBezTo>
                  <a:lnTo>
                    <a:pt x="992" y="1493"/>
                  </a:lnTo>
                  <a:lnTo>
                    <a:pt x="992" y="1495"/>
                  </a:lnTo>
                  <a:lnTo>
                    <a:pt x="994" y="1496"/>
                  </a:lnTo>
                  <a:lnTo>
                    <a:pt x="998" y="1498"/>
                  </a:lnTo>
                  <a:cubicBezTo>
                    <a:pt x="998" y="1499"/>
                    <a:pt x="999" y="1499"/>
                    <a:pt x="999" y="1500"/>
                  </a:cubicBezTo>
                  <a:lnTo>
                    <a:pt x="1002" y="1503"/>
                  </a:lnTo>
                  <a:cubicBezTo>
                    <a:pt x="1002" y="1503"/>
                    <a:pt x="1003" y="1504"/>
                    <a:pt x="1003" y="1505"/>
                  </a:cubicBezTo>
                  <a:lnTo>
                    <a:pt x="1005" y="1511"/>
                  </a:lnTo>
                  <a:lnTo>
                    <a:pt x="1016" y="1504"/>
                  </a:lnTo>
                  <a:cubicBezTo>
                    <a:pt x="1016" y="1504"/>
                    <a:pt x="1017" y="1503"/>
                    <a:pt x="1018" y="1503"/>
                  </a:cubicBezTo>
                  <a:lnTo>
                    <a:pt x="1023" y="1501"/>
                  </a:lnTo>
                  <a:cubicBezTo>
                    <a:pt x="1023" y="1501"/>
                    <a:pt x="1024" y="1501"/>
                    <a:pt x="1025" y="1501"/>
                  </a:cubicBezTo>
                  <a:lnTo>
                    <a:pt x="1030" y="1501"/>
                  </a:lnTo>
                  <a:lnTo>
                    <a:pt x="1050" y="1505"/>
                  </a:lnTo>
                  <a:lnTo>
                    <a:pt x="1056" y="1507"/>
                  </a:lnTo>
                  <a:cubicBezTo>
                    <a:pt x="1058" y="1508"/>
                    <a:pt x="1060" y="1510"/>
                    <a:pt x="1061" y="1512"/>
                  </a:cubicBezTo>
                  <a:lnTo>
                    <a:pt x="1062" y="1516"/>
                  </a:lnTo>
                  <a:cubicBezTo>
                    <a:pt x="1063" y="1517"/>
                    <a:pt x="1063" y="1517"/>
                    <a:pt x="1063" y="1518"/>
                  </a:cubicBezTo>
                  <a:lnTo>
                    <a:pt x="1063" y="1525"/>
                  </a:lnTo>
                  <a:lnTo>
                    <a:pt x="1067" y="1542"/>
                  </a:lnTo>
                  <a:cubicBezTo>
                    <a:pt x="1068" y="1541"/>
                    <a:pt x="1070" y="1541"/>
                    <a:pt x="1071" y="1541"/>
                  </a:cubicBezTo>
                  <a:lnTo>
                    <a:pt x="1074" y="1541"/>
                  </a:lnTo>
                  <a:lnTo>
                    <a:pt x="1074" y="1541"/>
                  </a:lnTo>
                  <a:lnTo>
                    <a:pt x="1074" y="1536"/>
                  </a:lnTo>
                  <a:cubicBezTo>
                    <a:pt x="1074" y="1535"/>
                    <a:pt x="1075" y="1534"/>
                    <a:pt x="1075" y="1533"/>
                  </a:cubicBezTo>
                  <a:lnTo>
                    <a:pt x="1079" y="1525"/>
                  </a:lnTo>
                  <a:cubicBezTo>
                    <a:pt x="1079" y="1524"/>
                    <a:pt x="1079" y="1523"/>
                    <a:pt x="1080" y="1523"/>
                  </a:cubicBezTo>
                  <a:lnTo>
                    <a:pt x="1085" y="1516"/>
                  </a:lnTo>
                  <a:lnTo>
                    <a:pt x="1093" y="1510"/>
                  </a:lnTo>
                  <a:lnTo>
                    <a:pt x="1100" y="1506"/>
                  </a:lnTo>
                  <a:cubicBezTo>
                    <a:pt x="1101" y="1505"/>
                    <a:pt x="1102" y="1505"/>
                    <a:pt x="1102" y="1505"/>
                  </a:cubicBezTo>
                  <a:lnTo>
                    <a:pt x="1108" y="1504"/>
                  </a:lnTo>
                  <a:lnTo>
                    <a:pt x="1122" y="1503"/>
                  </a:lnTo>
                  <a:lnTo>
                    <a:pt x="1124" y="1501"/>
                  </a:lnTo>
                  <a:lnTo>
                    <a:pt x="1128" y="1492"/>
                  </a:lnTo>
                  <a:cubicBezTo>
                    <a:pt x="1129" y="1491"/>
                    <a:pt x="1129" y="1491"/>
                    <a:pt x="1130" y="1490"/>
                  </a:cubicBezTo>
                  <a:lnTo>
                    <a:pt x="1134" y="1486"/>
                  </a:lnTo>
                  <a:cubicBezTo>
                    <a:pt x="1135" y="1485"/>
                    <a:pt x="1136" y="1485"/>
                    <a:pt x="1137" y="1484"/>
                  </a:cubicBezTo>
                  <a:lnTo>
                    <a:pt x="1140" y="1483"/>
                  </a:lnTo>
                  <a:cubicBezTo>
                    <a:pt x="1141" y="1483"/>
                    <a:pt x="1142" y="1482"/>
                    <a:pt x="1143" y="1482"/>
                  </a:cubicBezTo>
                  <a:lnTo>
                    <a:pt x="1147" y="1482"/>
                  </a:lnTo>
                  <a:cubicBezTo>
                    <a:pt x="1148" y="1482"/>
                    <a:pt x="1148" y="1482"/>
                    <a:pt x="1149" y="1482"/>
                  </a:cubicBezTo>
                  <a:lnTo>
                    <a:pt x="1157" y="1484"/>
                  </a:lnTo>
                  <a:cubicBezTo>
                    <a:pt x="1158" y="1484"/>
                    <a:pt x="1159" y="1485"/>
                    <a:pt x="1159" y="1485"/>
                  </a:cubicBezTo>
                  <a:lnTo>
                    <a:pt x="1164" y="1488"/>
                  </a:lnTo>
                  <a:cubicBezTo>
                    <a:pt x="1165" y="1489"/>
                    <a:pt x="1166" y="1490"/>
                    <a:pt x="1167" y="1491"/>
                  </a:cubicBezTo>
                  <a:lnTo>
                    <a:pt x="1169" y="1495"/>
                  </a:lnTo>
                  <a:lnTo>
                    <a:pt x="1174" y="1508"/>
                  </a:lnTo>
                  <a:lnTo>
                    <a:pt x="1180" y="1516"/>
                  </a:lnTo>
                  <a:lnTo>
                    <a:pt x="1182" y="1522"/>
                  </a:lnTo>
                  <a:cubicBezTo>
                    <a:pt x="1183" y="1523"/>
                    <a:pt x="1183" y="1524"/>
                    <a:pt x="1183" y="1525"/>
                  </a:cubicBezTo>
                  <a:lnTo>
                    <a:pt x="1184" y="1533"/>
                  </a:lnTo>
                  <a:cubicBezTo>
                    <a:pt x="1184" y="1534"/>
                    <a:pt x="1184" y="1535"/>
                    <a:pt x="1184" y="1535"/>
                  </a:cubicBezTo>
                  <a:lnTo>
                    <a:pt x="1182" y="1541"/>
                  </a:lnTo>
                  <a:lnTo>
                    <a:pt x="1183" y="1541"/>
                  </a:lnTo>
                  <a:lnTo>
                    <a:pt x="1189" y="1547"/>
                  </a:lnTo>
                  <a:cubicBezTo>
                    <a:pt x="1189" y="1548"/>
                    <a:pt x="1190" y="1549"/>
                    <a:pt x="1190" y="1550"/>
                  </a:cubicBezTo>
                  <a:lnTo>
                    <a:pt x="1195" y="1564"/>
                  </a:lnTo>
                  <a:lnTo>
                    <a:pt x="1200" y="1559"/>
                  </a:lnTo>
                  <a:cubicBezTo>
                    <a:pt x="1201" y="1559"/>
                    <a:pt x="1202" y="1558"/>
                    <a:pt x="1203" y="1558"/>
                  </a:cubicBezTo>
                  <a:lnTo>
                    <a:pt x="1207" y="1556"/>
                  </a:lnTo>
                  <a:cubicBezTo>
                    <a:pt x="1209" y="1556"/>
                    <a:pt x="1211" y="1556"/>
                    <a:pt x="1213" y="1556"/>
                  </a:cubicBezTo>
                  <a:lnTo>
                    <a:pt x="1218" y="1559"/>
                  </a:lnTo>
                  <a:lnTo>
                    <a:pt x="1223" y="1547"/>
                  </a:lnTo>
                  <a:cubicBezTo>
                    <a:pt x="1223" y="1546"/>
                    <a:pt x="1225" y="1545"/>
                    <a:pt x="1226" y="1544"/>
                  </a:cubicBezTo>
                  <a:lnTo>
                    <a:pt x="1229" y="1542"/>
                  </a:lnTo>
                  <a:cubicBezTo>
                    <a:pt x="1230" y="1542"/>
                    <a:pt x="1230" y="1542"/>
                    <a:pt x="1231" y="1542"/>
                  </a:cubicBezTo>
                  <a:lnTo>
                    <a:pt x="1237" y="1540"/>
                  </a:lnTo>
                  <a:lnTo>
                    <a:pt x="1246" y="1530"/>
                  </a:lnTo>
                  <a:cubicBezTo>
                    <a:pt x="1247" y="1529"/>
                    <a:pt x="1248" y="1529"/>
                    <a:pt x="1249" y="1528"/>
                  </a:cubicBezTo>
                  <a:lnTo>
                    <a:pt x="1252" y="1527"/>
                  </a:lnTo>
                  <a:cubicBezTo>
                    <a:pt x="1253" y="1527"/>
                    <a:pt x="1254" y="1526"/>
                    <a:pt x="1254" y="1526"/>
                  </a:cubicBezTo>
                  <a:lnTo>
                    <a:pt x="1259" y="1526"/>
                  </a:lnTo>
                  <a:cubicBezTo>
                    <a:pt x="1260" y="1525"/>
                    <a:pt x="1260" y="1525"/>
                    <a:pt x="1261" y="1526"/>
                  </a:cubicBezTo>
                  <a:lnTo>
                    <a:pt x="1265" y="1526"/>
                  </a:lnTo>
                  <a:cubicBezTo>
                    <a:pt x="1267" y="1526"/>
                    <a:pt x="1268" y="1527"/>
                    <a:pt x="1269" y="1527"/>
                  </a:cubicBezTo>
                  <a:lnTo>
                    <a:pt x="1272" y="1530"/>
                  </a:lnTo>
                  <a:cubicBezTo>
                    <a:pt x="1273" y="1530"/>
                    <a:pt x="1274" y="1531"/>
                    <a:pt x="1275" y="1532"/>
                  </a:cubicBezTo>
                  <a:lnTo>
                    <a:pt x="1280" y="1543"/>
                  </a:lnTo>
                  <a:lnTo>
                    <a:pt x="1292" y="1545"/>
                  </a:lnTo>
                  <a:lnTo>
                    <a:pt x="1292" y="1545"/>
                  </a:lnTo>
                  <a:lnTo>
                    <a:pt x="1295" y="1540"/>
                  </a:lnTo>
                  <a:cubicBezTo>
                    <a:pt x="1295" y="1539"/>
                    <a:pt x="1296" y="1538"/>
                    <a:pt x="1297" y="1537"/>
                  </a:cubicBezTo>
                  <a:lnTo>
                    <a:pt x="1299" y="1536"/>
                  </a:lnTo>
                  <a:cubicBezTo>
                    <a:pt x="1301" y="1535"/>
                    <a:pt x="1303" y="1534"/>
                    <a:pt x="1305" y="1534"/>
                  </a:cubicBezTo>
                  <a:lnTo>
                    <a:pt x="1307" y="1534"/>
                  </a:lnTo>
                  <a:cubicBezTo>
                    <a:pt x="1308" y="1535"/>
                    <a:pt x="1309" y="1535"/>
                    <a:pt x="1311" y="1536"/>
                  </a:cubicBezTo>
                  <a:lnTo>
                    <a:pt x="1311" y="1536"/>
                  </a:lnTo>
                  <a:lnTo>
                    <a:pt x="1320" y="1531"/>
                  </a:lnTo>
                  <a:lnTo>
                    <a:pt x="1326" y="1529"/>
                  </a:lnTo>
                  <a:cubicBezTo>
                    <a:pt x="1326" y="1529"/>
                    <a:pt x="1327" y="1529"/>
                    <a:pt x="1328" y="1529"/>
                  </a:cubicBezTo>
                  <a:lnTo>
                    <a:pt x="1355" y="1528"/>
                  </a:lnTo>
                  <a:cubicBezTo>
                    <a:pt x="1356" y="1528"/>
                    <a:pt x="1357" y="1528"/>
                    <a:pt x="1358" y="1528"/>
                  </a:cubicBezTo>
                  <a:lnTo>
                    <a:pt x="1363" y="1530"/>
                  </a:lnTo>
                  <a:cubicBezTo>
                    <a:pt x="1364" y="1530"/>
                    <a:pt x="1365" y="1531"/>
                    <a:pt x="1366" y="1531"/>
                  </a:cubicBezTo>
                  <a:lnTo>
                    <a:pt x="1371" y="1535"/>
                  </a:lnTo>
                  <a:cubicBezTo>
                    <a:pt x="1372" y="1536"/>
                    <a:pt x="1372" y="1536"/>
                    <a:pt x="1373" y="1537"/>
                  </a:cubicBezTo>
                  <a:lnTo>
                    <a:pt x="1381" y="1548"/>
                  </a:lnTo>
                  <a:lnTo>
                    <a:pt x="1390" y="1552"/>
                  </a:lnTo>
                  <a:cubicBezTo>
                    <a:pt x="1391" y="1553"/>
                    <a:pt x="1391" y="1553"/>
                    <a:pt x="1392" y="1554"/>
                  </a:cubicBezTo>
                  <a:lnTo>
                    <a:pt x="1394" y="1556"/>
                  </a:lnTo>
                  <a:cubicBezTo>
                    <a:pt x="1395" y="1557"/>
                    <a:pt x="1396" y="1557"/>
                    <a:pt x="1396" y="1558"/>
                  </a:cubicBezTo>
                  <a:lnTo>
                    <a:pt x="1398" y="1564"/>
                  </a:lnTo>
                  <a:lnTo>
                    <a:pt x="1399" y="1572"/>
                  </a:lnTo>
                  <a:lnTo>
                    <a:pt x="1397" y="1581"/>
                  </a:lnTo>
                  <a:lnTo>
                    <a:pt x="1403" y="1588"/>
                  </a:lnTo>
                  <a:lnTo>
                    <a:pt x="1407" y="1588"/>
                  </a:lnTo>
                  <a:lnTo>
                    <a:pt x="1407" y="1588"/>
                  </a:lnTo>
                  <a:cubicBezTo>
                    <a:pt x="1408" y="1588"/>
                    <a:pt x="1409" y="1588"/>
                    <a:pt x="1409" y="1588"/>
                  </a:cubicBezTo>
                  <a:lnTo>
                    <a:pt x="1412" y="1589"/>
                  </a:lnTo>
                  <a:cubicBezTo>
                    <a:pt x="1413" y="1589"/>
                    <a:pt x="1415" y="1590"/>
                    <a:pt x="1416" y="1591"/>
                  </a:cubicBezTo>
                  <a:lnTo>
                    <a:pt x="1418" y="1593"/>
                  </a:lnTo>
                  <a:lnTo>
                    <a:pt x="1422" y="1598"/>
                  </a:lnTo>
                  <a:lnTo>
                    <a:pt x="1422" y="1598"/>
                  </a:lnTo>
                  <a:lnTo>
                    <a:pt x="1423" y="1598"/>
                  </a:lnTo>
                  <a:cubicBezTo>
                    <a:pt x="1424" y="1598"/>
                    <a:pt x="1424" y="1598"/>
                    <a:pt x="1425" y="1599"/>
                  </a:cubicBezTo>
                  <a:lnTo>
                    <a:pt x="1428" y="1599"/>
                  </a:lnTo>
                  <a:cubicBezTo>
                    <a:pt x="1428" y="1599"/>
                    <a:pt x="1428" y="1599"/>
                    <a:pt x="1429" y="1600"/>
                  </a:cubicBezTo>
                  <a:cubicBezTo>
                    <a:pt x="1429" y="1599"/>
                    <a:pt x="1429" y="1599"/>
                    <a:pt x="1429" y="1599"/>
                  </a:cubicBezTo>
                  <a:lnTo>
                    <a:pt x="1431" y="1595"/>
                  </a:lnTo>
                  <a:lnTo>
                    <a:pt x="1432" y="1592"/>
                  </a:lnTo>
                  <a:cubicBezTo>
                    <a:pt x="1432" y="1590"/>
                    <a:pt x="1433" y="1588"/>
                    <a:pt x="1435" y="1586"/>
                  </a:cubicBezTo>
                  <a:lnTo>
                    <a:pt x="1443" y="1580"/>
                  </a:lnTo>
                  <a:lnTo>
                    <a:pt x="1442" y="1575"/>
                  </a:lnTo>
                  <a:cubicBezTo>
                    <a:pt x="1442" y="1573"/>
                    <a:pt x="1442" y="1572"/>
                    <a:pt x="1443" y="1571"/>
                  </a:cubicBezTo>
                  <a:cubicBezTo>
                    <a:pt x="1442" y="1570"/>
                    <a:pt x="1442" y="1570"/>
                    <a:pt x="1442" y="1569"/>
                  </a:cubicBezTo>
                  <a:lnTo>
                    <a:pt x="1441" y="1563"/>
                  </a:lnTo>
                  <a:cubicBezTo>
                    <a:pt x="1440" y="1562"/>
                    <a:pt x="1440" y="1562"/>
                    <a:pt x="1439" y="1562"/>
                  </a:cubicBezTo>
                  <a:cubicBezTo>
                    <a:pt x="1437" y="1561"/>
                    <a:pt x="1434" y="1558"/>
                    <a:pt x="1433" y="1556"/>
                  </a:cubicBezTo>
                  <a:lnTo>
                    <a:pt x="1433" y="1552"/>
                  </a:lnTo>
                  <a:cubicBezTo>
                    <a:pt x="1433" y="1551"/>
                    <a:pt x="1432" y="1550"/>
                    <a:pt x="1433" y="1550"/>
                  </a:cubicBezTo>
                  <a:lnTo>
                    <a:pt x="1433" y="1546"/>
                  </a:lnTo>
                  <a:cubicBezTo>
                    <a:pt x="1433" y="1544"/>
                    <a:pt x="1434" y="1543"/>
                    <a:pt x="1434" y="1542"/>
                  </a:cubicBezTo>
                  <a:lnTo>
                    <a:pt x="1435" y="1541"/>
                  </a:lnTo>
                  <a:cubicBezTo>
                    <a:pt x="1434" y="1541"/>
                    <a:pt x="1434" y="1540"/>
                    <a:pt x="1434" y="1539"/>
                  </a:cubicBezTo>
                  <a:lnTo>
                    <a:pt x="1433" y="1535"/>
                  </a:lnTo>
                  <a:cubicBezTo>
                    <a:pt x="1433" y="1534"/>
                    <a:pt x="1433" y="1533"/>
                    <a:pt x="1433" y="1532"/>
                  </a:cubicBezTo>
                  <a:lnTo>
                    <a:pt x="1432" y="1531"/>
                  </a:lnTo>
                  <a:cubicBezTo>
                    <a:pt x="1430" y="1529"/>
                    <a:pt x="1429" y="1527"/>
                    <a:pt x="1428" y="1525"/>
                  </a:cubicBezTo>
                  <a:cubicBezTo>
                    <a:pt x="1428" y="1524"/>
                    <a:pt x="1429" y="1523"/>
                    <a:pt x="1429" y="1522"/>
                  </a:cubicBezTo>
                  <a:lnTo>
                    <a:pt x="1429" y="1522"/>
                  </a:lnTo>
                  <a:cubicBezTo>
                    <a:pt x="1427" y="1522"/>
                    <a:pt x="1426" y="1521"/>
                    <a:pt x="1425" y="1519"/>
                  </a:cubicBezTo>
                  <a:lnTo>
                    <a:pt x="1422" y="1516"/>
                  </a:lnTo>
                  <a:cubicBezTo>
                    <a:pt x="1421" y="1515"/>
                    <a:pt x="1421" y="1513"/>
                    <a:pt x="1421" y="1512"/>
                  </a:cubicBezTo>
                  <a:cubicBezTo>
                    <a:pt x="1421" y="1510"/>
                    <a:pt x="1421" y="1508"/>
                    <a:pt x="1422" y="1507"/>
                  </a:cubicBezTo>
                  <a:cubicBezTo>
                    <a:pt x="1420" y="1505"/>
                    <a:pt x="1419" y="1503"/>
                    <a:pt x="1419" y="1501"/>
                  </a:cubicBezTo>
                  <a:lnTo>
                    <a:pt x="1419" y="1499"/>
                  </a:lnTo>
                  <a:cubicBezTo>
                    <a:pt x="1419" y="1497"/>
                    <a:pt x="1420" y="1494"/>
                    <a:pt x="1422" y="1493"/>
                  </a:cubicBezTo>
                  <a:lnTo>
                    <a:pt x="1426" y="1489"/>
                  </a:lnTo>
                  <a:cubicBezTo>
                    <a:pt x="1426" y="1486"/>
                    <a:pt x="1427" y="1484"/>
                    <a:pt x="1429" y="1482"/>
                  </a:cubicBezTo>
                  <a:lnTo>
                    <a:pt x="1429" y="1482"/>
                  </a:lnTo>
                  <a:lnTo>
                    <a:pt x="1429" y="1481"/>
                  </a:lnTo>
                  <a:cubicBezTo>
                    <a:pt x="1429" y="1480"/>
                    <a:pt x="1429" y="1478"/>
                    <a:pt x="1429" y="1477"/>
                  </a:cubicBezTo>
                  <a:lnTo>
                    <a:pt x="1431" y="1472"/>
                  </a:lnTo>
                  <a:lnTo>
                    <a:pt x="1430" y="1471"/>
                  </a:lnTo>
                  <a:cubicBezTo>
                    <a:pt x="1429" y="1466"/>
                    <a:pt x="1431" y="1462"/>
                    <a:pt x="1436" y="1461"/>
                  </a:cubicBezTo>
                  <a:lnTo>
                    <a:pt x="1438" y="1460"/>
                  </a:lnTo>
                  <a:cubicBezTo>
                    <a:pt x="1439" y="1460"/>
                    <a:pt x="1439" y="1460"/>
                    <a:pt x="1440" y="1460"/>
                  </a:cubicBezTo>
                  <a:lnTo>
                    <a:pt x="1442" y="1459"/>
                  </a:lnTo>
                  <a:lnTo>
                    <a:pt x="1442" y="1456"/>
                  </a:lnTo>
                  <a:cubicBezTo>
                    <a:pt x="1441" y="1454"/>
                    <a:pt x="1440" y="1453"/>
                    <a:pt x="1439" y="1451"/>
                  </a:cubicBezTo>
                  <a:cubicBezTo>
                    <a:pt x="1439" y="1448"/>
                    <a:pt x="1440" y="1446"/>
                    <a:pt x="1441" y="1444"/>
                  </a:cubicBezTo>
                  <a:lnTo>
                    <a:pt x="1444" y="1441"/>
                  </a:lnTo>
                  <a:lnTo>
                    <a:pt x="1445" y="1440"/>
                  </a:lnTo>
                  <a:lnTo>
                    <a:pt x="1449" y="1437"/>
                  </a:lnTo>
                  <a:lnTo>
                    <a:pt x="1449" y="1435"/>
                  </a:lnTo>
                  <a:cubicBezTo>
                    <a:pt x="1448" y="1434"/>
                    <a:pt x="1448" y="1433"/>
                    <a:pt x="1448" y="1432"/>
                  </a:cubicBezTo>
                  <a:cubicBezTo>
                    <a:pt x="1448" y="1430"/>
                    <a:pt x="1448" y="1427"/>
                    <a:pt x="1450" y="1425"/>
                  </a:cubicBezTo>
                  <a:lnTo>
                    <a:pt x="1456" y="1417"/>
                  </a:lnTo>
                  <a:cubicBezTo>
                    <a:pt x="1456" y="1416"/>
                    <a:pt x="1457" y="1416"/>
                    <a:pt x="1457" y="1415"/>
                  </a:cubicBezTo>
                  <a:lnTo>
                    <a:pt x="1459" y="1412"/>
                  </a:lnTo>
                  <a:cubicBezTo>
                    <a:pt x="1460" y="1410"/>
                    <a:pt x="1461" y="1409"/>
                    <a:pt x="1462" y="1409"/>
                  </a:cubicBezTo>
                  <a:lnTo>
                    <a:pt x="1463" y="1408"/>
                  </a:lnTo>
                  <a:cubicBezTo>
                    <a:pt x="1463" y="1407"/>
                    <a:pt x="1463" y="1406"/>
                    <a:pt x="1463" y="1405"/>
                  </a:cubicBezTo>
                  <a:lnTo>
                    <a:pt x="1464" y="1403"/>
                  </a:lnTo>
                  <a:cubicBezTo>
                    <a:pt x="1465" y="1401"/>
                    <a:pt x="1467" y="1399"/>
                    <a:pt x="1469" y="1398"/>
                  </a:cubicBezTo>
                  <a:cubicBezTo>
                    <a:pt x="1470" y="1398"/>
                    <a:pt x="1473" y="1397"/>
                    <a:pt x="1474" y="1397"/>
                  </a:cubicBezTo>
                  <a:lnTo>
                    <a:pt x="1476" y="1398"/>
                  </a:lnTo>
                  <a:lnTo>
                    <a:pt x="1476" y="1396"/>
                  </a:lnTo>
                  <a:cubicBezTo>
                    <a:pt x="1475" y="1395"/>
                    <a:pt x="1475" y="1394"/>
                    <a:pt x="1475" y="1393"/>
                  </a:cubicBezTo>
                  <a:cubicBezTo>
                    <a:pt x="1476" y="1390"/>
                    <a:pt x="1478" y="1387"/>
                    <a:pt x="1480" y="1385"/>
                  </a:cubicBezTo>
                  <a:lnTo>
                    <a:pt x="1490" y="1380"/>
                  </a:lnTo>
                  <a:cubicBezTo>
                    <a:pt x="1490" y="1379"/>
                    <a:pt x="1490" y="1378"/>
                    <a:pt x="1490" y="1378"/>
                  </a:cubicBezTo>
                  <a:cubicBezTo>
                    <a:pt x="1491" y="1377"/>
                    <a:pt x="1492" y="1373"/>
                    <a:pt x="1492" y="1372"/>
                  </a:cubicBezTo>
                  <a:lnTo>
                    <a:pt x="1497" y="1368"/>
                  </a:lnTo>
                  <a:cubicBezTo>
                    <a:pt x="1496" y="1367"/>
                    <a:pt x="1497" y="1365"/>
                    <a:pt x="1497" y="1363"/>
                  </a:cubicBezTo>
                  <a:lnTo>
                    <a:pt x="1498" y="1361"/>
                  </a:lnTo>
                  <a:cubicBezTo>
                    <a:pt x="1498" y="1360"/>
                    <a:pt x="1499" y="1360"/>
                    <a:pt x="1499" y="1359"/>
                  </a:cubicBezTo>
                  <a:lnTo>
                    <a:pt x="1498" y="1357"/>
                  </a:lnTo>
                  <a:cubicBezTo>
                    <a:pt x="1498" y="1354"/>
                    <a:pt x="1498" y="1351"/>
                    <a:pt x="1500" y="1350"/>
                  </a:cubicBezTo>
                  <a:lnTo>
                    <a:pt x="1503" y="1346"/>
                  </a:lnTo>
                  <a:cubicBezTo>
                    <a:pt x="1504" y="1345"/>
                    <a:pt x="1505" y="1344"/>
                    <a:pt x="1507" y="1344"/>
                  </a:cubicBezTo>
                  <a:lnTo>
                    <a:pt x="1511" y="1342"/>
                  </a:lnTo>
                  <a:cubicBezTo>
                    <a:pt x="1512" y="1342"/>
                    <a:pt x="1513" y="1342"/>
                    <a:pt x="1513" y="1342"/>
                  </a:cubicBezTo>
                  <a:lnTo>
                    <a:pt x="1540" y="1340"/>
                  </a:lnTo>
                  <a:lnTo>
                    <a:pt x="1549" y="1341"/>
                  </a:lnTo>
                  <a:cubicBezTo>
                    <a:pt x="1550" y="1342"/>
                    <a:pt x="1551" y="1342"/>
                    <a:pt x="1552" y="1342"/>
                  </a:cubicBezTo>
                  <a:lnTo>
                    <a:pt x="1557" y="1345"/>
                  </a:lnTo>
                  <a:lnTo>
                    <a:pt x="1566" y="1353"/>
                  </a:lnTo>
                  <a:lnTo>
                    <a:pt x="1575" y="1338"/>
                  </a:lnTo>
                  <a:cubicBezTo>
                    <a:pt x="1576" y="1337"/>
                    <a:pt x="1577" y="1336"/>
                    <a:pt x="1578" y="1335"/>
                  </a:cubicBezTo>
                  <a:lnTo>
                    <a:pt x="1594" y="1329"/>
                  </a:lnTo>
                  <a:cubicBezTo>
                    <a:pt x="1595" y="1329"/>
                    <a:pt x="1596" y="1328"/>
                    <a:pt x="1597" y="1328"/>
                  </a:cubicBezTo>
                  <a:lnTo>
                    <a:pt x="1615" y="1328"/>
                  </a:lnTo>
                  <a:lnTo>
                    <a:pt x="1650" y="1335"/>
                  </a:lnTo>
                  <a:lnTo>
                    <a:pt x="1664" y="1334"/>
                  </a:lnTo>
                  <a:lnTo>
                    <a:pt x="1664" y="1332"/>
                  </a:lnTo>
                  <a:lnTo>
                    <a:pt x="1662" y="1327"/>
                  </a:lnTo>
                  <a:lnTo>
                    <a:pt x="1651" y="1318"/>
                  </a:lnTo>
                  <a:cubicBezTo>
                    <a:pt x="1650" y="1318"/>
                    <a:pt x="1650" y="1317"/>
                    <a:pt x="1649" y="1316"/>
                  </a:cubicBezTo>
                  <a:lnTo>
                    <a:pt x="1648" y="1313"/>
                  </a:lnTo>
                  <a:cubicBezTo>
                    <a:pt x="1647" y="1312"/>
                    <a:pt x="1647" y="1311"/>
                    <a:pt x="1647" y="1311"/>
                  </a:cubicBezTo>
                  <a:lnTo>
                    <a:pt x="1647" y="1306"/>
                  </a:lnTo>
                  <a:lnTo>
                    <a:pt x="1647" y="1299"/>
                  </a:lnTo>
                  <a:lnTo>
                    <a:pt x="1642" y="1297"/>
                  </a:lnTo>
                  <a:cubicBezTo>
                    <a:pt x="1642" y="1297"/>
                    <a:pt x="1641" y="1296"/>
                    <a:pt x="1640" y="1296"/>
                  </a:cubicBezTo>
                  <a:lnTo>
                    <a:pt x="1637" y="1293"/>
                  </a:lnTo>
                  <a:lnTo>
                    <a:pt x="1632" y="1289"/>
                  </a:lnTo>
                  <a:lnTo>
                    <a:pt x="1626" y="1279"/>
                  </a:lnTo>
                  <a:cubicBezTo>
                    <a:pt x="1624" y="1276"/>
                    <a:pt x="1624" y="1271"/>
                    <a:pt x="1627" y="1269"/>
                  </a:cubicBezTo>
                  <a:lnTo>
                    <a:pt x="1631" y="1264"/>
                  </a:lnTo>
                  <a:lnTo>
                    <a:pt x="1633" y="1260"/>
                  </a:lnTo>
                  <a:lnTo>
                    <a:pt x="1632" y="1255"/>
                  </a:lnTo>
                  <a:lnTo>
                    <a:pt x="1631" y="1254"/>
                  </a:lnTo>
                  <a:lnTo>
                    <a:pt x="1628" y="1249"/>
                  </a:lnTo>
                  <a:cubicBezTo>
                    <a:pt x="1628" y="1248"/>
                    <a:pt x="1628" y="1246"/>
                    <a:pt x="1628" y="1245"/>
                  </a:cubicBezTo>
                  <a:lnTo>
                    <a:pt x="1628" y="1237"/>
                  </a:lnTo>
                  <a:lnTo>
                    <a:pt x="1629" y="1227"/>
                  </a:lnTo>
                  <a:lnTo>
                    <a:pt x="1629" y="1224"/>
                  </a:lnTo>
                  <a:lnTo>
                    <a:pt x="1628" y="1223"/>
                  </a:lnTo>
                  <a:cubicBezTo>
                    <a:pt x="1627" y="1223"/>
                    <a:pt x="1627" y="1222"/>
                    <a:pt x="1626" y="1222"/>
                  </a:cubicBezTo>
                  <a:lnTo>
                    <a:pt x="1624" y="1219"/>
                  </a:lnTo>
                  <a:cubicBezTo>
                    <a:pt x="1623" y="1218"/>
                    <a:pt x="1622" y="1216"/>
                    <a:pt x="1622" y="1215"/>
                  </a:cubicBezTo>
                  <a:lnTo>
                    <a:pt x="1621" y="1212"/>
                  </a:lnTo>
                  <a:cubicBezTo>
                    <a:pt x="1621" y="1210"/>
                    <a:pt x="1622" y="1208"/>
                    <a:pt x="1622" y="1207"/>
                  </a:cubicBezTo>
                  <a:lnTo>
                    <a:pt x="1624" y="1204"/>
                  </a:lnTo>
                  <a:cubicBezTo>
                    <a:pt x="1623" y="1202"/>
                    <a:pt x="1623" y="1200"/>
                    <a:pt x="1624" y="1198"/>
                  </a:cubicBezTo>
                  <a:cubicBezTo>
                    <a:pt x="1625" y="1196"/>
                    <a:pt x="1626" y="1195"/>
                    <a:pt x="1628" y="1194"/>
                  </a:cubicBezTo>
                  <a:lnTo>
                    <a:pt x="1628" y="1194"/>
                  </a:lnTo>
                  <a:lnTo>
                    <a:pt x="1626" y="1190"/>
                  </a:lnTo>
                  <a:lnTo>
                    <a:pt x="1619" y="1176"/>
                  </a:lnTo>
                  <a:lnTo>
                    <a:pt x="1611" y="1165"/>
                  </a:lnTo>
                  <a:lnTo>
                    <a:pt x="1608" y="1159"/>
                  </a:lnTo>
                  <a:cubicBezTo>
                    <a:pt x="1607" y="1155"/>
                    <a:pt x="1608" y="1151"/>
                    <a:pt x="1612" y="1149"/>
                  </a:cubicBezTo>
                  <a:lnTo>
                    <a:pt x="1623" y="1142"/>
                  </a:lnTo>
                  <a:lnTo>
                    <a:pt x="1625" y="1140"/>
                  </a:lnTo>
                  <a:lnTo>
                    <a:pt x="1624" y="1126"/>
                  </a:lnTo>
                  <a:lnTo>
                    <a:pt x="1622" y="1125"/>
                  </a:lnTo>
                  <a:cubicBezTo>
                    <a:pt x="1622" y="1124"/>
                    <a:pt x="1621" y="1123"/>
                    <a:pt x="1621" y="1123"/>
                  </a:cubicBezTo>
                  <a:lnTo>
                    <a:pt x="1618" y="1119"/>
                  </a:lnTo>
                  <a:cubicBezTo>
                    <a:pt x="1617" y="1118"/>
                    <a:pt x="1617" y="1117"/>
                    <a:pt x="1616" y="1117"/>
                  </a:cubicBezTo>
                  <a:lnTo>
                    <a:pt x="1614" y="1109"/>
                  </a:lnTo>
                  <a:lnTo>
                    <a:pt x="1607" y="1107"/>
                  </a:lnTo>
                  <a:lnTo>
                    <a:pt x="1599" y="1102"/>
                  </a:lnTo>
                  <a:lnTo>
                    <a:pt x="1592" y="1095"/>
                  </a:lnTo>
                  <a:lnTo>
                    <a:pt x="1587" y="1087"/>
                  </a:lnTo>
                  <a:lnTo>
                    <a:pt x="1578" y="1066"/>
                  </a:lnTo>
                  <a:lnTo>
                    <a:pt x="1565" y="1055"/>
                  </a:lnTo>
                  <a:cubicBezTo>
                    <a:pt x="1563" y="1053"/>
                    <a:pt x="1562" y="1051"/>
                    <a:pt x="1562" y="1049"/>
                  </a:cubicBezTo>
                  <a:cubicBezTo>
                    <a:pt x="1562" y="1047"/>
                    <a:pt x="1563" y="1045"/>
                    <a:pt x="1564" y="1043"/>
                  </a:cubicBezTo>
                  <a:lnTo>
                    <a:pt x="1568" y="1039"/>
                  </a:lnTo>
                  <a:lnTo>
                    <a:pt x="1577" y="1024"/>
                  </a:lnTo>
                  <a:cubicBezTo>
                    <a:pt x="1578" y="1023"/>
                    <a:pt x="1579" y="1022"/>
                    <a:pt x="1581" y="1021"/>
                  </a:cubicBezTo>
                  <a:lnTo>
                    <a:pt x="1583" y="1020"/>
                  </a:lnTo>
                  <a:cubicBezTo>
                    <a:pt x="1583" y="1020"/>
                    <a:pt x="1584" y="1020"/>
                    <a:pt x="1585" y="1020"/>
                  </a:cubicBezTo>
                  <a:lnTo>
                    <a:pt x="1585" y="1020"/>
                  </a:lnTo>
                  <a:lnTo>
                    <a:pt x="1584" y="1010"/>
                  </a:lnTo>
                  <a:cubicBezTo>
                    <a:pt x="1584" y="1010"/>
                    <a:pt x="1584" y="1009"/>
                    <a:pt x="1584" y="1008"/>
                  </a:cubicBezTo>
                  <a:lnTo>
                    <a:pt x="1588" y="992"/>
                  </a:lnTo>
                  <a:cubicBezTo>
                    <a:pt x="1588" y="991"/>
                    <a:pt x="1589" y="989"/>
                    <a:pt x="1591" y="988"/>
                  </a:cubicBezTo>
                  <a:lnTo>
                    <a:pt x="1598" y="982"/>
                  </a:lnTo>
                  <a:cubicBezTo>
                    <a:pt x="1600" y="981"/>
                    <a:pt x="1601" y="980"/>
                    <a:pt x="1603" y="980"/>
                  </a:cubicBezTo>
                  <a:lnTo>
                    <a:pt x="1613" y="980"/>
                  </a:lnTo>
                  <a:lnTo>
                    <a:pt x="1623" y="982"/>
                  </a:lnTo>
                  <a:lnTo>
                    <a:pt x="1625" y="982"/>
                  </a:lnTo>
                  <a:lnTo>
                    <a:pt x="1636" y="977"/>
                  </a:lnTo>
                  <a:cubicBezTo>
                    <a:pt x="1637" y="977"/>
                    <a:pt x="1638" y="977"/>
                    <a:pt x="1639" y="977"/>
                  </a:cubicBezTo>
                  <a:lnTo>
                    <a:pt x="1643" y="977"/>
                  </a:lnTo>
                  <a:cubicBezTo>
                    <a:pt x="1644" y="977"/>
                    <a:pt x="1644" y="977"/>
                    <a:pt x="1645" y="978"/>
                  </a:cubicBezTo>
                  <a:lnTo>
                    <a:pt x="1659" y="983"/>
                  </a:lnTo>
                  <a:lnTo>
                    <a:pt x="1667" y="983"/>
                  </a:lnTo>
                  <a:cubicBezTo>
                    <a:pt x="1668" y="983"/>
                    <a:pt x="1669" y="983"/>
                    <a:pt x="1670" y="984"/>
                  </a:cubicBezTo>
                  <a:lnTo>
                    <a:pt x="1674" y="986"/>
                  </a:lnTo>
                  <a:cubicBezTo>
                    <a:pt x="1675" y="986"/>
                    <a:pt x="1677" y="988"/>
                    <a:pt x="1677" y="989"/>
                  </a:cubicBezTo>
                  <a:lnTo>
                    <a:pt x="1680" y="995"/>
                  </a:lnTo>
                  <a:cubicBezTo>
                    <a:pt x="1680" y="996"/>
                    <a:pt x="1680" y="996"/>
                    <a:pt x="1680" y="997"/>
                  </a:cubicBezTo>
                  <a:lnTo>
                    <a:pt x="1683" y="1009"/>
                  </a:lnTo>
                  <a:lnTo>
                    <a:pt x="1686" y="1009"/>
                  </a:lnTo>
                  <a:cubicBezTo>
                    <a:pt x="1687" y="1009"/>
                    <a:pt x="1688" y="1009"/>
                    <a:pt x="1689" y="1009"/>
                  </a:cubicBezTo>
                  <a:lnTo>
                    <a:pt x="1691" y="1010"/>
                  </a:lnTo>
                  <a:cubicBezTo>
                    <a:pt x="1692" y="1010"/>
                    <a:pt x="1693" y="1010"/>
                    <a:pt x="1693" y="1011"/>
                  </a:cubicBezTo>
                  <a:lnTo>
                    <a:pt x="1705" y="1016"/>
                  </a:lnTo>
                  <a:lnTo>
                    <a:pt x="1706" y="1016"/>
                  </a:lnTo>
                  <a:lnTo>
                    <a:pt x="1710" y="1014"/>
                  </a:lnTo>
                  <a:cubicBezTo>
                    <a:pt x="1711" y="1014"/>
                    <a:pt x="1712" y="1014"/>
                    <a:pt x="1713" y="1013"/>
                  </a:cubicBezTo>
                  <a:lnTo>
                    <a:pt x="1719" y="1013"/>
                  </a:lnTo>
                  <a:cubicBezTo>
                    <a:pt x="1720" y="1013"/>
                    <a:pt x="1721" y="1013"/>
                    <a:pt x="1723" y="1013"/>
                  </a:cubicBezTo>
                  <a:lnTo>
                    <a:pt x="1736" y="1019"/>
                  </a:lnTo>
                  <a:lnTo>
                    <a:pt x="1739" y="1019"/>
                  </a:lnTo>
                  <a:lnTo>
                    <a:pt x="1742" y="1016"/>
                  </a:lnTo>
                  <a:cubicBezTo>
                    <a:pt x="1744" y="1015"/>
                    <a:pt x="1745" y="1014"/>
                    <a:pt x="1746" y="1014"/>
                  </a:cubicBezTo>
                  <a:lnTo>
                    <a:pt x="1751" y="1013"/>
                  </a:lnTo>
                  <a:cubicBezTo>
                    <a:pt x="1751" y="1012"/>
                    <a:pt x="1752" y="1009"/>
                    <a:pt x="1753" y="1009"/>
                  </a:cubicBezTo>
                  <a:cubicBezTo>
                    <a:pt x="1754" y="1007"/>
                    <a:pt x="1757" y="1004"/>
                    <a:pt x="1760" y="1004"/>
                  </a:cubicBezTo>
                  <a:lnTo>
                    <a:pt x="1767" y="1005"/>
                  </a:lnTo>
                  <a:lnTo>
                    <a:pt x="1770" y="1002"/>
                  </a:lnTo>
                  <a:lnTo>
                    <a:pt x="1774" y="996"/>
                  </a:lnTo>
                  <a:lnTo>
                    <a:pt x="1781" y="989"/>
                  </a:lnTo>
                  <a:cubicBezTo>
                    <a:pt x="1782" y="988"/>
                    <a:pt x="1783" y="987"/>
                    <a:pt x="1784" y="987"/>
                  </a:cubicBezTo>
                  <a:lnTo>
                    <a:pt x="1792" y="984"/>
                  </a:lnTo>
                  <a:lnTo>
                    <a:pt x="1795" y="981"/>
                  </a:lnTo>
                  <a:lnTo>
                    <a:pt x="1801" y="969"/>
                  </a:lnTo>
                  <a:cubicBezTo>
                    <a:pt x="1801" y="968"/>
                    <a:pt x="1800" y="967"/>
                    <a:pt x="1800" y="966"/>
                  </a:cubicBezTo>
                  <a:lnTo>
                    <a:pt x="1798" y="963"/>
                  </a:lnTo>
                  <a:cubicBezTo>
                    <a:pt x="1797" y="961"/>
                    <a:pt x="1797" y="958"/>
                    <a:pt x="1798" y="956"/>
                  </a:cubicBezTo>
                  <a:lnTo>
                    <a:pt x="1799" y="952"/>
                  </a:lnTo>
                  <a:cubicBezTo>
                    <a:pt x="1800" y="950"/>
                    <a:pt x="1802" y="948"/>
                    <a:pt x="1804" y="948"/>
                  </a:cubicBezTo>
                  <a:lnTo>
                    <a:pt x="1809" y="946"/>
                  </a:lnTo>
                  <a:cubicBezTo>
                    <a:pt x="1811" y="946"/>
                    <a:pt x="1814" y="946"/>
                    <a:pt x="1815" y="947"/>
                  </a:cubicBezTo>
                  <a:lnTo>
                    <a:pt x="1819" y="949"/>
                  </a:lnTo>
                  <a:lnTo>
                    <a:pt x="1822" y="949"/>
                  </a:lnTo>
                  <a:lnTo>
                    <a:pt x="1824" y="949"/>
                  </a:lnTo>
                  <a:cubicBezTo>
                    <a:pt x="1824" y="947"/>
                    <a:pt x="1824" y="946"/>
                    <a:pt x="1824" y="945"/>
                  </a:cubicBezTo>
                  <a:cubicBezTo>
                    <a:pt x="1825" y="942"/>
                    <a:pt x="1827" y="940"/>
                    <a:pt x="1829" y="940"/>
                  </a:cubicBezTo>
                  <a:lnTo>
                    <a:pt x="1843" y="937"/>
                  </a:lnTo>
                  <a:cubicBezTo>
                    <a:pt x="1844" y="936"/>
                    <a:pt x="1845" y="936"/>
                    <a:pt x="1847" y="937"/>
                  </a:cubicBezTo>
                  <a:lnTo>
                    <a:pt x="1847" y="937"/>
                  </a:lnTo>
                  <a:lnTo>
                    <a:pt x="1848" y="937"/>
                  </a:lnTo>
                  <a:lnTo>
                    <a:pt x="1848" y="936"/>
                  </a:lnTo>
                  <a:cubicBezTo>
                    <a:pt x="1847" y="935"/>
                    <a:pt x="1847" y="934"/>
                    <a:pt x="1848" y="933"/>
                  </a:cubicBezTo>
                  <a:lnTo>
                    <a:pt x="1850" y="912"/>
                  </a:lnTo>
                  <a:lnTo>
                    <a:pt x="1849" y="912"/>
                  </a:lnTo>
                  <a:cubicBezTo>
                    <a:pt x="1847" y="913"/>
                    <a:pt x="1846" y="913"/>
                    <a:pt x="1844" y="912"/>
                  </a:cubicBezTo>
                  <a:lnTo>
                    <a:pt x="1842" y="911"/>
                  </a:lnTo>
                  <a:cubicBezTo>
                    <a:pt x="1839" y="911"/>
                    <a:pt x="1837" y="908"/>
                    <a:pt x="1836" y="906"/>
                  </a:cubicBezTo>
                  <a:lnTo>
                    <a:pt x="1835" y="902"/>
                  </a:lnTo>
                  <a:lnTo>
                    <a:pt x="1835" y="902"/>
                  </a:lnTo>
                  <a:cubicBezTo>
                    <a:pt x="1833" y="903"/>
                    <a:pt x="1831" y="903"/>
                    <a:pt x="1829" y="903"/>
                  </a:cubicBezTo>
                  <a:cubicBezTo>
                    <a:pt x="1827" y="902"/>
                    <a:pt x="1825" y="900"/>
                    <a:pt x="1824" y="899"/>
                  </a:cubicBezTo>
                  <a:lnTo>
                    <a:pt x="1822" y="897"/>
                  </a:lnTo>
                  <a:cubicBezTo>
                    <a:pt x="1822" y="896"/>
                    <a:pt x="1822" y="896"/>
                    <a:pt x="1822" y="896"/>
                  </a:cubicBezTo>
                  <a:lnTo>
                    <a:pt x="1820" y="892"/>
                  </a:lnTo>
                  <a:lnTo>
                    <a:pt x="1817" y="889"/>
                  </a:lnTo>
                  <a:lnTo>
                    <a:pt x="1808" y="886"/>
                  </a:lnTo>
                  <a:lnTo>
                    <a:pt x="1802" y="881"/>
                  </a:lnTo>
                  <a:cubicBezTo>
                    <a:pt x="1801" y="881"/>
                    <a:pt x="1801" y="881"/>
                    <a:pt x="1800" y="880"/>
                  </a:cubicBezTo>
                  <a:lnTo>
                    <a:pt x="1796" y="875"/>
                  </a:lnTo>
                  <a:cubicBezTo>
                    <a:pt x="1795" y="875"/>
                    <a:pt x="1795" y="874"/>
                    <a:pt x="1795" y="873"/>
                  </a:cubicBezTo>
                  <a:lnTo>
                    <a:pt x="1791" y="867"/>
                  </a:lnTo>
                  <a:cubicBezTo>
                    <a:pt x="1791" y="866"/>
                    <a:pt x="1790" y="865"/>
                    <a:pt x="1790" y="865"/>
                  </a:cubicBezTo>
                  <a:lnTo>
                    <a:pt x="1788" y="849"/>
                  </a:lnTo>
                  <a:lnTo>
                    <a:pt x="1788" y="845"/>
                  </a:lnTo>
                  <a:cubicBezTo>
                    <a:pt x="1788" y="843"/>
                    <a:pt x="1789" y="841"/>
                    <a:pt x="1790" y="840"/>
                  </a:cubicBezTo>
                  <a:cubicBezTo>
                    <a:pt x="1791" y="839"/>
                    <a:pt x="1793" y="837"/>
                    <a:pt x="1793" y="837"/>
                  </a:cubicBezTo>
                  <a:lnTo>
                    <a:pt x="1805" y="831"/>
                  </a:lnTo>
                  <a:lnTo>
                    <a:pt x="1801" y="827"/>
                  </a:lnTo>
                  <a:lnTo>
                    <a:pt x="1799" y="827"/>
                  </a:lnTo>
                  <a:lnTo>
                    <a:pt x="1791" y="827"/>
                  </a:lnTo>
                  <a:cubicBezTo>
                    <a:pt x="1789" y="827"/>
                    <a:pt x="1788" y="827"/>
                    <a:pt x="1786" y="826"/>
                  </a:cubicBezTo>
                  <a:lnTo>
                    <a:pt x="1783" y="825"/>
                  </a:lnTo>
                  <a:cubicBezTo>
                    <a:pt x="1782" y="824"/>
                    <a:pt x="1782" y="823"/>
                    <a:pt x="1781" y="822"/>
                  </a:cubicBezTo>
                  <a:lnTo>
                    <a:pt x="1776" y="815"/>
                  </a:lnTo>
                  <a:lnTo>
                    <a:pt x="1771" y="811"/>
                  </a:lnTo>
                  <a:lnTo>
                    <a:pt x="1748" y="805"/>
                  </a:lnTo>
                  <a:cubicBezTo>
                    <a:pt x="1747" y="805"/>
                    <a:pt x="1746" y="804"/>
                    <a:pt x="1745" y="804"/>
                  </a:cubicBezTo>
                  <a:lnTo>
                    <a:pt x="1734" y="796"/>
                  </a:lnTo>
                  <a:lnTo>
                    <a:pt x="1695" y="807"/>
                  </a:lnTo>
                  <a:cubicBezTo>
                    <a:pt x="1693" y="807"/>
                    <a:pt x="1692" y="807"/>
                    <a:pt x="1690" y="806"/>
                  </a:cubicBezTo>
                  <a:lnTo>
                    <a:pt x="1675" y="801"/>
                  </a:lnTo>
                  <a:lnTo>
                    <a:pt x="1668" y="801"/>
                  </a:lnTo>
                  <a:cubicBezTo>
                    <a:pt x="1665" y="801"/>
                    <a:pt x="1663" y="800"/>
                    <a:pt x="1661" y="798"/>
                  </a:cubicBezTo>
                  <a:cubicBezTo>
                    <a:pt x="1660" y="796"/>
                    <a:pt x="1659" y="794"/>
                    <a:pt x="1660" y="791"/>
                  </a:cubicBezTo>
                  <a:lnTo>
                    <a:pt x="1662" y="783"/>
                  </a:lnTo>
                  <a:cubicBezTo>
                    <a:pt x="1662" y="782"/>
                    <a:pt x="1662" y="781"/>
                    <a:pt x="1663" y="781"/>
                  </a:cubicBezTo>
                  <a:lnTo>
                    <a:pt x="1670" y="768"/>
                  </a:lnTo>
                  <a:lnTo>
                    <a:pt x="1673" y="761"/>
                  </a:lnTo>
                  <a:lnTo>
                    <a:pt x="1676" y="744"/>
                  </a:lnTo>
                  <a:lnTo>
                    <a:pt x="1678" y="735"/>
                  </a:lnTo>
                  <a:lnTo>
                    <a:pt x="1678" y="734"/>
                  </a:lnTo>
                  <a:lnTo>
                    <a:pt x="1679" y="727"/>
                  </a:lnTo>
                  <a:lnTo>
                    <a:pt x="1677" y="718"/>
                  </a:lnTo>
                  <a:cubicBezTo>
                    <a:pt x="1675" y="718"/>
                    <a:pt x="1674" y="718"/>
                    <a:pt x="1673" y="717"/>
                  </a:cubicBezTo>
                  <a:lnTo>
                    <a:pt x="1670" y="716"/>
                  </a:lnTo>
                  <a:cubicBezTo>
                    <a:pt x="1668" y="716"/>
                    <a:pt x="1666" y="714"/>
                    <a:pt x="1666" y="712"/>
                  </a:cubicBezTo>
                  <a:lnTo>
                    <a:pt x="1661" y="701"/>
                  </a:lnTo>
                  <a:lnTo>
                    <a:pt x="1658" y="701"/>
                  </a:lnTo>
                  <a:lnTo>
                    <a:pt x="1651" y="699"/>
                  </a:lnTo>
                  <a:cubicBezTo>
                    <a:pt x="1650" y="699"/>
                    <a:pt x="1649" y="699"/>
                    <a:pt x="1649" y="698"/>
                  </a:cubicBezTo>
                  <a:lnTo>
                    <a:pt x="1633" y="689"/>
                  </a:lnTo>
                  <a:lnTo>
                    <a:pt x="1624" y="687"/>
                  </a:lnTo>
                  <a:lnTo>
                    <a:pt x="1618" y="684"/>
                  </a:lnTo>
                  <a:cubicBezTo>
                    <a:pt x="1617" y="684"/>
                    <a:pt x="1617" y="684"/>
                    <a:pt x="1616" y="683"/>
                  </a:cubicBezTo>
                  <a:lnTo>
                    <a:pt x="1611" y="679"/>
                  </a:lnTo>
                  <a:lnTo>
                    <a:pt x="1581" y="655"/>
                  </a:lnTo>
                  <a:cubicBezTo>
                    <a:pt x="1580" y="654"/>
                    <a:pt x="1579" y="654"/>
                    <a:pt x="1579" y="653"/>
                  </a:cubicBezTo>
                  <a:lnTo>
                    <a:pt x="1576" y="648"/>
                  </a:lnTo>
                  <a:cubicBezTo>
                    <a:pt x="1575" y="647"/>
                    <a:pt x="1575" y="646"/>
                    <a:pt x="1575" y="645"/>
                  </a:cubicBezTo>
                  <a:lnTo>
                    <a:pt x="1573" y="636"/>
                  </a:lnTo>
                  <a:lnTo>
                    <a:pt x="1571" y="613"/>
                  </a:lnTo>
                  <a:lnTo>
                    <a:pt x="1564" y="604"/>
                  </a:lnTo>
                  <a:cubicBezTo>
                    <a:pt x="1564" y="603"/>
                    <a:pt x="1563" y="602"/>
                    <a:pt x="1563" y="601"/>
                  </a:cubicBezTo>
                  <a:lnTo>
                    <a:pt x="1558" y="582"/>
                  </a:lnTo>
                  <a:lnTo>
                    <a:pt x="1555" y="582"/>
                  </a:lnTo>
                  <a:cubicBezTo>
                    <a:pt x="1552" y="581"/>
                    <a:pt x="1550" y="579"/>
                    <a:pt x="1550" y="576"/>
                  </a:cubicBezTo>
                  <a:lnTo>
                    <a:pt x="1550" y="576"/>
                  </a:lnTo>
                  <a:lnTo>
                    <a:pt x="1549" y="576"/>
                  </a:lnTo>
                  <a:lnTo>
                    <a:pt x="1538" y="573"/>
                  </a:lnTo>
                  <a:cubicBezTo>
                    <a:pt x="1537" y="572"/>
                    <a:pt x="1536" y="572"/>
                    <a:pt x="1536" y="571"/>
                  </a:cubicBezTo>
                  <a:lnTo>
                    <a:pt x="1530" y="567"/>
                  </a:lnTo>
                  <a:cubicBezTo>
                    <a:pt x="1527" y="565"/>
                    <a:pt x="1526" y="561"/>
                    <a:pt x="1527" y="558"/>
                  </a:cubicBezTo>
                  <a:lnTo>
                    <a:pt x="1532" y="543"/>
                  </a:lnTo>
                  <a:lnTo>
                    <a:pt x="1543" y="526"/>
                  </a:lnTo>
                  <a:lnTo>
                    <a:pt x="1545" y="520"/>
                  </a:lnTo>
                  <a:lnTo>
                    <a:pt x="1542" y="517"/>
                  </a:lnTo>
                  <a:cubicBezTo>
                    <a:pt x="1541" y="516"/>
                    <a:pt x="1541" y="515"/>
                    <a:pt x="1540" y="514"/>
                  </a:cubicBezTo>
                  <a:lnTo>
                    <a:pt x="1537" y="509"/>
                  </a:lnTo>
                  <a:lnTo>
                    <a:pt x="1527" y="508"/>
                  </a:lnTo>
                  <a:lnTo>
                    <a:pt x="1523" y="508"/>
                  </a:lnTo>
                  <a:cubicBezTo>
                    <a:pt x="1521" y="509"/>
                    <a:pt x="1519" y="508"/>
                    <a:pt x="1517" y="507"/>
                  </a:cubicBezTo>
                  <a:cubicBezTo>
                    <a:pt x="1515" y="505"/>
                    <a:pt x="1514" y="503"/>
                    <a:pt x="1514" y="501"/>
                  </a:cubicBezTo>
                  <a:lnTo>
                    <a:pt x="1514" y="497"/>
                  </a:lnTo>
                  <a:lnTo>
                    <a:pt x="1512" y="494"/>
                  </a:lnTo>
                  <a:lnTo>
                    <a:pt x="1485" y="474"/>
                  </a:lnTo>
                  <a:lnTo>
                    <a:pt x="1478" y="471"/>
                  </a:lnTo>
                  <a:cubicBezTo>
                    <a:pt x="1477" y="471"/>
                    <a:pt x="1476" y="471"/>
                    <a:pt x="1475" y="470"/>
                  </a:cubicBezTo>
                  <a:lnTo>
                    <a:pt x="1472" y="468"/>
                  </a:lnTo>
                  <a:cubicBezTo>
                    <a:pt x="1471" y="467"/>
                    <a:pt x="1470" y="465"/>
                    <a:pt x="1470" y="464"/>
                  </a:cubicBezTo>
                  <a:lnTo>
                    <a:pt x="1468" y="458"/>
                  </a:lnTo>
                  <a:cubicBezTo>
                    <a:pt x="1468" y="457"/>
                    <a:pt x="1468" y="456"/>
                    <a:pt x="1468" y="455"/>
                  </a:cubicBezTo>
                  <a:lnTo>
                    <a:pt x="1469" y="446"/>
                  </a:lnTo>
                  <a:cubicBezTo>
                    <a:pt x="1469" y="445"/>
                    <a:pt x="1469" y="444"/>
                    <a:pt x="1470" y="442"/>
                  </a:cubicBezTo>
                  <a:lnTo>
                    <a:pt x="1474" y="436"/>
                  </a:lnTo>
                  <a:lnTo>
                    <a:pt x="1480" y="429"/>
                  </a:lnTo>
                  <a:lnTo>
                    <a:pt x="1480" y="424"/>
                  </a:lnTo>
                  <a:lnTo>
                    <a:pt x="1479" y="420"/>
                  </a:lnTo>
                  <a:lnTo>
                    <a:pt x="1478" y="415"/>
                  </a:lnTo>
                  <a:cubicBezTo>
                    <a:pt x="1478" y="412"/>
                    <a:pt x="1479" y="409"/>
                    <a:pt x="1481" y="407"/>
                  </a:cubicBezTo>
                  <a:lnTo>
                    <a:pt x="1486" y="404"/>
                  </a:lnTo>
                  <a:cubicBezTo>
                    <a:pt x="1487" y="403"/>
                    <a:pt x="1488" y="402"/>
                    <a:pt x="1489" y="402"/>
                  </a:cubicBezTo>
                  <a:lnTo>
                    <a:pt x="1500" y="399"/>
                  </a:lnTo>
                  <a:lnTo>
                    <a:pt x="1501" y="397"/>
                  </a:lnTo>
                  <a:lnTo>
                    <a:pt x="1500" y="395"/>
                  </a:lnTo>
                  <a:cubicBezTo>
                    <a:pt x="1499" y="395"/>
                    <a:pt x="1499" y="394"/>
                    <a:pt x="1498" y="393"/>
                  </a:cubicBezTo>
                  <a:lnTo>
                    <a:pt x="1496" y="387"/>
                  </a:lnTo>
                  <a:cubicBezTo>
                    <a:pt x="1496" y="386"/>
                    <a:pt x="1496" y="384"/>
                    <a:pt x="1496" y="382"/>
                  </a:cubicBezTo>
                  <a:lnTo>
                    <a:pt x="1498" y="378"/>
                  </a:lnTo>
                  <a:cubicBezTo>
                    <a:pt x="1499" y="375"/>
                    <a:pt x="1501" y="373"/>
                    <a:pt x="1505" y="373"/>
                  </a:cubicBezTo>
                  <a:lnTo>
                    <a:pt x="1508" y="372"/>
                  </a:lnTo>
                  <a:cubicBezTo>
                    <a:pt x="1509" y="372"/>
                    <a:pt x="1510" y="372"/>
                    <a:pt x="1511" y="373"/>
                  </a:cubicBezTo>
                  <a:lnTo>
                    <a:pt x="1515" y="373"/>
                  </a:lnTo>
                  <a:lnTo>
                    <a:pt x="1510" y="361"/>
                  </a:lnTo>
                  <a:cubicBezTo>
                    <a:pt x="1510" y="360"/>
                    <a:pt x="1509" y="359"/>
                    <a:pt x="1509" y="359"/>
                  </a:cubicBezTo>
                  <a:lnTo>
                    <a:pt x="1509" y="356"/>
                  </a:lnTo>
                  <a:cubicBezTo>
                    <a:pt x="1508" y="355"/>
                    <a:pt x="1508" y="354"/>
                    <a:pt x="1509" y="353"/>
                  </a:cubicBezTo>
                  <a:lnTo>
                    <a:pt x="1509" y="351"/>
                  </a:lnTo>
                  <a:cubicBezTo>
                    <a:pt x="1509" y="349"/>
                    <a:pt x="1510" y="348"/>
                    <a:pt x="1510" y="348"/>
                  </a:cubicBezTo>
                  <a:lnTo>
                    <a:pt x="1511" y="347"/>
                  </a:lnTo>
                  <a:cubicBezTo>
                    <a:pt x="1510" y="347"/>
                    <a:pt x="1510" y="347"/>
                    <a:pt x="1510" y="347"/>
                  </a:cubicBezTo>
                  <a:cubicBezTo>
                    <a:pt x="1508" y="345"/>
                    <a:pt x="1507" y="343"/>
                    <a:pt x="1506" y="341"/>
                  </a:cubicBezTo>
                  <a:cubicBezTo>
                    <a:pt x="1506" y="340"/>
                    <a:pt x="1506" y="337"/>
                    <a:pt x="1506" y="336"/>
                  </a:cubicBezTo>
                  <a:lnTo>
                    <a:pt x="1506" y="336"/>
                  </a:lnTo>
                  <a:lnTo>
                    <a:pt x="1498" y="330"/>
                  </a:lnTo>
                  <a:cubicBezTo>
                    <a:pt x="1497" y="329"/>
                    <a:pt x="1497" y="329"/>
                    <a:pt x="1496" y="328"/>
                  </a:cubicBezTo>
                  <a:lnTo>
                    <a:pt x="1493" y="324"/>
                  </a:lnTo>
                  <a:cubicBezTo>
                    <a:pt x="1493" y="323"/>
                    <a:pt x="1493" y="322"/>
                    <a:pt x="1492" y="321"/>
                  </a:cubicBezTo>
                  <a:lnTo>
                    <a:pt x="1489" y="309"/>
                  </a:lnTo>
                  <a:lnTo>
                    <a:pt x="1484" y="306"/>
                  </a:lnTo>
                  <a:lnTo>
                    <a:pt x="1479" y="302"/>
                  </a:lnTo>
                  <a:cubicBezTo>
                    <a:pt x="1478" y="301"/>
                    <a:pt x="1477" y="300"/>
                    <a:pt x="1477" y="299"/>
                  </a:cubicBezTo>
                  <a:lnTo>
                    <a:pt x="1475" y="295"/>
                  </a:lnTo>
                  <a:cubicBezTo>
                    <a:pt x="1474" y="293"/>
                    <a:pt x="1474" y="292"/>
                    <a:pt x="1474" y="291"/>
                  </a:cubicBezTo>
                  <a:lnTo>
                    <a:pt x="1475" y="284"/>
                  </a:lnTo>
                  <a:cubicBezTo>
                    <a:pt x="1475" y="283"/>
                    <a:pt x="1475" y="283"/>
                    <a:pt x="1475" y="282"/>
                  </a:cubicBezTo>
                  <a:lnTo>
                    <a:pt x="1478" y="275"/>
                  </a:lnTo>
                  <a:lnTo>
                    <a:pt x="1486" y="264"/>
                  </a:lnTo>
                  <a:cubicBezTo>
                    <a:pt x="1486" y="264"/>
                    <a:pt x="1487" y="263"/>
                    <a:pt x="1487" y="262"/>
                  </a:cubicBezTo>
                  <a:lnTo>
                    <a:pt x="1498" y="254"/>
                  </a:lnTo>
                  <a:lnTo>
                    <a:pt x="1498" y="252"/>
                  </a:lnTo>
                  <a:lnTo>
                    <a:pt x="1494" y="245"/>
                  </a:lnTo>
                  <a:cubicBezTo>
                    <a:pt x="1494" y="245"/>
                    <a:pt x="1493" y="244"/>
                    <a:pt x="1493" y="243"/>
                  </a:cubicBezTo>
                  <a:lnTo>
                    <a:pt x="1491" y="236"/>
                  </a:lnTo>
                  <a:cubicBezTo>
                    <a:pt x="1491" y="235"/>
                    <a:pt x="1491" y="234"/>
                    <a:pt x="1491" y="233"/>
                  </a:cubicBezTo>
                  <a:lnTo>
                    <a:pt x="1492" y="227"/>
                  </a:lnTo>
                  <a:cubicBezTo>
                    <a:pt x="1493" y="226"/>
                    <a:pt x="1494" y="225"/>
                    <a:pt x="1495" y="223"/>
                  </a:cubicBezTo>
                  <a:lnTo>
                    <a:pt x="1496" y="223"/>
                  </a:lnTo>
                  <a:cubicBezTo>
                    <a:pt x="1495" y="221"/>
                    <a:pt x="1494" y="219"/>
                    <a:pt x="1495" y="216"/>
                  </a:cubicBezTo>
                  <a:lnTo>
                    <a:pt x="1499" y="206"/>
                  </a:lnTo>
                  <a:lnTo>
                    <a:pt x="1497" y="196"/>
                  </a:lnTo>
                  <a:lnTo>
                    <a:pt x="1494" y="190"/>
                  </a:lnTo>
                  <a:lnTo>
                    <a:pt x="1492" y="189"/>
                  </a:lnTo>
                  <a:lnTo>
                    <a:pt x="1487" y="191"/>
                  </a:lnTo>
                  <a:lnTo>
                    <a:pt x="1481" y="194"/>
                  </a:lnTo>
                  <a:cubicBezTo>
                    <a:pt x="1480" y="195"/>
                    <a:pt x="1478" y="195"/>
                    <a:pt x="1476" y="195"/>
                  </a:cubicBezTo>
                  <a:lnTo>
                    <a:pt x="1471" y="194"/>
                  </a:lnTo>
                  <a:cubicBezTo>
                    <a:pt x="1468" y="193"/>
                    <a:pt x="1466" y="192"/>
                    <a:pt x="1465" y="190"/>
                  </a:cubicBezTo>
                  <a:lnTo>
                    <a:pt x="1457" y="173"/>
                  </a:lnTo>
                  <a:lnTo>
                    <a:pt x="1452" y="173"/>
                  </a:lnTo>
                  <a:cubicBezTo>
                    <a:pt x="1452" y="173"/>
                    <a:pt x="1451" y="173"/>
                    <a:pt x="1450" y="173"/>
                  </a:cubicBezTo>
                  <a:lnTo>
                    <a:pt x="1446" y="172"/>
                  </a:lnTo>
                  <a:cubicBezTo>
                    <a:pt x="1445" y="172"/>
                    <a:pt x="1444" y="171"/>
                    <a:pt x="1443" y="171"/>
                  </a:cubicBezTo>
                  <a:lnTo>
                    <a:pt x="1439" y="168"/>
                  </a:lnTo>
                  <a:cubicBezTo>
                    <a:pt x="1438" y="167"/>
                    <a:pt x="1437" y="166"/>
                    <a:pt x="1436" y="165"/>
                  </a:cubicBezTo>
                  <a:lnTo>
                    <a:pt x="1434" y="160"/>
                  </a:lnTo>
                  <a:cubicBezTo>
                    <a:pt x="1433" y="159"/>
                    <a:pt x="1433" y="158"/>
                    <a:pt x="1433" y="157"/>
                  </a:cubicBezTo>
                  <a:lnTo>
                    <a:pt x="1433" y="154"/>
                  </a:lnTo>
                  <a:cubicBezTo>
                    <a:pt x="1433" y="153"/>
                    <a:pt x="1433" y="152"/>
                    <a:pt x="1433" y="151"/>
                  </a:cubicBezTo>
                  <a:lnTo>
                    <a:pt x="1434" y="148"/>
                  </a:lnTo>
                  <a:lnTo>
                    <a:pt x="1433" y="146"/>
                  </a:lnTo>
                  <a:lnTo>
                    <a:pt x="1417" y="138"/>
                  </a:lnTo>
                  <a:cubicBezTo>
                    <a:pt x="1416" y="137"/>
                    <a:pt x="1415" y="137"/>
                    <a:pt x="1414" y="136"/>
                  </a:cubicBezTo>
                  <a:lnTo>
                    <a:pt x="1412" y="133"/>
                  </a:lnTo>
                  <a:cubicBezTo>
                    <a:pt x="1411" y="131"/>
                    <a:pt x="1410" y="129"/>
                    <a:pt x="1411" y="127"/>
                  </a:cubicBezTo>
                  <a:lnTo>
                    <a:pt x="1411" y="123"/>
                  </a:lnTo>
                  <a:lnTo>
                    <a:pt x="1377" y="112"/>
                  </a:lnTo>
                  <a:lnTo>
                    <a:pt x="1372" y="109"/>
                  </a:lnTo>
                  <a:lnTo>
                    <a:pt x="1366" y="104"/>
                  </a:lnTo>
                  <a:lnTo>
                    <a:pt x="1366" y="104"/>
                  </a:lnTo>
                  <a:lnTo>
                    <a:pt x="1358" y="111"/>
                  </a:lnTo>
                  <a:cubicBezTo>
                    <a:pt x="1357" y="112"/>
                    <a:pt x="1356" y="113"/>
                    <a:pt x="1355" y="113"/>
                  </a:cubicBezTo>
                  <a:lnTo>
                    <a:pt x="1350" y="115"/>
                  </a:lnTo>
                  <a:cubicBezTo>
                    <a:pt x="1348" y="115"/>
                    <a:pt x="1346" y="115"/>
                    <a:pt x="1345" y="115"/>
                  </a:cubicBezTo>
                  <a:lnTo>
                    <a:pt x="1323" y="106"/>
                  </a:lnTo>
                  <a:lnTo>
                    <a:pt x="1317" y="106"/>
                  </a:lnTo>
                  <a:lnTo>
                    <a:pt x="1312" y="107"/>
                  </a:lnTo>
                  <a:lnTo>
                    <a:pt x="1307" y="110"/>
                  </a:lnTo>
                  <a:lnTo>
                    <a:pt x="1303" y="115"/>
                  </a:lnTo>
                  <a:lnTo>
                    <a:pt x="1296" y="129"/>
                  </a:lnTo>
                  <a:cubicBezTo>
                    <a:pt x="1295" y="130"/>
                    <a:pt x="1294" y="131"/>
                    <a:pt x="1293" y="132"/>
                  </a:cubicBezTo>
                  <a:lnTo>
                    <a:pt x="1288" y="134"/>
                  </a:lnTo>
                  <a:cubicBezTo>
                    <a:pt x="1286" y="135"/>
                    <a:pt x="1284" y="136"/>
                    <a:pt x="1282" y="135"/>
                  </a:cubicBezTo>
                  <a:lnTo>
                    <a:pt x="1270" y="132"/>
                  </a:lnTo>
                  <a:lnTo>
                    <a:pt x="1268" y="133"/>
                  </a:lnTo>
                  <a:lnTo>
                    <a:pt x="1251" y="143"/>
                  </a:lnTo>
                  <a:lnTo>
                    <a:pt x="1237" y="160"/>
                  </a:lnTo>
                  <a:cubicBezTo>
                    <a:pt x="1236" y="161"/>
                    <a:pt x="1234" y="162"/>
                    <a:pt x="1233" y="162"/>
                  </a:cubicBezTo>
                  <a:lnTo>
                    <a:pt x="1228" y="164"/>
                  </a:lnTo>
                  <a:cubicBezTo>
                    <a:pt x="1225" y="164"/>
                    <a:pt x="1223" y="164"/>
                    <a:pt x="1221" y="163"/>
                  </a:cubicBezTo>
                  <a:lnTo>
                    <a:pt x="1218" y="161"/>
                  </a:lnTo>
                  <a:cubicBezTo>
                    <a:pt x="1216" y="160"/>
                    <a:pt x="1215" y="159"/>
                    <a:pt x="1215" y="158"/>
                  </a:cubicBezTo>
                  <a:lnTo>
                    <a:pt x="1206" y="145"/>
                  </a:lnTo>
                  <a:lnTo>
                    <a:pt x="1197" y="138"/>
                  </a:lnTo>
                  <a:cubicBezTo>
                    <a:pt x="1196" y="137"/>
                    <a:pt x="1196" y="136"/>
                    <a:pt x="1195" y="135"/>
                  </a:cubicBezTo>
                  <a:lnTo>
                    <a:pt x="1193" y="130"/>
                  </a:lnTo>
                  <a:cubicBezTo>
                    <a:pt x="1192" y="130"/>
                    <a:pt x="1192" y="129"/>
                    <a:pt x="1192" y="128"/>
                  </a:cubicBezTo>
                  <a:lnTo>
                    <a:pt x="1191" y="121"/>
                  </a:lnTo>
                  <a:cubicBezTo>
                    <a:pt x="1190" y="120"/>
                    <a:pt x="1190" y="119"/>
                    <a:pt x="1191" y="118"/>
                  </a:cubicBezTo>
                  <a:lnTo>
                    <a:pt x="1191" y="113"/>
                  </a:lnTo>
                  <a:lnTo>
                    <a:pt x="1197" y="9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39" name="Freeform 524">
              <a:extLst>
                <a:ext uri="{FF2B5EF4-FFF2-40B4-BE49-F238E27FC236}">
                  <a16:creationId xmlns:a16="http://schemas.microsoft.com/office/drawing/2014/main" id="{0C318D06-B9A2-4A2B-AA3D-02353BC4D9E1}"/>
                </a:ext>
              </a:extLst>
            </p:cNvPr>
            <p:cNvSpPr>
              <a:spLocks noChangeArrowheads="1"/>
            </p:cNvSpPr>
            <p:nvPr/>
          </p:nvSpPr>
          <p:spPr bwMode="auto">
            <a:xfrm>
              <a:off x="11396662" y="4268788"/>
              <a:ext cx="4763" cy="3175"/>
            </a:xfrm>
            <a:custGeom>
              <a:avLst/>
              <a:gdLst>
                <a:gd name="T0" fmla="*/ 9 w 13"/>
                <a:gd name="T1" fmla="*/ 0 h 10"/>
                <a:gd name="T2" fmla="*/ 7 w 13"/>
                <a:gd name="T3" fmla="*/ 0 h 10"/>
                <a:gd name="T4" fmla="*/ 5 w 13"/>
                <a:gd name="T5" fmla="*/ 1 h 10"/>
                <a:gd name="T6" fmla="*/ 3 w 13"/>
                <a:gd name="T7" fmla="*/ 2 h 10"/>
                <a:gd name="T8" fmla="*/ 0 w 13"/>
                <a:gd name="T9" fmla="*/ 0 h 10"/>
                <a:gd name="T10" fmla="*/ 0 w 13"/>
                <a:gd name="T11" fmla="*/ 3 h 10"/>
                <a:gd name="T12" fmla="*/ 2 w 13"/>
                <a:gd name="T13" fmla="*/ 7 h 10"/>
                <a:gd name="T14" fmla="*/ 5 w 13"/>
                <a:gd name="T15" fmla="*/ 9 h 10"/>
                <a:gd name="T16" fmla="*/ 7 w 13"/>
                <a:gd name="T17" fmla="*/ 8 h 10"/>
                <a:gd name="T18" fmla="*/ 11 w 13"/>
                <a:gd name="T19" fmla="*/ 9 h 10"/>
                <a:gd name="T20" fmla="*/ 12 w 13"/>
                <a:gd name="T21" fmla="*/ 7 h 10"/>
                <a:gd name="T22" fmla="*/ 11 w 13"/>
                <a:gd name="T23" fmla="*/ 3 h 10"/>
                <a:gd name="T24" fmla="*/ 9 w 13"/>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0">
                  <a:moveTo>
                    <a:pt x="9" y="0"/>
                  </a:moveTo>
                  <a:lnTo>
                    <a:pt x="7" y="0"/>
                  </a:lnTo>
                  <a:lnTo>
                    <a:pt x="5" y="1"/>
                  </a:lnTo>
                  <a:lnTo>
                    <a:pt x="3" y="2"/>
                  </a:lnTo>
                  <a:lnTo>
                    <a:pt x="0" y="0"/>
                  </a:lnTo>
                  <a:lnTo>
                    <a:pt x="0" y="3"/>
                  </a:lnTo>
                  <a:lnTo>
                    <a:pt x="2" y="7"/>
                  </a:lnTo>
                  <a:lnTo>
                    <a:pt x="5" y="9"/>
                  </a:lnTo>
                  <a:lnTo>
                    <a:pt x="7" y="8"/>
                  </a:lnTo>
                  <a:lnTo>
                    <a:pt x="11" y="9"/>
                  </a:lnTo>
                  <a:lnTo>
                    <a:pt x="12" y="7"/>
                  </a:lnTo>
                  <a:lnTo>
                    <a:pt x="11" y="3"/>
                  </a:lnTo>
                  <a:lnTo>
                    <a:pt x="9"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40" name="Freeform 525">
              <a:extLst>
                <a:ext uri="{FF2B5EF4-FFF2-40B4-BE49-F238E27FC236}">
                  <a16:creationId xmlns:a16="http://schemas.microsoft.com/office/drawing/2014/main" id="{0204F72C-B833-48E3-AF4C-5810025D8CF8}"/>
                </a:ext>
              </a:extLst>
            </p:cNvPr>
            <p:cNvSpPr>
              <a:spLocks noChangeArrowheads="1"/>
            </p:cNvSpPr>
            <p:nvPr/>
          </p:nvSpPr>
          <p:spPr bwMode="auto">
            <a:xfrm>
              <a:off x="11380787" y="4254500"/>
              <a:ext cx="4763" cy="7938"/>
            </a:xfrm>
            <a:custGeom>
              <a:avLst/>
              <a:gdLst>
                <a:gd name="T0" fmla="*/ 11 w 14"/>
                <a:gd name="T1" fmla="*/ 12 h 22"/>
                <a:gd name="T2" fmla="*/ 9 w 14"/>
                <a:gd name="T3" fmla="*/ 10 h 22"/>
                <a:gd name="T4" fmla="*/ 7 w 14"/>
                <a:gd name="T5" fmla="*/ 7 h 22"/>
                <a:gd name="T6" fmla="*/ 6 w 14"/>
                <a:gd name="T7" fmla="*/ 2 h 22"/>
                <a:gd name="T8" fmla="*/ 5 w 14"/>
                <a:gd name="T9" fmla="*/ 0 h 22"/>
                <a:gd name="T10" fmla="*/ 2 w 14"/>
                <a:gd name="T11" fmla="*/ 1 h 22"/>
                <a:gd name="T12" fmla="*/ 0 w 14"/>
                <a:gd name="T13" fmla="*/ 0 h 22"/>
                <a:gd name="T14" fmla="*/ 0 w 14"/>
                <a:gd name="T15" fmla="*/ 6 h 22"/>
                <a:gd name="T16" fmla="*/ 6 w 14"/>
                <a:gd name="T17" fmla="*/ 14 h 22"/>
                <a:gd name="T18" fmla="*/ 5 w 14"/>
                <a:gd name="T19" fmla="*/ 21 h 22"/>
                <a:gd name="T20" fmla="*/ 9 w 14"/>
                <a:gd name="T21" fmla="*/ 21 h 22"/>
                <a:gd name="T22" fmla="*/ 12 w 14"/>
                <a:gd name="T23" fmla="*/ 20 h 22"/>
                <a:gd name="T24" fmla="*/ 13 w 14"/>
                <a:gd name="T25" fmla="*/ 18 h 22"/>
                <a:gd name="T26" fmla="*/ 13 w 14"/>
                <a:gd name="T27" fmla="*/ 15 h 22"/>
                <a:gd name="T28" fmla="*/ 11 w 14"/>
                <a:gd name="T29"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2">
                  <a:moveTo>
                    <a:pt x="11" y="12"/>
                  </a:moveTo>
                  <a:lnTo>
                    <a:pt x="9" y="10"/>
                  </a:lnTo>
                  <a:lnTo>
                    <a:pt x="7" y="7"/>
                  </a:lnTo>
                  <a:lnTo>
                    <a:pt x="6" y="2"/>
                  </a:lnTo>
                  <a:lnTo>
                    <a:pt x="5" y="0"/>
                  </a:lnTo>
                  <a:lnTo>
                    <a:pt x="2" y="1"/>
                  </a:lnTo>
                  <a:lnTo>
                    <a:pt x="0" y="0"/>
                  </a:lnTo>
                  <a:lnTo>
                    <a:pt x="0" y="6"/>
                  </a:lnTo>
                  <a:lnTo>
                    <a:pt x="6" y="14"/>
                  </a:lnTo>
                  <a:lnTo>
                    <a:pt x="5" y="21"/>
                  </a:lnTo>
                  <a:lnTo>
                    <a:pt x="9" y="21"/>
                  </a:lnTo>
                  <a:lnTo>
                    <a:pt x="12" y="20"/>
                  </a:lnTo>
                  <a:lnTo>
                    <a:pt x="13" y="18"/>
                  </a:lnTo>
                  <a:lnTo>
                    <a:pt x="13" y="15"/>
                  </a:lnTo>
                  <a:lnTo>
                    <a:pt x="11" y="1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41" name="Freeform 526">
              <a:extLst>
                <a:ext uri="{FF2B5EF4-FFF2-40B4-BE49-F238E27FC236}">
                  <a16:creationId xmlns:a16="http://schemas.microsoft.com/office/drawing/2014/main" id="{AFADCE5A-C68D-42DB-B08F-12042F22A541}"/>
                </a:ext>
              </a:extLst>
            </p:cNvPr>
            <p:cNvSpPr>
              <a:spLocks noChangeArrowheads="1"/>
            </p:cNvSpPr>
            <p:nvPr/>
          </p:nvSpPr>
          <p:spPr bwMode="auto">
            <a:xfrm>
              <a:off x="10895012" y="4122738"/>
              <a:ext cx="490538" cy="322262"/>
            </a:xfrm>
            <a:custGeom>
              <a:avLst/>
              <a:gdLst>
                <a:gd name="T0" fmla="*/ 1305 w 1361"/>
                <a:gd name="T1" fmla="*/ 353 h 893"/>
                <a:gd name="T2" fmla="*/ 1226 w 1361"/>
                <a:gd name="T3" fmla="*/ 337 h 893"/>
                <a:gd name="T4" fmla="*/ 1188 w 1361"/>
                <a:gd name="T5" fmla="*/ 306 h 893"/>
                <a:gd name="T6" fmla="*/ 1127 w 1361"/>
                <a:gd name="T7" fmla="*/ 217 h 893"/>
                <a:gd name="T8" fmla="*/ 1086 w 1361"/>
                <a:gd name="T9" fmla="*/ 116 h 893"/>
                <a:gd name="T10" fmla="*/ 1012 w 1361"/>
                <a:gd name="T11" fmla="*/ 16 h 893"/>
                <a:gd name="T12" fmla="*/ 899 w 1361"/>
                <a:gd name="T13" fmla="*/ 119 h 893"/>
                <a:gd name="T14" fmla="*/ 867 w 1361"/>
                <a:gd name="T15" fmla="*/ 178 h 893"/>
                <a:gd name="T16" fmla="*/ 771 w 1361"/>
                <a:gd name="T17" fmla="*/ 164 h 893"/>
                <a:gd name="T18" fmla="*/ 732 w 1361"/>
                <a:gd name="T19" fmla="*/ 104 h 893"/>
                <a:gd name="T20" fmla="*/ 683 w 1361"/>
                <a:gd name="T21" fmla="*/ 58 h 893"/>
                <a:gd name="T22" fmla="*/ 645 w 1361"/>
                <a:gd name="T23" fmla="*/ 10 h 893"/>
                <a:gd name="T24" fmla="*/ 595 w 1361"/>
                <a:gd name="T25" fmla="*/ 1 h 893"/>
                <a:gd name="T26" fmla="*/ 537 w 1361"/>
                <a:gd name="T27" fmla="*/ 62 h 893"/>
                <a:gd name="T28" fmla="*/ 576 w 1361"/>
                <a:gd name="T29" fmla="*/ 112 h 893"/>
                <a:gd name="T30" fmla="*/ 635 w 1361"/>
                <a:gd name="T31" fmla="*/ 162 h 893"/>
                <a:gd name="T32" fmla="*/ 612 w 1361"/>
                <a:gd name="T33" fmla="*/ 207 h 893"/>
                <a:gd name="T34" fmla="*/ 546 w 1361"/>
                <a:gd name="T35" fmla="*/ 181 h 893"/>
                <a:gd name="T36" fmla="*/ 445 w 1361"/>
                <a:gd name="T37" fmla="*/ 150 h 893"/>
                <a:gd name="T38" fmla="*/ 367 w 1361"/>
                <a:gd name="T39" fmla="*/ 115 h 893"/>
                <a:gd name="T40" fmla="*/ 278 w 1361"/>
                <a:gd name="T41" fmla="*/ 175 h 893"/>
                <a:gd name="T42" fmla="*/ 209 w 1361"/>
                <a:gd name="T43" fmla="*/ 178 h 893"/>
                <a:gd name="T44" fmla="*/ 153 w 1361"/>
                <a:gd name="T45" fmla="*/ 174 h 893"/>
                <a:gd name="T46" fmla="*/ 106 w 1361"/>
                <a:gd name="T47" fmla="*/ 189 h 893"/>
                <a:gd name="T48" fmla="*/ 1 w 1361"/>
                <a:gd name="T49" fmla="*/ 212 h 893"/>
                <a:gd name="T50" fmla="*/ 56 w 1361"/>
                <a:gd name="T51" fmla="*/ 293 h 893"/>
                <a:gd name="T52" fmla="*/ 39 w 1361"/>
                <a:gd name="T53" fmla="*/ 352 h 893"/>
                <a:gd name="T54" fmla="*/ 33 w 1361"/>
                <a:gd name="T55" fmla="*/ 404 h 893"/>
                <a:gd name="T56" fmla="*/ 72 w 1361"/>
                <a:gd name="T57" fmla="*/ 470 h 893"/>
                <a:gd name="T58" fmla="*/ 174 w 1361"/>
                <a:gd name="T59" fmla="*/ 479 h 893"/>
                <a:gd name="T60" fmla="*/ 237 w 1361"/>
                <a:gd name="T61" fmla="*/ 537 h 893"/>
                <a:gd name="T62" fmla="*/ 272 w 1361"/>
                <a:gd name="T63" fmla="*/ 582 h 893"/>
                <a:gd name="T64" fmla="*/ 304 w 1361"/>
                <a:gd name="T65" fmla="*/ 635 h 893"/>
                <a:gd name="T66" fmla="*/ 329 w 1361"/>
                <a:gd name="T67" fmla="*/ 665 h 893"/>
                <a:gd name="T68" fmla="*/ 369 w 1361"/>
                <a:gd name="T69" fmla="*/ 697 h 893"/>
                <a:gd name="T70" fmla="*/ 391 w 1361"/>
                <a:gd name="T71" fmla="*/ 727 h 893"/>
                <a:gd name="T72" fmla="*/ 429 w 1361"/>
                <a:gd name="T73" fmla="*/ 751 h 893"/>
                <a:gd name="T74" fmla="*/ 573 w 1361"/>
                <a:gd name="T75" fmla="*/ 759 h 893"/>
                <a:gd name="T76" fmla="*/ 644 w 1361"/>
                <a:gd name="T77" fmla="*/ 733 h 893"/>
                <a:gd name="T78" fmla="*/ 683 w 1361"/>
                <a:gd name="T79" fmla="*/ 700 h 893"/>
                <a:gd name="T80" fmla="*/ 754 w 1361"/>
                <a:gd name="T81" fmla="*/ 645 h 893"/>
                <a:gd name="T82" fmla="*/ 858 w 1361"/>
                <a:gd name="T83" fmla="*/ 569 h 893"/>
                <a:gd name="T84" fmla="*/ 957 w 1361"/>
                <a:gd name="T85" fmla="*/ 646 h 893"/>
                <a:gd name="T86" fmla="*/ 953 w 1361"/>
                <a:gd name="T87" fmla="*/ 729 h 893"/>
                <a:gd name="T88" fmla="*/ 893 w 1361"/>
                <a:gd name="T89" fmla="*/ 765 h 893"/>
                <a:gd name="T90" fmla="*/ 959 w 1361"/>
                <a:gd name="T91" fmla="*/ 840 h 893"/>
                <a:gd name="T92" fmla="*/ 1012 w 1361"/>
                <a:gd name="T93" fmla="*/ 891 h 893"/>
                <a:gd name="T94" fmla="*/ 1055 w 1361"/>
                <a:gd name="T95" fmla="*/ 781 h 893"/>
                <a:gd name="T96" fmla="*/ 1078 w 1361"/>
                <a:gd name="T97" fmla="*/ 708 h 893"/>
                <a:gd name="T98" fmla="*/ 1111 w 1361"/>
                <a:gd name="T99" fmla="*/ 713 h 893"/>
                <a:gd name="T100" fmla="*/ 1126 w 1361"/>
                <a:gd name="T101" fmla="*/ 736 h 893"/>
                <a:gd name="T102" fmla="*/ 1163 w 1361"/>
                <a:gd name="T103" fmla="*/ 667 h 893"/>
                <a:gd name="T104" fmla="*/ 1167 w 1361"/>
                <a:gd name="T105" fmla="*/ 645 h 893"/>
                <a:gd name="T106" fmla="*/ 1158 w 1361"/>
                <a:gd name="T107" fmla="*/ 572 h 893"/>
                <a:gd name="T108" fmla="*/ 1170 w 1361"/>
                <a:gd name="T109" fmla="*/ 533 h 893"/>
                <a:gd name="T110" fmla="*/ 1175 w 1361"/>
                <a:gd name="T111" fmla="*/ 498 h 893"/>
                <a:gd name="T112" fmla="*/ 1184 w 1361"/>
                <a:gd name="T113" fmla="*/ 454 h 893"/>
                <a:gd name="T114" fmla="*/ 1268 w 1361"/>
                <a:gd name="T115" fmla="*/ 397 h 893"/>
                <a:gd name="T116" fmla="*/ 1320 w 1361"/>
                <a:gd name="T117" fmla="*/ 399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61" h="893">
                  <a:moveTo>
                    <a:pt x="1358" y="418"/>
                  </a:moveTo>
                  <a:lnTo>
                    <a:pt x="1356" y="416"/>
                  </a:lnTo>
                  <a:lnTo>
                    <a:pt x="1354" y="395"/>
                  </a:lnTo>
                  <a:lnTo>
                    <a:pt x="1352" y="389"/>
                  </a:lnTo>
                  <a:lnTo>
                    <a:pt x="1350" y="384"/>
                  </a:lnTo>
                  <a:lnTo>
                    <a:pt x="1346" y="380"/>
                  </a:lnTo>
                  <a:lnTo>
                    <a:pt x="1342" y="379"/>
                  </a:lnTo>
                  <a:lnTo>
                    <a:pt x="1338" y="376"/>
                  </a:lnTo>
                  <a:lnTo>
                    <a:pt x="1335" y="371"/>
                  </a:lnTo>
                  <a:lnTo>
                    <a:pt x="1333" y="365"/>
                  </a:lnTo>
                  <a:lnTo>
                    <a:pt x="1330" y="361"/>
                  </a:lnTo>
                  <a:lnTo>
                    <a:pt x="1327" y="359"/>
                  </a:lnTo>
                  <a:lnTo>
                    <a:pt x="1309" y="355"/>
                  </a:lnTo>
                  <a:lnTo>
                    <a:pt x="1305" y="353"/>
                  </a:lnTo>
                  <a:lnTo>
                    <a:pt x="1302" y="350"/>
                  </a:lnTo>
                  <a:lnTo>
                    <a:pt x="1298" y="345"/>
                  </a:lnTo>
                  <a:lnTo>
                    <a:pt x="1297" y="344"/>
                  </a:lnTo>
                  <a:lnTo>
                    <a:pt x="1297" y="342"/>
                  </a:lnTo>
                  <a:lnTo>
                    <a:pt x="1296" y="340"/>
                  </a:lnTo>
                  <a:lnTo>
                    <a:pt x="1294" y="338"/>
                  </a:lnTo>
                  <a:lnTo>
                    <a:pt x="1272" y="338"/>
                  </a:lnTo>
                  <a:lnTo>
                    <a:pt x="1267" y="338"/>
                  </a:lnTo>
                  <a:lnTo>
                    <a:pt x="1256" y="343"/>
                  </a:lnTo>
                  <a:lnTo>
                    <a:pt x="1253" y="344"/>
                  </a:lnTo>
                  <a:lnTo>
                    <a:pt x="1248" y="343"/>
                  </a:lnTo>
                  <a:lnTo>
                    <a:pt x="1240" y="341"/>
                  </a:lnTo>
                  <a:lnTo>
                    <a:pt x="1230" y="339"/>
                  </a:lnTo>
                  <a:lnTo>
                    <a:pt x="1226" y="337"/>
                  </a:lnTo>
                  <a:lnTo>
                    <a:pt x="1219" y="331"/>
                  </a:lnTo>
                  <a:lnTo>
                    <a:pt x="1216" y="329"/>
                  </a:lnTo>
                  <a:lnTo>
                    <a:pt x="1212" y="328"/>
                  </a:lnTo>
                  <a:lnTo>
                    <a:pt x="1204" y="328"/>
                  </a:lnTo>
                  <a:lnTo>
                    <a:pt x="1201" y="327"/>
                  </a:lnTo>
                  <a:lnTo>
                    <a:pt x="1197" y="324"/>
                  </a:lnTo>
                  <a:lnTo>
                    <a:pt x="1194" y="321"/>
                  </a:lnTo>
                  <a:lnTo>
                    <a:pt x="1192" y="318"/>
                  </a:lnTo>
                  <a:lnTo>
                    <a:pt x="1192" y="318"/>
                  </a:lnTo>
                  <a:lnTo>
                    <a:pt x="1192" y="317"/>
                  </a:lnTo>
                  <a:lnTo>
                    <a:pt x="1189" y="313"/>
                  </a:lnTo>
                  <a:lnTo>
                    <a:pt x="1188" y="312"/>
                  </a:lnTo>
                  <a:lnTo>
                    <a:pt x="1188" y="309"/>
                  </a:lnTo>
                  <a:lnTo>
                    <a:pt x="1188" y="306"/>
                  </a:lnTo>
                  <a:lnTo>
                    <a:pt x="1189" y="301"/>
                  </a:lnTo>
                  <a:lnTo>
                    <a:pt x="1193" y="292"/>
                  </a:lnTo>
                  <a:lnTo>
                    <a:pt x="1194" y="286"/>
                  </a:lnTo>
                  <a:lnTo>
                    <a:pt x="1192" y="284"/>
                  </a:lnTo>
                  <a:lnTo>
                    <a:pt x="1188" y="281"/>
                  </a:lnTo>
                  <a:lnTo>
                    <a:pt x="1184" y="277"/>
                  </a:lnTo>
                  <a:lnTo>
                    <a:pt x="1180" y="274"/>
                  </a:lnTo>
                  <a:lnTo>
                    <a:pt x="1176" y="275"/>
                  </a:lnTo>
                  <a:lnTo>
                    <a:pt x="1167" y="269"/>
                  </a:lnTo>
                  <a:lnTo>
                    <a:pt x="1163" y="266"/>
                  </a:lnTo>
                  <a:lnTo>
                    <a:pt x="1161" y="262"/>
                  </a:lnTo>
                  <a:lnTo>
                    <a:pt x="1159" y="259"/>
                  </a:lnTo>
                  <a:lnTo>
                    <a:pt x="1136" y="232"/>
                  </a:lnTo>
                  <a:lnTo>
                    <a:pt x="1127" y="217"/>
                  </a:lnTo>
                  <a:lnTo>
                    <a:pt x="1123" y="198"/>
                  </a:lnTo>
                  <a:lnTo>
                    <a:pt x="1122" y="195"/>
                  </a:lnTo>
                  <a:lnTo>
                    <a:pt x="1120" y="193"/>
                  </a:lnTo>
                  <a:lnTo>
                    <a:pt x="1118" y="188"/>
                  </a:lnTo>
                  <a:lnTo>
                    <a:pt x="1116" y="166"/>
                  </a:lnTo>
                  <a:lnTo>
                    <a:pt x="1115" y="160"/>
                  </a:lnTo>
                  <a:lnTo>
                    <a:pt x="1112" y="156"/>
                  </a:lnTo>
                  <a:lnTo>
                    <a:pt x="1110" y="151"/>
                  </a:lnTo>
                  <a:lnTo>
                    <a:pt x="1104" y="139"/>
                  </a:lnTo>
                  <a:lnTo>
                    <a:pt x="1097" y="124"/>
                  </a:lnTo>
                  <a:lnTo>
                    <a:pt x="1094" y="120"/>
                  </a:lnTo>
                  <a:lnTo>
                    <a:pt x="1092" y="119"/>
                  </a:lnTo>
                  <a:lnTo>
                    <a:pt x="1087" y="118"/>
                  </a:lnTo>
                  <a:lnTo>
                    <a:pt x="1086" y="116"/>
                  </a:lnTo>
                  <a:lnTo>
                    <a:pt x="1085" y="115"/>
                  </a:lnTo>
                  <a:lnTo>
                    <a:pt x="1081" y="108"/>
                  </a:lnTo>
                  <a:lnTo>
                    <a:pt x="1079" y="105"/>
                  </a:lnTo>
                  <a:lnTo>
                    <a:pt x="1077" y="101"/>
                  </a:lnTo>
                  <a:lnTo>
                    <a:pt x="1073" y="97"/>
                  </a:lnTo>
                  <a:lnTo>
                    <a:pt x="1069" y="96"/>
                  </a:lnTo>
                  <a:lnTo>
                    <a:pt x="1062" y="80"/>
                  </a:lnTo>
                  <a:lnTo>
                    <a:pt x="1049" y="65"/>
                  </a:lnTo>
                  <a:lnTo>
                    <a:pt x="1048" y="58"/>
                  </a:lnTo>
                  <a:lnTo>
                    <a:pt x="1045" y="54"/>
                  </a:lnTo>
                  <a:lnTo>
                    <a:pt x="1038" y="48"/>
                  </a:lnTo>
                  <a:lnTo>
                    <a:pt x="1021" y="24"/>
                  </a:lnTo>
                  <a:lnTo>
                    <a:pt x="1014" y="17"/>
                  </a:lnTo>
                  <a:lnTo>
                    <a:pt x="1012" y="16"/>
                  </a:lnTo>
                  <a:lnTo>
                    <a:pt x="1008" y="14"/>
                  </a:lnTo>
                  <a:lnTo>
                    <a:pt x="1006" y="12"/>
                  </a:lnTo>
                  <a:lnTo>
                    <a:pt x="996" y="27"/>
                  </a:lnTo>
                  <a:lnTo>
                    <a:pt x="983" y="44"/>
                  </a:lnTo>
                  <a:lnTo>
                    <a:pt x="982" y="46"/>
                  </a:lnTo>
                  <a:lnTo>
                    <a:pt x="974" y="69"/>
                  </a:lnTo>
                  <a:lnTo>
                    <a:pt x="970" y="76"/>
                  </a:lnTo>
                  <a:lnTo>
                    <a:pt x="965" y="81"/>
                  </a:lnTo>
                  <a:lnTo>
                    <a:pt x="948" y="92"/>
                  </a:lnTo>
                  <a:lnTo>
                    <a:pt x="938" y="101"/>
                  </a:lnTo>
                  <a:lnTo>
                    <a:pt x="932" y="104"/>
                  </a:lnTo>
                  <a:lnTo>
                    <a:pt x="910" y="108"/>
                  </a:lnTo>
                  <a:lnTo>
                    <a:pt x="903" y="112"/>
                  </a:lnTo>
                  <a:lnTo>
                    <a:pt x="899" y="119"/>
                  </a:lnTo>
                  <a:lnTo>
                    <a:pt x="893" y="138"/>
                  </a:lnTo>
                  <a:lnTo>
                    <a:pt x="889" y="140"/>
                  </a:lnTo>
                  <a:lnTo>
                    <a:pt x="883" y="139"/>
                  </a:lnTo>
                  <a:lnTo>
                    <a:pt x="881" y="142"/>
                  </a:lnTo>
                  <a:lnTo>
                    <a:pt x="880" y="146"/>
                  </a:lnTo>
                  <a:lnTo>
                    <a:pt x="879" y="150"/>
                  </a:lnTo>
                  <a:lnTo>
                    <a:pt x="876" y="154"/>
                  </a:lnTo>
                  <a:lnTo>
                    <a:pt x="873" y="156"/>
                  </a:lnTo>
                  <a:lnTo>
                    <a:pt x="872" y="158"/>
                  </a:lnTo>
                  <a:lnTo>
                    <a:pt x="871" y="164"/>
                  </a:lnTo>
                  <a:lnTo>
                    <a:pt x="872" y="169"/>
                  </a:lnTo>
                  <a:lnTo>
                    <a:pt x="873" y="172"/>
                  </a:lnTo>
                  <a:lnTo>
                    <a:pt x="872" y="175"/>
                  </a:lnTo>
                  <a:lnTo>
                    <a:pt x="867" y="178"/>
                  </a:lnTo>
                  <a:lnTo>
                    <a:pt x="859" y="180"/>
                  </a:lnTo>
                  <a:lnTo>
                    <a:pt x="856" y="180"/>
                  </a:lnTo>
                  <a:lnTo>
                    <a:pt x="843" y="182"/>
                  </a:lnTo>
                  <a:lnTo>
                    <a:pt x="839" y="181"/>
                  </a:lnTo>
                  <a:lnTo>
                    <a:pt x="833" y="178"/>
                  </a:lnTo>
                  <a:lnTo>
                    <a:pt x="823" y="173"/>
                  </a:lnTo>
                  <a:lnTo>
                    <a:pt x="819" y="172"/>
                  </a:lnTo>
                  <a:lnTo>
                    <a:pt x="815" y="174"/>
                  </a:lnTo>
                  <a:lnTo>
                    <a:pt x="808" y="178"/>
                  </a:lnTo>
                  <a:lnTo>
                    <a:pt x="804" y="178"/>
                  </a:lnTo>
                  <a:lnTo>
                    <a:pt x="801" y="176"/>
                  </a:lnTo>
                  <a:lnTo>
                    <a:pt x="795" y="168"/>
                  </a:lnTo>
                  <a:lnTo>
                    <a:pt x="791" y="166"/>
                  </a:lnTo>
                  <a:lnTo>
                    <a:pt x="771" y="164"/>
                  </a:lnTo>
                  <a:lnTo>
                    <a:pt x="769" y="164"/>
                  </a:lnTo>
                  <a:lnTo>
                    <a:pt x="764" y="162"/>
                  </a:lnTo>
                  <a:lnTo>
                    <a:pt x="750" y="153"/>
                  </a:lnTo>
                  <a:lnTo>
                    <a:pt x="746" y="150"/>
                  </a:lnTo>
                  <a:lnTo>
                    <a:pt x="744" y="144"/>
                  </a:lnTo>
                  <a:lnTo>
                    <a:pt x="745" y="130"/>
                  </a:lnTo>
                  <a:lnTo>
                    <a:pt x="744" y="124"/>
                  </a:lnTo>
                  <a:lnTo>
                    <a:pt x="742" y="121"/>
                  </a:lnTo>
                  <a:lnTo>
                    <a:pt x="736" y="113"/>
                  </a:lnTo>
                  <a:lnTo>
                    <a:pt x="735" y="111"/>
                  </a:lnTo>
                  <a:lnTo>
                    <a:pt x="735" y="108"/>
                  </a:lnTo>
                  <a:lnTo>
                    <a:pt x="734" y="106"/>
                  </a:lnTo>
                  <a:lnTo>
                    <a:pt x="732" y="104"/>
                  </a:lnTo>
                  <a:lnTo>
                    <a:pt x="732" y="104"/>
                  </a:lnTo>
                  <a:lnTo>
                    <a:pt x="728" y="101"/>
                  </a:lnTo>
                  <a:lnTo>
                    <a:pt x="727" y="97"/>
                  </a:lnTo>
                  <a:lnTo>
                    <a:pt x="726" y="93"/>
                  </a:lnTo>
                  <a:lnTo>
                    <a:pt x="725" y="88"/>
                  </a:lnTo>
                  <a:lnTo>
                    <a:pt x="722" y="85"/>
                  </a:lnTo>
                  <a:lnTo>
                    <a:pt x="718" y="84"/>
                  </a:lnTo>
                  <a:lnTo>
                    <a:pt x="714" y="85"/>
                  </a:lnTo>
                  <a:lnTo>
                    <a:pt x="711" y="86"/>
                  </a:lnTo>
                  <a:lnTo>
                    <a:pt x="703" y="87"/>
                  </a:lnTo>
                  <a:lnTo>
                    <a:pt x="702" y="87"/>
                  </a:lnTo>
                  <a:lnTo>
                    <a:pt x="700" y="82"/>
                  </a:lnTo>
                  <a:lnTo>
                    <a:pt x="698" y="75"/>
                  </a:lnTo>
                  <a:lnTo>
                    <a:pt x="693" y="67"/>
                  </a:lnTo>
                  <a:lnTo>
                    <a:pt x="683" y="58"/>
                  </a:lnTo>
                  <a:lnTo>
                    <a:pt x="681" y="55"/>
                  </a:lnTo>
                  <a:lnTo>
                    <a:pt x="680" y="53"/>
                  </a:lnTo>
                  <a:lnTo>
                    <a:pt x="679" y="48"/>
                  </a:lnTo>
                  <a:lnTo>
                    <a:pt x="678" y="47"/>
                  </a:lnTo>
                  <a:lnTo>
                    <a:pt x="676" y="45"/>
                  </a:lnTo>
                  <a:lnTo>
                    <a:pt x="671" y="45"/>
                  </a:lnTo>
                  <a:lnTo>
                    <a:pt x="668" y="44"/>
                  </a:lnTo>
                  <a:lnTo>
                    <a:pt x="665" y="42"/>
                  </a:lnTo>
                  <a:lnTo>
                    <a:pt x="652" y="30"/>
                  </a:lnTo>
                  <a:lnTo>
                    <a:pt x="650" y="27"/>
                  </a:lnTo>
                  <a:lnTo>
                    <a:pt x="649" y="24"/>
                  </a:lnTo>
                  <a:lnTo>
                    <a:pt x="647" y="13"/>
                  </a:lnTo>
                  <a:lnTo>
                    <a:pt x="646" y="10"/>
                  </a:lnTo>
                  <a:lnTo>
                    <a:pt x="645" y="10"/>
                  </a:lnTo>
                  <a:lnTo>
                    <a:pt x="641" y="14"/>
                  </a:lnTo>
                  <a:lnTo>
                    <a:pt x="640" y="15"/>
                  </a:lnTo>
                  <a:lnTo>
                    <a:pt x="638" y="16"/>
                  </a:lnTo>
                  <a:lnTo>
                    <a:pt x="630" y="18"/>
                  </a:lnTo>
                  <a:lnTo>
                    <a:pt x="626" y="19"/>
                  </a:lnTo>
                  <a:lnTo>
                    <a:pt x="620" y="25"/>
                  </a:lnTo>
                  <a:lnTo>
                    <a:pt x="616" y="27"/>
                  </a:lnTo>
                  <a:lnTo>
                    <a:pt x="613" y="27"/>
                  </a:lnTo>
                  <a:lnTo>
                    <a:pt x="609" y="24"/>
                  </a:lnTo>
                  <a:lnTo>
                    <a:pt x="608" y="20"/>
                  </a:lnTo>
                  <a:lnTo>
                    <a:pt x="609" y="9"/>
                  </a:lnTo>
                  <a:lnTo>
                    <a:pt x="608" y="4"/>
                  </a:lnTo>
                  <a:lnTo>
                    <a:pt x="604" y="2"/>
                  </a:lnTo>
                  <a:lnTo>
                    <a:pt x="595" y="1"/>
                  </a:lnTo>
                  <a:lnTo>
                    <a:pt x="593" y="1"/>
                  </a:lnTo>
                  <a:lnTo>
                    <a:pt x="590" y="1"/>
                  </a:lnTo>
                  <a:lnTo>
                    <a:pt x="586" y="0"/>
                  </a:lnTo>
                  <a:lnTo>
                    <a:pt x="578" y="15"/>
                  </a:lnTo>
                  <a:lnTo>
                    <a:pt x="574" y="22"/>
                  </a:lnTo>
                  <a:lnTo>
                    <a:pt x="566" y="33"/>
                  </a:lnTo>
                  <a:lnTo>
                    <a:pt x="563" y="35"/>
                  </a:lnTo>
                  <a:lnTo>
                    <a:pt x="560" y="37"/>
                  </a:lnTo>
                  <a:lnTo>
                    <a:pt x="556" y="37"/>
                  </a:lnTo>
                  <a:lnTo>
                    <a:pt x="547" y="35"/>
                  </a:lnTo>
                  <a:lnTo>
                    <a:pt x="542" y="35"/>
                  </a:lnTo>
                  <a:lnTo>
                    <a:pt x="539" y="39"/>
                  </a:lnTo>
                  <a:lnTo>
                    <a:pt x="537" y="48"/>
                  </a:lnTo>
                  <a:lnTo>
                    <a:pt x="537" y="62"/>
                  </a:lnTo>
                  <a:lnTo>
                    <a:pt x="539" y="73"/>
                  </a:lnTo>
                  <a:lnTo>
                    <a:pt x="545" y="78"/>
                  </a:lnTo>
                  <a:lnTo>
                    <a:pt x="546" y="76"/>
                  </a:lnTo>
                  <a:lnTo>
                    <a:pt x="547" y="74"/>
                  </a:lnTo>
                  <a:lnTo>
                    <a:pt x="549" y="72"/>
                  </a:lnTo>
                  <a:lnTo>
                    <a:pt x="551" y="72"/>
                  </a:lnTo>
                  <a:lnTo>
                    <a:pt x="552" y="73"/>
                  </a:lnTo>
                  <a:lnTo>
                    <a:pt x="556" y="82"/>
                  </a:lnTo>
                  <a:lnTo>
                    <a:pt x="556" y="84"/>
                  </a:lnTo>
                  <a:lnTo>
                    <a:pt x="558" y="94"/>
                  </a:lnTo>
                  <a:lnTo>
                    <a:pt x="560" y="99"/>
                  </a:lnTo>
                  <a:lnTo>
                    <a:pt x="563" y="104"/>
                  </a:lnTo>
                  <a:lnTo>
                    <a:pt x="573" y="111"/>
                  </a:lnTo>
                  <a:lnTo>
                    <a:pt x="576" y="112"/>
                  </a:lnTo>
                  <a:lnTo>
                    <a:pt x="579" y="113"/>
                  </a:lnTo>
                  <a:lnTo>
                    <a:pt x="589" y="121"/>
                  </a:lnTo>
                  <a:lnTo>
                    <a:pt x="608" y="129"/>
                  </a:lnTo>
                  <a:lnTo>
                    <a:pt x="617" y="135"/>
                  </a:lnTo>
                  <a:lnTo>
                    <a:pt x="620" y="142"/>
                  </a:lnTo>
                  <a:lnTo>
                    <a:pt x="623" y="141"/>
                  </a:lnTo>
                  <a:lnTo>
                    <a:pt x="625" y="142"/>
                  </a:lnTo>
                  <a:lnTo>
                    <a:pt x="625" y="142"/>
                  </a:lnTo>
                  <a:lnTo>
                    <a:pt x="626" y="144"/>
                  </a:lnTo>
                  <a:lnTo>
                    <a:pt x="630" y="149"/>
                  </a:lnTo>
                  <a:lnTo>
                    <a:pt x="636" y="158"/>
                  </a:lnTo>
                  <a:lnTo>
                    <a:pt x="638" y="162"/>
                  </a:lnTo>
                  <a:lnTo>
                    <a:pt x="637" y="162"/>
                  </a:lnTo>
                  <a:lnTo>
                    <a:pt x="635" y="162"/>
                  </a:lnTo>
                  <a:lnTo>
                    <a:pt x="634" y="164"/>
                  </a:lnTo>
                  <a:lnTo>
                    <a:pt x="633" y="166"/>
                  </a:lnTo>
                  <a:lnTo>
                    <a:pt x="633" y="170"/>
                  </a:lnTo>
                  <a:lnTo>
                    <a:pt x="633" y="172"/>
                  </a:lnTo>
                  <a:lnTo>
                    <a:pt x="631" y="174"/>
                  </a:lnTo>
                  <a:lnTo>
                    <a:pt x="629" y="176"/>
                  </a:lnTo>
                  <a:lnTo>
                    <a:pt x="628" y="178"/>
                  </a:lnTo>
                  <a:lnTo>
                    <a:pt x="626" y="185"/>
                  </a:lnTo>
                  <a:lnTo>
                    <a:pt x="625" y="194"/>
                  </a:lnTo>
                  <a:lnTo>
                    <a:pt x="623" y="202"/>
                  </a:lnTo>
                  <a:lnTo>
                    <a:pt x="622" y="203"/>
                  </a:lnTo>
                  <a:lnTo>
                    <a:pt x="619" y="207"/>
                  </a:lnTo>
                  <a:lnTo>
                    <a:pt x="615" y="208"/>
                  </a:lnTo>
                  <a:lnTo>
                    <a:pt x="612" y="207"/>
                  </a:lnTo>
                  <a:lnTo>
                    <a:pt x="608" y="207"/>
                  </a:lnTo>
                  <a:lnTo>
                    <a:pt x="604" y="209"/>
                  </a:lnTo>
                  <a:lnTo>
                    <a:pt x="602" y="213"/>
                  </a:lnTo>
                  <a:lnTo>
                    <a:pt x="600" y="217"/>
                  </a:lnTo>
                  <a:lnTo>
                    <a:pt x="599" y="220"/>
                  </a:lnTo>
                  <a:lnTo>
                    <a:pt x="594" y="220"/>
                  </a:lnTo>
                  <a:lnTo>
                    <a:pt x="591" y="218"/>
                  </a:lnTo>
                  <a:lnTo>
                    <a:pt x="586" y="211"/>
                  </a:lnTo>
                  <a:lnTo>
                    <a:pt x="582" y="208"/>
                  </a:lnTo>
                  <a:lnTo>
                    <a:pt x="571" y="204"/>
                  </a:lnTo>
                  <a:lnTo>
                    <a:pt x="567" y="202"/>
                  </a:lnTo>
                  <a:lnTo>
                    <a:pt x="555" y="191"/>
                  </a:lnTo>
                  <a:lnTo>
                    <a:pt x="549" y="184"/>
                  </a:lnTo>
                  <a:lnTo>
                    <a:pt x="546" y="181"/>
                  </a:lnTo>
                  <a:lnTo>
                    <a:pt x="543" y="180"/>
                  </a:lnTo>
                  <a:lnTo>
                    <a:pt x="528" y="180"/>
                  </a:lnTo>
                  <a:lnTo>
                    <a:pt x="524" y="181"/>
                  </a:lnTo>
                  <a:lnTo>
                    <a:pt x="519" y="184"/>
                  </a:lnTo>
                  <a:lnTo>
                    <a:pt x="514" y="187"/>
                  </a:lnTo>
                  <a:lnTo>
                    <a:pt x="510" y="189"/>
                  </a:lnTo>
                  <a:lnTo>
                    <a:pt x="505" y="189"/>
                  </a:lnTo>
                  <a:lnTo>
                    <a:pt x="496" y="188"/>
                  </a:lnTo>
                  <a:lnTo>
                    <a:pt x="467" y="178"/>
                  </a:lnTo>
                  <a:lnTo>
                    <a:pt x="457" y="172"/>
                  </a:lnTo>
                  <a:lnTo>
                    <a:pt x="453" y="169"/>
                  </a:lnTo>
                  <a:lnTo>
                    <a:pt x="445" y="162"/>
                  </a:lnTo>
                  <a:lnTo>
                    <a:pt x="440" y="155"/>
                  </a:lnTo>
                  <a:lnTo>
                    <a:pt x="445" y="150"/>
                  </a:lnTo>
                  <a:lnTo>
                    <a:pt x="449" y="148"/>
                  </a:lnTo>
                  <a:lnTo>
                    <a:pt x="452" y="146"/>
                  </a:lnTo>
                  <a:lnTo>
                    <a:pt x="452" y="145"/>
                  </a:lnTo>
                  <a:lnTo>
                    <a:pt x="447" y="143"/>
                  </a:lnTo>
                  <a:lnTo>
                    <a:pt x="434" y="140"/>
                  </a:lnTo>
                  <a:lnTo>
                    <a:pt x="406" y="129"/>
                  </a:lnTo>
                  <a:lnTo>
                    <a:pt x="400" y="123"/>
                  </a:lnTo>
                  <a:lnTo>
                    <a:pt x="397" y="120"/>
                  </a:lnTo>
                  <a:lnTo>
                    <a:pt x="394" y="120"/>
                  </a:lnTo>
                  <a:lnTo>
                    <a:pt x="388" y="122"/>
                  </a:lnTo>
                  <a:lnTo>
                    <a:pt x="384" y="122"/>
                  </a:lnTo>
                  <a:lnTo>
                    <a:pt x="381" y="121"/>
                  </a:lnTo>
                  <a:lnTo>
                    <a:pt x="371" y="116"/>
                  </a:lnTo>
                  <a:lnTo>
                    <a:pt x="367" y="115"/>
                  </a:lnTo>
                  <a:lnTo>
                    <a:pt x="361" y="114"/>
                  </a:lnTo>
                  <a:lnTo>
                    <a:pt x="355" y="116"/>
                  </a:lnTo>
                  <a:lnTo>
                    <a:pt x="325" y="141"/>
                  </a:lnTo>
                  <a:lnTo>
                    <a:pt x="306" y="156"/>
                  </a:lnTo>
                  <a:lnTo>
                    <a:pt x="304" y="158"/>
                  </a:lnTo>
                  <a:lnTo>
                    <a:pt x="300" y="162"/>
                  </a:lnTo>
                  <a:lnTo>
                    <a:pt x="297" y="164"/>
                  </a:lnTo>
                  <a:lnTo>
                    <a:pt x="290" y="164"/>
                  </a:lnTo>
                  <a:lnTo>
                    <a:pt x="271" y="161"/>
                  </a:lnTo>
                  <a:lnTo>
                    <a:pt x="267" y="165"/>
                  </a:lnTo>
                  <a:lnTo>
                    <a:pt x="269" y="168"/>
                  </a:lnTo>
                  <a:lnTo>
                    <a:pt x="276" y="172"/>
                  </a:lnTo>
                  <a:lnTo>
                    <a:pt x="277" y="174"/>
                  </a:lnTo>
                  <a:lnTo>
                    <a:pt x="278" y="175"/>
                  </a:lnTo>
                  <a:lnTo>
                    <a:pt x="276" y="178"/>
                  </a:lnTo>
                  <a:lnTo>
                    <a:pt x="271" y="178"/>
                  </a:lnTo>
                  <a:lnTo>
                    <a:pt x="242" y="178"/>
                  </a:lnTo>
                  <a:lnTo>
                    <a:pt x="234" y="174"/>
                  </a:lnTo>
                  <a:lnTo>
                    <a:pt x="230" y="174"/>
                  </a:lnTo>
                  <a:lnTo>
                    <a:pt x="226" y="176"/>
                  </a:lnTo>
                  <a:lnTo>
                    <a:pt x="224" y="179"/>
                  </a:lnTo>
                  <a:lnTo>
                    <a:pt x="221" y="183"/>
                  </a:lnTo>
                  <a:lnTo>
                    <a:pt x="218" y="186"/>
                  </a:lnTo>
                  <a:lnTo>
                    <a:pt x="214" y="185"/>
                  </a:lnTo>
                  <a:lnTo>
                    <a:pt x="213" y="183"/>
                  </a:lnTo>
                  <a:lnTo>
                    <a:pt x="212" y="180"/>
                  </a:lnTo>
                  <a:lnTo>
                    <a:pt x="211" y="178"/>
                  </a:lnTo>
                  <a:lnTo>
                    <a:pt x="209" y="178"/>
                  </a:lnTo>
                  <a:lnTo>
                    <a:pt x="208" y="179"/>
                  </a:lnTo>
                  <a:lnTo>
                    <a:pt x="204" y="184"/>
                  </a:lnTo>
                  <a:lnTo>
                    <a:pt x="199" y="185"/>
                  </a:lnTo>
                  <a:lnTo>
                    <a:pt x="195" y="185"/>
                  </a:lnTo>
                  <a:lnTo>
                    <a:pt x="191" y="183"/>
                  </a:lnTo>
                  <a:lnTo>
                    <a:pt x="180" y="177"/>
                  </a:lnTo>
                  <a:lnTo>
                    <a:pt x="178" y="176"/>
                  </a:lnTo>
                  <a:lnTo>
                    <a:pt x="176" y="177"/>
                  </a:lnTo>
                  <a:lnTo>
                    <a:pt x="174" y="179"/>
                  </a:lnTo>
                  <a:lnTo>
                    <a:pt x="173" y="180"/>
                  </a:lnTo>
                  <a:lnTo>
                    <a:pt x="171" y="181"/>
                  </a:lnTo>
                  <a:lnTo>
                    <a:pt x="166" y="182"/>
                  </a:lnTo>
                  <a:lnTo>
                    <a:pt x="163" y="181"/>
                  </a:lnTo>
                  <a:lnTo>
                    <a:pt x="153" y="174"/>
                  </a:lnTo>
                  <a:lnTo>
                    <a:pt x="148" y="172"/>
                  </a:lnTo>
                  <a:lnTo>
                    <a:pt x="146" y="172"/>
                  </a:lnTo>
                  <a:lnTo>
                    <a:pt x="143" y="174"/>
                  </a:lnTo>
                  <a:lnTo>
                    <a:pt x="143" y="176"/>
                  </a:lnTo>
                  <a:lnTo>
                    <a:pt x="143" y="178"/>
                  </a:lnTo>
                  <a:lnTo>
                    <a:pt x="142" y="180"/>
                  </a:lnTo>
                  <a:lnTo>
                    <a:pt x="139" y="183"/>
                  </a:lnTo>
                  <a:lnTo>
                    <a:pt x="135" y="186"/>
                  </a:lnTo>
                  <a:lnTo>
                    <a:pt x="131" y="186"/>
                  </a:lnTo>
                  <a:lnTo>
                    <a:pt x="122" y="184"/>
                  </a:lnTo>
                  <a:lnTo>
                    <a:pt x="119" y="184"/>
                  </a:lnTo>
                  <a:lnTo>
                    <a:pt x="111" y="188"/>
                  </a:lnTo>
                  <a:lnTo>
                    <a:pt x="106" y="189"/>
                  </a:lnTo>
                  <a:lnTo>
                    <a:pt x="106" y="189"/>
                  </a:lnTo>
                  <a:lnTo>
                    <a:pt x="102" y="190"/>
                  </a:lnTo>
                  <a:lnTo>
                    <a:pt x="84" y="190"/>
                  </a:lnTo>
                  <a:lnTo>
                    <a:pt x="75" y="194"/>
                  </a:lnTo>
                  <a:lnTo>
                    <a:pt x="66" y="202"/>
                  </a:lnTo>
                  <a:lnTo>
                    <a:pt x="62" y="204"/>
                  </a:lnTo>
                  <a:lnTo>
                    <a:pt x="58" y="204"/>
                  </a:lnTo>
                  <a:lnTo>
                    <a:pt x="26" y="200"/>
                  </a:lnTo>
                  <a:lnTo>
                    <a:pt x="17" y="200"/>
                  </a:lnTo>
                  <a:lnTo>
                    <a:pt x="7" y="204"/>
                  </a:lnTo>
                  <a:lnTo>
                    <a:pt x="5" y="205"/>
                  </a:lnTo>
                  <a:lnTo>
                    <a:pt x="3" y="205"/>
                  </a:lnTo>
                  <a:lnTo>
                    <a:pt x="1" y="204"/>
                  </a:lnTo>
                  <a:lnTo>
                    <a:pt x="0" y="210"/>
                  </a:lnTo>
                  <a:lnTo>
                    <a:pt x="1" y="212"/>
                  </a:lnTo>
                  <a:lnTo>
                    <a:pt x="2" y="218"/>
                  </a:lnTo>
                  <a:lnTo>
                    <a:pt x="5" y="226"/>
                  </a:lnTo>
                  <a:lnTo>
                    <a:pt x="9" y="229"/>
                  </a:lnTo>
                  <a:lnTo>
                    <a:pt x="17" y="230"/>
                  </a:lnTo>
                  <a:lnTo>
                    <a:pt x="25" y="235"/>
                  </a:lnTo>
                  <a:lnTo>
                    <a:pt x="33" y="241"/>
                  </a:lnTo>
                  <a:lnTo>
                    <a:pt x="39" y="249"/>
                  </a:lnTo>
                  <a:lnTo>
                    <a:pt x="42" y="254"/>
                  </a:lnTo>
                  <a:lnTo>
                    <a:pt x="42" y="259"/>
                  </a:lnTo>
                  <a:lnTo>
                    <a:pt x="43" y="264"/>
                  </a:lnTo>
                  <a:lnTo>
                    <a:pt x="44" y="270"/>
                  </a:lnTo>
                  <a:lnTo>
                    <a:pt x="46" y="275"/>
                  </a:lnTo>
                  <a:lnTo>
                    <a:pt x="54" y="288"/>
                  </a:lnTo>
                  <a:lnTo>
                    <a:pt x="56" y="293"/>
                  </a:lnTo>
                  <a:lnTo>
                    <a:pt x="57" y="297"/>
                  </a:lnTo>
                  <a:lnTo>
                    <a:pt x="58" y="315"/>
                  </a:lnTo>
                  <a:lnTo>
                    <a:pt x="57" y="317"/>
                  </a:lnTo>
                  <a:lnTo>
                    <a:pt x="53" y="324"/>
                  </a:lnTo>
                  <a:lnTo>
                    <a:pt x="52" y="326"/>
                  </a:lnTo>
                  <a:lnTo>
                    <a:pt x="53" y="331"/>
                  </a:lnTo>
                  <a:lnTo>
                    <a:pt x="45" y="341"/>
                  </a:lnTo>
                  <a:lnTo>
                    <a:pt x="42" y="347"/>
                  </a:lnTo>
                  <a:lnTo>
                    <a:pt x="42" y="353"/>
                  </a:lnTo>
                  <a:lnTo>
                    <a:pt x="41" y="352"/>
                  </a:lnTo>
                  <a:lnTo>
                    <a:pt x="40" y="351"/>
                  </a:lnTo>
                  <a:lnTo>
                    <a:pt x="40" y="351"/>
                  </a:lnTo>
                  <a:lnTo>
                    <a:pt x="38" y="351"/>
                  </a:lnTo>
                  <a:lnTo>
                    <a:pt x="39" y="352"/>
                  </a:lnTo>
                  <a:lnTo>
                    <a:pt x="39" y="353"/>
                  </a:lnTo>
                  <a:lnTo>
                    <a:pt x="40" y="354"/>
                  </a:lnTo>
                  <a:lnTo>
                    <a:pt x="35" y="355"/>
                  </a:lnTo>
                  <a:lnTo>
                    <a:pt x="31" y="358"/>
                  </a:lnTo>
                  <a:lnTo>
                    <a:pt x="24" y="366"/>
                  </a:lnTo>
                  <a:lnTo>
                    <a:pt x="25" y="369"/>
                  </a:lnTo>
                  <a:lnTo>
                    <a:pt x="29" y="374"/>
                  </a:lnTo>
                  <a:lnTo>
                    <a:pt x="37" y="381"/>
                  </a:lnTo>
                  <a:lnTo>
                    <a:pt x="37" y="382"/>
                  </a:lnTo>
                  <a:lnTo>
                    <a:pt x="37" y="383"/>
                  </a:lnTo>
                  <a:lnTo>
                    <a:pt x="34" y="393"/>
                  </a:lnTo>
                  <a:lnTo>
                    <a:pt x="32" y="396"/>
                  </a:lnTo>
                  <a:lnTo>
                    <a:pt x="31" y="400"/>
                  </a:lnTo>
                  <a:lnTo>
                    <a:pt x="33" y="404"/>
                  </a:lnTo>
                  <a:lnTo>
                    <a:pt x="38" y="409"/>
                  </a:lnTo>
                  <a:lnTo>
                    <a:pt x="47" y="420"/>
                  </a:lnTo>
                  <a:lnTo>
                    <a:pt x="50" y="427"/>
                  </a:lnTo>
                  <a:lnTo>
                    <a:pt x="50" y="427"/>
                  </a:lnTo>
                  <a:lnTo>
                    <a:pt x="46" y="430"/>
                  </a:lnTo>
                  <a:lnTo>
                    <a:pt x="49" y="434"/>
                  </a:lnTo>
                  <a:lnTo>
                    <a:pt x="55" y="442"/>
                  </a:lnTo>
                  <a:lnTo>
                    <a:pt x="56" y="445"/>
                  </a:lnTo>
                  <a:lnTo>
                    <a:pt x="54" y="448"/>
                  </a:lnTo>
                  <a:lnTo>
                    <a:pt x="45" y="450"/>
                  </a:lnTo>
                  <a:lnTo>
                    <a:pt x="43" y="452"/>
                  </a:lnTo>
                  <a:lnTo>
                    <a:pt x="45" y="460"/>
                  </a:lnTo>
                  <a:lnTo>
                    <a:pt x="54" y="465"/>
                  </a:lnTo>
                  <a:lnTo>
                    <a:pt x="72" y="470"/>
                  </a:lnTo>
                  <a:lnTo>
                    <a:pt x="93" y="482"/>
                  </a:lnTo>
                  <a:lnTo>
                    <a:pt x="117" y="486"/>
                  </a:lnTo>
                  <a:lnTo>
                    <a:pt x="120" y="485"/>
                  </a:lnTo>
                  <a:lnTo>
                    <a:pt x="127" y="480"/>
                  </a:lnTo>
                  <a:lnTo>
                    <a:pt x="131" y="479"/>
                  </a:lnTo>
                  <a:lnTo>
                    <a:pt x="133" y="479"/>
                  </a:lnTo>
                  <a:lnTo>
                    <a:pt x="135" y="482"/>
                  </a:lnTo>
                  <a:lnTo>
                    <a:pt x="137" y="482"/>
                  </a:lnTo>
                  <a:lnTo>
                    <a:pt x="139" y="482"/>
                  </a:lnTo>
                  <a:lnTo>
                    <a:pt x="143" y="481"/>
                  </a:lnTo>
                  <a:lnTo>
                    <a:pt x="149" y="480"/>
                  </a:lnTo>
                  <a:lnTo>
                    <a:pt x="160" y="477"/>
                  </a:lnTo>
                  <a:lnTo>
                    <a:pt x="167" y="477"/>
                  </a:lnTo>
                  <a:lnTo>
                    <a:pt x="174" y="479"/>
                  </a:lnTo>
                  <a:lnTo>
                    <a:pt x="185" y="485"/>
                  </a:lnTo>
                  <a:lnTo>
                    <a:pt x="201" y="495"/>
                  </a:lnTo>
                  <a:lnTo>
                    <a:pt x="213" y="505"/>
                  </a:lnTo>
                  <a:lnTo>
                    <a:pt x="218" y="510"/>
                  </a:lnTo>
                  <a:lnTo>
                    <a:pt x="220" y="514"/>
                  </a:lnTo>
                  <a:lnTo>
                    <a:pt x="221" y="518"/>
                  </a:lnTo>
                  <a:lnTo>
                    <a:pt x="221" y="520"/>
                  </a:lnTo>
                  <a:lnTo>
                    <a:pt x="223" y="522"/>
                  </a:lnTo>
                  <a:lnTo>
                    <a:pt x="226" y="524"/>
                  </a:lnTo>
                  <a:lnTo>
                    <a:pt x="227" y="526"/>
                  </a:lnTo>
                  <a:lnTo>
                    <a:pt x="227" y="529"/>
                  </a:lnTo>
                  <a:lnTo>
                    <a:pt x="227" y="531"/>
                  </a:lnTo>
                  <a:lnTo>
                    <a:pt x="230" y="529"/>
                  </a:lnTo>
                  <a:lnTo>
                    <a:pt x="237" y="537"/>
                  </a:lnTo>
                  <a:lnTo>
                    <a:pt x="241" y="540"/>
                  </a:lnTo>
                  <a:lnTo>
                    <a:pt x="242" y="540"/>
                  </a:lnTo>
                  <a:lnTo>
                    <a:pt x="244" y="539"/>
                  </a:lnTo>
                  <a:lnTo>
                    <a:pt x="245" y="540"/>
                  </a:lnTo>
                  <a:lnTo>
                    <a:pt x="246" y="540"/>
                  </a:lnTo>
                  <a:lnTo>
                    <a:pt x="247" y="542"/>
                  </a:lnTo>
                  <a:lnTo>
                    <a:pt x="259" y="558"/>
                  </a:lnTo>
                  <a:lnTo>
                    <a:pt x="262" y="563"/>
                  </a:lnTo>
                  <a:lnTo>
                    <a:pt x="264" y="566"/>
                  </a:lnTo>
                  <a:lnTo>
                    <a:pt x="266" y="576"/>
                  </a:lnTo>
                  <a:lnTo>
                    <a:pt x="268" y="579"/>
                  </a:lnTo>
                  <a:lnTo>
                    <a:pt x="269" y="580"/>
                  </a:lnTo>
                  <a:lnTo>
                    <a:pt x="272" y="582"/>
                  </a:lnTo>
                  <a:lnTo>
                    <a:pt x="272" y="582"/>
                  </a:lnTo>
                  <a:lnTo>
                    <a:pt x="275" y="583"/>
                  </a:lnTo>
                  <a:lnTo>
                    <a:pt x="276" y="583"/>
                  </a:lnTo>
                  <a:lnTo>
                    <a:pt x="281" y="583"/>
                  </a:lnTo>
                  <a:lnTo>
                    <a:pt x="280" y="584"/>
                  </a:lnTo>
                  <a:lnTo>
                    <a:pt x="280" y="585"/>
                  </a:lnTo>
                  <a:lnTo>
                    <a:pt x="284" y="588"/>
                  </a:lnTo>
                  <a:lnTo>
                    <a:pt x="286" y="593"/>
                  </a:lnTo>
                  <a:lnTo>
                    <a:pt x="292" y="618"/>
                  </a:lnTo>
                  <a:lnTo>
                    <a:pt x="294" y="623"/>
                  </a:lnTo>
                  <a:lnTo>
                    <a:pt x="298" y="626"/>
                  </a:lnTo>
                  <a:lnTo>
                    <a:pt x="297" y="629"/>
                  </a:lnTo>
                  <a:lnTo>
                    <a:pt x="298" y="631"/>
                  </a:lnTo>
                  <a:lnTo>
                    <a:pt x="303" y="635"/>
                  </a:lnTo>
                  <a:lnTo>
                    <a:pt x="304" y="635"/>
                  </a:lnTo>
                  <a:lnTo>
                    <a:pt x="306" y="635"/>
                  </a:lnTo>
                  <a:lnTo>
                    <a:pt x="307" y="635"/>
                  </a:lnTo>
                  <a:lnTo>
                    <a:pt x="308" y="636"/>
                  </a:lnTo>
                  <a:lnTo>
                    <a:pt x="308" y="637"/>
                  </a:lnTo>
                  <a:lnTo>
                    <a:pt x="309" y="638"/>
                  </a:lnTo>
                  <a:lnTo>
                    <a:pt x="316" y="643"/>
                  </a:lnTo>
                  <a:lnTo>
                    <a:pt x="317" y="644"/>
                  </a:lnTo>
                  <a:lnTo>
                    <a:pt x="318" y="646"/>
                  </a:lnTo>
                  <a:lnTo>
                    <a:pt x="319" y="649"/>
                  </a:lnTo>
                  <a:lnTo>
                    <a:pt x="321" y="651"/>
                  </a:lnTo>
                  <a:lnTo>
                    <a:pt x="323" y="652"/>
                  </a:lnTo>
                  <a:lnTo>
                    <a:pt x="325" y="655"/>
                  </a:lnTo>
                  <a:lnTo>
                    <a:pt x="328" y="663"/>
                  </a:lnTo>
                  <a:lnTo>
                    <a:pt x="329" y="665"/>
                  </a:lnTo>
                  <a:lnTo>
                    <a:pt x="331" y="668"/>
                  </a:lnTo>
                  <a:lnTo>
                    <a:pt x="333" y="670"/>
                  </a:lnTo>
                  <a:lnTo>
                    <a:pt x="335" y="683"/>
                  </a:lnTo>
                  <a:lnTo>
                    <a:pt x="336" y="687"/>
                  </a:lnTo>
                  <a:lnTo>
                    <a:pt x="341" y="685"/>
                  </a:lnTo>
                  <a:lnTo>
                    <a:pt x="361" y="692"/>
                  </a:lnTo>
                  <a:lnTo>
                    <a:pt x="362" y="691"/>
                  </a:lnTo>
                  <a:lnTo>
                    <a:pt x="363" y="690"/>
                  </a:lnTo>
                  <a:lnTo>
                    <a:pt x="365" y="690"/>
                  </a:lnTo>
                  <a:lnTo>
                    <a:pt x="367" y="690"/>
                  </a:lnTo>
                  <a:lnTo>
                    <a:pt x="367" y="692"/>
                  </a:lnTo>
                  <a:lnTo>
                    <a:pt x="367" y="694"/>
                  </a:lnTo>
                  <a:lnTo>
                    <a:pt x="367" y="696"/>
                  </a:lnTo>
                  <a:lnTo>
                    <a:pt x="369" y="697"/>
                  </a:lnTo>
                  <a:lnTo>
                    <a:pt x="372" y="698"/>
                  </a:lnTo>
                  <a:lnTo>
                    <a:pt x="374" y="699"/>
                  </a:lnTo>
                  <a:lnTo>
                    <a:pt x="375" y="702"/>
                  </a:lnTo>
                  <a:lnTo>
                    <a:pt x="374" y="706"/>
                  </a:lnTo>
                  <a:lnTo>
                    <a:pt x="375" y="708"/>
                  </a:lnTo>
                  <a:lnTo>
                    <a:pt x="377" y="709"/>
                  </a:lnTo>
                  <a:lnTo>
                    <a:pt x="378" y="710"/>
                  </a:lnTo>
                  <a:lnTo>
                    <a:pt x="380" y="712"/>
                  </a:lnTo>
                  <a:lnTo>
                    <a:pt x="381" y="714"/>
                  </a:lnTo>
                  <a:lnTo>
                    <a:pt x="383" y="720"/>
                  </a:lnTo>
                  <a:lnTo>
                    <a:pt x="383" y="722"/>
                  </a:lnTo>
                  <a:lnTo>
                    <a:pt x="385" y="723"/>
                  </a:lnTo>
                  <a:lnTo>
                    <a:pt x="390" y="725"/>
                  </a:lnTo>
                  <a:lnTo>
                    <a:pt x="391" y="727"/>
                  </a:lnTo>
                  <a:lnTo>
                    <a:pt x="390" y="730"/>
                  </a:lnTo>
                  <a:lnTo>
                    <a:pt x="390" y="732"/>
                  </a:lnTo>
                  <a:lnTo>
                    <a:pt x="389" y="734"/>
                  </a:lnTo>
                  <a:lnTo>
                    <a:pt x="389" y="737"/>
                  </a:lnTo>
                  <a:lnTo>
                    <a:pt x="392" y="739"/>
                  </a:lnTo>
                  <a:lnTo>
                    <a:pt x="396" y="742"/>
                  </a:lnTo>
                  <a:lnTo>
                    <a:pt x="400" y="744"/>
                  </a:lnTo>
                  <a:lnTo>
                    <a:pt x="403" y="745"/>
                  </a:lnTo>
                  <a:lnTo>
                    <a:pt x="406" y="746"/>
                  </a:lnTo>
                  <a:lnTo>
                    <a:pt x="410" y="748"/>
                  </a:lnTo>
                  <a:lnTo>
                    <a:pt x="411" y="748"/>
                  </a:lnTo>
                  <a:lnTo>
                    <a:pt x="412" y="749"/>
                  </a:lnTo>
                  <a:lnTo>
                    <a:pt x="418" y="749"/>
                  </a:lnTo>
                  <a:lnTo>
                    <a:pt x="429" y="751"/>
                  </a:lnTo>
                  <a:lnTo>
                    <a:pt x="446" y="752"/>
                  </a:lnTo>
                  <a:lnTo>
                    <a:pt x="456" y="756"/>
                  </a:lnTo>
                  <a:lnTo>
                    <a:pt x="461" y="757"/>
                  </a:lnTo>
                  <a:lnTo>
                    <a:pt x="502" y="766"/>
                  </a:lnTo>
                  <a:lnTo>
                    <a:pt x="515" y="772"/>
                  </a:lnTo>
                  <a:lnTo>
                    <a:pt x="526" y="775"/>
                  </a:lnTo>
                  <a:lnTo>
                    <a:pt x="528" y="774"/>
                  </a:lnTo>
                  <a:lnTo>
                    <a:pt x="541" y="773"/>
                  </a:lnTo>
                  <a:lnTo>
                    <a:pt x="544" y="771"/>
                  </a:lnTo>
                  <a:lnTo>
                    <a:pt x="555" y="764"/>
                  </a:lnTo>
                  <a:lnTo>
                    <a:pt x="558" y="762"/>
                  </a:lnTo>
                  <a:lnTo>
                    <a:pt x="561" y="761"/>
                  </a:lnTo>
                  <a:lnTo>
                    <a:pt x="569" y="761"/>
                  </a:lnTo>
                  <a:lnTo>
                    <a:pt x="573" y="759"/>
                  </a:lnTo>
                  <a:lnTo>
                    <a:pt x="575" y="759"/>
                  </a:lnTo>
                  <a:lnTo>
                    <a:pt x="578" y="760"/>
                  </a:lnTo>
                  <a:lnTo>
                    <a:pt x="598" y="769"/>
                  </a:lnTo>
                  <a:lnTo>
                    <a:pt x="602" y="770"/>
                  </a:lnTo>
                  <a:lnTo>
                    <a:pt x="606" y="770"/>
                  </a:lnTo>
                  <a:lnTo>
                    <a:pt x="610" y="768"/>
                  </a:lnTo>
                  <a:lnTo>
                    <a:pt x="613" y="766"/>
                  </a:lnTo>
                  <a:lnTo>
                    <a:pt x="616" y="763"/>
                  </a:lnTo>
                  <a:lnTo>
                    <a:pt x="619" y="760"/>
                  </a:lnTo>
                  <a:lnTo>
                    <a:pt x="621" y="757"/>
                  </a:lnTo>
                  <a:lnTo>
                    <a:pt x="626" y="745"/>
                  </a:lnTo>
                  <a:lnTo>
                    <a:pt x="629" y="742"/>
                  </a:lnTo>
                  <a:lnTo>
                    <a:pt x="633" y="739"/>
                  </a:lnTo>
                  <a:lnTo>
                    <a:pt x="644" y="733"/>
                  </a:lnTo>
                  <a:lnTo>
                    <a:pt x="647" y="730"/>
                  </a:lnTo>
                  <a:lnTo>
                    <a:pt x="650" y="723"/>
                  </a:lnTo>
                  <a:lnTo>
                    <a:pt x="653" y="719"/>
                  </a:lnTo>
                  <a:lnTo>
                    <a:pt x="654" y="718"/>
                  </a:lnTo>
                  <a:lnTo>
                    <a:pt x="657" y="716"/>
                  </a:lnTo>
                  <a:lnTo>
                    <a:pt x="659" y="715"/>
                  </a:lnTo>
                  <a:lnTo>
                    <a:pt x="660" y="713"/>
                  </a:lnTo>
                  <a:lnTo>
                    <a:pt x="665" y="704"/>
                  </a:lnTo>
                  <a:lnTo>
                    <a:pt x="668" y="701"/>
                  </a:lnTo>
                  <a:lnTo>
                    <a:pt x="671" y="699"/>
                  </a:lnTo>
                  <a:lnTo>
                    <a:pt x="671" y="699"/>
                  </a:lnTo>
                  <a:lnTo>
                    <a:pt x="674" y="697"/>
                  </a:lnTo>
                  <a:lnTo>
                    <a:pt x="677" y="697"/>
                  </a:lnTo>
                  <a:lnTo>
                    <a:pt x="683" y="700"/>
                  </a:lnTo>
                  <a:lnTo>
                    <a:pt x="686" y="700"/>
                  </a:lnTo>
                  <a:lnTo>
                    <a:pt x="688" y="700"/>
                  </a:lnTo>
                  <a:lnTo>
                    <a:pt x="700" y="693"/>
                  </a:lnTo>
                  <a:lnTo>
                    <a:pt x="701" y="693"/>
                  </a:lnTo>
                  <a:lnTo>
                    <a:pt x="703" y="690"/>
                  </a:lnTo>
                  <a:lnTo>
                    <a:pt x="704" y="688"/>
                  </a:lnTo>
                  <a:lnTo>
                    <a:pt x="707" y="679"/>
                  </a:lnTo>
                  <a:lnTo>
                    <a:pt x="714" y="668"/>
                  </a:lnTo>
                  <a:lnTo>
                    <a:pt x="715" y="665"/>
                  </a:lnTo>
                  <a:lnTo>
                    <a:pt x="717" y="663"/>
                  </a:lnTo>
                  <a:lnTo>
                    <a:pt x="726" y="657"/>
                  </a:lnTo>
                  <a:lnTo>
                    <a:pt x="746" y="650"/>
                  </a:lnTo>
                  <a:lnTo>
                    <a:pt x="748" y="648"/>
                  </a:lnTo>
                  <a:lnTo>
                    <a:pt x="754" y="645"/>
                  </a:lnTo>
                  <a:lnTo>
                    <a:pt x="760" y="638"/>
                  </a:lnTo>
                  <a:lnTo>
                    <a:pt x="760" y="638"/>
                  </a:lnTo>
                  <a:lnTo>
                    <a:pt x="770" y="626"/>
                  </a:lnTo>
                  <a:lnTo>
                    <a:pt x="777" y="620"/>
                  </a:lnTo>
                  <a:lnTo>
                    <a:pt x="785" y="616"/>
                  </a:lnTo>
                  <a:lnTo>
                    <a:pt x="798" y="611"/>
                  </a:lnTo>
                  <a:lnTo>
                    <a:pt x="803" y="611"/>
                  </a:lnTo>
                  <a:lnTo>
                    <a:pt x="805" y="609"/>
                  </a:lnTo>
                  <a:lnTo>
                    <a:pt x="816" y="599"/>
                  </a:lnTo>
                  <a:lnTo>
                    <a:pt x="819" y="597"/>
                  </a:lnTo>
                  <a:lnTo>
                    <a:pt x="843" y="583"/>
                  </a:lnTo>
                  <a:lnTo>
                    <a:pt x="851" y="575"/>
                  </a:lnTo>
                  <a:lnTo>
                    <a:pt x="854" y="572"/>
                  </a:lnTo>
                  <a:lnTo>
                    <a:pt x="858" y="569"/>
                  </a:lnTo>
                  <a:lnTo>
                    <a:pt x="863" y="568"/>
                  </a:lnTo>
                  <a:lnTo>
                    <a:pt x="877" y="568"/>
                  </a:lnTo>
                  <a:lnTo>
                    <a:pt x="880" y="567"/>
                  </a:lnTo>
                  <a:lnTo>
                    <a:pt x="882" y="566"/>
                  </a:lnTo>
                  <a:lnTo>
                    <a:pt x="884" y="562"/>
                  </a:lnTo>
                  <a:lnTo>
                    <a:pt x="884" y="562"/>
                  </a:lnTo>
                  <a:lnTo>
                    <a:pt x="887" y="563"/>
                  </a:lnTo>
                  <a:lnTo>
                    <a:pt x="891" y="565"/>
                  </a:lnTo>
                  <a:lnTo>
                    <a:pt x="903" y="577"/>
                  </a:lnTo>
                  <a:lnTo>
                    <a:pt x="936" y="616"/>
                  </a:lnTo>
                  <a:lnTo>
                    <a:pt x="949" y="628"/>
                  </a:lnTo>
                  <a:lnTo>
                    <a:pt x="954" y="636"/>
                  </a:lnTo>
                  <a:lnTo>
                    <a:pt x="959" y="645"/>
                  </a:lnTo>
                  <a:lnTo>
                    <a:pt x="957" y="646"/>
                  </a:lnTo>
                  <a:lnTo>
                    <a:pt x="952" y="647"/>
                  </a:lnTo>
                  <a:lnTo>
                    <a:pt x="941" y="654"/>
                  </a:lnTo>
                  <a:lnTo>
                    <a:pt x="929" y="657"/>
                  </a:lnTo>
                  <a:lnTo>
                    <a:pt x="923" y="660"/>
                  </a:lnTo>
                  <a:lnTo>
                    <a:pt x="917" y="666"/>
                  </a:lnTo>
                  <a:lnTo>
                    <a:pt x="913" y="673"/>
                  </a:lnTo>
                  <a:lnTo>
                    <a:pt x="913" y="681"/>
                  </a:lnTo>
                  <a:lnTo>
                    <a:pt x="916" y="688"/>
                  </a:lnTo>
                  <a:lnTo>
                    <a:pt x="920" y="695"/>
                  </a:lnTo>
                  <a:lnTo>
                    <a:pt x="931" y="706"/>
                  </a:lnTo>
                  <a:lnTo>
                    <a:pt x="943" y="710"/>
                  </a:lnTo>
                  <a:lnTo>
                    <a:pt x="946" y="713"/>
                  </a:lnTo>
                  <a:lnTo>
                    <a:pt x="951" y="726"/>
                  </a:lnTo>
                  <a:lnTo>
                    <a:pt x="953" y="729"/>
                  </a:lnTo>
                  <a:lnTo>
                    <a:pt x="952" y="732"/>
                  </a:lnTo>
                  <a:lnTo>
                    <a:pt x="951" y="736"/>
                  </a:lnTo>
                  <a:lnTo>
                    <a:pt x="951" y="736"/>
                  </a:lnTo>
                  <a:lnTo>
                    <a:pt x="950" y="739"/>
                  </a:lnTo>
                  <a:lnTo>
                    <a:pt x="948" y="742"/>
                  </a:lnTo>
                  <a:lnTo>
                    <a:pt x="948" y="742"/>
                  </a:lnTo>
                  <a:lnTo>
                    <a:pt x="948" y="742"/>
                  </a:lnTo>
                  <a:lnTo>
                    <a:pt x="948" y="742"/>
                  </a:lnTo>
                  <a:lnTo>
                    <a:pt x="940" y="747"/>
                  </a:lnTo>
                  <a:lnTo>
                    <a:pt x="904" y="753"/>
                  </a:lnTo>
                  <a:lnTo>
                    <a:pt x="903" y="755"/>
                  </a:lnTo>
                  <a:lnTo>
                    <a:pt x="903" y="757"/>
                  </a:lnTo>
                  <a:lnTo>
                    <a:pt x="903" y="758"/>
                  </a:lnTo>
                  <a:lnTo>
                    <a:pt x="893" y="765"/>
                  </a:lnTo>
                  <a:lnTo>
                    <a:pt x="891" y="768"/>
                  </a:lnTo>
                  <a:lnTo>
                    <a:pt x="891" y="778"/>
                  </a:lnTo>
                  <a:lnTo>
                    <a:pt x="895" y="785"/>
                  </a:lnTo>
                  <a:lnTo>
                    <a:pt x="908" y="795"/>
                  </a:lnTo>
                  <a:lnTo>
                    <a:pt x="934" y="808"/>
                  </a:lnTo>
                  <a:lnTo>
                    <a:pt x="936" y="810"/>
                  </a:lnTo>
                  <a:lnTo>
                    <a:pt x="937" y="812"/>
                  </a:lnTo>
                  <a:lnTo>
                    <a:pt x="938" y="816"/>
                  </a:lnTo>
                  <a:lnTo>
                    <a:pt x="937" y="821"/>
                  </a:lnTo>
                  <a:lnTo>
                    <a:pt x="937" y="825"/>
                  </a:lnTo>
                  <a:lnTo>
                    <a:pt x="947" y="832"/>
                  </a:lnTo>
                  <a:lnTo>
                    <a:pt x="950" y="837"/>
                  </a:lnTo>
                  <a:lnTo>
                    <a:pt x="953" y="840"/>
                  </a:lnTo>
                  <a:lnTo>
                    <a:pt x="959" y="840"/>
                  </a:lnTo>
                  <a:lnTo>
                    <a:pt x="969" y="836"/>
                  </a:lnTo>
                  <a:lnTo>
                    <a:pt x="974" y="836"/>
                  </a:lnTo>
                  <a:lnTo>
                    <a:pt x="976" y="841"/>
                  </a:lnTo>
                  <a:lnTo>
                    <a:pt x="977" y="848"/>
                  </a:lnTo>
                  <a:lnTo>
                    <a:pt x="980" y="851"/>
                  </a:lnTo>
                  <a:lnTo>
                    <a:pt x="983" y="854"/>
                  </a:lnTo>
                  <a:lnTo>
                    <a:pt x="986" y="859"/>
                  </a:lnTo>
                  <a:lnTo>
                    <a:pt x="990" y="863"/>
                  </a:lnTo>
                  <a:lnTo>
                    <a:pt x="992" y="867"/>
                  </a:lnTo>
                  <a:lnTo>
                    <a:pt x="997" y="873"/>
                  </a:lnTo>
                  <a:lnTo>
                    <a:pt x="1000" y="876"/>
                  </a:lnTo>
                  <a:lnTo>
                    <a:pt x="1005" y="885"/>
                  </a:lnTo>
                  <a:lnTo>
                    <a:pt x="1011" y="891"/>
                  </a:lnTo>
                  <a:lnTo>
                    <a:pt x="1012" y="891"/>
                  </a:lnTo>
                  <a:lnTo>
                    <a:pt x="1021" y="892"/>
                  </a:lnTo>
                  <a:lnTo>
                    <a:pt x="1026" y="891"/>
                  </a:lnTo>
                  <a:lnTo>
                    <a:pt x="1031" y="888"/>
                  </a:lnTo>
                  <a:lnTo>
                    <a:pt x="1036" y="885"/>
                  </a:lnTo>
                  <a:lnTo>
                    <a:pt x="1040" y="881"/>
                  </a:lnTo>
                  <a:lnTo>
                    <a:pt x="1045" y="879"/>
                  </a:lnTo>
                  <a:lnTo>
                    <a:pt x="1051" y="879"/>
                  </a:lnTo>
                  <a:lnTo>
                    <a:pt x="1064" y="882"/>
                  </a:lnTo>
                  <a:lnTo>
                    <a:pt x="1064" y="882"/>
                  </a:lnTo>
                  <a:lnTo>
                    <a:pt x="1062" y="840"/>
                  </a:lnTo>
                  <a:lnTo>
                    <a:pt x="1061" y="801"/>
                  </a:lnTo>
                  <a:lnTo>
                    <a:pt x="1057" y="789"/>
                  </a:lnTo>
                  <a:lnTo>
                    <a:pt x="1056" y="786"/>
                  </a:lnTo>
                  <a:lnTo>
                    <a:pt x="1055" y="781"/>
                  </a:lnTo>
                  <a:lnTo>
                    <a:pt x="1055" y="773"/>
                  </a:lnTo>
                  <a:lnTo>
                    <a:pt x="1062" y="774"/>
                  </a:lnTo>
                  <a:lnTo>
                    <a:pt x="1068" y="768"/>
                  </a:lnTo>
                  <a:lnTo>
                    <a:pt x="1068" y="767"/>
                  </a:lnTo>
                  <a:lnTo>
                    <a:pt x="1072" y="758"/>
                  </a:lnTo>
                  <a:lnTo>
                    <a:pt x="1073" y="756"/>
                  </a:lnTo>
                  <a:lnTo>
                    <a:pt x="1078" y="738"/>
                  </a:lnTo>
                  <a:lnTo>
                    <a:pt x="1079" y="732"/>
                  </a:lnTo>
                  <a:lnTo>
                    <a:pt x="1076" y="727"/>
                  </a:lnTo>
                  <a:lnTo>
                    <a:pt x="1075" y="721"/>
                  </a:lnTo>
                  <a:lnTo>
                    <a:pt x="1075" y="709"/>
                  </a:lnTo>
                  <a:lnTo>
                    <a:pt x="1076" y="709"/>
                  </a:lnTo>
                  <a:lnTo>
                    <a:pt x="1077" y="709"/>
                  </a:lnTo>
                  <a:lnTo>
                    <a:pt x="1078" y="708"/>
                  </a:lnTo>
                  <a:lnTo>
                    <a:pt x="1078" y="706"/>
                  </a:lnTo>
                  <a:lnTo>
                    <a:pt x="1078" y="704"/>
                  </a:lnTo>
                  <a:lnTo>
                    <a:pt x="1078" y="702"/>
                  </a:lnTo>
                  <a:lnTo>
                    <a:pt x="1080" y="699"/>
                  </a:lnTo>
                  <a:lnTo>
                    <a:pt x="1081" y="696"/>
                  </a:lnTo>
                  <a:lnTo>
                    <a:pt x="1082" y="694"/>
                  </a:lnTo>
                  <a:lnTo>
                    <a:pt x="1084" y="693"/>
                  </a:lnTo>
                  <a:lnTo>
                    <a:pt x="1093" y="693"/>
                  </a:lnTo>
                  <a:lnTo>
                    <a:pt x="1096" y="694"/>
                  </a:lnTo>
                  <a:lnTo>
                    <a:pt x="1100" y="697"/>
                  </a:lnTo>
                  <a:lnTo>
                    <a:pt x="1100" y="700"/>
                  </a:lnTo>
                  <a:lnTo>
                    <a:pt x="1102" y="710"/>
                  </a:lnTo>
                  <a:lnTo>
                    <a:pt x="1102" y="712"/>
                  </a:lnTo>
                  <a:lnTo>
                    <a:pt x="1111" y="713"/>
                  </a:lnTo>
                  <a:lnTo>
                    <a:pt x="1115" y="715"/>
                  </a:lnTo>
                  <a:lnTo>
                    <a:pt x="1117" y="719"/>
                  </a:lnTo>
                  <a:lnTo>
                    <a:pt x="1117" y="724"/>
                  </a:lnTo>
                  <a:lnTo>
                    <a:pt x="1115" y="729"/>
                  </a:lnTo>
                  <a:lnTo>
                    <a:pt x="1113" y="733"/>
                  </a:lnTo>
                  <a:lnTo>
                    <a:pt x="1110" y="735"/>
                  </a:lnTo>
                  <a:lnTo>
                    <a:pt x="1101" y="737"/>
                  </a:lnTo>
                  <a:lnTo>
                    <a:pt x="1099" y="738"/>
                  </a:lnTo>
                  <a:lnTo>
                    <a:pt x="1099" y="740"/>
                  </a:lnTo>
                  <a:lnTo>
                    <a:pt x="1099" y="742"/>
                  </a:lnTo>
                  <a:lnTo>
                    <a:pt x="1098" y="745"/>
                  </a:lnTo>
                  <a:lnTo>
                    <a:pt x="1104" y="749"/>
                  </a:lnTo>
                  <a:lnTo>
                    <a:pt x="1111" y="746"/>
                  </a:lnTo>
                  <a:lnTo>
                    <a:pt x="1126" y="736"/>
                  </a:lnTo>
                  <a:lnTo>
                    <a:pt x="1128" y="732"/>
                  </a:lnTo>
                  <a:lnTo>
                    <a:pt x="1129" y="726"/>
                  </a:lnTo>
                  <a:lnTo>
                    <a:pt x="1129" y="718"/>
                  </a:lnTo>
                  <a:lnTo>
                    <a:pt x="1130" y="714"/>
                  </a:lnTo>
                  <a:lnTo>
                    <a:pt x="1133" y="706"/>
                  </a:lnTo>
                  <a:lnTo>
                    <a:pt x="1134" y="701"/>
                  </a:lnTo>
                  <a:lnTo>
                    <a:pt x="1135" y="698"/>
                  </a:lnTo>
                  <a:lnTo>
                    <a:pt x="1134" y="670"/>
                  </a:lnTo>
                  <a:lnTo>
                    <a:pt x="1136" y="662"/>
                  </a:lnTo>
                  <a:lnTo>
                    <a:pt x="1142" y="656"/>
                  </a:lnTo>
                  <a:lnTo>
                    <a:pt x="1148" y="653"/>
                  </a:lnTo>
                  <a:lnTo>
                    <a:pt x="1158" y="660"/>
                  </a:lnTo>
                  <a:lnTo>
                    <a:pt x="1161" y="664"/>
                  </a:lnTo>
                  <a:lnTo>
                    <a:pt x="1163" y="667"/>
                  </a:lnTo>
                  <a:lnTo>
                    <a:pt x="1168" y="668"/>
                  </a:lnTo>
                  <a:lnTo>
                    <a:pt x="1168" y="666"/>
                  </a:lnTo>
                  <a:lnTo>
                    <a:pt x="1165" y="664"/>
                  </a:lnTo>
                  <a:lnTo>
                    <a:pt x="1162" y="660"/>
                  </a:lnTo>
                  <a:lnTo>
                    <a:pt x="1161" y="656"/>
                  </a:lnTo>
                  <a:lnTo>
                    <a:pt x="1160" y="652"/>
                  </a:lnTo>
                  <a:lnTo>
                    <a:pt x="1161" y="652"/>
                  </a:lnTo>
                  <a:lnTo>
                    <a:pt x="1162" y="654"/>
                  </a:lnTo>
                  <a:lnTo>
                    <a:pt x="1163" y="656"/>
                  </a:lnTo>
                  <a:lnTo>
                    <a:pt x="1165" y="658"/>
                  </a:lnTo>
                  <a:lnTo>
                    <a:pt x="1168" y="659"/>
                  </a:lnTo>
                  <a:lnTo>
                    <a:pt x="1166" y="656"/>
                  </a:lnTo>
                  <a:lnTo>
                    <a:pt x="1166" y="654"/>
                  </a:lnTo>
                  <a:lnTo>
                    <a:pt x="1167" y="645"/>
                  </a:lnTo>
                  <a:lnTo>
                    <a:pt x="1168" y="644"/>
                  </a:lnTo>
                  <a:lnTo>
                    <a:pt x="1168" y="643"/>
                  </a:lnTo>
                  <a:lnTo>
                    <a:pt x="1166" y="640"/>
                  </a:lnTo>
                  <a:lnTo>
                    <a:pt x="1164" y="637"/>
                  </a:lnTo>
                  <a:lnTo>
                    <a:pt x="1146" y="620"/>
                  </a:lnTo>
                  <a:lnTo>
                    <a:pt x="1144" y="616"/>
                  </a:lnTo>
                  <a:lnTo>
                    <a:pt x="1144" y="609"/>
                  </a:lnTo>
                  <a:lnTo>
                    <a:pt x="1145" y="604"/>
                  </a:lnTo>
                  <a:lnTo>
                    <a:pt x="1146" y="598"/>
                  </a:lnTo>
                  <a:lnTo>
                    <a:pt x="1148" y="592"/>
                  </a:lnTo>
                  <a:lnTo>
                    <a:pt x="1150" y="588"/>
                  </a:lnTo>
                  <a:lnTo>
                    <a:pt x="1150" y="584"/>
                  </a:lnTo>
                  <a:lnTo>
                    <a:pt x="1154" y="578"/>
                  </a:lnTo>
                  <a:lnTo>
                    <a:pt x="1158" y="572"/>
                  </a:lnTo>
                  <a:lnTo>
                    <a:pt x="1163" y="566"/>
                  </a:lnTo>
                  <a:lnTo>
                    <a:pt x="1168" y="564"/>
                  </a:lnTo>
                  <a:lnTo>
                    <a:pt x="1171" y="562"/>
                  </a:lnTo>
                  <a:lnTo>
                    <a:pt x="1171" y="559"/>
                  </a:lnTo>
                  <a:lnTo>
                    <a:pt x="1167" y="553"/>
                  </a:lnTo>
                  <a:lnTo>
                    <a:pt x="1166" y="550"/>
                  </a:lnTo>
                  <a:lnTo>
                    <a:pt x="1166" y="546"/>
                  </a:lnTo>
                  <a:lnTo>
                    <a:pt x="1165" y="545"/>
                  </a:lnTo>
                  <a:lnTo>
                    <a:pt x="1165" y="543"/>
                  </a:lnTo>
                  <a:lnTo>
                    <a:pt x="1166" y="540"/>
                  </a:lnTo>
                  <a:lnTo>
                    <a:pt x="1170" y="537"/>
                  </a:lnTo>
                  <a:lnTo>
                    <a:pt x="1170" y="536"/>
                  </a:lnTo>
                  <a:lnTo>
                    <a:pt x="1171" y="534"/>
                  </a:lnTo>
                  <a:lnTo>
                    <a:pt x="1170" y="533"/>
                  </a:lnTo>
                  <a:lnTo>
                    <a:pt x="1169" y="531"/>
                  </a:lnTo>
                  <a:lnTo>
                    <a:pt x="1169" y="530"/>
                  </a:lnTo>
                  <a:lnTo>
                    <a:pt x="1169" y="528"/>
                  </a:lnTo>
                  <a:lnTo>
                    <a:pt x="1171" y="526"/>
                  </a:lnTo>
                  <a:lnTo>
                    <a:pt x="1172" y="525"/>
                  </a:lnTo>
                  <a:lnTo>
                    <a:pt x="1174" y="523"/>
                  </a:lnTo>
                  <a:lnTo>
                    <a:pt x="1175" y="520"/>
                  </a:lnTo>
                  <a:lnTo>
                    <a:pt x="1174" y="517"/>
                  </a:lnTo>
                  <a:lnTo>
                    <a:pt x="1172" y="512"/>
                  </a:lnTo>
                  <a:lnTo>
                    <a:pt x="1171" y="507"/>
                  </a:lnTo>
                  <a:lnTo>
                    <a:pt x="1171" y="504"/>
                  </a:lnTo>
                  <a:lnTo>
                    <a:pt x="1172" y="501"/>
                  </a:lnTo>
                  <a:lnTo>
                    <a:pt x="1173" y="499"/>
                  </a:lnTo>
                  <a:lnTo>
                    <a:pt x="1175" y="498"/>
                  </a:lnTo>
                  <a:lnTo>
                    <a:pt x="1176" y="497"/>
                  </a:lnTo>
                  <a:lnTo>
                    <a:pt x="1180" y="494"/>
                  </a:lnTo>
                  <a:lnTo>
                    <a:pt x="1182" y="492"/>
                  </a:lnTo>
                  <a:lnTo>
                    <a:pt x="1183" y="491"/>
                  </a:lnTo>
                  <a:lnTo>
                    <a:pt x="1182" y="488"/>
                  </a:lnTo>
                  <a:lnTo>
                    <a:pt x="1180" y="486"/>
                  </a:lnTo>
                  <a:lnTo>
                    <a:pt x="1178" y="484"/>
                  </a:lnTo>
                  <a:lnTo>
                    <a:pt x="1176" y="482"/>
                  </a:lnTo>
                  <a:lnTo>
                    <a:pt x="1173" y="477"/>
                  </a:lnTo>
                  <a:lnTo>
                    <a:pt x="1173" y="472"/>
                  </a:lnTo>
                  <a:lnTo>
                    <a:pt x="1175" y="468"/>
                  </a:lnTo>
                  <a:lnTo>
                    <a:pt x="1185" y="464"/>
                  </a:lnTo>
                  <a:lnTo>
                    <a:pt x="1185" y="461"/>
                  </a:lnTo>
                  <a:lnTo>
                    <a:pt x="1184" y="454"/>
                  </a:lnTo>
                  <a:lnTo>
                    <a:pt x="1184" y="449"/>
                  </a:lnTo>
                  <a:lnTo>
                    <a:pt x="1187" y="446"/>
                  </a:lnTo>
                  <a:lnTo>
                    <a:pt x="1190" y="444"/>
                  </a:lnTo>
                  <a:lnTo>
                    <a:pt x="1197" y="435"/>
                  </a:lnTo>
                  <a:lnTo>
                    <a:pt x="1201" y="433"/>
                  </a:lnTo>
                  <a:lnTo>
                    <a:pt x="1216" y="427"/>
                  </a:lnTo>
                  <a:lnTo>
                    <a:pt x="1227" y="421"/>
                  </a:lnTo>
                  <a:lnTo>
                    <a:pt x="1240" y="418"/>
                  </a:lnTo>
                  <a:lnTo>
                    <a:pt x="1248" y="413"/>
                  </a:lnTo>
                  <a:lnTo>
                    <a:pt x="1254" y="408"/>
                  </a:lnTo>
                  <a:lnTo>
                    <a:pt x="1252" y="402"/>
                  </a:lnTo>
                  <a:lnTo>
                    <a:pt x="1259" y="396"/>
                  </a:lnTo>
                  <a:lnTo>
                    <a:pt x="1263" y="394"/>
                  </a:lnTo>
                  <a:lnTo>
                    <a:pt x="1268" y="397"/>
                  </a:lnTo>
                  <a:lnTo>
                    <a:pt x="1273" y="397"/>
                  </a:lnTo>
                  <a:lnTo>
                    <a:pt x="1275" y="398"/>
                  </a:lnTo>
                  <a:lnTo>
                    <a:pt x="1276" y="400"/>
                  </a:lnTo>
                  <a:lnTo>
                    <a:pt x="1279" y="404"/>
                  </a:lnTo>
                  <a:lnTo>
                    <a:pt x="1280" y="405"/>
                  </a:lnTo>
                  <a:lnTo>
                    <a:pt x="1284" y="405"/>
                  </a:lnTo>
                  <a:lnTo>
                    <a:pt x="1291" y="400"/>
                  </a:lnTo>
                  <a:lnTo>
                    <a:pt x="1294" y="398"/>
                  </a:lnTo>
                  <a:lnTo>
                    <a:pt x="1302" y="398"/>
                  </a:lnTo>
                  <a:lnTo>
                    <a:pt x="1304" y="398"/>
                  </a:lnTo>
                  <a:lnTo>
                    <a:pt x="1306" y="397"/>
                  </a:lnTo>
                  <a:lnTo>
                    <a:pt x="1309" y="396"/>
                  </a:lnTo>
                  <a:lnTo>
                    <a:pt x="1312" y="397"/>
                  </a:lnTo>
                  <a:lnTo>
                    <a:pt x="1320" y="399"/>
                  </a:lnTo>
                  <a:lnTo>
                    <a:pt x="1329" y="401"/>
                  </a:lnTo>
                  <a:lnTo>
                    <a:pt x="1333" y="402"/>
                  </a:lnTo>
                  <a:lnTo>
                    <a:pt x="1337" y="404"/>
                  </a:lnTo>
                  <a:lnTo>
                    <a:pt x="1347" y="412"/>
                  </a:lnTo>
                  <a:lnTo>
                    <a:pt x="1352" y="418"/>
                  </a:lnTo>
                  <a:lnTo>
                    <a:pt x="1356" y="424"/>
                  </a:lnTo>
                  <a:lnTo>
                    <a:pt x="1359" y="432"/>
                  </a:lnTo>
                  <a:lnTo>
                    <a:pt x="1360" y="428"/>
                  </a:lnTo>
                  <a:lnTo>
                    <a:pt x="1359" y="423"/>
                  </a:lnTo>
                  <a:lnTo>
                    <a:pt x="1358" y="41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42" name="Freeform 527">
              <a:extLst>
                <a:ext uri="{FF2B5EF4-FFF2-40B4-BE49-F238E27FC236}">
                  <a16:creationId xmlns:a16="http://schemas.microsoft.com/office/drawing/2014/main" id="{A25EA1E0-66B8-411B-BA2A-21DE285E864C}"/>
                </a:ext>
              </a:extLst>
            </p:cNvPr>
            <p:cNvSpPr>
              <a:spLocks noChangeArrowheads="1"/>
            </p:cNvSpPr>
            <p:nvPr/>
          </p:nvSpPr>
          <p:spPr bwMode="auto">
            <a:xfrm>
              <a:off x="8510587" y="3413125"/>
              <a:ext cx="528638" cy="266700"/>
            </a:xfrm>
            <a:custGeom>
              <a:avLst/>
              <a:gdLst>
                <a:gd name="T0" fmla="*/ 607 w 1468"/>
                <a:gd name="T1" fmla="*/ 668 h 739"/>
                <a:gd name="T2" fmla="*/ 723 w 1468"/>
                <a:gd name="T3" fmla="*/ 697 h 739"/>
                <a:gd name="T4" fmla="*/ 826 w 1468"/>
                <a:gd name="T5" fmla="*/ 709 h 739"/>
                <a:gd name="T6" fmla="*/ 948 w 1468"/>
                <a:gd name="T7" fmla="*/ 728 h 739"/>
                <a:gd name="T8" fmla="*/ 990 w 1468"/>
                <a:gd name="T9" fmla="*/ 725 h 739"/>
                <a:gd name="T10" fmla="*/ 1036 w 1468"/>
                <a:gd name="T11" fmla="*/ 681 h 739"/>
                <a:gd name="T12" fmla="*/ 1146 w 1468"/>
                <a:gd name="T13" fmla="*/ 673 h 739"/>
                <a:gd name="T14" fmla="*/ 1182 w 1468"/>
                <a:gd name="T15" fmla="*/ 650 h 739"/>
                <a:gd name="T16" fmla="*/ 1243 w 1468"/>
                <a:gd name="T17" fmla="*/ 645 h 739"/>
                <a:gd name="T18" fmla="*/ 1300 w 1468"/>
                <a:gd name="T19" fmla="*/ 578 h 739"/>
                <a:gd name="T20" fmla="*/ 1339 w 1468"/>
                <a:gd name="T21" fmla="*/ 560 h 739"/>
                <a:gd name="T22" fmla="*/ 1331 w 1468"/>
                <a:gd name="T23" fmla="*/ 511 h 739"/>
                <a:gd name="T24" fmla="*/ 1350 w 1468"/>
                <a:gd name="T25" fmla="*/ 452 h 739"/>
                <a:gd name="T26" fmla="*/ 1374 w 1468"/>
                <a:gd name="T27" fmla="*/ 404 h 739"/>
                <a:gd name="T28" fmla="*/ 1352 w 1468"/>
                <a:gd name="T29" fmla="*/ 362 h 739"/>
                <a:gd name="T30" fmla="*/ 1430 w 1468"/>
                <a:gd name="T31" fmla="*/ 369 h 739"/>
                <a:gd name="T32" fmla="*/ 1453 w 1468"/>
                <a:gd name="T33" fmla="*/ 319 h 739"/>
                <a:gd name="T34" fmla="*/ 1455 w 1468"/>
                <a:gd name="T35" fmla="*/ 256 h 739"/>
                <a:gd name="T36" fmla="*/ 1428 w 1468"/>
                <a:gd name="T37" fmla="*/ 206 h 739"/>
                <a:gd name="T38" fmla="*/ 1428 w 1468"/>
                <a:gd name="T39" fmla="*/ 132 h 739"/>
                <a:gd name="T40" fmla="*/ 1387 w 1468"/>
                <a:gd name="T41" fmla="*/ 81 h 739"/>
                <a:gd name="T42" fmla="*/ 1337 w 1468"/>
                <a:gd name="T43" fmla="*/ 77 h 739"/>
                <a:gd name="T44" fmla="*/ 1231 w 1468"/>
                <a:gd name="T45" fmla="*/ 51 h 739"/>
                <a:gd name="T46" fmla="*/ 1157 w 1468"/>
                <a:gd name="T47" fmla="*/ 27 h 739"/>
                <a:gd name="T48" fmla="*/ 1083 w 1468"/>
                <a:gd name="T49" fmla="*/ 4 h 739"/>
                <a:gd name="T50" fmla="*/ 1034 w 1468"/>
                <a:gd name="T51" fmla="*/ 68 h 739"/>
                <a:gd name="T52" fmla="*/ 998 w 1468"/>
                <a:gd name="T53" fmla="*/ 127 h 739"/>
                <a:gd name="T54" fmla="*/ 948 w 1468"/>
                <a:gd name="T55" fmla="*/ 123 h 739"/>
                <a:gd name="T56" fmla="*/ 860 w 1468"/>
                <a:gd name="T57" fmla="*/ 106 h 739"/>
                <a:gd name="T58" fmla="*/ 835 w 1468"/>
                <a:gd name="T59" fmla="*/ 110 h 739"/>
                <a:gd name="T60" fmla="*/ 789 w 1468"/>
                <a:gd name="T61" fmla="*/ 129 h 739"/>
                <a:gd name="T62" fmla="*/ 762 w 1468"/>
                <a:gd name="T63" fmla="*/ 168 h 739"/>
                <a:gd name="T64" fmla="*/ 648 w 1468"/>
                <a:gd name="T65" fmla="*/ 238 h 739"/>
                <a:gd name="T66" fmla="*/ 657 w 1468"/>
                <a:gd name="T67" fmla="*/ 299 h 739"/>
                <a:gd name="T68" fmla="*/ 673 w 1468"/>
                <a:gd name="T69" fmla="*/ 363 h 739"/>
                <a:gd name="T70" fmla="*/ 684 w 1468"/>
                <a:gd name="T71" fmla="*/ 423 h 739"/>
                <a:gd name="T72" fmla="*/ 652 w 1468"/>
                <a:gd name="T73" fmla="*/ 447 h 739"/>
                <a:gd name="T74" fmla="*/ 614 w 1468"/>
                <a:gd name="T75" fmla="*/ 392 h 739"/>
                <a:gd name="T76" fmla="*/ 545 w 1468"/>
                <a:gd name="T77" fmla="*/ 388 h 739"/>
                <a:gd name="T78" fmla="*/ 462 w 1468"/>
                <a:gd name="T79" fmla="*/ 409 h 739"/>
                <a:gd name="T80" fmla="*/ 386 w 1468"/>
                <a:gd name="T81" fmla="*/ 438 h 739"/>
                <a:gd name="T82" fmla="*/ 336 w 1468"/>
                <a:gd name="T83" fmla="*/ 467 h 739"/>
                <a:gd name="T84" fmla="*/ 264 w 1468"/>
                <a:gd name="T85" fmla="*/ 462 h 739"/>
                <a:gd name="T86" fmla="*/ 198 w 1468"/>
                <a:gd name="T87" fmla="*/ 427 h 739"/>
                <a:gd name="T88" fmla="*/ 180 w 1468"/>
                <a:gd name="T89" fmla="*/ 453 h 739"/>
                <a:gd name="T90" fmla="*/ 111 w 1468"/>
                <a:gd name="T91" fmla="*/ 506 h 739"/>
                <a:gd name="T92" fmla="*/ 90 w 1468"/>
                <a:gd name="T93" fmla="*/ 472 h 739"/>
                <a:gd name="T94" fmla="*/ 62 w 1468"/>
                <a:gd name="T95" fmla="*/ 431 h 739"/>
                <a:gd name="T96" fmla="*/ 13 w 1468"/>
                <a:gd name="T97" fmla="*/ 434 h 739"/>
                <a:gd name="T98" fmla="*/ 3 w 1468"/>
                <a:gd name="T99" fmla="*/ 510 h 739"/>
                <a:gd name="T100" fmla="*/ 20 w 1468"/>
                <a:gd name="T101" fmla="*/ 552 h 739"/>
                <a:gd name="T102" fmla="*/ 118 w 1468"/>
                <a:gd name="T103" fmla="*/ 608 h 739"/>
                <a:gd name="T104" fmla="*/ 159 w 1468"/>
                <a:gd name="T105" fmla="*/ 570 h 739"/>
                <a:gd name="T106" fmla="*/ 212 w 1468"/>
                <a:gd name="T107" fmla="*/ 608 h 739"/>
                <a:gd name="T108" fmla="*/ 275 w 1468"/>
                <a:gd name="T109" fmla="*/ 634 h 739"/>
                <a:gd name="T110" fmla="*/ 342 w 1468"/>
                <a:gd name="T111" fmla="*/ 572 h 739"/>
                <a:gd name="T112" fmla="*/ 395 w 1468"/>
                <a:gd name="T113" fmla="*/ 568 h 739"/>
                <a:gd name="T114" fmla="*/ 476 w 1468"/>
                <a:gd name="T115" fmla="*/ 557 h 739"/>
                <a:gd name="T116" fmla="*/ 511 w 1468"/>
                <a:gd name="T117" fmla="*/ 597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8" h="739">
                  <a:moveTo>
                    <a:pt x="536" y="633"/>
                  </a:moveTo>
                  <a:lnTo>
                    <a:pt x="536" y="633"/>
                  </a:lnTo>
                  <a:lnTo>
                    <a:pt x="540" y="634"/>
                  </a:lnTo>
                  <a:cubicBezTo>
                    <a:pt x="542" y="634"/>
                    <a:pt x="543" y="634"/>
                    <a:pt x="544" y="635"/>
                  </a:cubicBezTo>
                  <a:lnTo>
                    <a:pt x="547" y="637"/>
                  </a:lnTo>
                  <a:cubicBezTo>
                    <a:pt x="549" y="638"/>
                    <a:pt x="550" y="640"/>
                    <a:pt x="550" y="642"/>
                  </a:cubicBezTo>
                  <a:lnTo>
                    <a:pt x="555" y="654"/>
                  </a:lnTo>
                  <a:lnTo>
                    <a:pt x="559" y="658"/>
                  </a:lnTo>
                  <a:lnTo>
                    <a:pt x="569" y="661"/>
                  </a:lnTo>
                  <a:lnTo>
                    <a:pt x="575" y="662"/>
                  </a:lnTo>
                  <a:cubicBezTo>
                    <a:pt x="576" y="663"/>
                    <a:pt x="577" y="663"/>
                    <a:pt x="578" y="664"/>
                  </a:cubicBezTo>
                  <a:lnTo>
                    <a:pt x="586" y="668"/>
                  </a:lnTo>
                  <a:lnTo>
                    <a:pt x="596" y="667"/>
                  </a:lnTo>
                  <a:lnTo>
                    <a:pt x="607" y="668"/>
                  </a:lnTo>
                  <a:cubicBezTo>
                    <a:pt x="608" y="668"/>
                    <a:pt x="609" y="668"/>
                    <a:pt x="610" y="668"/>
                  </a:cubicBezTo>
                  <a:cubicBezTo>
                    <a:pt x="610" y="669"/>
                    <a:pt x="613" y="670"/>
                    <a:pt x="613" y="670"/>
                  </a:cubicBezTo>
                  <a:lnTo>
                    <a:pt x="615" y="671"/>
                  </a:lnTo>
                  <a:lnTo>
                    <a:pt x="616" y="671"/>
                  </a:lnTo>
                  <a:cubicBezTo>
                    <a:pt x="616" y="671"/>
                    <a:pt x="618" y="671"/>
                    <a:pt x="619" y="671"/>
                  </a:cubicBezTo>
                  <a:cubicBezTo>
                    <a:pt x="620" y="670"/>
                    <a:pt x="622" y="671"/>
                    <a:pt x="623" y="671"/>
                  </a:cubicBezTo>
                  <a:lnTo>
                    <a:pt x="629" y="673"/>
                  </a:lnTo>
                  <a:cubicBezTo>
                    <a:pt x="630" y="673"/>
                    <a:pt x="631" y="674"/>
                    <a:pt x="631" y="674"/>
                  </a:cubicBezTo>
                  <a:lnTo>
                    <a:pt x="640" y="680"/>
                  </a:lnTo>
                  <a:lnTo>
                    <a:pt x="684" y="683"/>
                  </a:lnTo>
                  <a:lnTo>
                    <a:pt x="701" y="687"/>
                  </a:lnTo>
                  <a:cubicBezTo>
                    <a:pt x="702" y="687"/>
                    <a:pt x="703" y="688"/>
                    <a:pt x="704" y="688"/>
                  </a:cubicBezTo>
                  <a:lnTo>
                    <a:pt x="718" y="696"/>
                  </a:lnTo>
                  <a:lnTo>
                    <a:pt x="723" y="697"/>
                  </a:lnTo>
                  <a:lnTo>
                    <a:pt x="742" y="693"/>
                  </a:lnTo>
                  <a:cubicBezTo>
                    <a:pt x="743" y="692"/>
                    <a:pt x="744" y="692"/>
                    <a:pt x="745" y="693"/>
                  </a:cubicBezTo>
                  <a:lnTo>
                    <a:pt x="754" y="694"/>
                  </a:lnTo>
                  <a:lnTo>
                    <a:pt x="764" y="693"/>
                  </a:lnTo>
                  <a:cubicBezTo>
                    <a:pt x="765" y="693"/>
                    <a:pt x="766" y="693"/>
                    <a:pt x="767" y="694"/>
                  </a:cubicBezTo>
                  <a:cubicBezTo>
                    <a:pt x="769" y="694"/>
                    <a:pt x="771" y="695"/>
                    <a:pt x="772" y="696"/>
                  </a:cubicBezTo>
                  <a:lnTo>
                    <a:pt x="773" y="698"/>
                  </a:lnTo>
                  <a:lnTo>
                    <a:pt x="779" y="698"/>
                  </a:lnTo>
                  <a:cubicBezTo>
                    <a:pt x="779" y="698"/>
                    <a:pt x="780" y="698"/>
                    <a:pt x="781" y="699"/>
                  </a:cubicBezTo>
                  <a:lnTo>
                    <a:pt x="804" y="706"/>
                  </a:lnTo>
                  <a:lnTo>
                    <a:pt x="806" y="706"/>
                  </a:lnTo>
                  <a:cubicBezTo>
                    <a:pt x="807" y="706"/>
                    <a:pt x="808" y="705"/>
                    <a:pt x="809" y="706"/>
                  </a:cubicBezTo>
                  <a:lnTo>
                    <a:pt x="812" y="706"/>
                  </a:lnTo>
                  <a:lnTo>
                    <a:pt x="826" y="709"/>
                  </a:lnTo>
                  <a:lnTo>
                    <a:pt x="826" y="709"/>
                  </a:lnTo>
                  <a:lnTo>
                    <a:pt x="838" y="707"/>
                  </a:lnTo>
                  <a:cubicBezTo>
                    <a:pt x="839" y="707"/>
                    <a:pt x="840" y="707"/>
                    <a:pt x="841" y="707"/>
                  </a:cubicBezTo>
                  <a:lnTo>
                    <a:pt x="846" y="708"/>
                  </a:lnTo>
                  <a:cubicBezTo>
                    <a:pt x="847" y="708"/>
                    <a:pt x="848" y="708"/>
                    <a:pt x="849" y="709"/>
                  </a:cubicBezTo>
                  <a:lnTo>
                    <a:pt x="866" y="717"/>
                  </a:lnTo>
                  <a:lnTo>
                    <a:pt x="877" y="716"/>
                  </a:lnTo>
                  <a:lnTo>
                    <a:pt x="878" y="716"/>
                  </a:lnTo>
                  <a:lnTo>
                    <a:pt x="886" y="719"/>
                  </a:lnTo>
                  <a:lnTo>
                    <a:pt x="897" y="728"/>
                  </a:lnTo>
                  <a:lnTo>
                    <a:pt x="938" y="729"/>
                  </a:lnTo>
                  <a:lnTo>
                    <a:pt x="942" y="728"/>
                  </a:lnTo>
                  <a:cubicBezTo>
                    <a:pt x="943" y="728"/>
                    <a:pt x="944" y="728"/>
                    <a:pt x="946" y="728"/>
                  </a:cubicBezTo>
                  <a:lnTo>
                    <a:pt x="948" y="728"/>
                  </a:lnTo>
                  <a:cubicBezTo>
                    <a:pt x="950" y="729"/>
                    <a:pt x="951" y="730"/>
                    <a:pt x="953" y="732"/>
                  </a:cubicBezTo>
                  <a:cubicBezTo>
                    <a:pt x="953" y="732"/>
                    <a:pt x="954" y="733"/>
                    <a:pt x="954" y="734"/>
                  </a:cubicBezTo>
                  <a:lnTo>
                    <a:pt x="958" y="736"/>
                  </a:lnTo>
                  <a:lnTo>
                    <a:pt x="963" y="735"/>
                  </a:lnTo>
                  <a:cubicBezTo>
                    <a:pt x="963" y="734"/>
                    <a:pt x="964" y="734"/>
                    <a:pt x="965" y="734"/>
                  </a:cubicBezTo>
                  <a:cubicBezTo>
                    <a:pt x="967" y="734"/>
                    <a:pt x="970" y="735"/>
                    <a:pt x="971" y="738"/>
                  </a:cubicBezTo>
                  <a:lnTo>
                    <a:pt x="972" y="738"/>
                  </a:lnTo>
                  <a:cubicBezTo>
                    <a:pt x="972" y="738"/>
                    <a:pt x="972" y="738"/>
                    <a:pt x="972" y="737"/>
                  </a:cubicBezTo>
                  <a:lnTo>
                    <a:pt x="975" y="733"/>
                  </a:lnTo>
                  <a:cubicBezTo>
                    <a:pt x="976" y="732"/>
                    <a:pt x="977" y="731"/>
                    <a:pt x="979" y="730"/>
                  </a:cubicBezTo>
                  <a:lnTo>
                    <a:pt x="981" y="730"/>
                  </a:lnTo>
                  <a:cubicBezTo>
                    <a:pt x="981" y="729"/>
                    <a:pt x="982" y="729"/>
                    <a:pt x="983" y="729"/>
                  </a:cubicBezTo>
                  <a:lnTo>
                    <a:pt x="988" y="728"/>
                  </a:lnTo>
                  <a:lnTo>
                    <a:pt x="990" y="725"/>
                  </a:lnTo>
                  <a:cubicBezTo>
                    <a:pt x="991" y="724"/>
                    <a:pt x="993" y="723"/>
                    <a:pt x="994" y="723"/>
                  </a:cubicBezTo>
                  <a:lnTo>
                    <a:pt x="994" y="723"/>
                  </a:lnTo>
                  <a:lnTo>
                    <a:pt x="995" y="722"/>
                  </a:lnTo>
                  <a:lnTo>
                    <a:pt x="997" y="719"/>
                  </a:lnTo>
                  <a:cubicBezTo>
                    <a:pt x="997" y="718"/>
                    <a:pt x="999" y="716"/>
                    <a:pt x="999" y="716"/>
                  </a:cubicBezTo>
                  <a:cubicBezTo>
                    <a:pt x="1000" y="715"/>
                    <a:pt x="1001" y="714"/>
                    <a:pt x="1002" y="714"/>
                  </a:cubicBezTo>
                  <a:lnTo>
                    <a:pt x="1005" y="712"/>
                  </a:lnTo>
                  <a:cubicBezTo>
                    <a:pt x="1007" y="711"/>
                    <a:pt x="1010" y="712"/>
                    <a:pt x="1012" y="713"/>
                  </a:cubicBezTo>
                  <a:lnTo>
                    <a:pt x="1014" y="712"/>
                  </a:lnTo>
                  <a:lnTo>
                    <a:pt x="1022" y="692"/>
                  </a:lnTo>
                  <a:lnTo>
                    <a:pt x="1026" y="686"/>
                  </a:lnTo>
                  <a:cubicBezTo>
                    <a:pt x="1027" y="685"/>
                    <a:pt x="1028" y="684"/>
                    <a:pt x="1030" y="683"/>
                  </a:cubicBezTo>
                  <a:lnTo>
                    <a:pt x="1032" y="682"/>
                  </a:lnTo>
                  <a:cubicBezTo>
                    <a:pt x="1033" y="681"/>
                    <a:pt x="1035" y="681"/>
                    <a:pt x="1036" y="681"/>
                  </a:cubicBezTo>
                  <a:lnTo>
                    <a:pt x="1038" y="682"/>
                  </a:lnTo>
                  <a:lnTo>
                    <a:pt x="1039" y="681"/>
                  </a:lnTo>
                  <a:lnTo>
                    <a:pt x="1045" y="678"/>
                  </a:lnTo>
                  <a:cubicBezTo>
                    <a:pt x="1047" y="677"/>
                    <a:pt x="1049" y="676"/>
                    <a:pt x="1051" y="677"/>
                  </a:cubicBezTo>
                  <a:lnTo>
                    <a:pt x="1053" y="677"/>
                  </a:lnTo>
                  <a:cubicBezTo>
                    <a:pt x="1054" y="678"/>
                    <a:pt x="1054" y="678"/>
                    <a:pt x="1055" y="678"/>
                  </a:cubicBezTo>
                  <a:lnTo>
                    <a:pt x="1056" y="676"/>
                  </a:lnTo>
                  <a:cubicBezTo>
                    <a:pt x="1057" y="674"/>
                    <a:pt x="1059" y="673"/>
                    <a:pt x="1061" y="673"/>
                  </a:cubicBezTo>
                  <a:lnTo>
                    <a:pt x="1072" y="669"/>
                  </a:lnTo>
                  <a:cubicBezTo>
                    <a:pt x="1073" y="669"/>
                    <a:pt x="1074" y="669"/>
                    <a:pt x="1075" y="669"/>
                  </a:cubicBezTo>
                  <a:lnTo>
                    <a:pt x="1103" y="672"/>
                  </a:lnTo>
                  <a:lnTo>
                    <a:pt x="1137" y="670"/>
                  </a:lnTo>
                  <a:cubicBezTo>
                    <a:pt x="1138" y="670"/>
                    <a:pt x="1139" y="670"/>
                    <a:pt x="1140" y="670"/>
                  </a:cubicBezTo>
                  <a:lnTo>
                    <a:pt x="1146" y="673"/>
                  </a:lnTo>
                  <a:cubicBezTo>
                    <a:pt x="1147" y="673"/>
                    <a:pt x="1147" y="673"/>
                    <a:pt x="1148" y="674"/>
                  </a:cubicBezTo>
                  <a:lnTo>
                    <a:pt x="1153" y="678"/>
                  </a:lnTo>
                  <a:lnTo>
                    <a:pt x="1154" y="678"/>
                  </a:lnTo>
                  <a:lnTo>
                    <a:pt x="1155" y="676"/>
                  </a:lnTo>
                  <a:cubicBezTo>
                    <a:pt x="1155" y="675"/>
                    <a:pt x="1155" y="674"/>
                    <a:pt x="1156" y="673"/>
                  </a:cubicBezTo>
                  <a:lnTo>
                    <a:pt x="1158" y="669"/>
                  </a:lnTo>
                  <a:cubicBezTo>
                    <a:pt x="1158" y="668"/>
                    <a:pt x="1159" y="667"/>
                    <a:pt x="1160" y="666"/>
                  </a:cubicBezTo>
                  <a:lnTo>
                    <a:pt x="1163" y="664"/>
                  </a:lnTo>
                  <a:cubicBezTo>
                    <a:pt x="1164" y="663"/>
                    <a:pt x="1165" y="663"/>
                    <a:pt x="1166" y="663"/>
                  </a:cubicBezTo>
                  <a:lnTo>
                    <a:pt x="1170" y="662"/>
                  </a:lnTo>
                  <a:lnTo>
                    <a:pt x="1176" y="661"/>
                  </a:lnTo>
                  <a:lnTo>
                    <a:pt x="1177" y="661"/>
                  </a:lnTo>
                  <a:lnTo>
                    <a:pt x="1177" y="656"/>
                  </a:lnTo>
                  <a:cubicBezTo>
                    <a:pt x="1178" y="654"/>
                    <a:pt x="1180" y="651"/>
                    <a:pt x="1182" y="650"/>
                  </a:cubicBezTo>
                  <a:cubicBezTo>
                    <a:pt x="1184" y="649"/>
                    <a:pt x="1187" y="649"/>
                    <a:pt x="1190" y="651"/>
                  </a:cubicBezTo>
                  <a:lnTo>
                    <a:pt x="1191" y="652"/>
                  </a:lnTo>
                  <a:lnTo>
                    <a:pt x="1205" y="654"/>
                  </a:lnTo>
                  <a:lnTo>
                    <a:pt x="1207" y="653"/>
                  </a:lnTo>
                  <a:lnTo>
                    <a:pt x="1219" y="648"/>
                  </a:lnTo>
                  <a:cubicBezTo>
                    <a:pt x="1220" y="648"/>
                    <a:pt x="1221" y="648"/>
                    <a:pt x="1221" y="648"/>
                  </a:cubicBezTo>
                  <a:lnTo>
                    <a:pt x="1227" y="647"/>
                  </a:lnTo>
                  <a:cubicBezTo>
                    <a:pt x="1227" y="647"/>
                    <a:pt x="1228" y="647"/>
                    <a:pt x="1229" y="647"/>
                  </a:cubicBezTo>
                  <a:lnTo>
                    <a:pt x="1234" y="649"/>
                  </a:lnTo>
                  <a:cubicBezTo>
                    <a:pt x="1235" y="649"/>
                    <a:pt x="1236" y="649"/>
                    <a:pt x="1236" y="649"/>
                  </a:cubicBezTo>
                  <a:lnTo>
                    <a:pt x="1243" y="653"/>
                  </a:lnTo>
                  <a:lnTo>
                    <a:pt x="1243" y="652"/>
                  </a:lnTo>
                  <a:cubicBezTo>
                    <a:pt x="1243" y="652"/>
                    <a:pt x="1243" y="651"/>
                    <a:pt x="1243" y="650"/>
                  </a:cubicBezTo>
                  <a:lnTo>
                    <a:pt x="1243" y="645"/>
                  </a:lnTo>
                  <a:lnTo>
                    <a:pt x="1244" y="632"/>
                  </a:lnTo>
                  <a:lnTo>
                    <a:pt x="1244" y="631"/>
                  </a:lnTo>
                  <a:cubicBezTo>
                    <a:pt x="1243" y="628"/>
                    <a:pt x="1243" y="624"/>
                    <a:pt x="1245" y="622"/>
                  </a:cubicBezTo>
                  <a:lnTo>
                    <a:pt x="1247" y="620"/>
                  </a:lnTo>
                  <a:cubicBezTo>
                    <a:pt x="1248" y="620"/>
                    <a:pt x="1248" y="619"/>
                    <a:pt x="1249" y="619"/>
                  </a:cubicBezTo>
                  <a:cubicBezTo>
                    <a:pt x="1250" y="619"/>
                    <a:pt x="1251" y="618"/>
                    <a:pt x="1252" y="617"/>
                  </a:cubicBezTo>
                  <a:lnTo>
                    <a:pt x="1260" y="615"/>
                  </a:lnTo>
                  <a:lnTo>
                    <a:pt x="1275" y="606"/>
                  </a:lnTo>
                  <a:lnTo>
                    <a:pt x="1284" y="594"/>
                  </a:lnTo>
                  <a:lnTo>
                    <a:pt x="1294" y="588"/>
                  </a:lnTo>
                  <a:cubicBezTo>
                    <a:pt x="1294" y="587"/>
                    <a:pt x="1294" y="586"/>
                    <a:pt x="1294" y="586"/>
                  </a:cubicBezTo>
                  <a:cubicBezTo>
                    <a:pt x="1294" y="584"/>
                    <a:pt x="1296" y="581"/>
                    <a:pt x="1297" y="580"/>
                  </a:cubicBezTo>
                  <a:lnTo>
                    <a:pt x="1299" y="579"/>
                  </a:lnTo>
                  <a:cubicBezTo>
                    <a:pt x="1299" y="578"/>
                    <a:pt x="1300" y="578"/>
                    <a:pt x="1300" y="578"/>
                  </a:cubicBezTo>
                  <a:lnTo>
                    <a:pt x="1300" y="577"/>
                  </a:lnTo>
                  <a:cubicBezTo>
                    <a:pt x="1301" y="576"/>
                    <a:pt x="1301" y="575"/>
                    <a:pt x="1301" y="574"/>
                  </a:cubicBezTo>
                  <a:lnTo>
                    <a:pt x="1303" y="571"/>
                  </a:lnTo>
                  <a:cubicBezTo>
                    <a:pt x="1305" y="569"/>
                    <a:pt x="1307" y="568"/>
                    <a:pt x="1309" y="567"/>
                  </a:cubicBezTo>
                  <a:lnTo>
                    <a:pt x="1312" y="567"/>
                  </a:lnTo>
                  <a:cubicBezTo>
                    <a:pt x="1313" y="567"/>
                    <a:pt x="1314" y="567"/>
                    <a:pt x="1314" y="567"/>
                  </a:cubicBezTo>
                  <a:lnTo>
                    <a:pt x="1320" y="568"/>
                  </a:lnTo>
                  <a:lnTo>
                    <a:pt x="1327" y="568"/>
                  </a:lnTo>
                  <a:lnTo>
                    <a:pt x="1332" y="568"/>
                  </a:lnTo>
                  <a:cubicBezTo>
                    <a:pt x="1332" y="566"/>
                    <a:pt x="1333" y="565"/>
                    <a:pt x="1334" y="564"/>
                  </a:cubicBezTo>
                  <a:lnTo>
                    <a:pt x="1337" y="562"/>
                  </a:lnTo>
                  <a:cubicBezTo>
                    <a:pt x="1337" y="561"/>
                    <a:pt x="1338" y="561"/>
                    <a:pt x="1339" y="560"/>
                  </a:cubicBezTo>
                  <a:lnTo>
                    <a:pt x="1339" y="560"/>
                  </a:lnTo>
                  <a:lnTo>
                    <a:pt x="1339" y="560"/>
                  </a:lnTo>
                  <a:lnTo>
                    <a:pt x="1338" y="556"/>
                  </a:lnTo>
                  <a:cubicBezTo>
                    <a:pt x="1337" y="554"/>
                    <a:pt x="1337" y="553"/>
                    <a:pt x="1338" y="551"/>
                  </a:cubicBezTo>
                  <a:lnTo>
                    <a:pt x="1339" y="547"/>
                  </a:lnTo>
                  <a:cubicBezTo>
                    <a:pt x="1339" y="546"/>
                    <a:pt x="1340" y="545"/>
                    <a:pt x="1340" y="544"/>
                  </a:cubicBezTo>
                  <a:cubicBezTo>
                    <a:pt x="1340" y="544"/>
                    <a:pt x="1340" y="544"/>
                    <a:pt x="1339" y="543"/>
                  </a:cubicBezTo>
                  <a:lnTo>
                    <a:pt x="1337" y="542"/>
                  </a:lnTo>
                  <a:cubicBezTo>
                    <a:pt x="1335" y="540"/>
                    <a:pt x="1333" y="537"/>
                    <a:pt x="1333" y="535"/>
                  </a:cubicBezTo>
                  <a:cubicBezTo>
                    <a:pt x="1333" y="534"/>
                    <a:pt x="1333" y="532"/>
                    <a:pt x="1334" y="531"/>
                  </a:cubicBezTo>
                  <a:lnTo>
                    <a:pt x="1334" y="531"/>
                  </a:lnTo>
                  <a:cubicBezTo>
                    <a:pt x="1334" y="530"/>
                    <a:pt x="1333" y="530"/>
                    <a:pt x="1333" y="530"/>
                  </a:cubicBezTo>
                  <a:cubicBezTo>
                    <a:pt x="1332" y="529"/>
                    <a:pt x="1330" y="526"/>
                    <a:pt x="1329" y="524"/>
                  </a:cubicBezTo>
                  <a:lnTo>
                    <a:pt x="1329" y="519"/>
                  </a:lnTo>
                  <a:cubicBezTo>
                    <a:pt x="1328" y="518"/>
                    <a:pt x="1329" y="516"/>
                    <a:pt x="1329" y="515"/>
                  </a:cubicBezTo>
                  <a:lnTo>
                    <a:pt x="1331" y="511"/>
                  </a:lnTo>
                  <a:lnTo>
                    <a:pt x="1331" y="508"/>
                  </a:lnTo>
                  <a:cubicBezTo>
                    <a:pt x="1330" y="505"/>
                    <a:pt x="1332" y="502"/>
                    <a:pt x="1335" y="500"/>
                  </a:cubicBezTo>
                  <a:lnTo>
                    <a:pt x="1341" y="497"/>
                  </a:lnTo>
                  <a:lnTo>
                    <a:pt x="1340" y="495"/>
                  </a:lnTo>
                  <a:lnTo>
                    <a:pt x="1336" y="485"/>
                  </a:lnTo>
                  <a:cubicBezTo>
                    <a:pt x="1334" y="484"/>
                    <a:pt x="1333" y="483"/>
                    <a:pt x="1333" y="482"/>
                  </a:cubicBezTo>
                  <a:cubicBezTo>
                    <a:pt x="1332" y="481"/>
                    <a:pt x="1331" y="478"/>
                    <a:pt x="1331" y="477"/>
                  </a:cubicBezTo>
                  <a:cubicBezTo>
                    <a:pt x="1332" y="475"/>
                    <a:pt x="1332" y="472"/>
                    <a:pt x="1334" y="471"/>
                  </a:cubicBezTo>
                  <a:lnTo>
                    <a:pt x="1333" y="463"/>
                  </a:lnTo>
                  <a:cubicBezTo>
                    <a:pt x="1333" y="462"/>
                    <a:pt x="1334" y="460"/>
                    <a:pt x="1334" y="459"/>
                  </a:cubicBezTo>
                  <a:lnTo>
                    <a:pt x="1336" y="455"/>
                  </a:lnTo>
                  <a:cubicBezTo>
                    <a:pt x="1337" y="453"/>
                    <a:pt x="1339" y="452"/>
                    <a:pt x="1341" y="451"/>
                  </a:cubicBezTo>
                  <a:lnTo>
                    <a:pt x="1344" y="451"/>
                  </a:lnTo>
                  <a:cubicBezTo>
                    <a:pt x="1346" y="450"/>
                    <a:pt x="1348" y="450"/>
                    <a:pt x="1350" y="452"/>
                  </a:cubicBezTo>
                  <a:lnTo>
                    <a:pt x="1353" y="454"/>
                  </a:lnTo>
                  <a:lnTo>
                    <a:pt x="1353" y="454"/>
                  </a:lnTo>
                  <a:lnTo>
                    <a:pt x="1368" y="447"/>
                  </a:lnTo>
                  <a:lnTo>
                    <a:pt x="1373" y="443"/>
                  </a:lnTo>
                  <a:lnTo>
                    <a:pt x="1373" y="435"/>
                  </a:lnTo>
                  <a:cubicBezTo>
                    <a:pt x="1373" y="433"/>
                    <a:pt x="1374" y="431"/>
                    <a:pt x="1375" y="430"/>
                  </a:cubicBezTo>
                  <a:lnTo>
                    <a:pt x="1377" y="427"/>
                  </a:lnTo>
                  <a:cubicBezTo>
                    <a:pt x="1378" y="426"/>
                    <a:pt x="1379" y="426"/>
                    <a:pt x="1380" y="425"/>
                  </a:cubicBezTo>
                  <a:lnTo>
                    <a:pt x="1383" y="423"/>
                  </a:lnTo>
                  <a:lnTo>
                    <a:pt x="1382" y="422"/>
                  </a:lnTo>
                  <a:lnTo>
                    <a:pt x="1380" y="421"/>
                  </a:lnTo>
                  <a:cubicBezTo>
                    <a:pt x="1377" y="419"/>
                    <a:pt x="1375" y="416"/>
                    <a:pt x="1376" y="412"/>
                  </a:cubicBezTo>
                  <a:lnTo>
                    <a:pt x="1376" y="408"/>
                  </a:lnTo>
                  <a:lnTo>
                    <a:pt x="1374" y="404"/>
                  </a:lnTo>
                  <a:lnTo>
                    <a:pt x="1370" y="405"/>
                  </a:lnTo>
                  <a:cubicBezTo>
                    <a:pt x="1369" y="405"/>
                    <a:pt x="1367" y="405"/>
                    <a:pt x="1366" y="404"/>
                  </a:cubicBezTo>
                  <a:lnTo>
                    <a:pt x="1355" y="400"/>
                  </a:lnTo>
                  <a:lnTo>
                    <a:pt x="1352" y="401"/>
                  </a:lnTo>
                  <a:cubicBezTo>
                    <a:pt x="1351" y="401"/>
                    <a:pt x="1349" y="401"/>
                    <a:pt x="1348" y="400"/>
                  </a:cubicBezTo>
                  <a:lnTo>
                    <a:pt x="1332" y="393"/>
                  </a:lnTo>
                  <a:cubicBezTo>
                    <a:pt x="1330" y="392"/>
                    <a:pt x="1329" y="390"/>
                    <a:pt x="1328" y="388"/>
                  </a:cubicBezTo>
                  <a:cubicBezTo>
                    <a:pt x="1328" y="386"/>
                    <a:pt x="1328" y="383"/>
                    <a:pt x="1330" y="381"/>
                  </a:cubicBezTo>
                  <a:lnTo>
                    <a:pt x="1337" y="372"/>
                  </a:lnTo>
                  <a:cubicBezTo>
                    <a:pt x="1338" y="371"/>
                    <a:pt x="1340" y="370"/>
                    <a:pt x="1343" y="370"/>
                  </a:cubicBezTo>
                  <a:cubicBezTo>
                    <a:pt x="1344" y="370"/>
                    <a:pt x="1345" y="370"/>
                    <a:pt x="1345" y="370"/>
                  </a:cubicBezTo>
                  <a:lnTo>
                    <a:pt x="1351" y="367"/>
                  </a:lnTo>
                  <a:lnTo>
                    <a:pt x="1351" y="366"/>
                  </a:lnTo>
                  <a:cubicBezTo>
                    <a:pt x="1351" y="365"/>
                    <a:pt x="1351" y="363"/>
                    <a:pt x="1352" y="362"/>
                  </a:cubicBezTo>
                  <a:lnTo>
                    <a:pt x="1353" y="359"/>
                  </a:lnTo>
                  <a:cubicBezTo>
                    <a:pt x="1354" y="358"/>
                    <a:pt x="1355" y="356"/>
                    <a:pt x="1357" y="355"/>
                  </a:cubicBezTo>
                  <a:lnTo>
                    <a:pt x="1364" y="352"/>
                  </a:lnTo>
                  <a:cubicBezTo>
                    <a:pt x="1366" y="352"/>
                    <a:pt x="1367" y="351"/>
                    <a:pt x="1368" y="351"/>
                  </a:cubicBezTo>
                  <a:lnTo>
                    <a:pt x="1377" y="352"/>
                  </a:lnTo>
                  <a:lnTo>
                    <a:pt x="1398" y="362"/>
                  </a:lnTo>
                  <a:cubicBezTo>
                    <a:pt x="1400" y="363"/>
                    <a:pt x="1401" y="364"/>
                    <a:pt x="1401" y="365"/>
                  </a:cubicBezTo>
                  <a:lnTo>
                    <a:pt x="1404" y="373"/>
                  </a:lnTo>
                  <a:lnTo>
                    <a:pt x="1411" y="374"/>
                  </a:lnTo>
                  <a:lnTo>
                    <a:pt x="1413" y="369"/>
                  </a:lnTo>
                  <a:cubicBezTo>
                    <a:pt x="1414" y="369"/>
                    <a:pt x="1414" y="368"/>
                    <a:pt x="1415" y="367"/>
                  </a:cubicBezTo>
                  <a:lnTo>
                    <a:pt x="1418" y="365"/>
                  </a:lnTo>
                  <a:cubicBezTo>
                    <a:pt x="1419" y="364"/>
                    <a:pt x="1422" y="363"/>
                    <a:pt x="1425" y="364"/>
                  </a:cubicBezTo>
                  <a:cubicBezTo>
                    <a:pt x="1427" y="364"/>
                    <a:pt x="1429" y="366"/>
                    <a:pt x="1430" y="369"/>
                  </a:cubicBezTo>
                  <a:lnTo>
                    <a:pt x="1431" y="372"/>
                  </a:lnTo>
                  <a:lnTo>
                    <a:pt x="1433" y="372"/>
                  </a:lnTo>
                  <a:lnTo>
                    <a:pt x="1454" y="368"/>
                  </a:lnTo>
                  <a:cubicBezTo>
                    <a:pt x="1454" y="367"/>
                    <a:pt x="1454" y="367"/>
                    <a:pt x="1454" y="367"/>
                  </a:cubicBezTo>
                  <a:lnTo>
                    <a:pt x="1452" y="346"/>
                  </a:lnTo>
                  <a:cubicBezTo>
                    <a:pt x="1452" y="345"/>
                    <a:pt x="1452" y="343"/>
                    <a:pt x="1453" y="341"/>
                  </a:cubicBezTo>
                  <a:lnTo>
                    <a:pt x="1453" y="341"/>
                  </a:lnTo>
                  <a:lnTo>
                    <a:pt x="1451" y="339"/>
                  </a:lnTo>
                  <a:cubicBezTo>
                    <a:pt x="1450" y="339"/>
                    <a:pt x="1449" y="338"/>
                    <a:pt x="1448" y="338"/>
                  </a:cubicBezTo>
                  <a:cubicBezTo>
                    <a:pt x="1447" y="336"/>
                    <a:pt x="1445" y="333"/>
                    <a:pt x="1445" y="331"/>
                  </a:cubicBezTo>
                  <a:lnTo>
                    <a:pt x="1445" y="328"/>
                  </a:lnTo>
                  <a:cubicBezTo>
                    <a:pt x="1445" y="325"/>
                    <a:pt x="1446" y="322"/>
                    <a:pt x="1449" y="321"/>
                  </a:cubicBezTo>
                  <a:lnTo>
                    <a:pt x="1451" y="319"/>
                  </a:lnTo>
                  <a:cubicBezTo>
                    <a:pt x="1452" y="319"/>
                    <a:pt x="1453" y="319"/>
                    <a:pt x="1453" y="319"/>
                  </a:cubicBezTo>
                  <a:lnTo>
                    <a:pt x="1460" y="316"/>
                  </a:lnTo>
                  <a:lnTo>
                    <a:pt x="1460" y="314"/>
                  </a:lnTo>
                  <a:cubicBezTo>
                    <a:pt x="1460" y="313"/>
                    <a:pt x="1459" y="311"/>
                    <a:pt x="1459" y="310"/>
                  </a:cubicBezTo>
                  <a:cubicBezTo>
                    <a:pt x="1458" y="308"/>
                    <a:pt x="1459" y="305"/>
                    <a:pt x="1460" y="304"/>
                  </a:cubicBezTo>
                  <a:cubicBezTo>
                    <a:pt x="1460" y="303"/>
                    <a:pt x="1461" y="302"/>
                    <a:pt x="1462" y="301"/>
                  </a:cubicBezTo>
                  <a:cubicBezTo>
                    <a:pt x="1461" y="299"/>
                    <a:pt x="1461" y="298"/>
                    <a:pt x="1461" y="296"/>
                  </a:cubicBezTo>
                  <a:cubicBezTo>
                    <a:pt x="1461" y="294"/>
                    <a:pt x="1462" y="292"/>
                    <a:pt x="1464" y="291"/>
                  </a:cubicBezTo>
                  <a:lnTo>
                    <a:pt x="1467" y="288"/>
                  </a:lnTo>
                  <a:lnTo>
                    <a:pt x="1462" y="285"/>
                  </a:lnTo>
                  <a:cubicBezTo>
                    <a:pt x="1459" y="283"/>
                    <a:pt x="1457" y="279"/>
                    <a:pt x="1458" y="276"/>
                  </a:cubicBezTo>
                  <a:cubicBezTo>
                    <a:pt x="1456" y="274"/>
                    <a:pt x="1455" y="272"/>
                    <a:pt x="1456" y="269"/>
                  </a:cubicBezTo>
                  <a:lnTo>
                    <a:pt x="1458" y="260"/>
                  </a:lnTo>
                  <a:lnTo>
                    <a:pt x="1457" y="259"/>
                  </a:lnTo>
                  <a:lnTo>
                    <a:pt x="1455" y="256"/>
                  </a:lnTo>
                  <a:cubicBezTo>
                    <a:pt x="1454" y="256"/>
                    <a:pt x="1453" y="255"/>
                    <a:pt x="1452" y="255"/>
                  </a:cubicBezTo>
                  <a:lnTo>
                    <a:pt x="1449" y="253"/>
                  </a:lnTo>
                  <a:cubicBezTo>
                    <a:pt x="1449" y="253"/>
                    <a:pt x="1448" y="252"/>
                    <a:pt x="1447" y="252"/>
                  </a:cubicBezTo>
                  <a:lnTo>
                    <a:pt x="1443" y="246"/>
                  </a:lnTo>
                  <a:cubicBezTo>
                    <a:pt x="1442" y="245"/>
                    <a:pt x="1441" y="244"/>
                    <a:pt x="1441" y="243"/>
                  </a:cubicBezTo>
                  <a:lnTo>
                    <a:pt x="1439" y="239"/>
                  </a:lnTo>
                  <a:cubicBezTo>
                    <a:pt x="1439" y="238"/>
                    <a:pt x="1439" y="237"/>
                    <a:pt x="1439" y="236"/>
                  </a:cubicBezTo>
                  <a:lnTo>
                    <a:pt x="1438" y="226"/>
                  </a:lnTo>
                  <a:lnTo>
                    <a:pt x="1435" y="216"/>
                  </a:lnTo>
                  <a:cubicBezTo>
                    <a:pt x="1435" y="216"/>
                    <a:pt x="1435" y="214"/>
                    <a:pt x="1435" y="213"/>
                  </a:cubicBezTo>
                  <a:lnTo>
                    <a:pt x="1435" y="212"/>
                  </a:lnTo>
                  <a:lnTo>
                    <a:pt x="1434" y="212"/>
                  </a:lnTo>
                  <a:cubicBezTo>
                    <a:pt x="1434" y="211"/>
                    <a:pt x="1433" y="211"/>
                    <a:pt x="1433" y="211"/>
                  </a:cubicBezTo>
                  <a:cubicBezTo>
                    <a:pt x="1431" y="210"/>
                    <a:pt x="1429" y="208"/>
                    <a:pt x="1428" y="206"/>
                  </a:cubicBezTo>
                  <a:cubicBezTo>
                    <a:pt x="1428" y="205"/>
                    <a:pt x="1427" y="203"/>
                    <a:pt x="1427" y="203"/>
                  </a:cubicBezTo>
                  <a:cubicBezTo>
                    <a:pt x="1424" y="201"/>
                    <a:pt x="1423" y="197"/>
                    <a:pt x="1424" y="194"/>
                  </a:cubicBezTo>
                  <a:cubicBezTo>
                    <a:pt x="1424" y="194"/>
                    <a:pt x="1425" y="193"/>
                    <a:pt x="1425" y="192"/>
                  </a:cubicBezTo>
                  <a:lnTo>
                    <a:pt x="1423" y="192"/>
                  </a:lnTo>
                  <a:cubicBezTo>
                    <a:pt x="1422" y="192"/>
                    <a:pt x="1421" y="191"/>
                    <a:pt x="1420" y="191"/>
                  </a:cubicBezTo>
                  <a:cubicBezTo>
                    <a:pt x="1418" y="190"/>
                    <a:pt x="1415" y="187"/>
                    <a:pt x="1415" y="186"/>
                  </a:cubicBezTo>
                  <a:cubicBezTo>
                    <a:pt x="1414" y="185"/>
                    <a:pt x="1413" y="182"/>
                    <a:pt x="1414" y="181"/>
                  </a:cubicBezTo>
                  <a:lnTo>
                    <a:pt x="1414" y="178"/>
                  </a:lnTo>
                  <a:cubicBezTo>
                    <a:pt x="1414" y="177"/>
                    <a:pt x="1414" y="175"/>
                    <a:pt x="1414" y="175"/>
                  </a:cubicBezTo>
                  <a:cubicBezTo>
                    <a:pt x="1414" y="174"/>
                    <a:pt x="1415" y="173"/>
                    <a:pt x="1415" y="173"/>
                  </a:cubicBezTo>
                  <a:lnTo>
                    <a:pt x="1418" y="153"/>
                  </a:lnTo>
                  <a:cubicBezTo>
                    <a:pt x="1418" y="152"/>
                    <a:pt x="1418" y="151"/>
                    <a:pt x="1418" y="150"/>
                  </a:cubicBezTo>
                  <a:lnTo>
                    <a:pt x="1420" y="146"/>
                  </a:lnTo>
                  <a:lnTo>
                    <a:pt x="1428" y="132"/>
                  </a:lnTo>
                  <a:cubicBezTo>
                    <a:pt x="1428" y="131"/>
                    <a:pt x="1429" y="130"/>
                    <a:pt x="1430" y="130"/>
                  </a:cubicBezTo>
                  <a:lnTo>
                    <a:pt x="1434" y="126"/>
                  </a:lnTo>
                  <a:lnTo>
                    <a:pt x="1435" y="124"/>
                  </a:lnTo>
                  <a:lnTo>
                    <a:pt x="1434" y="114"/>
                  </a:lnTo>
                  <a:lnTo>
                    <a:pt x="1428" y="108"/>
                  </a:lnTo>
                  <a:cubicBezTo>
                    <a:pt x="1427" y="107"/>
                    <a:pt x="1427" y="106"/>
                    <a:pt x="1426" y="104"/>
                  </a:cubicBezTo>
                  <a:lnTo>
                    <a:pt x="1423" y="86"/>
                  </a:lnTo>
                  <a:lnTo>
                    <a:pt x="1419" y="87"/>
                  </a:lnTo>
                  <a:lnTo>
                    <a:pt x="1414" y="88"/>
                  </a:lnTo>
                  <a:cubicBezTo>
                    <a:pt x="1412" y="88"/>
                    <a:pt x="1411" y="88"/>
                    <a:pt x="1410" y="87"/>
                  </a:cubicBezTo>
                  <a:lnTo>
                    <a:pt x="1406" y="86"/>
                  </a:lnTo>
                  <a:lnTo>
                    <a:pt x="1398" y="81"/>
                  </a:lnTo>
                  <a:lnTo>
                    <a:pt x="1392" y="81"/>
                  </a:lnTo>
                  <a:lnTo>
                    <a:pt x="1387" y="81"/>
                  </a:lnTo>
                  <a:cubicBezTo>
                    <a:pt x="1386" y="80"/>
                    <a:pt x="1385" y="80"/>
                    <a:pt x="1384" y="79"/>
                  </a:cubicBezTo>
                  <a:lnTo>
                    <a:pt x="1381" y="77"/>
                  </a:lnTo>
                  <a:cubicBezTo>
                    <a:pt x="1380" y="76"/>
                    <a:pt x="1379" y="75"/>
                    <a:pt x="1378" y="74"/>
                  </a:cubicBezTo>
                  <a:lnTo>
                    <a:pt x="1376" y="66"/>
                  </a:lnTo>
                  <a:lnTo>
                    <a:pt x="1374" y="66"/>
                  </a:lnTo>
                  <a:lnTo>
                    <a:pt x="1361" y="62"/>
                  </a:lnTo>
                  <a:cubicBezTo>
                    <a:pt x="1360" y="62"/>
                    <a:pt x="1359" y="61"/>
                    <a:pt x="1359" y="61"/>
                  </a:cubicBezTo>
                  <a:lnTo>
                    <a:pt x="1357" y="60"/>
                  </a:lnTo>
                  <a:lnTo>
                    <a:pt x="1356" y="61"/>
                  </a:lnTo>
                  <a:cubicBezTo>
                    <a:pt x="1355" y="61"/>
                    <a:pt x="1354" y="61"/>
                    <a:pt x="1353" y="61"/>
                  </a:cubicBezTo>
                  <a:lnTo>
                    <a:pt x="1351" y="61"/>
                  </a:lnTo>
                  <a:lnTo>
                    <a:pt x="1347" y="61"/>
                  </a:lnTo>
                  <a:lnTo>
                    <a:pt x="1338" y="76"/>
                  </a:lnTo>
                  <a:cubicBezTo>
                    <a:pt x="1338" y="76"/>
                    <a:pt x="1338" y="77"/>
                    <a:pt x="1337" y="77"/>
                  </a:cubicBezTo>
                  <a:lnTo>
                    <a:pt x="1335" y="79"/>
                  </a:lnTo>
                  <a:cubicBezTo>
                    <a:pt x="1334" y="80"/>
                    <a:pt x="1333" y="81"/>
                    <a:pt x="1332" y="81"/>
                  </a:cubicBezTo>
                  <a:lnTo>
                    <a:pt x="1329" y="82"/>
                  </a:lnTo>
                  <a:cubicBezTo>
                    <a:pt x="1327" y="83"/>
                    <a:pt x="1325" y="83"/>
                    <a:pt x="1324" y="82"/>
                  </a:cubicBezTo>
                  <a:cubicBezTo>
                    <a:pt x="1323" y="82"/>
                    <a:pt x="1321" y="81"/>
                    <a:pt x="1320" y="81"/>
                  </a:cubicBezTo>
                  <a:cubicBezTo>
                    <a:pt x="1319" y="81"/>
                    <a:pt x="1318" y="81"/>
                    <a:pt x="1317" y="81"/>
                  </a:cubicBezTo>
                  <a:lnTo>
                    <a:pt x="1290" y="77"/>
                  </a:lnTo>
                  <a:lnTo>
                    <a:pt x="1273" y="78"/>
                  </a:lnTo>
                  <a:cubicBezTo>
                    <a:pt x="1272" y="78"/>
                    <a:pt x="1271" y="78"/>
                    <a:pt x="1270" y="77"/>
                  </a:cubicBezTo>
                  <a:lnTo>
                    <a:pt x="1259" y="73"/>
                  </a:lnTo>
                  <a:lnTo>
                    <a:pt x="1238" y="58"/>
                  </a:lnTo>
                  <a:cubicBezTo>
                    <a:pt x="1237" y="57"/>
                    <a:pt x="1236" y="56"/>
                    <a:pt x="1236" y="55"/>
                  </a:cubicBezTo>
                  <a:cubicBezTo>
                    <a:pt x="1235" y="54"/>
                    <a:pt x="1234" y="54"/>
                    <a:pt x="1234" y="54"/>
                  </a:cubicBezTo>
                  <a:cubicBezTo>
                    <a:pt x="1233" y="53"/>
                    <a:pt x="1232" y="52"/>
                    <a:pt x="1231" y="51"/>
                  </a:cubicBezTo>
                  <a:cubicBezTo>
                    <a:pt x="1229" y="51"/>
                    <a:pt x="1227" y="50"/>
                    <a:pt x="1225" y="48"/>
                  </a:cubicBezTo>
                  <a:cubicBezTo>
                    <a:pt x="1225" y="47"/>
                    <a:pt x="1225" y="47"/>
                    <a:pt x="1225" y="46"/>
                  </a:cubicBezTo>
                  <a:lnTo>
                    <a:pt x="1224" y="46"/>
                  </a:lnTo>
                  <a:cubicBezTo>
                    <a:pt x="1224" y="46"/>
                    <a:pt x="1223" y="46"/>
                    <a:pt x="1222" y="45"/>
                  </a:cubicBezTo>
                  <a:cubicBezTo>
                    <a:pt x="1220" y="45"/>
                    <a:pt x="1218" y="43"/>
                    <a:pt x="1217" y="42"/>
                  </a:cubicBezTo>
                  <a:cubicBezTo>
                    <a:pt x="1217" y="41"/>
                    <a:pt x="1216" y="40"/>
                    <a:pt x="1216" y="40"/>
                  </a:cubicBezTo>
                  <a:lnTo>
                    <a:pt x="1205" y="44"/>
                  </a:lnTo>
                  <a:cubicBezTo>
                    <a:pt x="1205" y="45"/>
                    <a:pt x="1204" y="45"/>
                    <a:pt x="1203" y="45"/>
                  </a:cubicBezTo>
                  <a:lnTo>
                    <a:pt x="1198" y="45"/>
                  </a:lnTo>
                  <a:lnTo>
                    <a:pt x="1192" y="43"/>
                  </a:lnTo>
                  <a:cubicBezTo>
                    <a:pt x="1191" y="43"/>
                    <a:pt x="1191" y="43"/>
                    <a:pt x="1190" y="43"/>
                  </a:cubicBezTo>
                  <a:lnTo>
                    <a:pt x="1175" y="34"/>
                  </a:lnTo>
                  <a:lnTo>
                    <a:pt x="1160" y="28"/>
                  </a:lnTo>
                  <a:cubicBezTo>
                    <a:pt x="1159" y="28"/>
                    <a:pt x="1158" y="27"/>
                    <a:pt x="1157" y="27"/>
                  </a:cubicBezTo>
                  <a:lnTo>
                    <a:pt x="1145" y="17"/>
                  </a:lnTo>
                  <a:lnTo>
                    <a:pt x="1138" y="15"/>
                  </a:lnTo>
                  <a:lnTo>
                    <a:pt x="1125" y="9"/>
                  </a:lnTo>
                  <a:lnTo>
                    <a:pt x="1119" y="9"/>
                  </a:lnTo>
                  <a:cubicBezTo>
                    <a:pt x="1118" y="9"/>
                    <a:pt x="1118" y="9"/>
                    <a:pt x="1118" y="9"/>
                  </a:cubicBezTo>
                  <a:lnTo>
                    <a:pt x="1115" y="13"/>
                  </a:lnTo>
                  <a:lnTo>
                    <a:pt x="1114" y="14"/>
                  </a:lnTo>
                  <a:cubicBezTo>
                    <a:pt x="1113" y="15"/>
                    <a:pt x="1111" y="16"/>
                    <a:pt x="1110" y="16"/>
                  </a:cubicBezTo>
                  <a:lnTo>
                    <a:pt x="1095" y="20"/>
                  </a:lnTo>
                  <a:cubicBezTo>
                    <a:pt x="1095" y="20"/>
                    <a:pt x="1094" y="20"/>
                    <a:pt x="1093" y="20"/>
                  </a:cubicBezTo>
                  <a:lnTo>
                    <a:pt x="1089" y="20"/>
                  </a:lnTo>
                  <a:cubicBezTo>
                    <a:pt x="1087" y="20"/>
                    <a:pt x="1084" y="19"/>
                    <a:pt x="1083" y="17"/>
                  </a:cubicBezTo>
                  <a:cubicBezTo>
                    <a:pt x="1082" y="15"/>
                    <a:pt x="1081" y="12"/>
                    <a:pt x="1082" y="10"/>
                  </a:cubicBezTo>
                  <a:lnTo>
                    <a:pt x="1083" y="4"/>
                  </a:lnTo>
                  <a:lnTo>
                    <a:pt x="1083" y="3"/>
                  </a:lnTo>
                  <a:lnTo>
                    <a:pt x="1073" y="2"/>
                  </a:lnTo>
                  <a:lnTo>
                    <a:pt x="1064" y="0"/>
                  </a:lnTo>
                  <a:lnTo>
                    <a:pt x="1063" y="4"/>
                  </a:lnTo>
                  <a:lnTo>
                    <a:pt x="1063" y="11"/>
                  </a:lnTo>
                  <a:lnTo>
                    <a:pt x="1063" y="28"/>
                  </a:lnTo>
                  <a:lnTo>
                    <a:pt x="1058" y="52"/>
                  </a:lnTo>
                  <a:lnTo>
                    <a:pt x="1059" y="55"/>
                  </a:lnTo>
                  <a:cubicBezTo>
                    <a:pt x="1061" y="57"/>
                    <a:pt x="1061" y="59"/>
                    <a:pt x="1059" y="62"/>
                  </a:cubicBezTo>
                  <a:lnTo>
                    <a:pt x="1057" y="67"/>
                  </a:lnTo>
                  <a:cubicBezTo>
                    <a:pt x="1056" y="70"/>
                    <a:pt x="1053" y="72"/>
                    <a:pt x="1051" y="72"/>
                  </a:cubicBezTo>
                  <a:lnTo>
                    <a:pt x="1047" y="72"/>
                  </a:lnTo>
                  <a:cubicBezTo>
                    <a:pt x="1045" y="73"/>
                    <a:pt x="1044" y="72"/>
                    <a:pt x="1043" y="72"/>
                  </a:cubicBezTo>
                  <a:lnTo>
                    <a:pt x="1034" y="68"/>
                  </a:lnTo>
                  <a:lnTo>
                    <a:pt x="1029" y="67"/>
                  </a:lnTo>
                  <a:lnTo>
                    <a:pt x="1028" y="68"/>
                  </a:lnTo>
                  <a:cubicBezTo>
                    <a:pt x="1028" y="69"/>
                    <a:pt x="1028" y="70"/>
                    <a:pt x="1028" y="70"/>
                  </a:cubicBezTo>
                  <a:lnTo>
                    <a:pt x="1026" y="73"/>
                  </a:lnTo>
                  <a:lnTo>
                    <a:pt x="1026" y="77"/>
                  </a:lnTo>
                  <a:cubicBezTo>
                    <a:pt x="1025" y="79"/>
                    <a:pt x="1024" y="80"/>
                    <a:pt x="1023" y="81"/>
                  </a:cubicBezTo>
                  <a:lnTo>
                    <a:pt x="1014" y="90"/>
                  </a:lnTo>
                  <a:lnTo>
                    <a:pt x="1012" y="93"/>
                  </a:lnTo>
                  <a:lnTo>
                    <a:pt x="1011" y="99"/>
                  </a:lnTo>
                  <a:lnTo>
                    <a:pt x="1011" y="107"/>
                  </a:lnTo>
                  <a:lnTo>
                    <a:pt x="1010" y="116"/>
                  </a:lnTo>
                  <a:cubicBezTo>
                    <a:pt x="1010" y="118"/>
                    <a:pt x="1009" y="120"/>
                    <a:pt x="1008" y="121"/>
                  </a:cubicBezTo>
                  <a:lnTo>
                    <a:pt x="1004" y="125"/>
                  </a:lnTo>
                  <a:cubicBezTo>
                    <a:pt x="1002" y="126"/>
                    <a:pt x="1000" y="127"/>
                    <a:pt x="998" y="127"/>
                  </a:cubicBezTo>
                  <a:lnTo>
                    <a:pt x="994" y="127"/>
                  </a:lnTo>
                  <a:cubicBezTo>
                    <a:pt x="992" y="127"/>
                    <a:pt x="990" y="126"/>
                    <a:pt x="989" y="124"/>
                  </a:cubicBezTo>
                  <a:lnTo>
                    <a:pt x="987" y="122"/>
                  </a:lnTo>
                  <a:cubicBezTo>
                    <a:pt x="987" y="121"/>
                    <a:pt x="986" y="121"/>
                    <a:pt x="986" y="120"/>
                  </a:cubicBezTo>
                  <a:lnTo>
                    <a:pt x="985" y="120"/>
                  </a:lnTo>
                  <a:cubicBezTo>
                    <a:pt x="982" y="120"/>
                    <a:pt x="979" y="118"/>
                    <a:pt x="977" y="116"/>
                  </a:cubicBezTo>
                  <a:lnTo>
                    <a:pt x="972" y="117"/>
                  </a:lnTo>
                  <a:cubicBezTo>
                    <a:pt x="971" y="118"/>
                    <a:pt x="970" y="118"/>
                    <a:pt x="969" y="117"/>
                  </a:cubicBezTo>
                  <a:lnTo>
                    <a:pt x="966" y="117"/>
                  </a:lnTo>
                  <a:lnTo>
                    <a:pt x="957" y="112"/>
                  </a:lnTo>
                  <a:lnTo>
                    <a:pt x="956" y="116"/>
                  </a:lnTo>
                  <a:cubicBezTo>
                    <a:pt x="955" y="117"/>
                    <a:pt x="955" y="118"/>
                    <a:pt x="954" y="119"/>
                  </a:cubicBezTo>
                  <a:lnTo>
                    <a:pt x="951" y="122"/>
                  </a:lnTo>
                  <a:cubicBezTo>
                    <a:pt x="950" y="122"/>
                    <a:pt x="949" y="123"/>
                    <a:pt x="948" y="123"/>
                  </a:cubicBezTo>
                  <a:lnTo>
                    <a:pt x="939" y="127"/>
                  </a:lnTo>
                  <a:lnTo>
                    <a:pt x="936" y="130"/>
                  </a:lnTo>
                  <a:cubicBezTo>
                    <a:pt x="936" y="130"/>
                    <a:pt x="935" y="131"/>
                    <a:pt x="934" y="131"/>
                  </a:cubicBezTo>
                  <a:lnTo>
                    <a:pt x="931" y="132"/>
                  </a:lnTo>
                  <a:cubicBezTo>
                    <a:pt x="929" y="132"/>
                    <a:pt x="926" y="133"/>
                    <a:pt x="925" y="132"/>
                  </a:cubicBezTo>
                  <a:lnTo>
                    <a:pt x="906" y="125"/>
                  </a:lnTo>
                  <a:lnTo>
                    <a:pt x="880" y="122"/>
                  </a:lnTo>
                  <a:cubicBezTo>
                    <a:pt x="879" y="122"/>
                    <a:pt x="878" y="122"/>
                    <a:pt x="878" y="122"/>
                  </a:cubicBezTo>
                  <a:lnTo>
                    <a:pt x="871" y="119"/>
                  </a:lnTo>
                  <a:cubicBezTo>
                    <a:pt x="870" y="119"/>
                    <a:pt x="869" y="118"/>
                    <a:pt x="869" y="118"/>
                  </a:cubicBezTo>
                  <a:lnTo>
                    <a:pt x="867" y="116"/>
                  </a:lnTo>
                  <a:lnTo>
                    <a:pt x="863" y="111"/>
                  </a:lnTo>
                  <a:cubicBezTo>
                    <a:pt x="863" y="111"/>
                    <a:pt x="861" y="109"/>
                    <a:pt x="861" y="108"/>
                  </a:cubicBezTo>
                  <a:cubicBezTo>
                    <a:pt x="861" y="108"/>
                    <a:pt x="861" y="107"/>
                    <a:pt x="860" y="106"/>
                  </a:cubicBezTo>
                  <a:lnTo>
                    <a:pt x="860" y="102"/>
                  </a:lnTo>
                  <a:cubicBezTo>
                    <a:pt x="859" y="100"/>
                    <a:pt x="859" y="99"/>
                    <a:pt x="860" y="97"/>
                  </a:cubicBezTo>
                  <a:cubicBezTo>
                    <a:pt x="860" y="96"/>
                    <a:pt x="861" y="95"/>
                    <a:pt x="862" y="94"/>
                  </a:cubicBezTo>
                  <a:cubicBezTo>
                    <a:pt x="862" y="94"/>
                    <a:pt x="862" y="94"/>
                    <a:pt x="862" y="93"/>
                  </a:cubicBezTo>
                  <a:lnTo>
                    <a:pt x="858" y="87"/>
                  </a:lnTo>
                  <a:lnTo>
                    <a:pt x="846" y="80"/>
                  </a:lnTo>
                  <a:lnTo>
                    <a:pt x="834" y="72"/>
                  </a:lnTo>
                  <a:lnTo>
                    <a:pt x="833" y="76"/>
                  </a:lnTo>
                  <a:lnTo>
                    <a:pt x="834" y="77"/>
                  </a:lnTo>
                  <a:cubicBezTo>
                    <a:pt x="836" y="78"/>
                    <a:pt x="838" y="80"/>
                    <a:pt x="838" y="83"/>
                  </a:cubicBezTo>
                  <a:cubicBezTo>
                    <a:pt x="839" y="85"/>
                    <a:pt x="838" y="88"/>
                    <a:pt x="836" y="90"/>
                  </a:cubicBezTo>
                  <a:lnTo>
                    <a:pt x="835" y="90"/>
                  </a:lnTo>
                  <a:lnTo>
                    <a:pt x="836" y="98"/>
                  </a:lnTo>
                  <a:lnTo>
                    <a:pt x="835" y="110"/>
                  </a:lnTo>
                  <a:lnTo>
                    <a:pt x="834" y="115"/>
                  </a:lnTo>
                  <a:lnTo>
                    <a:pt x="830" y="123"/>
                  </a:lnTo>
                  <a:cubicBezTo>
                    <a:pt x="830" y="123"/>
                    <a:pt x="829" y="125"/>
                    <a:pt x="829" y="126"/>
                  </a:cubicBezTo>
                  <a:lnTo>
                    <a:pt x="826" y="128"/>
                  </a:lnTo>
                  <a:cubicBezTo>
                    <a:pt x="825" y="129"/>
                    <a:pt x="824" y="130"/>
                    <a:pt x="824" y="130"/>
                  </a:cubicBezTo>
                  <a:cubicBezTo>
                    <a:pt x="823" y="130"/>
                    <a:pt x="821" y="131"/>
                    <a:pt x="820" y="131"/>
                  </a:cubicBezTo>
                  <a:lnTo>
                    <a:pt x="819" y="131"/>
                  </a:lnTo>
                  <a:lnTo>
                    <a:pt x="818" y="137"/>
                  </a:lnTo>
                  <a:cubicBezTo>
                    <a:pt x="818" y="140"/>
                    <a:pt x="815" y="142"/>
                    <a:pt x="813" y="143"/>
                  </a:cubicBezTo>
                  <a:cubicBezTo>
                    <a:pt x="810" y="143"/>
                    <a:pt x="808" y="143"/>
                    <a:pt x="806" y="141"/>
                  </a:cubicBezTo>
                  <a:lnTo>
                    <a:pt x="799" y="138"/>
                  </a:lnTo>
                  <a:cubicBezTo>
                    <a:pt x="798" y="138"/>
                    <a:pt x="796" y="137"/>
                    <a:pt x="795" y="135"/>
                  </a:cubicBezTo>
                  <a:lnTo>
                    <a:pt x="791" y="130"/>
                  </a:lnTo>
                  <a:lnTo>
                    <a:pt x="789" y="129"/>
                  </a:lnTo>
                  <a:lnTo>
                    <a:pt x="772" y="125"/>
                  </a:lnTo>
                  <a:lnTo>
                    <a:pt x="765" y="126"/>
                  </a:lnTo>
                  <a:lnTo>
                    <a:pt x="767" y="130"/>
                  </a:lnTo>
                  <a:cubicBezTo>
                    <a:pt x="767" y="131"/>
                    <a:pt x="768" y="132"/>
                    <a:pt x="768" y="133"/>
                  </a:cubicBezTo>
                  <a:lnTo>
                    <a:pt x="768" y="135"/>
                  </a:lnTo>
                  <a:cubicBezTo>
                    <a:pt x="768" y="136"/>
                    <a:pt x="768" y="137"/>
                    <a:pt x="768" y="138"/>
                  </a:cubicBezTo>
                  <a:lnTo>
                    <a:pt x="768" y="141"/>
                  </a:lnTo>
                  <a:cubicBezTo>
                    <a:pt x="767" y="142"/>
                    <a:pt x="767" y="142"/>
                    <a:pt x="767" y="143"/>
                  </a:cubicBezTo>
                  <a:lnTo>
                    <a:pt x="764" y="152"/>
                  </a:lnTo>
                  <a:lnTo>
                    <a:pt x="764" y="159"/>
                  </a:lnTo>
                  <a:lnTo>
                    <a:pt x="764" y="163"/>
                  </a:lnTo>
                  <a:cubicBezTo>
                    <a:pt x="764" y="164"/>
                    <a:pt x="763" y="164"/>
                    <a:pt x="763" y="165"/>
                  </a:cubicBezTo>
                  <a:lnTo>
                    <a:pt x="762" y="167"/>
                  </a:lnTo>
                  <a:lnTo>
                    <a:pt x="762" y="168"/>
                  </a:lnTo>
                  <a:lnTo>
                    <a:pt x="760" y="175"/>
                  </a:lnTo>
                  <a:cubicBezTo>
                    <a:pt x="760" y="176"/>
                    <a:pt x="760" y="176"/>
                    <a:pt x="759" y="177"/>
                  </a:cubicBezTo>
                  <a:lnTo>
                    <a:pt x="757" y="182"/>
                  </a:lnTo>
                  <a:cubicBezTo>
                    <a:pt x="756" y="183"/>
                    <a:pt x="756" y="183"/>
                    <a:pt x="755" y="184"/>
                  </a:cubicBezTo>
                  <a:lnTo>
                    <a:pt x="736" y="201"/>
                  </a:lnTo>
                  <a:lnTo>
                    <a:pt x="728" y="205"/>
                  </a:lnTo>
                  <a:cubicBezTo>
                    <a:pt x="727" y="206"/>
                    <a:pt x="726" y="206"/>
                    <a:pt x="725" y="206"/>
                  </a:cubicBezTo>
                  <a:lnTo>
                    <a:pt x="699" y="211"/>
                  </a:lnTo>
                  <a:lnTo>
                    <a:pt x="678" y="220"/>
                  </a:lnTo>
                  <a:lnTo>
                    <a:pt x="672" y="226"/>
                  </a:lnTo>
                  <a:cubicBezTo>
                    <a:pt x="671" y="226"/>
                    <a:pt x="671" y="227"/>
                    <a:pt x="670" y="227"/>
                  </a:cubicBezTo>
                  <a:lnTo>
                    <a:pt x="664" y="231"/>
                  </a:lnTo>
                  <a:cubicBezTo>
                    <a:pt x="663" y="233"/>
                    <a:pt x="661" y="234"/>
                    <a:pt x="659" y="235"/>
                  </a:cubicBezTo>
                  <a:lnTo>
                    <a:pt x="648" y="238"/>
                  </a:lnTo>
                  <a:lnTo>
                    <a:pt x="642" y="246"/>
                  </a:lnTo>
                  <a:lnTo>
                    <a:pt x="634" y="252"/>
                  </a:lnTo>
                  <a:lnTo>
                    <a:pt x="631" y="256"/>
                  </a:lnTo>
                  <a:cubicBezTo>
                    <a:pt x="630" y="257"/>
                    <a:pt x="629" y="258"/>
                    <a:pt x="628" y="259"/>
                  </a:cubicBezTo>
                  <a:cubicBezTo>
                    <a:pt x="628" y="259"/>
                    <a:pt x="628" y="259"/>
                    <a:pt x="627" y="259"/>
                  </a:cubicBezTo>
                  <a:lnTo>
                    <a:pt x="630" y="265"/>
                  </a:lnTo>
                  <a:lnTo>
                    <a:pt x="643" y="278"/>
                  </a:lnTo>
                  <a:cubicBezTo>
                    <a:pt x="644" y="278"/>
                    <a:pt x="644" y="279"/>
                    <a:pt x="645" y="280"/>
                  </a:cubicBezTo>
                  <a:lnTo>
                    <a:pt x="648" y="287"/>
                  </a:lnTo>
                  <a:cubicBezTo>
                    <a:pt x="648" y="287"/>
                    <a:pt x="648" y="288"/>
                    <a:pt x="648" y="289"/>
                  </a:cubicBezTo>
                  <a:lnTo>
                    <a:pt x="649" y="293"/>
                  </a:lnTo>
                  <a:lnTo>
                    <a:pt x="652" y="295"/>
                  </a:lnTo>
                  <a:cubicBezTo>
                    <a:pt x="653" y="295"/>
                    <a:pt x="653" y="295"/>
                    <a:pt x="654" y="296"/>
                  </a:cubicBezTo>
                  <a:lnTo>
                    <a:pt x="657" y="299"/>
                  </a:lnTo>
                  <a:cubicBezTo>
                    <a:pt x="658" y="300"/>
                    <a:pt x="659" y="300"/>
                    <a:pt x="659" y="301"/>
                  </a:cubicBezTo>
                  <a:lnTo>
                    <a:pt x="663" y="304"/>
                  </a:lnTo>
                  <a:cubicBezTo>
                    <a:pt x="663" y="305"/>
                    <a:pt x="664" y="306"/>
                    <a:pt x="664" y="307"/>
                  </a:cubicBezTo>
                  <a:lnTo>
                    <a:pt x="671" y="322"/>
                  </a:lnTo>
                  <a:lnTo>
                    <a:pt x="675" y="327"/>
                  </a:lnTo>
                  <a:cubicBezTo>
                    <a:pt x="677" y="330"/>
                    <a:pt x="678" y="333"/>
                    <a:pt x="676" y="337"/>
                  </a:cubicBezTo>
                  <a:lnTo>
                    <a:pt x="662" y="358"/>
                  </a:lnTo>
                  <a:cubicBezTo>
                    <a:pt x="662" y="359"/>
                    <a:pt x="662" y="361"/>
                    <a:pt x="662" y="362"/>
                  </a:cubicBezTo>
                  <a:cubicBezTo>
                    <a:pt x="662" y="363"/>
                    <a:pt x="662" y="364"/>
                    <a:pt x="661" y="365"/>
                  </a:cubicBezTo>
                  <a:lnTo>
                    <a:pt x="661" y="365"/>
                  </a:lnTo>
                  <a:lnTo>
                    <a:pt x="664" y="365"/>
                  </a:lnTo>
                  <a:lnTo>
                    <a:pt x="665" y="365"/>
                  </a:lnTo>
                  <a:lnTo>
                    <a:pt x="668" y="363"/>
                  </a:lnTo>
                  <a:cubicBezTo>
                    <a:pt x="670" y="363"/>
                    <a:pt x="671" y="363"/>
                    <a:pt x="673" y="363"/>
                  </a:cubicBezTo>
                  <a:lnTo>
                    <a:pt x="676" y="363"/>
                  </a:lnTo>
                  <a:cubicBezTo>
                    <a:pt x="677" y="364"/>
                    <a:pt x="678" y="364"/>
                    <a:pt x="679" y="365"/>
                  </a:cubicBezTo>
                  <a:lnTo>
                    <a:pt x="682" y="367"/>
                  </a:lnTo>
                  <a:lnTo>
                    <a:pt x="685" y="371"/>
                  </a:lnTo>
                  <a:lnTo>
                    <a:pt x="692" y="384"/>
                  </a:lnTo>
                  <a:lnTo>
                    <a:pt x="693" y="389"/>
                  </a:lnTo>
                  <a:lnTo>
                    <a:pt x="692" y="399"/>
                  </a:lnTo>
                  <a:cubicBezTo>
                    <a:pt x="692" y="400"/>
                    <a:pt x="692" y="401"/>
                    <a:pt x="691" y="402"/>
                  </a:cubicBezTo>
                  <a:lnTo>
                    <a:pt x="689" y="406"/>
                  </a:lnTo>
                  <a:cubicBezTo>
                    <a:pt x="689" y="407"/>
                    <a:pt x="689" y="409"/>
                    <a:pt x="688" y="410"/>
                  </a:cubicBezTo>
                  <a:lnTo>
                    <a:pt x="686" y="412"/>
                  </a:lnTo>
                  <a:lnTo>
                    <a:pt x="686" y="413"/>
                  </a:lnTo>
                  <a:cubicBezTo>
                    <a:pt x="687" y="415"/>
                    <a:pt x="687" y="417"/>
                    <a:pt x="685" y="419"/>
                  </a:cubicBezTo>
                  <a:lnTo>
                    <a:pt x="684" y="423"/>
                  </a:lnTo>
                  <a:lnTo>
                    <a:pt x="684" y="426"/>
                  </a:lnTo>
                  <a:lnTo>
                    <a:pt x="685" y="428"/>
                  </a:lnTo>
                  <a:cubicBezTo>
                    <a:pt x="685" y="429"/>
                    <a:pt x="686" y="432"/>
                    <a:pt x="686" y="432"/>
                  </a:cubicBezTo>
                  <a:lnTo>
                    <a:pt x="686" y="435"/>
                  </a:lnTo>
                  <a:cubicBezTo>
                    <a:pt x="686" y="437"/>
                    <a:pt x="685" y="439"/>
                    <a:pt x="684" y="440"/>
                  </a:cubicBezTo>
                  <a:lnTo>
                    <a:pt x="678" y="447"/>
                  </a:lnTo>
                  <a:cubicBezTo>
                    <a:pt x="678" y="447"/>
                    <a:pt x="676" y="448"/>
                    <a:pt x="676" y="449"/>
                  </a:cubicBezTo>
                  <a:cubicBezTo>
                    <a:pt x="675" y="450"/>
                    <a:pt x="673" y="451"/>
                    <a:pt x="671" y="451"/>
                  </a:cubicBezTo>
                  <a:lnTo>
                    <a:pt x="669" y="451"/>
                  </a:lnTo>
                  <a:cubicBezTo>
                    <a:pt x="668" y="451"/>
                    <a:pt x="666" y="450"/>
                    <a:pt x="665" y="450"/>
                  </a:cubicBezTo>
                  <a:cubicBezTo>
                    <a:pt x="664" y="449"/>
                    <a:pt x="664" y="449"/>
                    <a:pt x="663" y="449"/>
                  </a:cubicBezTo>
                  <a:cubicBezTo>
                    <a:pt x="661" y="449"/>
                    <a:pt x="658" y="449"/>
                    <a:pt x="656" y="449"/>
                  </a:cubicBezTo>
                  <a:lnTo>
                    <a:pt x="654" y="448"/>
                  </a:lnTo>
                  <a:cubicBezTo>
                    <a:pt x="653" y="448"/>
                    <a:pt x="653" y="447"/>
                    <a:pt x="652" y="447"/>
                  </a:cubicBezTo>
                  <a:lnTo>
                    <a:pt x="643" y="440"/>
                  </a:lnTo>
                  <a:lnTo>
                    <a:pt x="633" y="429"/>
                  </a:lnTo>
                  <a:lnTo>
                    <a:pt x="631" y="429"/>
                  </a:lnTo>
                  <a:cubicBezTo>
                    <a:pt x="629" y="429"/>
                    <a:pt x="628" y="428"/>
                    <a:pt x="627" y="427"/>
                  </a:cubicBezTo>
                  <a:lnTo>
                    <a:pt x="622" y="423"/>
                  </a:lnTo>
                  <a:cubicBezTo>
                    <a:pt x="621" y="422"/>
                    <a:pt x="620" y="420"/>
                    <a:pt x="619" y="418"/>
                  </a:cubicBezTo>
                  <a:lnTo>
                    <a:pt x="618" y="411"/>
                  </a:lnTo>
                  <a:cubicBezTo>
                    <a:pt x="618" y="410"/>
                    <a:pt x="618" y="408"/>
                    <a:pt x="619" y="407"/>
                  </a:cubicBezTo>
                  <a:lnTo>
                    <a:pt x="621" y="400"/>
                  </a:lnTo>
                  <a:lnTo>
                    <a:pt x="621" y="400"/>
                  </a:lnTo>
                  <a:lnTo>
                    <a:pt x="621" y="400"/>
                  </a:lnTo>
                  <a:cubicBezTo>
                    <a:pt x="620" y="400"/>
                    <a:pt x="619" y="399"/>
                    <a:pt x="619" y="398"/>
                  </a:cubicBezTo>
                  <a:lnTo>
                    <a:pt x="616" y="395"/>
                  </a:lnTo>
                  <a:cubicBezTo>
                    <a:pt x="615" y="394"/>
                    <a:pt x="615" y="393"/>
                    <a:pt x="614" y="392"/>
                  </a:cubicBezTo>
                  <a:lnTo>
                    <a:pt x="609" y="390"/>
                  </a:lnTo>
                  <a:lnTo>
                    <a:pt x="603" y="390"/>
                  </a:lnTo>
                  <a:lnTo>
                    <a:pt x="597" y="392"/>
                  </a:lnTo>
                  <a:lnTo>
                    <a:pt x="589" y="399"/>
                  </a:lnTo>
                  <a:cubicBezTo>
                    <a:pt x="588" y="400"/>
                    <a:pt x="587" y="400"/>
                    <a:pt x="587" y="401"/>
                  </a:cubicBezTo>
                  <a:lnTo>
                    <a:pt x="583" y="402"/>
                  </a:lnTo>
                  <a:lnTo>
                    <a:pt x="578" y="403"/>
                  </a:lnTo>
                  <a:lnTo>
                    <a:pt x="572" y="404"/>
                  </a:lnTo>
                  <a:cubicBezTo>
                    <a:pt x="571" y="403"/>
                    <a:pt x="570" y="403"/>
                    <a:pt x="569" y="403"/>
                  </a:cubicBezTo>
                  <a:lnTo>
                    <a:pt x="566" y="401"/>
                  </a:lnTo>
                  <a:lnTo>
                    <a:pt x="556" y="393"/>
                  </a:lnTo>
                  <a:cubicBezTo>
                    <a:pt x="555" y="392"/>
                    <a:pt x="555" y="392"/>
                    <a:pt x="555" y="391"/>
                  </a:cubicBezTo>
                  <a:lnTo>
                    <a:pt x="553" y="386"/>
                  </a:lnTo>
                  <a:lnTo>
                    <a:pt x="545" y="388"/>
                  </a:lnTo>
                  <a:cubicBezTo>
                    <a:pt x="544" y="388"/>
                    <a:pt x="543" y="388"/>
                    <a:pt x="542" y="388"/>
                  </a:cubicBezTo>
                  <a:lnTo>
                    <a:pt x="532" y="386"/>
                  </a:lnTo>
                  <a:lnTo>
                    <a:pt x="531" y="386"/>
                  </a:lnTo>
                  <a:lnTo>
                    <a:pt x="528" y="388"/>
                  </a:lnTo>
                  <a:cubicBezTo>
                    <a:pt x="527" y="388"/>
                    <a:pt x="526" y="389"/>
                    <a:pt x="525" y="389"/>
                  </a:cubicBezTo>
                  <a:lnTo>
                    <a:pt x="523" y="389"/>
                  </a:lnTo>
                  <a:lnTo>
                    <a:pt x="523" y="390"/>
                  </a:lnTo>
                  <a:lnTo>
                    <a:pt x="523" y="394"/>
                  </a:lnTo>
                  <a:cubicBezTo>
                    <a:pt x="523" y="395"/>
                    <a:pt x="523" y="396"/>
                    <a:pt x="523" y="396"/>
                  </a:cubicBezTo>
                  <a:cubicBezTo>
                    <a:pt x="522" y="397"/>
                    <a:pt x="521" y="400"/>
                    <a:pt x="521" y="400"/>
                  </a:cubicBezTo>
                  <a:lnTo>
                    <a:pt x="515" y="407"/>
                  </a:lnTo>
                  <a:cubicBezTo>
                    <a:pt x="514" y="409"/>
                    <a:pt x="512" y="410"/>
                    <a:pt x="511" y="410"/>
                  </a:cubicBezTo>
                  <a:cubicBezTo>
                    <a:pt x="510" y="410"/>
                    <a:pt x="507" y="411"/>
                    <a:pt x="507" y="411"/>
                  </a:cubicBezTo>
                  <a:lnTo>
                    <a:pt x="462" y="409"/>
                  </a:lnTo>
                  <a:lnTo>
                    <a:pt x="450" y="412"/>
                  </a:lnTo>
                  <a:lnTo>
                    <a:pt x="449" y="413"/>
                  </a:lnTo>
                  <a:cubicBezTo>
                    <a:pt x="448" y="416"/>
                    <a:pt x="447" y="417"/>
                    <a:pt x="444" y="418"/>
                  </a:cubicBezTo>
                  <a:lnTo>
                    <a:pt x="442" y="419"/>
                  </a:lnTo>
                  <a:cubicBezTo>
                    <a:pt x="441" y="419"/>
                    <a:pt x="440" y="419"/>
                    <a:pt x="438" y="419"/>
                  </a:cubicBezTo>
                  <a:lnTo>
                    <a:pt x="427" y="417"/>
                  </a:lnTo>
                  <a:lnTo>
                    <a:pt x="413" y="417"/>
                  </a:lnTo>
                  <a:lnTo>
                    <a:pt x="404" y="415"/>
                  </a:lnTo>
                  <a:lnTo>
                    <a:pt x="401" y="419"/>
                  </a:lnTo>
                  <a:lnTo>
                    <a:pt x="398" y="428"/>
                  </a:lnTo>
                  <a:cubicBezTo>
                    <a:pt x="398" y="429"/>
                    <a:pt x="397" y="430"/>
                    <a:pt x="397" y="430"/>
                  </a:cubicBezTo>
                  <a:lnTo>
                    <a:pt x="393" y="434"/>
                  </a:lnTo>
                  <a:cubicBezTo>
                    <a:pt x="392" y="435"/>
                    <a:pt x="391" y="436"/>
                    <a:pt x="390" y="436"/>
                  </a:cubicBezTo>
                  <a:lnTo>
                    <a:pt x="386" y="438"/>
                  </a:lnTo>
                  <a:lnTo>
                    <a:pt x="375" y="440"/>
                  </a:lnTo>
                  <a:cubicBezTo>
                    <a:pt x="374" y="440"/>
                    <a:pt x="373" y="440"/>
                    <a:pt x="371" y="440"/>
                  </a:cubicBezTo>
                  <a:lnTo>
                    <a:pt x="365" y="438"/>
                  </a:lnTo>
                  <a:lnTo>
                    <a:pt x="365" y="438"/>
                  </a:lnTo>
                  <a:lnTo>
                    <a:pt x="363" y="440"/>
                  </a:lnTo>
                  <a:cubicBezTo>
                    <a:pt x="363" y="441"/>
                    <a:pt x="363" y="441"/>
                    <a:pt x="363" y="441"/>
                  </a:cubicBezTo>
                  <a:lnTo>
                    <a:pt x="364" y="443"/>
                  </a:lnTo>
                  <a:cubicBezTo>
                    <a:pt x="365" y="445"/>
                    <a:pt x="364" y="448"/>
                    <a:pt x="363" y="450"/>
                  </a:cubicBezTo>
                  <a:lnTo>
                    <a:pt x="362" y="453"/>
                  </a:lnTo>
                  <a:cubicBezTo>
                    <a:pt x="361" y="454"/>
                    <a:pt x="359" y="455"/>
                    <a:pt x="358" y="456"/>
                  </a:cubicBezTo>
                  <a:lnTo>
                    <a:pt x="355" y="457"/>
                  </a:lnTo>
                  <a:cubicBezTo>
                    <a:pt x="354" y="458"/>
                    <a:pt x="353" y="458"/>
                    <a:pt x="352" y="458"/>
                  </a:cubicBezTo>
                  <a:lnTo>
                    <a:pt x="343" y="459"/>
                  </a:lnTo>
                  <a:lnTo>
                    <a:pt x="336" y="467"/>
                  </a:lnTo>
                  <a:cubicBezTo>
                    <a:pt x="335" y="468"/>
                    <a:pt x="334" y="468"/>
                    <a:pt x="333" y="469"/>
                  </a:cubicBezTo>
                  <a:lnTo>
                    <a:pt x="329" y="471"/>
                  </a:lnTo>
                  <a:cubicBezTo>
                    <a:pt x="328" y="471"/>
                    <a:pt x="326" y="472"/>
                    <a:pt x="325" y="471"/>
                  </a:cubicBezTo>
                  <a:lnTo>
                    <a:pt x="320" y="471"/>
                  </a:lnTo>
                  <a:cubicBezTo>
                    <a:pt x="317" y="470"/>
                    <a:pt x="314" y="467"/>
                    <a:pt x="313" y="464"/>
                  </a:cubicBezTo>
                  <a:lnTo>
                    <a:pt x="304" y="470"/>
                  </a:lnTo>
                  <a:cubicBezTo>
                    <a:pt x="304" y="471"/>
                    <a:pt x="303" y="471"/>
                    <a:pt x="302" y="471"/>
                  </a:cubicBezTo>
                  <a:lnTo>
                    <a:pt x="298" y="472"/>
                  </a:lnTo>
                  <a:cubicBezTo>
                    <a:pt x="297" y="472"/>
                    <a:pt x="297" y="473"/>
                    <a:pt x="296" y="473"/>
                  </a:cubicBezTo>
                  <a:lnTo>
                    <a:pt x="275" y="472"/>
                  </a:lnTo>
                  <a:cubicBezTo>
                    <a:pt x="274" y="472"/>
                    <a:pt x="273" y="472"/>
                    <a:pt x="271" y="471"/>
                  </a:cubicBezTo>
                  <a:lnTo>
                    <a:pt x="269" y="470"/>
                  </a:lnTo>
                  <a:cubicBezTo>
                    <a:pt x="267" y="469"/>
                    <a:pt x="266" y="468"/>
                    <a:pt x="266" y="466"/>
                  </a:cubicBezTo>
                  <a:lnTo>
                    <a:pt x="264" y="462"/>
                  </a:lnTo>
                  <a:cubicBezTo>
                    <a:pt x="263" y="460"/>
                    <a:pt x="262" y="457"/>
                    <a:pt x="264" y="455"/>
                  </a:cubicBezTo>
                  <a:lnTo>
                    <a:pt x="257" y="448"/>
                  </a:lnTo>
                  <a:lnTo>
                    <a:pt x="248" y="444"/>
                  </a:lnTo>
                  <a:cubicBezTo>
                    <a:pt x="247" y="444"/>
                    <a:pt x="246" y="442"/>
                    <a:pt x="245" y="441"/>
                  </a:cubicBezTo>
                  <a:lnTo>
                    <a:pt x="244" y="439"/>
                  </a:lnTo>
                  <a:cubicBezTo>
                    <a:pt x="243" y="438"/>
                    <a:pt x="243" y="436"/>
                    <a:pt x="242" y="435"/>
                  </a:cubicBezTo>
                  <a:lnTo>
                    <a:pt x="242" y="435"/>
                  </a:lnTo>
                  <a:cubicBezTo>
                    <a:pt x="241" y="436"/>
                    <a:pt x="240" y="436"/>
                    <a:pt x="239" y="436"/>
                  </a:cubicBezTo>
                  <a:lnTo>
                    <a:pt x="234" y="437"/>
                  </a:lnTo>
                  <a:cubicBezTo>
                    <a:pt x="233" y="437"/>
                    <a:pt x="232" y="437"/>
                    <a:pt x="230" y="436"/>
                  </a:cubicBezTo>
                  <a:cubicBezTo>
                    <a:pt x="229" y="436"/>
                    <a:pt x="226" y="434"/>
                    <a:pt x="224" y="433"/>
                  </a:cubicBezTo>
                  <a:cubicBezTo>
                    <a:pt x="224" y="433"/>
                    <a:pt x="224" y="432"/>
                    <a:pt x="223" y="431"/>
                  </a:cubicBezTo>
                  <a:lnTo>
                    <a:pt x="201" y="423"/>
                  </a:lnTo>
                  <a:lnTo>
                    <a:pt x="198" y="427"/>
                  </a:lnTo>
                  <a:cubicBezTo>
                    <a:pt x="198" y="427"/>
                    <a:pt x="197" y="428"/>
                    <a:pt x="196" y="428"/>
                  </a:cubicBezTo>
                  <a:lnTo>
                    <a:pt x="194" y="430"/>
                  </a:lnTo>
                  <a:cubicBezTo>
                    <a:pt x="193" y="431"/>
                    <a:pt x="192" y="432"/>
                    <a:pt x="190" y="432"/>
                  </a:cubicBezTo>
                  <a:lnTo>
                    <a:pt x="188" y="432"/>
                  </a:lnTo>
                  <a:cubicBezTo>
                    <a:pt x="187" y="433"/>
                    <a:pt x="186" y="433"/>
                    <a:pt x="185" y="432"/>
                  </a:cubicBezTo>
                  <a:lnTo>
                    <a:pt x="177" y="431"/>
                  </a:lnTo>
                  <a:cubicBezTo>
                    <a:pt x="176" y="431"/>
                    <a:pt x="176" y="431"/>
                    <a:pt x="175" y="431"/>
                  </a:cubicBezTo>
                  <a:lnTo>
                    <a:pt x="175" y="431"/>
                  </a:lnTo>
                  <a:lnTo>
                    <a:pt x="175" y="431"/>
                  </a:lnTo>
                  <a:lnTo>
                    <a:pt x="176" y="433"/>
                  </a:lnTo>
                  <a:cubicBezTo>
                    <a:pt x="177" y="433"/>
                    <a:pt x="178" y="434"/>
                    <a:pt x="178" y="435"/>
                  </a:cubicBezTo>
                  <a:lnTo>
                    <a:pt x="180" y="442"/>
                  </a:lnTo>
                  <a:lnTo>
                    <a:pt x="180" y="450"/>
                  </a:lnTo>
                  <a:cubicBezTo>
                    <a:pt x="180" y="451"/>
                    <a:pt x="180" y="452"/>
                    <a:pt x="180" y="453"/>
                  </a:cubicBezTo>
                  <a:lnTo>
                    <a:pt x="178" y="459"/>
                  </a:lnTo>
                  <a:lnTo>
                    <a:pt x="175" y="466"/>
                  </a:lnTo>
                  <a:lnTo>
                    <a:pt x="171" y="472"/>
                  </a:lnTo>
                  <a:cubicBezTo>
                    <a:pt x="170" y="473"/>
                    <a:pt x="170" y="473"/>
                    <a:pt x="169" y="474"/>
                  </a:cubicBezTo>
                  <a:lnTo>
                    <a:pt x="167" y="475"/>
                  </a:lnTo>
                  <a:cubicBezTo>
                    <a:pt x="167" y="475"/>
                    <a:pt x="166" y="475"/>
                    <a:pt x="165" y="476"/>
                  </a:cubicBezTo>
                  <a:lnTo>
                    <a:pt x="162" y="477"/>
                  </a:lnTo>
                  <a:lnTo>
                    <a:pt x="158" y="485"/>
                  </a:lnTo>
                  <a:lnTo>
                    <a:pt x="154" y="491"/>
                  </a:lnTo>
                  <a:lnTo>
                    <a:pt x="149" y="496"/>
                  </a:lnTo>
                  <a:lnTo>
                    <a:pt x="139" y="502"/>
                  </a:lnTo>
                  <a:lnTo>
                    <a:pt x="134" y="504"/>
                  </a:lnTo>
                  <a:lnTo>
                    <a:pt x="116" y="507"/>
                  </a:lnTo>
                  <a:cubicBezTo>
                    <a:pt x="115" y="507"/>
                    <a:pt x="113" y="506"/>
                    <a:pt x="111" y="506"/>
                  </a:cubicBezTo>
                  <a:cubicBezTo>
                    <a:pt x="108" y="504"/>
                    <a:pt x="105" y="499"/>
                    <a:pt x="107" y="495"/>
                  </a:cubicBezTo>
                  <a:cubicBezTo>
                    <a:pt x="107" y="495"/>
                    <a:pt x="108" y="493"/>
                    <a:pt x="108" y="492"/>
                  </a:cubicBezTo>
                  <a:lnTo>
                    <a:pt x="110" y="489"/>
                  </a:lnTo>
                  <a:cubicBezTo>
                    <a:pt x="111" y="488"/>
                    <a:pt x="111" y="487"/>
                    <a:pt x="112" y="487"/>
                  </a:cubicBezTo>
                  <a:cubicBezTo>
                    <a:pt x="113" y="486"/>
                    <a:pt x="113" y="486"/>
                    <a:pt x="113" y="486"/>
                  </a:cubicBezTo>
                  <a:cubicBezTo>
                    <a:pt x="113" y="485"/>
                    <a:pt x="113" y="484"/>
                    <a:pt x="114" y="483"/>
                  </a:cubicBezTo>
                  <a:lnTo>
                    <a:pt x="115" y="478"/>
                  </a:lnTo>
                  <a:cubicBezTo>
                    <a:pt x="115" y="478"/>
                    <a:pt x="115" y="479"/>
                    <a:pt x="114" y="479"/>
                  </a:cubicBezTo>
                  <a:cubicBezTo>
                    <a:pt x="112" y="480"/>
                    <a:pt x="109" y="481"/>
                    <a:pt x="106" y="480"/>
                  </a:cubicBezTo>
                  <a:cubicBezTo>
                    <a:pt x="105" y="481"/>
                    <a:pt x="103" y="481"/>
                    <a:pt x="102" y="481"/>
                  </a:cubicBezTo>
                  <a:cubicBezTo>
                    <a:pt x="100" y="481"/>
                    <a:pt x="96" y="481"/>
                    <a:pt x="95" y="479"/>
                  </a:cubicBezTo>
                  <a:lnTo>
                    <a:pt x="93" y="477"/>
                  </a:lnTo>
                  <a:cubicBezTo>
                    <a:pt x="92" y="477"/>
                    <a:pt x="91" y="476"/>
                    <a:pt x="91" y="474"/>
                  </a:cubicBezTo>
                  <a:lnTo>
                    <a:pt x="90" y="472"/>
                  </a:lnTo>
                  <a:cubicBezTo>
                    <a:pt x="90" y="471"/>
                    <a:pt x="89" y="470"/>
                    <a:pt x="89" y="469"/>
                  </a:cubicBezTo>
                  <a:lnTo>
                    <a:pt x="88" y="465"/>
                  </a:lnTo>
                  <a:cubicBezTo>
                    <a:pt x="87" y="464"/>
                    <a:pt x="85" y="462"/>
                    <a:pt x="86" y="459"/>
                  </a:cubicBezTo>
                  <a:cubicBezTo>
                    <a:pt x="86" y="457"/>
                    <a:pt x="88" y="455"/>
                    <a:pt x="90" y="454"/>
                  </a:cubicBezTo>
                  <a:lnTo>
                    <a:pt x="90" y="453"/>
                  </a:lnTo>
                  <a:lnTo>
                    <a:pt x="86" y="447"/>
                  </a:lnTo>
                  <a:cubicBezTo>
                    <a:pt x="84" y="447"/>
                    <a:pt x="80" y="447"/>
                    <a:pt x="79" y="446"/>
                  </a:cubicBezTo>
                  <a:lnTo>
                    <a:pt x="77" y="445"/>
                  </a:lnTo>
                  <a:cubicBezTo>
                    <a:pt x="75" y="444"/>
                    <a:pt x="73" y="442"/>
                    <a:pt x="73" y="440"/>
                  </a:cubicBezTo>
                  <a:cubicBezTo>
                    <a:pt x="73" y="439"/>
                    <a:pt x="72" y="437"/>
                    <a:pt x="72" y="437"/>
                  </a:cubicBezTo>
                  <a:lnTo>
                    <a:pt x="72" y="437"/>
                  </a:lnTo>
                  <a:lnTo>
                    <a:pt x="68" y="432"/>
                  </a:lnTo>
                  <a:cubicBezTo>
                    <a:pt x="68" y="431"/>
                    <a:pt x="68" y="432"/>
                    <a:pt x="68" y="431"/>
                  </a:cubicBezTo>
                  <a:lnTo>
                    <a:pt x="62" y="431"/>
                  </a:lnTo>
                  <a:cubicBezTo>
                    <a:pt x="61" y="431"/>
                    <a:pt x="60" y="431"/>
                    <a:pt x="60" y="430"/>
                  </a:cubicBezTo>
                  <a:lnTo>
                    <a:pt x="57" y="430"/>
                  </a:lnTo>
                  <a:cubicBezTo>
                    <a:pt x="56" y="430"/>
                    <a:pt x="55" y="431"/>
                    <a:pt x="54" y="431"/>
                  </a:cubicBezTo>
                  <a:cubicBezTo>
                    <a:pt x="52" y="431"/>
                    <a:pt x="49" y="431"/>
                    <a:pt x="48" y="430"/>
                  </a:cubicBezTo>
                  <a:lnTo>
                    <a:pt x="44" y="428"/>
                  </a:lnTo>
                  <a:cubicBezTo>
                    <a:pt x="42" y="427"/>
                    <a:pt x="40" y="425"/>
                    <a:pt x="40" y="423"/>
                  </a:cubicBezTo>
                  <a:lnTo>
                    <a:pt x="39" y="420"/>
                  </a:lnTo>
                  <a:cubicBezTo>
                    <a:pt x="39" y="419"/>
                    <a:pt x="39" y="418"/>
                    <a:pt x="39" y="418"/>
                  </a:cubicBezTo>
                  <a:lnTo>
                    <a:pt x="38" y="418"/>
                  </a:lnTo>
                  <a:lnTo>
                    <a:pt x="33" y="428"/>
                  </a:lnTo>
                  <a:cubicBezTo>
                    <a:pt x="32" y="429"/>
                    <a:pt x="31" y="430"/>
                    <a:pt x="30" y="431"/>
                  </a:cubicBezTo>
                  <a:lnTo>
                    <a:pt x="24" y="434"/>
                  </a:lnTo>
                  <a:cubicBezTo>
                    <a:pt x="23" y="434"/>
                    <a:pt x="22" y="434"/>
                    <a:pt x="21" y="434"/>
                  </a:cubicBezTo>
                  <a:lnTo>
                    <a:pt x="13" y="434"/>
                  </a:lnTo>
                  <a:cubicBezTo>
                    <a:pt x="14" y="435"/>
                    <a:pt x="15" y="435"/>
                    <a:pt x="15" y="436"/>
                  </a:cubicBezTo>
                  <a:lnTo>
                    <a:pt x="21" y="441"/>
                  </a:lnTo>
                  <a:cubicBezTo>
                    <a:pt x="23" y="442"/>
                    <a:pt x="24" y="444"/>
                    <a:pt x="24" y="447"/>
                  </a:cubicBezTo>
                  <a:lnTo>
                    <a:pt x="23" y="459"/>
                  </a:lnTo>
                  <a:cubicBezTo>
                    <a:pt x="23" y="460"/>
                    <a:pt x="23" y="461"/>
                    <a:pt x="23" y="462"/>
                  </a:cubicBezTo>
                  <a:lnTo>
                    <a:pt x="21" y="466"/>
                  </a:lnTo>
                  <a:cubicBezTo>
                    <a:pt x="21" y="467"/>
                    <a:pt x="20" y="468"/>
                    <a:pt x="20" y="468"/>
                  </a:cubicBezTo>
                  <a:lnTo>
                    <a:pt x="13" y="478"/>
                  </a:lnTo>
                  <a:lnTo>
                    <a:pt x="11" y="485"/>
                  </a:lnTo>
                  <a:cubicBezTo>
                    <a:pt x="10" y="486"/>
                    <a:pt x="10" y="487"/>
                    <a:pt x="10" y="488"/>
                  </a:cubicBezTo>
                  <a:lnTo>
                    <a:pt x="0" y="500"/>
                  </a:lnTo>
                  <a:lnTo>
                    <a:pt x="1" y="501"/>
                  </a:lnTo>
                  <a:cubicBezTo>
                    <a:pt x="3" y="503"/>
                    <a:pt x="4" y="506"/>
                    <a:pt x="3" y="509"/>
                  </a:cubicBezTo>
                  <a:lnTo>
                    <a:pt x="3" y="510"/>
                  </a:lnTo>
                  <a:lnTo>
                    <a:pt x="3" y="511"/>
                  </a:lnTo>
                  <a:lnTo>
                    <a:pt x="6" y="517"/>
                  </a:lnTo>
                  <a:cubicBezTo>
                    <a:pt x="6" y="518"/>
                    <a:pt x="7" y="519"/>
                    <a:pt x="7" y="521"/>
                  </a:cubicBezTo>
                  <a:lnTo>
                    <a:pt x="6" y="523"/>
                  </a:lnTo>
                  <a:cubicBezTo>
                    <a:pt x="6" y="523"/>
                    <a:pt x="6" y="524"/>
                    <a:pt x="6" y="525"/>
                  </a:cubicBezTo>
                  <a:lnTo>
                    <a:pt x="6" y="525"/>
                  </a:lnTo>
                  <a:cubicBezTo>
                    <a:pt x="7" y="526"/>
                    <a:pt x="8" y="527"/>
                    <a:pt x="9" y="527"/>
                  </a:cubicBezTo>
                  <a:lnTo>
                    <a:pt x="13" y="534"/>
                  </a:lnTo>
                  <a:cubicBezTo>
                    <a:pt x="14" y="535"/>
                    <a:pt x="14" y="536"/>
                    <a:pt x="15" y="536"/>
                  </a:cubicBezTo>
                  <a:lnTo>
                    <a:pt x="17" y="544"/>
                  </a:lnTo>
                  <a:cubicBezTo>
                    <a:pt x="17" y="545"/>
                    <a:pt x="17" y="546"/>
                    <a:pt x="17" y="547"/>
                  </a:cubicBezTo>
                  <a:lnTo>
                    <a:pt x="16" y="552"/>
                  </a:lnTo>
                  <a:lnTo>
                    <a:pt x="17" y="552"/>
                  </a:lnTo>
                  <a:lnTo>
                    <a:pt x="20" y="552"/>
                  </a:lnTo>
                  <a:lnTo>
                    <a:pt x="59" y="564"/>
                  </a:lnTo>
                  <a:cubicBezTo>
                    <a:pt x="62" y="565"/>
                    <a:pt x="64" y="568"/>
                    <a:pt x="64" y="571"/>
                  </a:cubicBezTo>
                  <a:cubicBezTo>
                    <a:pt x="65" y="572"/>
                    <a:pt x="67" y="575"/>
                    <a:pt x="67" y="577"/>
                  </a:cubicBezTo>
                  <a:cubicBezTo>
                    <a:pt x="67" y="578"/>
                    <a:pt x="67" y="580"/>
                    <a:pt x="66" y="581"/>
                  </a:cubicBezTo>
                  <a:lnTo>
                    <a:pt x="66" y="584"/>
                  </a:lnTo>
                  <a:lnTo>
                    <a:pt x="65" y="591"/>
                  </a:lnTo>
                  <a:lnTo>
                    <a:pt x="65" y="592"/>
                  </a:lnTo>
                  <a:lnTo>
                    <a:pt x="68" y="594"/>
                  </a:lnTo>
                  <a:lnTo>
                    <a:pt x="88" y="600"/>
                  </a:lnTo>
                  <a:cubicBezTo>
                    <a:pt x="89" y="600"/>
                    <a:pt x="90" y="601"/>
                    <a:pt x="91" y="602"/>
                  </a:cubicBezTo>
                  <a:lnTo>
                    <a:pt x="101" y="611"/>
                  </a:lnTo>
                  <a:lnTo>
                    <a:pt x="109" y="612"/>
                  </a:lnTo>
                  <a:lnTo>
                    <a:pt x="113" y="611"/>
                  </a:lnTo>
                  <a:lnTo>
                    <a:pt x="118" y="608"/>
                  </a:lnTo>
                  <a:lnTo>
                    <a:pt x="118" y="606"/>
                  </a:lnTo>
                  <a:lnTo>
                    <a:pt x="119" y="601"/>
                  </a:lnTo>
                  <a:cubicBezTo>
                    <a:pt x="120" y="601"/>
                    <a:pt x="120" y="600"/>
                    <a:pt x="120" y="599"/>
                  </a:cubicBezTo>
                  <a:lnTo>
                    <a:pt x="123" y="594"/>
                  </a:lnTo>
                  <a:cubicBezTo>
                    <a:pt x="124" y="592"/>
                    <a:pt x="126" y="591"/>
                    <a:pt x="129" y="590"/>
                  </a:cubicBezTo>
                  <a:lnTo>
                    <a:pt x="132" y="590"/>
                  </a:lnTo>
                  <a:cubicBezTo>
                    <a:pt x="133" y="590"/>
                    <a:pt x="134" y="590"/>
                    <a:pt x="135" y="590"/>
                  </a:cubicBezTo>
                  <a:cubicBezTo>
                    <a:pt x="135" y="590"/>
                    <a:pt x="135" y="590"/>
                    <a:pt x="135" y="589"/>
                  </a:cubicBezTo>
                  <a:lnTo>
                    <a:pt x="138" y="583"/>
                  </a:lnTo>
                  <a:lnTo>
                    <a:pt x="144" y="576"/>
                  </a:lnTo>
                  <a:cubicBezTo>
                    <a:pt x="145" y="575"/>
                    <a:pt x="146" y="574"/>
                    <a:pt x="146" y="574"/>
                  </a:cubicBezTo>
                  <a:lnTo>
                    <a:pt x="152" y="571"/>
                  </a:lnTo>
                  <a:cubicBezTo>
                    <a:pt x="153" y="570"/>
                    <a:pt x="154" y="570"/>
                    <a:pt x="154" y="570"/>
                  </a:cubicBezTo>
                  <a:cubicBezTo>
                    <a:pt x="155" y="570"/>
                    <a:pt x="157" y="569"/>
                    <a:pt x="159" y="570"/>
                  </a:cubicBezTo>
                  <a:cubicBezTo>
                    <a:pt x="160" y="570"/>
                    <a:pt x="162" y="570"/>
                    <a:pt x="162" y="571"/>
                  </a:cubicBezTo>
                  <a:cubicBezTo>
                    <a:pt x="163" y="571"/>
                    <a:pt x="165" y="573"/>
                    <a:pt x="165" y="573"/>
                  </a:cubicBezTo>
                  <a:lnTo>
                    <a:pt x="167" y="575"/>
                  </a:lnTo>
                  <a:lnTo>
                    <a:pt x="171" y="582"/>
                  </a:lnTo>
                  <a:lnTo>
                    <a:pt x="180" y="589"/>
                  </a:lnTo>
                  <a:cubicBezTo>
                    <a:pt x="181" y="590"/>
                    <a:pt x="181" y="592"/>
                    <a:pt x="181" y="593"/>
                  </a:cubicBezTo>
                  <a:lnTo>
                    <a:pt x="182" y="598"/>
                  </a:lnTo>
                  <a:cubicBezTo>
                    <a:pt x="183" y="599"/>
                    <a:pt x="183" y="600"/>
                    <a:pt x="182" y="601"/>
                  </a:cubicBezTo>
                  <a:lnTo>
                    <a:pt x="180" y="610"/>
                  </a:lnTo>
                  <a:lnTo>
                    <a:pt x="180" y="611"/>
                  </a:lnTo>
                  <a:lnTo>
                    <a:pt x="182" y="613"/>
                  </a:lnTo>
                  <a:lnTo>
                    <a:pt x="186" y="613"/>
                  </a:lnTo>
                  <a:lnTo>
                    <a:pt x="210" y="607"/>
                  </a:lnTo>
                  <a:cubicBezTo>
                    <a:pt x="211" y="607"/>
                    <a:pt x="212" y="607"/>
                    <a:pt x="212" y="608"/>
                  </a:cubicBezTo>
                  <a:lnTo>
                    <a:pt x="215" y="608"/>
                  </a:lnTo>
                  <a:cubicBezTo>
                    <a:pt x="216" y="609"/>
                    <a:pt x="217" y="609"/>
                    <a:pt x="218" y="609"/>
                  </a:cubicBezTo>
                  <a:lnTo>
                    <a:pt x="232" y="618"/>
                  </a:lnTo>
                  <a:cubicBezTo>
                    <a:pt x="234" y="619"/>
                    <a:pt x="234" y="620"/>
                    <a:pt x="235" y="621"/>
                  </a:cubicBezTo>
                  <a:lnTo>
                    <a:pt x="237" y="624"/>
                  </a:lnTo>
                  <a:cubicBezTo>
                    <a:pt x="238" y="626"/>
                    <a:pt x="239" y="628"/>
                    <a:pt x="238" y="630"/>
                  </a:cubicBezTo>
                  <a:lnTo>
                    <a:pt x="241" y="632"/>
                  </a:lnTo>
                  <a:lnTo>
                    <a:pt x="243" y="631"/>
                  </a:lnTo>
                  <a:cubicBezTo>
                    <a:pt x="243" y="631"/>
                    <a:pt x="244" y="631"/>
                    <a:pt x="245" y="631"/>
                  </a:cubicBezTo>
                  <a:cubicBezTo>
                    <a:pt x="246" y="631"/>
                    <a:pt x="249" y="631"/>
                    <a:pt x="251" y="632"/>
                  </a:cubicBezTo>
                  <a:cubicBezTo>
                    <a:pt x="251" y="632"/>
                    <a:pt x="253" y="634"/>
                    <a:pt x="254" y="634"/>
                  </a:cubicBezTo>
                  <a:lnTo>
                    <a:pt x="255" y="635"/>
                  </a:lnTo>
                  <a:lnTo>
                    <a:pt x="265" y="633"/>
                  </a:lnTo>
                  <a:lnTo>
                    <a:pt x="275" y="634"/>
                  </a:lnTo>
                  <a:lnTo>
                    <a:pt x="276" y="634"/>
                  </a:lnTo>
                  <a:lnTo>
                    <a:pt x="279" y="628"/>
                  </a:lnTo>
                  <a:cubicBezTo>
                    <a:pt x="279" y="627"/>
                    <a:pt x="280" y="627"/>
                    <a:pt x="280" y="626"/>
                  </a:cubicBezTo>
                  <a:cubicBezTo>
                    <a:pt x="281" y="626"/>
                    <a:pt x="281" y="625"/>
                    <a:pt x="282" y="625"/>
                  </a:cubicBezTo>
                  <a:cubicBezTo>
                    <a:pt x="282" y="624"/>
                    <a:pt x="282" y="623"/>
                    <a:pt x="282" y="623"/>
                  </a:cubicBezTo>
                  <a:lnTo>
                    <a:pt x="286" y="612"/>
                  </a:lnTo>
                  <a:lnTo>
                    <a:pt x="288" y="603"/>
                  </a:lnTo>
                  <a:lnTo>
                    <a:pt x="290" y="598"/>
                  </a:lnTo>
                  <a:cubicBezTo>
                    <a:pt x="291" y="597"/>
                    <a:pt x="291" y="596"/>
                    <a:pt x="292" y="596"/>
                  </a:cubicBezTo>
                  <a:lnTo>
                    <a:pt x="304" y="583"/>
                  </a:lnTo>
                  <a:lnTo>
                    <a:pt x="309" y="580"/>
                  </a:lnTo>
                  <a:lnTo>
                    <a:pt x="325" y="575"/>
                  </a:lnTo>
                  <a:lnTo>
                    <a:pt x="339" y="572"/>
                  </a:lnTo>
                  <a:cubicBezTo>
                    <a:pt x="340" y="572"/>
                    <a:pt x="341" y="572"/>
                    <a:pt x="342" y="572"/>
                  </a:cubicBezTo>
                  <a:lnTo>
                    <a:pt x="349" y="574"/>
                  </a:lnTo>
                  <a:lnTo>
                    <a:pt x="357" y="577"/>
                  </a:lnTo>
                  <a:lnTo>
                    <a:pt x="361" y="572"/>
                  </a:lnTo>
                  <a:cubicBezTo>
                    <a:pt x="362" y="571"/>
                    <a:pt x="362" y="570"/>
                    <a:pt x="363" y="570"/>
                  </a:cubicBezTo>
                  <a:lnTo>
                    <a:pt x="365" y="568"/>
                  </a:lnTo>
                  <a:cubicBezTo>
                    <a:pt x="366" y="568"/>
                    <a:pt x="367" y="567"/>
                    <a:pt x="368" y="567"/>
                  </a:cubicBezTo>
                  <a:lnTo>
                    <a:pt x="370" y="567"/>
                  </a:lnTo>
                  <a:cubicBezTo>
                    <a:pt x="371" y="566"/>
                    <a:pt x="372" y="566"/>
                    <a:pt x="373" y="567"/>
                  </a:cubicBezTo>
                  <a:lnTo>
                    <a:pt x="377" y="567"/>
                  </a:lnTo>
                  <a:cubicBezTo>
                    <a:pt x="378" y="568"/>
                    <a:pt x="378" y="568"/>
                    <a:pt x="379" y="568"/>
                  </a:cubicBezTo>
                  <a:cubicBezTo>
                    <a:pt x="380" y="569"/>
                    <a:pt x="381" y="570"/>
                    <a:pt x="382" y="570"/>
                  </a:cubicBezTo>
                  <a:cubicBezTo>
                    <a:pt x="382" y="570"/>
                    <a:pt x="382" y="571"/>
                    <a:pt x="383" y="571"/>
                  </a:cubicBezTo>
                  <a:lnTo>
                    <a:pt x="389" y="569"/>
                  </a:lnTo>
                  <a:lnTo>
                    <a:pt x="395" y="568"/>
                  </a:lnTo>
                  <a:cubicBezTo>
                    <a:pt x="396" y="568"/>
                    <a:pt x="397" y="568"/>
                    <a:pt x="398" y="568"/>
                  </a:cubicBezTo>
                  <a:lnTo>
                    <a:pt x="408" y="570"/>
                  </a:lnTo>
                  <a:cubicBezTo>
                    <a:pt x="408" y="570"/>
                    <a:pt x="409" y="570"/>
                    <a:pt x="410" y="570"/>
                  </a:cubicBezTo>
                  <a:lnTo>
                    <a:pt x="414" y="571"/>
                  </a:lnTo>
                  <a:cubicBezTo>
                    <a:pt x="415" y="571"/>
                    <a:pt x="417" y="571"/>
                    <a:pt x="418" y="572"/>
                  </a:cubicBezTo>
                  <a:lnTo>
                    <a:pt x="423" y="576"/>
                  </a:lnTo>
                  <a:lnTo>
                    <a:pt x="427" y="573"/>
                  </a:lnTo>
                  <a:cubicBezTo>
                    <a:pt x="428" y="572"/>
                    <a:pt x="429" y="572"/>
                    <a:pt x="430" y="572"/>
                  </a:cubicBezTo>
                  <a:lnTo>
                    <a:pt x="437" y="571"/>
                  </a:lnTo>
                  <a:lnTo>
                    <a:pt x="442" y="567"/>
                  </a:lnTo>
                  <a:lnTo>
                    <a:pt x="451" y="561"/>
                  </a:lnTo>
                  <a:lnTo>
                    <a:pt x="461" y="558"/>
                  </a:lnTo>
                  <a:cubicBezTo>
                    <a:pt x="462" y="558"/>
                    <a:pt x="463" y="557"/>
                    <a:pt x="463" y="557"/>
                  </a:cubicBezTo>
                  <a:lnTo>
                    <a:pt x="476" y="557"/>
                  </a:lnTo>
                  <a:lnTo>
                    <a:pt x="494" y="547"/>
                  </a:lnTo>
                  <a:cubicBezTo>
                    <a:pt x="495" y="547"/>
                    <a:pt x="495" y="547"/>
                    <a:pt x="496" y="547"/>
                  </a:cubicBezTo>
                  <a:lnTo>
                    <a:pt x="509" y="544"/>
                  </a:lnTo>
                  <a:cubicBezTo>
                    <a:pt x="510" y="544"/>
                    <a:pt x="511" y="544"/>
                    <a:pt x="513" y="544"/>
                  </a:cubicBezTo>
                  <a:lnTo>
                    <a:pt x="517" y="546"/>
                  </a:lnTo>
                  <a:cubicBezTo>
                    <a:pt x="521" y="547"/>
                    <a:pt x="523" y="550"/>
                    <a:pt x="523" y="554"/>
                  </a:cubicBezTo>
                  <a:lnTo>
                    <a:pt x="523" y="561"/>
                  </a:lnTo>
                  <a:cubicBezTo>
                    <a:pt x="523" y="563"/>
                    <a:pt x="522" y="565"/>
                    <a:pt x="521" y="566"/>
                  </a:cubicBezTo>
                  <a:lnTo>
                    <a:pt x="517" y="571"/>
                  </a:lnTo>
                  <a:cubicBezTo>
                    <a:pt x="516" y="572"/>
                    <a:pt x="515" y="573"/>
                    <a:pt x="514" y="574"/>
                  </a:cubicBezTo>
                  <a:lnTo>
                    <a:pt x="505" y="579"/>
                  </a:lnTo>
                  <a:lnTo>
                    <a:pt x="510" y="593"/>
                  </a:lnTo>
                  <a:cubicBezTo>
                    <a:pt x="510" y="595"/>
                    <a:pt x="511" y="596"/>
                    <a:pt x="511" y="597"/>
                  </a:cubicBezTo>
                  <a:lnTo>
                    <a:pt x="511" y="597"/>
                  </a:lnTo>
                  <a:lnTo>
                    <a:pt x="512" y="598"/>
                  </a:lnTo>
                  <a:cubicBezTo>
                    <a:pt x="513" y="598"/>
                    <a:pt x="514" y="599"/>
                    <a:pt x="514" y="600"/>
                  </a:cubicBezTo>
                  <a:lnTo>
                    <a:pt x="518" y="604"/>
                  </a:lnTo>
                  <a:lnTo>
                    <a:pt x="524" y="604"/>
                  </a:lnTo>
                  <a:cubicBezTo>
                    <a:pt x="526" y="604"/>
                    <a:pt x="527" y="604"/>
                    <a:pt x="528" y="605"/>
                  </a:cubicBezTo>
                  <a:lnTo>
                    <a:pt x="531" y="607"/>
                  </a:lnTo>
                  <a:cubicBezTo>
                    <a:pt x="533" y="609"/>
                    <a:pt x="534" y="610"/>
                    <a:pt x="535" y="612"/>
                  </a:cubicBezTo>
                  <a:lnTo>
                    <a:pt x="536" y="618"/>
                  </a:lnTo>
                  <a:cubicBezTo>
                    <a:pt x="537" y="619"/>
                    <a:pt x="537" y="620"/>
                    <a:pt x="537" y="620"/>
                  </a:cubicBezTo>
                  <a:lnTo>
                    <a:pt x="537" y="624"/>
                  </a:lnTo>
                  <a:cubicBezTo>
                    <a:pt x="537" y="624"/>
                    <a:pt x="537" y="625"/>
                    <a:pt x="537" y="626"/>
                  </a:cubicBezTo>
                  <a:lnTo>
                    <a:pt x="536" y="63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43" name="Freeform 528">
              <a:extLst>
                <a:ext uri="{FF2B5EF4-FFF2-40B4-BE49-F238E27FC236}">
                  <a16:creationId xmlns:a16="http://schemas.microsoft.com/office/drawing/2014/main" id="{98C8729D-3047-4ACF-BAD2-83329E8CC4A3}"/>
                </a:ext>
              </a:extLst>
            </p:cNvPr>
            <p:cNvSpPr>
              <a:spLocks noChangeArrowheads="1"/>
            </p:cNvSpPr>
            <p:nvPr/>
          </p:nvSpPr>
          <p:spPr bwMode="auto">
            <a:xfrm>
              <a:off x="9196387" y="4054475"/>
              <a:ext cx="119063" cy="274638"/>
            </a:xfrm>
            <a:custGeom>
              <a:avLst/>
              <a:gdLst>
                <a:gd name="T0" fmla="*/ 179 w 329"/>
                <a:gd name="T1" fmla="*/ 738 h 762"/>
                <a:gd name="T2" fmla="*/ 191 w 329"/>
                <a:gd name="T3" fmla="*/ 721 h 762"/>
                <a:gd name="T4" fmla="*/ 189 w 329"/>
                <a:gd name="T5" fmla="*/ 705 h 762"/>
                <a:gd name="T6" fmla="*/ 193 w 329"/>
                <a:gd name="T7" fmla="*/ 674 h 762"/>
                <a:gd name="T8" fmla="*/ 219 w 329"/>
                <a:gd name="T9" fmla="*/ 655 h 762"/>
                <a:gd name="T10" fmla="*/ 242 w 329"/>
                <a:gd name="T11" fmla="*/ 655 h 762"/>
                <a:gd name="T12" fmla="*/ 254 w 329"/>
                <a:gd name="T13" fmla="*/ 637 h 762"/>
                <a:gd name="T14" fmla="*/ 261 w 329"/>
                <a:gd name="T15" fmla="*/ 615 h 762"/>
                <a:gd name="T16" fmla="*/ 276 w 329"/>
                <a:gd name="T17" fmla="*/ 582 h 762"/>
                <a:gd name="T18" fmla="*/ 280 w 329"/>
                <a:gd name="T19" fmla="*/ 565 h 762"/>
                <a:gd name="T20" fmla="*/ 293 w 329"/>
                <a:gd name="T21" fmla="*/ 553 h 762"/>
                <a:gd name="T22" fmla="*/ 311 w 329"/>
                <a:gd name="T23" fmla="*/ 551 h 762"/>
                <a:gd name="T24" fmla="*/ 321 w 329"/>
                <a:gd name="T25" fmla="*/ 537 h 762"/>
                <a:gd name="T26" fmla="*/ 321 w 329"/>
                <a:gd name="T27" fmla="*/ 502 h 762"/>
                <a:gd name="T28" fmla="*/ 314 w 329"/>
                <a:gd name="T29" fmla="*/ 476 h 762"/>
                <a:gd name="T30" fmla="*/ 291 w 329"/>
                <a:gd name="T31" fmla="*/ 456 h 762"/>
                <a:gd name="T32" fmla="*/ 268 w 329"/>
                <a:gd name="T33" fmla="*/ 452 h 762"/>
                <a:gd name="T34" fmla="*/ 242 w 329"/>
                <a:gd name="T35" fmla="*/ 406 h 762"/>
                <a:gd name="T36" fmla="*/ 233 w 329"/>
                <a:gd name="T37" fmla="*/ 383 h 762"/>
                <a:gd name="T38" fmla="*/ 219 w 329"/>
                <a:gd name="T39" fmla="*/ 334 h 762"/>
                <a:gd name="T40" fmla="*/ 221 w 329"/>
                <a:gd name="T41" fmla="*/ 313 h 762"/>
                <a:gd name="T42" fmla="*/ 212 w 329"/>
                <a:gd name="T43" fmla="*/ 285 h 762"/>
                <a:gd name="T44" fmla="*/ 223 w 329"/>
                <a:gd name="T45" fmla="*/ 231 h 762"/>
                <a:gd name="T46" fmla="*/ 231 w 329"/>
                <a:gd name="T47" fmla="*/ 199 h 762"/>
                <a:gd name="T48" fmla="*/ 238 w 329"/>
                <a:gd name="T49" fmla="*/ 181 h 762"/>
                <a:gd name="T50" fmla="*/ 231 w 329"/>
                <a:gd name="T51" fmla="*/ 126 h 762"/>
                <a:gd name="T52" fmla="*/ 174 w 329"/>
                <a:gd name="T53" fmla="*/ 85 h 762"/>
                <a:gd name="T54" fmla="*/ 166 w 329"/>
                <a:gd name="T55" fmla="*/ 67 h 762"/>
                <a:gd name="T56" fmla="*/ 154 w 329"/>
                <a:gd name="T57" fmla="*/ 35 h 762"/>
                <a:gd name="T58" fmla="*/ 127 w 329"/>
                <a:gd name="T59" fmla="*/ 38 h 762"/>
                <a:gd name="T60" fmla="*/ 93 w 329"/>
                <a:gd name="T61" fmla="*/ 48 h 762"/>
                <a:gd name="T62" fmla="*/ 72 w 329"/>
                <a:gd name="T63" fmla="*/ 22 h 762"/>
                <a:gd name="T64" fmla="*/ 74 w 329"/>
                <a:gd name="T65" fmla="*/ 0 h 762"/>
                <a:gd name="T66" fmla="*/ 54 w 329"/>
                <a:gd name="T67" fmla="*/ 33 h 762"/>
                <a:gd name="T68" fmla="*/ 38 w 329"/>
                <a:gd name="T69" fmla="*/ 55 h 762"/>
                <a:gd name="T70" fmla="*/ 23 w 329"/>
                <a:gd name="T71" fmla="*/ 82 h 762"/>
                <a:gd name="T72" fmla="*/ 19 w 329"/>
                <a:gd name="T73" fmla="*/ 137 h 762"/>
                <a:gd name="T74" fmla="*/ 17 w 329"/>
                <a:gd name="T75" fmla="*/ 173 h 762"/>
                <a:gd name="T76" fmla="*/ 16 w 329"/>
                <a:gd name="T77" fmla="*/ 188 h 762"/>
                <a:gd name="T78" fmla="*/ 62 w 329"/>
                <a:gd name="T79" fmla="*/ 213 h 762"/>
                <a:gd name="T80" fmla="*/ 59 w 329"/>
                <a:gd name="T81" fmla="*/ 245 h 762"/>
                <a:gd name="T82" fmla="*/ 65 w 329"/>
                <a:gd name="T83" fmla="*/ 265 h 762"/>
                <a:gd name="T84" fmla="*/ 46 w 329"/>
                <a:gd name="T85" fmla="*/ 285 h 762"/>
                <a:gd name="T86" fmla="*/ 38 w 329"/>
                <a:gd name="T87" fmla="*/ 309 h 762"/>
                <a:gd name="T88" fmla="*/ 27 w 329"/>
                <a:gd name="T89" fmla="*/ 335 h 762"/>
                <a:gd name="T90" fmla="*/ 43 w 329"/>
                <a:gd name="T91" fmla="*/ 344 h 762"/>
                <a:gd name="T92" fmla="*/ 44 w 329"/>
                <a:gd name="T93" fmla="*/ 366 h 762"/>
                <a:gd name="T94" fmla="*/ 35 w 329"/>
                <a:gd name="T95" fmla="*/ 397 h 762"/>
                <a:gd name="T96" fmla="*/ 48 w 329"/>
                <a:gd name="T97" fmla="*/ 438 h 762"/>
                <a:gd name="T98" fmla="*/ 30 w 329"/>
                <a:gd name="T99" fmla="*/ 461 h 762"/>
                <a:gd name="T100" fmla="*/ 17 w 329"/>
                <a:gd name="T101" fmla="*/ 480 h 762"/>
                <a:gd name="T102" fmla="*/ 17 w 329"/>
                <a:gd name="T103" fmla="*/ 523 h 762"/>
                <a:gd name="T104" fmla="*/ 34 w 329"/>
                <a:gd name="T105" fmla="*/ 545 h 762"/>
                <a:gd name="T106" fmla="*/ 38 w 329"/>
                <a:gd name="T107" fmla="*/ 591 h 762"/>
                <a:gd name="T108" fmla="*/ 22 w 329"/>
                <a:gd name="T109" fmla="*/ 604 h 762"/>
                <a:gd name="T110" fmla="*/ 69 w 329"/>
                <a:gd name="T111" fmla="*/ 639 h 762"/>
                <a:gd name="T112" fmla="*/ 99 w 329"/>
                <a:gd name="T113" fmla="*/ 657 h 762"/>
                <a:gd name="T114" fmla="*/ 127 w 329"/>
                <a:gd name="T115" fmla="*/ 689 h 762"/>
                <a:gd name="T116" fmla="*/ 134 w 329"/>
                <a:gd name="T117" fmla="*/ 705 h 762"/>
                <a:gd name="T118" fmla="*/ 144 w 329"/>
                <a:gd name="T119" fmla="*/ 723 h 762"/>
                <a:gd name="T120" fmla="*/ 167 w 329"/>
                <a:gd name="T121" fmla="*/ 761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9" h="762">
                  <a:moveTo>
                    <a:pt x="176" y="754"/>
                  </a:moveTo>
                  <a:lnTo>
                    <a:pt x="182" y="749"/>
                  </a:lnTo>
                  <a:lnTo>
                    <a:pt x="182" y="749"/>
                  </a:lnTo>
                  <a:lnTo>
                    <a:pt x="181" y="746"/>
                  </a:lnTo>
                  <a:lnTo>
                    <a:pt x="180" y="745"/>
                  </a:lnTo>
                  <a:cubicBezTo>
                    <a:pt x="179" y="743"/>
                    <a:pt x="179" y="741"/>
                    <a:pt x="179" y="738"/>
                  </a:cubicBezTo>
                  <a:lnTo>
                    <a:pt x="180" y="736"/>
                  </a:lnTo>
                  <a:lnTo>
                    <a:pt x="180" y="736"/>
                  </a:lnTo>
                  <a:cubicBezTo>
                    <a:pt x="178" y="733"/>
                    <a:pt x="178" y="729"/>
                    <a:pt x="180" y="727"/>
                  </a:cubicBezTo>
                  <a:lnTo>
                    <a:pt x="181" y="725"/>
                  </a:lnTo>
                  <a:cubicBezTo>
                    <a:pt x="182" y="723"/>
                    <a:pt x="183" y="723"/>
                    <a:pt x="185" y="722"/>
                  </a:cubicBezTo>
                  <a:cubicBezTo>
                    <a:pt x="186" y="721"/>
                    <a:pt x="189" y="721"/>
                    <a:pt x="191" y="721"/>
                  </a:cubicBezTo>
                  <a:cubicBezTo>
                    <a:pt x="191" y="721"/>
                    <a:pt x="194" y="721"/>
                    <a:pt x="194" y="722"/>
                  </a:cubicBezTo>
                  <a:lnTo>
                    <a:pt x="202" y="725"/>
                  </a:lnTo>
                  <a:lnTo>
                    <a:pt x="202" y="724"/>
                  </a:lnTo>
                  <a:lnTo>
                    <a:pt x="194" y="711"/>
                  </a:lnTo>
                  <a:lnTo>
                    <a:pt x="191" y="708"/>
                  </a:lnTo>
                  <a:cubicBezTo>
                    <a:pt x="190" y="707"/>
                    <a:pt x="189" y="705"/>
                    <a:pt x="189" y="705"/>
                  </a:cubicBezTo>
                  <a:cubicBezTo>
                    <a:pt x="188" y="704"/>
                    <a:pt x="188" y="703"/>
                    <a:pt x="187" y="702"/>
                  </a:cubicBezTo>
                  <a:lnTo>
                    <a:pt x="184" y="686"/>
                  </a:lnTo>
                  <a:cubicBezTo>
                    <a:pt x="183" y="684"/>
                    <a:pt x="183" y="682"/>
                    <a:pt x="184" y="680"/>
                  </a:cubicBezTo>
                  <a:cubicBezTo>
                    <a:pt x="185" y="678"/>
                    <a:pt x="187" y="676"/>
                    <a:pt x="189" y="675"/>
                  </a:cubicBezTo>
                  <a:lnTo>
                    <a:pt x="191" y="675"/>
                  </a:lnTo>
                  <a:cubicBezTo>
                    <a:pt x="192" y="674"/>
                    <a:pt x="193" y="674"/>
                    <a:pt x="193" y="674"/>
                  </a:cubicBezTo>
                  <a:lnTo>
                    <a:pt x="200" y="674"/>
                  </a:lnTo>
                  <a:lnTo>
                    <a:pt x="204" y="664"/>
                  </a:lnTo>
                  <a:lnTo>
                    <a:pt x="208" y="660"/>
                  </a:lnTo>
                  <a:cubicBezTo>
                    <a:pt x="209" y="659"/>
                    <a:pt x="210" y="658"/>
                    <a:pt x="211" y="658"/>
                  </a:cubicBezTo>
                  <a:lnTo>
                    <a:pt x="214" y="656"/>
                  </a:lnTo>
                  <a:cubicBezTo>
                    <a:pt x="216" y="655"/>
                    <a:pt x="217" y="655"/>
                    <a:pt x="219" y="655"/>
                  </a:cubicBezTo>
                  <a:lnTo>
                    <a:pt x="222" y="656"/>
                  </a:lnTo>
                  <a:lnTo>
                    <a:pt x="223" y="655"/>
                  </a:lnTo>
                  <a:cubicBezTo>
                    <a:pt x="224" y="655"/>
                    <a:pt x="225" y="655"/>
                    <a:pt x="225" y="655"/>
                  </a:cubicBezTo>
                  <a:lnTo>
                    <a:pt x="229" y="654"/>
                  </a:lnTo>
                  <a:cubicBezTo>
                    <a:pt x="230" y="653"/>
                    <a:pt x="231" y="653"/>
                    <a:pt x="232" y="654"/>
                  </a:cubicBezTo>
                  <a:lnTo>
                    <a:pt x="242" y="655"/>
                  </a:lnTo>
                  <a:lnTo>
                    <a:pt x="243" y="655"/>
                  </a:lnTo>
                  <a:lnTo>
                    <a:pt x="253" y="650"/>
                  </a:lnTo>
                  <a:lnTo>
                    <a:pt x="255" y="644"/>
                  </a:lnTo>
                  <a:lnTo>
                    <a:pt x="255" y="641"/>
                  </a:lnTo>
                  <a:lnTo>
                    <a:pt x="255" y="639"/>
                  </a:lnTo>
                  <a:lnTo>
                    <a:pt x="254" y="637"/>
                  </a:lnTo>
                  <a:cubicBezTo>
                    <a:pt x="254" y="637"/>
                    <a:pt x="254" y="636"/>
                    <a:pt x="254" y="635"/>
                  </a:cubicBezTo>
                  <a:cubicBezTo>
                    <a:pt x="254" y="634"/>
                    <a:pt x="255" y="631"/>
                    <a:pt x="255" y="630"/>
                  </a:cubicBezTo>
                  <a:cubicBezTo>
                    <a:pt x="256" y="628"/>
                    <a:pt x="259" y="626"/>
                    <a:pt x="261" y="625"/>
                  </a:cubicBezTo>
                  <a:lnTo>
                    <a:pt x="261" y="623"/>
                  </a:lnTo>
                  <a:lnTo>
                    <a:pt x="261" y="619"/>
                  </a:lnTo>
                  <a:lnTo>
                    <a:pt x="261" y="615"/>
                  </a:lnTo>
                  <a:lnTo>
                    <a:pt x="262" y="607"/>
                  </a:lnTo>
                  <a:cubicBezTo>
                    <a:pt x="262" y="606"/>
                    <a:pt x="262" y="605"/>
                    <a:pt x="263" y="604"/>
                  </a:cubicBezTo>
                  <a:lnTo>
                    <a:pt x="264" y="602"/>
                  </a:lnTo>
                  <a:cubicBezTo>
                    <a:pt x="265" y="601"/>
                    <a:pt x="266" y="600"/>
                    <a:pt x="267" y="600"/>
                  </a:cubicBezTo>
                  <a:lnTo>
                    <a:pt x="270" y="597"/>
                  </a:lnTo>
                  <a:lnTo>
                    <a:pt x="276" y="582"/>
                  </a:lnTo>
                  <a:lnTo>
                    <a:pt x="276" y="582"/>
                  </a:lnTo>
                  <a:lnTo>
                    <a:pt x="275" y="575"/>
                  </a:lnTo>
                  <a:cubicBezTo>
                    <a:pt x="275" y="575"/>
                    <a:pt x="275" y="574"/>
                    <a:pt x="275" y="573"/>
                  </a:cubicBezTo>
                  <a:lnTo>
                    <a:pt x="276" y="571"/>
                  </a:lnTo>
                  <a:cubicBezTo>
                    <a:pt x="276" y="569"/>
                    <a:pt x="277" y="568"/>
                    <a:pt x="278" y="566"/>
                  </a:cubicBezTo>
                  <a:lnTo>
                    <a:pt x="280" y="565"/>
                  </a:lnTo>
                  <a:cubicBezTo>
                    <a:pt x="281" y="564"/>
                    <a:pt x="282" y="563"/>
                    <a:pt x="284" y="562"/>
                  </a:cubicBezTo>
                  <a:lnTo>
                    <a:pt x="286" y="562"/>
                  </a:lnTo>
                  <a:lnTo>
                    <a:pt x="286" y="561"/>
                  </a:lnTo>
                  <a:lnTo>
                    <a:pt x="287" y="558"/>
                  </a:lnTo>
                  <a:cubicBezTo>
                    <a:pt x="288" y="556"/>
                    <a:pt x="289" y="555"/>
                    <a:pt x="290" y="554"/>
                  </a:cubicBezTo>
                  <a:lnTo>
                    <a:pt x="293" y="553"/>
                  </a:lnTo>
                  <a:cubicBezTo>
                    <a:pt x="294" y="552"/>
                    <a:pt x="296" y="551"/>
                    <a:pt x="297" y="551"/>
                  </a:cubicBezTo>
                  <a:lnTo>
                    <a:pt x="302" y="551"/>
                  </a:lnTo>
                  <a:cubicBezTo>
                    <a:pt x="304" y="551"/>
                    <a:pt x="305" y="552"/>
                    <a:pt x="306" y="552"/>
                  </a:cubicBezTo>
                  <a:lnTo>
                    <a:pt x="310" y="554"/>
                  </a:lnTo>
                  <a:lnTo>
                    <a:pt x="311" y="552"/>
                  </a:lnTo>
                  <a:lnTo>
                    <a:pt x="311" y="551"/>
                  </a:lnTo>
                  <a:cubicBezTo>
                    <a:pt x="311" y="549"/>
                    <a:pt x="312" y="548"/>
                    <a:pt x="312" y="547"/>
                  </a:cubicBezTo>
                  <a:lnTo>
                    <a:pt x="313" y="545"/>
                  </a:lnTo>
                  <a:cubicBezTo>
                    <a:pt x="314" y="543"/>
                    <a:pt x="315" y="542"/>
                    <a:pt x="316" y="542"/>
                  </a:cubicBezTo>
                  <a:lnTo>
                    <a:pt x="318" y="540"/>
                  </a:lnTo>
                  <a:cubicBezTo>
                    <a:pt x="318" y="540"/>
                    <a:pt x="319" y="540"/>
                    <a:pt x="320" y="539"/>
                  </a:cubicBezTo>
                  <a:cubicBezTo>
                    <a:pt x="320" y="539"/>
                    <a:pt x="321" y="538"/>
                    <a:pt x="321" y="537"/>
                  </a:cubicBezTo>
                  <a:lnTo>
                    <a:pt x="325" y="534"/>
                  </a:lnTo>
                  <a:lnTo>
                    <a:pt x="325" y="532"/>
                  </a:lnTo>
                  <a:lnTo>
                    <a:pt x="325" y="529"/>
                  </a:lnTo>
                  <a:lnTo>
                    <a:pt x="328" y="515"/>
                  </a:lnTo>
                  <a:lnTo>
                    <a:pt x="327" y="509"/>
                  </a:lnTo>
                  <a:lnTo>
                    <a:pt x="321" y="502"/>
                  </a:lnTo>
                  <a:lnTo>
                    <a:pt x="316" y="497"/>
                  </a:lnTo>
                  <a:cubicBezTo>
                    <a:pt x="315" y="496"/>
                    <a:pt x="315" y="496"/>
                    <a:pt x="314" y="495"/>
                  </a:cubicBezTo>
                  <a:lnTo>
                    <a:pt x="313" y="490"/>
                  </a:lnTo>
                  <a:cubicBezTo>
                    <a:pt x="311" y="489"/>
                    <a:pt x="310" y="487"/>
                    <a:pt x="310" y="485"/>
                  </a:cubicBezTo>
                  <a:cubicBezTo>
                    <a:pt x="309" y="483"/>
                    <a:pt x="310" y="480"/>
                    <a:pt x="312" y="479"/>
                  </a:cubicBezTo>
                  <a:lnTo>
                    <a:pt x="314" y="476"/>
                  </a:lnTo>
                  <a:lnTo>
                    <a:pt x="314" y="473"/>
                  </a:lnTo>
                  <a:lnTo>
                    <a:pt x="313" y="454"/>
                  </a:lnTo>
                  <a:lnTo>
                    <a:pt x="305" y="452"/>
                  </a:lnTo>
                  <a:lnTo>
                    <a:pt x="297" y="451"/>
                  </a:lnTo>
                  <a:lnTo>
                    <a:pt x="297" y="451"/>
                  </a:lnTo>
                  <a:lnTo>
                    <a:pt x="291" y="456"/>
                  </a:lnTo>
                  <a:cubicBezTo>
                    <a:pt x="291" y="456"/>
                    <a:pt x="290" y="457"/>
                    <a:pt x="289" y="457"/>
                  </a:cubicBezTo>
                  <a:lnTo>
                    <a:pt x="286" y="458"/>
                  </a:lnTo>
                  <a:cubicBezTo>
                    <a:pt x="284" y="459"/>
                    <a:pt x="283" y="459"/>
                    <a:pt x="281" y="459"/>
                  </a:cubicBezTo>
                  <a:lnTo>
                    <a:pt x="276" y="458"/>
                  </a:lnTo>
                  <a:cubicBezTo>
                    <a:pt x="275" y="457"/>
                    <a:pt x="274" y="457"/>
                    <a:pt x="273" y="456"/>
                  </a:cubicBezTo>
                  <a:lnTo>
                    <a:pt x="268" y="452"/>
                  </a:lnTo>
                  <a:cubicBezTo>
                    <a:pt x="267" y="451"/>
                    <a:pt x="267" y="450"/>
                    <a:pt x="266" y="449"/>
                  </a:cubicBezTo>
                  <a:lnTo>
                    <a:pt x="263" y="443"/>
                  </a:lnTo>
                  <a:lnTo>
                    <a:pt x="255" y="410"/>
                  </a:lnTo>
                  <a:lnTo>
                    <a:pt x="251" y="410"/>
                  </a:lnTo>
                  <a:cubicBezTo>
                    <a:pt x="250" y="410"/>
                    <a:pt x="249" y="409"/>
                    <a:pt x="248" y="409"/>
                  </a:cubicBezTo>
                  <a:lnTo>
                    <a:pt x="242" y="406"/>
                  </a:lnTo>
                  <a:cubicBezTo>
                    <a:pt x="241" y="406"/>
                    <a:pt x="239" y="404"/>
                    <a:pt x="238" y="402"/>
                  </a:cubicBezTo>
                  <a:lnTo>
                    <a:pt x="237" y="399"/>
                  </a:lnTo>
                  <a:cubicBezTo>
                    <a:pt x="237" y="398"/>
                    <a:pt x="236" y="397"/>
                    <a:pt x="236" y="396"/>
                  </a:cubicBezTo>
                  <a:lnTo>
                    <a:pt x="237" y="391"/>
                  </a:lnTo>
                  <a:lnTo>
                    <a:pt x="236" y="388"/>
                  </a:lnTo>
                  <a:lnTo>
                    <a:pt x="233" y="383"/>
                  </a:lnTo>
                  <a:lnTo>
                    <a:pt x="227" y="374"/>
                  </a:lnTo>
                  <a:cubicBezTo>
                    <a:pt x="226" y="373"/>
                    <a:pt x="226" y="373"/>
                    <a:pt x="226" y="372"/>
                  </a:cubicBezTo>
                  <a:lnTo>
                    <a:pt x="223" y="365"/>
                  </a:lnTo>
                  <a:lnTo>
                    <a:pt x="218" y="342"/>
                  </a:lnTo>
                  <a:cubicBezTo>
                    <a:pt x="218" y="341"/>
                    <a:pt x="218" y="340"/>
                    <a:pt x="218" y="339"/>
                  </a:cubicBezTo>
                  <a:lnTo>
                    <a:pt x="219" y="334"/>
                  </a:lnTo>
                  <a:cubicBezTo>
                    <a:pt x="220" y="332"/>
                    <a:pt x="221" y="330"/>
                    <a:pt x="223" y="328"/>
                  </a:cubicBezTo>
                  <a:cubicBezTo>
                    <a:pt x="225" y="327"/>
                    <a:pt x="227" y="327"/>
                    <a:pt x="228" y="327"/>
                  </a:cubicBezTo>
                  <a:lnTo>
                    <a:pt x="231" y="321"/>
                  </a:lnTo>
                  <a:lnTo>
                    <a:pt x="229" y="320"/>
                  </a:lnTo>
                  <a:cubicBezTo>
                    <a:pt x="228" y="319"/>
                    <a:pt x="226" y="319"/>
                    <a:pt x="225" y="318"/>
                  </a:cubicBezTo>
                  <a:cubicBezTo>
                    <a:pt x="224" y="317"/>
                    <a:pt x="222" y="314"/>
                    <a:pt x="221" y="313"/>
                  </a:cubicBezTo>
                  <a:cubicBezTo>
                    <a:pt x="221" y="312"/>
                    <a:pt x="221" y="310"/>
                    <a:pt x="221" y="310"/>
                  </a:cubicBezTo>
                  <a:lnTo>
                    <a:pt x="218" y="303"/>
                  </a:lnTo>
                  <a:cubicBezTo>
                    <a:pt x="216" y="302"/>
                    <a:pt x="215" y="300"/>
                    <a:pt x="214" y="298"/>
                  </a:cubicBezTo>
                  <a:lnTo>
                    <a:pt x="212" y="294"/>
                  </a:lnTo>
                  <a:cubicBezTo>
                    <a:pt x="212" y="293"/>
                    <a:pt x="212" y="292"/>
                    <a:pt x="212" y="291"/>
                  </a:cubicBezTo>
                  <a:lnTo>
                    <a:pt x="212" y="285"/>
                  </a:lnTo>
                  <a:lnTo>
                    <a:pt x="212" y="283"/>
                  </a:lnTo>
                  <a:cubicBezTo>
                    <a:pt x="211" y="278"/>
                    <a:pt x="214" y="274"/>
                    <a:pt x="218" y="273"/>
                  </a:cubicBezTo>
                  <a:lnTo>
                    <a:pt x="229" y="270"/>
                  </a:lnTo>
                  <a:lnTo>
                    <a:pt x="225" y="253"/>
                  </a:lnTo>
                  <a:lnTo>
                    <a:pt x="223" y="234"/>
                  </a:lnTo>
                  <a:cubicBezTo>
                    <a:pt x="223" y="233"/>
                    <a:pt x="223" y="232"/>
                    <a:pt x="223" y="231"/>
                  </a:cubicBezTo>
                  <a:lnTo>
                    <a:pt x="224" y="228"/>
                  </a:lnTo>
                  <a:lnTo>
                    <a:pt x="226" y="223"/>
                  </a:lnTo>
                  <a:lnTo>
                    <a:pt x="232" y="215"/>
                  </a:lnTo>
                  <a:lnTo>
                    <a:pt x="231" y="207"/>
                  </a:lnTo>
                  <a:cubicBezTo>
                    <a:pt x="231" y="207"/>
                    <a:pt x="231" y="206"/>
                    <a:pt x="231" y="205"/>
                  </a:cubicBezTo>
                  <a:lnTo>
                    <a:pt x="231" y="199"/>
                  </a:lnTo>
                  <a:cubicBezTo>
                    <a:pt x="231" y="197"/>
                    <a:pt x="232" y="194"/>
                    <a:pt x="235" y="193"/>
                  </a:cubicBezTo>
                  <a:lnTo>
                    <a:pt x="235" y="193"/>
                  </a:lnTo>
                  <a:cubicBezTo>
                    <a:pt x="235" y="192"/>
                    <a:pt x="235" y="192"/>
                    <a:pt x="235" y="192"/>
                  </a:cubicBezTo>
                  <a:cubicBezTo>
                    <a:pt x="235" y="191"/>
                    <a:pt x="235" y="188"/>
                    <a:pt x="235" y="187"/>
                  </a:cubicBezTo>
                  <a:lnTo>
                    <a:pt x="236" y="184"/>
                  </a:lnTo>
                  <a:cubicBezTo>
                    <a:pt x="237" y="183"/>
                    <a:pt x="237" y="182"/>
                    <a:pt x="238" y="181"/>
                  </a:cubicBezTo>
                  <a:lnTo>
                    <a:pt x="240" y="179"/>
                  </a:lnTo>
                  <a:lnTo>
                    <a:pt x="242" y="175"/>
                  </a:lnTo>
                  <a:lnTo>
                    <a:pt x="240" y="166"/>
                  </a:lnTo>
                  <a:lnTo>
                    <a:pt x="233" y="146"/>
                  </a:lnTo>
                  <a:lnTo>
                    <a:pt x="232" y="132"/>
                  </a:lnTo>
                  <a:lnTo>
                    <a:pt x="231" y="126"/>
                  </a:lnTo>
                  <a:lnTo>
                    <a:pt x="224" y="111"/>
                  </a:lnTo>
                  <a:lnTo>
                    <a:pt x="216" y="103"/>
                  </a:lnTo>
                  <a:lnTo>
                    <a:pt x="194" y="87"/>
                  </a:lnTo>
                  <a:lnTo>
                    <a:pt x="182" y="88"/>
                  </a:lnTo>
                  <a:lnTo>
                    <a:pt x="178" y="87"/>
                  </a:lnTo>
                  <a:cubicBezTo>
                    <a:pt x="177" y="87"/>
                    <a:pt x="175" y="86"/>
                    <a:pt x="174" y="85"/>
                  </a:cubicBezTo>
                  <a:lnTo>
                    <a:pt x="172" y="83"/>
                  </a:lnTo>
                  <a:cubicBezTo>
                    <a:pt x="171" y="82"/>
                    <a:pt x="171" y="81"/>
                    <a:pt x="170" y="80"/>
                  </a:cubicBezTo>
                  <a:lnTo>
                    <a:pt x="169" y="76"/>
                  </a:lnTo>
                  <a:cubicBezTo>
                    <a:pt x="168" y="75"/>
                    <a:pt x="168" y="73"/>
                    <a:pt x="168" y="72"/>
                  </a:cubicBezTo>
                  <a:lnTo>
                    <a:pt x="168" y="69"/>
                  </a:lnTo>
                  <a:lnTo>
                    <a:pt x="166" y="67"/>
                  </a:lnTo>
                  <a:cubicBezTo>
                    <a:pt x="166" y="67"/>
                    <a:pt x="165" y="66"/>
                    <a:pt x="165" y="65"/>
                  </a:cubicBezTo>
                  <a:cubicBezTo>
                    <a:pt x="164" y="64"/>
                    <a:pt x="163" y="60"/>
                    <a:pt x="163" y="59"/>
                  </a:cubicBezTo>
                  <a:cubicBezTo>
                    <a:pt x="163" y="58"/>
                    <a:pt x="163" y="55"/>
                    <a:pt x="164" y="54"/>
                  </a:cubicBezTo>
                  <a:lnTo>
                    <a:pt x="164" y="54"/>
                  </a:lnTo>
                  <a:cubicBezTo>
                    <a:pt x="164" y="54"/>
                    <a:pt x="162" y="52"/>
                    <a:pt x="162" y="51"/>
                  </a:cubicBezTo>
                  <a:lnTo>
                    <a:pt x="154" y="35"/>
                  </a:lnTo>
                  <a:lnTo>
                    <a:pt x="146" y="31"/>
                  </a:lnTo>
                  <a:cubicBezTo>
                    <a:pt x="145" y="30"/>
                    <a:pt x="144" y="30"/>
                    <a:pt x="144" y="29"/>
                  </a:cubicBezTo>
                  <a:lnTo>
                    <a:pt x="141" y="26"/>
                  </a:lnTo>
                  <a:lnTo>
                    <a:pt x="136" y="34"/>
                  </a:lnTo>
                  <a:cubicBezTo>
                    <a:pt x="135" y="35"/>
                    <a:pt x="133" y="36"/>
                    <a:pt x="132" y="37"/>
                  </a:cubicBezTo>
                  <a:lnTo>
                    <a:pt x="127" y="38"/>
                  </a:lnTo>
                  <a:cubicBezTo>
                    <a:pt x="126" y="38"/>
                    <a:pt x="125" y="38"/>
                    <a:pt x="124" y="38"/>
                  </a:cubicBezTo>
                  <a:lnTo>
                    <a:pt x="117" y="38"/>
                  </a:lnTo>
                  <a:lnTo>
                    <a:pt x="105" y="46"/>
                  </a:lnTo>
                  <a:cubicBezTo>
                    <a:pt x="104" y="47"/>
                    <a:pt x="103" y="47"/>
                    <a:pt x="102" y="48"/>
                  </a:cubicBezTo>
                  <a:cubicBezTo>
                    <a:pt x="101" y="48"/>
                    <a:pt x="98" y="49"/>
                    <a:pt x="97" y="49"/>
                  </a:cubicBezTo>
                  <a:lnTo>
                    <a:pt x="93" y="48"/>
                  </a:lnTo>
                  <a:cubicBezTo>
                    <a:pt x="92" y="48"/>
                    <a:pt x="92" y="48"/>
                    <a:pt x="91" y="47"/>
                  </a:cubicBezTo>
                  <a:lnTo>
                    <a:pt x="87" y="46"/>
                  </a:lnTo>
                  <a:lnTo>
                    <a:pt x="80" y="40"/>
                  </a:lnTo>
                  <a:cubicBezTo>
                    <a:pt x="79" y="39"/>
                    <a:pt x="78" y="38"/>
                    <a:pt x="77" y="37"/>
                  </a:cubicBezTo>
                  <a:lnTo>
                    <a:pt x="73" y="25"/>
                  </a:lnTo>
                  <a:cubicBezTo>
                    <a:pt x="73" y="24"/>
                    <a:pt x="72" y="22"/>
                    <a:pt x="72" y="22"/>
                  </a:cubicBezTo>
                  <a:lnTo>
                    <a:pt x="73" y="16"/>
                  </a:lnTo>
                  <a:lnTo>
                    <a:pt x="73" y="14"/>
                  </a:lnTo>
                  <a:lnTo>
                    <a:pt x="75" y="9"/>
                  </a:lnTo>
                  <a:cubicBezTo>
                    <a:pt x="75" y="9"/>
                    <a:pt x="75" y="8"/>
                    <a:pt x="76" y="8"/>
                  </a:cubicBezTo>
                  <a:lnTo>
                    <a:pt x="75" y="6"/>
                  </a:lnTo>
                  <a:lnTo>
                    <a:pt x="74" y="0"/>
                  </a:lnTo>
                  <a:lnTo>
                    <a:pt x="70" y="4"/>
                  </a:lnTo>
                  <a:lnTo>
                    <a:pt x="63" y="13"/>
                  </a:lnTo>
                  <a:lnTo>
                    <a:pt x="60" y="26"/>
                  </a:lnTo>
                  <a:cubicBezTo>
                    <a:pt x="60" y="27"/>
                    <a:pt x="59" y="28"/>
                    <a:pt x="59" y="28"/>
                  </a:cubicBezTo>
                  <a:lnTo>
                    <a:pt x="56" y="31"/>
                  </a:lnTo>
                  <a:cubicBezTo>
                    <a:pt x="56" y="32"/>
                    <a:pt x="55" y="32"/>
                    <a:pt x="54" y="33"/>
                  </a:cubicBezTo>
                  <a:lnTo>
                    <a:pt x="52" y="35"/>
                  </a:lnTo>
                  <a:cubicBezTo>
                    <a:pt x="52" y="36"/>
                    <a:pt x="51" y="37"/>
                    <a:pt x="51" y="37"/>
                  </a:cubicBezTo>
                  <a:lnTo>
                    <a:pt x="46" y="47"/>
                  </a:lnTo>
                  <a:lnTo>
                    <a:pt x="42" y="52"/>
                  </a:lnTo>
                  <a:cubicBezTo>
                    <a:pt x="41" y="52"/>
                    <a:pt x="41" y="53"/>
                    <a:pt x="40" y="53"/>
                  </a:cubicBezTo>
                  <a:lnTo>
                    <a:pt x="38" y="55"/>
                  </a:lnTo>
                  <a:lnTo>
                    <a:pt x="36" y="58"/>
                  </a:lnTo>
                  <a:lnTo>
                    <a:pt x="25" y="70"/>
                  </a:lnTo>
                  <a:lnTo>
                    <a:pt x="24" y="74"/>
                  </a:lnTo>
                  <a:lnTo>
                    <a:pt x="24" y="76"/>
                  </a:lnTo>
                  <a:cubicBezTo>
                    <a:pt x="24" y="77"/>
                    <a:pt x="24" y="78"/>
                    <a:pt x="24" y="79"/>
                  </a:cubicBezTo>
                  <a:cubicBezTo>
                    <a:pt x="24" y="80"/>
                    <a:pt x="23" y="81"/>
                    <a:pt x="23" y="82"/>
                  </a:cubicBezTo>
                  <a:lnTo>
                    <a:pt x="0" y="116"/>
                  </a:lnTo>
                  <a:lnTo>
                    <a:pt x="2" y="118"/>
                  </a:lnTo>
                  <a:lnTo>
                    <a:pt x="12" y="126"/>
                  </a:lnTo>
                  <a:lnTo>
                    <a:pt x="16" y="130"/>
                  </a:lnTo>
                  <a:cubicBezTo>
                    <a:pt x="17" y="132"/>
                    <a:pt x="18" y="133"/>
                    <a:pt x="18" y="135"/>
                  </a:cubicBezTo>
                  <a:lnTo>
                    <a:pt x="19" y="137"/>
                  </a:lnTo>
                  <a:cubicBezTo>
                    <a:pt x="19" y="139"/>
                    <a:pt x="19" y="140"/>
                    <a:pt x="18" y="142"/>
                  </a:cubicBezTo>
                  <a:lnTo>
                    <a:pt x="14" y="153"/>
                  </a:lnTo>
                  <a:lnTo>
                    <a:pt x="14" y="157"/>
                  </a:lnTo>
                  <a:lnTo>
                    <a:pt x="16" y="162"/>
                  </a:lnTo>
                  <a:cubicBezTo>
                    <a:pt x="18" y="164"/>
                    <a:pt x="18" y="166"/>
                    <a:pt x="18" y="169"/>
                  </a:cubicBezTo>
                  <a:lnTo>
                    <a:pt x="17" y="173"/>
                  </a:lnTo>
                  <a:cubicBezTo>
                    <a:pt x="16" y="175"/>
                    <a:pt x="16" y="176"/>
                    <a:pt x="14" y="177"/>
                  </a:cubicBezTo>
                  <a:lnTo>
                    <a:pt x="14" y="178"/>
                  </a:lnTo>
                  <a:cubicBezTo>
                    <a:pt x="15" y="179"/>
                    <a:pt x="15" y="180"/>
                    <a:pt x="14" y="181"/>
                  </a:cubicBezTo>
                  <a:cubicBezTo>
                    <a:pt x="14" y="182"/>
                    <a:pt x="14" y="183"/>
                    <a:pt x="13" y="184"/>
                  </a:cubicBezTo>
                  <a:cubicBezTo>
                    <a:pt x="14" y="185"/>
                    <a:pt x="14" y="185"/>
                    <a:pt x="14" y="186"/>
                  </a:cubicBezTo>
                  <a:lnTo>
                    <a:pt x="16" y="188"/>
                  </a:lnTo>
                  <a:cubicBezTo>
                    <a:pt x="16" y="189"/>
                    <a:pt x="17" y="190"/>
                    <a:pt x="17" y="191"/>
                  </a:cubicBezTo>
                  <a:lnTo>
                    <a:pt x="20" y="190"/>
                  </a:lnTo>
                  <a:cubicBezTo>
                    <a:pt x="22" y="190"/>
                    <a:pt x="24" y="190"/>
                    <a:pt x="25" y="190"/>
                  </a:cubicBezTo>
                  <a:lnTo>
                    <a:pt x="54" y="203"/>
                  </a:lnTo>
                  <a:cubicBezTo>
                    <a:pt x="57" y="204"/>
                    <a:pt x="60" y="206"/>
                    <a:pt x="61" y="208"/>
                  </a:cubicBezTo>
                  <a:lnTo>
                    <a:pt x="62" y="213"/>
                  </a:lnTo>
                  <a:cubicBezTo>
                    <a:pt x="63" y="214"/>
                    <a:pt x="63" y="215"/>
                    <a:pt x="63" y="216"/>
                  </a:cubicBezTo>
                  <a:lnTo>
                    <a:pt x="63" y="222"/>
                  </a:lnTo>
                  <a:cubicBezTo>
                    <a:pt x="63" y="223"/>
                    <a:pt x="62" y="224"/>
                    <a:pt x="62" y="225"/>
                  </a:cubicBezTo>
                  <a:lnTo>
                    <a:pt x="60" y="228"/>
                  </a:lnTo>
                  <a:cubicBezTo>
                    <a:pt x="59" y="230"/>
                    <a:pt x="59" y="230"/>
                    <a:pt x="58" y="231"/>
                  </a:cubicBezTo>
                  <a:lnTo>
                    <a:pt x="59" y="245"/>
                  </a:lnTo>
                  <a:cubicBezTo>
                    <a:pt x="59" y="246"/>
                    <a:pt x="58" y="248"/>
                    <a:pt x="58" y="249"/>
                  </a:cubicBezTo>
                  <a:lnTo>
                    <a:pt x="57" y="250"/>
                  </a:lnTo>
                  <a:cubicBezTo>
                    <a:pt x="59" y="251"/>
                    <a:pt x="61" y="252"/>
                    <a:pt x="62" y="254"/>
                  </a:cubicBezTo>
                  <a:lnTo>
                    <a:pt x="63" y="256"/>
                  </a:lnTo>
                  <a:cubicBezTo>
                    <a:pt x="63" y="256"/>
                    <a:pt x="64" y="257"/>
                    <a:pt x="64" y="258"/>
                  </a:cubicBezTo>
                  <a:lnTo>
                    <a:pt x="65" y="265"/>
                  </a:lnTo>
                  <a:cubicBezTo>
                    <a:pt x="66" y="268"/>
                    <a:pt x="64" y="272"/>
                    <a:pt x="61" y="274"/>
                  </a:cubicBezTo>
                  <a:lnTo>
                    <a:pt x="59" y="275"/>
                  </a:lnTo>
                  <a:cubicBezTo>
                    <a:pt x="58" y="275"/>
                    <a:pt x="57" y="275"/>
                    <a:pt x="55" y="275"/>
                  </a:cubicBezTo>
                  <a:cubicBezTo>
                    <a:pt x="54" y="277"/>
                    <a:pt x="52" y="279"/>
                    <a:pt x="50" y="279"/>
                  </a:cubicBezTo>
                  <a:lnTo>
                    <a:pt x="44" y="281"/>
                  </a:lnTo>
                  <a:cubicBezTo>
                    <a:pt x="45" y="282"/>
                    <a:pt x="46" y="284"/>
                    <a:pt x="46" y="285"/>
                  </a:cubicBezTo>
                  <a:lnTo>
                    <a:pt x="47" y="289"/>
                  </a:lnTo>
                  <a:cubicBezTo>
                    <a:pt x="47" y="290"/>
                    <a:pt x="47" y="291"/>
                    <a:pt x="46" y="292"/>
                  </a:cubicBezTo>
                  <a:lnTo>
                    <a:pt x="45" y="299"/>
                  </a:lnTo>
                  <a:cubicBezTo>
                    <a:pt x="45" y="300"/>
                    <a:pt x="44" y="301"/>
                    <a:pt x="44" y="302"/>
                  </a:cubicBezTo>
                  <a:lnTo>
                    <a:pt x="40" y="307"/>
                  </a:lnTo>
                  <a:cubicBezTo>
                    <a:pt x="39" y="308"/>
                    <a:pt x="39" y="308"/>
                    <a:pt x="38" y="309"/>
                  </a:cubicBezTo>
                  <a:lnTo>
                    <a:pt x="32" y="313"/>
                  </a:lnTo>
                  <a:lnTo>
                    <a:pt x="33" y="315"/>
                  </a:lnTo>
                  <a:cubicBezTo>
                    <a:pt x="33" y="317"/>
                    <a:pt x="32" y="320"/>
                    <a:pt x="31" y="321"/>
                  </a:cubicBezTo>
                  <a:lnTo>
                    <a:pt x="27" y="325"/>
                  </a:lnTo>
                  <a:cubicBezTo>
                    <a:pt x="27" y="325"/>
                    <a:pt x="27" y="325"/>
                    <a:pt x="27" y="326"/>
                  </a:cubicBezTo>
                  <a:lnTo>
                    <a:pt x="27" y="335"/>
                  </a:lnTo>
                  <a:lnTo>
                    <a:pt x="30" y="335"/>
                  </a:lnTo>
                  <a:cubicBezTo>
                    <a:pt x="31" y="335"/>
                    <a:pt x="32" y="335"/>
                    <a:pt x="33" y="335"/>
                  </a:cubicBezTo>
                  <a:lnTo>
                    <a:pt x="36" y="337"/>
                  </a:lnTo>
                  <a:cubicBezTo>
                    <a:pt x="37" y="337"/>
                    <a:pt x="38" y="338"/>
                    <a:pt x="39" y="339"/>
                  </a:cubicBezTo>
                  <a:lnTo>
                    <a:pt x="42" y="342"/>
                  </a:lnTo>
                  <a:cubicBezTo>
                    <a:pt x="42" y="343"/>
                    <a:pt x="43" y="343"/>
                    <a:pt x="43" y="344"/>
                  </a:cubicBezTo>
                  <a:lnTo>
                    <a:pt x="45" y="349"/>
                  </a:lnTo>
                  <a:cubicBezTo>
                    <a:pt x="46" y="349"/>
                    <a:pt x="46" y="350"/>
                    <a:pt x="46" y="351"/>
                  </a:cubicBezTo>
                  <a:lnTo>
                    <a:pt x="47" y="356"/>
                  </a:lnTo>
                  <a:cubicBezTo>
                    <a:pt x="47" y="357"/>
                    <a:pt x="47" y="358"/>
                    <a:pt x="46" y="359"/>
                  </a:cubicBezTo>
                  <a:lnTo>
                    <a:pt x="45" y="364"/>
                  </a:lnTo>
                  <a:cubicBezTo>
                    <a:pt x="45" y="365"/>
                    <a:pt x="44" y="366"/>
                    <a:pt x="44" y="366"/>
                  </a:cubicBezTo>
                  <a:lnTo>
                    <a:pt x="37" y="379"/>
                  </a:lnTo>
                  <a:lnTo>
                    <a:pt x="37" y="381"/>
                  </a:lnTo>
                  <a:lnTo>
                    <a:pt x="36" y="386"/>
                  </a:lnTo>
                  <a:cubicBezTo>
                    <a:pt x="36" y="388"/>
                    <a:pt x="35" y="389"/>
                    <a:pt x="34" y="390"/>
                  </a:cubicBezTo>
                  <a:lnTo>
                    <a:pt x="35" y="394"/>
                  </a:lnTo>
                  <a:cubicBezTo>
                    <a:pt x="35" y="395"/>
                    <a:pt x="35" y="396"/>
                    <a:pt x="35" y="397"/>
                  </a:cubicBezTo>
                  <a:lnTo>
                    <a:pt x="33" y="415"/>
                  </a:lnTo>
                  <a:lnTo>
                    <a:pt x="34" y="415"/>
                  </a:lnTo>
                  <a:cubicBezTo>
                    <a:pt x="38" y="415"/>
                    <a:pt x="41" y="417"/>
                    <a:pt x="42" y="421"/>
                  </a:cubicBezTo>
                  <a:lnTo>
                    <a:pt x="43" y="425"/>
                  </a:lnTo>
                  <a:lnTo>
                    <a:pt x="48" y="435"/>
                  </a:lnTo>
                  <a:cubicBezTo>
                    <a:pt x="48" y="436"/>
                    <a:pt x="48" y="437"/>
                    <a:pt x="48" y="438"/>
                  </a:cubicBezTo>
                  <a:lnTo>
                    <a:pt x="48" y="444"/>
                  </a:lnTo>
                  <a:cubicBezTo>
                    <a:pt x="48" y="446"/>
                    <a:pt x="47" y="448"/>
                    <a:pt x="46" y="449"/>
                  </a:cubicBezTo>
                  <a:lnTo>
                    <a:pt x="43" y="453"/>
                  </a:lnTo>
                  <a:cubicBezTo>
                    <a:pt x="42" y="454"/>
                    <a:pt x="41" y="455"/>
                    <a:pt x="40" y="455"/>
                  </a:cubicBezTo>
                  <a:lnTo>
                    <a:pt x="32" y="459"/>
                  </a:lnTo>
                  <a:lnTo>
                    <a:pt x="30" y="461"/>
                  </a:lnTo>
                  <a:cubicBezTo>
                    <a:pt x="29" y="463"/>
                    <a:pt x="26" y="464"/>
                    <a:pt x="24" y="464"/>
                  </a:cubicBezTo>
                  <a:cubicBezTo>
                    <a:pt x="24" y="465"/>
                    <a:pt x="24" y="465"/>
                    <a:pt x="24" y="466"/>
                  </a:cubicBezTo>
                  <a:lnTo>
                    <a:pt x="25" y="468"/>
                  </a:lnTo>
                  <a:cubicBezTo>
                    <a:pt x="26" y="472"/>
                    <a:pt x="24" y="475"/>
                    <a:pt x="20" y="477"/>
                  </a:cubicBezTo>
                  <a:lnTo>
                    <a:pt x="17" y="478"/>
                  </a:lnTo>
                  <a:lnTo>
                    <a:pt x="17" y="480"/>
                  </a:lnTo>
                  <a:lnTo>
                    <a:pt x="16" y="500"/>
                  </a:lnTo>
                  <a:lnTo>
                    <a:pt x="14" y="505"/>
                  </a:lnTo>
                  <a:cubicBezTo>
                    <a:pt x="13" y="506"/>
                    <a:pt x="13" y="507"/>
                    <a:pt x="12" y="508"/>
                  </a:cubicBezTo>
                  <a:lnTo>
                    <a:pt x="6" y="513"/>
                  </a:lnTo>
                  <a:lnTo>
                    <a:pt x="14" y="524"/>
                  </a:lnTo>
                  <a:lnTo>
                    <a:pt x="17" y="523"/>
                  </a:lnTo>
                  <a:cubicBezTo>
                    <a:pt x="19" y="522"/>
                    <a:pt x="21" y="523"/>
                    <a:pt x="23" y="524"/>
                  </a:cubicBezTo>
                  <a:lnTo>
                    <a:pt x="28" y="526"/>
                  </a:lnTo>
                  <a:cubicBezTo>
                    <a:pt x="29" y="527"/>
                    <a:pt x="31" y="528"/>
                    <a:pt x="31" y="530"/>
                  </a:cubicBezTo>
                  <a:lnTo>
                    <a:pt x="34" y="535"/>
                  </a:lnTo>
                  <a:cubicBezTo>
                    <a:pt x="34" y="536"/>
                    <a:pt x="35" y="537"/>
                    <a:pt x="34" y="539"/>
                  </a:cubicBezTo>
                  <a:lnTo>
                    <a:pt x="34" y="545"/>
                  </a:lnTo>
                  <a:lnTo>
                    <a:pt x="32" y="551"/>
                  </a:lnTo>
                  <a:cubicBezTo>
                    <a:pt x="32" y="553"/>
                    <a:pt x="32" y="554"/>
                    <a:pt x="31" y="554"/>
                  </a:cubicBezTo>
                  <a:lnTo>
                    <a:pt x="35" y="557"/>
                  </a:lnTo>
                  <a:cubicBezTo>
                    <a:pt x="37" y="558"/>
                    <a:pt x="39" y="560"/>
                    <a:pt x="39" y="563"/>
                  </a:cubicBezTo>
                  <a:lnTo>
                    <a:pt x="40" y="567"/>
                  </a:lnTo>
                  <a:lnTo>
                    <a:pt x="38" y="591"/>
                  </a:lnTo>
                  <a:cubicBezTo>
                    <a:pt x="38" y="593"/>
                    <a:pt x="37" y="595"/>
                    <a:pt x="36" y="597"/>
                  </a:cubicBezTo>
                  <a:lnTo>
                    <a:pt x="34" y="598"/>
                  </a:lnTo>
                  <a:cubicBezTo>
                    <a:pt x="34" y="599"/>
                    <a:pt x="33" y="600"/>
                    <a:pt x="32" y="600"/>
                  </a:cubicBezTo>
                  <a:lnTo>
                    <a:pt x="28" y="602"/>
                  </a:lnTo>
                  <a:lnTo>
                    <a:pt x="22" y="603"/>
                  </a:lnTo>
                  <a:cubicBezTo>
                    <a:pt x="22" y="603"/>
                    <a:pt x="22" y="603"/>
                    <a:pt x="22" y="604"/>
                  </a:cubicBezTo>
                  <a:lnTo>
                    <a:pt x="37" y="620"/>
                  </a:lnTo>
                  <a:lnTo>
                    <a:pt x="41" y="623"/>
                  </a:lnTo>
                  <a:lnTo>
                    <a:pt x="51" y="626"/>
                  </a:lnTo>
                  <a:cubicBezTo>
                    <a:pt x="52" y="627"/>
                    <a:pt x="53" y="627"/>
                    <a:pt x="53" y="628"/>
                  </a:cubicBezTo>
                  <a:lnTo>
                    <a:pt x="60" y="634"/>
                  </a:lnTo>
                  <a:lnTo>
                    <a:pt x="69" y="639"/>
                  </a:lnTo>
                  <a:lnTo>
                    <a:pt x="81" y="643"/>
                  </a:lnTo>
                  <a:cubicBezTo>
                    <a:pt x="82" y="643"/>
                    <a:pt x="83" y="644"/>
                    <a:pt x="84" y="645"/>
                  </a:cubicBezTo>
                  <a:cubicBezTo>
                    <a:pt x="85" y="645"/>
                    <a:pt x="87" y="646"/>
                    <a:pt x="88" y="647"/>
                  </a:cubicBezTo>
                  <a:lnTo>
                    <a:pt x="90" y="652"/>
                  </a:lnTo>
                  <a:cubicBezTo>
                    <a:pt x="92" y="652"/>
                    <a:pt x="93" y="653"/>
                    <a:pt x="94" y="653"/>
                  </a:cubicBezTo>
                  <a:lnTo>
                    <a:pt x="99" y="657"/>
                  </a:lnTo>
                  <a:cubicBezTo>
                    <a:pt x="100" y="658"/>
                    <a:pt x="101" y="658"/>
                    <a:pt x="101" y="659"/>
                  </a:cubicBezTo>
                  <a:lnTo>
                    <a:pt x="105" y="659"/>
                  </a:lnTo>
                  <a:cubicBezTo>
                    <a:pt x="107" y="659"/>
                    <a:pt x="108" y="660"/>
                    <a:pt x="109" y="661"/>
                  </a:cubicBezTo>
                  <a:cubicBezTo>
                    <a:pt x="110" y="661"/>
                    <a:pt x="113" y="663"/>
                    <a:pt x="114" y="665"/>
                  </a:cubicBezTo>
                  <a:lnTo>
                    <a:pt x="125" y="687"/>
                  </a:lnTo>
                  <a:lnTo>
                    <a:pt x="127" y="689"/>
                  </a:lnTo>
                  <a:cubicBezTo>
                    <a:pt x="129" y="691"/>
                    <a:pt x="130" y="693"/>
                    <a:pt x="130" y="696"/>
                  </a:cubicBezTo>
                  <a:cubicBezTo>
                    <a:pt x="129" y="697"/>
                    <a:pt x="129" y="699"/>
                    <a:pt x="128" y="700"/>
                  </a:cubicBezTo>
                  <a:lnTo>
                    <a:pt x="128" y="700"/>
                  </a:lnTo>
                  <a:cubicBezTo>
                    <a:pt x="129" y="701"/>
                    <a:pt x="130" y="701"/>
                    <a:pt x="130" y="702"/>
                  </a:cubicBezTo>
                  <a:cubicBezTo>
                    <a:pt x="131" y="702"/>
                    <a:pt x="132" y="703"/>
                    <a:pt x="132" y="704"/>
                  </a:cubicBezTo>
                  <a:lnTo>
                    <a:pt x="134" y="705"/>
                  </a:lnTo>
                  <a:cubicBezTo>
                    <a:pt x="135" y="705"/>
                    <a:pt x="136" y="705"/>
                    <a:pt x="138" y="706"/>
                  </a:cubicBezTo>
                  <a:lnTo>
                    <a:pt x="140" y="707"/>
                  </a:lnTo>
                  <a:cubicBezTo>
                    <a:pt x="141" y="709"/>
                    <a:pt x="142" y="710"/>
                    <a:pt x="143" y="712"/>
                  </a:cubicBezTo>
                  <a:lnTo>
                    <a:pt x="144" y="717"/>
                  </a:lnTo>
                  <a:cubicBezTo>
                    <a:pt x="144" y="718"/>
                    <a:pt x="144" y="719"/>
                    <a:pt x="144" y="720"/>
                  </a:cubicBezTo>
                  <a:lnTo>
                    <a:pt x="144" y="723"/>
                  </a:lnTo>
                  <a:lnTo>
                    <a:pt x="139" y="738"/>
                  </a:lnTo>
                  <a:cubicBezTo>
                    <a:pt x="142" y="740"/>
                    <a:pt x="142" y="744"/>
                    <a:pt x="141" y="747"/>
                  </a:cubicBezTo>
                  <a:lnTo>
                    <a:pt x="140" y="748"/>
                  </a:lnTo>
                  <a:lnTo>
                    <a:pt x="153" y="753"/>
                  </a:lnTo>
                  <a:lnTo>
                    <a:pt x="163" y="758"/>
                  </a:lnTo>
                  <a:lnTo>
                    <a:pt x="167" y="761"/>
                  </a:lnTo>
                  <a:lnTo>
                    <a:pt x="167" y="761"/>
                  </a:lnTo>
                  <a:lnTo>
                    <a:pt x="169" y="759"/>
                  </a:lnTo>
                  <a:cubicBezTo>
                    <a:pt x="170" y="758"/>
                    <a:pt x="171" y="757"/>
                    <a:pt x="172" y="757"/>
                  </a:cubicBezTo>
                  <a:cubicBezTo>
                    <a:pt x="173" y="756"/>
                    <a:pt x="174" y="756"/>
                    <a:pt x="175" y="756"/>
                  </a:cubicBezTo>
                  <a:cubicBezTo>
                    <a:pt x="175" y="755"/>
                    <a:pt x="176" y="754"/>
                    <a:pt x="176" y="75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grpSp>
      <p:sp>
        <p:nvSpPr>
          <p:cNvPr id="546" name="Text Placeholder 7" descr="SUBTITLE">
            <a:extLst>
              <a:ext uri="{FF2B5EF4-FFF2-40B4-BE49-F238E27FC236}">
                <a16:creationId xmlns:a16="http://schemas.microsoft.com/office/drawing/2014/main" id="{5C9D6365-6480-43F1-8CBB-B434873E8BD5}"/>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548" name="Text Placeholder 547">
            <a:extLst>
              <a:ext uri="{FF2B5EF4-FFF2-40B4-BE49-F238E27FC236}">
                <a16:creationId xmlns:a16="http://schemas.microsoft.com/office/drawing/2014/main" id="{5F7063F9-59B4-43CE-BCA8-7C3859915ECC}"/>
              </a:ext>
            </a:extLst>
          </p:cNvPr>
          <p:cNvSpPr>
            <a:spLocks noGrp="1"/>
          </p:cNvSpPr>
          <p:nvPr>
            <p:ph type="body" sz="quarter" idx="11" hasCustomPrompt="1"/>
          </p:nvPr>
        </p:nvSpPr>
        <p:spPr>
          <a:xfrm>
            <a:off x="1525588" y="2708920"/>
            <a:ext cx="5154612" cy="2943600"/>
          </a:xfrm>
        </p:spPr>
        <p:txBody>
          <a:bodyPr/>
          <a:lstStyle>
            <a:lvl1pPr marL="285750" indent="-285750">
              <a:buFont typeface="Wingdings" charset="2"/>
              <a:buChar char="q"/>
              <a:defRPr/>
            </a:lvl1pPr>
            <a:lvl2pPr marL="685800" indent="-228600">
              <a:buFont typeface="Wingdings" panose="05000000000000000000" pitchFamily="2" charset="2"/>
              <a:buChar char="q"/>
              <a:defRPr/>
            </a:lvl2pPr>
            <a:lvl3pPr marL="1143000" indent="-228600">
              <a:buFont typeface="Wingdings" panose="05000000000000000000" pitchFamily="2" charset="2"/>
              <a:buChar char="q"/>
              <a:defRPr/>
            </a:lvl3pPr>
            <a:lvl4pPr marL="1600200" indent="-228600">
              <a:buFont typeface="Wingdings" panose="05000000000000000000" pitchFamily="2" charset="2"/>
              <a:buChar char="q"/>
              <a:defRPr/>
            </a:lvl4pPr>
            <a:lvl5pPr marL="2057400" indent="-228600">
              <a:buFont typeface="Wingdings" panose="05000000000000000000" pitchFamily="2" charset="2"/>
              <a:buChar char="q"/>
              <a:defRPr/>
            </a:lvl5pPr>
          </a:lstStyle>
          <a:p>
            <a:pPr marL="285750" indent="-285750">
              <a:buFont typeface="Wingdings" charset="2"/>
              <a:buChar char="q"/>
            </a:pPr>
            <a:r>
              <a:rPr lang="en-US" sz="2800">
                <a:solidFill>
                  <a:schemeClr val="tx1"/>
                </a:solidFill>
                <a:latin typeface="GothamBook" charset="0"/>
                <a:ea typeface="GothamBook" charset="0"/>
                <a:cs typeface="GothamBook" charset="0"/>
              </a:rPr>
              <a:t>Est.</a:t>
            </a:r>
            <a:r>
              <a:rPr lang="en-US" sz="2800" baseline="0">
                <a:solidFill>
                  <a:schemeClr val="tx1"/>
                </a:solidFill>
                <a:latin typeface="GothamBook" charset="0"/>
                <a:ea typeface="GothamBook" charset="0"/>
                <a:cs typeface="GothamBook" charset="0"/>
              </a:rPr>
              <a:t> 1998</a:t>
            </a:r>
          </a:p>
          <a:p>
            <a:pPr marL="285750" indent="-285750">
              <a:buFont typeface="Wingdings" charset="2"/>
              <a:buChar char="q"/>
            </a:pPr>
            <a:r>
              <a:rPr lang="en-US" sz="2800" baseline="0">
                <a:solidFill>
                  <a:schemeClr val="tx1"/>
                </a:solidFill>
                <a:latin typeface="GothamBook" charset="0"/>
                <a:ea typeface="GothamBook" charset="0"/>
                <a:cs typeface="GothamBook" charset="0"/>
              </a:rPr>
              <a:t>40 Employees</a:t>
            </a:r>
          </a:p>
          <a:p>
            <a:pPr marL="285750" indent="-285750">
              <a:buFont typeface="Wingdings" charset="2"/>
              <a:buChar char="q"/>
            </a:pPr>
            <a:r>
              <a:rPr lang="en-US" sz="2800" baseline="0">
                <a:solidFill>
                  <a:schemeClr val="tx1"/>
                </a:solidFill>
                <a:latin typeface="GothamBook" charset="0"/>
                <a:ea typeface="GothamBook" charset="0"/>
                <a:cs typeface="GothamBook" charset="0"/>
              </a:rPr>
              <a:t>Privately Owned</a:t>
            </a:r>
          </a:p>
          <a:p>
            <a:pPr marL="285750" indent="-285750">
              <a:buFont typeface="Wingdings" charset="2"/>
              <a:buChar char="q"/>
            </a:pPr>
            <a:r>
              <a:rPr lang="en-US" sz="2800" baseline="0">
                <a:solidFill>
                  <a:schemeClr val="tx1"/>
                </a:solidFill>
                <a:latin typeface="GothamBook" charset="0"/>
                <a:ea typeface="GothamBook" charset="0"/>
                <a:cs typeface="GothamBook" charset="0"/>
              </a:rPr>
              <a:t>7.2 m</a:t>
            </a:r>
            <a:r>
              <a:rPr lang="en-US" sz="2800">
                <a:solidFill>
                  <a:schemeClr val="tx1"/>
                </a:solidFill>
                <a:latin typeface="GothamBook" charset="0"/>
                <a:ea typeface="GothamBook" charset="0"/>
                <a:cs typeface="GothamBook" charset="0"/>
              </a:rPr>
              <a:t>€ revenue in 2017</a:t>
            </a:r>
          </a:p>
          <a:p>
            <a:pPr marL="285750" indent="-285750">
              <a:buFont typeface="Wingdings" charset="2"/>
              <a:buChar char="q"/>
            </a:pPr>
            <a:r>
              <a:rPr lang="en-US" sz="2800">
                <a:solidFill>
                  <a:schemeClr val="tx1"/>
                </a:solidFill>
                <a:latin typeface="GothamBook" charset="0"/>
                <a:ea typeface="GothamBook" charset="0"/>
                <a:cs typeface="GothamBook" charset="0"/>
              </a:rPr>
              <a:t>Located in Central Europe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9575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Ab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325563"/>
          </a:xfrm>
        </p:spPr>
        <p:txBody>
          <a:bodyPr>
            <a:normAutofit/>
          </a:bodyPr>
          <a:lstStyle>
            <a:lvl1pPr algn="ctr">
              <a:defRPr sz="3000">
                <a:latin typeface="GothamBook" charset="0"/>
                <a:ea typeface="GothamBook" charset="0"/>
                <a:cs typeface="GothamBook" charset="0"/>
              </a:defRPr>
            </a:lvl1pPr>
          </a:lstStyle>
          <a:p>
            <a:r>
              <a:rPr lang="en-US"/>
              <a:t>Solutions For </a:t>
            </a:r>
            <a:br>
              <a:rPr lang="en-US"/>
            </a:br>
            <a:r>
              <a:rPr lang="en-US"/>
              <a:t>Particle Accelerators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pic>
        <p:nvPicPr>
          <p:cNvPr id="13" name="Picture 12">
            <a:extLst>
              <a:ext uri="{FF2B5EF4-FFF2-40B4-BE49-F238E27FC236}">
                <a16:creationId xmlns:a16="http://schemas.microsoft.com/office/drawing/2014/main" id="{5126F095-0269-4219-AB81-EE5395E19BCF}"/>
              </a:ext>
            </a:extLst>
          </p:cNvPr>
          <p:cNvPicPr>
            <a:picLocks noChangeAspect="1"/>
          </p:cNvPicPr>
          <p:nvPr userDrawn="1"/>
        </p:nvPicPr>
        <p:blipFill>
          <a:blip r:embed="rId3"/>
          <a:stretch>
            <a:fillRect/>
          </a:stretch>
        </p:blipFill>
        <p:spPr>
          <a:xfrm>
            <a:off x="5392470" y="2329033"/>
            <a:ext cx="6602451" cy="3447122"/>
          </a:xfrm>
          <a:prstGeom prst="rect">
            <a:avLst/>
          </a:prstGeom>
        </p:spPr>
      </p:pic>
      <p:sp>
        <p:nvSpPr>
          <p:cNvPr id="12" name="Text Placeholder 7" descr="SUBTITLE">
            <a:extLst>
              <a:ext uri="{FF2B5EF4-FFF2-40B4-BE49-F238E27FC236}">
                <a16:creationId xmlns:a16="http://schemas.microsoft.com/office/drawing/2014/main" id="{C1D3C8AD-7869-4829-A60D-1C40D9461675}"/>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Text Placeholder 13">
            <a:extLst>
              <a:ext uri="{FF2B5EF4-FFF2-40B4-BE49-F238E27FC236}">
                <a16:creationId xmlns:a16="http://schemas.microsoft.com/office/drawing/2014/main" id="{E6409D62-C504-4CD3-B464-F670286B35F2}"/>
              </a:ext>
            </a:extLst>
          </p:cNvPr>
          <p:cNvSpPr>
            <a:spLocks noGrp="1"/>
          </p:cNvSpPr>
          <p:nvPr>
            <p:ph type="body" sz="quarter" idx="11" hasCustomPrompt="1"/>
          </p:nvPr>
        </p:nvSpPr>
        <p:spPr>
          <a:xfrm>
            <a:off x="983432" y="1988840"/>
            <a:ext cx="4392488" cy="400050"/>
          </a:xfrm>
        </p:spPr>
        <p:txBody>
          <a:bodyPr>
            <a:norm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sz="2000"/>
              <a:t>Subtitle Additional Information</a:t>
            </a:r>
            <a:endParaRPr lang="en-US"/>
          </a:p>
        </p:txBody>
      </p:sp>
      <p:sp>
        <p:nvSpPr>
          <p:cNvPr id="18" name="Text Placeholder 13">
            <a:extLst>
              <a:ext uri="{FF2B5EF4-FFF2-40B4-BE49-F238E27FC236}">
                <a16:creationId xmlns:a16="http://schemas.microsoft.com/office/drawing/2014/main" id="{31BD7E3C-0511-4F76-9C72-07D220044C83}"/>
              </a:ext>
            </a:extLst>
          </p:cNvPr>
          <p:cNvSpPr>
            <a:spLocks noGrp="1"/>
          </p:cNvSpPr>
          <p:nvPr>
            <p:ph type="body" sz="quarter" idx="12" hasCustomPrompt="1"/>
          </p:nvPr>
        </p:nvSpPr>
        <p:spPr>
          <a:xfrm>
            <a:off x="983432" y="4167090"/>
            <a:ext cx="4392488" cy="400050"/>
          </a:xfrm>
        </p:spPr>
        <p:txBody>
          <a:bodyPr>
            <a:norm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sz="2000"/>
              <a:t>Subtitle Additional Information</a:t>
            </a:r>
            <a:endParaRPr lang="en-US"/>
          </a:p>
        </p:txBody>
      </p:sp>
      <p:sp>
        <p:nvSpPr>
          <p:cNvPr id="17" name="Text Placeholder 16">
            <a:extLst>
              <a:ext uri="{FF2B5EF4-FFF2-40B4-BE49-F238E27FC236}">
                <a16:creationId xmlns:a16="http://schemas.microsoft.com/office/drawing/2014/main" id="{D4100B57-A03A-4695-A8A8-D45ED750C192}"/>
              </a:ext>
            </a:extLst>
          </p:cNvPr>
          <p:cNvSpPr>
            <a:spLocks noGrp="1"/>
          </p:cNvSpPr>
          <p:nvPr>
            <p:ph type="body" sz="quarter" idx="13" hasCustomPrompt="1"/>
          </p:nvPr>
        </p:nvSpPr>
        <p:spPr>
          <a:xfrm>
            <a:off x="983432" y="2452688"/>
            <a:ext cx="4392612" cy="1550987"/>
          </a:xfrm>
        </p:spPr>
        <p:txBody>
          <a:bodyPr/>
          <a:lstStyle>
            <a:lvl1pPr marL="0" indent="0">
              <a:buNone/>
              <a:defRPr sz="1600"/>
            </a:lvl1pPr>
            <a:lvl2pPr>
              <a:defRPr sz="1400"/>
            </a:lvl2pPr>
            <a:lvl3pPr>
              <a:defRPr sz="1300"/>
            </a:lvl3pPr>
            <a:lvl4pPr>
              <a:defRPr sz="1200"/>
            </a:lvl4pPr>
            <a:lvl5pPr>
              <a:defRPr sz="1100"/>
            </a:lvl5pPr>
          </a:lstStyle>
          <a:p>
            <a:pPr algn="ct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algn="ct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p:txBody>
      </p:sp>
      <p:sp>
        <p:nvSpPr>
          <p:cNvPr id="23" name="Text Placeholder 16">
            <a:extLst>
              <a:ext uri="{FF2B5EF4-FFF2-40B4-BE49-F238E27FC236}">
                <a16:creationId xmlns:a16="http://schemas.microsoft.com/office/drawing/2014/main" id="{F420C12B-7DDF-4873-9491-DC744375BD3E}"/>
              </a:ext>
            </a:extLst>
          </p:cNvPr>
          <p:cNvSpPr>
            <a:spLocks noGrp="1"/>
          </p:cNvSpPr>
          <p:nvPr>
            <p:ph type="body" sz="quarter" idx="15" hasCustomPrompt="1"/>
          </p:nvPr>
        </p:nvSpPr>
        <p:spPr>
          <a:xfrm>
            <a:off x="983308" y="4636992"/>
            <a:ext cx="4392612" cy="1550987"/>
          </a:xfrm>
        </p:spPr>
        <p:txBody>
          <a:bodyPr/>
          <a:lstStyle>
            <a:lvl1pPr marL="0" indent="0">
              <a:buNone/>
              <a:defRPr sz="1600"/>
            </a:lvl1pPr>
            <a:lvl2pPr>
              <a:defRPr sz="1400"/>
            </a:lvl2pPr>
            <a:lvl3pPr>
              <a:defRPr sz="1300"/>
            </a:lvl3pPr>
            <a:lvl4pPr>
              <a:defRPr sz="1200"/>
            </a:lvl4pPr>
            <a:lvl5pPr>
              <a:defRPr sz="1100"/>
            </a:lvl5pPr>
          </a:lstStyle>
          <a:p>
            <a:pPr algn="ct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algn="ct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p:txBody>
      </p:sp>
    </p:spTree>
    <p:extLst>
      <p:ext uri="{BB962C8B-B14F-4D97-AF65-F5344CB8AC3E}">
        <p14:creationId xmlns:p14="http://schemas.microsoft.com/office/powerpoint/2010/main" val="1364774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Fac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325563"/>
          </a:xfrm>
        </p:spPr>
        <p:txBody>
          <a:bodyPr>
            <a:normAutofit/>
          </a:bodyPr>
          <a:lstStyle>
            <a:lvl1pPr algn="ctr">
              <a:defRPr sz="3000">
                <a:latin typeface="GothamBook" charset="0"/>
                <a:ea typeface="GothamBook" charset="0"/>
                <a:cs typeface="GothamBook" charset="0"/>
              </a:defRPr>
            </a:lvl1pPr>
          </a:lstStyle>
          <a:p>
            <a:r>
              <a:rPr lang="en-US"/>
              <a:t>Click to edit </a:t>
            </a:r>
            <a:br>
              <a:rPr lang="en-US"/>
            </a:br>
            <a:r>
              <a:rPr lang="en-US"/>
              <a:t>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3" name="Oval 2"/>
          <p:cNvSpPr/>
          <p:nvPr userDrawn="1"/>
        </p:nvSpPr>
        <p:spPr>
          <a:xfrm>
            <a:off x="1235460" y="2062392"/>
            <a:ext cx="1656184" cy="1656184"/>
          </a:xfrm>
          <a:prstGeom prst="ellipse">
            <a:avLst/>
          </a:prstGeom>
          <a:solidFill>
            <a:srgbClr val="EA8333"/>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ppleSystemUIFont" charset="-120"/>
              <a:buNone/>
              <a:tabLst/>
              <a:defRPr/>
            </a:pPr>
            <a:r>
              <a:rPr lang="en-US" sz="4000">
                <a:solidFill>
                  <a:schemeClr val="bg1"/>
                </a:solidFill>
              </a:rPr>
              <a:t>✓</a:t>
            </a:r>
          </a:p>
        </p:txBody>
      </p:sp>
      <p:sp>
        <p:nvSpPr>
          <p:cNvPr id="26" name="Oval 25"/>
          <p:cNvSpPr/>
          <p:nvPr userDrawn="1"/>
        </p:nvSpPr>
        <p:spPr>
          <a:xfrm>
            <a:off x="5267908" y="2042036"/>
            <a:ext cx="1656184" cy="1656184"/>
          </a:xfrm>
          <a:prstGeom prst="ellipse">
            <a:avLst/>
          </a:prstGeom>
          <a:solidFill>
            <a:srgbClr val="EA8333"/>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ppleSystemUIFont" charset="-120"/>
              <a:buNone/>
              <a:tabLst/>
              <a:defRPr/>
            </a:pPr>
            <a:r>
              <a:rPr lang="en-US" sz="4000">
                <a:solidFill>
                  <a:schemeClr val="bg1"/>
                </a:solidFill>
              </a:rPr>
              <a:t>✓</a:t>
            </a:r>
          </a:p>
        </p:txBody>
      </p:sp>
      <p:sp>
        <p:nvSpPr>
          <p:cNvPr id="27" name="Oval 26"/>
          <p:cNvSpPr/>
          <p:nvPr userDrawn="1"/>
        </p:nvSpPr>
        <p:spPr>
          <a:xfrm>
            <a:off x="9156340" y="2057538"/>
            <a:ext cx="1656184" cy="1656184"/>
          </a:xfrm>
          <a:prstGeom prst="ellipse">
            <a:avLst/>
          </a:prstGeom>
          <a:solidFill>
            <a:srgbClr val="EA8333"/>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ppleSystemUIFont" charset="-120"/>
              <a:buNone/>
              <a:tabLst/>
              <a:defRPr/>
            </a:pPr>
            <a:r>
              <a:rPr lang="en-US" sz="4000">
                <a:solidFill>
                  <a:schemeClr val="bg1"/>
                </a:solidFill>
              </a:rPr>
              <a:t>✓</a:t>
            </a:r>
          </a:p>
        </p:txBody>
      </p:sp>
      <p:sp>
        <p:nvSpPr>
          <p:cNvPr id="16" name="Text Placeholder 7" descr="SUBTITLE">
            <a:extLst>
              <a:ext uri="{FF2B5EF4-FFF2-40B4-BE49-F238E27FC236}">
                <a16:creationId xmlns:a16="http://schemas.microsoft.com/office/drawing/2014/main" id="{E2C7D300-F44D-47CD-BDAF-4BC282C5E79B}"/>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9" name="Text Placeholder 8">
            <a:extLst>
              <a:ext uri="{FF2B5EF4-FFF2-40B4-BE49-F238E27FC236}">
                <a16:creationId xmlns:a16="http://schemas.microsoft.com/office/drawing/2014/main" id="{039C9024-23FF-425D-AB47-A754399D62B0}"/>
              </a:ext>
            </a:extLst>
          </p:cNvPr>
          <p:cNvSpPr>
            <a:spLocks noGrp="1"/>
          </p:cNvSpPr>
          <p:nvPr>
            <p:ph type="body" sz="quarter" idx="11" hasCustomPrompt="1"/>
          </p:nvPr>
        </p:nvSpPr>
        <p:spPr>
          <a:xfrm>
            <a:off x="263352" y="4025950"/>
            <a:ext cx="3600450" cy="411162"/>
          </a:xfrm>
        </p:spPr>
        <p:txBody>
          <a:bodyPr>
            <a:norm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Subtitle Information</a:t>
            </a:r>
          </a:p>
        </p:txBody>
      </p:sp>
      <p:sp>
        <p:nvSpPr>
          <p:cNvPr id="12" name="Text Placeholder 11">
            <a:extLst>
              <a:ext uri="{FF2B5EF4-FFF2-40B4-BE49-F238E27FC236}">
                <a16:creationId xmlns:a16="http://schemas.microsoft.com/office/drawing/2014/main" id="{4B91981C-5AEE-405D-8B7C-5426FA1DB471}"/>
              </a:ext>
            </a:extLst>
          </p:cNvPr>
          <p:cNvSpPr>
            <a:spLocks noGrp="1"/>
          </p:cNvSpPr>
          <p:nvPr>
            <p:ph type="body" sz="quarter" idx="12" hasCustomPrompt="1"/>
          </p:nvPr>
        </p:nvSpPr>
        <p:spPr>
          <a:xfrm>
            <a:off x="263352" y="4509120"/>
            <a:ext cx="3600450" cy="1076325"/>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defRPr sz="1400"/>
            </a:lvl2pPr>
            <a:lvl3pPr>
              <a:defRPr sz="1300"/>
            </a:lvl3pPr>
            <a:lvl4pPr>
              <a:defRPr sz="1200"/>
            </a:lvl4pPr>
            <a:lvl5pPr>
              <a:defRPr sz="11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a:latin typeface="GothamBook" charset="0"/>
              <a:ea typeface="GothamBook" charset="0"/>
              <a:cs typeface="GothamBook" charset="0"/>
            </a:endParaRPr>
          </a:p>
          <a:p>
            <a:pPr lvl="0"/>
            <a:endParaRPr lang="en-US"/>
          </a:p>
        </p:txBody>
      </p:sp>
      <p:sp>
        <p:nvSpPr>
          <p:cNvPr id="25" name="Text Placeholder 8">
            <a:extLst>
              <a:ext uri="{FF2B5EF4-FFF2-40B4-BE49-F238E27FC236}">
                <a16:creationId xmlns:a16="http://schemas.microsoft.com/office/drawing/2014/main" id="{CEDFA52D-1594-461F-AD0F-DB3DC306EEFE}"/>
              </a:ext>
            </a:extLst>
          </p:cNvPr>
          <p:cNvSpPr>
            <a:spLocks noGrp="1"/>
          </p:cNvSpPr>
          <p:nvPr>
            <p:ph type="body" sz="quarter" idx="13" hasCustomPrompt="1"/>
          </p:nvPr>
        </p:nvSpPr>
        <p:spPr>
          <a:xfrm>
            <a:off x="4223792" y="4035137"/>
            <a:ext cx="3600450" cy="411162"/>
          </a:xfrm>
        </p:spPr>
        <p:txBody>
          <a:bodyPr>
            <a:norm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Subtitle Information</a:t>
            </a:r>
          </a:p>
        </p:txBody>
      </p:sp>
      <p:sp>
        <p:nvSpPr>
          <p:cNvPr id="29" name="Text Placeholder 8">
            <a:extLst>
              <a:ext uri="{FF2B5EF4-FFF2-40B4-BE49-F238E27FC236}">
                <a16:creationId xmlns:a16="http://schemas.microsoft.com/office/drawing/2014/main" id="{68445E53-7878-4109-A9CC-7DEF97A904B9}"/>
              </a:ext>
            </a:extLst>
          </p:cNvPr>
          <p:cNvSpPr>
            <a:spLocks noGrp="1"/>
          </p:cNvSpPr>
          <p:nvPr>
            <p:ph type="body" sz="quarter" idx="15" hasCustomPrompt="1"/>
          </p:nvPr>
        </p:nvSpPr>
        <p:spPr>
          <a:xfrm>
            <a:off x="8184232" y="4035137"/>
            <a:ext cx="3600450" cy="411162"/>
          </a:xfrm>
        </p:spPr>
        <p:txBody>
          <a:bodyPr>
            <a:norm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Subtitle Information</a:t>
            </a:r>
          </a:p>
        </p:txBody>
      </p:sp>
      <p:sp>
        <p:nvSpPr>
          <p:cNvPr id="31" name="Text Placeholder 11">
            <a:extLst>
              <a:ext uri="{FF2B5EF4-FFF2-40B4-BE49-F238E27FC236}">
                <a16:creationId xmlns:a16="http://schemas.microsoft.com/office/drawing/2014/main" id="{D1CAE91A-7EC8-4481-AF1B-A21800622A62}"/>
              </a:ext>
            </a:extLst>
          </p:cNvPr>
          <p:cNvSpPr>
            <a:spLocks noGrp="1"/>
          </p:cNvSpPr>
          <p:nvPr>
            <p:ph type="body" sz="quarter" idx="17" hasCustomPrompt="1"/>
          </p:nvPr>
        </p:nvSpPr>
        <p:spPr>
          <a:xfrm>
            <a:off x="4223792" y="4503834"/>
            <a:ext cx="3600450" cy="1076325"/>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defRPr sz="1400"/>
            </a:lvl2pPr>
            <a:lvl3pPr>
              <a:defRPr sz="1300"/>
            </a:lvl3pPr>
            <a:lvl4pPr>
              <a:defRPr sz="1200"/>
            </a:lvl4pPr>
            <a:lvl5pPr>
              <a:defRPr sz="11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a:latin typeface="GothamBook" charset="0"/>
              <a:ea typeface="GothamBook" charset="0"/>
              <a:cs typeface="GothamBook" charset="0"/>
            </a:endParaRPr>
          </a:p>
          <a:p>
            <a:pPr lvl="0"/>
            <a:endParaRPr lang="en-US"/>
          </a:p>
        </p:txBody>
      </p:sp>
      <p:sp>
        <p:nvSpPr>
          <p:cNvPr id="32" name="Text Placeholder 11">
            <a:extLst>
              <a:ext uri="{FF2B5EF4-FFF2-40B4-BE49-F238E27FC236}">
                <a16:creationId xmlns:a16="http://schemas.microsoft.com/office/drawing/2014/main" id="{24B4F5A7-8970-4DAB-949C-5B366EB7B4D7}"/>
              </a:ext>
            </a:extLst>
          </p:cNvPr>
          <p:cNvSpPr>
            <a:spLocks noGrp="1"/>
          </p:cNvSpPr>
          <p:nvPr>
            <p:ph type="body" sz="quarter" idx="18" hasCustomPrompt="1"/>
          </p:nvPr>
        </p:nvSpPr>
        <p:spPr>
          <a:xfrm>
            <a:off x="8184232" y="4503833"/>
            <a:ext cx="3600450" cy="1076325"/>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defRPr sz="1400"/>
            </a:lvl2pPr>
            <a:lvl3pPr>
              <a:defRPr sz="1300"/>
            </a:lvl3pPr>
            <a:lvl4pPr>
              <a:defRPr sz="1200"/>
            </a:lvl4pPr>
            <a:lvl5pPr>
              <a:defRPr sz="11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a:latin typeface="GothamBook" charset="0"/>
              <a:ea typeface="GothamBook" charset="0"/>
              <a:cs typeface="GothamBook" charset="0"/>
            </a:endParaRPr>
          </a:p>
          <a:p>
            <a:pPr lvl="0"/>
            <a:endParaRPr lang="en-US"/>
          </a:p>
        </p:txBody>
      </p:sp>
    </p:spTree>
    <p:extLst>
      <p:ext uri="{BB962C8B-B14F-4D97-AF65-F5344CB8AC3E}">
        <p14:creationId xmlns:p14="http://schemas.microsoft.com/office/powerpoint/2010/main" val="563664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Fac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325563"/>
          </a:xfrm>
        </p:spPr>
        <p:txBody>
          <a:bodyPr>
            <a:normAutofit/>
          </a:bodyPr>
          <a:lstStyle>
            <a:lvl1pPr algn="ctr">
              <a:defRPr sz="3000">
                <a:latin typeface="GothamBook" charset="0"/>
                <a:ea typeface="GothamBook" charset="0"/>
                <a:cs typeface="GothamBook" charset="0"/>
              </a:defRPr>
            </a:lvl1pPr>
          </a:lstStyle>
          <a:p>
            <a:r>
              <a:rPr lang="en-US"/>
              <a:t>Click to edit </a:t>
            </a:r>
            <a:br>
              <a:rPr lang="en-US"/>
            </a:br>
            <a:r>
              <a:rPr lang="en-US"/>
              <a:t>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16" name="Text Placeholder 7" descr="SUBTITLE">
            <a:extLst>
              <a:ext uri="{FF2B5EF4-FFF2-40B4-BE49-F238E27FC236}">
                <a16:creationId xmlns:a16="http://schemas.microsoft.com/office/drawing/2014/main" id="{E2C7D300-F44D-47CD-BDAF-4BC282C5E79B}"/>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9" name="Text Placeholder 8">
            <a:extLst>
              <a:ext uri="{FF2B5EF4-FFF2-40B4-BE49-F238E27FC236}">
                <a16:creationId xmlns:a16="http://schemas.microsoft.com/office/drawing/2014/main" id="{039C9024-23FF-425D-AB47-A754399D62B0}"/>
              </a:ext>
            </a:extLst>
          </p:cNvPr>
          <p:cNvSpPr>
            <a:spLocks noGrp="1"/>
          </p:cNvSpPr>
          <p:nvPr>
            <p:ph type="body" sz="quarter" idx="11" hasCustomPrompt="1"/>
          </p:nvPr>
        </p:nvSpPr>
        <p:spPr>
          <a:xfrm>
            <a:off x="263352" y="4025950"/>
            <a:ext cx="3600450" cy="411162"/>
          </a:xfrm>
        </p:spPr>
        <p:txBody>
          <a:bodyPr>
            <a:norm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Subtitle Information</a:t>
            </a:r>
          </a:p>
        </p:txBody>
      </p:sp>
      <p:sp>
        <p:nvSpPr>
          <p:cNvPr id="12" name="Text Placeholder 11">
            <a:extLst>
              <a:ext uri="{FF2B5EF4-FFF2-40B4-BE49-F238E27FC236}">
                <a16:creationId xmlns:a16="http://schemas.microsoft.com/office/drawing/2014/main" id="{4B91981C-5AEE-405D-8B7C-5426FA1DB471}"/>
              </a:ext>
            </a:extLst>
          </p:cNvPr>
          <p:cNvSpPr>
            <a:spLocks noGrp="1"/>
          </p:cNvSpPr>
          <p:nvPr>
            <p:ph type="body" sz="quarter" idx="12" hasCustomPrompt="1"/>
          </p:nvPr>
        </p:nvSpPr>
        <p:spPr>
          <a:xfrm>
            <a:off x="263352" y="4509120"/>
            <a:ext cx="3600450" cy="1076325"/>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defRPr sz="1400"/>
            </a:lvl2pPr>
            <a:lvl3pPr>
              <a:defRPr sz="1300"/>
            </a:lvl3pPr>
            <a:lvl4pPr>
              <a:defRPr sz="1200"/>
            </a:lvl4pPr>
            <a:lvl5pPr>
              <a:defRPr sz="11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a:latin typeface="GothamBook" charset="0"/>
              <a:ea typeface="GothamBook" charset="0"/>
              <a:cs typeface="GothamBook" charset="0"/>
            </a:endParaRPr>
          </a:p>
          <a:p>
            <a:pPr lvl="0"/>
            <a:endParaRPr lang="en-US"/>
          </a:p>
        </p:txBody>
      </p:sp>
      <p:sp>
        <p:nvSpPr>
          <p:cNvPr id="25" name="Text Placeholder 8">
            <a:extLst>
              <a:ext uri="{FF2B5EF4-FFF2-40B4-BE49-F238E27FC236}">
                <a16:creationId xmlns:a16="http://schemas.microsoft.com/office/drawing/2014/main" id="{CEDFA52D-1594-461F-AD0F-DB3DC306EEFE}"/>
              </a:ext>
            </a:extLst>
          </p:cNvPr>
          <p:cNvSpPr>
            <a:spLocks noGrp="1"/>
          </p:cNvSpPr>
          <p:nvPr>
            <p:ph type="body" sz="quarter" idx="13" hasCustomPrompt="1"/>
          </p:nvPr>
        </p:nvSpPr>
        <p:spPr>
          <a:xfrm>
            <a:off x="4223792" y="4035137"/>
            <a:ext cx="3600450" cy="411162"/>
          </a:xfrm>
        </p:spPr>
        <p:txBody>
          <a:bodyPr>
            <a:norm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Subtitle Information</a:t>
            </a:r>
          </a:p>
        </p:txBody>
      </p:sp>
      <p:sp>
        <p:nvSpPr>
          <p:cNvPr id="29" name="Text Placeholder 8">
            <a:extLst>
              <a:ext uri="{FF2B5EF4-FFF2-40B4-BE49-F238E27FC236}">
                <a16:creationId xmlns:a16="http://schemas.microsoft.com/office/drawing/2014/main" id="{68445E53-7878-4109-A9CC-7DEF97A904B9}"/>
              </a:ext>
            </a:extLst>
          </p:cNvPr>
          <p:cNvSpPr>
            <a:spLocks noGrp="1"/>
          </p:cNvSpPr>
          <p:nvPr>
            <p:ph type="body" sz="quarter" idx="15" hasCustomPrompt="1"/>
          </p:nvPr>
        </p:nvSpPr>
        <p:spPr>
          <a:xfrm>
            <a:off x="8184232" y="4035137"/>
            <a:ext cx="3600450" cy="411162"/>
          </a:xfrm>
        </p:spPr>
        <p:txBody>
          <a:bodyPr>
            <a:norm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Subtitle Information</a:t>
            </a:r>
          </a:p>
        </p:txBody>
      </p:sp>
      <p:sp>
        <p:nvSpPr>
          <p:cNvPr id="31" name="Text Placeholder 11">
            <a:extLst>
              <a:ext uri="{FF2B5EF4-FFF2-40B4-BE49-F238E27FC236}">
                <a16:creationId xmlns:a16="http://schemas.microsoft.com/office/drawing/2014/main" id="{D1CAE91A-7EC8-4481-AF1B-A21800622A62}"/>
              </a:ext>
            </a:extLst>
          </p:cNvPr>
          <p:cNvSpPr>
            <a:spLocks noGrp="1"/>
          </p:cNvSpPr>
          <p:nvPr>
            <p:ph type="body" sz="quarter" idx="17" hasCustomPrompt="1"/>
          </p:nvPr>
        </p:nvSpPr>
        <p:spPr>
          <a:xfrm>
            <a:off x="4223792" y="4503834"/>
            <a:ext cx="3600450" cy="1076325"/>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defRPr sz="1400"/>
            </a:lvl2pPr>
            <a:lvl3pPr>
              <a:defRPr sz="1300"/>
            </a:lvl3pPr>
            <a:lvl4pPr>
              <a:defRPr sz="1200"/>
            </a:lvl4pPr>
            <a:lvl5pPr>
              <a:defRPr sz="11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a:latin typeface="GothamBook" charset="0"/>
              <a:ea typeface="GothamBook" charset="0"/>
              <a:cs typeface="GothamBook" charset="0"/>
            </a:endParaRPr>
          </a:p>
          <a:p>
            <a:pPr lvl="0"/>
            <a:endParaRPr lang="en-US"/>
          </a:p>
        </p:txBody>
      </p:sp>
      <p:sp>
        <p:nvSpPr>
          <p:cNvPr id="32" name="Text Placeholder 11">
            <a:extLst>
              <a:ext uri="{FF2B5EF4-FFF2-40B4-BE49-F238E27FC236}">
                <a16:creationId xmlns:a16="http://schemas.microsoft.com/office/drawing/2014/main" id="{24B4F5A7-8970-4DAB-949C-5B366EB7B4D7}"/>
              </a:ext>
            </a:extLst>
          </p:cNvPr>
          <p:cNvSpPr>
            <a:spLocks noGrp="1"/>
          </p:cNvSpPr>
          <p:nvPr>
            <p:ph type="body" sz="quarter" idx="18" hasCustomPrompt="1"/>
          </p:nvPr>
        </p:nvSpPr>
        <p:spPr>
          <a:xfrm>
            <a:off x="8184232" y="4503833"/>
            <a:ext cx="3600450" cy="1076325"/>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defRPr sz="1400"/>
            </a:lvl2pPr>
            <a:lvl3pPr>
              <a:defRPr sz="1300"/>
            </a:lvl3pPr>
            <a:lvl4pPr>
              <a:defRPr sz="1200"/>
            </a:lvl4pPr>
            <a:lvl5pPr>
              <a:defRPr sz="11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a:latin typeface="GothamBook" charset="0"/>
              <a:ea typeface="GothamBook" charset="0"/>
              <a:cs typeface="GothamBook" charset="0"/>
            </a:endParaRPr>
          </a:p>
          <a:p>
            <a:pPr lvl="0"/>
            <a:endParaRPr lang="en-US"/>
          </a:p>
        </p:txBody>
      </p:sp>
      <p:sp>
        <p:nvSpPr>
          <p:cNvPr id="5" name="Picture Placeholder 4">
            <a:extLst>
              <a:ext uri="{FF2B5EF4-FFF2-40B4-BE49-F238E27FC236}">
                <a16:creationId xmlns:a16="http://schemas.microsoft.com/office/drawing/2014/main" id="{A38F5979-727A-4A8D-965D-F9C986C0DA3E}"/>
              </a:ext>
            </a:extLst>
          </p:cNvPr>
          <p:cNvSpPr>
            <a:spLocks noGrp="1"/>
          </p:cNvSpPr>
          <p:nvPr>
            <p:ph type="pic" sz="quarter" idx="19" hasCustomPrompt="1"/>
          </p:nvPr>
        </p:nvSpPr>
        <p:spPr>
          <a:xfrm>
            <a:off x="1234902" y="2053197"/>
            <a:ext cx="1657350" cy="1660525"/>
          </a:xfrm>
          <a:prstGeom prst="ellipse">
            <a:avLst/>
          </a:prstGeom>
        </p:spPr>
        <p:style>
          <a:lnRef idx="2">
            <a:schemeClr val="accent2"/>
          </a:lnRef>
          <a:fillRef idx="1">
            <a:schemeClr val="lt1"/>
          </a:fillRef>
          <a:effectRef idx="0">
            <a:schemeClr val="accent2"/>
          </a:effectRef>
          <a:fontRef idx="minor">
            <a:schemeClr val="dk1"/>
          </a:fontRef>
        </p:style>
        <p:txBody>
          <a:bodyPr>
            <a:normAutofit/>
          </a:bodyPr>
          <a:lstStyle>
            <a:lvl1pPr marL="0" indent="0">
              <a:buNone/>
              <a:defRPr sz="1600">
                <a:latin typeface="GothamBook" pitchFamily="50" charset="0"/>
              </a:defRPr>
            </a:lvl1pPr>
          </a:lstStyle>
          <a:p>
            <a:r>
              <a:rPr lang="en-US"/>
              <a:t>Picture</a:t>
            </a:r>
          </a:p>
        </p:txBody>
      </p:sp>
      <p:sp>
        <p:nvSpPr>
          <p:cNvPr id="20" name="Picture Placeholder 4">
            <a:extLst>
              <a:ext uri="{FF2B5EF4-FFF2-40B4-BE49-F238E27FC236}">
                <a16:creationId xmlns:a16="http://schemas.microsoft.com/office/drawing/2014/main" id="{A8E5D328-F2F6-4D75-939A-F6069DCF724F}"/>
              </a:ext>
            </a:extLst>
          </p:cNvPr>
          <p:cNvSpPr>
            <a:spLocks noGrp="1"/>
          </p:cNvSpPr>
          <p:nvPr>
            <p:ph type="pic" sz="quarter" idx="22" hasCustomPrompt="1"/>
          </p:nvPr>
        </p:nvSpPr>
        <p:spPr>
          <a:xfrm>
            <a:off x="5195342" y="2047865"/>
            <a:ext cx="1657350" cy="1660525"/>
          </a:xfrm>
          <a:prstGeom prst="ellipse">
            <a:avLst/>
          </a:prstGeom>
        </p:spPr>
        <p:style>
          <a:lnRef idx="2">
            <a:schemeClr val="accent2"/>
          </a:lnRef>
          <a:fillRef idx="1">
            <a:schemeClr val="lt1"/>
          </a:fillRef>
          <a:effectRef idx="0">
            <a:schemeClr val="accent2"/>
          </a:effectRef>
          <a:fontRef idx="minor">
            <a:schemeClr val="dk1"/>
          </a:fontRef>
        </p:style>
        <p:txBody>
          <a:bodyPr>
            <a:normAutofit/>
          </a:bodyPr>
          <a:lstStyle>
            <a:lvl1pPr marL="0" indent="0">
              <a:buNone/>
              <a:defRPr sz="1600">
                <a:latin typeface="GothamBook" pitchFamily="50" charset="0"/>
              </a:defRPr>
            </a:lvl1pPr>
          </a:lstStyle>
          <a:p>
            <a:r>
              <a:rPr lang="en-US"/>
              <a:t>Picture</a:t>
            </a:r>
          </a:p>
        </p:txBody>
      </p:sp>
      <p:sp>
        <p:nvSpPr>
          <p:cNvPr id="21" name="Picture Placeholder 4">
            <a:extLst>
              <a:ext uri="{FF2B5EF4-FFF2-40B4-BE49-F238E27FC236}">
                <a16:creationId xmlns:a16="http://schemas.microsoft.com/office/drawing/2014/main" id="{A92B6C44-3309-410A-AF27-1B7258F6EB0F}"/>
              </a:ext>
            </a:extLst>
          </p:cNvPr>
          <p:cNvSpPr>
            <a:spLocks noGrp="1"/>
          </p:cNvSpPr>
          <p:nvPr>
            <p:ph type="pic" sz="quarter" idx="23" hasCustomPrompt="1"/>
          </p:nvPr>
        </p:nvSpPr>
        <p:spPr>
          <a:xfrm>
            <a:off x="9155782" y="2053197"/>
            <a:ext cx="1657350" cy="1660525"/>
          </a:xfrm>
          <a:prstGeom prst="ellipse">
            <a:avLst/>
          </a:prstGeom>
        </p:spPr>
        <p:style>
          <a:lnRef idx="2">
            <a:schemeClr val="accent2"/>
          </a:lnRef>
          <a:fillRef idx="1">
            <a:schemeClr val="lt1"/>
          </a:fillRef>
          <a:effectRef idx="0">
            <a:schemeClr val="accent2"/>
          </a:effectRef>
          <a:fontRef idx="minor">
            <a:schemeClr val="dk1"/>
          </a:fontRef>
        </p:style>
        <p:txBody>
          <a:bodyPr>
            <a:normAutofit/>
          </a:bodyPr>
          <a:lstStyle>
            <a:lvl1pPr marL="0" indent="0">
              <a:buNone/>
              <a:defRPr sz="1600">
                <a:latin typeface="GothamBook" pitchFamily="50" charset="0"/>
              </a:defRPr>
            </a:lvl1pPr>
          </a:lstStyle>
          <a:p>
            <a:r>
              <a:rPr lang="en-US"/>
              <a:t>Picture</a:t>
            </a:r>
          </a:p>
        </p:txBody>
      </p:sp>
    </p:spTree>
    <p:extLst>
      <p:ext uri="{BB962C8B-B14F-4D97-AF65-F5344CB8AC3E}">
        <p14:creationId xmlns:p14="http://schemas.microsoft.com/office/powerpoint/2010/main" val="2128675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Page Brea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325563"/>
          </a:xfrm>
        </p:spPr>
        <p:txBody>
          <a:bodyPr>
            <a:normAutofit/>
          </a:bodyPr>
          <a:lstStyle>
            <a:lvl1pPr algn="ctr">
              <a:defRPr sz="3000">
                <a:latin typeface="GothamBook" charset="0"/>
                <a:ea typeface="GothamBook" charset="0"/>
                <a:cs typeface="GothamBook" charset="0"/>
              </a:defRPr>
            </a:lvl1pPr>
          </a:lstStyle>
          <a:p>
            <a:r>
              <a:rPr lang="en-US"/>
              <a:t>Page Break Style</a:t>
            </a:r>
            <a:br>
              <a:rPr lang="en-US"/>
            </a:br>
            <a:r>
              <a:rPr lang="en-US"/>
              <a:t>Insert Text</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3118" y="1992137"/>
            <a:ext cx="2385764" cy="658989"/>
          </a:xfrm>
          <a:prstGeom prst="rect">
            <a:avLst/>
          </a:prstGeom>
        </p:spPr>
      </p:pic>
      <p:sp>
        <p:nvSpPr>
          <p:cNvPr id="17" name="Content Placeholder 2"/>
          <p:cNvSpPr>
            <a:spLocks noGrp="1"/>
          </p:cNvSpPr>
          <p:nvPr>
            <p:ph idx="1" hasCustomPrompt="1"/>
          </p:nvPr>
        </p:nvSpPr>
        <p:spPr>
          <a:xfrm>
            <a:off x="2387588" y="2793312"/>
            <a:ext cx="7416824" cy="3298154"/>
          </a:xfrm>
        </p:spPr>
        <p:txBody>
          <a:bodyPr/>
          <a:lstStyle>
            <a:lvl1pPr>
              <a:defRPr>
                <a:latin typeface="GothamBook" charset="0"/>
                <a:ea typeface="GothamBook" charset="0"/>
                <a:cs typeface="GothamBook" charset="0"/>
              </a:defRPr>
            </a:lvl1pPr>
            <a:lvl2pPr>
              <a:defRPr>
                <a:latin typeface="GothamBook" charset="0"/>
                <a:ea typeface="GothamBook" charset="0"/>
                <a:cs typeface="GothamBook" charset="0"/>
              </a:defRPr>
            </a:lvl2pPr>
            <a:lvl3pPr>
              <a:defRPr>
                <a:latin typeface="GothamBook" charset="0"/>
                <a:ea typeface="GothamBook" charset="0"/>
                <a:cs typeface="GothamBook" charset="0"/>
              </a:defRPr>
            </a:lvl3pPr>
            <a:lvl4pPr>
              <a:defRPr>
                <a:latin typeface="GothamBook" charset="0"/>
                <a:ea typeface="GothamBook" charset="0"/>
                <a:cs typeface="GothamBook" charset="0"/>
              </a:defRPr>
            </a:lvl4pPr>
            <a:lvl5pPr>
              <a:defRPr>
                <a:latin typeface="GothamBook" charset="0"/>
                <a:ea typeface="GothamBook" charset="0"/>
                <a:cs typeface="GothamBook"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Place</a:t>
            </a:r>
          </a:p>
        </p:txBody>
      </p:sp>
      <p:sp>
        <p:nvSpPr>
          <p:cNvPr id="9" name="Text Placeholder 7" descr="SUBTITLE">
            <a:extLst>
              <a:ext uri="{FF2B5EF4-FFF2-40B4-BE49-F238E27FC236}">
                <a16:creationId xmlns:a16="http://schemas.microsoft.com/office/drawing/2014/main" id="{A105705D-462C-44F3-952D-6A2BCAF48CC1}"/>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Tree>
    <p:extLst>
      <p:ext uri="{BB962C8B-B14F-4D97-AF65-F5344CB8AC3E}">
        <p14:creationId xmlns:p14="http://schemas.microsoft.com/office/powerpoint/2010/main" val="1547831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Demo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325563"/>
          </a:xfrm>
        </p:spPr>
        <p:txBody>
          <a:bodyPr>
            <a:normAutofit/>
          </a:bodyPr>
          <a:lstStyle>
            <a:lvl1pPr algn="ctr">
              <a:defRPr sz="3000">
                <a:latin typeface="GothamBook" charset="0"/>
                <a:ea typeface="GothamBook" charset="0"/>
                <a:cs typeface="GothamBook" charset="0"/>
              </a:defRPr>
            </a:lvl1pPr>
          </a:lstStyle>
          <a:p>
            <a:r>
              <a:rPr lang="en-US"/>
              <a:t>Click to edit </a:t>
            </a:r>
            <a:br>
              <a:rPr lang="en-US"/>
            </a:br>
            <a:r>
              <a:rPr lang="en-US"/>
              <a:t>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8" name="Text Placeholder 7" descr="SUBTITLE">
            <a:extLst>
              <a:ext uri="{FF2B5EF4-FFF2-40B4-BE49-F238E27FC236}">
                <a16:creationId xmlns:a16="http://schemas.microsoft.com/office/drawing/2014/main" id="{613D9E1B-5EB3-4D90-88D9-1219AF4598F3}"/>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Text Placeholder 3">
            <a:extLst>
              <a:ext uri="{FF2B5EF4-FFF2-40B4-BE49-F238E27FC236}">
                <a16:creationId xmlns:a16="http://schemas.microsoft.com/office/drawing/2014/main" id="{71871BEE-F192-452B-ACB0-0573FE9C590B}"/>
              </a:ext>
            </a:extLst>
          </p:cNvPr>
          <p:cNvSpPr>
            <a:spLocks noGrp="1"/>
          </p:cNvSpPr>
          <p:nvPr>
            <p:ph type="body" sz="quarter" idx="11" hasCustomPrompt="1"/>
          </p:nvPr>
        </p:nvSpPr>
        <p:spPr>
          <a:xfrm>
            <a:off x="1055439" y="2142059"/>
            <a:ext cx="10080625" cy="3786187"/>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a:lvl1pPr>
            <a:lvl2pPr marL="800100" indent="-342900">
              <a:buFont typeface="Arial" panose="020B0604020202020204" pitchFamily="34" charset="0"/>
              <a:buChar char="•"/>
              <a:defRPr sz="1400"/>
            </a:lvl2pPr>
            <a:lvl3pPr marL="1257300" indent="-342900">
              <a:buFont typeface="Arial" panose="020B0604020202020204" pitchFamily="34" charset="0"/>
              <a:buChar char="•"/>
              <a:defRPr sz="1300"/>
            </a:lvl3pPr>
            <a:lvl4pPr marL="1657350" indent="-285750">
              <a:buFont typeface="Arial" panose="020B0604020202020204" pitchFamily="34" charset="0"/>
              <a:buChar char="•"/>
              <a:defRPr sz="1200"/>
            </a:lvl4pPr>
            <a:lvl5pPr marL="2114550" indent="-285750">
              <a:buFont typeface="Arial" panose="020B0604020202020204" pitchFamily="34" charset="0"/>
              <a:buChar char="•"/>
              <a:defRPr sz="1100"/>
            </a:lvl5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a:latin typeface="GothamBook" charset="0"/>
              <a:ea typeface="GothamBook" charset="0"/>
              <a:cs typeface="GothamBook"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sz="1600" b="0" i="0" kern="1200">
              <a:solidFill>
                <a:schemeClr val="tx1"/>
              </a:solidFill>
              <a:effectLst/>
              <a:latin typeface="GothamBook" charset="0"/>
              <a:ea typeface="GothamBook" charset="0"/>
              <a:cs typeface="GothamBook"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a:latin typeface="GothamBook" charset="0"/>
              <a:ea typeface="GothamBook" charset="0"/>
              <a:cs typeface="GothamBook" charset="0"/>
            </a:endParaRPr>
          </a:p>
          <a:p>
            <a:pPr algn="ctr"/>
            <a:endParaRPr lang="en-US" sz="1600" b="1">
              <a:latin typeface="GothamBook" charset="0"/>
              <a:ea typeface="GothamBook" charset="0"/>
              <a:cs typeface="GothamBook" charset="0"/>
            </a:endParaRPr>
          </a:p>
          <a:p>
            <a:pPr lvl="0"/>
            <a:endParaRPr lang="en-US"/>
          </a:p>
        </p:txBody>
      </p:sp>
    </p:spTree>
    <p:extLst>
      <p:ext uri="{BB962C8B-B14F-4D97-AF65-F5344CB8AC3E}">
        <p14:creationId xmlns:p14="http://schemas.microsoft.com/office/powerpoint/2010/main" val="2061797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Product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0625"/>
            <a:ext cx="12192000" cy="1325563"/>
          </a:xfrm>
        </p:spPr>
        <p:txBody>
          <a:bodyPr>
            <a:normAutofit/>
          </a:bodyPr>
          <a:lstStyle>
            <a:lvl1pPr algn="ctr">
              <a:defRPr sz="3000">
                <a:latin typeface="GothamBook" charset="0"/>
                <a:ea typeface="GothamBook" charset="0"/>
                <a:cs typeface="GothamBook" charset="0"/>
              </a:defRPr>
            </a:lvl1pPr>
          </a:lstStyle>
          <a:p>
            <a:r>
              <a:rPr lang="en-US" err="1"/>
              <a:t>Libera</a:t>
            </a:r>
            <a:r>
              <a:rPr lang="en-US"/>
              <a:t> Digit 500 - Board</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13" name="Content Placeholder 2"/>
          <p:cNvSpPr>
            <a:spLocks noGrp="1"/>
          </p:cNvSpPr>
          <p:nvPr>
            <p:ph idx="1" hasCustomPrompt="1"/>
          </p:nvPr>
        </p:nvSpPr>
        <p:spPr>
          <a:xfrm>
            <a:off x="767408" y="2051026"/>
            <a:ext cx="4320480" cy="3898253"/>
          </a:xfrm>
        </p:spPr>
        <p:txBody>
          <a:bodyPr/>
          <a:lstStyle>
            <a:lvl1pPr>
              <a:defRPr>
                <a:latin typeface="GothamBook" charset="0"/>
                <a:ea typeface="GothamBook" charset="0"/>
                <a:cs typeface="GothamBook" charset="0"/>
              </a:defRPr>
            </a:lvl1pPr>
            <a:lvl2pPr>
              <a:defRPr>
                <a:latin typeface="GothamBook" charset="0"/>
                <a:ea typeface="GothamBook" charset="0"/>
                <a:cs typeface="GothamBook" charset="0"/>
              </a:defRPr>
            </a:lvl2pPr>
            <a:lvl3pPr>
              <a:defRPr>
                <a:latin typeface="GothamBook" charset="0"/>
                <a:ea typeface="GothamBook" charset="0"/>
                <a:cs typeface="GothamBook" charset="0"/>
              </a:defRPr>
            </a:lvl3pPr>
            <a:lvl4pPr>
              <a:defRPr>
                <a:latin typeface="GothamBook" charset="0"/>
                <a:ea typeface="GothamBook" charset="0"/>
                <a:cs typeface="GothamBook" charset="0"/>
              </a:defRPr>
            </a:lvl4pPr>
            <a:lvl5pPr>
              <a:defRPr>
                <a:latin typeface="GothamBook" charset="0"/>
                <a:ea typeface="GothamBook" charset="0"/>
                <a:cs typeface="GothamBook"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Place Picture</a:t>
            </a:r>
          </a:p>
        </p:txBody>
      </p:sp>
      <p:sp>
        <p:nvSpPr>
          <p:cNvPr id="3" name="Left Arrow 2"/>
          <p:cNvSpPr/>
          <p:nvPr userDrawn="1"/>
        </p:nvSpPr>
        <p:spPr>
          <a:xfrm>
            <a:off x="5267908" y="3888326"/>
            <a:ext cx="2160240" cy="230238"/>
          </a:xfrm>
          <a:prstGeom prst="leftArrow">
            <a:avLst/>
          </a:prstGeom>
          <a:solidFill>
            <a:srgbClr val="EA8333"/>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ext Placeholder 7" descr="SUBTITLE">
            <a:extLst>
              <a:ext uri="{FF2B5EF4-FFF2-40B4-BE49-F238E27FC236}">
                <a16:creationId xmlns:a16="http://schemas.microsoft.com/office/drawing/2014/main" id="{99930CD3-977E-492D-828B-8CE946803C83}"/>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5" name="Text Placeholder 7">
            <a:extLst>
              <a:ext uri="{FF2B5EF4-FFF2-40B4-BE49-F238E27FC236}">
                <a16:creationId xmlns:a16="http://schemas.microsoft.com/office/drawing/2014/main" id="{8B3AE674-C4F0-488F-B510-F5C16D0CB034}"/>
              </a:ext>
            </a:extLst>
          </p:cNvPr>
          <p:cNvSpPr>
            <a:spLocks noGrp="1"/>
          </p:cNvSpPr>
          <p:nvPr>
            <p:ph type="body" sz="quarter" idx="13" hasCustomPrompt="1"/>
          </p:nvPr>
        </p:nvSpPr>
        <p:spPr>
          <a:xfrm>
            <a:off x="7607300" y="2051027"/>
            <a:ext cx="4392613" cy="3905960"/>
          </a:xfrm>
        </p:spPr>
        <p:txBody>
          <a:bodyPr anchor="ctr"/>
          <a:lstStyle>
            <a:lvl1pPr marL="171450" indent="-171450">
              <a:spcBef>
                <a:spcPts val="200"/>
              </a:spcBef>
              <a:buFont typeface="Arial" charset="0"/>
              <a:buChar char="•"/>
              <a:defRPr sz="1600"/>
            </a:lvl1pPr>
            <a:lvl2pPr>
              <a:defRPr sz="1400"/>
            </a:lvl2pPr>
            <a:lvl3pPr>
              <a:defRPr sz="1300"/>
            </a:lvl3pPr>
            <a:lvl4pPr>
              <a:defRPr sz="1200"/>
            </a:lvl4pPr>
            <a:lvl5pPr>
              <a:defRPr sz="1100"/>
            </a:lvl5pPr>
          </a:lstStyle>
          <a:p>
            <a:pPr marL="171450" indent="-171450">
              <a:buFont typeface="Arial" charset="0"/>
              <a:buChar char="•"/>
            </a:pPr>
            <a:r>
              <a:rPr lang="en-US" sz="1600">
                <a:latin typeface="Gotham Book" charset="0"/>
                <a:ea typeface="Gotham Book" charset="0"/>
                <a:cs typeface="Gotham Book" charset="0"/>
              </a:rPr>
              <a:t>Each channel has an area where additional RF customization can be applied. </a:t>
            </a:r>
          </a:p>
          <a:p>
            <a:pPr marL="685800" lvl="1" indent="-171450">
              <a:buFont typeface="Arial" charset="0"/>
              <a:buChar char="•"/>
            </a:pPr>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4416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0B21-37A2-0D1A-31F4-DC93C4DF8763}"/>
              </a:ext>
            </a:extLst>
          </p:cNvPr>
          <p:cNvSpPr>
            <a:spLocks noGrp="1"/>
          </p:cNvSpPr>
          <p:nvPr>
            <p:ph type="title"/>
          </p:nvPr>
        </p:nvSpPr>
        <p:spPr/>
        <p:txBody>
          <a:bodyPr/>
          <a:lstStyle/>
          <a:p>
            <a:r>
              <a:rPr lang="en-GB"/>
              <a:t>Click to edit Master title style</a:t>
            </a:r>
            <a:endParaRPr lang="LID4096"/>
          </a:p>
        </p:txBody>
      </p:sp>
      <p:sp>
        <p:nvSpPr>
          <p:cNvPr id="3" name="Content Placeholder 2">
            <a:extLst>
              <a:ext uri="{FF2B5EF4-FFF2-40B4-BE49-F238E27FC236}">
                <a16:creationId xmlns:a16="http://schemas.microsoft.com/office/drawing/2014/main" id="{5848E1D6-70DB-78E9-EA83-86C66C68976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ID4096"/>
          </a:p>
        </p:txBody>
      </p:sp>
      <p:sp>
        <p:nvSpPr>
          <p:cNvPr id="4" name="Date Placeholder 3">
            <a:extLst>
              <a:ext uri="{FF2B5EF4-FFF2-40B4-BE49-F238E27FC236}">
                <a16:creationId xmlns:a16="http://schemas.microsoft.com/office/drawing/2014/main" id="{7107E80F-DB00-F9E4-9A50-B5AFF6C64C5C}"/>
              </a:ext>
            </a:extLst>
          </p:cNvPr>
          <p:cNvSpPr>
            <a:spLocks noGrp="1"/>
          </p:cNvSpPr>
          <p:nvPr>
            <p:ph type="dt" sz="half" idx="10"/>
          </p:nvPr>
        </p:nvSpPr>
        <p:spPr/>
        <p:txBody>
          <a:bodyPr/>
          <a:lstStyle/>
          <a:p>
            <a:endParaRPr lang="LID4096"/>
          </a:p>
        </p:txBody>
      </p:sp>
      <p:sp>
        <p:nvSpPr>
          <p:cNvPr id="5" name="Footer Placeholder 4">
            <a:extLst>
              <a:ext uri="{FF2B5EF4-FFF2-40B4-BE49-F238E27FC236}">
                <a16:creationId xmlns:a16="http://schemas.microsoft.com/office/drawing/2014/main" id="{DCD05BEF-273B-33DA-16B9-28158853B6BC}"/>
              </a:ext>
            </a:extLst>
          </p:cNvPr>
          <p:cNvSpPr>
            <a:spLocks noGrp="1"/>
          </p:cNvSpPr>
          <p:nvPr>
            <p:ph type="ftr" sz="quarter" idx="11"/>
          </p:nvPr>
        </p:nvSpPr>
        <p:spPr/>
        <p:txBody>
          <a:bodyPr/>
          <a:lstStyle/>
          <a:p>
            <a:r>
              <a:rPr lang="en-GB"/>
              <a:t>EuPRAXIA-DN Camp II: Science</a:t>
            </a:r>
            <a:endParaRPr lang="LID4096"/>
          </a:p>
        </p:txBody>
      </p:sp>
      <p:sp>
        <p:nvSpPr>
          <p:cNvPr id="6" name="Slide Number Placeholder 5">
            <a:extLst>
              <a:ext uri="{FF2B5EF4-FFF2-40B4-BE49-F238E27FC236}">
                <a16:creationId xmlns:a16="http://schemas.microsoft.com/office/drawing/2014/main" id="{4D7F0177-2A6D-B520-0141-6AD75AB3D44D}"/>
              </a:ext>
            </a:extLst>
          </p:cNvPr>
          <p:cNvSpPr>
            <a:spLocks noGrp="1"/>
          </p:cNvSpPr>
          <p:nvPr>
            <p:ph type="sldNum" sz="quarter" idx="12"/>
          </p:nvPr>
        </p:nvSpPr>
        <p:spPr/>
        <p:txBody>
          <a:bodyPr/>
          <a:lstStyle/>
          <a:p>
            <a:fld id="{66283450-190A-4CAB-98B9-0B509EA200E9}" type="slidenum">
              <a:rPr lang="LID4096" smtClean="0"/>
              <a:t>‹#›</a:t>
            </a:fld>
            <a:endParaRPr lang="LID4096"/>
          </a:p>
        </p:txBody>
      </p:sp>
      <p:pic>
        <p:nvPicPr>
          <p:cNvPr id="7" name="Picture 6">
            <a:extLst>
              <a:ext uri="{FF2B5EF4-FFF2-40B4-BE49-F238E27FC236}">
                <a16:creationId xmlns:a16="http://schemas.microsoft.com/office/drawing/2014/main" id="{9C98B3F8-1AEC-EE4F-EB84-8F749A526A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Tree>
    <p:extLst>
      <p:ext uri="{BB962C8B-B14F-4D97-AF65-F5344CB8AC3E}">
        <p14:creationId xmlns:p14="http://schemas.microsoft.com/office/powerpoint/2010/main" val="14094466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Excel1">
    <p:spTree>
      <p:nvGrpSpPr>
        <p:cNvPr id="1" name=""/>
        <p:cNvGrpSpPr/>
        <p:nvPr/>
      </p:nvGrpSpPr>
      <p:grpSpPr>
        <a:xfrm>
          <a:off x="0" y="0"/>
          <a:ext cx="0" cy="0"/>
          <a:chOff x="0" y="0"/>
          <a:chExt cx="0" cy="0"/>
        </a:xfrm>
      </p:grpSpPr>
      <p:sp>
        <p:nvSpPr>
          <p:cNvPr id="43" name="Title 1"/>
          <p:cNvSpPr>
            <a:spLocks noGrp="1"/>
          </p:cNvSpPr>
          <p:nvPr>
            <p:ph type="title" hasCustomPrompt="1"/>
          </p:nvPr>
        </p:nvSpPr>
        <p:spPr>
          <a:xfrm>
            <a:off x="0" y="10625"/>
            <a:ext cx="12192000" cy="1325563"/>
          </a:xfrm>
        </p:spPr>
        <p:txBody>
          <a:bodyPr>
            <a:normAutofit/>
          </a:bodyPr>
          <a:lstStyle>
            <a:lvl1pPr algn="ctr">
              <a:defRPr sz="3000">
                <a:latin typeface="GothamBook" charset="0"/>
                <a:ea typeface="GothamBook" charset="0"/>
                <a:cs typeface="GothamBook" charset="0"/>
              </a:defRPr>
            </a:lvl1pPr>
          </a:lstStyle>
          <a:p>
            <a:r>
              <a:rPr lang="en-US" err="1"/>
              <a:t>Libera</a:t>
            </a:r>
            <a:r>
              <a:rPr lang="en-US"/>
              <a:t> BPM Electronics</a:t>
            </a:r>
          </a:p>
        </p:txBody>
      </p:sp>
      <p:pic>
        <p:nvPicPr>
          <p:cNvPr id="45" name="Picture 4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52" name="Text Placeholder 7" descr="SUBTITLE">
            <a:extLst>
              <a:ext uri="{FF2B5EF4-FFF2-40B4-BE49-F238E27FC236}">
                <a16:creationId xmlns:a16="http://schemas.microsoft.com/office/drawing/2014/main" id="{8935CA78-312F-4315-B359-C50A78700E40}"/>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Text Placeholder 2">
            <a:extLst>
              <a:ext uri="{FF2B5EF4-FFF2-40B4-BE49-F238E27FC236}">
                <a16:creationId xmlns:a16="http://schemas.microsoft.com/office/drawing/2014/main" id="{2F4AE775-0621-4E79-ADD9-58F9581DF193}"/>
              </a:ext>
            </a:extLst>
          </p:cNvPr>
          <p:cNvSpPr>
            <a:spLocks noGrp="1"/>
          </p:cNvSpPr>
          <p:nvPr>
            <p:ph type="body" sz="quarter" idx="11" hasCustomPrompt="1"/>
          </p:nvPr>
        </p:nvSpPr>
        <p:spPr>
          <a:xfrm>
            <a:off x="1199455" y="2042481"/>
            <a:ext cx="1152127" cy="290513"/>
          </a:xfrm>
          <a:solidFill>
            <a:schemeClr val="accent2"/>
          </a:solidFill>
        </p:spPr>
        <p:style>
          <a:lnRef idx="2">
            <a:schemeClr val="dk1"/>
          </a:lnRef>
          <a:fillRef idx="1">
            <a:schemeClr val="lt1"/>
          </a:fillRef>
          <a:effectRef idx="0">
            <a:schemeClr val="dk1"/>
          </a:effectRef>
          <a:fontRef idx="minor">
            <a:schemeClr val="dk1"/>
          </a:fontRef>
        </p:style>
        <p:txBody>
          <a:bodyPr anchor="ctr">
            <a:normAutofit/>
          </a:bodyPr>
          <a:lstStyle>
            <a:lvl1pPr marL="0" indent="0" algn="ctr">
              <a:buNone/>
              <a:defRPr sz="1400">
                <a:solidFill>
                  <a:schemeClr val="bg1"/>
                </a:solidFill>
              </a:defRPr>
            </a:lvl1pPr>
          </a:lstStyle>
          <a:p>
            <a:pPr lvl="0"/>
            <a:r>
              <a:rPr lang="en-US" sz="1400"/>
              <a:t>EPICS IOC</a:t>
            </a:r>
            <a:endParaRPr lang="en-US"/>
          </a:p>
        </p:txBody>
      </p:sp>
      <p:sp>
        <p:nvSpPr>
          <p:cNvPr id="55" name="Text Placeholder 2">
            <a:extLst>
              <a:ext uri="{FF2B5EF4-FFF2-40B4-BE49-F238E27FC236}">
                <a16:creationId xmlns:a16="http://schemas.microsoft.com/office/drawing/2014/main" id="{C709B3A2-CEDF-4F19-95E3-5963DD9A0A9E}"/>
              </a:ext>
            </a:extLst>
          </p:cNvPr>
          <p:cNvSpPr>
            <a:spLocks noGrp="1"/>
          </p:cNvSpPr>
          <p:nvPr>
            <p:ph type="body" sz="quarter" idx="12" hasCustomPrompt="1"/>
          </p:nvPr>
        </p:nvSpPr>
        <p:spPr>
          <a:xfrm>
            <a:off x="2351583" y="2042481"/>
            <a:ext cx="1080120" cy="290513"/>
          </a:xfrm>
          <a:solidFill>
            <a:schemeClr val="accent2"/>
          </a:solidFill>
        </p:spPr>
        <p:style>
          <a:lnRef idx="2">
            <a:schemeClr val="dk1"/>
          </a:lnRef>
          <a:fillRef idx="1">
            <a:schemeClr val="lt1"/>
          </a:fillRef>
          <a:effectRef idx="0">
            <a:schemeClr val="dk1"/>
          </a:effectRef>
          <a:fontRef idx="minor">
            <a:schemeClr val="dk1"/>
          </a:fontRef>
        </p:style>
        <p:txBody>
          <a:bodyPr anchor="ctr">
            <a:normAutofit/>
          </a:bodyPr>
          <a:lstStyle>
            <a:lvl1pPr marL="0" indent="0" algn="ctr">
              <a:buNone/>
              <a:defRPr sz="1400">
                <a:solidFill>
                  <a:schemeClr val="bg1"/>
                </a:solidFill>
              </a:defRPr>
            </a:lvl1pPr>
          </a:lstStyle>
          <a:p>
            <a:pPr lvl="0"/>
            <a:r>
              <a:rPr lang="en-US" sz="1400"/>
              <a:t>TANGO</a:t>
            </a:r>
            <a:endParaRPr lang="en-US"/>
          </a:p>
        </p:txBody>
      </p:sp>
      <p:sp>
        <p:nvSpPr>
          <p:cNvPr id="60" name="Text Placeholder 2">
            <a:extLst>
              <a:ext uri="{FF2B5EF4-FFF2-40B4-BE49-F238E27FC236}">
                <a16:creationId xmlns:a16="http://schemas.microsoft.com/office/drawing/2014/main" id="{64FA3D84-B11E-4919-9691-C800F68251E6}"/>
              </a:ext>
            </a:extLst>
          </p:cNvPr>
          <p:cNvSpPr>
            <a:spLocks noGrp="1"/>
          </p:cNvSpPr>
          <p:nvPr>
            <p:ph type="body" sz="quarter" idx="13" hasCustomPrompt="1"/>
          </p:nvPr>
        </p:nvSpPr>
        <p:spPr>
          <a:xfrm>
            <a:off x="3431703" y="2039849"/>
            <a:ext cx="1080120" cy="290513"/>
          </a:xfrm>
          <a:solidFill>
            <a:srgbClr val="7030A0"/>
          </a:solidFill>
        </p:spPr>
        <p:style>
          <a:lnRef idx="2">
            <a:schemeClr val="dk1"/>
          </a:lnRef>
          <a:fillRef idx="1">
            <a:schemeClr val="lt1"/>
          </a:fillRef>
          <a:effectRef idx="0">
            <a:schemeClr val="dk1"/>
          </a:effectRef>
          <a:fontRef idx="minor">
            <a:schemeClr val="dk1"/>
          </a:fontRef>
        </p:style>
        <p:txBody>
          <a:bodyPr anchor="ctr">
            <a:normAutofit/>
          </a:bodyPr>
          <a:lstStyle>
            <a:lvl1pPr marL="0" indent="0" algn="ctr">
              <a:buNone/>
              <a:defRPr sz="1400">
                <a:solidFill>
                  <a:schemeClr val="bg1"/>
                </a:solidFill>
              </a:defRPr>
            </a:lvl1pPr>
          </a:lstStyle>
          <a:p>
            <a:pPr lvl="0"/>
            <a:r>
              <a:rPr lang="en-US" sz="1400"/>
              <a:t>IREG</a:t>
            </a:r>
            <a:endParaRPr lang="en-US"/>
          </a:p>
        </p:txBody>
      </p:sp>
      <p:sp>
        <p:nvSpPr>
          <p:cNvPr id="64" name="Text Placeholder 2">
            <a:extLst>
              <a:ext uri="{FF2B5EF4-FFF2-40B4-BE49-F238E27FC236}">
                <a16:creationId xmlns:a16="http://schemas.microsoft.com/office/drawing/2014/main" id="{85E98341-39E8-4BA9-A2F7-1D64F0F5B1BB}"/>
              </a:ext>
            </a:extLst>
          </p:cNvPr>
          <p:cNvSpPr>
            <a:spLocks noGrp="1"/>
          </p:cNvSpPr>
          <p:nvPr>
            <p:ph type="body" sz="quarter" idx="14" hasCustomPrompt="1"/>
          </p:nvPr>
        </p:nvSpPr>
        <p:spPr>
          <a:xfrm>
            <a:off x="4511823" y="2042481"/>
            <a:ext cx="1080120" cy="290513"/>
          </a:xfrm>
          <a:solidFill>
            <a:schemeClr val="bg1"/>
          </a:solidFill>
        </p:spPr>
        <p:style>
          <a:lnRef idx="2">
            <a:schemeClr val="dk1"/>
          </a:lnRef>
          <a:fillRef idx="1">
            <a:schemeClr val="lt1"/>
          </a:fillRef>
          <a:effectRef idx="0">
            <a:schemeClr val="dk1"/>
          </a:effectRef>
          <a:fontRef idx="minor">
            <a:schemeClr val="dk1"/>
          </a:fontRef>
        </p:style>
        <p:txBody>
          <a:bodyPr anchor="ctr">
            <a:normAutofit/>
          </a:bodyPr>
          <a:lstStyle>
            <a:lvl1pPr marL="0" indent="0" algn="ctr">
              <a:buNone/>
              <a:defRPr sz="1400">
                <a:solidFill>
                  <a:schemeClr val="tx1"/>
                </a:solidFill>
              </a:defRPr>
            </a:lvl1pPr>
          </a:lstStyle>
          <a:p>
            <a:pPr lvl="0"/>
            <a:r>
              <a:rPr lang="en-US" sz="1400"/>
              <a:t>OPC UA</a:t>
            </a:r>
            <a:endParaRPr lang="en-US"/>
          </a:p>
        </p:txBody>
      </p:sp>
      <p:sp>
        <p:nvSpPr>
          <p:cNvPr id="65" name="Text Placeholder 2">
            <a:extLst>
              <a:ext uri="{FF2B5EF4-FFF2-40B4-BE49-F238E27FC236}">
                <a16:creationId xmlns:a16="http://schemas.microsoft.com/office/drawing/2014/main" id="{6B6A7149-0F07-4940-8BEB-6D94EA30EF32}"/>
              </a:ext>
            </a:extLst>
          </p:cNvPr>
          <p:cNvSpPr>
            <a:spLocks noGrp="1"/>
          </p:cNvSpPr>
          <p:nvPr>
            <p:ph type="body" sz="quarter" idx="15" hasCustomPrompt="1"/>
          </p:nvPr>
        </p:nvSpPr>
        <p:spPr>
          <a:xfrm>
            <a:off x="5591943" y="2042481"/>
            <a:ext cx="1080120" cy="290513"/>
          </a:xfrm>
          <a:solidFill>
            <a:schemeClr val="bg1"/>
          </a:solidFill>
        </p:spPr>
        <p:style>
          <a:lnRef idx="2">
            <a:schemeClr val="dk1"/>
          </a:lnRef>
          <a:fillRef idx="1">
            <a:schemeClr val="lt1"/>
          </a:fillRef>
          <a:effectRef idx="0">
            <a:schemeClr val="dk1"/>
          </a:effectRef>
          <a:fontRef idx="minor">
            <a:schemeClr val="dk1"/>
          </a:fontRef>
        </p:style>
        <p:txBody>
          <a:bodyPr anchor="ctr">
            <a:normAutofit/>
          </a:bodyPr>
          <a:lstStyle>
            <a:lvl1pPr marL="0" indent="0" algn="ctr">
              <a:buNone/>
              <a:defRPr sz="1400">
                <a:solidFill>
                  <a:schemeClr val="tx1"/>
                </a:solidFill>
              </a:defRPr>
            </a:lvl1pPr>
          </a:lstStyle>
          <a:p>
            <a:pPr lvl="0"/>
            <a:r>
              <a:rPr lang="en-US" sz="1400"/>
              <a:t>USER</a:t>
            </a:r>
            <a:endParaRPr lang="en-US"/>
          </a:p>
        </p:txBody>
      </p:sp>
      <p:sp>
        <p:nvSpPr>
          <p:cNvPr id="44" name="Text Placeholder 43">
            <a:extLst>
              <a:ext uri="{FF2B5EF4-FFF2-40B4-BE49-F238E27FC236}">
                <a16:creationId xmlns:a16="http://schemas.microsoft.com/office/drawing/2014/main" id="{20E6B077-2C3C-49C7-8C44-BD80CF8D6A9F}"/>
              </a:ext>
            </a:extLst>
          </p:cNvPr>
          <p:cNvSpPr>
            <a:spLocks noGrp="1"/>
          </p:cNvSpPr>
          <p:nvPr>
            <p:ph type="body" sz="quarter" idx="16" hasCustomPrompt="1"/>
          </p:nvPr>
        </p:nvSpPr>
        <p:spPr>
          <a:xfrm>
            <a:off x="1198363" y="2345733"/>
            <a:ext cx="5473700" cy="792163"/>
          </a:xfrm>
          <a:solidFill>
            <a:schemeClr val="bg1">
              <a:lumMod val="95000"/>
            </a:schemeClr>
          </a:solidFill>
        </p:spPr>
        <p:style>
          <a:lnRef idx="2">
            <a:schemeClr val="dk1"/>
          </a:lnRef>
          <a:fillRef idx="1">
            <a:schemeClr val="lt1"/>
          </a:fillRef>
          <a:effectRef idx="0">
            <a:schemeClr val="dk1"/>
          </a:effectRef>
          <a:fontRef idx="minor">
            <a:schemeClr val="dk1"/>
          </a:fontRef>
        </p:style>
        <p:txBody>
          <a:bodyPr anchor="ctr">
            <a:noAutofit/>
          </a:bodyPr>
          <a:lstStyle>
            <a:lvl1pPr marL="0" indent="0" algn="ctr">
              <a:buNone/>
              <a:defRPr sz="1800"/>
            </a:lvl1pPr>
            <a:lvl2pPr algn="ctr">
              <a:defRPr sz="1400"/>
            </a:lvl2pPr>
            <a:lvl3pPr algn="ctr">
              <a:defRPr sz="1300"/>
            </a:lvl3pPr>
            <a:lvl4pPr algn="ctr">
              <a:defRPr sz="1200"/>
            </a:lvl4pPr>
            <a:lvl5pPr algn="ctr">
              <a:defRPr sz="1100"/>
            </a:lvl5pPr>
          </a:lstStyle>
          <a:p>
            <a:pPr lvl="0"/>
            <a:r>
              <a:rPr lang="en-US"/>
              <a:t>LIBERA APPLICATION</a:t>
            </a:r>
          </a:p>
          <a:p>
            <a:pPr lvl="1"/>
            <a:r>
              <a:rPr lang="en-US"/>
              <a:t>Second level</a:t>
            </a:r>
          </a:p>
          <a:p>
            <a:pPr lvl="2"/>
            <a:r>
              <a:rPr lang="en-US"/>
              <a:t>Third level</a:t>
            </a:r>
          </a:p>
          <a:p>
            <a:pPr lvl="3"/>
            <a:r>
              <a:rPr lang="en-US"/>
              <a:t>Fourth level</a:t>
            </a:r>
          </a:p>
          <a:p>
            <a:pPr lvl="4"/>
            <a:r>
              <a:rPr lang="en-US"/>
              <a:t>Fifth level</a:t>
            </a:r>
          </a:p>
        </p:txBody>
      </p:sp>
      <p:sp>
        <p:nvSpPr>
          <p:cNvPr id="66" name="Text Placeholder 43">
            <a:extLst>
              <a:ext uri="{FF2B5EF4-FFF2-40B4-BE49-F238E27FC236}">
                <a16:creationId xmlns:a16="http://schemas.microsoft.com/office/drawing/2014/main" id="{4E24180A-B6F7-4EC8-8721-F1FE42A05873}"/>
              </a:ext>
            </a:extLst>
          </p:cNvPr>
          <p:cNvSpPr>
            <a:spLocks noGrp="1"/>
          </p:cNvSpPr>
          <p:nvPr>
            <p:ph type="body" sz="quarter" idx="17" hasCustomPrompt="1"/>
          </p:nvPr>
        </p:nvSpPr>
        <p:spPr>
          <a:xfrm>
            <a:off x="1198363" y="3137896"/>
            <a:ext cx="5473700" cy="792163"/>
          </a:xfrm>
          <a:solidFill>
            <a:schemeClr val="bg1">
              <a:lumMod val="95000"/>
            </a:schemeClr>
          </a:solidFill>
        </p:spPr>
        <p:style>
          <a:lnRef idx="2">
            <a:schemeClr val="dk1"/>
          </a:lnRef>
          <a:fillRef idx="1">
            <a:schemeClr val="lt1"/>
          </a:fillRef>
          <a:effectRef idx="0">
            <a:schemeClr val="dk1"/>
          </a:effectRef>
          <a:fontRef idx="minor">
            <a:schemeClr val="dk1"/>
          </a:fontRef>
        </p:style>
        <p:txBody>
          <a:bodyPr anchor="ctr">
            <a:noAutofit/>
          </a:bodyPr>
          <a:lstStyle>
            <a:lvl1pPr marL="0" indent="0" algn="ctr">
              <a:buNone/>
              <a:defRPr sz="1800"/>
            </a:lvl1pPr>
            <a:lvl2pPr algn="ctr">
              <a:defRPr sz="1400"/>
            </a:lvl2pPr>
            <a:lvl3pPr algn="ctr">
              <a:defRPr sz="1300"/>
            </a:lvl3pPr>
            <a:lvl4pPr algn="ctr">
              <a:defRPr sz="1200"/>
            </a:lvl4pPr>
            <a:lvl5pPr algn="ctr">
              <a:defRPr sz="1100"/>
            </a:lvl5pPr>
          </a:lstStyle>
          <a:p>
            <a:pPr lvl="0"/>
            <a:r>
              <a:rPr lang="en-US"/>
              <a:t>SW FRAMEWORK</a:t>
            </a:r>
          </a:p>
          <a:p>
            <a:pPr lvl="1"/>
            <a:r>
              <a:rPr lang="en-US"/>
              <a:t>Second level</a:t>
            </a:r>
          </a:p>
          <a:p>
            <a:pPr lvl="2"/>
            <a:r>
              <a:rPr lang="en-US"/>
              <a:t>Third level</a:t>
            </a:r>
          </a:p>
          <a:p>
            <a:pPr lvl="3"/>
            <a:r>
              <a:rPr lang="en-US"/>
              <a:t>Fourth level</a:t>
            </a:r>
          </a:p>
          <a:p>
            <a:pPr lvl="4"/>
            <a:r>
              <a:rPr lang="en-US"/>
              <a:t>Fifth level</a:t>
            </a:r>
          </a:p>
        </p:txBody>
      </p:sp>
      <p:sp>
        <p:nvSpPr>
          <p:cNvPr id="67" name="Text Placeholder 43">
            <a:extLst>
              <a:ext uri="{FF2B5EF4-FFF2-40B4-BE49-F238E27FC236}">
                <a16:creationId xmlns:a16="http://schemas.microsoft.com/office/drawing/2014/main" id="{44509644-FA01-41B5-9149-D90806C9ECB6}"/>
              </a:ext>
            </a:extLst>
          </p:cNvPr>
          <p:cNvSpPr>
            <a:spLocks noGrp="1"/>
          </p:cNvSpPr>
          <p:nvPr>
            <p:ph type="body" sz="quarter" idx="18" hasCustomPrompt="1"/>
          </p:nvPr>
        </p:nvSpPr>
        <p:spPr>
          <a:xfrm>
            <a:off x="1199456" y="4010371"/>
            <a:ext cx="5473700" cy="792163"/>
          </a:xfrm>
          <a:solidFill>
            <a:schemeClr val="bg1">
              <a:lumMod val="85000"/>
            </a:schemeClr>
          </a:solidFill>
        </p:spPr>
        <p:style>
          <a:lnRef idx="2">
            <a:schemeClr val="dk1"/>
          </a:lnRef>
          <a:fillRef idx="1">
            <a:schemeClr val="lt1"/>
          </a:fillRef>
          <a:effectRef idx="0">
            <a:schemeClr val="dk1"/>
          </a:effectRef>
          <a:fontRef idx="minor">
            <a:schemeClr val="dk1"/>
          </a:fontRef>
        </p:style>
        <p:txBody>
          <a:bodyPr anchor="ctr">
            <a:noAutofit/>
          </a:bodyPr>
          <a:lstStyle>
            <a:lvl1pPr marL="0" indent="0" algn="ctr">
              <a:buNone/>
              <a:defRPr sz="1800" b="1"/>
            </a:lvl1pPr>
            <a:lvl2pPr algn="ctr">
              <a:defRPr sz="1400"/>
            </a:lvl2pPr>
            <a:lvl3pPr algn="ctr">
              <a:defRPr sz="1300"/>
            </a:lvl3pPr>
            <a:lvl4pPr algn="ctr">
              <a:defRPr sz="1200"/>
            </a:lvl4pPr>
            <a:lvl5pPr algn="ctr">
              <a:defRPr sz="1100"/>
            </a:lvl5pPr>
          </a:lstStyle>
          <a:p>
            <a:pPr lvl="0"/>
            <a:r>
              <a:rPr lang="en-US"/>
              <a:t>Hardware, FPGA, Timing</a:t>
            </a:r>
          </a:p>
          <a:p>
            <a:pPr lvl="1"/>
            <a:r>
              <a:rPr lang="en-US"/>
              <a:t>Second level</a:t>
            </a:r>
          </a:p>
          <a:p>
            <a:pPr lvl="2"/>
            <a:r>
              <a:rPr lang="en-US"/>
              <a:t>Third level</a:t>
            </a:r>
          </a:p>
          <a:p>
            <a:pPr lvl="3"/>
            <a:r>
              <a:rPr lang="en-US"/>
              <a:t>Fourth level</a:t>
            </a:r>
          </a:p>
          <a:p>
            <a:pPr lvl="4"/>
            <a:r>
              <a:rPr lang="en-US"/>
              <a:t>Fifth level</a:t>
            </a:r>
          </a:p>
        </p:txBody>
      </p:sp>
      <p:sp>
        <p:nvSpPr>
          <p:cNvPr id="68" name="Text Placeholder 36">
            <a:extLst>
              <a:ext uri="{FF2B5EF4-FFF2-40B4-BE49-F238E27FC236}">
                <a16:creationId xmlns:a16="http://schemas.microsoft.com/office/drawing/2014/main" id="{41400DAF-1411-4889-A761-4D2A59BB41F9}"/>
              </a:ext>
            </a:extLst>
          </p:cNvPr>
          <p:cNvSpPr>
            <a:spLocks noGrp="1"/>
          </p:cNvSpPr>
          <p:nvPr>
            <p:ph type="body" sz="quarter" idx="19" hasCustomPrompt="1"/>
          </p:nvPr>
        </p:nvSpPr>
        <p:spPr>
          <a:xfrm>
            <a:off x="1199456" y="5040445"/>
            <a:ext cx="5475685" cy="922204"/>
          </a:xfrm>
        </p:spPr>
        <p:txBody>
          <a:bodyPr/>
          <a:lstStyle>
            <a:lvl1pPr marL="457200" indent="-457200">
              <a:spcBef>
                <a:spcPts val="200"/>
              </a:spcBef>
              <a:buFont typeface="Arial" charset="0"/>
              <a:buChar char="•"/>
              <a:defRPr sz="1600"/>
            </a:lvl1pPr>
            <a:lvl2pPr>
              <a:defRPr sz="1400"/>
            </a:lvl2pPr>
            <a:lvl3pPr>
              <a:defRPr sz="1300"/>
            </a:lvl3pPr>
            <a:lvl4pPr>
              <a:defRPr sz="1200"/>
            </a:lvl4pPr>
            <a:lvl5pPr>
              <a:defRPr sz="1100"/>
            </a:lvl5pPr>
          </a:lstStyle>
          <a:p>
            <a:pPr marL="457200" indent="-457200">
              <a:buFont typeface="Arial" charset="0"/>
              <a:buChar char="•"/>
            </a:pPr>
            <a:r>
              <a:rPr lang="sl-SI" sz="1600">
                <a:latin typeface="Gotham Book" charset="0"/>
                <a:ea typeface="Gotham Book" charset="0"/>
                <a:cs typeface="Gotham Book" charset="0"/>
              </a:rPr>
              <a:t>Same </a:t>
            </a:r>
            <a:r>
              <a:rPr lang="sl-SI" sz="1600" err="1">
                <a:latin typeface="Gotham Book" charset="0"/>
                <a:ea typeface="Gotham Book" charset="0"/>
                <a:cs typeface="Gotham Book" charset="0"/>
              </a:rPr>
              <a:t>systems</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example</a:t>
            </a:r>
            <a:r>
              <a:rPr lang="sl-SI" sz="1600">
                <a:latin typeface="Gotham Book" charset="0"/>
                <a:ea typeface="Gotham Book" charset="0"/>
                <a:cs typeface="Gotham Book" charset="0"/>
              </a:rPr>
              <a:t> FOFB</a:t>
            </a:r>
          </a:p>
          <a:p>
            <a:pPr marL="457200" indent="-457200">
              <a:buFont typeface="Arial" charset="0"/>
              <a:buChar char="•"/>
            </a:pPr>
            <a:r>
              <a:rPr lang="sl-SI" sz="1600">
                <a:latin typeface="Gotham Book" charset="0"/>
                <a:ea typeface="Gotham Book" charset="0"/>
                <a:cs typeface="Gotham Book" charset="0"/>
              </a:rPr>
              <a:t>Same </a:t>
            </a:r>
            <a:r>
              <a:rPr lang="sl-SI" sz="1600" err="1">
                <a:latin typeface="Gotham Book" charset="0"/>
                <a:ea typeface="Gotham Book" charset="0"/>
                <a:cs typeface="Gotham Book" charset="0"/>
              </a:rPr>
              <a:t>level</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of</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supportSW</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interfaces</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for</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all</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the</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instruments</a:t>
            </a:r>
            <a:endParaRPr lang="sl-SI" sz="1600">
              <a:latin typeface="Gotham Book" charset="0"/>
              <a:ea typeface="Gotham Book" charset="0"/>
              <a:cs typeface="Gotham Book" charset="0"/>
            </a:endParaRPr>
          </a:p>
          <a:p>
            <a:pPr marL="457200" indent="-457200">
              <a:buFont typeface="Arial" charset="0"/>
              <a:buChar char="•"/>
            </a:pPr>
            <a:r>
              <a:rPr lang="sl-SI" sz="1600" err="1">
                <a:latin typeface="Gotham Book" charset="0"/>
                <a:ea typeface="Gotham Book" charset="0"/>
                <a:cs typeface="Gotham Book" charset="0"/>
              </a:rPr>
              <a:t>Interoperability</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between</a:t>
            </a:r>
            <a:r>
              <a:rPr lang="sl-SI" sz="1600">
                <a:latin typeface="Gotham Book" charset="0"/>
                <a:ea typeface="Gotham Book" charset="0"/>
                <a:cs typeface="Gotham Book" charset="0"/>
              </a:rPr>
              <a:t> </a:t>
            </a:r>
          </a:p>
          <a:p>
            <a:pPr lvl="1"/>
            <a:r>
              <a:rPr lang="en-US"/>
              <a:t>Second level</a:t>
            </a:r>
          </a:p>
          <a:p>
            <a:pPr lvl="2"/>
            <a:r>
              <a:rPr lang="en-US"/>
              <a:t>Third level</a:t>
            </a:r>
          </a:p>
          <a:p>
            <a:pPr lvl="3"/>
            <a:r>
              <a:rPr lang="en-US"/>
              <a:t>Fourth level</a:t>
            </a:r>
          </a:p>
          <a:p>
            <a:pPr lvl="4"/>
            <a:r>
              <a:rPr lang="en-US"/>
              <a:t>Fifth level</a:t>
            </a:r>
          </a:p>
        </p:txBody>
      </p:sp>
      <p:sp>
        <p:nvSpPr>
          <p:cNvPr id="70" name="Text Placeholder 69">
            <a:extLst>
              <a:ext uri="{FF2B5EF4-FFF2-40B4-BE49-F238E27FC236}">
                <a16:creationId xmlns:a16="http://schemas.microsoft.com/office/drawing/2014/main" id="{FB6AAED0-BA2E-4706-B797-DF3A5363C766}"/>
              </a:ext>
            </a:extLst>
          </p:cNvPr>
          <p:cNvSpPr>
            <a:spLocks noGrp="1"/>
          </p:cNvSpPr>
          <p:nvPr>
            <p:ph type="body" sz="quarter" idx="20" hasCustomPrompt="1"/>
          </p:nvPr>
        </p:nvSpPr>
        <p:spPr>
          <a:xfrm>
            <a:off x="8328248" y="2347335"/>
            <a:ext cx="2588726" cy="288324"/>
          </a:xfr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noAutofit/>
          </a:bodyPr>
          <a:lstStyle>
            <a:lvl1pPr marL="0" indent="0" algn="ctr">
              <a:buNone/>
              <a:defRPr sz="1600">
                <a:latin typeface="GothamBook" pitchFamily="50" charset="0"/>
              </a:defRPr>
            </a:lvl1pPr>
          </a:lstStyle>
          <a:p>
            <a:pPr lvl="0"/>
            <a:r>
              <a:rPr lang="en-US"/>
              <a:t>Training</a:t>
            </a:r>
          </a:p>
        </p:txBody>
      </p:sp>
      <p:sp>
        <p:nvSpPr>
          <p:cNvPr id="71" name="Text Placeholder 69">
            <a:extLst>
              <a:ext uri="{FF2B5EF4-FFF2-40B4-BE49-F238E27FC236}">
                <a16:creationId xmlns:a16="http://schemas.microsoft.com/office/drawing/2014/main" id="{B596A9B3-059D-4230-9B84-2722BC92CBB8}"/>
              </a:ext>
            </a:extLst>
          </p:cNvPr>
          <p:cNvSpPr>
            <a:spLocks noGrp="1"/>
          </p:cNvSpPr>
          <p:nvPr>
            <p:ph type="body" sz="quarter" idx="21" hasCustomPrompt="1"/>
          </p:nvPr>
        </p:nvSpPr>
        <p:spPr>
          <a:xfrm>
            <a:off x="8331810" y="2763069"/>
            <a:ext cx="2588726" cy="288324"/>
          </a:xfr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anchor="ctr">
            <a:noAutofit/>
          </a:bodyPr>
          <a:lstStyle>
            <a:lvl1pPr marL="0" indent="0" algn="ctr">
              <a:buNone/>
              <a:defRPr sz="1600">
                <a:latin typeface="GothamBook" pitchFamily="50" charset="0"/>
              </a:defRPr>
            </a:lvl1pPr>
          </a:lstStyle>
          <a:p>
            <a:pPr lvl="0"/>
            <a:r>
              <a:rPr lang="en-US"/>
              <a:t>Remote Support</a:t>
            </a:r>
          </a:p>
        </p:txBody>
      </p:sp>
      <p:sp>
        <p:nvSpPr>
          <p:cNvPr id="72" name="Text Placeholder 69">
            <a:extLst>
              <a:ext uri="{FF2B5EF4-FFF2-40B4-BE49-F238E27FC236}">
                <a16:creationId xmlns:a16="http://schemas.microsoft.com/office/drawing/2014/main" id="{14A5947E-474B-4397-B30C-B4E08C8172BA}"/>
              </a:ext>
            </a:extLst>
          </p:cNvPr>
          <p:cNvSpPr>
            <a:spLocks noGrp="1"/>
          </p:cNvSpPr>
          <p:nvPr>
            <p:ph type="body" sz="quarter" idx="22" hasCustomPrompt="1"/>
          </p:nvPr>
        </p:nvSpPr>
        <p:spPr>
          <a:xfrm>
            <a:off x="8328248" y="3178234"/>
            <a:ext cx="2588726" cy="288324"/>
          </a:xfr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noAutofit/>
          </a:bodyPr>
          <a:lstStyle>
            <a:lvl1pPr marL="0" indent="0" algn="ctr">
              <a:buNone/>
              <a:defRPr sz="1600">
                <a:solidFill>
                  <a:schemeClr val="tx1"/>
                </a:solidFill>
                <a:latin typeface="GothamBook" pitchFamily="50" charset="0"/>
              </a:defRPr>
            </a:lvl1pPr>
          </a:lstStyle>
          <a:p>
            <a:pPr lvl="0"/>
            <a:r>
              <a:rPr lang="en-US"/>
              <a:t>SW Releases</a:t>
            </a:r>
          </a:p>
        </p:txBody>
      </p:sp>
      <p:sp>
        <p:nvSpPr>
          <p:cNvPr id="73" name="Text Placeholder 69">
            <a:extLst>
              <a:ext uri="{FF2B5EF4-FFF2-40B4-BE49-F238E27FC236}">
                <a16:creationId xmlns:a16="http://schemas.microsoft.com/office/drawing/2014/main" id="{7F41E2C7-5CFD-4FFD-A31C-8478F453BF40}"/>
              </a:ext>
            </a:extLst>
          </p:cNvPr>
          <p:cNvSpPr>
            <a:spLocks noGrp="1"/>
          </p:cNvSpPr>
          <p:nvPr>
            <p:ph type="body" sz="quarter" idx="23" hasCustomPrompt="1"/>
          </p:nvPr>
        </p:nvSpPr>
        <p:spPr>
          <a:xfrm>
            <a:off x="8328248" y="3593399"/>
            <a:ext cx="2588726" cy="288324"/>
          </a:xfr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noAutofit/>
          </a:bodyPr>
          <a:lstStyle>
            <a:lvl1pPr marL="0" indent="0" algn="ctr">
              <a:buNone/>
              <a:defRPr sz="1600">
                <a:solidFill>
                  <a:schemeClr val="tx1"/>
                </a:solidFill>
                <a:latin typeface="GothamBook" pitchFamily="50" charset="0"/>
              </a:defRPr>
            </a:lvl1pPr>
          </a:lstStyle>
          <a:p>
            <a:pPr lvl="0"/>
            <a:r>
              <a:rPr lang="en-US"/>
              <a:t>Repair and Bug fix</a:t>
            </a:r>
          </a:p>
        </p:txBody>
      </p:sp>
      <p:sp>
        <p:nvSpPr>
          <p:cNvPr id="74" name="Text Placeholder 69">
            <a:extLst>
              <a:ext uri="{FF2B5EF4-FFF2-40B4-BE49-F238E27FC236}">
                <a16:creationId xmlns:a16="http://schemas.microsoft.com/office/drawing/2014/main" id="{A1DBFBF0-B83D-465E-BC25-6234F2D3C44B}"/>
              </a:ext>
            </a:extLst>
          </p:cNvPr>
          <p:cNvSpPr>
            <a:spLocks noGrp="1"/>
          </p:cNvSpPr>
          <p:nvPr>
            <p:ph type="body" sz="quarter" idx="24" hasCustomPrompt="1"/>
          </p:nvPr>
        </p:nvSpPr>
        <p:spPr>
          <a:xfrm>
            <a:off x="8328248" y="4010371"/>
            <a:ext cx="2588726" cy="288324"/>
          </a:xfr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noAutofit/>
          </a:bodyPr>
          <a:lstStyle>
            <a:lvl1pPr marL="0" indent="0" algn="ctr">
              <a:buNone/>
              <a:defRPr sz="1600">
                <a:solidFill>
                  <a:schemeClr val="tx1"/>
                </a:solidFill>
                <a:latin typeface="GothamBook" pitchFamily="50" charset="0"/>
              </a:defRPr>
            </a:lvl1pPr>
          </a:lstStyle>
          <a:p>
            <a:pPr lvl="0"/>
            <a:r>
              <a:rPr lang="en-US"/>
              <a:t>Obsolescence</a:t>
            </a:r>
          </a:p>
        </p:txBody>
      </p:sp>
    </p:spTree>
    <p:extLst>
      <p:ext uri="{BB962C8B-B14F-4D97-AF65-F5344CB8AC3E}">
        <p14:creationId xmlns:p14="http://schemas.microsoft.com/office/powerpoint/2010/main" val="518938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Excel1">
    <p:spTree>
      <p:nvGrpSpPr>
        <p:cNvPr id="1" name=""/>
        <p:cNvGrpSpPr/>
        <p:nvPr/>
      </p:nvGrpSpPr>
      <p:grpSpPr>
        <a:xfrm>
          <a:off x="0" y="0"/>
          <a:ext cx="0" cy="0"/>
          <a:chOff x="0" y="0"/>
          <a:chExt cx="0" cy="0"/>
        </a:xfrm>
      </p:grpSpPr>
      <p:sp>
        <p:nvSpPr>
          <p:cNvPr id="43" name="Title 1"/>
          <p:cNvSpPr>
            <a:spLocks noGrp="1"/>
          </p:cNvSpPr>
          <p:nvPr>
            <p:ph type="title" hasCustomPrompt="1"/>
          </p:nvPr>
        </p:nvSpPr>
        <p:spPr>
          <a:xfrm>
            <a:off x="0" y="10625"/>
            <a:ext cx="12192000" cy="1325563"/>
          </a:xfrm>
        </p:spPr>
        <p:txBody>
          <a:bodyPr>
            <a:normAutofit/>
          </a:bodyPr>
          <a:lstStyle>
            <a:lvl1pPr algn="ctr">
              <a:defRPr sz="3000">
                <a:latin typeface="GothamBook" charset="0"/>
                <a:ea typeface="GothamBook" charset="0"/>
                <a:cs typeface="GothamBook" charset="0"/>
              </a:defRPr>
            </a:lvl1pPr>
          </a:lstStyle>
          <a:p>
            <a:r>
              <a:rPr lang="en-US"/>
              <a:t>AC Coupled</a:t>
            </a:r>
          </a:p>
        </p:txBody>
      </p:sp>
      <p:pic>
        <p:nvPicPr>
          <p:cNvPr id="45" name="Picture 4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52" name="Content Placeholder 2"/>
          <p:cNvSpPr>
            <a:spLocks noGrp="1"/>
          </p:cNvSpPr>
          <p:nvPr>
            <p:ph idx="1" hasCustomPrompt="1"/>
          </p:nvPr>
        </p:nvSpPr>
        <p:spPr>
          <a:xfrm>
            <a:off x="7151487" y="1981746"/>
            <a:ext cx="4320480" cy="3898253"/>
          </a:xfrm>
        </p:spPr>
        <p:txBody>
          <a:bodyPr/>
          <a:lstStyle>
            <a:lvl1pPr>
              <a:defRPr>
                <a:latin typeface="GothamBook" charset="0"/>
                <a:ea typeface="GothamBook" charset="0"/>
                <a:cs typeface="GothamBook" charset="0"/>
              </a:defRPr>
            </a:lvl1pPr>
            <a:lvl2pPr>
              <a:defRPr>
                <a:latin typeface="GothamBook" charset="0"/>
                <a:ea typeface="GothamBook" charset="0"/>
                <a:cs typeface="GothamBook" charset="0"/>
              </a:defRPr>
            </a:lvl2pPr>
            <a:lvl3pPr>
              <a:defRPr>
                <a:latin typeface="GothamBook" charset="0"/>
                <a:ea typeface="GothamBook" charset="0"/>
                <a:cs typeface="GothamBook" charset="0"/>
              </a:defRPr>
            </a:lvl3pPr>
            <a:lvl4pPr>
              <a:defRPr>
                <a:latin typeface="GothamBook" charset="0"/>
                <a:ea typeface="GothamBook" charset="0"/>
                <a:cs typeface="GothamBook" charset="0"/>
              </a:defRPr>
            </a:lvl4pPr>
            <a:lvl5pPr>
              <a:defRPr>
                <a:latin typeface="GothamBook" charset="0"/>
                <a:ea typeface="GothamBook" charset="0"/>
                <a:cs typeface="GothamBook"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Place Picture</a:t>
            </a:r>
          </a:p>
        </p:txBody>
      </p:sp>
      <p:sp>
        <p:nvSpPr>
          <p:cNvPr id="40" name="Right Arrow 39"/>
          <p:cNvSpPr/>
          <p:nvPr userDrawn="1"/>
        </p:nvSpPr>
        <p:spPr>
          <a:xfrm>
            <a:off x="6256675" y="2790613"/>
            <a:ext cx="792088" cy="204581"/>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3" name="Right Arrow 52"/>
          <p:cNvSpPr/>
          <p:nvPr userDrawn="1"/>
        </p:nvSpPr>
        <p:spPr>
          <a:xfrm rot="10800000">
            <a:off x="6240015" y="3861048"/>
            <a:ext cx="792088" cy="204581"/>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4" name="Right Arrow 53"/>
          <p:cNvSpPr/>
          <p:nvPr userDrawn="1"/>
        </p:nvSpPr>
        <p:spPr>
          <a:xfrm rot="10800000">
            <a:off x="6243319" y="4373858"/>
            <a:ext cx="792088" cy="204581"/>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5" name="Right Arrow 54"/>
          <p:cNvSpPr/>
          <p:nvPr userDrawn="1"/>
        </p:nvSpPr>
        <p:spPr>
          <a:xfrm rot="10800000">
            <a:off x="6243319" y="4886669"/>
            <a:ext cx="792088" cy="204581"/>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6" name="Text Placeholder 7" descr="SUBTITLE">
            <a:extLst>
              <a:ext uri="{FF2B5EF4-FFF2-40B4-BE49-F238E27FC236}">
                <a16:creationId xmlns:a16="http://schemas.microsoft.com/office/drawing/2014/main" id="{42CF6A0D-E6D4-4653-8C02-245C2899C1E4}"/>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Measurement Setup</a:t>
            </a:r>
          </a:p>
        </p:txBody>
      </p:sp>
      <p:sp>
        <p:nvSpPr>
          <p:cNvPr id="44" name="Text Placeholder 2">
            <a:extLst>
              <a:ext uri="{FF2B5EF4-FFF2-40B4-BE49-F238E27FC236}">
                <a16:creationId xmlns:a16="http://schemas.microsoft.com/office/drawing/2014/main" id="{25529D6F-18F5-4B18-ABF6-ACA90531D1BE}"/>
              </a:ext>
            </a:extLst>
          </p:cNvPr>
          <p:cNvSpPr>
            <a:spLocks noGrp="1"/>
          </p:cNvSpPr>
          <p:nvPr>
            <p:ph type="body" sz="quarter" idx="12" hasCustomPrompt="1"/>
          </p:nvPr>
        </p:nvSpPr>
        <p:spPr>
          <a:xfrm>
            <a:off x="623392" y="3861048"/>
            <a:ext cx="5465952" cy="1228962"/>
          </a:xfr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anchor="ctr">
            <a:normAutofit/>
          </a:bodyPr>
          <a:lstStyle>
            <a:lvl1pPr marL="0" marR="0" indent="0" algn="ctr" defTabSz="825500" rtl="0" fontAlgn="auto" latinLnBrk="0" hangingPunct="0">
              <a:lnSpc>
                <a:spcPct val="100000"/>
              </a:lnSpc>
              <a:spcBef>
                <a:spcPts val="0"/>
              </a:spcBef>
              <a:spcAft>
                <a:spcPts val="0"/>
              </a:spcAft>
              <a:buClrTx/>
              <a:buSzTx/>
              <a:buFontTx/>
              <a:buNone/>
              <a:tabLst/>
              <a:defRPr sz="1800"/>
            </a:lvl1pPr>
            <a:lvl2pPr algn="ctr">
              <a:defRPr sz="1400"/>
            </a:lvl2pPr>
            <a:lvl3pPr algn="ctr">
              <a:defRPr sz="1300"/>
            </a:lvl3pPr>
            <a:lvl4pPr algn="ctr">
              <a:defRPr sz="1200"/>
            </a:lvl4pPr>
            <a:lvl5pPr algn="ctr">
              <a:defRPr sz="1100"/>
            </a:lvl5pPr>
          </a:lstStyle>
          <a:p>
            <a:pPr marL="0" marR="0" indent="0" algn="ctr" defTabSz="825500" rtl="0" fontAlgn="auto" latinLnBrk="0" hangingPunct="0">
              <a:lnSpc>
                <a:spcPct val="100000"/>
              </a:lnSpc>
              <a:spcBef>
                <a:spcPts val="0"/>
              </a:spcBef>
              <a:spcAft>
                <a:spcPts val="0"/>
              </a:spcAft>
              <a:buClrTx/>
              <a:buSzTx/>
              <a:buFontTx/>
              <a:buNone/>
              <a:tabLst/>
            </a:pPr>
            <a:r>
              <a:rPr lang="en-US" baseline="0">
                <a:solidFill>
                  <a:schemeClr val="tx1"/>
                </a:solidFill>
                <a:latin typeface="GothamBook" charset="0"/>
                <a:ea typeface="GothamBook" charset="0"/>
                <a:cs typeface="GothamBook" charset="0"/>
              </a:rPr>
              <a:t>Measurement of the peak of the FFT of the ADC buffer for every frequency</a:t>
            </a:r>
          </a:p>
        </p:txBody>
      </p:sp>
      <p:sp>
        <p:nvSpPr>
          <p:cNvPr id="47" name="Text Placeholder 2">
            <a:extLst>
              <a:ext uri="{FF2B5EF4-FFF2-40B4-BE49-F238E27FC236}">
                <a16:creationId xmlns:a16="http://schemas.microsoft.com/office/drawing/2014/main" id="{547D99C9-22F3-414A-9B28-188B63C003E3}"/>
              </a:ext>
            </a:extLst>
          </p:cNvPr>
          <p:cNvSpPr>
            <a:spLocks noGrp="1"/>
          </p:cNvSpPr>
          <p:nvPr>
            <p:ph type="body" sz="quarter" idx="13" hasCustomPrompt="1"/>
          </p:nvPr>
        </p:nvSpPr>
        <p:spPr>
          <a:xfrm>
            <a:off x="623392" y="2348880"/>
            <a:ext cx="5472608" cy="1039812"/>
          </a:xfrm>
          <a:solidFill>
            <a:schemeClr val="bg1">
              <a:lumMod val="95000"/>
            </a:schemeClr>
          </a:solidFill>
        </p:spPr>
        <p:style>
          <a:lnRef idx="2">
            <a:schemeClr val="accent3">
              <a:shade val="50000"/>
            </a:schemeClr>
          </a:lnRef>
          <a:fillRef idx="1">
            <a:schemeClr val="accent3"/>
          </a:fillRef>
          <a:effectRef idx="0">
            <a:schemeClr val="accent3"/>
          </a:effectRef>
          <a:fontRef idx="minor">
            <a:schemeClr val="lt1"/>
          </a:fontRef>
        </p:style>
        <p:txBody>
          <a:bodyPr anchor="ctr">
            <a:normAutofit/>
          </a:bodyPr>
          <a:lstStyle>
            <a:lvl1pPr marL="0" marR="0" indent="0" algn="ctr" defTabSz="825500" rtl="0" fontAlgn="auto" latinLnBrk="0" hangingPunct="0">
              <a:lnSpc>
                <a:spcPct val="100000"/>
              </a:lnSpc>
              <a:spcBef>
                <a:spcPts val="0"/>
              </a:spcBef>
              <a:spcAft>
                <a:spcPts val="0"/>
              </a:spcAft>
              <a:buClrTx/>
              <a:buSzTx/>
              <a:buFontTx/>
              <a:buNone/>
              <a:tabLst/>
              <a:defRPr sz="1800"/>
            </a:lvl1pPr>
            <a:lvl2pPr algn="ctr">
              <a:defRPr sz="1400"/>
            </a:lvl2pPr>
            <a:lvl3pPr algn="ctr">
              <a:defRPr sz="1300"/>
            </a:lvl3pPr>
            <a:lvl4pPr algn="ctr">
              <a:defRPr sz="1200"/>
            </a:lvl4pPr>
            <a:lvl5pPr algn="ctr">
              <a:defRPr sz="1100"/>
            </a:lvl5pPr>
          </a:lstStyle>
          <a:p>
            <a:pPr marL="0" marR="0" indent="0" algn="ctr" defTabSz="825500" rtl="0" fontAlgn="auto" latinLnBrk="0" hangingPunct="0">
              <a:lnSpc>
                <a:spcPct val="100000"/>
              </a:lnSpc>
              <a:spcBef>
                <a:spcPts val="0"/>
              </a:spcBef>
              <a:spcAft>
                <a:spcPts val="0"/>
              </a:spcAft>
              <a:buClrTx/>
              <a:buSzTx/>
              <a:buFontTx/>
              <a:buNone/>
              <a:tabLst/>
            </a:pPr>
            <a:r>
              <a:rPr lang="en-US" baseline="0">
                <a:solidFill>
                  <a:schemeClr val="tx1"/>
                </a:solidFill>
                <a:latin typeface="GothamBook" charset="0"/>
                <a:ea typeface="GothamBook" charset="0"/>
                <a:cs typeface="GothamBook" charset="0"/>
              </a:rPr>
              <a:t>Signal Generator:</a:t>
            </a:r>
          </a:p>
          <a:p>
            <a:pPr marL="0" marR="0" indent="0" algn="ctr" defTabSz="825500" rtl="0" fontAlgn="auto" latinLnBrk="0" hangingPunct="0">
              <a:lnSpc>
                <a:spcPct val="100000"/>
              </a:lnSpc>
              <a:spcBef>
                <a:spcPts val="0"/>
              </a:spcBef>
              <a:spcAft>
                <a:spcPts val="0"/>
              </a:spcAft>
              <a:buClrTx/>
              <a:buSzTx/>
              <a:buFontTx/>
              <a:buNone/>
              <a:tabLst/>
            </a:pPr>
            <a:r>
              <a:rPr lang="en-US" baseline="0">
                <a:solidFill>
                  <a:schemeClr val="tx1"/>
                </a:solidFill>
                <a:latin typeface="GothamBook" charset="0"/>
                <a:ea typeface="GothamBook" charset="0"/>
                <a:cs typeface="GothamBook" charset="0"/>
              </a:rPr>
              <a:t>10 MHz – 2GHz sweep</a:t>
            </a:r>
            <a:endParaRPr kumimoji="0" lang="en-US" sz="1600" b="1" i="0" u="none" strike="noStrike" cap="none" spc="0" normalizeH="0" baseline="0">
              <a:ln>
                <a:noFill/>
              </a:ln>
              <a:solidFill>
                <a:schemeClr val="tx1"/>
              </a:solidFill>
              <a:effectLst/>
              <a:uFillTx/>
              <a:latin typeface="GothamBook" charset="0"/>
              <a:ea typeface="GothamBook" charset="0"/>
              <a:cs typeface="GothamBook" charset="0"/>
              <a:sym typeface="Helvetica Neue"/>
            </a:endParaRPr>
          </a:p>
        </p:txBody>
      </p:sp>
      <p:sp>
        <p:nvSpPr>
          <p:cNvPr id="49" name="Text Placeholder 36">
            <a:extLst>
              <a:ext uri="{FF2B5EF4-FFF2-40B4-BE49-F238E27FC236}">
                <a16:creationId xmlns:a16="http://schemas.microsoft.com/office/drawing/2014/main" id="{6848B92C-7B9A-4D1E-BDE2-E3C05A779D49}"/>
              </a:ext>
            </a:extLst>
          </p:cNvPr>
          <p:cNvSpPr>
            <a:spLocks noGrp="1"/>
          </p:cNvSpPr>
          <p:nvPr>
            <p:ph type="body" sz="quarter" idx="14" hasCustomPrompt="1"/>
          </p:nvPr>
        </p:nvSpPr>
        <p:spPr>
          <a:xfrm>
            <a:off x="7150795" y="5895559"/>
            <a:ext cx="4321171" cy="338554"/>
          </a:xfrm>
        </p:spPr>
        <p:txBody>
          <a:bodyPr/>
          <a:lstStyle>
            <a:lvl1pPr marL="0" indent="0">
              <a:buNone/>
              <a:defRPr sz="1600"/>
            </a:lvl1pPr>
            <a:lvl2pPr>
              <a:defRPr sz="1400"/>
            </a:lvl2pPr>
            <a:lvl3pPr>
              <a:defRPr sz="1300"/>
            </a:lvl3pPr>
            <a:lvl4pPr>
              <a:defRPr sz="1200"/>
            </a:lvl4pPr>
            <a:lvl5pPr>
              <a:defRPr sz="1100"/>
            </a:lvl5pPr>
          </a:lstStyle>
          <a:p>
            <a:r>
              <a:rPr lang="sl-SI" sz="1600" err="1">
                <a:latin typeface="Gotham Book" charset="0"/>
                <a:ea typeface="Gotham Book" charset="0"/>
                <a:cs typeface="Gotham Book" charset="0"/>
              </a:rPr>
              <a:t>Attenuators</a:t>
            </a:r>
            <a:r>
              <a:rPr lang="sl-SI" sz="1600">
                <a:latin typeface="Gotham Book" charset="0"/>
                <a:ea typeface="Gotham Book" charset="0"/>
                <a:cs typeface="Gotham Book" charset="0"/>
              </a:rPr>
              <a:t> set to </a:t>
            </a:r>
            <a:r>
              <a:rPr lang="sl-SI" sz="1600" err="1">
                <a:latin typeface="Gotham Book" charset="0"/>
                <a:ea typeface="Gotham Book" charset="0"/>
                <a:cs typeface="Gotham Book" charset="0"/>
              </a:rPr>
              <a:t>max</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attenuation</a:t>
            </a:r>
            <a:endParaRPr lang="sl-SI" sz="1600">
              <a:latin typeface="Gotham Book" charset="0"/>
              <a:ea typeface="Gotham Book" charset="0"/>
              <a:cs typeface="Gotham Book" charset="0"/>
            </a:endParaRP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0123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_Excel1">
    <p:spTree>
      <p:nvGrpSpPr>
        <p:cNvPr id="1" name=""/>
        <p:cNvGrpSpPr/>
        <p:nvPr/>
      </p:nvGrpSpPr>
      <p:grpSpPr>
        <a:xfrm>
          <a:off x="0" y="0"/>
          <a:ext cx="0" cy="0"/>
          <a:chOff x="0" y="0"/>
          <a:chExt cx="0" cy="0"/>
        </a:xfrm>
      </p:grpSpPr>
      <p:sp>
        <p:nvSpPr>
          <p:cNvPr id="43" name="Title 1"/>
          <p:cNvSpPr>
            <a:spLocks noGrp="1"/>
          </p:cNvSpPr>
          <p:nvPr>
            <p:ph type="title" hasCustomPrompt="1"/>
          </p:nvPr>
        </p:nvSpPr>
        <p:spPr>
          <a:xfrm>
            <a:off x="0" y="10625"/>
            <a:ext cx="12192000" cy="1325563"/>
          </a:xfrm>
        </p:spPr>
        <p:txBody>
          <a:bodyPr>
            <a:normAutofit/>
          </a:bodyPr>
          <a:lstStyle>
            <a:lvl1pPr algn="ctr">
              <a:defRPr sz="3000">
                <a:latin typeface="GothamBook" charset="0"/>
                <a:ea typeface="GothamBook" charset="0"/>
                <a:cs typeface="GothamBook" charset="0"/>
              </a:defRPr>
            </a:lvl1pPr>
          </a:lstStyle>
          <a:p>
            <a:r>
              <a:rPr lang="en-US"/>
              <a:t>AC Coupled:</a:t>
            </a:r>
            <a:br>
              <a:rPr lang="en-US"/>
            </a:br>
            <a:r>
              <a:rPr lang="en-US"/>
              <a:t>Harmonics</a:t>
            </a:r>
          </a:p>
        </p:txBody>
      </p:sp>
      <p:pic>
        <p:nvPicPr>
          <p:cNvPr id="45" name="Picture 4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52" name="Content Placeholder 2"/>
          <p:cNvSpPr>
            <a:spLocks noGrp="1"/>
          </p:cNvSpPr>
          <p:nvPr>
            <p:ph idx="1" hasCustomPrompt="1"/>
          </p:nvPr>
        </p:nvSpPr>
        <p:spPr>
          <a:xfrm>
            <a:off x="7151487" y="1981746"/>
            <a:ext cx="4320480" cy="3898253"/>
          </a:xfrm>
        </p:spPr>
        <p:txBody>
          <a:bodyPr/>
          <a:lstStyle>
            <a:lvl1pPr>
              <a:defRPr>
                <a:latin typeface="GothamBook" charset="0"/>
                <a:ea typeface="GothamBook" charset="0"/>
                <a:cs typeface="GothamBook" charset="0"/>
              </a:defRPr>
            </a:lvl1pPr>
            <a:lvl2pPr>
              <a:defRPr>
                <a:latin typeface="GothamBook" charset="0"/>
                <a:ea typeface="GothamBook" charset="0"/>
                <a:cs typeface="GothamBook" charset="0"/>
              </a:defRPr>
            </a:lvl2pPr>
            <a:lvl3pPr>
              <a:defRPr>
                <a:latin typeface="GothamBook" charset="0"/>
                <a:ea typeface="GothamBook" charset="0"/>
                <a:cs typeface="GothamBook" charset="0"/>
              </a:defRPr>
            </a:lvl3pPr>
            <a:lvl4pPr>
              <a:defRPr>
                <a:latin typeface="GothamBook" charset="0"/>
                <a:ea typeface="GothamBook" charset="0"/>
                <a:cs typeface="GothamBook" charset="0"/>
              </a:defRPr>
            </a:lvl4pPr>
            <a:lvl5pPr>
              <a:defRPr>
                <a:latin typeface="GothamBook" charset="0"/>
                <a:ea typeface="GothamBook" charset="0"/>
                <a:cs typeface="GothamBook"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Place Picture</a:t>
            </a:r>
          </a:p>
        </p:txBody>
      </p:sp>
      <p:sp>
        <p:nvSpPr>
          <p:cNvPr id="40" name="Right Arrow 39"/>
          <p:cNvSpPr/>
          <p:nvPr userDrawn="1"/>
        </p:nvSpPr>
        <p:spPr>
          <a:xfrm>
            <a:off x="3099484" y="2829149"/>
            <a:ext cx="792088" cy="204581"/>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6" name="Right Arrow 45"/>
          <p:cNvSpPr/>
          <p:nvPr userDrawn="1"/>
        </p:nvSpPr>
        <p:spPr>
          <a:xfrm>
            <a:off x="6160101" y="2826576"/>
            <a:ext cx="792088" cy="204581"/>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8" name="Right Arrow 47"/>
          <p:cNvSpPr/>
          <p:nvPr userDrawn="1"/>
        </p:nvSpPr>
        <p:spPr>
          <a:xfrm rot="20239108">
            <a:off x="5300191" y="3783524"/>
            <a:ext cx="1222219" cy="225207"/>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0" name="Text Placeholder 7" descr="SUBTITLE">
            <a:extLst>
              <a:ext uri="{FF2B5EF4-FFF2-40B4-BE49-F238E27FC236}">
                <a16:creationId xmlns:a16="http://schemas.microsoft.com/office/drawing/2014/main" id="{5E5DF8EE-0E61-4D06-94EE-6790D5E11A25}"/>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Text Placeholder 2">
            <a:extLst>
              <a:ext uri="{FF2B5EF4-FFF2-40B4-BE49-F238E27FC236}">
                <a16:creationId xmlns:a16="http://schemas.microsoft.com/office/drawing/2014/main" id="{06C1B381-FA56-4934-8163-52BDF363B32D}"/>
              </a:ext>
            </a:extLst>
          </p:cNvPr>
          <p:cNvSpPr>
            <a:spLocks noGrp="1"/>
          </p:cNvSpPr>
          <p:nvPr>
            <p:ph type="body" sz="quarter" idx="11" hasCustomPrompt="1"/>
          </p:nvPr>
        </p:nvSpPr>
        <p:spPr>
          <a:xfrm>
            <a:off x="623392" y="2457450"/>
            <a:ext cx="2359025" cy="927100"/>
          </a:xfrm>
          <a:solidFill>
            <a:schemeClr val="bg1">
              <a:lumMod val="95000"/>
            </a:schemeClr>
          </a:solidFill>
        </p:spPr>
        <p:style>
          <a:lnRef idx="2">
            <a:schemeClr val="accent3">
              <a:shade val="50000"/>
            </a:schemeClr>
          </a:lnRef>
          <a:fillRef idx="1">
            <a:schemeClr val="accent3"/>
          </a:fillRef>
          <a:effectRef idx="0">
            <a:schemeClr val="accent3"/>
          </a:effectRef>
          <a:fontRef idx="minor">
            <a:schemeClr val="lt1"/>
          </a:fontRef>
        </p:style>
        <p:txBody>
          <a:bodyPr anchor="ctr">
            <a:normAutofit/>
          </a:bodyPr>
          <a:lstStyle>
            <a:lvl1pPr marL="0" marR="0" indent="0" algn="ctr" defTabSz="825500" rtl="0" fontAlgn="auto" latinLnBrk="0" hangingPunct="0">
              <a:lnSpc>
                <a:spcPct val="100000"/>
              </a:lnSpc>
              <a:spcBef>
                <a:spcPts val="0"/>
              </a:spcBef>
              <a:spcAft>
                <a:spcPts val="0"/>
              </a:spcAft>
              <a:buClrTx/>
              <a:buSzTx/>
              <a:buFontTx/>
              <a:buNone/>
              <a:tabLst/>
              <a:defRPr sz="1800">
                <a:solidFill>
                  <a:schemeClr val="tx1"/>
                </a:solidFill>
              </a:defRPr>
            </a:lvl1pPr>
            <a:lvl2pPr algn="ctr">
              <a:defRPr sz="1400"/>
            </a:lvl2pPr>
            <a:lvl3pPr algn="ctr">
              <a:defRPr sz="1300"/>
            </a:lvl3pPr>
            <a:lvl4pPr algn="ctr">
              <a:defRPr sz="1200"/>
            </a:lvl4pPr>
            <a:lvl5pPr algn="ctr">
              <a:defRPr sz="1100"/>
            </a:lvl5pPr>
          </a:lstStyle>
          <a:p>
            <a:pPr marL="0" marR="0" indent="0" algn="ctr" defTabSz="825500" rtl="0" fontAlgn="auto" latinLnBrk="0" hangingPunct="0">
              <a:lnSpc>
                <a:spcPct val="100000"/>
              </a:lnSpc>
              <a:spcBef>
                <a:spcPts val="0"/>
              </a:spcBef>
              <a:spcAft>
                <a:spcPts val="0"/>
              </a:spcAft>
              <a:buClrTx/>
              <a:buSzTx/>
              <a:buFontTx/>
              <a:buNone/>
              <a:tabLst/>
            </a:pPr>
            <a:r>
              <a:rPr lang="en-US" baseline="0">
                <a:solidFill>
                  <a:schemeClr val="tx1"/>
                </a:solidFill>
                <a:latin typeface="GothamBook" charset="0"/>
                <a:ea typeface="GothamBook" charset="0"/>
                <a:cs typeface="GothamBook" charset="0"/>
              </a:rPr>
              <a:t>Signal Generator:</a:t>
            </a:r>
          </a:p>
          <a:p>
            <a:pPr marL="0" marR="0" indent="0" algn="ctr" defTabSz="825500" rtl="0" fontAlgn="auto" latinLnBrk="0" hangingPunct="0">
              <a:lnSpc>
                <a:spcPct val="100000"/>
              </a:lnSpc>
              <a:spcBef>
                <a:spcPts val="0"/>
              </a:spcBef>
              <a:spcAft>
                <a:spcPts val="0"/>
              </a:spcAft>
              <a:buClrTx/>
              <a:buSzTx/>
              <a:buFontTx/>
              <a:buNone/>
              <a:tabLst/>
            </a:pPr>
            <a:r>
              <a:rPr lang="en-US" baseline="0">
                <a:solidFill>
                  <a:schemeClr val="tx1"/>
                </a:solidFill>
                <a:latin typeface="GothamBook" charset="0"/>
                <a:ea typeface="GothamBook" charset="0"/>
                <a:cs typeface="GothamBook" charset="0"/>
              </a:rPr>
              <a:t>65</a:t>
            </a:r>
            <a:r>
              <a:rPr lang="en-US">
                <a:solidFill>
                  <a:schemeClr val="tx1"/>
                </a:solidFill>
                <a:latin typeface="GothamBook" charset="0"/>
                <a:ea typeface="GothamBook" charset="0"/>
                <a:cs typeface="GothamBook" charset="0"/>
              </a:rPr>
              <a:t>MHz </a:t>
            </a:r>
            <a:r>
              <a:rPr lang="sl-SI">
                <a:solidFill>
                  <a:schemeClr val="tx1"/>
                </a:solidFill>
                <a:latin typeface="GothamBook" charset="0"/>
                <a:ea typeface="GothamBook" charset="0"/>
                <a:cs typeface="GothamBook" charset="0"/>
              </a:rPr>
              <a:t>signal</a:t>
            </a:r>
            <a:endParaRPr kumimoji="0" lang="en-US" sz="1600" b="1" i="0" u="none" strike="noStrike" cap="none" spc="0" normalizeH="0" baseline="0">
              <a:ln>
                <a:noFill/>
              </a:ln>
              <a:solidFill>
                <a:schemeClr val="tx1"/>
              </a:solidFill>
              <a:effectLst/>
              <a:uFillTx/>
              <a:latin typeface="GothamBook" charset="0"/>
              <a:ea typeface="GothamBook" charset="0"/>
              <a:cs typeface="GothamBook" charset="0"/>
              <a:sym typeface="Helvetica Neue"/>
            </a:endParaRPr>
          </a:p>
        </p:txBody>
      </p:sp>
      <p:sp>
        <p:nvSpPr>
          <p:cNvPr id="53" name="Text Placeholder 2">
            <a:extLst>
              <a:ext uri="{FF2B5EF4-FFF2-40B4-BE49-F238E27FC236}">
                <a16:creationId xmlns:a16="http://schemas.microsoft.com/office/drawing/2014/main" id="{D7A8420B-29A3-4417-8677-F88EF8C02998}"/>
              </a:ext>
            </a:extLst>
          </p:cNvPr>
          <p:cNvSpPr>
            <a:spLocks noGrp="1"/>
          </p:cNvSpPr>
          <p:nvPr>
            <p:ph type="body" sz="quarter" idx="12" hasCustomPrompt="1"/>
          </p:nvPr>
        </p:nvSpPr>
        <p:spPr>
          <a:xfrm>
            <a:off x="4031685" y="2457421"/>
            <a:ext cx="1992308" cy="927129"/>
          </a:xfr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anchor="ctr">
            <a:normAutofit/>
          </a:bodyPr>
          <a:lstStyle>
            <a:lvl1pPr marL="0" marR="0" indent="0" algn="ctr" defTabSz="825500" rtl="0" fontAlgn="auto" latinLnBrk="0" hangingPunct="0">
              <a:lnSpc>
                <a:spcPct val="100000"/>
              </a:lnSpc>
              <a:spcBef>
                <a:spcPts val="0"/>
              </a:spcBef>
              <a:spcAft>
                <a:spcPts val="0"/>
              </a:spcAft>
              <a:buClrTx/>
              <a:buSzTx/>
              <a:buFontTx/>
              <a:buNone/>
              <a:tabLst/>
              <a:defRPr sz="1800"/>
            </a:lvl1pPr>
            <a:lvl2pPr algn="ctr">
              <a:defRPr sz="1400"/>
            </a:lvl2pPr>
            <a:lvl3pPr algn="ctr">
              <a:defRPr sz="1300"/>
            </a:lvl3pPr>
            <a:lvl4pPr algn="ctr">
              <a:defRPr sz="1200"/>
            </a:lvl4pPr>
            <a:lvl5pPr algn="ctr">
              <a:defRPr sz="1100"/>
            </a:lvl5pPr>
          </a:lstStyle>
          <a:p>
            <a:pPr marL="0" marR="0" indent="0" algn="ctr" defTabSz="825500" rtl="0" fontAlgn="auto" latinLnBrk="0" hangingPunct="0">
              <a:lnSpc>
                <a:spcPct val="100000"/>
              </a:lnSpc>
              <a:spcBef>
                <a:spcPts val="0"/>
              </a:spcBef>
              <a:spcAft>
                <a:spcPts val="0"/>
              </a:spcAft>
              <a:buClrTx/>
              <a:buSzTx/>
              <a:buFontTx/>
              <a:buNone/>
              <a:tabLst/>
            </a:pPr>
            <a:r>
              <a:rPr lang="en-US" baseline="0">
                <a:solidFill>
                  <a:schemeClr val="tx1"/>
                </a:solidFill>
                <a:latin typeface="GothamBook" charset="0"/>
                <a:ea typeface="GothamBook" charset="0"/>
                <a:cs typeface="GothamBook" charset="0"/>
              </a:rPr>
              <a:t>Filter</a:t>
            </a:r>
            <a:endParaRPr kumimoji="0" lang="en-US" sz="1600" b="1" i="0" u="none" strike="noStrike" cap="none" spc="0" normalizeH="0" baseline="0">
              <a:ln>
                <a:noFill/>
              </a:ln>
              <a:solidFill>
                <a:schemeClr val="tx1"/>
              </a:solidFill>
              <a:effectLst/>
              <a:uFillTx/>
              <a:latin typeface="GothamBook" charset="0"/>
              <a:ea typeface="GothamBook" charset="0"/>
              <a:cs typeface="GothamBook" charset="0"/>
              <a:sym typeface="Helvetica Neue"/>
            </a:endParaRPr>
          </a:p>
        </p:txBody>
      </p:sp>
      <p:sp>
        <p:nvSpPr>
          <p:cNvPr id="35" name="Text Placeholder 34">
            <a:extLst>
              <a:ext uri="{FF2B5EF4-FFF2-40B4-BE49-F238E27FC236}">
                <a16:creationId xmlns:a16="http://schemas.microsoft.com/office/drawing/2014/main" id="{BDF4B394-9442-4116-938B-88E97E008702}"/>
              </a:ext>
            </a:extLst>
          </p:cNvPr>
          <p:cNvSpPr>
            <a:spLocks noGrp="1"/>
          </p:cNvSpPr>
          <p:nvPr>
            <p:ph type="body" sz="quarter" idx="13" hasCustomPrompt="1"/>
          </p:nvPr>
        </p:nvSpPr>
        <p:spPr>
          <a:xfrm>
            <a:off x="1919536" y="3998183"/>
            <a:ext cx="3237186" cy="352425"/>
          </a:xfrm>
        </p:spPr>
        <p:txBody>
          <a:bodyPr/>
          <a:lstStyle>
            <a:lvl1pPr marL="285750" marR="0" indent="-285750" algn="l" defTabSz="914400" rtl="0" eaLnBrk="1" fontAlgn="auto" latinLnBrk="0" hangingPunct="1">
              <a:lnSpc>
                <a:spcPct val="100000"/>
              </a:lnSpc>
              <a:spcBef>
                <a:spcPts val="0"/>
              </a:spcBef>
              <a:spcAft>
                <a:spcPts val="0"/>
              </a:spcAft>
              <a:buClrTx/>
              <a:buSzTx/>
              <a:buFont typeface="Arial" charset="0"/>
              <a:buChar char="•"/>
              <a:tabLst/>
              <a:defRPr sz="1600"/>
            </a:lvl1pPr>
            <a:lvl2pPr>
              <a:defRPr sz="1400"/>
            </a:lvl2pPr>
            <a:lvl3pPr>
              <a:defRPr sz="1300"/>
            </a:lvl3pPr>
            <a:lvl4pPr>
              <a:defRPr sz="1200"/>
            </a:lvl4pPr>
            <a:lvl5pPr>
              <a:defRPr sz="1100"/>
            </a:lvl5pPr>
          </a:lstStyle>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600">
                <a:latin typeface="Gotham Book" charset="0"/>
                <a:ea typeface="Gotham Book" charset="0"/>
                <a:cs typeface="Gotham Book" charset="0"/>
              </a:rPr>
              <a:t>2</a:t>
            </a:r>
            <a:r>
              <a:rPr lang="en-US" sz="1600" baseline="30000">
                <a:latin typeface="Gotham Book" charset="0"/>
                <a:ea typeface="Gotham Book" charset="0"/>
                <a:cs typeface="Gotham Book" charset="0"/>
              </a:rPr>
              <a:t>nd</a:t>
            </a:r>
            <a:r>
              <a:rPr lang="en-US" sz="1600">
                <a:latin typeface="Gotham Book" charset="0"/>
                <a:ea typeface="Gotham Book" charset="0"/>
                <a:cs typeface="Gotham Book" charset="0"/>
              </a:rPr>
              <a:t> Harmonic lower than 90dB</a:t>
            </a:r>
            <a:r>
              <a:rPr lang="sl-SI" sz="1600">
                <a:latin typeface="Gotham Book" charset="0"/>
                <a:ea typeface="Gotham Book" charset="0"/>
                <a:cs typeface="Gotham Book" charset="0"/>
              </a:rPr>
              <a:t>. </a:t>
            </a:r>
          </a:p>
          <a:p>
            <a:pPr lvl="1"/>
            <a:r>
              <a:rPr lang="en-US"/>
              <a:t>Second level</a:t>
            </a:r>
          </a:p>
          <a:p>
            <a:pPr lvl="2"/>
            <a:r>
              <a:rPr lang="en-US"/>
              <a:t>Third level</a:t>
            </a:r>
          </a:p>
          <a:p>
            <a:pPr lvl="3"/>
            <a:r>
              <a:rPr lang="en-US"/>
              <a:t>Fourth level</a:t>
            </a:r>
          </a:p>
          <a:p>
            <a:pPr lvl="4"/>
            <a:r>
              <a:rPr lang="en-US"/>
              <a:t>Fifth level</a:t>
            </a:r>
          </a:p>
        </p:txBody>
      </p:sp>
      <p:sp>
        <p:nvSpPr>
          <p:cNvPr id="37" name="Text Placeholder 36">
            <a:extLst>
              <a:ext uri="{FF2B5EF4-FFF2-40B4-BE49-F238E27FC236}">
                <a16:creationId xmlns:a16="http://schemas.microsoft.com/office/drawing/2014/main" id="{4251ABD6-32BB-4212-8713-79E02A810A40}"/>
              </a:ext>
            </a:extLst>
          </p:cNvPr>
          <p:cNvSpPr>
            <a:spLocks noGrp="1"/>
          </p:cNvSpPr>
          <p:nvPr>
            <p:ph type="body" sz="quarter" idx="14" hasCustomPrompt="1"/>
          </p:nvPr>
        </p:nvSpPr>
        <p:spPr>
          <a:xfrm>
            <a:off x="7150795" y="5895559"/>
            <a:ext cx="4321171" cy="338554"/>
          </a:xfrm>
        </p:spPr>
        <p:txBody>
          <a:bodyPr/>
          <a:lstStyle>
            <a:lvl1pPr marL="0" indent="0">
              <a:buNone/>
              <a:defRPr sz="1600"/>
            </a:lvl1pPr>
            <a:lvl2pPr>
              <a:defRPr sz="1400"/>
            </a:lvl2pPr>
            <a:lvl3pPr>
              <a:defRPr sz="1300"/>
            </a:lvl3pPr>
            <a:lvl4pPr>
              <a:defRPr sz="1200"/>
            </a:lvl4pPr>
            <a:lvl5pPr>
              <a:defRPr sz="1100"/>
            </a:lvl5pPr>
          </a:lstStyle>
          <a:p>
            <a:r>
              <a:rPr lang="sl-SI" sz="1600" err="1">
                <a:latin typeface="Gotham Book" charset="0"/>
                <a:ea typeface="Gotham Book" charset="0"/>
                <a:cs typeface="Gotham Book" charset="0"/>
              </a:rPr>
              <a:t>Attenuators</a:t>
            </a:r>
            <a:r>
              <a:rPr lang="sl-SI" sz="1600">
                <a:latin typeface="Gotham Book" charset="0"/>
                <a:ea typeface="Gotham Book" charset="0"/>
                <a:cs typeface="Gotham Book" charset="0"/>
              </a:rPr>
              <a:t> set to </a:t>
            </a:r>
            <a:r>
              <a:rPr lang="sl-SI" sz="1600" err="1">
                <a:latin typeface="Gotham Book" charset="0"/>
                <a:ea typeface="Gotham Book" charset="0"/>
                <a:cs typeface="Gotham Book" charset="0"/>
              </a:rPr>
              <a:t>max</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attenuation</a:t>
            </a:r>
            <a:endParaRPr lang="sl-SI" sz="1600">
              <a:latin typeface="Gotham Book" charset="0"/>
              <a:ea typeface="Gotham Book" charset="0"/>
              <a:cs typeface="Gotham Book" charset="0"/>
            </a:endParaRP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64485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_text box">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13" name="Title 1"/>
          <p:cNvSpPr txBox="1">
            <a:spLocks/>
          </p:cNvSpPr>
          <p:nvPr userDrawn="1"/>
        </p:nvSpPr>
        <p:spPr>
          <a:xfrm>
            <a:off x="152400" y="152400"/>
            <a:ext cx="121920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000" kern="1200">
                <a:solidFill>
                  <a:schemeClr val="tx1"/>
                </a:solidFill>
                <a:latin typeface="GothamBook" charset="0"/>
                <a:ea typeface="GothamBook" charset="0"/>
                <a:cs typeface="GothamBook" charset="0"/>
              </a:defRPr>
            </a:lvl1pPr>
          </a:lstStyle>
          <a:p>
            <a:r>
              <a:rPr lang="en-US"/>
              <a:t>Click to edit </a:t>
            </a:r>
            <a:br>
              <a:rPr lang="en-US"/>
            </a:br>
            <a:r>
              <a:rPr lang="en-US"/>
              <a:t>Master title style</a:t>
            </a:r>
          </a:p>
        </p:txBody>
      </p:sp>
      <p:sp>
        <p:nvSpPr>
          <p:cNvPr id="21" name="Text Placeholder 7" descr="SUBTITLE">
            <a:extLst>
              <a:ext uri="{FF2B5EF4-FFF2-40B4-BE49-F238E27FC236}">
                <a16:creationId xmlns:a16="http://schemas.microsoft.com/office/drawing/2014/main" id="{6E860D60-87A4-4EB2-A1C1-BEDEACC9A2DF}"/>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Text Placeholder 3">
            <a:extLst>
              <a:ext uri="{FF2B5EF4-FFF2-40B4-BE49-F238E27FC236}">
                <a16:creationId xmlns:a16="http://schemas.microsoft.com/office/drawing/2014/main" id="{25C99875-9BEE-45F6-B67D-F9356D1E8B61}"/>
              </a:ext>
            </a:extLst>
          </p:cNvPr>
          <p:cNvSpPr>
            <a:spLocks noGrp="1"/>
          </p:cNvSpPr>
          <p:nvPr>
            <p:ph type="body" sz="quarter" idx="11" hasCustomPrompt="1"/>
          </p:nvPr>
        </p:nvSpPr>
        <p:spPr>
          <a:xfrm>
            <a:off x="947651" y="1989355"/>
            <a:ext cx="4464050" cy="592137"/>
          </a:xfrm>
        </p:spPr>
        <p:txBody>
          <a:bodyPr anchor="ctr">
            <a:normAutofit/>
          </a:bodyPr>
          <a:lstStyle>
            <a:lvl1pPr marL="0" indent="0" algn="ctr">
              <a:buNone/>
              <a:defRPr sz="20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Subtitle Additional Information</a:t>
            </a:r>
          </a:p>
        </p:txBody>
      </p:sp>
      <p:sp>
        <p:nvSpPr>
          <p:cNvPr id="27" name="Text Placeholder 3">
            <a:extLst>
              <a:ext uri="{FF2B5EF4-FFF2-40B4-BE49-F238E27FC236}">
                <a16:creationId xmlns:a16="http://schemas.microsoft.com/office/drawing/2014/main" id="{AC397D4A-57CA-40B6-963A-9BACE751ACBC}"/>
              </a:ext>
            </a:extLst>
          </p:cNvPr>
          <p:cNvSpPr>
            <a:spLocks noGrp="1"/>
          </p:cNvSpPr>
          <p:nvPr>
            <p:ph type="body" sz="quarter" idx="12" hasCustomPrompt="1"/>
          </p:nvPr>
        </p:nvSpPr>
        <p:spPr>
          <a:xfrm>
            <a:off x="947651" y="4044809"/>
            <a:ext cx="4464050" cy="592137"/>
          </a:xfrm>
        </p:spPr>
        <p:txBody>
          <a:bodyPr anchor="ctr">
            <a:normAutofit/>
          </a:bodyPr>
          <a:lstStyle>
            <a:lvl1pPr marL="0" indent="0" algn="ctr">
              <a:buNone/>
              <a:defRPr sz="20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Subtitle Additional Information</a:t>
            </a:r>
          </a:p>
        </p:txBody>
      </p:sp>
      <p:sp>
        <p:nvSpPr>
          <p:cNvPr id="29" name="Text Placeholder 3">
            <a:extLst>
              <a:ext uri="{FF2B5EF4-FFF2-40B4-BE49-F238E27FC236}">
                <a16:creationId xmlns:a16="http://schemas.microsoft.com/office/drawing/2014/main" id="{70AC3F70-157E-475D-B6FB-5F50402F09B7}"/>
              </a:ext>
            </a:extLst>
          </p:cNvPr>
          <p:cNvSpPr>
            <a:spLocks noGrp="1"/>
          </p:cNvSpPr>
          <p:nvPr>
            <p:ph type="body" sz="quarter" idx="13" hasCustomPrompt="1"/>
          </p:nvPr>
        </p:nvSpPr>
        <p:spPr>
          <a:xfrm>
            <a:off x="6636283" y="1973951"/>
            <a:ext cx="4464050" cy="592137"/>
          </a:xfrm>
        </p:spPr>
        <p:txBody>
          <a:bodyPr anchor="ctr">
            <a:normAutofit/>
          </a:bodyPr>
          <a:lstStyle>
            <a:lvl1pPr marL="0" indent="0" algn="ctr">
              <a:buNone/>
              <a:defRPr sz="20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Subtitle Additional Information</a:t>
            </a:r>
          </a:p>
        </p:txBody>
      </p:sp>
      <p:sp>
        <p:nvSpPr>
          <p:cNvPr id="31" name="Text Placeholder 3">
            <a:extLst>
              <a:ext uri="{FF2B5EF4-FFF2-40B4-BE49-F238E27FC236}">
                <a16:creationId xmlns:a16="http://schemas.microsoft.com/office/drawing/2014/main" id="{53B704DA-5D73-475D-98AD-CD8596B2A50F}"/>
              </a:ext>
            </a:extLst>
          </p:cNvPr>
          <p:cNvSpPr>
            <a:spLocks noGrp="1"/>
          </p:cNvSpPr>
          <p:nvPr>
            <p:ph type="body" sz="quarter" idx="14" hasCustomPrompt="1"/>
          </p:nvPr>
        </p:nvSpPr>
        <p:spPr>
          <a:xfrm>
            <a:off x="6636283" y="4050072"/>
            <a:ext cx="4464050" cy="592137"/>
          </a:xfrm>
        </p:spPr>
        <p:txBody>
          <a:bodyPr anchor="ctr">
            <a:normAutofit/>
          </a:bodyPr>
          <a:lstStyle>
            <a:lvl1pPr marL="0" indent="0" algn="ctr">
              <a:buNone/>
              <a:defRPr sz="20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Subtitle Additional Information</a:t>
            </a:r>
          </a:p>
        </p:txBody>
      </p:sp>
      <p:sp>
        <p:nvSpPr>
          <p:cNvPr id="7" name="Text Placeholder 6">
            <a:extLst>
              <a:ext uri="{FF2B5EF4-FFF2-40B4-BE49-F238E27FC236}">
                <a16:creationId xmlns:a16="http://schemas.microsoft.com/office/drawing/2014/main" id="{1D8FB881-B72F-47DB-8C77-686300BB065E}"/>
              </a:ext>
            </a:extLst>
          </p:cNvPr>
          <p:cNvSpPr>
            <a:spLocks noGrp="1"/>
          </p:cNvSpPr>
          <p:nvPr>
            <p:ph type="body" sz="quarter" idx="15" hasCustomPrompt="1"/>
          </p:nvPr>
        </p:nvSpPr>
        <p:spPr>
          <a:xfrm>
            <a:off x="944720" y="2593679"/>
            <a:ext cx="4464137" cy="1451129"/>
          </a:xfrm>
        </p:spPr>
        <p:txBody>
          <a:bodyPr anchor="ctr"/>
          <a:lstStyle>
            <a:lvl1pPr marL="0" indent="0" algn="ctr">
              <a:buNone/>
              <a:defRPr sz="1600"/>
            </a:lvl1pPr>
            <a:lvl2pPr algn="ctr">
              <a:defRPr sz="1400"/>
            </a:lvl2pPr>
            <a:lvl3pPr algn="ctr">
              <a:defRPr sz="1300"/>
            </a:lvl3pPr>
            <a:lvl4pPr algn="ctr">
              <a:defRPr sz="1200"/>
            </a:lvl4pPr>
            <a:lvl5pPr algn="ctr">
              <a:defRPr sz="1100"/>
            </a:lvl5pPr>
          </a:lstStyle>
          <a:p>
            <a:pPr algn="ct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a:p>
            <a:pPr lvl="1"/>
            <a:r>
              <a:rPr lang="en-US"/>
              <a:t>Second level</a:t>
            </a:r>
          </a:p>
          <a:p>
            <a:pPr lvl="2"/>
            <a:r>
              <a:rPr lang="en-US"/>
              <a:t>Third level</a:t>
            </a:r>
          </a:p>
          <a:p>
            <a:pPr lvl="3"/>
            <a:r>
              <a:rPr lang="en-US"/>
              <a:t>Fourth level</a:t>
            </a:r>
          </a:p>
          <a:p>
            <a:pPr lvl="4"/>
            <a:r>
              <a:rPr lang="en-US"/>
              <a:t>Fifth level</a:t>
            </a:r>
          </a:p>
        </p:txBody>
      </p:sp>
      <p:sp>
        <p:nvSpPr>
          <p:cNvPr id="32" name="Text Placeholder 6">
            <a:extLst>
              <a:ext uri="{FF2B5EF4-FFF2-40B4-BE49-F238E27FC236}">
                <a16:creationId xmlns:a16="http://schemas.microsoft.com/office/drawing/2014/main" id="{FFC1B13F-C2C2-4BD4-97D3-E7897F452790}"/>
              </a:ext>
            </a:extLst>
          </p:cNvPr>
          <p:cNvSpPr>
            <a:spLocks noGrp="1"/>
          </p:cNvSpPr>
          <p:nvPr>
            <p:ph type="body" sz="quarter" idx="16" hasCustomPrompt="1"/>
          </p:nvPr>
        </p:nvSpPr>
        <p:spPr>
          <a:xfrm>
            <a:off x="6636283" y="2593679"/>
            <a:ext cx="4464137" cy="1451130"/>
          </a:xfrm>
        </p:spPr>
        <p:txBody>
          <a:bodyPr anchor="ctr"/>
          <a:lstStyle>
            <a:lvl1pPr marL="0" indent="0" algn="ctr">
              <a:buNone/>
              <a:defRPr sz="1600"/>
            </a:lvl1pPr>
            <a:lvl2pPr algn="ctr">
              <a:defRPr sz="1400"/>
            </a:lvl2pPr>
            <a:lvl3pPr algn="ctr">
              <a:defRPr sz="1300"/>
            </a:lvl3pPr>
            <a:lvl4pPr algn="ctr">
              <a:defRPr sz="1200"/>
            </a:lvl4pPr>
            <a:lvl5pPr algn="ctr">
              <a:defRPr sz="1100"/>
            </a:lvl5pPr>
          </a:lstStyle>
          <a:p>
            <a:pPr algn="ct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a:p>
            <a:pPr lvl="1"/>
            <a:r>
              <a:rPr lang="en-US"/>
              <a:t>Second level</a:t>
            </a:r>
          </a:p>
          <a:p>
            <a:pPr lvl="2"/>
            <a:r>
              <a:rPr lang="en-US"/>
              <a:t>Third level</a:t>
            </a:r>
          </a:p>
          <a:p>
            <a:pPr lvl="3"/>
            <a:r>
              <a:rPr lang="en-US"/>
              <a:t>Fourth level</a:t>
            </a:r>
          </a:p>
          <a:p>
            <a:pPr lvl="4"/>
            <a:r>
              <a:rPr lang="en-US"/>
              <a:t>Fifth level</a:t>
            </a:r>
          </a:p>
        </p:txBody>
      </p:sp>
      <p:sp>
        <p:nvSpPr>
          <p:cNvPr id="33" name="Text Placeholder 6">
            <a:extLst>
              <a:ext uri="{FF2B5EF4-FFF2-40B4-BE49-F238E27FC236}">
                <a16:creationId xmlns:a16="http://schemas.microsoft.com/office/drawing/2014/main" id="{8674A90E-FF43-4D5E-83CC-472B14674A0C}"/>
              </a:ext>
            </a:extLst>
          </p:cNvPr>
          <p:cNvSpPr>
            <a:spLocks noGrp="1"/>
          </p:cNvSpPr>
          <p:nvPr>
            <p:ph type="body" sz="quarter" idx="17" hasCustomPrompt="1"/>
          </p:nvPr>
        </p:nvSpPr>
        <p:spPr>
          <a:xfrm>
            <a:off x="6636283" y="4642209"/>
            <a:ext cx="4464137" cy="1463316"/>
          </a:xfrm>
        </p:spPr>
        <p:txBody>
          <a:bodyPr anchor="ctr"/>
          <a:lstStyle>
            <a:lvl1pPr marL="0" indent="0" algn="ctr">
              <a:buNone/>
              <a:defRPr sz="1600"/>
            </a:lvl1pPr>
            <a:lvl2pPr algn="ctr">
              <a:defRPr sz="1400"/>
            </a:lvl2pPr>
            <a:lvl3pPr algn="ctr">
              <a:defRPr sz="1300"/>
            </a:lvl3pPr>
            <a:lvl4pPr algn="ctr">
              <a:defRPr sz="1200"/>
            </a:lvl4pPr>
            <a:lvl5pPr algn="ctr">
              <a:defRPr sz="1100"/>
            </a:lvl5pPr>
          </a:lstStyle>
          <a:p>
            <a:pPr algn="ct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a:p>
            <a:pPr lvl="1"/>
            <a:r>
              <a:rPr lang="en-US"/>
              <a:t>Second level</a:t>
            </a:r>
          </a:p>
          <a:p>
            <a:pPr lvl="2"/>
            <a:r>
              <a:rPr lang="en-US"/>
              <a:t>Third level</a:t>
            </a:r>
          </a:p>
          <a:p>
            <a:pPr lvl="3"/>
            <a:r>
              <a:rPr lang="en-US"/>
              <a:t>Fourth level</a:t>
            </a:r>
          </a:p>
          <a:p>
            <a:pPr lvl="4"/>
            <a:r>
              <a:rPr lang="en-US"/>
              <a:t>Fifth level</a:t>
            </a:r>
          </a:p>
        </p:txBody>
      </p:sp>
      <p:sp>
        <p:nvSpPr>
          <p:cNvPr id="34" name="Text Placeholder 6">
            <a:extLst>
              <a:ext uri="{FF2B5EF4-FFF2-40B4-BE49-F238E27FC236}">
                <a16:creationId xmlns:a16="http://schemas.microsoft.com/office/drawing/2014/main" id="{3D2A2B42-5523-4D2B-8068-2414B0D2BE9A}"/>
              </a:ext>
            </a:extLst>
          </p:cNvPr>
          <p:cNvSpPr>
            <a:spLocks noGrp="1"/>
          </p:cNvSpPr>
          <p:nvPr>
            <p:ph type="body" sz="quarter" idx="18" hasCustomPrompt="1"/>
          </p:nvPr>
        </p:nvSpPr>
        <p:spPr>
          <a:xfrm>
            <a:off x="947651" y="4644051"/>
            <a:ext cx="4464137" cy="1463316"/>
          </a:xfrm>
        </p:spPr>
        <p:txBody>
          <a:bodyPr anchor="ctr"/>
          <a:lstStyle>
            <a:lvl1pPr marL="0" indent="0" algn="ctr">
              <a:buNone/>
              <a:defRPr sz="1600"/>
            </a:lvl1pPr>
            <a:lvl2pPr algn="ctr">
              <a:defRPr sz="1400"/>
            </a:lvl2pPr>
            <a:lvl3pPr algn="ctr">
              <a:defRPr sz="1300"/>
            </a:lvl3pPr>
            <a:lvl4pPr algn="ctr">
              <a:defRPr sz="1200"/>
            </a:lvl4pPr>
            <a:lvl5pPr algn="ctr">
              <a:defRPr sz="1100"/>
            </a:lvl5pPr>
          </a:lstStyle>
          <a:p>
            <a:pPr algn="ct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5539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text box">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13" name="Title 1"/>
          <p:cNvSpPr txBox="1">
            <a:spLocks/>
          </p:cNvSpPr>
          <p:nvPr userDrawn="1"/>
        </p:nvSpPr>
        <p:spPr>
          <a:xfrm>
            <a:off x="152400" y="152400"/>
            <a:ext cx="121920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000" kern="1200">
                <a:solidFill>
                  <a:schemeClr val="tx1"/>
                </a:solidFill>
                <a:latin typeface="GothamBook" charset="0"/>
                <a:ea typeface="GothamBook" charset="0"/>
                <a:cs typeface="GothamBook" charset="0"/>
              </a:defRPr>
            </a:lvl1pPr>
          </a:lstStyle>
          <a:p>
            <a:r>
              <a:rPr lang="en-US"/>
              <a:t>Click to edit </a:t>
            </a:r>
            <a:br>
              <a:rPr lang="en-US"/>
            </a:br>
            <a:r>
              <a:rPr lang="en-US"/>
              <a:t>Master title style</a:t>
            </a:r>
          </a:p>
        </p:txBody>
      </p:sp>
      <p:sp>
        <p:nvSpPr>
          <p:cNvPr id="12" name="Text Placeholder 7" descr="SUBTITLE">
            <a:extLst>
              <a:ext uri="{FF2B5EF4-FFF2-40B4-BE49-F238E27FC236}">
                <a16:creationId xmlns:a16="http://schemas.microsoft.com/office/drawing/2014/main" id="{056745F8-6F49-46B4-802D-39E6C6C007F9}"/>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Text Placeholder 3">
            <a:extLst>
              <a:ext uri="{FF2B5EF4-FFF2-40B4-BE49-F238E27FC236}">
                <a16:creationId xmlns:a16="http://schemas.microsoft.com/office/drawing/2014/main" id="{B265342E-AB74-47D9-8C23-53276BDA05DE}"/>
              </a:ext>
            </a:extLst>
          </p:cNvPr>
          <p:cNvSpPr>
            <a:spLocks noGrp="1"/>
          </p:cNvSpPr>
          <p:nvPr>
            <p:ph type="body" sz="quarter" idx="11" hasCustomPrompt="1"/>
          </p:nvPr>
        </p:nvSpPr>
        <p:spPr>
          <a:xfrm>
            <a:off x="740449" y="2367900"/>
            <a:ext cx="3006245" cy="601662"/>
          </a:xfrm>
        </p:spPr>
        <p:txBody>
          <a:bodyPr anchor="ctr">
            <a:norm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sz="2000"/>
              <a:t>Subtitle Additional</a:t>
            </a:r>
            <a:endParaRPr lang="en-US"/>
          </a:p>
        </p:txBody>
      </p:sp>
      <p:sp>
        <p:nvSpPr>
          <p:cNvPr id="7" name="Text Placeholder 6">
            <a:extLst>
              <a:ext uri="{FF2B5EF4-FFF2-40B4-BE49-F238E27FC236}">
                <a16:creationId xmlns:a16="http://schemas.microsoft.com/office/drawing/2014/main" id="{DEB22FB8-5934-4B31-BAEA-2FF27B7956C7}"/>
              </a:ext>
            </a:extLst>
          </p:cNvPr>
          <p:cNvSpPr>
            <a:spLocks noGrp="1"/>
          </p:cNvSpPr>
          <p:nvPr>
            <p:ph type="body" sz="quarter" idx="12" hasCustomPrompt="1"/>
          </p:nvPr>
        </p:nvSpPr>
        <p:spPr>
          <a:xfrm>
            <a:off x="740449" y="2970213"/>
            <a:ext cx="3006725" cy="2886075"/>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600"/>
            </a:lvl1pPr>
            <a:lvl2pPr marL="800100" indent="-342900">
              <a:buFont typeface="Arial" panose="020B0604020202020204" pitchFamily="34" charset="0"/>
              <a:buChar char="•"/>
              <a:defRPr sz="1400"/>
            </a:lvl2pPr>
            <a:lvl3pPr marL="1257300" indent="-342900">
              <a:buFont typeface="Arial" panose="020B0604020202020204" pitchFamily="34" charset="0"/>
              <a:buChar char="•"/>
              <a:defRPr sz="1300"/>
            </a:lvl3pPr>
            <a:lvl4pPr marL="1657350" indent="-285750">
              <a:buFont typeface="Arial" panose="020B0604020202020204" pitchFamily="34" charset="0"/>
              <a:buChar char="•"/>
              <a:defRPr sz="1200"/>
            </a:lvl4pPr>
            <a:lvl5pPr marL="2114550" indent="-285750">
              <a:buFont typeface="Arial" panose="020B0604020202020204" pitchFamily="34" charset="0"/>
              <a:buChar char="•"/>
              <a:defRPr sz="1100"/>
            </a:lvl5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a:t>
            </a:r>
          </a:p>
          <a:p>
            <a:pPr lvl="1"/>
            <a:r>
              <a:rPr lang="en-US"/>
              <a:t>Second level</a:t>
            </a:r>
          </a:p>
          <a:p>
            <a:pPr lvl="2"/>
            <a:r>
              <a:rPr lang="en-US"/>
              <a:t>Third level</a:t>
            </a:r>
          </a:p>
          <a:p>
            <a:pPr lvl="3"/>
            <a:r>
              <a:rPr lang="en-US"/>
              <a:t>Fourth level</a:t>
            </a:r>
          </a:p>
          <a:p>
            <a:pPr lvl="4"/>
            <a:r>
              <a:rPr lang="en-US"/>
              <a:t>Fifth level</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a:p>
            <a:pPr lvl="0"/>
            <a:endParaRPr lang="en-US"/>
          </a:p>
        </p:txBody>
      </p:sp>
      <p:sp>
        <p:nvSpPr>
          <p:cNvPr id="18" name="Text Placeholder 3">
            <a:extLst>
              <a:ext uri="{FF2B5EF4-FFF2-40B4-BE49-F238E27FC236}">
                <a16:creationId xmlns:a16="http://schemas.microsoft.com/office/drawing/2014/main" id="{C80ACB70-4476-445F-B152-22149DBF4BC4}"/>
              </a:ext>
            </a:extLst>
          </p:cNvPr>
          <p:cNvSpPr>
            <a:spLocks noGrp="1"/>
          </p:cNvSpPr>
          <p:nvPr>
            <p:ph type="body" sz="quarter" idx="13" hasCustomPrompt="1"/>
          </p:nvPr>
        </p:nvSpPr>
        <p:spPr>
          <a:xfrm>
            <a:off x="4554308" y="2368551"/>
            <a:ext cx="3006245" cy="601662"/>
          </a:xfrm>
        </p:spPr>
        <p:txBody>
          <a:bodyPr anchor="ctr">
            <a:norm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sz="2000"/>
              <a:t>Subtitle Additional</a:t>
            </a:r>
            <a:endParaRPr lang="en-US"/>
          </a:p>
        </p:txBody>
      </p:sp>
      <p:sp>
        <p:nvSpPr>
          <p:cNvPr id="23" name="Text Placeholder 3">
            <a:extLst>
              <a:ext uri="{FF2B5EF4-FFF2-40B4-BE49-F238E27FC236}">
                <a16:creationId xmlns:a16="http://schemas.microsoft.com/office/drawing/2014/main" id="{3EB85280-1176-471F-9976-93C99D546C5E}"/>
              </a:ext>
            </a:extLst>
          </p:cNvPr>
          <p:cNvSpPr>
            <a:spLocks noGrp="1"/>
          </p:cNvSpPr>
          <p:nvPr>
            <p:ph type="body" sz="quarter" idx="15" hasCustomPrompt="1"/>
          </p:nvPr>
        </p:nvSpPr>
        <p:spPr>
          <a:xfrm>
            <a:off x="8445306" y="2368551"/>
            <a:ext cx="3006245" cy="601662"/>
          </a:xfrm>
        </p:spPr>
        <p:txBody>
          <a:bodyPr anchor="ctr">
            <a:norm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sz="2000"/>
              <a:t>Subtitle Additional</a:t>
            </a:r>
            <a:endParaRPr lang="en-US"/>
          </a:p>
        </p:txBody>
      </p:sp>
      <p:sp>
        <p:nvSpPr>
          <p:cNvPr id="27" name="Text Placeholder 6">
            <a:extLst>
              <a:ext uri="{FF2B5EF4-FFF2-40B4-BE49-F238E27FC236}">
                <a16:creationId xmlns:a16="http://schemas.microsoft.com/office/drawing/2014/main" id="{D6078801-B5EB-41AD-9C22-0E95D7A040A8}"/>
              </a:ext>
            </a:extLst>
          </p:cNvPr>
          <p:cNvSpPr>
            <a:spLocks noGrp="1"/>
          </p:cNvSpPr>
          <p:nvPr>
            <p:ph type="body" sz="quarter" idx="17" hasCustomPrompt="1"/>
          </p:nvPr>
        </p:nvSpPr>
        <p:spPr>
          <a:xfrm>
            <a:off x="4553828" y="2969562"/>
            <a:ext cx="3006725" cy="2886075"/>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600"/>
            </a:lvl1pPr>
            <a:lvl2pPr marL="800100" indent="-342900">
              <a:buFont typeface="Arial" panose="020B0604020202020204" pitchFamily="34" charset="0"/>
              <a:buChar char="•"/>
              <a:defRPr sz="1400"/>
            </a:lvl2pPr>
            <a:lvl3pPr marL="1257300" indent="-342900">
              <a:buFont typeface="Arial" panose="020B0604020202020204" pitchFamily="34" charset="0"/>
              <a:buChar char="•"/>
              <a:defRPr sz="1300"/>
            </a:lvl3pPr>
            <a:lvl4pPr marL="1657350" indent="-285750">
              <a:buFont typeface="Arial" panose="020B0604020202020204" pitchFamily="34" charset="0"/>
              <a:buChar char="•"/>
              <a:defRPr sz="1200"/>
            </a:lvl4pPr>
            <a:lvl5pPr marL="2114550" indent="-285750">
              <a:buFont typeface="Arial" panose="020B0604020202020204" pitchFamily="34" charset="0"/>
              <a:buChar char="•"/>
              <a:defRPr sz="1100"/>
            </a:lvl5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a:t>
            </a:r>
          </a:p>
          <a:p>
            <a:pPr lvl="1"/>
            <a:r>
              <a:rPr lang="en-US"/>
              <a:t>Second level</a:t>
            </a:r>
          </a:p>
          <a:p>
            <a:pPr lvl="2"/>
            <a:r>
              <a:rPr lang="en-US"/>
              <a:t>Third level</a:t>
            </a:r>
          </a:p>
          <a:p>
            <a:pPr lvl="3"/>
            <a:r>
              <a:rPr lang="en-US"/>
              <a:t>Fourth level</a:t>
            </a:r>
          </a:p>
          <a:p>
            <a:pPr lvl="4"/>
            <a:r>
              <a:rPr lang="en-US"/>
              <a:t>Fifth level</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a:p>
            <a:pPr lvl="0"/>
            <a:endParaRPr lang="en-US"/>
          </a:p>
        </p:txBody>
      </p:sp>
      <p:sp>
        <p:nvSpPr>
          <p:cNvPr id="28" name="Text Placeholder 6">
            <a:extLst>
              <a:ext uri="{FF2B5EF4-FFF2-40B4-BE49-F238E27FC236}">
                <a16:creationId xmlns:a16="http://schemas.microsoft.com/office/drawing/2014/main" id="{3A3F0426-9871-4EE4-9DFD-C0C973BAB89A}"/>
              </a:ext>
            </a:extLst>
          </p:cNvPr>
          <p:cNvSpPr>
            <a:spLocks noGrp="1"/>
          </p:cNvSpPr>
          <p:nvPr>
            <p:ph type="body" sz="quarter" idx="18" hasCustomPrompt="1"/>
          </p:nvPr>
        </p:nvSpPr>
        <p:spPr>
          <a:xfrm>
            <a:off x="8444826" y="2977964"/>
            <a:ext cx="3006725" cy="2886075"/>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600"/>
            </a:lvl1pPr>
            <a:lvl2pPr marL="800100" indent="-342900">
              <a:buFont typeface="Arial" panose="020B0604020202020204" pitchFamily="34" charset="0"/>
              <a:buChar char="•"/>
              <a:defRPr sz="1400"/>
            </a:lvl2pPr>
            <a:lvl3pPr marL="1257300" indent="-342900">
              <a:buFont typeface="Arial" panose="020B0604020202020204" pitchFamily="34" charset="0"/>
              <a:buChar char="•"/>
              <a:defRPr sz="1300"/>
            </a:lvl3pPr>
            <a:lvl4pPr marL="1657350" indent="-285750">
              <a:buFont typeface="Arial" panose="020B0604020202020204" pitchFamily="34" charset="0"/>
              <a:buChar char="•"/>
              <a:defRPr sz="1200"/>
            </a:lvl4pPr>
            <a:lvl5pPr marL="2114550" indent="-285750">
              <a:buFont typeface="Arial" panose="020B0604020202020204" pitchFamily="34" charset="0"/>
              <a:buChar char="•"/>
              <a:defRPr sz="1100"/>
            </a:lvl5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a:t>
            </a:r>
          </a:p>
          <a:p>
            <a:pPr lvl="1"/>
            <a:r>
              <a:rPr lang="en-US"/>
              <a:t>Second level</a:t>
            </a:r>
          </a:p>
          <a:p>
            <a:pPr lvl="2"/>
            <a:r>
              <a:rPr lang="en-US"/>
              <a:t>Third level</a:t>
            </a:r>
          </a:p>
          <a:p>
            <a:pPr lvl="3"/>
            <a:r>
              <a:rPr lang="en-US"/>
              <a:t>Fourth level</a:t>
            </a:r>
          </a:p>
          <a:p>
            <a:pPr lvl="4"/>
            <a:r>
              <a:rPr lang="en-US"/>
              <a:t>Fifth level</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a:p>
            <a:pPr lvl="0"/>
            <a:endParaRPr lang="en-US"/>
          </a:p>
        </p:txBody>
      </p:sp>
    </p:spTree>
    <p:extLst>
      <p:ext uri="{BB962C8B-B14F-4D97-AF65-F5344CB8AC3E}">
        <p14:creationId xmlns:p14="http://schemas.microsoft.com/office/powerpoint/2010/main" val="11089881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text box">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13" name="Title 1"/>
          <p:cNvSpPr txBox="1">
            <a:spLocks/>
          </p:cNvSpPr>
          <p:nvPr userDrawn="1"/>
        </p:nvSpPr>
        <p:spPr>
          <a:xfrm>
            <a:off x="152400" y="152400"/>
            <a:ext cx="121920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000" kern="1200">
                <a:solidFill>
                  <a:schemeClr val="tx1"/>
                </a:solidFill>
                <a:latin typeface="GothamBook" charset="0"/>
                <a:ea typeface="GothamBook" charset="0"/>
                <a:cs typeface="GothamBook" charset="0"/>
              </a:defRPr>
            </a:lvl1pPr>
          </a:lstStyle>
          <a:p>
            <a:r>
              <a:rPr lang="en-US"/>
              <a:t>Click to edit </a:t>
            </a:r>
            <a:br>
              <a:rPr lang="en-US"/>
            </a:br>
            <a:r>
              <a:rPr lang="en-US"/>
              <a:t>Master title style</a:t>
            </a:r>
          </a:p>
        </p:txBody>
      </p:sp>
      <p:sp>
        <p:nvSpPr>
          <p:cNvPr id="9" name="Text Placeholder 7" descr="SUBTITLE">
            <a:extLst>
              <a:ext uri="{FF2B5EF4-FFF2-40B4-BE49-F238E27FC236}">
                <a16:creationId xmlns:a16="http://schemas.microsoft.com/office/drawing/2014/main" id="{95D58F8F-980C-4CAE-A4BA-D566CB68889F}"/>
              </a:ext>
            </a:extLst>
          </p:cNvPr>
          <p:cNvSpPr>
            <a:spLocks noGrp="1"/>
          </p:cNvSpPr>
          <p:nvPr>
            <p:ph type="body" sz="quarter" idx="10" hasCustomPrompt="1"/>
          </p:nvPr>
        </p:nvSpPr>
        <p:spPr>
          <a:xfrm>
            <a:off x="0" y="1340768"/>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Text Placeholder 3">
            <a:extLst>
              <a:ext uri="{FF2B5EF4-FFF2-40B4-BE49-F238E27FC236}">
                <a16:creationId xmlns:a16="http://schemas.microsoft.com/office/drawing/2014/main" id="{06F03E4A-827C-49A8-BD1D-1F9C713938A2}"/>
              </a:ext>
            </a:extLst>
          </p:cNvPr>
          <p:cNvSpPr>
            <a:spLocks noGrp="1"/>
          </p:cNvSpPr>
          <p:nvPr>
            <p:ph type="body" sz="quarter" idx="11" hasCustomPrompt="1"/>
          </p:nvPr>
        </p:nvSpPr>
        <p:spPr>
          <a:xfrm>
            <a:off x="911424" y="1995488"/>
            <a:ext cx="4464050" cy="611187"/>
          </a:xfrm>
        </p:spPr>
        <p:txBody>
          <a:bodyPr anchor="ctr">
            <a:normAutofit/>
          </a:bodyPr>
          <a:lstStyle>
            <a:lvl1pPr marL="0" indent="0" algn="ctr">
              <a:buNone/>
              <a:defRPr sz="2000" b="1"/>
            </a:lvl1pPr>
          </a:lstStyle>
          <a:p>
            <a:pPr lvl="0"/>
            <a:r>
              <a:rPr lang="en-US" sz="2000" b="1"/>
              <a:t>Subtitle Additional Information</a:t>
            </a:r>
            <a:endParaRPr lang="en-US"/>
          </a:p>
        </p:txBody>
      </p:sp>
      <p:sp>
        <p:nvSpPr>
          <p:cNvPr id="7" name="Text Placeholder 6">
            <a:extLst>
              <a:ext uri="{FF2B5EF4-FFF2-40B4-BE49-F238E27FC236}">
                <a16:creationId xmlns:a16="http://schemas.microsoft.com/office/drawing/2014/main" id="{AB03DCAD-645B-4179-BE8E-A960060DFF33}"/>
              </a:ext>
            </a:extLst>
          </p:cNvPr>
          <p:cNvSpPr>
            <a:spLocks noGrp="1"/>
          </p:cNvSpPr>
          <p:nvPr>
            <p:ph type="body" sz="quarter" idx="12" hasCustomPrompt="1"/>
          </p:nvPr>
        </p:nvSpPr>
        <p:spPr>
          <a:xfrm>
            <a:off x="911026" y="2606675"/>
            <a:ext cx="4464448" cy="3414713"/>
          </a:xfrm>
        </p:spPr>
        <p:txBody>
          <a:bodyPr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1600"/>
            </a:lvl1pPr>
            <a:lvl2pPr>
              <a:defRPr sz="1400"/>
            </a:lvl2pPr>
            <a:lvl3pPr>
              <a:defRPr sz="1300"/>
            </a:lvl3pPr>
            <a:lvl4pPr>
              <a:defRPr sz="1200"/>
            </a:lvl4pPr>
            <a:lvl5pPr>
              <a:defRPr sz="1100"/>
            </a:lvl5pPr>
          </a:lstStyle>
          <a:p>
            <a:pPr algn="ct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a:t>
            </a:r>
          </a:p>
          <a:p>
            <a:pPr algn="ctr"/>
            <a:endParaRPr lang="en-US" sz="1600" b="0" i="0" kern="1200">
              <a:solidFill>
                <a:schemeClr val="tx1"/>
              </a:solidFill>
              <a:effectLst/>
              <a:latin typeface="GothamBook" charset="0"/>
              <a:ea typeface="GothamBook" charset="0"/>
              <a:cs typeface="GothamBook" charset="0"/>
            </a:endParaRPr>
          </a:p>
          <a:p>
            <a:pPr marL="0" marR="0" indent="0" algn="ctr" defTabSz="914400" rtl="0" eaLnBrk="1" fontAlgn="auto" latinLnBrk="0" hangingPunct="1">
              <a:lnSpc>
                <a:spcPct val="90000"/>
              </a:lnSpc>
              <a:spcBef>
                <a:spcPct val="0"/>
              </a:spcBef>
              <a:spcAft>
                <a:spcPts val="0"/>
              </a:spcAft>
              <a:buClrTx/>
              <a:buSzTx/>
              <a:buFontTx/>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a:t>
            </a:r>
          </a:p>
          <a:p>
            <a:pPr lvl="1"/>
            <a:r>
              <a:rPr lang="en-US"/>
              <a:t>Second level</a:t>
            </a:r>
          </a:p>
          <a:p>
            <a:pPr lvl="2"/>
            <a:r>
              <a:rPr lang="en-US"/>
              <a:t>Third level</a:t>
            </a:r>
          </a:p>
          <a:p>
            <a:pPr lvl="3"/>
            <a:r>
              <a:rPr lang="en-US"/>
              <a:t>Fourth level</a:t>
            </a:r>
          </a:p>
          <a:p>
            <a:pPr lvl="4"/>
            <a:r>
              <a:rPr lang="en-US"/>
              <a:t>Fifth level</a:t>
            </a:r>
            <a:endParaRPr lang="en-US" sz="1600">
              <a:latin typeface="GothamBook" charset="0"/>
              <a:ea typeface="GothamBook" charset="0"/>
              <a:cs typeface="GothamBook" charset="0"/>
            </a:endParaRPr>
          </a:p>
          <a:p>
            <a:pPr algn="ctr"/>
            <a:endParaRPr lang="en-US" sz="1600">
              <a:latin typeface="GothamBook" charset="0"/>
              <a:ea typeface="GothamBook" charset="0"/>
              <a:cs typeface="GothamBook" charset="0"/>
            </a:endParaRPr>
          </a:p>
        </p:txBody>
      </p:sp>
      <p:sp>
        <p:nvSpPr>
          <p:cNvPr id="14" name="Text Placeholder 3">
            <a:extLst>
              <a:ext uri="{FF2B5EF4-FFF2-40B4-BE49-F238E27FC236}">
                <a16:creationId xmlns:a16="http://schemas.microsoft.com/office/drawing/2014/main" id="{4E59720B-85C1-4F38-96BA-1CF0330470CB}"/>
              </a:ext>
            </a:extLst>
          </p:cNvPr>
          <p:cNvSpPr>
            <a:spLocks noGrp="1"/>
          </p:cNvSpPr>
          <p:nvPr>
            <p:ph type="body" sz="quarter" idx="13" hasCustomPrompt="1"/>
          </p:nvPr>
        </p:nvSpPr>
        <p:spPr>
          <a:xfrm>
            <a:off x="6636283" y="1995488"/>
            <a:ext cx="4464050" cy="611187"/>
          </a:xfrm>
        </p:spPr>
        <p:txBody>
          <a:bodyPr anchor="ctr">
            <a:normAutofit/>
          </a:bodyPr>
          <a:lstStyle>
            <a:lvl1pPr marL="0" indent="0" algn="ctr">
              <a:buNone/>
              <a:defRPr sz="2000" b="1"/>
            </a:lvl1pPr>
          </a:lstStyle>
          <a:p>
            <a:pPr lvl="0"/>
            <a:r>
              <a:rPr lang="en-US" sz="2000" b="1"/>
              <a:t>Subtitle Additional Information</a:t>
            </a:r>
            <a:endParaRPr lang="en-US"/>
          </a:p>
        </p:txBody>
      </p:sp>
      <p:sp>
        <p:nvSpPr>
          <p:cNvPr id="18" name="Text Placeholder 6">
            <a:extLst>
              <a:ext uri="{FF2B5EF4-FFF2-40B4-BE49-F238E27FC236}">
                <a16:creationId xmlns:a16="http://schemas.microsoft.com/office/drawing/2014/main" id="{6C3CDDD6-106A-478F-8C93-C28871DB273F}"/>
              </a:ext>
            </a:extLst>
          </p:cNvPr>
          <p:cNvSpPr>
            <a:spLocks noGrp="1"/>
          </p:cNvSpPr>
          <p:nvPr>
            <p:ph type="body" sz="quarter" idx="15" hasCustomPrompt="1"/>
          </p:nvPr>
        </p:nvSpPr>
        <p:spPr>
          <a:xfrm>
            <a:off x="6636283" y="2606674"/>
            <a:ext cx="4464448" cy="3414713"/>
          </a:xfrm>
        </p:spPr>
        <p:txBody>
          <a:bodyPr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1600"/>
            </a:lvl1pPr>
            <a:lvl2pPr>
              <a:defRPr sz="1400"/>
            </a:lvl2pPr>
            <a:lvl3pPr>
              <a:defRPr sz="1300"/>
            </a:lvl3pPr>
            <a:lvl4pPr>
              <a:defRPr sz="1200"/>
            </a:lvl4pPr>
            <a:lvl5pPr>
              <a:defRPr sz="1100"/>
            </a:lvl5pPr>
          </a:lstStyle>
          <a:p>
            <a:pPr algn="ct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a:t>
            </a:r>
          </a:p>
          <a:p>
            <a:pPr algn="ctr"/>
            <a:endParaRPr lang="en-US" sz="1600" b="0" i="0" kern="1200">
              <a:solidFill>
                <a:schemeClr val="tx1"/>
              </a:solidFill>
              <a:effectLst/>
              <a:latin typeface="GothamBook" charset="0"/>
              <a:ea typeface="GothamBook" charset="0"/>
              <a:cs typeface="GothamBook" charset="0"/>
            </a:endParaRPr>
          </a:p>
          <a:p>
            <a:pPr marL="0" marR="0" indent="0" algn="ctr" defTabSz="914400" rtl="0" eaLnBrk="1" fontAlgn="auto" latinLnBrk="0" hangingPunct="1">
              <a:lnSpc>
                <a:spcPct val="90000"/>
              </a:lnSpc>
              <a:spcBef>
                <a:spcPct val="0"/>
              </a:spcBef>
              <a:spcAft>
                <a:spcPts val="0"/>
              </a:spcAft>
              <a:buClrTx/>
              <a:buSzTx/>
              <a:buFontTx/>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a:t>
            </a:r>
          </a:p>
          <a:p>
            <a:pPr lvl="1"/>
            <a:r>
              <a:rPr lang="en-US"/>
              <a:t>Second level</a:t>
            </a:r>
          </a:p>
          <a:p>
            <a:pPr lvl="2"/>
            <a:r>
              <a:rPr lang="en-US"/>
              <a:t>Third level</a:t>
            </a:r>
          </a:p>
          <a:p>
            <a:pPr lvl="3"/>
            <a:r>
              <a:rPr lang="en-US"/>
              <a:t>Fourth level</a:t>
            </a:r>
          </a:p>
          <a:p>
            <a:pPr lvl="4"/>
            <a:r>
              <a:rPr lang="en-US"/>
              <a:t>Fifth level</a:t>
            </a:r>
            <a:endParaRPr lang="en-US" sz="1600">
              <a:latin typeface="GothamBook" charset="0"/>
              <a:ea typeface="GothamBook" charset="0"/>
              <a:cs typeface="GothamBook" charset="0"/>
            </a:endParaRPr>
          </a:p>
          <a:p>
            <a:pPr algn="ctr"/>
            <a:endParaRPr lang="en-US" sz="1600">
              <a:latin typeface="GothamBook" charset="0"/>
              <a:ea typeface="GothamBook" charset="0"/>
              <a:cs typeface="GothamBook" charset="0"/>
            </a:endParaRPr>
          </a:p>
        </p:txBody>
      </p:sp>
    </p:spTree>
    <p:extLst>
      <p:ext uri="{BB962C8B-B14F-4D97-AF65-F5344CB8AC3E}">
        <p14:creationId xmlns:p14="http://schemas.microsoft.com/office/powerpoint/2010/main" val="14101153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melin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grpSp>
        <p:nvGrpSpPr>
          <p:cNvPr id="6" name="Группа"/>
          <p:cNvGrpSpPr/>
          <p:nvPr userDrawn="1"/>
        </p:nvGrpSpPr>
        <p:grpSpPr>
          <a:xfrm>
            <a:off x="881734" y="3241189"/>
            <a:ext cx="10897412" cy="1049018"/>
            <a:chOff x="77330" y="5389885"/>
            <a:chExt cx="19913600" cy="1916943"/>
          </a:xfrm>
        </p:grpSpPr>
        <p:sp>
          <p:nvSpPr>
            <p:cNvPr id="10" name="Фигура"/>
            <p:cNvSpPr/>
            <p:nvPr/>
          </p:nvSpPr>
          <p:spPr>
            <a:xfrm>
              <a:off x="77330" y="6111041"/>
              <a:ext cx="3384291" cy="492920"/>
            </a:xfrm>
            <a:custGeom>
              <a:avLst/>
              <a:gdLst/>
              <a:ahLst/>
              <a:cxnLst>
                <a:cxn ang="0">
                  <a:pos x="wd2" y="hd2"/>
                </a:cxn>
                <a:cxn ang="5400000">
                  <a:pos x="wd2" y="hd2"/>
                </a:cxn>
                <a:cxn ang="10800000">
                  <a:pos x="wd2" y="hd2"/>
                </a:cxn>
                <a:cxn ang="16200000">
                  <a:pos x="wd2" y="hd2"/>
                </a:cxn>
              </a:cxnLst>
              <a:rect l="0" t="0" r="r" b="b"/>
              <a:pathLst>
                <a:path w="21600" h="21600" extrusionOk="0">
                  <a:moveTo>
                    <a:pt x="1633" y="0"/>
                  </a:moveTo>
                  <a:cubicBezTo>
                    <a:pt x="731" y="0"/>
                    <a:pt x="0" y="4837"/>
                    <a:pt x="0" y="10800"/>
                  </a:cubicBezTo>
                  <a:cubicBezTo>
                    <a:pt x="0" y="16763"/>
                    <a:pt x="731" y="21600"/>
                    <a:pt x="1633" y="21600"/>
                  </a:cubicBezTo>
                  <a:lnTo>
                    <a:pt x="21600" y="21600"/>
                  </a:lnTo>
                  <a:lnTo>
                    <a:pt x="21600" y="0"/>
                  </a:lnTo>
                  <a:lnTo>
                    <a:pt x="1633" y="0"/>
                  </a:lnTo>
                  <a:close/>
                </a:path>
              </a:pathLst>
            </a:custGeom>
            <a:solidFill>
              <a:srgbClr val="4C505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200"/>
            </a:p>
          </p:txBody>
        </p:sp>
        <p:sp>
          <p:nvSpPr>
            <p:cNvPr id="12" name="Прямоугольник"/>
            <p:cNvSpPr/>
            <p:nvPr/>
          </p:nvSpPr>
          <p:spPr>
            <a:xfrm>
              <a:off x="3406362" y="6111041"/>
              <a:ext cx="3337951" cy="495301"/>
            </a:xfrm>
            <a:prstGeom prst="rect">
              <a:avLst/>
            </a:prstGeom>
            <a:solidFill>
              <a:srgbClr val="92959C"/>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200"/>
            </a:p>
          </p:txBody>
        </p:sp>
        <p:sp>
          <p:nvSpPr>
            <p:cNvPr id="13" name="Прямоугольник"/>
            <p:cNvSpPr/>
            <p:nvPr/>
          </p:nvSpPr>
          <p:spPr>
            <a:xfrm>
              <a:off x="6712224" y="6111041"/>
              <a:ext cx="3337951" cy="495301"/>
            </a:xfrm>
            <a:prstGeom prst="rect">
              <a:avLst/>
            </a:prstGeom>
            <a:solidFill>
              <a:srgbClr val="DFDFE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200"/>
            </a:p>
          </p:txBody>
        </p:sp>
        <p:sp>
          <p:nvSpPr>
            <p:cNvPr id="14" name="Прямоугольник"/>
            <p:cNvSpPr/>
            <p:nvPr/>
          </p:nvSpPr>
          <p:spPr>
            <a:xfrm>
              <a:off x="10018086" y="6111041"/>
              <a:ext cx="3337951" cy="495301"/>
            </a:xfrm>
            <a:prstGeom prst="rect">
              <a:avLst/>
            </a:prstGeom>
            <a:solidFill>
              <a:srgbClr val="4C505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200"/>
            </a:p>
          </p:txBody>
        </p:sp>
        <p:sp>
          <p:nvSpPr>
            <p:cNvPr id="15" name="Прямоугольник"/>
            <p:cNvSpPr/>
            <p:nvPr/>
          </p:nvSpPr>
          <p:spPr>
            <a:xfrm>
              <a:off x="13323947" y="6111041"/>
              <a:ext cx="3337952" cy="495301"/>
            </a:xfrm>
            <a:prstGeom prst="rect">
              <a:avLst/>
            </a:prstGeom>
            <a:solidFill>
              <a:srgbClr val="92959C"/>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200"/>
            </a:p>
          </p:txBody>
        </p:sp>
        <p:sp>
          <p:nvSpPr>
            <p:cNvPr id="16" name="Фигура"/>
            <p:cNvSpPr/>
            <p:nvPr/>
          </p:nvSpPr>
          <p:spPr>
            <a:xfrm rot="10800000">
              <a:off x="16606639" y="6111041"/>
              <a:ext cx="3384291" cy="492920"/>
            </a:xfrm>
            <a:custGeom>
              <a:avLst/>
              <a:gdLst/>
              <a:ahLst/>
              <a:cxnLst>
                <a:cxn ang="0">
                  <a:pos x="wd2" y="hd2"/>
                </a:cxn>
                <a:cxn ang="5400000">
                  <a:pos x="wd2" y="hd2"/>
                </a:cxn>
                <a:cxn ang="10800000">
                  <a:pos x="wd2" y="hd2"/>
                </a:cxn>
                <a:cxn ang="16200000">
                  <a:pos x="wd2" y="hd2"/>
                </a:cxn>
              </a:cxnLst>
              <a:rect l="0" t="0" r="r" b="b"/>
              <a:pathLst>
                <a:path w="21600" h="21600" extrusionOk="0">
                  <a:moveTo>
                    <a:pt x="1633" y="0"/>
                  </a:moveTo>
                  <a:cubicBezTo>
                    <a:pt x="731" y="0"/>
                    <a:pt x="0" y="4837"/>
                    <a:pt x="0" y="10800"/>
                  </a:cubicBezTo>
                  <a:cubicBezTo>
                    <a:pt x="0" y="16763"/>
                    <a:pt x="731" y="21600"/>
                    <a:pt x="1633" y="21600"/>
                  </a:cubicBezTo>
                  <a:lnTo>
                    <a:pt x="21600" y="21600"/>
                  </a:lnTo>
                  <a:lnTo>
                    <a:pt x="21600" y="0"/>
                  </a:lnTo>
                  <a:lnTo>
                    <a:pt x="1633" y="0"/>
                  </a:lnTo>
                  <a:close/>
                </a:path>
              </a:pathLst>
            </a:custGeom>
            <a:solidFill>
              <a:srgbClr val="E0DFE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200"/>
            </a:p>
          </p:txBody>
        </p:sp>
        <p:sp>
          <p:nvSpPr>
            <p:cNvPr id="42" name="Линия"/>
            <p:cNvSpPr/>
            <p:nvPr/>
          </p:nvSpPr>
          <p:spPr>
            <a:xfrm flipV="1">
              <a:off x="1769476" y="6813908"/>
              <a:ext cx="0" cy="492920"/>
            </a:xfrm>
            <a:prstGeom prst="line">
              <a:avLst/>
            </a:prstGeom>
            <a:noFill/>
            <a:ln w="25400" cap="flat">
              <a:solidFill>
                <a:srgbClr val="92959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200"/>
            </a:p>
          </p:txBody>
        </p:sp>
        <p:sp>
          <p:nvSpPr>
            <p:cNvPr id="39" name="Линия"/>
            <p:cNvSpPr/>
            <p:nvPr/>
          </p:nvSpPr>
          <p:spPr>
            <a:xfrm flipV="1">
              <a:off x="5075336" y="5389885"/>
              <a:ext cx="0" cy="492920"/>
            </a:xfrm>
            <a:prstGeom prst="line">
              <a:avLst/>
            </a:prstGeom>
            <a:noFill/>
            <a:ln w="25400" cap="flat">
              <a:solidFill>
                <a:srgbClr val="92959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200"/>
            </a:p>
          </p:txBody>
        </p:sp>
        <p:sp>
          <p:nvSpPr>
            <p:cNvPr id="36" name="Линия"/>
            <p:cNvSpPr/>
            <p:nvPr/>
          </p:nvSpPr>
          <p:spPr>
            <a:xfrm flipV="1">
              <a:off x="8381197" y="6813908"/>
              <a:ext cx="0" cy="492920"/>
            </a:xfrm>
            <a:prstGeom prst="line">
              <a:avLst/>
            </a:prstGeom>
            <a:noFill/>
            <a:ln w="25400" cap="flat">
              <a:solidFill>
                <a:srgbClr val="92959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200"/>
            </a:p>
          </p:txBody>
        </p:sp>
        <p:sp>
          <p:nvSpPr>
            <p:cNvPr id="33" name="Линия"/>
            <p:cNvSpPr/>
            <p:nvPr/>
          </p:nvSpPr>
          <p:spPr>
            <a:xfrm flipV="1">
              <a:off x="14992920" y="6813908"/>
              <a:ext cx="0" cy="492920"/>
            </a:xfrm>
            <a:prstGeom prst="line">
              <a:avLst/>
            </a:prstGeom>
            <a:noFill/>
            <a:ln w="25400" cap="flat">
              <a:solidFill>
                <a:srgbClr val="92959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200"/>
            </a:p>
          </p:txBody>
        </p:sp>
        <p:sp>
          <p:nvSpPr>
            <p:cNvPr id="30" name="Линия"/>
            <p:cNvSpPr/>
            <p:nvPr/>
          </p:nvSpPr>
          <p:spPr>
            <a:xfrm flipV="1">
              <a:off x="11687061" y="5389885"/>
              <a:ext cx="0" cy="492920"/>
            </a:xfrm>
            <a:prstGeom prst="line">
              <a:avLst/>
            </a:prstGeom>
            <a:noFill/>
            <a:ln w="25400" cap="flat">
              <a:solidFill>
                <a:srgbClr val="92959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200"/>
            </a:p>
          </p:txBody>
        </p:sp>
        <p:sp>
          <p:nvSpPr>
            <p:cNvPr id="27" name="Линия"/>
            <p:cNvSpPr/>
            <p:nvPr/>
          </p:nvSpPr>
          <p:spPr>
            <a:xfrm flipV="1">
              <a:off x="18298784" y="5389887"/>
              <a:ext cx="0" cy="492920"/>
            </a:xfrm>
            <a:prstGeom prst="line">
              <a:avLst/>
            </a:prstGeom>
            <a:noFill/>
            <a:ln w="25400" cap="flat">
              <a:solidFill>
                <a:srgbClr val="92959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200"/>
            </a:p>
          </p:txBody>
        </p:sp>
      </p:grpSp>
      <p:sp>
        <p:nvSpPr>
          <p:cNvPr id="45" name="Text Placeholder 7" descr="SUBTITLE">
            <a:extLst>
              <a:ext uri="{FF2B5EF4-FFF2-40B4-BE49-F238E27FC236}">
                <a16:creationId xmlns:a16="http://schemas.microsoft.com/office/drawing/2014/main" id="{18C42A1E-0673-41CB-922C-3263FD3A316D}"/>
              </a:ext>
            </a:extLst>
          </p:cNvPr>
          <p:cNvSpPr>
            <a:spLocks noGrp="1"/>
          </p:cNvSpPr>
          <p:nvPr>
            <p:ph type="body" sz="quarter" idx="10" hasCustomPrompt="1"/>
          </p:nvPr>
        </p:nvSpPr>
        <p:spPr>
          <a:xfrm>
            <a:off x="0" y="1325563"/>
            <a:ext cx="12192000" cy="447675"/>
          </a:xfrm>
          <a:ln>
            <a:solidFill>
              <a:schemeClr val="bg2">
                <a:lumMod val="90000"/>
              </a:schemeClr>
            </a:solidFill>
            <a:prstDash val="sysDash"/>
          </a:ln>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3" name="Text Placeholder 7" descr="SUBTITLE">
            <a:extLst>
              <a:ext uri="{FF2B5EF4-FFF2-40B4-BE49-F238E27FC236}">
                <a16:creationId xmlns:a16="http://schemas.microsoft.com/office/drawing/2014/main" id="{D12EE10D-9D3E-41F3-A0B1-84A94995E953}"/>
              </a:ext>
            </a:extLst>
          </p:cNvPr>
          <p:cNvSpPr>
            <a:spLocks noGrp="1"/>
          </p:cNvSpPr>
          <p:nvPr>
            <p:ph type="body" sz="quarter" idx="11" hasCustomPrompt="1"/>
          </p:nvPr>
        </p:nvSpPr>
        <p:spPr>
          <a:xfrm>
            <a:off x="0" y="16049"/>
            <a:ext cx="12192000" cy="1300019"/>
          </a:xfrm>
          <a:ln>
            <a:solidFill>
              <a:schemeClr val="bg2">
                <a:lumMod val="90000"/>
              </a:schemeClr>
            </a:solidFill>
            <a:prstDash val="sysDash"/>
          </a:ln>
        </p:spPr>
        <p:txBody>
          <a:bodyPr anchor="ct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3" name="Text Placeholder 2">
            <a:extLst>
              <a:ext uri="{FF2B5EF4-FFF2-40B4-BE49-F238E27FC236}">
                <a16:creationId xmlns:a16="http://schemas.microsoft.com/office/drawing/2014/main" id="{376FB0F0-F8BD-40B6-A7CA-FCD637488CF5}"/>
              </a:ext>
            </a:extLst>
          </p:cNvPr>
          <p:cNvSpPr>
            <a:spLocks noGrp="1"/>
          </p:cNvSpPr>
          <p:nvPr>
            <p:ph type="body" sz="quarter" idx="12" hasCustomPrompt="1"/>
          </p:nvPr>
        </p:nvSpPr>
        <p:spPr>
          <a:xfrm>
            <a:off x="2648441" y="2156107"/>
            <a:ext cx="1851785" cy="977522"/>
          </a:xfrm>
        </p:spPr>
        <p:txBody>
          <a:bodyPr anchor="t">
            <a:normAutofit/>
          </a:bodyPr>
          <a:lstStyle>
            <a:lvl1pPr marL="0" indent="0" algn="ctr">
              <a:buNone/>
              <a:defRPr sz="1600">
                <a:solidFill>
                  <a:schemeClr val="bg1">
                    <a:lumMod val="65000"/>
                  </a:schemeClr>
                </a:solidFill>
              </a:defRPr>
            </a:lvl1pPr>
          </a:lstStyle>
          <a:p>
            <a:pPr algn="ctr"/>
            <a:r>
              <a:rPr lang="en-US" sz="1600">
                <a:latin typeface="Gotham Book" charset="0"/>
                <a:ea typeface="Gotham Book" charset="0"/>
                <a:cs typeface="Gotham Book" charset="0"/>
              </a:rPr>
              <a:t>Lorem ipsum dolor sit </a:t>
            </a:r>
            <a:r>
              <a:rPr lang="en-US" sz="1600" err="1">
                <a:latin typeface="Gotham Book" charset="0"/>
                <a:ea typeface="Gotham Book" charset="0"/>
                <a:cs typeface="Gotham Book" charset="0"/>
              </a:rPr>
              <a:t>amet</a:t>
            </a:r>
            <a:r>
              <a:rPr lang="en-US" sz="1600">
                <a:latin typeface="Gotham Book" charset="0"/>
                <a:ea typeface="Gotham Book" charset="0"/>
                <a:cs typeface="Gotham Book" charset="0"/>
              </a:rPr>
              <a:t>, </a:t>
            </a:r>
            <a:r>
              <a:rPr lang="en-US" sz="1600" err="1">
                <a:latin typeface="Gotham Book" charset="0"/>
                <a:ea typeface="Gotham Book" charset="0"/>
                <a:cs typeface="Gotham Book" charset="0"/>
              </a:rPr>
              <a:t>consectetur</a:t>
            </a:r>
            <a:endParaRPr lang="en-US" sz="1600">
              <a:latin typeface="Gotham Book" charset="0"/>
              <a:ea typeface="Gotham Book" charset="0"/>
              <a:cs typeface="Gotham Book" charset="0"/>
            </a:endParaRPr>
          </a:p>
        </p:txBody>
      </p:sp>
      <p:sp>
        <p:nvSpPr>
          <p:cNvPr id="5" name="Text Placeholder 4">
            <a:extLst>
              <a:ext uri="{FF2B5EF4-FFF2-40B4-BE49-F238E27FC236}">
                <a16:creationId xmlns:a16="http://schemas.microsoft.com/office/drawing/2014/main" id="{E0ED1C24-26A6-4C77-90D3-45EC9155B8B8}"/>
              </a:ext>
            </a:extLst>
          </p:cNvPr>
          <p:cNvSpPr>
            <a:spLocks noGrp="1"/>
          </p:cNvSpPr>
          <p:nvPr>
            <p:ph type="body" sz="quarter" idx="13" hasCustomPrompt="1"/>
          </p:nvPr>
        </p:nvSpPr>
        <p:spPr>
          <a:xfrm>
            <a:off x="2647950" y="1792288"/>
            <a:ext cx="1851678" cy="363819"/>
          </a:xfrm>
        </p:spPr>
        <p:txBody>
          <a:bodyPr anchor="ctr">
            <a:normAutofit/>
          </a:bodyPr>
          <a:lstStyle>
            <a:lvl1pPr marL="0" indent="0" algn="ctr">
              <a:buNone/>
              <a:defRPr sz="1600">
                <a:solidFill>
                  <a:schemeClr val="tx1"/>
                </a:solidFill>
              </a:defRPr>
            </a:lvl1pPr>
          </a:lstStyle>
          <a:p>
            <a:pPr lvl="0"/>
            <a:r>
              <a:rPr lang="en-US" sz="1600"/>
              <a:t>February 20YY</a:t>
            </a:r>
            <a:endParaRPr lang="en-US"/>
          </a:p>
        </p:txBody>
      </p:sp>
      <p:sp>
        <p:nvSpPr>
          <p:cNvPr id="46" name="Text Placeholder 2">
            <a:extLst>
              <a:ext uri="{FF2B5EF4-FFF2-40B4-BE49-F238E27FC236}">
                <a16:creationId xmlns:a16="http://schemas.microsoft.com/office/drawing/2014/main" id="{3DDED77C-4689-41DF-8E9A-53684D093C0F}"/>
              </a:ext>
            </a:extLst>
          </p:cNvPr>
          <p:cNvSpPr>
            <a:spLocks noGrp="1"/>
          </p:cNvSpPr>
          <p:nvPr>
            <p:ph type="body" sz="quarter" idx="14" hasCustomPrompt="1"/>
          </p:nvPr>
        </p:nvSpPr>
        <p:spPr>
          <a:xfrm>
            <a:off x="6339220" y="2156107"/>
            <a:ext cx="1851894" cy="977522"/>
          </a:xfrm>
        </p:spPr>
        <p:txBody>
          <a:bodyPr anchor="t">
            <a:normAutofit/>
          </a:bodyPr>
          <a:lstStyle>
            <a:lvl1pPr marL="0" indent="0" algn="ctr">
              <a:buNone/>
              <a:defRPr sz="1600">
                <a:solidFill>
                  <a:schemeClr val="bg1">
                    <a:lumMod val="65000"/>
                  </a:schemeClr>
                </a:solidFill>
              </a:defRPr>
            </a:lvl1pPr>
          </a:lstStyle>
          <a:p>
            <a:pPr algn="ctr"/>
            <a:r>
              <a:rPr lang="en-US" sz="1600">
                <a:latin typeface="Gotham Book" charset="0"/>
                <a:ea typeface="Gotham Book" charset="0"/>
                <a:cs typeface="Gotham Book" charset="0"/>
              </a:rPr>
              <a:t>Lorem ipsum dolor sit </a:t>
            </a:r>
            <a:r>
              <a:rPr lang="en-US" sz="1600" err="1">
                <a:latin typeface="Gotham Book" charset="0"/>
                <a:ea typeface="Gotham Book" charset="0"/>
                <a:cs typeface="Gotham Book" charset="0"/>
              </a:rPr>
              <a:t>amet</a:t>
            </a:r>
            <a:r>
              <a:rPr lang="en-US" sz="1600">
                <a:latin typeface="Gotham Book" charset="0"/>
                <a:ea typeface="Gotham Book" charset="0"/>
                <a:cs typeface="Gotham Book" charset="0"/>
              </a:rPr>
              <a:t>, </a:t>
            </a:r>
            <a:r>
              <a:rPr lang="en-US" sz="1600" err="1">
                <a:latin typeface="Gotham Book" charset="0"/>
                <a:ea typeface="Gotham Book" charset="0"/>
                <a:cs typeface="Gotham Book" charset="0"/>
              </a:rPr>
              <a:t>consectetur</a:t>
            </a:r>
            <a:endParaRPr lang="en-US" sz="1600">
              <a:latin typeface="Gotham Book" charset="0"/>
              <a:ea typeface="Gotham Book" charset="0"/>
              <a:cs typeface="Gotham Book" charset="0"/>
            </a:endParaRPr>
          </a:p>
        </p:txBody>
      </p:sp>
      <p:sp>
        <p:nvSpPr>
          <p:cNvPr id="47" name="Text Placeholder 4">
            <a:extLst>
              <a:ext uri="{FF2B5EF4-FFF2-40B4-BE49-F238E27FC236}">
                <a16:creationId xmlns:a16="http://schemas.microsoft.com/office/drawing/2014/main" id="{2B12629A-0F75-42D4-99FC-070F6CF87C04}"/>
              </a:ext>
            </a:extLst>
          </p:cNvPr>
          <p:cNvSpPr>
            <a:spLocks noGrp="1"/>
          </p:cNvSpPr>
          <p:nvPr>
            <p:ph type="body" sz="quarter" idx="15" hasCustomPrompt="1"/>
          </p:nvPr>
        </p:nvSpPr>
        <p:spPr>
          <a:xfrm>
            <a:off x="6338725" y="1792288"/>
            <a:ext cx="1851786" cy="363819"/>
          </a:xfrm>
        </p:spPr>
        <p:txBody>
          <a:bodyPr anchor="ctr">
            <a:normAutofit/>
          </a:bodyPr>
          <a:lstStyle>
            <a:lvl1pPr marL="0" indent="0" algn="ctr">
              <a:buNone/>
              <a:defRPr sz="1600">
                <a:solidFill>
                  <a:schemeClr val="tx1"/>
                </a:solidFill>
              </a:defRPr>
            </a:lvl1pPr>
          </a:lstStyle>
          <a:p>
            <a:pPr lvl="0"/>
            <a:r>
              <a:rPr lang="en-US" sz="1600"/>
              <a:t>April 20YY</a:t>
            </a:r>
            <a:endParaRPr lang="en-US"/>
          </a:p>
        </p:txBody>
      </p:sp>
      <p:sp>
        <p:nvSpPr>
          <p:cNvPr id="48" name="Text Placeholder 2">
            <a:extLst>
              <a:ext uri="{FF2B5EF4-FFF2-40B4-BE49-F238E27FC236}">
                <a16:creationId xmlns:a16="http://schemas.microsoft.com/office/drawing/2014/main" id="{D0E24CD2-0DBA-496D-A5C5-00A8438A27A6}"/>
              </a:ext>
            </a:extLst>
          </p:cNvPr>
          <p:cNvSpPr>
            <a:spLocks noGrp="1"/>
          </p:cNvSpPr>
          <p:nvPr>
            <p:ph type="body" sz="quarter" idx="16" hasCustomPrompt="1"/>
          </p:nvPr>
        </p:nvSpPr>
        <p:spPr>
          <a:xfrm>
            <a:off x="9927144" y="2154012"/>
            <a:ext cx="1852002" cy="977522"/>
          </a:xfrm>
        </p:spPr>
        <p:txBody>
          <a:bodyPr anchor="t">
            <a:normAutofit/>
          </a:bodyPr>
          <a:lstStyle>
            <a:lvl1pPr marL="0" indent="0" algn="ctr">
              <a:buNone/>
              <a:defRPr sz="1600">
                <a:solidFill>
                  <a:schemeClr val="bg1">
                    <a:lumMod val="65000"/>
                  </a:schemeClr>
                </a:solidFill>
              </a:defRPr>
            </a:lvl1pPr>
          </a:lstStyle>
          <a:p>
            <a:pPr algn="ctr"/>
            <a:r>
              <a:rPr lang="en-US" sz="1600">
                <a:latin typeface="Gotham Book" charset="0"/>
                <a:ea typeface="Gotham Book" charset="0"/>
                <a:cs typeface="Gotham Book" charset="0"/>
              </a:rPr>
              <a:t>Lorem ipsum dolor sit </a:t>
            </a:r>
            <a:r>
              <a:rPr lang="en-US" sz="1600" err="1">
                <a:latin typeface="Gotham Book" charset="0"/>
                <a:ea typeface="Gotham Book" charset="0"/>
                <a:cs typeface="Gotham Book" charset="0"/>
              </a:rPr>
              <a:t>amet</a:t>
            </a:r>
            <a:r>
              <a:rPr lang="en-US" sz="1600">
                <a:latin typeface="Gotham Book" charset="0"/>
                <a:ea typeface="Gotham Book" charset="0"/>
                <a:cs typeface="Gotham Book" charset="0"/>
              </a:rPr>
              <a:t>, </a:t>
            </a:r>
            <a:r>
              <a:rPr lang="en-US" sz="1600" err="1">
                <a:latin typeface="Gotham Book" charset="0"/>
                <a:ea typeface="Gotham Book" charset="0"/>
                <a:cs typeface="Gotham Book" charset="0"/>
              </a:rPr>
              <a:t>consectetur</a:t>
            </a:r>
            <a:endParaRPr lang="en-US" sz="1600">
              <a:latin typeface="Gotham Book" charset="0"/>
              <a:ea typeface="Gotham Book" charset="0"/>
              <a:cs typeface="Gotham Book" charset="0"/>
            </a:endParaRPr>
          </a:p>
        </p:txBody>
      </p:sp>
      <p:sp>
        <p:nvSpPr>
          <p:cNvPr id="49" name="Text Placeholder 4">
            <a:extLst>
              <a:ext uri="{FF2B5EF4-FFF2-40B4-BE49-F238E27FC236}">
                <a16:creationId xmlns:a16="http://schemas.microsoft.com/office/drawing/2014/main" id="{D3B6D01B-5470-46EA-BB6F-335D1B0CB20C}"/>
              </a:ext>
            </a:extLst>
          </p:cNvPr>
          <p:cNvSpPr>
            <a:spLocks noGrp="1"/>
          </p:cNvSpPr>
          <p:nvPr>
            <p:ph type="body" sz="quarter" idx="17" hasCustomPrompt="1"/>
          </p:nvPr>
        </p:nvSpPr>
        <p:spPr>
          <a:xfrm>
            <a:off x="9926647" y="1790193"/>
            <a:ext cx="1851895" cy="363819"/>
          </a:xfrm>
        </p:spPr>
        <p:txBody>
          <a:bodyPr anchor="ctr">
            <a:normAutofit/>
          </a:bodyPr>
          <a:lstStyle>
            <a:lvl1pPr marL="0" indent="0" algn="ctr">
              <a:buNone/>
              <a:defRPr sz="1600">
                <a:solidFill>
                  <a:schemeClr val="tx1"/>
                </a:solidFill>
              </a:defRPr>
            </a:lvl1pPr>
          </a:lstStyle>
          <a:p>
            <a:pPr lvl="0"/>
            <a:r>
              <a:rPr lang="en-US" sz="1600"/>
              <a:t>June 20YY</a:t>
            </a:r>
            <a:endParaRPr lang="en-US"/>
          </a:p>
        </p:txBody>
      </p:sp>
      <p:sp>
        <p:nvSpPr>
          <p:cNvPr id="50" name="Text Placeholder 2">
            <a:extLst>
              <a:ext uri="{FF2B5EF4-FFF2-40B4-BE49-F238E27FC236}">
                <a16:creationId xmlns:a16="http://schemas.microsoft.com/office/drawing/2014/main" id="{DCE58BFF-E505-48D7-BDA0-CF828807CBD5}"/>
              </a:ext>
            </a:extLst>
          </p:cNvPr>
          <p:cNvSpPr>
            <a:spLocks noGrp="1"/>
          </p:cNvSpPr>
          <p:nvPr>
            <p:ph type="body" sz="quarter" idx="18" hasCustomPrompt="1"/>
          </p:nvPr>
        </p:nvSpPr>
        <p:spPr>
          <a:xfrm>
            <a:off x="881734" y="4774129"/>
            <a:ext cx="1851785" cy="977522"/>
          </a:xfrm>
        </p:spPr>
        <p:txBody>
          <a:bodyPr anchor="t">
            <a:normAutofit/>
          </a:bodyPr>
          <a:lstStyle>
            <a:lvl1pPr marL="0" indent="0" algn="ctr">
              <a:buNone/>
              <a:defRPr sz="1600">
                <a:solidFill>
                  <a:schemeClr val="bg1">
                    <a:lumMod val="65000"/>
                  </a:schemeClr>
                </a:solidFill>
              </a:defRPr>
            </a:lvl1pPr>
          </a:lstStyle>
          <a:p>
            <a:pPr algn="ctr"/>
            <a:r>
              <a:rPr lang="en-US" sz="1600">
                <a:latin typeface="Gotham Book" charset="0"/>
                <a:ea typeface="Gotham Book" charset="0"/>
                <a:cs typeface="Gotham Book" charset="0"/>
              </a:rPr>
              <a:t>Lorem ipsum dolor sit </a:t>
            </a:r>
            <a:r>
              <a:rPr lang="en-US" sz="1600" err="1">
                <a:latin typeface="Gotham Book" charset="0"/>
                <a:ea typeface="Gotham Book" charset="0"/>
                <a:cs typeface="Gotham Book" charset="0"/>
              </a:rPr>
              <a:t>amet</a:t>
            </a:r>
            <a:r>
              <a:rPr lang="en-US" sz="1600">
                <a:latin typeface="Gotham Book" charset="0"/>
                <a:ea typeface="Gotham Book" charset="0"/>
                <a:cs typeface="Gotham Book" charset="0"/>
              </a:rPr>
              <a:t>, </a:t>
            </a:r>
            <a:r>
              <a:rPr lang="en-US" sz="1600" err="1">
                <a:latin typeface="Gotham Book" charset="0"/>
                <a:ea typeface="Gotham Book" charset="0"/>
                <a:cs typeface="Gotham Book" charset="0"/>
              </a:rPr>
              <a:t>consectetur</a:t>
            </a:r>
            <a:endParaRPr lang="en-US" sz="1600">
              <a:latin typeface="Gotham Book" charset="0"/>
              <a:ea typeface="Gotham Book" charset="0"/>
              <a:cs typeface="Gotham Book" charset="0"/>
            </a:endParaRPr>
          </a:p>
        </p:txBody>
      </p:sp>
      <p:sp>
        <p:nvSpPr>
          <p:cNvPr id="51" name="Text Placeholder 4">
            <a:extLst>
              <a:ext uri="{FF2B5EF4-FFF2-40B4-BE49-F238E27FC236}">
                <a16:creationId xmlns:a16="http://schemas.microsoft.com/office/drawing/2014/main" id="{C1F6EED8-3A80-4BFA-8CF4-C58FFE133A52}"/>
              </a:ext>
            </a:extLst>
          </p:cNvPr>
          <p:cNvSpPr>
            <a:spLocks noGrp="1"/>
          </p:cNvSpPr>
          <p:nvPr>
            <p:ph type="body" sz="quarter" idx="19" hasCustomPrompt="1"/>
          </p:nvPr>
        </p:nvSpPr>
        <p:spPr>
          <a:xfrm>
            <a:off x="881243" y="4410310"/>
            <a:ext cx="1851678" cy="363819"/>
          </a:xfrm>
        </p:spPr>
        <p:txBody>
          <a:bodyPr anchor="ctr">
            <a:normAutofit/>
          </a:bodyPr>
          <a:lstStyle>
            <a:lvl1pPr marL="0" indent="0" algn="ctr">
              <a:buNone/>
              <a:defRPr sz="1600">
                <a:solidFill>
                  <a:schemeClr val="tx1"/>
                </a:solidFill>
              </a:defRPr>
            </a:lvl1pPr>
          </a:lstStyle>
          <a:p>
            <a:pPr lvl="0"/>
            <a:r>
              <a:rPr lang="en-US" sz="1600"/>
              <a:t>January 20YY</a:t>
            </a:r>
            <a:endParaRPr lang="en-US"/>
          </a:p>
        </p:txBody>
      </p:sp>
      <p:sp>
        <p:nvSpPr>
          <p:cNvPr id="52" name="Text Placeholder 2">
            <a:extLst>
              <a:ext uri="{FF2B5EF4-FFF2-40B4-BE49-F238E27FC236}">
                <a16:creationId xmlns:a16="http://schemas.microsoft.com/office/drawing/2014/main" id="{EB2F35A1-194F-4E4F-B19C-DD2595EBEB1E}"/>
              </a:ext>
            </a:extLst>
          </p:cNvPr>
          <p:cNvSpPr>
            <a:spLocks noGrp="1"/>
          </p:cNvSpPr>
          <p:nvPr>
            <p:ph type="body" sz="quarter" idx="20" hasCustomPrompt="1"/>
          </p:nvPr>
        </p:nvSpPr>
        <p:spPr>
          <a:xfrm>
            <a:off x="4487435" y="4772208"/>
            <a:ext cx="1851785" cy="977522"/>
          </a:xfrm>
        </p:spPr>
        <p:txBody>
          <a:bodyPr anchor="t">
            <a:normAutofit/>
          </a:bodyPr>
          <a:lstStyle>
            <a:lvl1pPr marL="0" indent="0" algn="ctr">
              <a:buNone/>
              <a:defRPr sz="1600">
                <a:solidFill>
                  <a:schemeClr val="bg1">
                    <a:lumMod val="65000"/>
                  </a:schemeClr>
                </a:solidFill>
              </a:defRPr>
            </a:lvl1pPr>
          </a:lstStyle>
          <a:p>
            <a:pPr algn="ctr"/>
            <a:r>
              <a:rPr lang="en-US" sz="1600">
                <a:latin typeface="Gotham Book" charset="0"/>
                <a:ea typeface="Gotham Book" charset="0"/>
                <a:cs typeface="Gotham Book" charset="0"/>
              </a:rPr>
              <a:t>Lorem ipsum dolor sit </a:t>
            </a:r>
            <a:r>
              <a:rPr lang="en-US" sz="1600" err="1">
                <a:latin typeface="Gotham Book" charset="0"/>
                <a:ea typeface="Gotham Book" charset="0"/>
                <a:cs typeface="Gotham Book" charset="0"/>
              </a:rPr>
              <a:t>amet</a:t>
            </a:r>
            <a:r>
              <a:rPr lang="en-US" sz="1600">
                <a:latin typeface="Gotham Book" charset="0"/>
                <a:ea typeface="Gotham Book" charset="0"/>
                <a:cs typeface="Gotham Book" charset="0"/>
              </a:rPr>
              <a:t>, </a:t>
            </a:r>
            <a:r>
              <a:rPr lang="en-US" sz="1600" err="1">
                <a:latin typeface="Gotham Book" charset="0"/>
                <a:ea typeface="Gotham Book" charset="0"/>
                <a:cs typeface="Gotham Book" charset="0"/>
              </a:rPr>
              <a:t>consectetur</a:t>
            </a:r>
            <a:endParaRPr lang="en-US" sz="1600">
              <a:latin typeface="Gotham Book" charset="0"/>
              <a:ea typeface="Gotham Book" charset="0"/>
              <a:cs typeface="Gotham Book" charset="0"/>
            </a:endParaRPr>
          </a:p>
        </p:txBody>
      </p:sp>
      <p:sp>
        <p:nvSpPr>
          <p:cNvPr id="53" name="Text Placeholder 4">
            <a:extLst>
              <a:ext uri="{FF2B5EF4-FFF2-40B4-BE49-F238E27FC236}">
                <a16:creationId xmlns:a16="http://schemas.microsoft.com/office/drawing/2014/main" id="{3FA8AD76-9B8E-4C0B-83CA-FB0D61798C8C}"/>
              </a:ext>
            </a:extLst>
          </p:cNvPr>
          <p:cNvSpPr>
            <a:spLocks noGrp="1"/>
          </p:cNvSpPr>
          <p:nvPr>
            <p:ph type="body" sz="quarter" idx="21" hasCustomPrompt="1"/>
          </p:nvPr>
        </p:nvSpPr>
        <p:spPr>
          <a:xfrm>
            <a:off x="4486944" y="4408389"/>
            <a:ext cx="1851678" cy="363819"/>
          </a:xfrm>
        </p:spPr>
        <p:txBody>
          <a:bodyPr anchor="ctr">
            <a:normAutofit/>
          </a:bodyPr>
          <a:lstStyle>
            <a:lvl1pPr marL="0" indent="0" algn="ctr">
              <a:buNone/>
              <a:defRPr sz="1600">
                <a:solidFill>
                  <a:schemeClr val="tx1"/>
                </a:solidFill>
              </a:defRPr>
            </a:lvl1pPr>
          </a:lstStyle>
          <a:p>
            <a:pPr lvl="0"/>
            <a:r>
              <a:rPr lang="en-US" sz="1600"/>
              <a:t>March 20YY</a:t>
            </a:r>
            <a:endParaRPr lang="en-US"/>
          </a:p>
        </p:txBody>
      </p:sp>
      <p:sp>
        <p:nvSpPr>
          <p:cNvPr id="54" name="Text Placeholder 2">
            <a:extLst>
              <a:ext uri="{FF2B5EF4-FFF2-40B4-BE49-F238E27FC236}">
                <a16:creationId xmlns:a16="http://schemas.microsoft.com/office/drawing/2014/main" id="{3EFA613C-D946-4376-B1B3-23BA80F1A719}"/>
              </a:ext>
            </a:extLst>
          </p:cNvPr>
          <p:cNvSpPr>
            <a:spLocks noGrp="1"/>
          </p:cNvSpPr>
          <p:nvPr>
            <p:ph type="body" sz="quarter" idx="22" hasCustomPrompt="1"/>
          </p:nvPr>
        </p:nvSpPr>
        <p:spPr>
          <a:xfrm>
            <a:off x="8118169" y="4772208"/>
            <a:ext cx="1851785" cy="977522"/>
          </a:xfrm>
        </p:spPr>
        <p:txBody>
          <a:bodyPr anchor="t">
            <a:normAutofit/>
          </a:bodyPr>
          <a:lstStyle>
            <a:lvl1pPr marL="0" indent="0" algn="ctr">
              <a:buNone/>
              <a:defRPr sz="1600">
                <a:solidFill>
                  <a:schemeClr val="bg1">
                    <a:lumMod val="65000"/>
                  </a:schemeClr>
                </a:solidFill>
              </a:defRPr>
            </a:lvl1pPr>
          </a:lstStyle>
          <a:p>
            <a:pPr algn="ctr"/>
            <a:r>
              <a:rPr lang="en-US" sz="1600">
                <a:latin typeface="Gotham Book" charset="0"/>
                <a:ea typeface="Gotham Book" charset="0"/>
                <a:cs typeface="Gotham Book" charset="0"/>
              </a:rPr>
              <a:t>Lorem ipsum dolor sit </a:t>
            </a:r>
            <a:r>
              <a:rPr lang="en-US" sz="1600" err="1">
                <a:latin typeface="Gotham Book" charset="0"/>
                <a:ea typeface="Gotham Book" charset="0"/>
                <a:cs typeface="Gotham Book" charset="0"/>
              </a:rPr>
              <a:t>amet</a:t>
            </a:r>
            <a:r>
              <a:rPr lang="en-US" sz="1600">
                <a:latin typeface="Gotham Book" charset="0"/>
                <a:ea typeface="Gotham Book" charset="0"/>
                <a:cs typeface="Gotham Book" charset="0"/>
              </a:rPr>
              <a:t>, </a:t>
            </a:r>
            <a:r>
              <a:rPr lang="en-US" sz="1600" err="1">
                <a:latin typeface="Gotham Book" charset="0"/>
                <a:ea typeface="Gotham Book" charset="0"/>
                <a:cs typeface="Gotham Book" charset="0"/>
              </a:rPr>
              <a:t>consectetur</a:t>
            </a:r>
            <a:endParaRPr lang="en-US" sz="1600">
              <a:latin typeface="Gotham Book" charset="0"/>
              <a:ea typeface="Gotham Book" charset="0"/>
              <a:cs typeface="Gotham Book" charset="0"/>
            </a:endParaRPr>
          </a:p>
        </p:txBody>
      </p:sp>
      <p:sp>
        <p:nvSpPr>
          <p:cNvPr id="55" name="Text Placeholder 4">
            <a:extLst>
              <a:ext uri="{FF2B5EF4-FFF2-40B4-BE49-F238E27FC236}">
                <a16:creationId xmlns:a16="http://schemas.microsoft.com/office/drawing/2014/main" id="{37032437-02D1-484F-926D-E3D9740FB247}"/>
              </a:ext>
            </a:extLst>
          </p:cNvPr>
          <p:cNvSpPr>
            <a:spLocks noGrp="1"/>
          </p:cNvSpPr>
          <p:nvPr>
            <p:ph type="body" sz="quarter" idx="23" hasCustomPrompt="1"/>
          </p:nvPr>
        </p:nvSpPr>
        <p:spPr>
          <a:xfrm>
            <a:off x="8117678" y="4408389"/>
            <a:ext cx="1851678" cy="363819"/>
          </a:xfrm>
        </p:spPr>
        <p:txBody>
          <a:bodyPr anchor="ctr">
            <a:normAutofit/>
          </a:bodyPr>
          <a:lstStyle>
            <a:lvl1pPr marL="0" indent="0" algn="ctr">
              <a:buNone/>
              <a:defRPr sz="1600">
                <a:solidFill>
                  <a:schemeClr val="tx1"/>
                </a:solidFill>
              </a:defRPr>
            </a:lvl1pPr>
          </a:lstStyle>
          <a:p>
            <a:pPr lvl="0"/>
            <a:r>
              <a:rPr lang="en-US" sz="1600"/>
              <a:t>May 20YY</a:t>
            </a:r>
            <a:endParaRPr lang="en-US"/>
          </a:p>
        </p:txBody>
      </p:sp>
    </p:spTree>
    <p:extLst>
      <p:ext uri="{BB962C8B-B14F-4D97-AF65-F5344CB8AC3E}">
        <p14:creationId xmlns:p14="http://schemas.microsoft.com/office/powerpoint/2010/main" val="2103121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Baubles Info">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F2ED8E77-BBE3-480B-8AD4-4A8C18252F84}"/>
              </a:ext>
            </a:extLst>
          </p:cNvPr>
          <p:cNvSpPr>
            <a:spLocks noGrp="1"/>
          </p:cNvSpPr>
          <p:nvPr>
            <p:ph type="body" sz="quarter" idx="13" hasCustomPrompt="1"/>
          </p:nvPr>
        </p:nvSpPr>
        <p:spPr>
          <a:xfrm>
            <a:off x="194741" y="1196752"/>
            <a:ext cx="4032250" cy="403225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lvl1pPr marL="0" marR="0" indent="0" algn="ctr" defTabSz="914400" rtl="0" eaLnBrk="1" fontAlgn="auto" latinLnBrk="0" hangingPunct="1">
              <a:lnSpc>
                <a:spcPct val="100000"/>
              </a:lnSpc>
              <a:spcBef>
                <a:spcPts val="0"/>
              </a:spcBef>
              <a:spcAft>
                <a:spcPts val="0"/>
              </a:spcAft>
              <a:buClrTx/>
              <a:buSzTx/>
              <a:buFontTx/>
              <a:buNone/>
              <a:tabLst/>
              <a:defRPr sz="1600" b="0"/>
            </a:lvl1pPr>
            <a:lvl2pPr algn="ctr">
              <a:defRPr sz="1400"/>
            </a:lvl2pPr>
            <a:lvl3pPr algn="ctr">
              <a:defRPr sz="1300"/>
            </a:lvl3pPr>
            <a:lvl4pPr algn="ctr">
              <a:defRPr sz="1200"/>
            </a:lvl4pPr>
            <a:lvl5pPr algn="ctr">
              <a:defRPr sz="1100"/>
            </a:lvl5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i="0" kern="1200">
                <a:solidFill>
                  <a:srgbClr val="FFFFFF"/>
                </a:solidFill>
                <a:effectLst/>
                <a:latin typeface="GothamBook" charset="0"/>
                <a:ea typeface="GothamBook" charset="0"/>
                <a:cs typeface="GothamBook" charset="0"/>
              </a:rPr>
              <a:t>Subtitle Additional</a:t>
            </a:r>
            <a:r>
              <a:rPr lang="en-US" sz="1600" b="1" i="0" kern="1200" baseline="0">
                <a:solidFill>
                  <a:srgbClr val="FFFFFF"/>
                </a:solidFill>
                <a:effectLst/>
                <a:latin typeface="GothamBook" charset="0"/>
                <a:ea typeface="GothamBook" charset="0"/>
                <a:cs typeface="GothamBook" charset="0"/>
              </a:rPr>
              <a:t> Information</a:t>
            </a:r>
            <a:endParaRPr lang="en-US" sz="1600" b="1">
              <a:solidFill>
                <a:srgbClr val="FFFFFF"/>
              </a:solidFill>
              <a:latin typeface="GothamBook" charset="0"/>
              <a:ea typeface="GothamBook" charset="0"/>
              <a:cs typeface="GothamBook" charset="0"/>
            </a:endParaRP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10" name="Text Placeholder 2">
            <a:extLst>
              <a:ext uri="{FF2B5EF4-FFF2-40B4-BE49-F238E27FC236}">
                <a16:creationId xmlns:a16="http://schemas.microsoft.com/office/drawing/2014/main" id="{F3D87471-133A-461E-B6C7-354AF04452B5}"/>
              </a:ext>
            </a:extLst>
          </p:cNvPr>
          <p:cNvSpPr>
            <a:spLocks noGrp="1"/>
          </p:cNvSpPr>
          <p:nvPr>
            <p:ph type="body" sz="quarter" idx="11" hasCustomPrompt="1"/>
          </p:nvPr>
        </p:nvSpPr>
        <p:spPr>
          <a:xfrm>
            <a:off x="7968408" y="1196752"/>
            <a:ext cx="4032250" cy="403225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lvl1pPr marL="0" marR="0" indent="0" algn="ctr" defTabSz="914400" rtl="0" eaLnBrk="1" fontAlgn="auto" latinLnBrk="0" hangingPunct="1">
              <a:lnSpc>
                <a:spcPct val="100000"/>
              </a:lnSpc>
              <a:spcBef>
                <a:spcPts val="0"/>
              </a:spcBef>
              <a:spcAft>
                <a:spcPts val="0"/>
              </a:spcAft>
              <a:buClrTx/>
              <a:buSzTx/>
              <a:buFontTx/>
              <a:buNone/>
              <a:tabLst/>
              <a:defRPr sz="1600" b="0"/>
            </a:lvl1pPr>
            <a:lvl2pPr algn="ctr">
              <a:defRPr sz="1400"/>
            </a:lvl2pPr>
            <a:lvl3pPr algn="ctr">
              <a:defRPr sz="1300"/>
            </a:lvl3pPr>
            <a:lvl4pPr algn="ctr">
              <a:defRPr sz="1200"/>
            </a:lvl4pPr>
            <a:lvl5pPr algn="ctr">
              <a:defRPr sz="1100"/>
            </a:lvl5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i="0" kern="1200">
                <a:solidFill>
                  <a:srgbClr val="FFFFFF"/>
                </a:solidFill>
                <a:effectLst/>
                <a:latin typeface="GothamBook" charset="0"/>
                <a:ea typeface="GothamBook" charset="0"/>
                <a:cs typeface="GothamBook" charset="0"/>
              </a:rPr>
              <a:t>Subtitle Additional</a:t>
            </a:r>
            <a:r>
              <a:rPr lang="en-US" sz="1600" b="1" i="0" kern="1200" baseline="0">
                <a:solidFill>
                  <a:srgbClr val="FFFFFF"/>
                </a:solidFill>
                <a:effectLst/>
                <a:latin typeface="GothamBook" charset="0"/>
                <a:ea typeface="GothamBook" charset="0"/>
                <a:cs typeface="GothamBook" charset="0"/>
              </a:rPr>
              <a:t> Information</a:t>
            </a:r>
            <a:endParaRPr lang="en-US" sz="1600" b="1">
              <a:solidFill>
                <a:srgbClr val="FFFFFF"/>
              </a:solidFill>
              <a:latin typeface="GothamBook" charset="0"/>
              <a:ea typeface="GothamBook" charset="0"/>
              <a:cs typeface="GothamBook" charset="0"/>
            </a:endParaRP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C76759-4747-4789-A335-585A33FD7B43}"/>
              </a:ext>
            </a:extLst>
          </p:cNvPr>
          <p:cNvSpPr>
            <a:spLocks noGrp="1"/>
          </p:cNvSpPr>
          <p:nvPr>
            <p:ph type="body" sz="quarter" idx="12" hasCustomPrompt="1"/>
          </p:nvPr>
        </p:nvSpPr>
        <p:spPr>
          <a:xfrm>
            <a:off x="3647728" y="764952"/>
            <a:ext cx="4895850" cy="489585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lvl1pPr marL="0" indent="0" algn="ctr">
              <a:buFont typeface="Arial" panose="020B0604020202020204" pitchFamily="34" charset="0"/>
              <a:buNone/>
              <a:defRPr sz="1600" b="1">
                <a:solidFill>
                  <a:sysClr val="windowText" lastClr="000000"/>
                </a:solidFill>
                <a:latin typeface="GothamBook" pitchFamily="50" charset="0"/>
              </a:defRPr>
            </a:lvl1pPr>
            <a:lvl2pPr algn="ctr">
              <a:defRPr sz="1400">
                <a:solidFill>
                  <a:sysClr val="windowText" lastClr="000000"/>
                </a:solidFill>
                <a:latin typeface="GothamBook" pitchFamily="50" charset="0"/>
              </a:defRPr>
            </a:lvl2pPr>
            <a:lvl3pPr algn="ctr">
              <a:defRPr sz="1300">
                <a:solidFill>
                  <a:sysClr val="windowText" lastClr="000000"/>
                </a:solidFill>
                <a:latin typeface="GothamBook" pitchFamily="50" charset="0"/>
              </a:defRPr>
            </a:lvl3pPr>
            <a:lvl4pPr algn="ctr">
              <a:defRPr sz="1200">
                <a:solidFill>
                  <a:sysClr val="windowText" lastClr="000000"/>
                </a:solidFill>
                <a:latin typeface="GothamBook" pitchFamily="50" charset="0"/>
              </a:defRPr>
            </a:lvl4pPr>
            <a:lvl5pPr algn="ctr">
              <a:defRPr sz="1100">
                <a:solidFill>
                  <a:sysClr val="windowText" lastClr="000000"/>
                </a:solidFill>
                <a:latin typeface="GothamBook" pitchFamily="50" charset="0"/>
              </a:defRPr>
            </a:lvl5pPr>
          </a:lstStyle>
          <a:p>
            <a:pPr lvl="0"/>
            <a:r>
              <a:rPr lang="en-US"/>
              <a:t>Subtitle Additional Information</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84113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8_Tex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19" name="Text Placeholder 2">
            <a:extLst>
              <a:ext uri="{FF2B5EF4-FFF2-40B4-BE49-F238E27FC236}">
                <a16:creationId xmlns:a16="http://schemas.microsoft.com/office/drawing/2014/main" id="{382212C9-86A0-472D-878C-6435DCCB0703}"/>
              </a:ext>
            </a:extLst>
          </p:cNvPr>
          <p:cNvSpPr>
            <a:spLocks noGrp="1"/>
          </p:cNvSpPr>
          <p:nvPr>
            <p:ph type="body" sz="quarter" idx="10" hasCustomPrompt="1"/>
          </p:nvPr>
        </p:nvSpPr>
        <p:spPr>
          <a:xfrm>
            <a:off x="0" y="1326729"/>
            <a:ext cx="6071321" cy="446087"/>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0" name="Text Placeholder 2">
            <a:extLst>
              <a:ext uri="{FF2B5EF4-FFF2-40B4-BE49-F238E27FC236}">
                <a16:creationId xmlns:a16="http://schemas.microsoft.com/office/drawing/2014/main" id="{FFBC0CA3-8C5B-4124-954B-F94BD5771794}"/>
              </a:ext>
            </a:extLst>
          </p:cNvPr>
          <p:cNvSpPr>
            <a:spLocks noGrp="1"/>
          </p:cNvSpPr>
          <p:nvPr>
            <p:ph type="body" sz="quarter" idx="13" hasCustomPrompt="1"/>
          </p:nvPr>
        </p:nvSpPr>
        <p:spPr>
          <a:xfrm>
            <a:off x="6701619" y="1371272"/>
            <a:ext cx="4391025" cy="400050"/>
          </a:xfrm>
        </p:spPr>
        <p:txBody>
          <a:bodyPr anchor="ctr">
            <a:normAutofit/>
          </a:bodyPr>
          <a:lstStyle>
            <a:lvl1pPr marL="0" indent="0" algn="ctr">
              <a:buNone/>
              <a:defRPr sz="2000" b="1"/>
            </a:lvl1pPr>
          </a:lstStyle>
          <a:p>
            <a:pPr lvl="0"/>
            <a:r>
              <a:rPr lang="en-US" sz="2000" b="1"/>
              <a:t>Subtitle Additional Information</a:t>
            </a:r>
            <a:endParaRPr lang="en-US"/>
          </a:p>
        </p:txBody>
      </p:sp>
      <p:sp>
        <p:nvSpPr>
          <p:cNvPr id="21" name="Text Placeholder 4">
            <a:extLst>
              <a:ext uri="{FF2B5EF4-FFF2-40B4-BE49-F238E27FC236}">
                <a16:creationId xmlns:a16="http://schemas.microsoft.com/office/drawing/2014/main" id="{BAB1D7BB-E985-4AB4-9B48-E52281D30113}"/>
              </a:ext>
            </a:extLst>
          </p:cNvPr>
          <p:cNvSpPr>
            <a:spLocks noGrp="1"/>
          </p:cNvSpPr>
          <p:nvPr>
            <p:ph type="body" sz="quarter" idx="14" hasCustomPrompt="1"/>
          </p:nvPr>
        </p:nvSpPr>
        <p:spPr>
          <a:xfrm>
            <a:off x="6701991" y="1774915"/>
            <a:ext cx="4390653" cy="1077218"/>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lgn="ctr">
              <a:defRPr sz="1400"/>
            </a:lvl2pPr>
            <a:lvl3pPr algn="ctr">
              <a:defRPr sz="1300"/>
            </a:lvl3pPr>
            <a:lvl4pPr algn="ctr">
              <a:defRPr sz="12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1"/>
            <a:r>
              <a:rPr lang="en-US"/>
              <a:t>Second level</a:t>
            </a:r>
          </a:p>
          <a:p>
            <a:pPr lvl="2"/>
            <a:r>
              <a:rPr lang="en-US"/>
              <a:t>Third level</a:t>
            </a:r>
          </a:p>
          <a:p>
            <a:pPr lvl="3"/>
            <a:r>
              <a:rPr lang="en-US"/>
              <a:t>Fourth level</a:t>
            </a:r>
          </a:p>
          <a:p>
            <a:pPr lvl="4"/>
            <a:r>
              <a:rPr lang="en-US"/>
              <a:t>Fifth level</a:t>
            </a:r>
          </a:p>
        </p:txBody>
      </p:sp>
      <p:sp>
        <p:nvSpPr>
          <p:cNvPr id="22" name="Text Placeholder 2">
            <a:extLst>
              <a:ext uri="{FF2B5EF4-FFF2-40B4-BE49-F238E27FC236}">
                <a16:creationId xmlns:a16="http://schemas.microsoft.com/office/drawing/2014/main" id="{D12C2018-41EB-4F11-9486-01EFB54BB123}"/>
              </a:ext>
            </a:extLst>
          </p:cNvPr>
          <p:cNvSpPr>
            <a:spLocks noGrp="1"/>
          </p:cNvSpPr>
          <p:nvPr>
            <p:ph type="body" sz="quarter" idx="15" hasCustomPrompt="1"/>
          </p:nvPr>
        </p:nvSpPr>
        <p:spPr>
          <a:xfrm>
            <a:off x="6699784" y="2860210"/>
            <a:ext cx="4391025" cy="400050"/>
          </a:xfrm>
        </p:spPr>
        <p:txBody>
          <a:bodyPr anchor="ctr">
            <a:normAutofit/>
          </a:bodyPr>
          <a:lstStyle>
            <a:lvl1pPr marL="0" indent="0" algn="ctr">
              <a:buNone/>
              <a:defRPr sz="2000" b="1"/>
            </a:lvl1pPr>
          </a:lstStyle>
          <a:p>
            <a:pPr lvl="0"/>
            <a:r>
              <a:rPr lang="en-US" sz="2000" b="1"/>
              <a:t>Subtitle Additional Information</a:t>
            </a:r>
            <a:endParaRPr lang="en-US"/>
          </a:p>
        </p:txBody>
      </p:sp>
      <p:sp>
        <p:nvSpPr>
          <p:cNvPr id="23" name="Text Placeholder 4">
            <a:extLst>
              <a:ext uri="{FF2B5EF4-FFF2-40B4-BE49-F238E27FC236}">
                <a16:creationId xmlns:a16="http://schemas.microsoft.com/office/drawing/2014/main" id="{7946F18C-A4E4-422D-96FA-A2D82A3E0714}"/>
              </a:ext>
            </a:extLst>
          </p:cNvPr>
          <p:cNvSpPr>
            <a:spLocks noGrp="1"/>
          </p:cNvSpPr>
          <p:nvPr>
            <p:ph type="body" sz="quarter" idx="16" hasCustomPrompt="1"/>
          </p:nvPr>
        </p:nvSpPr>
        <p:spPr>
          <a:xfrm>
            <a:off x="6701991" y="3272839"/>
            <a:ext cx="4390653" cy="1077218"/>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lgn="ctr">
              <a:defRPr sz="1400"/>
            </a:lvl2pPr>
            <a:lvl3pPr algn="ctr">
              <a:defRPr sz="1300"/>
            </a:lvl3pPr>
            <a:lvl4pPr algn="ctr">
              <a:defRPr sz="12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1"/>
            <a:r>
              <a:rPr lang="en-US"/>
              <a:t>Second level</a:t>
            </a:r>
          </a:p>
          <a:p>
            <a:pPr lvl="2"/>
            <a:r>
              <a:rPr lang="en-US"/>
              <a:t>Third level</a:t>
            </a:r>
          </a:p>
          <a:p>
            <a:pPr lvl="3"/>
            <a:r>
              <a:rPr lang="en-US"/>
              <a:t>Fourth level</a:t>
            </a:r>
          </a:p>
          <a:p>
            <a:pPr lvl="4"/>
            <a:r>
              <a:rPr lang="en-US"/>
              <a:t>Fifth level</a:t>
            </a:r>
          </a:p>
        </p:txBody>
      </p:sp>
      <p:sp>
        <p:nvSpPr>
          <p:cNvPr id="24" name="Text Placeholder 2">
            <a:extLst>
              <a:ext uri="{FF2B5EF4-FFF2-40B4-BE49-F238E27FC236}">
                <a16:creationId xmlns:a16="http://schemas.microsoft.com/office/drawing/2014/main" id="{5599A080-940D-456C-87CD-3A8E58F5F8D5}"/>
              </a:ext>
            </a:extLst>
          </p:cNvPr>
          <p:cNvSpPr>
            <a:spLocks noGrp="1"/>
          </p:cNvSpPr>
          <p:nvPr>
            <p:ph type="body" sz="quarter" idx="17" hasCustomPrompt="1"/>
          </p:nvPr>
        </p:nvSpPr>
        <p:spPr>
          <a:xfrm>
            <a:off x="6699784" y="4370713"/>
            <a:ext cx="4391025" cy="400050"/>
          </a:xfrm>
        </p:spPr>
        <p:txBody>
          <a:bodyPr anchor="ctr">
            <a:normAutofit/>
          </a:bodyPr>
          <a:lstStyle>
            <a:lvl1pPr marL="0" indent="0" algn="ctr">
              <a:buNone/>
              <a:defRPr sz="2000" b="1"/>
            </a:lvl1pPr>
          </a:lstStyle>
          <a:p>
            <a:pPr lvl="0"/>
            <a:r>
              <a:rPr lang="en-US" sz="2000" b="1"/>
              <a:t>Subtitle Additional Information</a:t>
            </a:r>
            <a:endParaRPr lang="en-US"/>
          </a:p>
        </p:txBody>
      </p:sp>
      <p:sp>
        <p:nvSpPr>
          <p:cNvPr id="25" name="Text Placeholder 4">
            <a:extLst>
              <a:ext uri="{FF2B5EF4-FFF2-40B4-BE49-F238E27FC236}">
                <a16:creationId xmlns:a16="http://schemas.microsoft.com/office/drawing/2014/main" id="{39CEA774-DABA-4083-B98B-0B01031ED3FD}"/>
              </a:ext>
            </a:extLst>
          </p:cNvPr>
          <p:cNvSpPr>
            <a:spLocks noGrp="1"/>
          </p:cNvSpPr>
          <p:nvPr>
            <p:ph type="body" sz="quarter" idx="18" hasCustomPrompt="1"/>
          </p:nvPr>
        </p:nvSpPr>
        <p:spPr>
          <a:xfrm>
            <a:off x="6700156" y="4774356"/>
            <a:ext cx="4390653" cy="1077218"/>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lgn="ctr">
              <a:defRPr sz="1400"/>
            </a:lvl2pPr>
            <a:lvl3pPr algn="ctr">
              <a:defRPr sz="1300"/>
            </a:lvl3pPr>
            <a:lvl4pPr algn="ctr">
              <a:defRPr sz="12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21E3430A-610A-4D05-9DD1-C6B42BE55B30}"/>
              </a:ext>
            </a:extLst>
          </p:cNvPr>
          <p:cNvSpPr>
            <a:spLocks noGrp="1"/>
          </p:cNvSpPr>
          <p:nvPr>
            <p:ph type="body" sz="quarter" idx="11" hasCustomPrompt="1"/>
          </p:nvPr>
        </p:nvSpPr>
        <p:spPr>
          <a:xfrm>
            <a:off x="875431" y="2242376"/>
            <a:ext cx="4391025" cy="400050"/>
          </a:xfrm>
        </p:spPr>
        <p:txBody>
          <a:bodyPr anchor="ctr">
            <a:normAutofit/>
          </a:bodyPr>
          <a:lstStyle>
            <a:lvl1pPr marL="0" indent="0" algn="ctr">
              <a:buNone/>
              <a:defRPr sz="2000" b="1"/>
            </a:lvl1pPr>
          </a:lstStyle>
          <a:p>
            <a:pPr lvl="0"/>
            <a:r>
              <a:rPr lang="en-US" sz="2000" b="1"/>
              <a:t>Subtitle Additional Information</a:t>
            </a:r>
            <a:endParaRPr lang="en-US"/>
          </a:p>
        </p:txBody>
      </p:sp>
      <p:sp>
        <p:nvSpPr>
          <p:cNvPr id="14" name="Text Placeholder 4">
            <a:extLst>
              <a:ext uri="{FF2B5EF4-FFF2-40B4-BE49-F238E27FC236}">
                <a16:creationId xmlns:a16="http://schemas.microsoft.com/office/drawing/2014/main" id="{98D3526D-7843-4B20-A7BC-4ABEF39616C6}"/>
              </a:ext>
            </a:extLst>
          </p:cNvPr>
          <p:cNvSpPr>
            <a:spLocks noGrp="1"/>
          </p:cNvSpPr>
          <p:nvPr>
            <p:ph type="body" sz="quarter" idx="12" hasCustomPrompt="1"/>
          </p:nvPr>
        </p:nvSpPr>
        <p:spPr>
          <a:xfrm>
            <a:off x="875803" y="2780928"/>
            <a:ext cx="4390653" cy="3091596"/>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lgn="ctr">
              <a:defRPr sz="1400"/>
            </a:lvl2pPr>
            <a:lvl3pPr algn="ctr">
              <a:defRPr sz="1300"/>
            </a:lvl3pPr>
            <a:lvl4pPr algn="ctr">
              <a:defRPr sz="12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784EA633-B201-4242-8070-81C9D51579E8}"/>
              </a:ext>
            </a:extLst>
          </p:cNvPr>
          <p:cNvSpPr>
            <a:spLocks noGrp="1"/>
          </p:cNvSpPr>
          <p:nvPr>
            <p:ph type="body" sz="quarter" idx="19" hasCustomPrompt="1"/>
          </p:nvPr>
        </p:nvSpPr>
        <p:spPr>
          <a:xfrm>
            <a:off x="-1" y="676"/>
            <a:ext cx="6071321" cy="1326053"/>
          </a:xfrm>
        </p:spPr>
        <p:txBody>
          <a:bodyPr anchor="ctr"/>
          <a:lstStyle>
            <a:lvl1pPr marL="0" indent="0" algn="ctr">
              <a:buNone/>
              <a:defRPr sz="30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Tree>
    <p:extLst>
      <p:ext uri="{BB962C8B-B14F-4D97-AF65-F5344CB8AC3E}">
        <p14:creationId xmlns:p14="http://schemas.microsoft.com/office/powerpoint/2010/main" val="9473870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9_Picture Style1">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69432" y="8965"/>
            <a:ext cx="6096000" cy="62336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9" name="Text Placeholder 2">
            <a:extLst>
              <a:ext uri="{FF2B5EF4-FFF2-40B4-BE49-F238E27FC236}">
                <a16:creationId xmlns:a16="http://schemas.microsoft.com/office/drawing/2014/main" id="{780D1B50-A1F5-49E2-8D32-7A31B0AA9399}"/>
              </a:ext>
            </a:extLst>
          </p:cNvPr>
          <p:cNvSpPr>
            <a:spLocks noGrp="1"/>
          </p:cNvSpPr>
          <p:nvPr>
            <p:ph type="body" sz="quarter" idx="10" hasCustomPrompt="1"/>
          </p:nvPr>
        </p:nvSpPr>
        <p:spPr>
          <a:xfrm>
            <a:off x="0" y="1326729"/>
            <a:ext cx="6071321" cy="446087"/>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Text Placeholder 2">
            <a:extLst>
              <a:ext uri="{FF2B5EF4-FFF2-40B4-BE49-F238E27FC236}">
                <a16:creationId xmlns:a16="http://schemas.microsoft.com/office/drawing/2014/main" id="{E0AAE616-D2B4-4F16-B5EC-7B376E3C98AB}"/>
              </a:ext>
            </a:extLst>
          </p:cNvPr>
          <p:cNvSpPr>
            <a:spLocks noGrp="1"/>
          </p:cNvSpPr>
          <p:nvPr>
            <p:ph type="body" sz="quarter" idx="11" hasCustomPrompt="1"/>
          </p:nvPr>
        </p:nvSpPr>
        <p:spPr>
          <a:xfrm>
            <a:off x="875431" y="2242376"/>
            <a:ext cx="4391025" cy="400050"/>
          </a:xfrm>
        </p:spPr>
        <p:txBody>
          <a:bodyPr anchor="ctr">
            <a:normAutofit/>
          </a:bodyPr>
          <a:lstStyle>
            <a:lvl1pPr marL="0" indent="0" algn="ctr">
              <a:buNone/>
              <a:defRPr sz="2000" b="1"/>
            </a:lvl1pPr>
          </a:lstStyle>
          <a:p>
            <a:pPr lvl="0"/>
            <a:r>
              <a:rPr lang="en-US" sz="2000" b="1"/>
              <a:t>Subtitle Additional Information</a:t>
            </a:r>
            <a:endParaRPr lang="en-US"/>
          </a:p>
        </p:txBody>
      </p:sp>
      <p:sp>
        <p:nvSpPr>
          <p:cNvPr id="16" name="Text Placeholder 4">
            <a:extLst>
              <a:ext uri="{FF2B5EF4-FFF2-40B4-BE49-F238E27FC236}">
                <a16:creationId xmlns:a16="http://schemas.microsoft.com/office/drawing/2014/main" id="{F71AF211-DF6E-48A1-A422-BBFE39AC955C}"/>
              </a:ext>
            </a:extLst>
          </p:cNvPr>
          <p:cNvSpPr>
            <a:spLocks noGrp="1"/>
          </p:cNvSpPr>
          <p:nvPr>
            <p:ph type="body" sz="quarter" idx="12" hasCustomPrompt="1"/>
          </p:nvPr>
        </p:nvSpPr>
        <p:spPr>
          <a:xfrm>
            <a:off x="875803" y="2780928"/>
            <a:ext cx="4390653" cy="3091596"/>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lgn="ctr">
              <a:defRPr sz="1400"/>
            </a:lvl2pPr>
            <a:lvl3pPr algn="ctr">
              <a:defRPr sz="1300"/>
            </a:lvl3pPr>
            <a:lvl4pPr algn="ctr">
              <a:defRPr sz="12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7243A628-5074-44B9-93BD-33B9C7C65296}"/>
              </a:ext>
            </a:extLst>
          </p:cNvPr>
          <p:cNvSpPr>
            <a:spLocks noGrp="1"/>
          </p:cNvSpPr>
          <p:nvPr>
            <p:ph type="body" sz="quarter" idx="19" hasCustomPrompt="1"/>
          </p:nvPr>
        </p:nvSpPr>
        <p:spPr>
          <a:xfrm>
            <a:off x="-1" y="676"/>
            <a:ext cx="6071321" cy="1326053"/>
          </a:xfrm>
        </p:spPr>
        <p:txBody>
          <a:bodyPr anchor="ctr"/>
          <a:lstStyle>
            <a:lvl1pPr marL="0" indent="0" algn="ctr">
              <a:buNone/>
              <a:defRPr sz="30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Tree>
    <p:extLst>
      <p:ext uri="{BB962C8B-B14F-4D97-AF65-F5344CB8AC3E}">
        <p14:creationId xmlns:p14="http://schemas.microsoft.com/office/powerpoint/2010/main" val="1615031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1981F-6FFE-3A70-D7AA-E7AA9777201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LID4096"/>
          </a:p>
        </p:txBody>
      </p:sp>
      <p:sp>
        <p:nvSpPr>
          <p:cNvPr id="3" name="Text Placeholder 2">
            <a:extLst>
              <a:ext uri="{FF2B5EF4-FFF2-40B4-BE49-F238E27FC236}">
                <a16:creationId xmlns:a16="http://schemas.microsoft.com/office/drawing/2014/main" id="{D096690D-17CB-91A2-977C-FA6212E690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FC71F52-4E63-5EEA-B586-C83FC110E18E}"/>
              </a:ext>
            </a:extLst>
          </p:cNvPr>
          <p:cNvSpPr>
            <a:spLocks noGrp="1"/>
          </p:cNvSpPr>
          <p:nvPr>
            <p:ph type="dt" sz="half" idx="10"/>
          </p:nvPr>
        </p:nvSpPr>
        <p:spPr/>
        <p:txBody>
          <a:bodyPr/>
          <a:lstStyle/>
          <a:p>
            <a:endParaRPr lang="LID4096"/>
          </a:p>
        </p:txBody>
      </p:sp>
      <p:sp>
        <p:nvSpPr>
          <p:cNvPr id="5" name="Footer Placeholder 4">
            <a:extLst>
              <a:ext uri="{FF2B5EF4-FFF2-40B4-BE49-F238E27FC236}">
                <a16:creationId xmlns:a16="http://schemas.microsoft.com/office/drawing/2014/main" id="{70319867-77DB-80F6-4232-15EECBAADCEA}"/>
              </a:ext>
            </a:extLst>
          </p:cNvPr>
          <p:cNvSpPr>
            <a:spLocks noGrp="1"/>
          </p:cNvSpPr>
          <p:nvPr>
            <p:ph type="ftr" sz="quarter" idx="11"/>
          </p:nvPr>
        </p:nvSpPr>
        <p:spPr/>
        <p:txBody>
          <a:bodyPr/>
          <a:lstStyle/>
          <a:p>
            <a:r>
              <a:rPr lang="en-GB"/>
              <a:t>EuPRAXIA-DN Camp II: Science</a:t>
            </a:r>
            <a:endParaRPr lang="LID4096"/>
          </a:p>
        </p:txBody>
      </p:sp>
      <p:sp>
        <p:nvSpPr>
          <p:cNvPr id="6" name="Slide Number Placeholder 5">
            <a:extLst>
              <a:ext uri="{FF2B5EF4-FFF2-40B4-BE49-F238E27FC236}">
                <a16:creationId xmlns:a16="http://schemas.microsoft.com/office/drawing/2014/main" id="{4717F5C1-6D5F-CC13-0DB9-9C6A84867D81}"/>
              </a:ext>
            </a:extLst>
          </p:cNvPr>
          <p:cNvSpPr>
            <a:spLocks noGrp="1"/>
          </p:cNvSpPr>
          <p:nvPr>
            <p:ph type="sldNum" sz="quarter" idx="12"/>
          </p:nvPr>
        </p:nvSpPr>
        <p:spPr/>
        <p:txBody>
          <a:bodyPr/>
          <a:lstStyle/>
          <a:p>
            <a:fld id="{66283450-190A-4CAB-98B9-0B509EA200E9}" type="slidenum">
              <a:rPr lang="LID4096" smtClean="0"/>
              <a:t>‹#›</a:t>
            </a:fld>
            <a:endParaRPr lang="LID4096"/>
          </a:p>
        </p:txBody>
      </p:sp>
      <p:pic>
        <p:nvPicPr>
          <p:cNvPr id="7" name="Picture 6">
            <a:extLst>
              <a:ext uri="{FF2B5EF4-FFF2-40B4-BE49-F238E27FC236}">
                <a16:creationId xmlns:a16="http://schemas.microsoft.com/office/drawing/2014/main" id="{CCBBF2B0-4874-262E-08C7-BA24590F8C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Tree>
    <p:extLst>
      <p:ext uri="{BB962C8B-B14F-4D97-AF65-F5344CB8AC3E}">
        <p14:creationId xmlns:p14="http://schemas.microsoft.com/office/powerpoint/2010/main" val="38037535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0_Picture Style2">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6096000" cy="62336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9" name="Text Placeholder 2">
            <a:extLst>
              <a:ext uri="{FF2B5EF4-FFF2-40B4-BE49-F238E27FC236}">
                <a16:creationId xmlns:a16="http://schemas.microsoft.com/office/drawing/2014/main" id="{C05CEBDB-4F3D-4C14-9865-9FD6CBA6CF99}"/>
              </a:ext>
            </a:extLst>
          </p:cNvPr>
          <p:cNvSpPr>
            <a:spLocks noGrp="1"/>
          </p:cNvSpPr>
          <p:nvPr>
            <p:ph type="body" sz="quarter" idx="10" hasCustomPrompt="1"/>
          </p:nvPr>
        </p:nvSpPr>
        <p:spPr>
          <a:xfrm>
            <a:off x="6096000" y="1326729"/>
            <a:ext cx="6096001" cy="446087"/>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Text Placeholder 2">
            <a:extLst>
              <a:ext uri="{FF2B5EF4-FFF2-40B4-BE49-F238E27FC236}">
                <a16:creationId xmlns:a16="http://schemas.microsoft.com/office/drawing/2014/main" id="{3BBDD1F8-F0D6-423C-91E4-7F7C8C827C49}"/>
              </a:ext>
            </a:extLst>
          </p:cNvPr>
          <p:cNvSpPr>
            <a:spLocks noGrp="1"/>
          </p:cNvSpPr>
          <p:nvPr>
            <p:ph type="body" sz="quarter" idx="11" hasCustomPrompt="1"/>
          </p:nvPr>
        </p:nvSpPr>
        <p:spPr>
          <a:xfrm>
            <a:off x="6947756" y="2196353"/>
            <a:ext cx="4391025" cy="400050"/>
          </a:xfrm>
        </p:spPr>
        <p:txBody>
          <a:bodyPr anchor="ctr">
            <a:normAutofit/>
          </a:bodyPr>
          <a:lstStyle>
            <a:lvl1pPr marL="0" indent="0" algn="ctr">
              <a:buNone/>
              <a:defRPr sz="2000" b="1"/>
            </a:lvl1pPr>
          </a:lstStyle>
          <a:p>
            <a:pPr lvl="0"/>
            <a:r>
              <a:rPr lang="en-US" sz="2000" b="1"/>
              <a:t>Subtitle Additional Information</a:t>
            </a:r>
            <a:endParaRPr lang="en-US"/>
          </a:p>
        </p:txBody>
      </p:sp>
      <p:sp>
        <p:nvSpPr>
          <p:cNvPr id="15" name="Text Placeholder 4">
            <a:extLst>
              <a:ext uri="{FF2B5EF4-FFF2-40B4-BE49-F238E27FC236}">
                <a16:creationId xmlns:a16="http://schemas.microsoft.com/office/drawing/2014/main" id="{5A0D2A08-EF44-4B0E-BD59-26B58E7B36D0}"/>
              </a:ext>
            </a:extLst>
          </p:cNvPr>
          <p:cNvSpPr>
            <a:spLocks noGrp="1"/>
          </p:cNvSpPr>
          <p:nvPr>
            <p:ph type="body" sz="quarter" idx="12" hasCustomPrompt="1"/>
          </p:nvPr>
        </p:nvSpPr>
        <p:spPr>
          <a:xfrm>
            <a:off x="6948128" y="2734905"/>
            <a:ext cx="4390653" cy="3091596"/>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lgn="ctr">
              <a:defRPr sz="1400"/>
            </a:lvl2pPr>
            <a:lvl3pPr algn="ctr">
              <a:defRPr sz="1300"/>
            </a:lvl3pPr>
            <a:lvl4pPr algn="ctr">
              <a:defRPr sz="12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7605FFCF-60C5-42EB-BC6F-E3436F757A8C}"/>
              </a:ext>
            </a:extLst>
          </p:cNvPr>
          <p:cNvSpPr>
            <a:spLocks noGrp="1"/>
          </p:cNvSpPr>
          <p:nvPr>
            <p:ph type="body" sz="quarter" idx="19" hasCustomPrompt="1"/>
          </p:nvPr>
        </p:nvSpPr>
        <p:spPr>
          <a:xfrm>
            <a:off x="6110183" y="676"/>
            <a:ext cx="6071321" cy="1326053"/>
          </a:xfrm>
        </p:spPr>
        <p:txBody>
          <a:bodyPr anchor="ctr"/>
          <a:lstStyle>
            <a:lvl1pPr marL="0" indent="0" algn="ctr">
              <a:buNone/>
              <a:defRPr sz="30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Tree>
    <p:extLst>
      <p:ext uri="{BB962C8B-B14F-4D97-AF65-F5344CB8AC3E}">
        <p14:creationId xmlns:p14="http://schemas.microsoft.com/office/powerpoint/2010/main" val="19449271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1_Team one">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8695442" y="2334532"/>
            <a:ext cx="1789249" cy="1233041"/>
          </a:xfrm>
          <a:prstGeom prst="rect">
            <a:avLst/>
          </a:prstGeom>
        </p:spPr>
      </p:pic>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4771006" y="2335366"/>
            <a:ext cx="1789249" cy="1233041"/>
          </a:xfrm>
          <a:prstGeom prst="rect">
            <a:avLst/>
          </a:prstGeom>
        </p:spPr>
      </p:pic>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846570" y="2329635"/>
            <a:ext cx="1789249" cy="1233041"/>
          </a:xfrm>
          <a:prstGeom prst="rect">
            <a:avLst/>
          </a:prstGeom>
        </p:spPr>
      </p:pic>
      <p:sp>
        <p:nvSpPr>
          <p:cNvPr id="2" name="Title 1"/>
          <p:cNvSpPr>
            <a:spLocks noGrp="1"/>
          </p:cNvSpPr>
          <p:nvPr>
            <p:ph type="title" hasCustomPrompt="1"/>
          </p:nvPr>
        </p:nvSpPr>
        <p:spPr>
          <a:xfrm>
            <a:off x="0" y="0"/>
            <a:ext cx="12192000" cy="1325563"/>
          </a:xfrm>
        </p:spPr>
        <p:txBody>
          <a:bodyPr>
            <a:normAutofit/>
          </a:bodyPr>
          <a:lstStyle>
            <a:lvl1pPr algn="ctr">
              <a:defRPr sz="3000" baseline="0">
                <a:latin typeface="GothamBook" charset="0"/>
                <a:ea typeface="GothamBook" charset="0"/>
                <a:cs typeface="GothamBook" charset="0"/>
              </a:defRPr>
            </a:lvl1pPr>
          </a:lstStyle>
          <a:p>
            <a:r>
              <a:rPr lang="en-US"/>
              <a:t>The Founders</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22" name="Рисунок 1">
            <a:extLst>
              <a:ext uri="{FF2B5EF4-FFF2-40B4-BE49-F238E27FC236}">
                <a16:creationId xmlns:a16="http://schemas.microsoft.com/office/drawing/2014/main" id="{63220F54-A737-DB4D-9CEC-05CA5FB2E9CA}"/>
              </a:ext>
            </a:extLst>
          </p:cNvPr>
          <p:cNvSpPr>
            <a:spLocks noGrp="1"/>
          </p:cNvSpPr>
          <p:nvPr>
            <p:ph type="pic" sz="quarter" idx="10"/>
          </p:nvPr>
        </p:nvSpPr>
        <p:spPr>
          <a:xfrm>
            <a:off x="1307468" y="1940189"/>
            <a:ext cx="1728192" cy="1728192"/>
          </a:xfrm>
        </p:spPr>
      </p:sp>
      <p:sp>
        <p:nvSpPr>
          <p:cNvPr id="24" name="Рисунок 1">
            <a:extLst>
              <a:ext uri="{FF2B5EF4-FFF2-40B4-BE49-F238E27FC236}">
                <a16:creationId xmlns:a16="http://schemas.microsoft.com/office/drawing/2014/main" id="{63220F54-A737-DB4D-9CEC-05CA5FB2E9CA}"/>
              </a:ext>
            </a:extLst>
          </p:cNvPr>
          <p:cNvSpPr>
            <a:spLocks noGrp="1"/>
          </p:cNvSpPr>
          <p:nvPr>
            <p:ph type="pic" sz="quarter" idx="11"/>
          </p:nvPr>
        </p:nvSpPr>
        <p:spPr>
          <a:xfrm>
            <a:off x="5231904" y="1945920"/>
            <a:ext cx="1728192" cy="1728192"/>
          </a:xfrm>
        </p:spPr>
      </p:sp>
      <p:sp>
        <p:nvSpPr>
          <p:cNvPr id="28" name="Рисунок 1">
            <a:extLst>
              <a:ext uri="{FF2B5EF4-FFF2-40B4-BE49-F238E27FC236}">
                <a16:creationId xmlns:a16="http://schemas.microsoft.com/office/drawing/2014/main" id="{63220F54-A737-DB4D-9CEC-05CA5FB2E9CA}"/>
              </a:ext>
            </a:extLst>
          </p:cNvPr>
          <p:cNvSpPr>
            <a:spLocks noGrp="1"/>
          </p:cNvSpPr>
          <p:nvPr>
            <p:ph type="pic" sz="quarter" idx="12"/>
          </p:nvPr>
        </p:nvSpPr>
        <p:spPr>
          <a:xfrm>
            <a:off x="9156340" y="1945086"/>
            <a:ext cx="1728192" cy="1728192"/>
          </a:xfrm>
        </p:spPr>
      </p:sp>
      <p:sp>
        <p:nvSpPr>
          <p:cNvPr id="26" name="Text Placeholder 7" descr="SUBTITLE">
            <a:extLst>
              <a:ext uri="{FF2B5EF4-FFF2-40B4-BE49-F238E27FC236}">
                <a16:creationId xmlns:a16="http://schemas.microsoft.com/office/drawing/2014/main" id="{AB41F9FB-1D05-4C54-82C7-C63FBE82EBF0}"/>
              </a:ext>
            </a:extLst>
          </p:cNvPr>
          <p:cNvSpPr>
            <a:spLocks noGrp="1"/>
          </p:cNvSpPr>
          <p:nvPr>
            <p:ph type="body" sz="quarter" idx="13"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0" name="Text Placeholder 9">
            <a:extLst>
              <a:ext uri="{FF2B5EF4-FFF2-40B4-BE49-F238E27FC236}">
                <a16:creationId xmlns:a16="http://schemas.microsoft.com/office/drawing/2014/main" id="{792D9763-E643-4497-A34C-7101931E1244}"/>
              </a:ext>
            </a:extLst>
          </p:cNvPr>
          <p:cNvSpPr>
            <a:spLocks noGrp="1"/>
          </p:cNvSpPr>
          <p:nvPr>
            <p:ph type="body" sz="quarter" idx="14" hasCustomPrompt="1"/>
          </p:nvPr>
        </p:nvSpPr>
        <p:spPr>
          <a:xfrm>
            <a:off x="366963" y="4455407"/>
            <a:ext cx="3600450" cy="1076325"/>
          </a:xfrm>
        </p:spPr>
        <p:txBody>
          <a:bodyPr anchor="t"/>
          <a:lstStyle>
            <a:lvl1pPr marL="0" indent="0" algn="ctr">
              <a:buNone/>
              <a:defRPr sz="1600"/>
            </a:lvl1pPr>
            <a:lvl2pPr algn="ctr">
              <a:defRPr sz="1400"/>
            </a:lvl2pPr>
            <a:lvl3pPr algn="ctr">
              <a:defRPr sz="1300"/>
            </a:lvl3pPr>
            <a:lvl4pPr algn="ctr">
              <a:defRPr sz="1200"/>
            </a:lvl4pPr>
            <a:lvl5pPr algn="ctr">
              <a:defRPr sz="1100"/>
            </a:lvl5pPr>
          </a:lstStyle>
          <a:p>
            <a:pPr algn="ct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a:p>
            <a:pPr lvl="1"/>
            <a:r>
              <a:rPr lang="en-US"/>
              <a:t>Second level</a:t>
            </a:r>
          </a:p>
          <a:p>
            <a:pPr lvl="2"/>
            <a:r>
              <a:rPr lang="en-US"/>
              <a:t>Third level</a:t>
            </a:r>
          </a:p>
          <a:p>
            <a:pPr lvl="3"/>
            <a:r>
              <a:rPr lang="en-US"/>
              <a:t>Fourth level</a:t>
            </a:r>
          </a:p>
          <a:p>
            <a:pPr lvl="4"/>
            <a:r>
              <a:rPr lang="en-US"/>
              <a:t>Fifth level</a:t>
            </a:r>
          </a:p>
        </p:txBody>
      </p:sp>
      <p:sp>
        <p:nvSpPr>
          <p:cNvPr id="31" name="Text Placeholder 9">
            <a:extLst>
              <a:ext uri="{FF2B5EF4-FFF2-40B4-BE49-F238E27FC236}">
                <a16:creationId xmlns:a16="http://schemas.microsoft.com/office/drawing/2014/main" id="{70A98B48-8D2D-4843-B805-C71B1B95803A}"/>
              </a:ext>
            </a:extLst>
          </p:cNvPr>
          <p:cNvSpPr>
            <a:spLocks noGrp="1"/>
          </p:cNvSpPr>
          <p:nvPr>
            <p:ph type="body" sz="quarter" idx="15" hasCustomPrompt="1"/>
          </p:nvPr>
        </p:nvSpPr>
        <p:spPr>
          <a:xfrm>
            <a:off x="4295800" y="4455406"/>
            <a:ext cx="3600450" cy="1076325"/>
          </a:xfrm>
        </p:spPr>
        <p:txBody>
          <a:bodyPr anchor="t"/>
          <a:lstStyle>
            <a:lvl1pPr marL="0" indent="0" algn="ctr">
              <a:buNone/>
              <a:defRPr sz="1600"/>
            </a:lvl1pPr>
            <a:lvl2pPr algn="ctr">
              <a:defRPr sz="1400"/>
            </a:lvl2pPr>
            <a:lvl3pPr algn="ctr">
              <a:defRPr sz="1300"/>
            </a:lvl3pPr>
            <a:lvl4pPr algn="ctr">
              <a:defRPr sz="1200"/>
            </a:lvl4pPr>
            <a:lvl5pPr algn="ctr">
              <a:defRPr sz="1100"/>
            </a:lvl5pPr>
          </a:lstStyle>
          <a:p>
            <a:pPr algn="ct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a:p>
            <a:pPr lvl="1"/>
            <a:r>
              <a:rPr lang="en-US"/>
              <a:t>Second level</a:t>
            </a:r>
          </a:p>
          <a:p>
            <a:pPr lvl="2"/>
            <a:r>
              <a:rPr lang="en-US"/>
              <a:t>Third level</a:t>
            </a:r>
          </a:p>
          <a:p>
            <a:pPr lvl="3"/>
            <a:r>
              <a:rPr lang="en-US"/>
              <a:t>Fourth level</a:t>
            </a:r>
          </a:p>
          <a:p>
            <a:pPr lvl="4"/>
            <a:r>
              <a:rPr lang="en-US"/>
              <a:t>Fifth level</a:t>
            </a:r>
          </a:p>
        </p:txBody>
      </p:sp>
      <p:sp>
        <p:nvSpPr>
          <p:cNvPr id="32" name="Text Placeholder 9">
            <a:extLst>
              <a:ext uri="{FF2B5EF4-FFF2-40B4-BE49-F238E27FC236}">
                <a16:creationId xmlns:a16="http://schemas.microsoft.com/office/drawing/2014/main" id="{3E7BB8B0-A443-4592-A97D-1821572B3F9C}"/>
              </a:ext>
            </a:extLst>
          </p:cNvPr>
          <p:cNvSpPr>
            <a:spLocks noGrp="1"/>
          </p:cNvSpPr>
          <p:nvPr>
            <p:ph type="body" sz="quarter" idx="16" hasCustomPrompt="1"/>
          </p:nvPr>
        </p:nvSpPr>
        <p:spPr>
          <a:xfrm>
            <a:off x="8220236" y="4455407"/>
            <a:ext cx="3600450" cy="1076325"/>
          </a:xfrm>
        </p:spPr>
        <p:txBody>
          <a:bodyPr anchor="t"/>
          <a:lstStyle>
            <a:lvl1pPr marL="0" indent="0" algn="ctr">
              <a:buNone/>
              <a:defRPr sz="1600"/>
            </a:lvl1pPr>
            <a:lvl2pPr algn="ctr">
              <a:defRPr sz="1400"/>
            </a:lvl2pPr>
            <a:lvl3pPr algn="ctr">
              <a:defRPr sz="1300"/>
            </a:lvl3pPr>
            <a:lvl4pPr algn="ctr">
              <a:defRPr sz="1200"/>
            </a:lvl4pPr>
            <a:lvl5pPr algn="ctr">
              <a:defRPr sz="1100"/>
            </a:lvl5pPr>
          </a:lstStyle>
          <a:p>
            <a:pPr algn="ct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7B313D73-E64E-47C1-9155-7A4CD1D7A897}"/>
              </a:ext>
            </a:extLst>
          </p:cNvPr>
          <p:cNvSpPr>
            <a:spLocks noGrp="1"/>
          </p:cNvSpPr>
          <p:nvPr>
            <p:ph type="body" sz="quarter" idx="21" hasCustomPrompt="1"/>
          </p:nvPr>
        </p:nvSpPr>
        <p:spPr>
          <a:xfrm>
            <a:off x="366963" y="4046953"/>
            <a:ext cx="3600450" cy="387350"/>
          </a:xfrm>
        </p:spPr>
        <p:txBody>
          <a:bodyPr anchor="ctr">
            <a:noAutofit/>
          </a:bodyPr>
          <a:lstStyle>
            <a:lvl1pPr marL="0" indent="0" algn="ctr">
              <a:buNone/>
              <a:defRPr sz="2000" b="1"/>
            </a:lvl1pPr>
          </a:lstStyle>
          <a:p>
            <a:pPr lvl="0"/>
            <a:r>
              <a:rPr lang="en-US"/>
              <a:t>Subtitle Information</a:t>
            </a:r>
          </a:p>
        </p:txBody>
      </p:sp>
      <p:sp>
        <p:nvSpPr>
          <p:cNvPr id="19" name="Text Placeholder 3">
            <a:extLst>
              <a:ext uri="{FF2B5EF4-FFF2-40B4-BE49-F238E27FC236}">
                <a16:creationId xmlns:a16="http://schemas.microsoft.com/office/drawing/2014/main" id="{1EC19DE1-E1FE-4872-941A-EB7E59948E32}"/>
              </a:ext>
            </a:extLst>
          </p:cNvPr>
          <p:cNvSpPr>
            <a:spLocks noGrp="1"/>
          </p:cNvSpPr>
          <p:nvPr>
            <p:ph type="body" sz="quarter" idx="22" hasCustomPrompt="1"/>
          </p:nvPr>
        </p:nvSpPr>
        <p:spPr>
          <a:xfrm>
            <a:off x="4295800" y="4048052"/>
            <a:ext cx="3600450" cy="387350"/>
          </a:xfrm>
        </p:spPr>
        <p:txBody>
          <a:bodyPr anchor="ctr">
            <a:noAutofit/>
          </a:bodyPr>
          <a:lstStyle>
            <a:lvl1pPr marL="0" indent="0" algn="ctr">
              <a:buNone/>
              <a:defRPr sz="2000" b="1"/>
            </a:lvl1pPr>
          </a:lstStyle>
          <a:p>
            <a:pPr lvl="0"/>
            <a:r>
              <a:rPr lang="en-US"/>
              <a:t>Subtitle Information</a:t>
            </a:r>
          </a:p>
        </p:txBody>
      </p:sp>
      <p:sp>
        <p:nvSpPr>
          <p:cNvPr id="21" name="Text Placeholder 3">
            <a:extLst>
              <a:ext uri="{FF2B5EF4-FFF2-40B4-BE49-F238E27FC236}">
                <a16:creationId xmlns:a16="http://schemas.microsoft.com/office/drawing/2014/main" id="{39DE832B-9AAC-46A1-BC25-E8BBD8A700B2}"/>
              </a:ext>
            </a:extLst>
          </p:cNvPr>
          <p:cNvSpPr>
            <a:spLocks noGrp="1"/>
          </p:cNvSpPr>
          <p:nvPr>
            <p:ph type="body" sz="quarter" idx="23" hasCustomPrompt="1"/>
          </p:nvPr>
        </p:nvSpPr>
        <p:spPr>
          <a:xfrm>
            <a:off x="8220236" y="4046373"/>
            <a:ext cx="3600450" cy="387350"/>
          </a:xfrm>
        </p:spPr>
        <p:txBody>
          <a:bodyPr anchor="ctr">
            <a:noAutofit/>
          </a:bodyPr>
          <a:lstStyle>
            <a:lvl1pPr marL="0" indent="0" algn="ctr">
              <a:buNone/>
              <a:defRPr sz="2000" b="1"/>
            </a:lvl1pPr>
          </a:lstStyle>
          <a:p>
            <a:pPr lvl="0"/>
            <a:r>
              <a:rPr lang="en-US"/>
              <a:t>Subtitle Information</a:t>
            </a:r>
          </a:p>
        </p:txBody>
      </p:sp>
    </p:spTree>
    <p:extLst>
      <p:ext uri="{BB962C8B-B14F-4D97-AF65-F5344CB8AC3E}">
        <p14:creationId xmlns:p14="http://schemas.microsoft.com/office/powerpoint/2010/main" val="9134334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2_Team two">
    <p:spTree>
      <p:nvGrpSpPr>
        <p:cNvPr id="1" name=""/>
        <p:cNvGrpSpPr/>
        <p:nvPr/>
      </p:nvGrpSpPr>
      <p:grpSpPr>
        <a:xfrm>
          <a:off x="0" y="0"/>
          <a:ext cx="0" cy="0"/>
          <a:chOff x="0" y="0"/>
          <a:chExt cx="0" cy="0"/>
        </a:xfrm>
      </p:grpSpPr>
      <p:pic>
        <p:nvPicPr>
          <p:cNvPr id="64" name="Picture 6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8659293" y="4198273"/>
            <a:ext cx="1789249" cy="1233041"/>
          </a:xfrm>
          <a:prstGeom prst="rect">
            <a:avLst/>
          </a:prstGeom>
        </p:spPr>
      </p:pic>
      <p:pic>
        <p:nvPicPr>
          <p:cNvPr id="62" name="Picture 6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4734857" y="4199107"/>
            <a:ext cx="1789249" cy="1233041"/>
          </a:xfrm>
          <a:prstGeom prst="rect">
            <a:avLst/>
          </a:prstGeom>
        </p:spPr>
      </p:pic>
      <p:pic>
        <p:nvPicPr>
          <p:cNvPr id="60" name="Picture 5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810421" y="4193376"/>
            <a:ext cx="1789249" cy="1233041"/>
          </a:xfrm>
          <a:prstGeom prst="rect">
            <a:avLst/>
          </a:prstGeom>
        </p:spPr>
      </p:pic>
      <p:pic>
        <p:nvPicPr>
          <p:cNvPr id="55" name="Picture 5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8659438" y="1735930"/>
            <a:ext cx="1789249" cy="1233041"/>
          </a:xfrm>
          <a:prstGeom prst="rect">
            <a:avLst/>
          </a:prstGeom>
        </p:spPr>
      </p:pic>
      <p:pic>
        <p:nvPicPr>
          <p:cNvPr id="53" name="Picture 5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4735002" y="1736764"/>
            <a:ext cx="1789249" cy="1233041"/>
          </a:xfrm>
          <a:prstGeom prst="rect">
            <a:avLst/>
          </a:prstGeom>
        </p:spPr>
      </p:pic>
      <p:pic>
        <p:nvPicPr>
          <p:cNvPr id="51" name="Picture 5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810566" y="1731033"/>
            <a:ext cx="1789249" cy="1233041"/>
          </a:xfrm>
          <a:prstGeom prst="rect">
            <a:avLst/>
          </a:prstGeom>
        </p:spPr>
      </p:pic>
      <p:sp>
        <p:nvSpPr>
          <p:cNvPr id="2" name="Title 1"/>
          <p:cNvSpPr>
            <a:spLocks noGrp="1"/>
          </p:cNvSpPr>
          <p:nvPr>
            <p:ph type="title" hasCustomPrompt="1"/>
          </p:nvPr>
        </p:nvSpPr>
        <p:spPr>
          <a:xfrm>
            <a:off x="0" y="0"/>
            <a:ext cx="12192000" cy="1325563"/>
          </a:xfrm>
        </p:spPr>
        <p:txBody>
          <a:bodyPr>
            <a:normAutofit/>
          </a:bodyPr>
          <a:lstStyle>
            <a:lvl1pPr algn="ctr">
              <a:defRPr sz="3000" baseline="0">
                <a:latin typeface="GothamBook" charset="0"/>
                <a:ea typeface="GothamBook" charset="0"/>
                <a:cs typeface="GothamBook" charset="0"/>
              </a:defRPr>
            </a:lvl1pPr>
          </a:lstStyle>
          <a:p>
            <a:r>
              <a:rPr lang="en-US"/>
              <a:t>The Team</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52" name="Рисунок 1">
            <a:extLst>
              <a:ext uri="{FF2B5EF4-FFF2-40B4-BE49-F238E27FC236}">
                <a16:creationId xmlns:a16="http://schemas.microsoft.com/office/drawing/2014/main" id="{63220F54-A737-DB4D-9CEC-05CA5FB2E9CA}"/>
              </a:ext>
            </a:extLst>
          </p:cNvPr>
          <p:cNvSpPr>
            <a:spLocks noGrp="1"/>
          </p:cNvSpPr>
          <p:nvPr>
            <p:ph type="pic" sz="quarter" idx="10"/>
          </p:nvPr>
        </p:nvSpPr>
        <p:spPr>
          <a:xfrm>
            <a:off x="1271464" y="1341587"/>
            <a:ext cx="1728192" cy="1728192"/>
          </a:xfrm>
        </p:spPr>
      </p:sp>
      <p:sp>
        <p:nvSpPr>
          <p:cNvPr id="54" name="Рисунок 1">
            <a:extLst>
              <a:ext uri="{FF2B5EF4-FFF2-40B4-BE49-F238E27FC236}">
                <a16:creationId xmlns:a16="http://schemas.microsoft.com/office/drawing/2014/main" id="{63220F54-A737-DB4D-9CEC-05CA5FB2E9CA}"/>
              </a:ext>
            </a:extLst>
          </p:cNvPr>
          <p:cNvSpPr>
            <a:spLocks noGrp="1"/>
          </p:cNvSpPr>
          <p:nvPr>
            <p:ph type="pic" sz="quarter" idx="11"/>
          </p:nvPr>
        </p:nvSpPr>
        <p:spPr>
          <a:xfrm>
            <a:off x="5195900" y="1347318"/>
            <a:ext cx="1728192" cy="1728192"/>
          </a:xfrm>
        </p:spPr>
      </p:sp>
      <p:sp>
        <p:nvSpPr>
          <p:cNvPr id="56" name="Рисунок 1">
            <a:extLst>
              <a:ext uri="{FF2B5EF4-FFF2-40B4-BE49-F238E27FC236}">
                <a16:creationId xmlns:a16="http://schemas.microsoft.com/office/drawing/2014/main" id="{63220F54-A737-DB4D-9CEC-05CA5FB2E9CA}"/>
              </a:ext>
            </a:extLst>
          </p:cNvPr>
          <p:cNvSpPr>
            <a:spLocks noGrp="1"/>
          </p:cNvSpPr>
          <p:nvPr>
            <p:ph type="pic" sz="quarter" idx="12"/>
          </p:nvPr>
        </p:nvSpPr>
        <p:spPr>
          <a:xfrm>
            <a:off x="9120336" y="1346484"/>
            <a:ext cx="1728192" cy="1728192"/>
          </a:xfrm>
        </p:spPr>
      </p:sp>
      <p:sp>
        <p:nvSpPr>
          <p:cNvPr id="61" name="Рисунок 1">
            <a:extLst>
              <a:ext uri="{FF2B5EF4-FFF2-40B4-BE49-F238E27FC236}">
                <a16:creationId xmlns:a16="http://schemas.microsoft.com/office/drawing/2014/main" id="{63220F54-A737-DB4D-9CEC-05CA5FB2E9CA}"/>
              </a:ext>
            </a:extLst>
          </p:cNvPr>
          <p:cNvSpPr>
            <a:spLocks noGrp="1"/>
          </p:cNvSpPr>
          <p:nvPr>
            <p:ph type="pic" sz="quarter" idx="13"/>
          </p:nvPr>
        </p:nvSpPr>
        <p:spPr>
          <a:xfrm>
            <a:off x="1271319" y="3803930"/>
            <a:ext cx="1728192" cy="1728192"/>
          </a:xfrm>
        </p:spPr>
      </p:sp>
      <p:sp>
        <p:nvSpPr>
          <p:cNvPr id="63" name="Рисунок 1">
            <a:extLst>
              <a:ext uri="{FF2B5EF4-FFF2-40B4-BE49-F238E27FC236}">
                <a16:creationId xmlns:a16="http://schemas.microsoft.com/office/drawing/2014/main" id="{63220F54-A737-DB4D-9CEC-05CA5FB2E9CA}"/>
              </a:ext>
            </a:extLst>
          </p:cNvPr>
          <p:cNvSpPr>
            <a:spLocks noGrp="1"/>
          </p:cNvSpPr>
          <p:nvPr>
            <p:ph type="pic" sz="quarter" idx="14"/>
          </p:nvPr>
        </p:nvSpPr>
        <p:spPr>
          <a:xfrm>
            <a:off x="5195755" y="3809661"/>
            <a:ext cx="1728192" cy="1728192"/>
          </a:xfrm>
        </p:spPr>
      </p:sp>
      <p:sp>
        <p:nvSpPr>
          <p:cNvPr id="65" name="Рисунок 1">
            <a:extLst>
              <a:ext uri="{FF2B5EF4-FFF2-40B4-BE49-F238E27FC236}">
                <a16:creationId xmlns:a16="http://schemas.microsoft.com/office/drawing/2014/main" id="{63220F54-A737-DB4D-9CEC-05CA5FB2E9CA}"/>
              </a:ext>
            </a:extLst>
          </p:cNvPr>
          <p:cNvSpPr>
            <a:spLocks noGrp="1"/>
          </p:cNvSpPr>
          <p:nvPr>
            <p:ph type="pic" sz="quarter" idx="15"/>
          </p:nvPr>
        </p:nvSpPr>
        <p:spPr>
          <a:xfrm>
            <a:off x="9120191" y="3808827"/>
            <a:ext cx="1728192" cy="1728192"/>
          </a:xfrm>
        </p:spPr>
      </p:sp>
      <p:sp>
        <p:nvSpPr>
          <p:cNvPr id="4" name="Text Placeholder 3">
            <a:extLst>
              <a:ext uri="{FF2B5EF4-FFF2-40B4-BE49-F238E27FC236}">
                <a16:creationId xmlns:a16="http://schemas.microsoft.com/office/drawing/2014/main" id="{F6225467-8798-4025-ACD8-FE5577DC4C6D}"/>
              </a:ext>
            </a:extLst>
          </p:cNvPr>
          <p:cNvSpPr>
            <a:spLocks noGrp="1"/>
          </p:cNvSpPr>
          <p:nvPr>
            <p:ph type="body" sz="quarter" idx="16" hasCustomPrompt="1"/>
          </p:nvPr>
        </p:nvSpPr>
        <p:spPr>
          <a:xfrm>
            <a:off x="329626" y="3407259"/>
            <a:ext cx="3600450" cy="387350"/>
          </a:xfrm>
        </p:spPr>
        <p:txBody>
          <a:bodyPr anchor="ctr">
            <a:noAutofit/>
          </a:bodyPr>
          <a:lstStyle>
            <a:lvl1pPr marL="0" indent="0" algn="ctr">
              <a:buNone/>
              <a:defRPr sz="2000" b="1"/>
            </a:lvl1pPr>
          </a:lstStyle>
          <a:p>
            <a:pPr lvl="0"/>
            <a:r>
              <a:rPr lang="en-US"/>
              <a:t>Subtitle Information</a:t>
            </a:r>
          </a:p>
        </p:txBody>
      </p:sp>
      <p:sp>
        <p:nvSpPr>
          <p:cNvPr id="29" name="Text Placeholder 3">
            <a:extLst>
              <a:ext uri="{FF2B5EF4-FFF2-40B4-BE49-F238E27FC236}">
                <a16:creationId xmlns:a16="http://schemas.microsoft.com/office/drawing/2014/main" id="{2251FC96-C893-4ED8-8092-DD756D2D24A2}"/>
              </a:ext>
            </a:extLst>
          </p:cNvPr>
          <p:cNvSpPr>
            <a:spLocks noGrp="1"/>
          </p:cNvSpPr>
          <p:nvPr>
            <p:ph type="body" sz="quarter" idx="17" hasCustomPrompt="1"/>
          </p:nvPr>
        </p:nvSpPr>
        <p:spPr>
          <a:xfrm>
            <a:off x="4264224" y="3407259"/>
            <a:ext cx="3600450" cy="387350"/>
          </a:xfrm>
        </p:spPr>
        <p:txBody>
          <a:bodyPr anchor="ctr">
            <a:noAutofit/>
          </a:bodyPr>
          <a:lstStyle>
            <a:lvl1pPr marL="0" indent="0" algn="ctr">
              <a:buNone/>
              <a:defRPr sz="2000" b="1"/>
            </a:lvl1pPr>
          </a:lstStyle>
          <a:p>
            <a:pPr lvl="0"/>
            <a:r>
              <a:rPr lang="en-US"/>
              <a:t>Subtitle Information</a:t>
            </a:r>
          </a:p>
        </p:txBody>
      </p:sp>
      <p:sp>
        <p:nvSpPr>
          <p:cNvPr id="30" name="Text Placeholder 3">
            <a:extLst>
              <a:ext uri="{FF2B5EF4-FFF2-40B4-BE49-F238E27FC236}">
                <a16:creationId xmlns:a16="http://schemas.microsoft.com/office/drawing/2014/main" id="{AB65CDF7-01CC-41DC-8017-355EE9B2190F}"/>
              </a:ext>
            </a:extLst>
          </p:cNvPr>
          <p:cNvSpPr>
            <a:spLocks noGrp="1"/>
          </p:cNvSpPr>
          <p:nvPr>
            <p:ph type="body" sz="quarter" idx="18" hasCustomPrompt="1"/>
          </p:nvPr>
        </p:nvSpPr>
        <p:spPr>
          <a:xfrm>
            <a:off x="8184087" y="3407259"/>
            <a:ext cx="3600450" cy="387350"/>
          </a:xfrm>
        </p:spPr>
        <p:txBody>
          <a:bodyPr anchor="ctr">
            <a:noAutofit/>
          </a:bodyPr>
          <a:lstStyle>
            <a:lvl1pPr marL="0" indent="0" algn="ctr">
              <a:buNone/>
              <a:defRPr sz="2000" b="1"/>
            </a:lvl1pPr>
          </a:lstStyle>
          <a:p>
            <a:pPr lvl="0"/>
            <a:r>
              <a:rPr lang="en-US"/>
              <a:t>Subtitle Information</a:t>
            </a:r>
          </a:p>
        </p:txBody>
      </p:sp>
      <p:sp>
        <p:nvSpPr>
          <p:cNvPr id="31" name="Text Placeholder 3">
            <a:extLst>
              <a:ext uri="{FF2B5EF4-FFF2-40B4-BE49-F238E27FC236}">
                <a16:creationId xmlns:a16="http://schemas.microsoft.com/office/drawing/2014/main" id="{BF87A118-1C77-4AA4-A8B1-DBA3FBCE64FE}"/>
              </a:ext>
            </a:extLst>
          </p:cNvPr>
          <p:cNvSpPr>
            <a:spLocks noGrp="1"/>
          </p:cNvSpPr>
          <p:nvPr>
            <p:ph type="body" sz="quarter" idx="19" hasCustomPrompt="1"/>
          </p:nvPr>
        </p:nvSpPr>
        <p:spPr>
          <a:xfrm>
            <a:off x="329626" y="5882686"/>
            <a:ext cx="3600450" cy="387350"/>
          </a:xfrm>
        </p:spPr>
        <p:txBody>
          <a:bodyPr anchor="ctr">
            <a:noAutofit/>
          </a:bodyPr>
          <a:lstStyle>
            <a:lvl1pPr marL="0" indent="0" algn="ctr">
              <a:buNone/>
              <a:defRPr sz="2000" b="1"/>
            </a:lvl1pPr>
          </a:lstStyle>
          <a:p>
            <a:pPr lvl="0"/>
            <a:r>
              <a:rPr lang="en-US"/>
              <a:t>Subtitle Information</a:t>
            </a:r>
          </a:p>
        </p:txBody>
      </p:sp>
      <p:sp>
        <p:nvSpPr>
          <p:cNvPr id="32" name="Text Placeholder 3">
            <a:extLst>
              <a:ext uri="{FF2B5EF4-FFF2-40B4-BE49-F238E27FC236}">
                <a16:creationId xmlns:a16="http://schemas.microsoft.com/office/drawing/2014/main" id="{00C6734B-6C39-4258-A24E-069AE7C8E7BA}"/>
              </a:ext>
            </a:extLst>
          </p:cNvPr>
          <p:cNvSpPr>
            <a:spLocks noGrp="1"/>
          </p:cNvSpPr>
          <p:nvPr>
            <p:ph type="body" sz="quarter" idx="20" hasCustomPrompt="1"/>
          </p:nvPr>
        </p:nvSpPr>
        <p:spPr>
          <a:xfrm>
            <a:off x="4259626" y="5882686"/>
            <a:ext cx="3600450" cy="387350"/>
          </a:xfrm>
        </p:spPr>
        <p:txBody>
          <a:bodyPr anchor="ctr">
            <a:noAutofit/>
          </a:bodyPr>
          <a:lstStyle>
            <a:lvl1pPr marL="0" indent="0" algn="ctr">
              <a:buNone/>
              <a:defRPr sz="2000" b="1"/>
            </a:lvl1pPr>
          </a:lstStyle>
          <a:p>
            <a:pPr lvl="0"/>
            <a:r>
              <a:rPr lang="en-US"/>
              <a:t>Subtitle Information</a:t>
            </a:r>
          </a:p>
        </p:txBody>
      </p:sp>
      <p:sp>
        <p:nvSpPr>
          <p:cNvPr id="33" name="Text Placeholder 3">
            <a:extLst>
              <a:ext uri="{FF2B5EF4-FFF2-40B4-BE49-F238E27FC236}">
                <a16:creationId xmlns:a16="http://schemas.microsoft.com/office/drawing/2014/main" id="{BD547AAC-3D0A-4C62-B9E2-E268A849E543}"/>
              </a:ext>
            </a:extLst>
          </p:cNvPr>
          <p:cNvSpPr>
            <a:spLocks noGrp="1"/>
          </p:cNvSpPr>
          <p:nvPr>
            <p:ph type="body" sz="quarter" idx="21" hasCustomPrompt="1"/>
          </p:nvPr>
        </p:nvSpPr>
        <p:spPr>
          <a:xfrm>
            <a:off x="8184087" y="5882686"/>
            <a:ext cx="3600450" cy="387350"/>
          </a:xfrm>
        </p:spPr>
        <p:txBody>
          <a:bodyPr anchor="ctr">
            <a:noAutofit/>
          </a:bodyPr>
          <a:lstStyle>
            <a:lvl1pPr marL="0" indent="0" algn="ctr">
              <a:buNone/>
              <a:defRPr sz="2000" b="1"/>
            </a:lvl1pPr>
          </a:lstStyle>
          <a:p>
            <a:pPr lvl="0"/>
            <a:r>
              <a:rPr lang="en-US"/>
              <a:t>Subtitle Information</a:t>
            </a:r>
          </a:p>
        </p:txBody>
      </p:sp>
    </p:spTree>
    <p:extLst>
      <p:ext uri="{BB962C8B-B14F-4D97-AF65-F5344CB8AC3E}">
        <p14:creationId xmlns:p14="http://schemas.microsoft.com/office/powerpoint/2010/main" val="7784401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3_Picture Style Tex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17" name="Content Placeholder 2"/>
          <p:cNvSpPr>
            <a:spLocks noGrp="1"/>
          </p:cNvSpPr>
          <p:nvPr>
            <p:ph idx="1" hasCustomPrompt="1"/>
          </p:nvPr>
        </p:nvSpPr>
        <p:spPr>
          <a:xfrm>
            <a:off x="0" y="0"/>
            <a:ext cx="12192000" cy="3363205"/>
          </a:xfrm>
        </p:spPr>
        <p:txBody>
          <a:bodyPr/>
          <a:lstStyle>
            <a:lvl1pPr>
              <a:defRPr>
                <a:latin typeface="GothamBook" charset="0"/>
                <a:ea typeface="GothamBook" charset="0"/>
                <a:cs typeface="GothamBook" charset="0"/>
              </a:defRPr>
            </a:lvl1pPr>
            <a:lvl2pPr>
              <a:defRPr>
                <a:latin typeface="GothamBook" charset="0"/>
                <a:ea typeface="GothamBook" charset="0"/>
                <a:cs typeface="GothamBook" charset="0"/>
              </a:defRPr>
            </a:lvl2pPr>
            <a:lvl3pPr>
              <a:defRPr>
                <a:latin typeface="GothamBook" charset="0"/>
                <a:ea typeface="GothamBook" charset="0"/>
                <a:cs typeface="GothamBook" charset="0"/>
              </a:defRPr>
            </a:lvl3pPr>
            <a:lvl4pPr>
              <a:defRPr>
                <a:latin typeface="GothamBook" charset="0"/>
                <a:ea typeface="GothamBook" charset="0"/>
                <a:cs typeface="GothamBook" charset="0"/>
              </a:defRPr>
            </a:lvl4pPr>
            <a:lvl5pPr>
              <a:defRPr>
                <a:latin typeface="GothamBook" charset="0"/>
                <a:ea typeface="GothamBook" charset="0"/>
                <a:cs typeface="GothamBook"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Place</a:t>
            </a:r>
          </a:p>
        </p:txBody>
      </p:sp>
      <p:sp>
        <p:nvSpPr>
          <p:cNvPr id="3" name="Text Placeholder 2">
            <a:extLst>
              <a:ext uri="{FF2B5EF4-FFF2-40B4-BE49-F238E27FC236}">
                <a16:creationId xmlns:a16="http://schemas.microsoft.com/office/drawing/2014/main" id="{F1E1E72E-3FF5-4DAE-A0E2-7AB43EE31BF3}"/>
              </a:ext>
            </a:extLst>
          </p:cNvPr>
          <p:cNvSpPr>
            <a:spLocks noGrp="1"/>
          </p:cNvSpPr>
          <p:nvPr>
            <p:ph type="body" sz="quarter" idx="10" hasCustomPrompt="1"/>
          </p:nvPr>
        </p:nvSpPr>
        <p:spPr>
          <a:xfrm>
            <a:off x="-10744" y="5201586"/>
            <a:ext cx="6096001" cy="446087"/>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1" name="Text Placeholder 4">
            <a:extLst>
              <a:ext uri="{FF2B5EF4-FFF2-40B4-BE49-F238E27FC236}">
                <a16:creationId xmlns:a16="http://schemas.microsoft.com/office/drawing/2014/main" id="{32525A87-C149-43BF-8927-9535A4426F87}"/>
              </a:ext>
            </a:extLst>
          </p:cNvPr>
          <p:cNvSpPr>
            <a:spLocks noGrp="1"/>
          </p:cNvSpPr>
          <p:nvPr>
            <p:ph type="body" sz="quarter" idx="12" hasCustomPrompt="1"/>
          </p:nvPr>
        </p:nvSpPr>
        <p:spPr>
          <a:xfrm>
            <a:off x="6240016" y="3880874"/>
            <a:ext cx="5832648" cy="2182234"/>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lgn="ctr">
              <a:defRPr sz="1400"/>
            </a:lvl2pPr>
            <a:lvl3pPr algn="ctr">
              <a:defRPr sz="1300"/>
            </a:lvl3pPr>
            <a:lvl4pPr algn="ctr">
              <a:defRPr sz="12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DDD50850-D2EC-4B0B-AAB9-0060D8585572}"/>
              </a:ext>
            </a:extLst>
          </p:cNvPr>
          <p:cNvSpPr>
            <a:spLocks noGrp="1"/>
          </p:cNvSpPr>
          <p:nvPr>
            <p:ph type="body" sz="quarter" idx="13" hasCustomPrompt="1"/>
          </p:nvPr>
        </p:nvSpPr>
        <p:spPr>
          <a:xfrm>
            <a:off x="0" y="3880874"/>
            <a:ext cx="6096001" cy="1320712"/>
          </a:xfrm>
        </p:spPr>
        <p:txBody>
          <a:bodyPr anchor="ctr">
            <a:noAutofit/>
          </a:bodyPr>
          <a:lstStyle>
            <a:lvl1pPr marL="0" indent="0" algn="ctr">
              <a:buNone/>
              <a:defRPr sz="30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Tree>
    <p:extLst>
      <p:ext uri="{BB962C8B-B14F-4D97-AF65-F5344CB8AC3E}">
        <p14:creationId xmlns:p14="http://schemas.microsoft.com/office/powerpoint/2010/main" val="18927656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5_Thank Yo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325563"/>
          </a:xfrm>
        </p:spPr>
        <p:txBody>
          <a:bodyPr>
            <a:normAutofit/>
          </a:bodyPr>
          <a:lstStyle>
            <a:lvl1pPr algn="ctr">
              <a:defRPr sz="3000" baseline="0">
                <a:latin typeface="GothamBook" charset="0"/>
                <a:ea typeface="GothamBook" charset="0"/>
                <a:cs typeface="GothamBook" charset="0"/>
              </a:defRPr>
            </a:lvl1pPr>
          </a:lstStyle>
          <a:p>
            <a:r>
              <a:rPr lang="en-US"/>
              <a:t>Thank You!</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3118" y="1992137"/>
            <a:ext cx="2385764" cy="658989"/>
          </a:xfrm>
          <a:prstGeom prst="rect">
            <a:avLst/>
          </a:prstGeom>
        </p:spPr>
      </p:pic>
      <p:sp>
        <p:nvSpPr>
          <p:cNvPr id="17" name="Content Placeholder 2"/>
          <p:cNvSpPr>
            <a:spLocks noGrp="1"/>
          </p:cNvSpPr>
          <p:nvPr>
            <p:ph idx="1" hasCustomPrompt="1"/>
          </p:nvPr>
        </p:nvSpPr>
        <p:spPr>
          <a:xfrm>
            <a:off x="0" y="2870446"/>
            <a:ext cx="12192000" cy="3363205"/>
          </a:xfrm>
        </p:spPr>
        <p:txBody>
          <a:bodyPr/>
          <a:lstStyle>
            <a:lvl1pPr>
              <a:defRPr>
                <a:latin typeface="GothamBook" charset="0"/>
                <a:ea typeface="GothamBook" charset="0"/>
                <a:cs typeface="GothamBook" charset="0"/>
              </a:defRPr>
            </a:lvl1pPr>
            <a:lvl2pPr>
              <a:defRPr>
                <a:latin typeface="GothamBook" charset="0"/>
                <a:ea typeface="GothamBook" charset="0"/>
                <a:cs typeface="GothamBook" charset="0"/>
              </a:defRPr>
            </a:lvl2pPr>
            <a:lvl3pPr>
              <a:defRPr>
                <a:latin typeface="GothamBook" charset="0"/>
                <a:ea typeface="GothamBook" charset="0"/>
                <a:cs typeface="GothamBook" charset="0"/>
              </a:defRPr>
            </a:lvl3pPr>
            <a:lvl4pPr>
              <a:defRPr>
                <a:latin typeface="GothamBook" charset="0"/>
                <a:ea typeface="GothamBook" charset="0"/>
                <a:cs typeface="GothamBook" charset="0"/>
              </a:defRPr>
            </a:lvl4pPr>
            <a:lvl5pPr>
              <a:defRPr>
                <a:latin typeface="GothamBook" charset="0"/>
                <a:ea typeface="GothamBook" charset="0"/>
                <a:cs typeface="GothamBook"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Place</a:t>
            </a:r>
          </a:p>
        </p:txBody>
      </p:sp>
      <p:sp>
        <p:nvSpPr>
          <p:cNvPr id="8" name="Text Placeholder 7" descr="SUBTITLE">
            <a:extLst>
              <a:ext uri="{FF2B5EF4-FFF2-40B4-BE49-F238E27FC236}">
                <a16:creationId xmlns:a16="http://schemas.microsoft.com/office/drawing/2014/main" id="{8C402E0B-700C-47F8-97D8-3BDFB4F2A961}"/>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Instrumentation Technologies</a:t>
            </a:r>
          </a:p>
        </p:txBody>
      </p:sp>
    </p:spTree>
    <p:extLst>
      <p:ext uri="{BB962C8B-B14F-4D97-AF65-F5344CB8AC3E}">
        <p14:creationId xmlns:p14="http://schemas.microsoft.com/office/powerpoint/2010/main" val="5167157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oskus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325563"/>
          </a:xfrm>
        </p:spPr>
        <p:txBody>
          <a:bodyPr>
            <a:normAutofit/>
          </a:bodyPr>
          <a:lstStyle>
            <a:lvl1pPr algn="ctr">
              <a:defRPr sz="3000">
                <a:latin typeface="GothamBook" charset="0"/>
                <a:ea typeface="GothamBook" charset="0"/>
                <a:cs typeface="GothamBook" charset="0"/>
              </a:defRPr>
            </a:lvl1pPr>
          </a:lstStyle>
          <a:p>
            <a:r>
              <a:rPr lang="en-US"/>
              <a:t>Click to edit </a:t>
            </a:r>
            <a:br>
              <a:rPr lang="en-US"/>
            </a:br>
            <a:r>
              <a:rPr lang="en-US"/>
              <a:t>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24" name="Title 1"/>
          <p:cNvSpPr txBox="1">
            <a:spLocks/>
          </p:cNvSpPr>
          <p:nvPr userDrawn="1"/>
        </p:nvSpPr>
        <p:spPr>
          <a:xfrm>
            <a:off x="1213557" y="1946881"/>
            <a:ext cx="3932237" cy="50060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000" kern="1200">
                <a:solidFill>
                  <a:schemeClr val="tx1"/>
                </a:solidFill>
                <a:latin typeface="GothamBook" charset="0"/>
                <a:ea typeface="GothamBook" charset="0"/>
                <a:cs typeface="GothamBook" charset="0"/>
              </a:defRPr>
            </a:lvl1pPr>
          </a:lstStyle>
          <a:p>
            <a:r>
              <a:rPr lang="en-US" b="1"/>
              <a:t>Click to edit Master title style</a:t>
            </a:r>
          </a:p>
        </p:txBody>
      </p:sp>
      <p:sp>
        <p:nvSpPr>
          <p:cNvPr id="25" name="Text Placeholder 3"/>
          <p:cNvSpPr>
            <a:spLocks noGrp="1"/>
          </p:cNvSpPr>
          <p:nvPr>
            <p:ph type="body" sz="half" idx="2"/>
          </p:nvPr>
        </p:nvSpPr>
        <p:spPr>
          <a:xfrm>
            <a:off x="1213557" y="2447489"/>
            <a:ext cx="3932238" cy="1541830"/>
          </a:xfrm>
        </p:spPr>
        <p:txBody>
          <a:bodyPr/>
          <a:lstStyle>
            <a:lvl1pPr marL="0" indent="0" algn="ctr">
              <a:buNone/>
              <a:defRPr sz="1600">
                <a:latin typeface="GothamBook" charset="0"/>
                <a:ea typeface="GothamBook" charset="0"/>
                <a:cs typeface="Gotham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6" name="Title 1"/>
          <p:cNvSpPr txBox="1">
            <a:spLocks/>
          </p:cNvSpPr>
          <p:nvPr userDrawn="1"/>
        </p:nvSpPr>
        <p:spPr>
          <a:xfrm>
            <a:off x="6888088" y="1946881"/>
            <a:ext cx="3932237" cy="50060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000" kern="1200">
                <a:solidFill>
                  <a:schemeClr val="tx1"/>
                </a:solidFill>
                <a:latin typeface="GothamBook" charset="0"/>
                <a:ea typeface="GothamBook" charset="0"/>
                <a:cs typeface="GothamBook" charset="0"/>
              </a:defRPr>
            </a:lvl1pPr>
          </a:lstStyle>
          <a:p>
            <a:r>
              <a:rPr lang="en-US" b="1"/>
              <a:t>Click to edit Master title style</a:t>
            </a:r>
          </a:p>
        </p:txBody>
      </p:sp>
      <p:sp>
        <p:nvSpPr>
          <p:cNvPr id="27" name="Text Placeholder 3"/>
          <p:cNvSpPr>
            <a:spLocks noGrp="1"/>
          </p:cNvSpPr>
          <p:nvPr>
            <p:ph type="body" sz="half" idx="10"/>
          </p:nvPr>
        </p:nvSpPr>
        <p:spPr>
          <a:xfrm>
            <a:off x="6888088" y="2447489"/>
            <a:ext cx="3932238" cy="1541830"/>
          </a:xfrm>
        </p:spPr>
        <p:txBody>
          <a:bodyPr/>
          <a:lstStyle>
            <a:lvl1pPr marL="0" indent="0" algn="ctr">
              <a:buNone/>
              <a:defRPr sz="1600">
                <a:latin typeface="GothamBook" charset="0"/>
                <a:ea typeface="GothamBook" charset="0"/>
                <a:cs typeface="Gotham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8" name="Title 1"/>
          <p:cNvSpPr txBox="1">
            <a:spLocks/>
          </p:cNvSpPr>
          <p:nvPr userDrawn="1"/>
        </p:nvSpPr>
        <p:spPr>
          <a:xfrm>
            <a:off x="1213557" y="4090266"/>
            <a:ext cx="3932237" cy="50060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000" kern="1200">
                <a:solidFill>
                  <a:schemeClr val="tx1"/>
                </a:solidFill>
                <a:latin typeface="GothamBook" charset="0"/>
                <a:ea typeface="GothamBook" charset="0"/>
                <a:cs typeface="GothamBook" charset="0"/>
              </a:defRPr>
            </a:lvl1pPr>
          </a:lstStyle>
          <a:p>
            <a:r>
              <a:rPr lang="en-US" b="1"/>
              <a:t>Click to edit Master title style</a:t>
            </a:r>
          </a:p>
        </p:txBody>
      </p:sp>
      <p:sp>
        <p:nvSpPr>
          <p:cNvPr id="29" name="Text Placeholder 3"/>
          <p:cNvSpPr>
            <a:spLocks noGrp="1"/>
          </p:cNvSpPr>
          <p:nvPr>
            <p:ph type="body" sz="half" idx="11"/>
          </p:nvPr>
        </p:nvSpPr>
        <p:spPr>
          <a:xfrm>
            <a:off x="1213557" y="4590874"/>
            <a:ext cx="3932238" cy="1541830"/>
          </a:xfrm>
        </p:spPr>
        <p:txBody>
          <a:bodyPr/>
          <a:lstStyle>
            <a:lvl1pPr marL="0" indent="0" algn="ctr">
              <a:buNone/>
              <a:defRPr sz="1600">
                <a:latin typeface="GothamBook" charset="0"/>
                <a:ea typeface="GothamBook" charset="0"/>
                <a:cs typeface="Gotham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2" name="Title 1"/>
          <p:cNvSpPr txBox="1">
            <a:spLocks/>
          </p:cNvSpPr>
          <p:nvPr userDrawn="1"/>
        </p:nvSpPr>
        <p:spPr>
          <a:xfrm>
            <a:off x="6907627" y="4090266"/>
            <a:ext cx="3932237" cy="50060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000" kern="1200">
                <a:solidFill>
                  <a:schemeClr val="tx1"/>
                </a:solidFill>
                <a:latin typeface="GothamBook" charset="0"/>
                <a:ea typeface="GothamBook" charset="0"/>
                <a:cs typeface="GothamBook" charset="0"/>
              </a:defRPr>
            </a:lvl1pPr>
          </a:lstStyle>
          <a:p>
            <a:r>
              <a:rPr lang="en-US" b="1"/>
              <a:t>Click to edit Master title style</a:t>
            </a:r>
          </a:p>
        </p:txBody>
      </p:sp>
      <p:sp>
        <p:nvSpPr>
          <p:cNvPr id="33" name="Text Placeholder 3"/>
          <p:cNvSpPr>
            <a:spLocks noGrp="1"/>
          </p:cNvSpPr>
          <p:nvPr>
            <p:ph type="body" sz="half" idx="12"/>
          </p:nvPr>
        </p:nvSpPr>
        <p:spPr>
          <a:xfrm>
            <a:off x="6907627" y="4590874"/>
            <a:ext cx="3932238" cy="1541830"/>
          </a:xfrm>
        </p:spPr>
        <p:txBody>
          <a:bodyPr/>
          <a:lstStyle>
            <a:lvl1pPr marL="0" indent="0" algn="ctr">
              <a:buNone/>
              <a:defRPr sz="1600">
                <a:latin typeface="GothamBook" charset="0"/>
                <a:ea typeface="GothamBook" charset="0"/>
                <a:cs typeface="Gotham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ext Placeholder 7" descr="SUBTITLE">
            <a:extLst>
              <a:ext uri="{FF2B5EF4-FFF2-40B4-BE49-F238E27FC236}">
                <a16:creationId xmlns:a16="http://schemas.microsoft.com/office/drawing/2014/main" id="{2AE1FF8C-CA0A-480D-BB76-225AA0752C49}"/>
              </a:ext>
            </a:extLst>
          </p:cNvPr>
          <p:cNvSpPr>
            <a:spLocks noGrp="1"/>
          </p:cNvSpPr>
          <p:nvPr>
            <p:ph type="body" sz="quarter" idx="13"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Tree>
    <p:extLst>
      <p:ext uri="{BB962C8B-B14F-4D97-AF65-F5344CB8AC3E}">
        <p14:creationId xmlns:p14="http://schemas.microsoft.com/office/powerpoint/2010/main" val="1681534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4A1BF-8F83-D095-7C3C-E70DE980AEA2}"/>
              </a:ext>
            </a:extLst>
          </p:cNvPr>
          <p:cNvSpPr>
            <a:spLocks noGrp="1"/>
          </p:cNvSpPr>
          <p:nvPr>
            <p:ph type="title"/>
          </p:nvPr>
        </p:nvSpPr>
        <p:spPr/>
        <p:txBody>
          <a:bodyPr/>
          <a:lstStyle/>
          <a:p>
            <a:r>
              <a:rPr lang="en-GB"/>
              <a:t>Click to edit Master title style</a:t>
            </a:r>
            <a:endParaRPr lang="LID4096"/>
          </a:p>
        </p:txBody>
      </p:sp>
      <p:sp>
        <p:nvSpPr>
          <p:cNvPr id="3" name="Content Placeholder 2">
            <a:extLst>
              <a:ext uri="{FF2B5EF4-FFF2-40B4-BE49-F238E27FC236}">
                <a16:creationId xmlns:a16="http://schemas.microsoft.com/office/drawing/2014/main" id="{87108FD3-A41D-9E13-B2CC-03ED7831BAB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ID4096"/>
          </a:p>
        </p:txBody>
      </p:sp>
      <p:sp>
        <p:nvSpPr>
          <p:cNvPr id="4" name="Content Placeholder 3">
            <a:extLst>
              <a:ext uri="{FF2B5EF4-FFF2-40B4-BE49-F238E27FC236}">
                <a16:creationId xmlns:a16="http://schemas.microsoft.com/office/drawing/2014/main" id="{F53A28CC-58A1-D88C-50E8-6D847EE6392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ID4096"/>
          </a:p>
        </p:txBody>
      </p:sp>
      <p:sp>
        <p:nvSpPr>
          <p:cNvPr id="5" name="Date Placeholder 4">
            <a:extLst>
              <a:ext uri="{FF2B5EF4-FFF2-40B4-BE49-F238E27FC236}">
                <a16:creationId xmlns:a16="http://schemas.microsoft.com/office/drawing/2014/main" id="{741750FE-4DD9-0B34-009A-A8A73678B04C}"/>
              </a:ext>
            </a:extLst>
          </p:cNvPr>
          <p:cNvSpPr>
            <a:spLocks noGrp="1"/>
          </p:cNvSpPr>
          <p:nvPr>
            <p:ph type="dt" sz="half" idx="10"/>
          </p:nvPr>
        </p:nvSpPr>
        <p:spPr/>
        <p:txBody>
          <a:bodyPr/>
          <a:lstStyle/>
          <a:p>
            <a:endParaRPr lang="LID4096"/>
          </a:p>
        </p:txBody>
      </p:sp>
      <p:sp>
        <p:nvSpPr>
          <p:cNvPr id="6" name="Footer Placeholder 5">
            <a:extLst>
              <a:ext uri="{FF2B5EF4-FFF2-40B4-BE49-F238E27FC236}">
                <a16:creationId xmlns:a16="http://schemas.microsoft.com/office/drawing/2014/main" id="{AE4F5237-22EF-9A63-BCCD-D2267DB02EDF}"/>
              </a:ext>
            </a:extLst>
          </p:cNvPr>
          <p:cNvSpPr>
            <a:spLocks noGrp="1"/>
          </p:cNvSpPr>
          <p:nvPr>
            <p:ph type="ftr" sz="quarter" idx="11"/>
          </p:nvPr>
        </p:nvSpPr>
        <p:spPr/>
        <p:txBody>
          <a:bodyPr/>
          <a:lstStyle/>
          <a:p>
            <a:r>
              <a:rPr lang="en-GB"/>
              <a:t>EuPRAXIA-DN Camp II: Science</a:t>
            </a:r>
            <a:endParaRPr lang="LID4096"/>
          </a:p>
        </p:txBody>
      </p:sp>
      <p:sp>
        <p:nvSpPr>
          <p:cNvPr id="7" name="Slide Number Placeholder 6">
            <a:extLst>
              <a:ext uri="{FF2B5EF4-FFF2-40B4-BE49-F238E27FC236}">
                <a16:creationId xmlns:a16="http://schemas.microsoft.com/office/drawing/2014/main" id="{07CC8FBD-81EF-D23C-96A2-289FAB2861C4}"/>
              </a:ext>
            </a:extLst>
          </p:cNvPr>
          <p:cNvSpPr>
            <a:spLocks noGrp="1"/>
          </p:cNvSpPr>
          <p:nvPr>
            <p:ph type="sldNum" sz="quarter" idx="12"/>
          </p:nvPr>
        </p:nvSpPr>
        <p:spPr/>
        <p:txBody>
          <a:bodyPr/>
          <a:lstStyle/>
          <a:p>
            <a:fld id="{66283450-190A-4CAB-98B9-0B509EA200E9}" type="slidenum">
              <a:rPr lang="LID4096" smtClean="0"/>
              <a:t>‹#›</a:t>
            </a:fld>
            <a:endParaRPr lang="LID4096"/>
          </a:p>
        </p:txBody>
      </p:sp>
      <p:pic>
        <p:nvPicPr>
          <p:cNvPr id="8" name="Picture 7">
            <a:extLst>
              <a:ext uri="{FF2B5EF4-FFF2-40B4-BE49-F238E27FC236}">
                <a16:creationId xmlns:a16="http://schemas.microsoft.com/office/drawing/2014/main" id="{3D0D2A3A-3E9D-4EBA-71DC-AE35D90561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Tree>
    <p:extLst>
      <p:ext uri="{BB962C8B-B14F-4D97-AF65-F5344CB8AC3E}">
        <p14:creationId xmlns:p14="http://schemas.microsoft.com/office/powerpoint/2010/main" val="1056479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C0A77-7FA1-6FE8-410E-F359FC935596}"/>
              </a:ext>
            </a:extLst>
          </p:cNvPr>
          <p:cNvSpPr>
            <a:spLocks noGrp="1"/>
          </p:cNvSpPr>
          <p:nvPr>
            <p:ph type="title"/>
          </p:nvPr>
        </p:nvSpPr>
        <p:spPr>
          <a:xfrm>
            <a:off x="839788" y="365125"/>
            <a:ext cx="10515600" cy="1325563"/>
          </a:xfrm>
        </p:spPr>
        <p:txBody>
          <a:bodyPr/>
          <a:lstStyle/>
          <a:p>
            <a:r>
              <a:rPr lang="en-GB"/>
              <a:t>Click to edit Master title style</a:t>
            </a:r>
            <a:endParaRPr lang="LID4096"/>
          </a:p>
        </p:txBody>
      </p:sp>
      <p:sp>
        <p:nvSpPr>
          <p:cNvPr id="3" name="Text Placeholder 2">
            <a:extLst>
              <a:ext uri="{FF2B5EF4-FFF2-40B4-BE49-F238E27FC236}">
                <a16:creationId xmlns:a16="http://schemas.microsoft.com/office/drawing/2014/main" id="{6D287FED-EF31-A987-38DA-52CB463528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BBE6394-2D03-E7D5-550C-98749231430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ID4096"/>
          </a:p>
        </p:txBody>
      </p:sp>
      <p:sp>
        <p:nvSpPr>
          <p:cNvPr id="5" name="Text Placeholder 4">
            <a:extLst>
              <a:ext uri="{FF2B5EF4-FFF2-40B4-BE49-F238E27FC236}">
                <a16:creationId xmlns:a16="http://schemas.microsoft.com/office/drawing/2014/main" id="{1AA3B949-9987-9F10-6527-962B198D7E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8A97E2F-896D-2745-75C7-43E9C194CC9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ID4096"/>
          </a:p>
        </p:txBody>
      </p:sp>
      <p:sp>
        <p:nvSpPr>
          <p:cNvPr id="7" name="Date Placeholder 6">
            <a:extLst>
              <a:ext uri="{FF2B5EF4-FFF2-40B4-BE49-F238E27FC236}">
                <a16:creationId xmlns:a16="http://schemas.microsoft.com/office/drawing/2014/main" id="{AE328694-9214-1342-7E69-11EA251F1DF0}"/>
              </a:ext>
            </a:extLst>
          </p:cNvPr>
          <p:cNvSpPr>
            <a:spLocks noGrp="1"/>
          </p:cNvSpPr>
          <p:nvPr>
            <p:ph type="dt" sz="half" idx="10"/>
          </p:nvPr>
        </p:nvSpPr>
        <p:spPr/>
        <p:txBody>
          <a:bodyPr/>
          <a:lstStyle/>
          <a:p>
            <a:endParaRPr lang="LID4096"/>
          </a:p>
        </p:txBody>
      </p:sp>
      <p:sp>
        <p:nvSpPr>
          <p:cNvPr id="8" name="Footer Placeholder 7">
            <a:extLst>
              <a:ext uri="{FF2B5EF4-FFF2-40B4-BE49-F238E27FC236}">
                <a16:creationId xmlns:a16="http://schemas.microsoft.com/office/drawing/2014/main" id="{084D4F00-D9C5-E2E3-6B91-CAB3C398412A}"/>
              </a:ext>
            </a:extLst>
          </p:cNvPr>
          <p:cNvSpPr>
            <a:spLocks noGrp="1"/>
          </p:cNvSpPr>
          <p:nvPr>
            <p:ph type="ftr" sz="quarter" idx="11"/>
          </p:nvPr>
        </p:nvSpPr>
        <p:spPr/>
        <p:txBody>
          <a:bodyPr/>
          <a:lstStyle/>
          <a:p>
            <a:r>
              <a:rPr lang="en-GB"/>
              <a:t>EuPRAXIA-DN Camp II: Science</a:t>
            </a:r>
            <a:endParaRPr lang="LID4096"/>
          </a:p>
        </p:txBody>
      </p:sp>
      <p:sp>
        <p:nvSpPr>
          <p:cNvPr id="9" name="Slide Number Placeholder 8">
            <a:extLst>
              <a:ext uri="{FF2B5EF4-FFF2-40B4-BE49-F238E27FC236}">
                <a16:creationId xmlns:a16="http://schemas.microsoft.com/office/drawing/2014/main" id="{1BCF4E66-504E-A7EC-D034-30A106FDAA6B}"/>
              </a:ext>
            </a:extLst>
          </p:cNvPr>
          <p:cNvSpPr>
            <a:spLocks noGrp="1"/>
          </p:cNvSpPr>
          <p:nvPr>
            <p:ph type="sldNum" sz="quarter" idx="12"/>
          </p:nvPr>
        </p:nvSpPr>
        <p:spPr/>
        <p:txBody>
          <a:bodyPr/>
          <a:lstStyle/>
          <a:p>
            <a:fld id="{66283450-190A-4CAB-98B9-0B509EA200E9}" type="slidenum">
              <a:rPr lang="LID4096" smtClean="0"/>
              <a:t>‹#›</a:t>
            </a:fld>
            <a:endParaRPr lang="LID4096"/>
          </a:p>
        </p:txBody>
      </p:sp>
      <p:pic>
        <p:nvPicPr>
          <p:cNvPr id="10" name="Picture 9">
            <a:extLst>
              <a:ext uri="{FF2B5EF4-FFF2-40B4-BE49-F238E27FC236}">
                <a16:creationId xmlns:a16="http://schemas.microsoft.com/office/drawing/2014/main" id="{B1BD1115-F63E-DA1B-F5E1-B06455A37A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Tree>
    <p:extLst>
      <p:ext uri="{BB962C8B-B14F-4D97-AF65-F5344CB8AC3E}">
        <p14:creationId xmlns:p14="http://schemas.microsoft.com/office/powerpoint/2010/main" val="2527006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C520-968E-231F-54BC-50503930E8D1}"/>
              </a:ext>
            </a:extLst>
          </p:cNvPr>
          <p:cNvSpPr>
            <a:spLocks noGrp="1"/>
          </p:cNvSpPr>
          <p:nvPr>
            <p:ph type="title"/>
          </p:nvPr>
        </p:nvSpPr>
        <p:spPr/>
        <p:txBody>
          <a:bodyPr/>
          <a:lstStyle/>
          <a:p>
            <a:r>
              <a:rPr lang="en-GB"/>
              <a:t>Click to edit Master title style</a:t>
            </a:r>
            <a:endParaRPr lang="LID4096"/>
          </a:p>
        </p:txBody>
      </p:sp>
      <p:sp>
        <p:nvSpPr>
          <p:cNvPr id="3" name="Date Placeholder 2">
            <a:extLst>
              <a:ext uri="{FF2B5EF4-FFF2-40B4-BE49-F238E27FC236}">
                <a16:creationId xmlns:a16="http://schemas.microsoft.com/office/drawing/2014/main" id="{210BA2CE-F220-1762-55B6-B452B818B915}"/>
              </a:ext>
            </a:extLst>
          </p:cNvPr>
          <p:cNvSpPr>
            <a:spLocks noGrp="1"/>
          </p:cNvSpPr>
          <p:nvPr>
            <p:ph type="dt" sz="half" idx="10"/>
          </p:nvPr>
        </p:nvSpPr>
        <p:spPr/>
        <p:txBody>
          <a:bodyPr/>
          <a:lstStyle/>
          <a:p>
            <a:endParaRPr lang="LID4096"/>
          </a:p>
        </p:txBody>
      </p:sp>
      <p:sp>
        <p:nvSpPr>
          <p:cNvPr id="4" name="Footer Placeholder 3">
            <a:extLst>
              <a:ext uri="{FF2B5EF4-FFF2-40B4-BE49-F238E27FC236}">
                <a16:creationId xmlns:a16="http://schemas.microsoft.com/office/drawing/2014/main" id="{796E1844-EB3E-8FBF-479C-A81CC6963E72}"/>
              </a:ext>
            </a:extLst>
          </p:cNvPr>
          <p:cNvSpPr>
            <a:spLocks noGrp="1"/>
          </p:cNvSpPr>
          <p:nvPr>
            <p:ph type="ftr" sz="quarter" idx="11"/>
          </p:nvPr>
        </p:nvSpPr>
        <p:spPr/>
        <p:txBody>
          <a:bodyPr/>
          <a:lstStyle/>
          <a:p>
            <a:r>
              <a:rPr lang="en-GB"/>
              <a:t>EuPRAXIA-DN Camp II: Science</a:t>
            </a:r>
            <a:endParaRPr lang="LID4096"/>
          </a:p>
        </p:txBody>
      </p:sp>
      <p:sp>
        <p:nvSpPr>
          <p:cNvPr id="5" name="Slide Number Placeholder 4">
            <a:extLst>
              <a:ext uri="{FF2B5EF4-FFF2-40B4-BE49-F238E27FC236}">
                <a16:creationId xmlns:a16="http://schemas.microsoft.com/office/drawing/2014/main" id="{28A5D933-96B3-5B2E-C7AE-A63084569D3F}"/>
              </a:ext>
            </a:extLst>
          </p:cNvPr>
          <p:cNvSpPr>
            <a:spLocks noGrp="1"/>
          </p:cNvSpPr>
          <p:nvPr>
            <p:ph type="sldNum" sz="quarter" idx="12"/>
          </p:nvPr>
        </p:nvSpPr>
        <p:spPr/>
        <p:txBody>
          <a:bodyPr/>
          <a:lstStyle/>
          <a:p>
            <a:fld id="{66283450-190A-4CAB-98B9-0B509EA200E9}" type="slidenum">
              <a:rPr lang="LID4096" smtClean="0"/>
              <a:t>‹#›</a:t>
            </a:fld>
            <a:endParaRPr lang="LID4096"/>
          </a:p>
        </p:txBody>
      </p:sp>
    </p:spTree>
    <p:extLst>
      <p:ext uri="{BB962C8B-B14F-4D97-AF65-F5344CB8AC3E}">
        <p14:creationId xmlns:p14="http://schemas.microsoft.com/office/powerpoint/2010/main" val="3428796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670D0B-2520-336A-430A-B47A055E968A}"/>
              </a:ext>
            </a:extLst>
          </p:cNvPr>
          <p:cNvSpPr>
            <a:spLocks noGrp="1"/>
          </p:cNvSpPr>
          <p:nvPr>
            <p:ph type="dt" sz="half" idx="10"/>
          </p:nvPr>
        </p:nvSpPr>
        <p:spPr/>
        <p:txBody>
          <a:bodyPr/>
          <a:lstStyle/>
          <a:p>
            <a:endParaRPr lang="LID4096"/>
          </a:p>
        </p:txBody>
      </p:sp>
      <p:sp>
        <p:nvSpPr>
          <p:cNvPr id="3" name="Footer Placeholder 2">
            <a:extLst>
              <a:ext uri="{FF2B5EF4-FFF2-40B4-BE49-F238E27FC236}">
                <a16:creationId xmlns:a16="http://schemas.microsoft.com/office/drawing/2014/main" id="{9E751B29-0114-BD8F-57AD-56292FE64A33}"/>
              </a:ext>
            </a:extLst>
          </p:cNvPr>
          <p:cNvSpPr>
            <a:spLocks noGrp="1"/>
          </p:cNvSpPr>
          <p:nvPr>
            <p:ph type="ftr" sz="quarter" idx="11"/>
          </p:nvPr>
        </p:nvSpPr>
        <p:spPr/>
        <p:txBody>
          <a:bodyPr/>
          <a:lstStyle/>
          <a:p>
            <a:r>
              <a:rPr lang="en-GB"/>
              <a:t>EuPRAXIA-DN Camp II: Science</a:t>
            </a:r>
            <a:endParaRPr lang="LID4096"/>
          </a:p>
        </p:txBody>
      </p:sp>
      <p:sp>
        <p:nvSpPr>
          <p:cNvPr id="4" name="Slide Number Placeholder 3">
            <a:extLst>
              <a:ext uri="{FF2B5EF4-FFF2-40B4-BE49-F238E27FC236}">
                <a16:creationId xmlns:a16="http://schemas.microsoft.com/office/drawing/2014/main" id="{92B000C8-743E-19D1-85D2-EF894DD247AA}"/>
              </a:ext>
            </a:extLst>
          </p:cNvPr>
          <p:cNvSpPr>
            <a:spLocks noGrp="1"/>
          </p:cNvSpPr>
          <p:nvPr>
            <p:ph type="sldNum" sz="quarter" idx="12"/>
          </p:nvPr>
        </p:nvSpPr>
        <p:spPr/>
        <p:txBody>
          <a:bodyPr/>
          <a:lstStyle/>
          <a:p>
            <a:fld id="{66283450-190A-4CAB-98B9-0B509EA200E9}" type="slidenum">
              <a:rPr lang="LID4096" smtClean="0"/>
              <a:t>‹#›</a:t>
            </a:fld>
            <a:endParaRPr lang="LID4096"/>
          </a:p>
        </p:txBody>
      </p:sp>
    </p:spTree>
    <p:extLst>
      <p:ext uri="{BB962C8B-B14F-4D97-AF65-F5344CB8AC3E}">
        <p14:creationId xmlns:p14="http://schemas.microsoft.com/office/powerpoint/2010/main" val="76444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EAC77-6121-6EEA-A75A-2429B1EF35E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LID4096"/>
          </a:p>
        </p:txBody>
      </p:sp>
      <p:sp>
        <p:nvSpPr>
          <p:cNvPr id="3" name="Content Placeholder 2">
            <a:extLst>
              <a:ext uri="{FF2B5EF4-FFF2-40B4-BE49-F238E27FC236}">
                <a16:creationId xmlns:a16="http://schemas.microsoft.com/office/drawing/2014/main" id="{5EC7A811-235D-9AB0-797F-4E662EABD2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ID4096"/>
          </a:p>
        </p:txBody>
      </p:sp>
      <p:sp>
        <p:nvSpPr>
          <p:cNvPr id="4" name="Text Placeholder 3">
            <a:extLst>
              <a:ext uri="{FF2B5EF4-FFF2-40B4-BE49-F238E27FC236}">
                <a16:creationId xmlns:a16="http://schemas.microsoft.com/office/drawing/2014/main" id="{3C98EEFD-D4A1-A474-587D-B7C49D703F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048E889-E21A-14ED-1E1F-2E733C1493C4}"/>
              </a:ext>
            </a:extLst>
          </p:cNvPr>
          <p:cNvSpPr>
            <a:spLocks noGrp="1"/>
          </p:cNvSpPr>
          <p:nvPr>
            <p:ph type="dt" sz="half" idx="10"/>
          </p:nvPr>
        </p:nvSpPr>
        <p:spPr/>
        <p:txBody>
          <a:bodyPr/>
          <a:lstStyle/>
          <a:p>
            <a:endParaRPr lang="LID4096"/>
          </a:p>
        </p:txBody>
      </p:sp>
      <p:sp>
        <p:nvSpPr>
          <p:cNvPr id="6" name="Footer Placeholder 5">
            <a:extLst>
              <a:ext uri="{FF2B5EF4-FFF2-40B4-BE49-F238E27FC236}">
                <a16:creationId xmlns:a16="http://schemas.microsoft.com/office/drawing/2014/main" id="{7B47541A-7747-E17D-BAEB-799373197CE2}"/>
              </a:ext>
            </a:extLst>
          </p:cNvPr>
          <p:cNvSpPr>
            <a:spLocks noGrp="1"/>
          </p:cNvSpPr>
          <p:nvPr>
            <p:ph type="ftr" sz="quarter" idx="11"/>
          </p:nvPr>
        </p:nvSpPr>
        <p:spPr/>
        <p:txBody>
          <a:bodyPr/>
          <a:lstStyle/>
          <a:p>
            <a:r>
              <a:rPr lang="en-GB"/>
              <a:t>EuPRAXIA-DN Camp II: Science</a:t>
            </a:r>
            <a:endParaRPr lang="LID4096"/>
          </a:p>
        </p:txBody>
      </p:sp>
      <p:sp>
        <p:nvSpPr>
          <p:cNvPr id="7" name="Slide Number Placeholder 6">
            <a:extLst>
              <a:ext uri="{FF2B5EF4-FFF2-40B4-BE49-F238E27FC236}">
                <a16:creationId xmlns:a16="http://schemas.microsoft.com/office/drawing/2014/main" id="{2AA083A2-F041-AA75-7DED-80B55644C9FC}"/>
              </a:ext>
            </a:extLst>
          </p:cNvPr>
          <p:cNvSpPr>
            <a:spLocks noGrp="1"/>
          </p:cNvSpPr>
          <p:nvPr>
            <p:ph type="sldNum" sz="quarter" idx="12"/>
          </p:nvPr>
        </p:nvSpPr>
        <p:spPr/>
        <p:txBody>
          <a:bodyPr/>
          <a:lstStyle/>
          <a:p>
            <a:fld id="{66283450-190A-4CAB-98B9-0B509EA200E9}" type="slidenum">
              <a:rPr lang="LID4096" smtClean="0"/>
              <a:t>‹#›</a:t>
            </a:fld>
            <a:endParaRPr lang="LID4096"/>
          </a:p>
        </p:txBody>
      </p:sp>
      <p:pic>
        <p:nvPicPr>
          <p:cNvPr id="8" name="Picture 7">
            <a:extLst>
              <a:ext uri="{FF2B5EF4-FFF2-40B4-BE49-F238E27FC236}">
                <a16:creationId xmlns:a16="http://schemas.microsoft.com/office/drawing/2014/main" id="{42F03EDB-7DC3-49A4-A7ED-88274FB00B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Tree>
    <p:extLst>
      <p:ext uri="{BB962C8B-B14F-4D97-AF65-F5344CB8AC3E}">
        <p14:creationId xmlns:p14="http://schemas.microsoft.com/office/powerpoint/2010/main" val="3537840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93706-2ED1-4074-BC82-7C3907F86B8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LID4096"/>
          </a:p>
        </p:txBody>
      </p:sp>
      <p:sp>
        <p:nvSpPr>
          <p:cNvPr id="3" name="Picture Placeholder 2">
            <a:extLst>
              <a:ext uri="{FF2B5EF4-FFF2-40B4-BE49-F238E27FC236}">
                <a16:creationId xmlns:a16="http://schemas.microsoft.com/office/drawing/2014/main" id="{7BCB57C8-1692-7961-716F-1234354FB1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Text Placeholder 3">
            <a:extLst>
              <a:ext uri="{FF2B5EF4-FFF2-40B4-BE49-F238E27FC236}">
                <a16:creationId xmlns:a16="http://schemas.microsoft.com/office/drawing/2014/main" id="{76149C6B-383D-DE90-0EA0-88C499997A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069D2E8-B979-9065-305A-61E3BEA2911E}"/>
              </a:ext>
            </a:extLst>
          </p:cNvPr>
          <p:cNvSpPr>
            <a:spLocks noGrp="1"/>
          </p:cNvSpPr>
          <p:nvPr>
            <p:ph type="dt" sz="half" idx="10"/>
          </p:nvPr>
        </p:nvSpPr>
        <p:spPr/>
        <p:txBody>
          <a:bodyPr/>
          <a:lstStyle/>
          <a:p>
            <a:endParaRPr lang="LID4096"/>
          </a:p>
        </p:txBody>
      </p:sp>
      <p:sp>
        <p:nvSpPr>
          <p:cNvPr id="6" name="Footer Placeholder 5">
            <a:extLst>
              <a:ext uri="{FF2B5EF4-FFF2-40B4-BE49-F238E27FC236}">
                <a16:creationId xmlns:a16="http://schemas.microsoft.com/office/drawing/2014/main" id="{C64CA7E7-F30A-563B-E113-D73F000587BD}"/>
              </a:ext>
            </a:extLst>
          </p:cNvPr>
          <p:cNvSpPr>
            <a:spLocks noGrp="1"/>
          </p:cNvSpPr>
          <p:nvPr>
            <p:ph type="ftr" sz="quarter" idx="11"/>
          </p:nvPr>
        </p:nvSpPr>
        <p:spPr/>
        <p:txBody>
          <a:bodyPr/>
          <a:lstStyle/>
          <a:p>
            <a:r>
              <a:rPr lang="en-GB"/>
              <a:t>EuPRAXIA-DN Camp II: Science</a:t>
            </a:r>
            <a:endParaRPr lang="LID4096"/>
          </a:p>
        </p:txBody>
      </p:sp>
      <p:sp>
        <p:nvSpPr>
          <p:cNvPr id="7" name="Slide Number Placeholder 6">
            <a:extLst>
              <a:ext uri="{FF2B5EF4-FFF2-40B4-BE49-F238E27FC236}">
                <a16:creationId xmlns:a16="http://schemas.microsoft.com/office/drawing/2014/main" id="{A1B0D969-2C7D-5624-9BDA-BF11023C9EE1}"/>
              </a:ext>
            </a:extLst>
          </p:cNvPr>
          <p:cNvSpPr>
            <a:spLocks noGrp="1"/>
          </p:cNvSpPr>
          <p:nvPr>
            <p:ph type="sldNum" sz="quarter" idx="12"/>
          </p:nvPr>
        </p:nvSpPr>
        <p:spPr/>
        <p:txBody>
          <a:bodyPr/>
          <a:lstStyle/>
          <a:p>
            <a:fld id="{66283450-190A-4CAB-98B9-0B509EA200E9}" type="slidenum">
              <a:rPr lang="LID4096" smtClean="0"/>
              <a:t>‹#›</a:t>
            </a:fld>
            <a:endParaRPr lang="LID4096"/>
          </a:p>
        </p:txBody>
      </p:sp>
    </p:spTree>
    <p:extLst>
      <p:ext uri="{BB962C8B-B14F-4D97-AF65-F5344CB8AC3E}">
        <p14:creationId xmlns:p14="http://schemas.microsoft.com/office/powerpoint/2010/main" val="116527863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FD47FB-8864-EF85-799B-BEE4E0A5F5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LID4096"/>
          </a:p>
        </p:txBody>
      </p:sp>
      <p:sp>
        <p:nvSpPr>
          <p:cNvPr id="3" name="Text Placeholder 2">
            <a:extLst>
              <a:ext uri="{FF2B5EF4-FFF2-40B4-BE49-F238E27FC236}">
                <a16:creationId xmlns:a16="http://schemas.microsoft.com/office/drawing/2014/main" id="{55C035D3-B588-5A0F-0BB3-35B2765888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ID4096"/>
          </a:p>
        </p:txBody>
      </p:sp>
      <p:sp>
        <p:nvSpPr>
          <p:cNvPr id="4" name="Date Placeholder 3">
            <a:extLst>
              <a:ext uri="{FF2B5EF4-FFF2-40B4-BE49-F238E27FC236}">
                <a16:creationId xmlns:a16="http://schemas.microsoft.com/office/drawing/2014/main" id="{8C7C34B8-D17C-4F00-423F-87C376C2DC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LID4096"/>
          </a:p>
        </p:txBody>
      </p:sp>
      <p:sp>
        <p:nvSpPr>
          <p:cNvPr id="5" name="Footer Placeholder 4">
            <a:extLst>
              <a:ext uri="{FF2B5EF4-FFF2-40B4-BE49-F238E27FC236}">
                <a16:creationId xmlns:a16="http://schemas.microsoft.com/office/drawing/2014/main" id="{7D3CB765-E8FE-1720-628C-95051FAE92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EuPRAXIA-DN Camp II: Science</a:t>
            </a:r>
            <a:endParaRPr lang="LID4096"/>
          </a:p>
        </p:txBody>
      </p:sp>
      <p:sp>
        <p:nvSpPr>
          <p:cNvPr id="6" name="Slide Number Placeholder 5">
            <a:extLst>
              <a:ext uri="{FF2B5EF4-FFF2-40B4-BE49-F238E27FC236}">
                <a16:creationId xmlns:a16="http://schemas.microsoft.com/office/drawing/2014/main" id="{25B9E0DE-F833-44F4-B408-85ECA4A00F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283450-190A-4CAB-98B9-0B509EA200E9}" type="slidenum">
              <a:rPr lang="LID4096" smtClean="0"/>
              <a:t>‹#›</a:t>
            </a:fld>
            <a:endParaRPr lang="LID4096"/>
          </a:p>
        </p:txBody>
      </p:sp>
    </p:spTree>
    <p:extLst>
      <p:ext uri="{BB962C8B-B14F-4D97-AF65-F5344CB8AC3E}">
        <p14:creationId xmlns:p14="http://schemas.microsoft.com/office/powerpoint/2010/main" val="280821781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2" r:id="rId12"/>
    <p:sldLayoutId id="2147483666" r:id="rId13"/>
    <p:sldLayoutId id="2147483669" r:id="rId14"/>
    <p:sldLayoutId id="2147483670" r:id="rId15"/>
    <p:sldLayoutId id="2147483688" r:id="rId16"/>
    <p:sldLayoutId id="2147483672" r:id="rId17"/>
    <p:sldLayoutId id="2147483665" r:id="rId18"/>
    <p:sldLayoutId id="2147483679" r:id="rId19"/>
    <p:sldLayoutId id="2147483660" r:id="rId20"/>
    <p:sldLayoutId id="2147483685" r:id="rId21"/>
    <p:sldLayoutId id="2147483686" r:id="rId22"/>
    <p:sldLayoutId id="2147483671" r:id="rId23"/>
    <p:sldLayoutId id="2147483682" r:id="rId24"/>
    <p:sldLayoutId id="2147483683" r:id="rId25"/>
    <p:sldLayoutId id="2147483684" r:id="rId26"/>
    <p:sldLayoutId id="2147483687" r:id="rId27"/>
    <p:sldLayoutId id="2147483663" r:id="rId28"/>
    <p:sldLayoutId id="2147483662" r:id="rId29"/>
    <p:sldLayoutId id="2147483657" r:id="rId30"/>
    <p:sldLayoutId id="2147483677" r:id="rId31"/>
    <p:sldLayoutId id="2147483678" r:id="rId32"/>
    <p:sldLayoutId id="2147483676" r:id="rId33"/>
    <p:sldLayoutId id="2147483675" r:id="rId34"/>
    <p:sldLayoutId id="2147483654" r:id="rId3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mailto:phanideep.meruga@i-tech.si" TargetMode="External"/><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link.springer.com/article/10.1134/S1063774522050066" TargetMode="Externa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researchgate.net/figure/Scheme-of-the-EuPRAXIASPARC-LAB-facility_fig1_345204934" TargetMode="Externa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hyperlink" Target="https://meow.elettra.eu/81/pdf/THPS042.pdf" TargetMode="Externa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jpg"/><Relationship Id="rId1" Type="http://schemas.openxmlformats.org/officeDocument/2006/relationships/slideLayout" Target="../slideLayouts/slideLayout1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hyperlink" Target="https://www.psi.ch/en/swissfel/how-it-works" TargetMode="External"/><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www.psi.ch/en/swissfel/how-it-works" TargetMode="External"/><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pal.postech.ac.kr/en/pal/fcltyAcrtLine.do" TargetMode="External"/><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6.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73" y="829009"/>
            <a:ext cx="10536049" cy="3473021"/>
          </a:xfrm>
          <a:prstGeom prst="rect">
            <a:avLst/>
          </a:prstGeom>
        </p:spPr>
      </p:pic>
      <p:sp>
        <p:nvSpPr>
          <p:cNvPr id="3" name="Rectangle 5"/>
          <p:cNvSpPr txBox="1"/>
          <p:nvPr/>
        </p:nvSpPr>
        <p:spPr>
          <a:xfrm>
            <a:off x="1071922" y="3147344"/>
            <a:ext cx="10048152" cy="1200329"/>
          </a:xfrm>
          <a:prstGeom prst="rect">
            <a:avLst/>
          </a:prstGeom>
          <a:ln w="12700">
            <a:miter lim="400000"/>
          </a:ln>
          <a:extLst>
            <a:ext uri="{C572A759-6A51-4108-AA02-DFA0A04FC94B}">
              <ma14:wrappingTextBoxFlag xmlns:ma14="http://schemas.microsoft.com/office/mac/drawingml/2011/main" xmlns="" val="1"/>
            </a:ext>
          </a:extLst>
        </p:spPr>
        <p:txBody>
          <a:bodyPr wrap="square" lIns="17145" rIns="17145" anchor="ctr">
            <a:spAutoFit/>
          </a:bodyPr>
          <a:lstStyle>
            <a:lvl1pPr algn="ctr">
              <a:defRPr sz="11500" spc="-300">
                <a:solidFill>
                  <a:srgbClr val="FFFFFF"/>
                </a:solidFill>
                <a:latin typeface="Montserrat"/>
                <a:ea typeface="Montserrat"/>
                <a:cs typeface="Montserrat"/>
                <a:sym typeface="Montserrat"/>
              </a:defRPr>
            </a:lvl1pPr>
          </a:lstStyle>
          <a:p>
            <a:r>
              <a:rPr lang="en-GB" sz="3600" spc="0" dirty="0">
                <a:solidFill>
                  <a:schemeClr val="tx1"/>
                </a:solidFill>
                <a:latin typeface="Montserrat Medium" pitchFamily="2" charset="-18"/>
                <a:ea typeface="Calibri"/>
                <a:cs typeface="Arial"/>
                <a:sym typeface="Helvetica Neue"/>
              </a:rPr>
              <a:t>Optimization of FEL performance using modern LLRF systems</a:t>
            </a:r>
            <a:endParaRPr lang="en-AU" sz="3600" b="0" spc="0" dirty="0">
              <a:solidFill>
                <a:schemeClr val="tx1"/>
              </a:solidFill>
              <a:latin typeface="Montserrat Medium" pitchFamily="2" charset="-18"/>
              <a:ea typeface="Calibri"/>
              <a:cs typeface="Arial"/>
              <a:sym typeface="Helvetica Neue"/>
            </a:endParaRPr>
          </a:p>
        </p:txBody>
      </p:sp>
      <p:sp>
        <p:nvSpPr>
          <p:cNvPr id="5" name="Rectangle 14"/>
          <p:cNvSpPr txBox="1"/>
          <p:nvPr/>
        </p:nvSpPr>
        <p:spPr>
          <a:xfrm>
            <a:off x="4708398" y="5274663"/>
            <a:ext cx="2775204" cy="338554"/>
          </a:xfrm>
          <a:prstGeom prst="rect">
            <a:avLst/>
          </a:prstGeom>
          <a:ln w="12700">
            <a:miter lim="400000"/>
          </a:ln>
          <a:extLst>
            <a:ext uri="{C572A759-6A51-4108-AA02-DFA0A04FC94B}">
              <ma14:wrappingTextBoxFlag xmlns:ma14="http://schemas.microsoft.com/office/mac/drawingml/2011/main" xmlns="" val="1"/>
            </a:ext>
          </a:extLst>
        </p:spPr>
        <p:txBody>
          <a:bodyPr wrap="square" lIns="17145" rIns="17145">
            <a:spAutoFit/>
          </a:bodyPr>
          <a:lstStyle>
            <a:lvl1pPr algn="ctr">
              <a:defRPr sz="1400" spc="700">
                <a:solidFill>
                  <a:srgbClr val="FFFFFF"/>
                </a:solidFill>
                <a:latin typeface="Montserrat"/>
                <a:ea typeface="Montserrat"/>
                <a:cs typeface="Montserrat"/>
                <a:sym typeface="Montserrat"/>
              </a:defRPr>
            </a:lvl1pPr>
          </a:lstStyle>
          <a:p>
            <a:endParaRPr lang="en-AU" sz="1600" b="0" spc="0">
              <a:solidFill>
                <a:schemeClr val="tx1"/>
              </a:solidFill>
              <a:latin typeface="GothamBook" charset="0"/>
              <a:ea typeface="GothamBook" charset="0"/>
              <a:cs typeface="GothamBook" charset="0"/>
            </a:endParaRPr>
          </a:p>
        </p:txBody>
      </p:sp>
      <mc:AlternateContent xmlns:mc="http://schemas.openxmlformats.org/markup-compatibility/2006">
        <mc:Choice xmlns:a14="http://schemas.microsoft.com/office/drawing/2010/main" Requires="a14">
          <p:sp>
            <p:nvSpPr>
              <p:cNvPr id="7" name="Rectangle 14">
                <a:extLst>
                  <a:ext uri="{FF2B5EF4-FFF2-40B4-BE49-F238E27FC236}">
                    <a16:creationId xmlns:a16="http://schemas.microsoft.com/office/drawing/2014/main" id="{2504832B-79ED-4FA3-8651-1D1397D14F2D}"/>
                  </a:ext>
                </a:extLst>
              </p:cNvPr>
              <p:cNvSpPr txBox="1"/>
              <p:nvPr/>
            </p:nvSpPr>
            <p:spPr>
              <a:xfrm>
                <a:off x="3398851" y="4426997"/>
                <a:ext cx="5394291" cy="1759264"/>
              </a:xfrm>
              <a:prstGeom prst="rect">
                <a:avLst/>
              </a:prstGeom>
              <a:ln w="12700">
                <a:miter lim="400000"/>
              </a:ln>
              <a:extLst>
                <a:ext uri="{C572A759-6A51-4108-AA02-DFA0A04FC94B}">
                  <ma14:wrappingTextBoxFlag xmlns:ma14="http://schemas.microsoft.com/office/mac/drawingml/2011/main" xmlns="" val="1"/>
                </a:ext>
              </a:extLst>
            </p:spPr>
            <p:txBody>
              <a:bodyPr wrap="square" lIns="17145" rIns="17145">
                <a:spAutoFit/>
              </a:bodyPr>
              <a:lstStyle>
                <a:lvl1pPr algn="ctr">
                  <a:defRPr sz="1400" spc="700">
                    <a:solidFill>
                      <a:srgbClr val="FFFFFF"/>
                    </a:solidFill>
                    <a:latin typeface="Montserrat"/>
                    <a:ea typeface="Montserrat"/>
                    <a:cs typeface="Montserrat"/>
                    <a:sym typeface="Montserrat"/>
                  </a:defRPr>
                </a:lvl1pPr>
              </a:lstStyle>
              <a:p>
                <a:r>
                  <a:rPr lang="en-AU" sz="1800" spc="0" dirty="0">
                    <a:solidFill>
                      <a:schemeClr val="tx1"/>
                    </a:solidFill>
                    <a:latin typeface="Montserrat Medium" pitchFamily="2" charset="-18"/>
                    <a:ea typeface="GothamBook" charset="0"/>
                    <a:cs typeface="GothamBook" charset="0"/>
                  </a:rPr>
                  <a:t>Phani Deep Meruga</a:t>
                </a:r>
                <a:endParaRPr lang="sl-SI" sz="1800" spc="0" dirty="0">
                  <a:solidFill>
                    <a:schemeClr val="tx1"/>
                  </a:solidFill>
                  <a:latin typeface="Montserrat Medium" pitchFamily="2" charset="-18"/>
                  <a:ea typeface="GothamBook" charset="0"/>
                  <a:cs typeface="GothamBook" charset="0"/>
                </a:endParaRPr>
              </a:p>
              <a:p>
                <a:r>
                  <a:rPr lang="sl-SI" sz="1800" spc="0" dirty="0" err="1">
                    <a:solidFill>
                      <a:schemeClr val="tx1"/>
                    </a:solidFill>
                    <a:latin typeface="Montserrat Medium" pitchFamily="2" charset="-18"/>
                    <a:ea typeface="GothamBook" charset="0"/>
                    <a:cs typeface="GothamBook" charset="0"/>
                  </a:rPr>
                  <a:t>July</a:t>
                </a:r>
                <a:r>
                  <a:rPr lang="en-AU" sz="1800" spc="0" dirty="0">
                    <a:solidFill>
                      <a:schemeClr val="tx1"/>
                    </a:solidFill>
                    <a:latin typeface="Montserrat Medium" pitchFamily="2" charset="-18"/>
                    <a:ea typeface="GothamBook" charset="0"/>
                    <a:cs typeface="GothamBook" charset="0"/>
                  </a:rPr>
                  <a:t> </a:t>
                </a:r>
                <a14:m>
                  <m:oMath xmlns:m="http://schemas.openxmlformats.org/officeDocument/2006/math">
                    <m:sSup>
                      <m:sSupPr>
                        <m:ctrlPr>
                          <a:rPr lang="en-AU" sz="1800" i="1" spc="0" smtClean="0">
                            <a:solidFill>
                              <a:schemeClr val="tx1"/>
                            </a:solidFill>
                            <a:latin typeface="Cambria Math" panose="02040503050406030204" pitchFamily="18" charset="0"/>
                          </a:rPr>
                        </m:ctrlPr>
                      </m:sSupPr>
                      <m:e>
                        <m:r>
                          <a:rPr lang="en-GB" sz="1800" b="0" i="1" spc="0" smtClean="0">
                            <a:solidFill>
                              <a:schemeClr val="tx1"/>
                            </a:solidFill>
                            <a:latin typeface="Cambria Math" panose="02040503050406030204" pitchFamily="18" charset="0"/>
                          </a:rPr>
                          <m:t>1</m:t>
                        </m:r>
                        <m:r>
                          <a:rPr lang="sl-SI" sz="1800" b="0" i="1" spc="0" smtClean="0">
                            <a:solidFill>
                              <a:schemeClr val="tx1"/>
                            </a:solidFill>
                            <a:latin typeface="Cambria Math" panose="02040503050406030204" pitchFamily="18" charset="0"/>
                          </a:rPr>
                          <m:t>4</m:t>
                        </m:r>
                      </m:e>
                      <m:sup>
                        <m:r>
                          <a:rPr lang="sl-SI" sz="1800" b="0" i="1" spc="0" smtClean="0">
                            <a:solidFill>
                              <a:schemeClr val="tx1"/>
                            </a:solidFill>
                            <a:latin typeface="Cambria Math" panose="02040503050406030204" pitchFamily="18" charset="0"/>
                          </a:rPr>
                          <m:t>𝑡h</m:t>
                        </m:r>
                      </m:sup>
                    </m:sSup>
                  </m:oMath>
                </a14:m>
                <a:r>
                  <a:rPr lang="sl-SI" sz="1800" spc="0" dirty="0">
                    <a:solidFill>
                      <a:schemeClr val="tx1"/>
                    </a:solidFill>
                    <a:latin typeface="Montserrat Medium" pitchFamily="2" charset="-18"/>
                    <a:ea typeface="GothamBook" charset="0"/>
                    <a:cs typeface="GothamBook" charset="0"/>
                  </a:rPr>
                  <a:t>,</a:t>
                </a:r>
                <a:r>
                  <a:rPr lang="en-AU" sz="1800" spc="0" dirty="0">
                    <a:solidFill>
                      <a:schemeClr val="tx1"/>
                    </a:solidFill>
                    <a:latin typeface="Montserrat Medium" pitchFamily="2" charset="-18"/>
                    <a:ea typeface="GothamBook" charset="0"/>
                    <a:cs typeface="GothamBook" charset="0"/>
                  </a:rPr>
                  <a:t> 202</a:t>
                </a:r>
                <a:r>
                  <a:rPr lang="en-GB" sz="1800" spc="0" dirty="0">
                    <a:solidFill>
                      <a:schemeClr val="tx1"/>
                    </a:solidFill>
                    <a:latin typeface="Montserrat Medium" pitchFamily="2" charset="-18"/>
                    <a:ea typeface="GothamBook" charset="0"/>
                    <a:cs typeface="GothamBook" charset="0"/>
                  </a:rPr>
                  <a:t>5</a:t>
                </a:r>
                <a:endParaRPr lang="sl-SI" sz="1800" spc="0" dirty="0">
                  <a:solidFill>
                    <a:schemeClr val="tx1"/>
                  </a:solidFill>
                  <a:latin typeface="Montserrat Medium" pitchFamily="2" charset="-18"/>
                  <a:ea typeface="GothamBook" charset="0"/>
                  <a:cs typeface="GothamBook" charset="0"/>
                </a:endParaRPr>
              </a:p>
              <a:p>
                <a:endParaRPr lang="sl-SI" sz="1800" spc="0" dirty="0">
                  <a:solidFill>
                    <a:schemeClr val="tx1"/>
                  </a:solidFill>
                  <a:latin typeface="Montserrat Medium" pitchFamily="2" charset="-18"/>
                  <a:ea typeface="GothamBook" charset="0"/>
                  <a:cs typeface="GothamBook" charset="0"/>
                </a:endParaRPr>
              </a:p>
              <a:p>
                <a:r>
                  <a:rPr lang="sl-SI" spc="0" dirty="0" err="1">
                    <a:solidFill>
                      <a:schemeClr val="tx1"/>
                    </a:solidFill>
                    <a:latin typeface="Montserrat Medium" pitchFamily="2" charset="-18"/>
                    <a:ea typeface="GothamBook" charset="0"/>
                    <a:cs typeface="GothamBook" charset="0"/>
                  </a:rPr>
                  <a:t>Email</a:t>
                </a:r>
                <a:r>
                  <a:rPr lang="sl-SI" spc="0" dirty="0">
                    <a:solidFill>
                      <a:schemeClr val="tx1"/>
                    </a:solidFill>
                    <a:latin typeface="Montserrat Medium" pitchFamily="2" charset="-18"/>
                    <a:ea typeface="GothamBook" charset="0"/>
                    <a:cs typeface="GothamBook" charset="0"/>
                  </a:rPr>
                  <a:t>: </a:t>
                </a:r>
                <a:r>
                  <a:rPr lang="sl-SI" spc="0" dirty="0">
                    <a:solidFill>
                      <a:schemeClr val="tx1"/>
                    </a:solidFill>
                    <a:latin typeface="Montserrat Medium" pitchFamily="2" charset="-18"/>
                    <a:ea typeface="GothamBook" charset="0"/>
                    <a:cs typeface="GothamBook" charset="0"/>
                    <a:hlinkClick r:id="rId3"/>
                  </a:rPr>
                  <a:t>phanideep.meruga@i-tech.si</a:t>
                </a:r>
                <a:endParaRPr lang="sl-SI" spc="0" dirty="0">
                  <a:solidFill>
                    <a:schemeClr val="tx1"/>
                  </a:solidFill>
                  <a:latin typeface="Montserrat Medium" pitchFamily="2" charset="-18"/>
                  <a:ea typeface="GothamBook" charset="0"/>
                  <a:cs typeface="GothamBook" charset="0"/>
                </a:endParaRPr>
              </a:p>
              <a:p>
                <a:endParaRPr lang="en-AU" sz="1800" spc="0" dirty="0">
                  <a:solidFill>
                    <a:schemeClr val="tx1"/>
                  </a:solidFill>
                  <a:latin typeface="Montserrat Medium" pitchFamily="2" charset="-18"/>
                  <a:ea typeface="GothamBook" charset="0"/>
                  <a:cs typeface="GothamBook" charset="0"/>
                </a:endParaRPr>
              </a:p>
              <a:p>
                <a:endParaRPr lang="en-AU" sz="1800" b="0" spc="0" dirty="0">
                  <a:solidFill>
                    <a:schemeClr val="tx1"/>
                  </a:solidFill>
                  <a:latin typeface="GothamBook" charset="0"/>
                  <a:ea typeface="GothamBook" charset="0"/>
                  <a:cs typeface="GothamBook" charset="0"/>
                </a:endParaRPr>
              </a:p>
            </p:txBody>
          </p:sp>
        </mc:Choice>
        <mc:Fallback>
          <p:sp>
            <p:nvSpPr>
              <p:cNvPr id="7" name="Rectangle 14">
                <a:extLst>
                  <a:ext uri="{FF2B5EF4-FFF2-40B4-BE49-F238E27FC236}">
                    <a16:creationId xmlns:a16="http://schemas.microsoft.com/office/drawing/2014/main" id="{2504832B-79ED-4FA3-8651-1D1397D14F2D}"/>
                  </a:ext>
                </a:extLst>
              </p:cNvPr>
              <p:cNvSpPr txBox="1">
                <a:spLocks noRot="1" noChangeAspect="1" noMove="1" noResize="1" noEditPoints="1" noAdjustHandles="1" noChangeArrowheads="1" noChangeShapeType="1" noTextEdit="1"/>
              </p:cNvSpPr>
              <p:nvPr/>
            </p:nvSpPr>
            <p:spPr>
              <a:xfrm>
                <a:off x="3398851" y="4426997"/>
                <a:ext cx="5394291" cy="1759264"/>
              </a:xfrm>
              <a:prstGeom prst="rect">
                <a:avLst/>
              </a:prstGeom>
              <a:blipFill>
                <a:blip r:embed="rId4"/>
                <a:stretch>
                  <a:fillRect t="-1384"/>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SI">
                    <a:noFill/>
                  </a:rPr>
                  <a:t> </a:t>
                </a:r>
              </a:p>
            </p:txBody>
          </p:sp>
        </mc:Fallback>
      </mc:AlternateContent>
      <p:sp>
        <p:nvSpPr>
          <p:cNvPr id="8" name="Footer Placeholder 7">
            <a:extLst>
              <a:ext uri="{FF2B5EF4-FFF2-40B4-BE49-F238E27FC236}">
                <a16:creationId xmlns:a16="http://schemas.microsoft.com/office/drawing/2014/main" id="{492F25E3-CFF6-5170-D12E-8286419B47BE}"/>
              </a:ext>
            </a:extLst>
          </p:cNvPr>
          <p:cNvSpPr>
            <a:spLocks noGrp="1"/>
          </p:cNvSpPr>
          <p:nvPr>
            <p:ph type="ftr" sz="quarter" idx="11"/>
          </p:nvPr>
        </p:nvSpPr>
        <p:spPr>
          <a:xfrm>
            <a:off x="4038600" y="6481317"/>
            <a:ext cx="4114800" cy="365125"/>
          </a:xfrm>
        </p:spPr>
        <p:txBody>
          <a:bodyPr/>
          <a:lstStyle/>
          <a:p>
            <a:r>
              <a:rPr lang="en-GB" dirty="0"/>
              <a:t>EuPRAXIA-DN Camp II: Science</a:t>
            </a:r>
            <a:r>
              <a:rPr lang="sl-SI" dirty="0"/>
              <a:t>, </a:t>
            </a:r>
            <a:r>
              <a:rPr lang="sl-SI" dirty="0" err="1"/>
              <a:t>Lisbon</a:t>
            </a:r>
            <a:endParaRPr lang="LID4096" dirty="0"/>
          </a:p>
        </p:txBody>
      </p:sp>
      <p:pic>
        <p:nvPicPr>
          <p:cNvPr id="16" name="Picture 15" descr="A close-up of a logo&#10;&#10;AI-generated content may be incorrect.">
            <a:extLst>
              <a:ext uri="{FF2B5EF4-FFF2-40B4-BE49-F238E27FC236}">
                <a16:creationId xmlns:a16="http://schemas.microsoft.com/office/drawing/2014/main" id="{3522C54C-4CE9-40CF-F4D1-1F8EEDFF05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162" y="4522241"/>
            <a:ext cx="2877769" cy="895821"/>
          </a:xfrm>
          <a:prstGeom prst="rect">
            <a:avLst/>
          </a:prstGeom>
        </p:spPr>
      </p:pic>
      <p:pic>
        <p:nvPicPr>
          <p:cNvPr id="18" name="Picture 17" descr="A flag with yellow stars in a circle&#10;&#10;AI-generated content may be incorrect.">
            <a:extLst>
              <a:ext uri="{FF2B5EF4-FFF2-40B4-BE49-F238E27FC236}">
                <a16:creationId xmlns:a16="http://schemas.microsoft.com/office/drawing/2014/main" id="{46A72208-565E-BA1D-04D8-59EF8DA02E08}"/>
              </a:ext>
            </a:extLst>
          </p:cNvPr>
          <p:cNvPicPr>
            <a:picLocks noChangeAspect="1"/>
          </p:cNvPicPr>
          <p:nvPr/>
        </p:nvPicPr>
        <p:blipFill>
          <a:blip r:embed="rId6"/>
          <a:stretch>
            <a:fillRect/>
          </a:stretch>
        </p:blipFill>
        <p:spPr>
          <a:xfrm>
            <a:off x="3128931" y="5985373"/>
            <a:ext cx="884483" cy="585518"/>
          </a:xfrm>
          <a:prstGeom prst="rect">
            <a:avLst/>
          </a:prstGeom>
        </p:spPr>
      </p:pic>
      <p:pic>
        <p:nvPicPr>
          <p:cNvPr id="21" name="Picture 20" descr="A logo with stars on it&#10;&#10;AI-generated content may be incorrect.">
            <a:extLst>
              <a:ext uri="{FF2B5EF4-FFF2-40B4-BE49-F238E27FC236}">
                <a16:creationId xmlns:a16="http://schemas.microsoft.com/office/drawing/2014/main" id="{8DD37452-772C-BF2D-C3CF-45428BB18807}"/>
              </a:ext>
            </a:extLst>
          </p:cNvPr>
          <p:cNvPicPr>
            <a:picLocks noChangeAspect="1"/>
          </p:cNvPicPr>
          <p:nvPr/>
        </p:nvPicPr>
        <p:blipFill>
          <a:blip r:embed="rId7"/>
          <a:stretch>
            <a:fillRect/>
          </a:stretch>
        </p:blipFill>
        <p:spPr>
          <a:xfrm>
            <a:off x="8620822" y="1153193"/>
            <a:ext cx="2743200" cy="1731523"/>
          </a:xfrm>
          <a:prstGeom prst="rect">
            <a:avLst/>
          </a:prstGeom>
        </p:spPr>
      </p:pic>
      <p:sp>
        <p:nvSpPr>
          <p:cNvPr id="26" name="CustomShape 2">
            <a:extLst>
              <a:ext uri="{FF2B5EF4-FFF2-40B4-BE49-F238E27FC236}">
                <a16:creationId xmlns:a16="http://schemas.microsoft.com/office/drawing/2014/main" id="{442A600A-1174-AE28-A996-8886B93C80D0}"/>
              </a:ext>
            </a:extLst>
          </p:cNvPr>
          <p:cNvSpPr/>
          <p:nvPr/>
        </p:nvSpPr>
        <p:spPr>
          <a:xfrm>
            <a:off x="4038600" y="6064077"/>
            <a:ext cx="4672530" cy="429433"/>
          </a:xfrm>
          <a:prstGeom prst="rect">
            <a:avLst/>
          </a:prstGeom>
          <a:noFill/>
          <a:ln w="12600">
            <a:noFill/>
          </a:ln>
        </p:spPr>
        <p:style>
          <a:lnRef idx="0">
            <a:scrgbClr r="0" g="0" b="0"/>
          </a:lnRef>
          <a:fillRef idx="0">
            <a:scrgbClr r="0" g="0" b="0"/>
          </a:fillRef>
          <a:effectRef idx="0">
            <a:scrgbClr r="0" g="0" b="0"/>
          </a:effectRef>
          <a:fontRef idx="minor"/>
        </p:style>
        <p:txBody>
          <a:bodyPr wrap="square" lIns="17280" tIns="45000" rIns="17280" bIns="45000">
            <a:spAutoFit/>
          </a:bodyPr>
          <a:lstStyle/>
          <a:p>
            <a:pPr algn="ctr">
              <a:lnSpc>
                <a:spcPct val="100000"/>
              </a:lnSpc>
            </a:pPr>
            <a:r>
              <a:rPr lang="en-GB" sz="1100" b="0" i="0" u="none" strike="noStrike" dirty="0">
                <a:effectLst/>
                <a:latin typeface="Calibri" panose="020F0502020204030204" pitchFamily="34" charset="0"/>
              </a:rPr>
              <a:t>This project has received funding from the European Union</a:t>
            </a:r>
            <a:r>
              <a:rPr lang="sl-SI" sz="1100" b="0" i="0" u="none" strike="noStrike" dirty="0">
                <a:effectLst/>
                <a:latin typeface="Calibri" panose="020F0502020204030204" pitchFamily="34" charset="0"/>
              </a:rPr>
              <a:t>‘</a:t>
            </a:r>
            <a:r>
              <a:rPr lang="en-GB" sz="1100" b="0" i="0" u="none" strike="noStrike" dirty="0">
                <a:effectLst/>
                <a:latin typeface="Calibri" panose="020F0502020204030204" pitchFamily="34" charset="0"/>
              </a:rPr>
              <a:t>s Horizon Europe research and innovation programme under grant agreement no. 101073480.</a:t>
            </a:r>
            <a:endParaRPr lang="en-US" sz="1100" b="0" strike="noStrike" spc="-1" dirty="0">
              <a:latin typeface="Arial"/>
            </a:endParaRPr>
          </a:p>
        </p:txBody>
      </p:sp>
      <p:pic>
        <p:nvPicPr>
          <p:cNvPr id="28" name="Picture 27" descr="A black background with blue letters&#10;&#10;AI-generated content may be incorrect.">
            <a:extLst>
              <a:ext uri="{FF2B5EF4-FFF2-40B4-BE49-F238E27FC236}">
                <a16:creationId xmlns:a16="http://schemas.microsoft.com/office/drawing/2014/main" id="{B318C008-033B-4D62-078F-66300DF3104C}"/>
              </a:ext>
            </a:extLst>
          </p:cNvPr>
          <p:cNvPicPr>
            <a:picLocks noChangeAspect="1"/>
          </p:cNvPicPr>
          <p:nvPr/>
        </p:nvPicPr>
        <p:blipFill>
          <a:blip r:embed="rId8"/>
          <a:stretch>
            <a:fillRect/>
          </a:stretch>
        </p:blipFill>
        <p:spPr>
          <a:xfrm>
            <a:off x="215900" y="1702149"/>
            <a:ext cx="4331440" cy="633611"/>
          </a:xfrm>
          <a:prstGeom prst="rect">
            <a:avLst/>
          </a:prstGeom>
        </p:spPr>
      </p:pic>
      <p:pic>
        <p:nvPicPr>
          <p:cNvPr id="6" name="Picture 5" descr="A black background with blue text&#10;&#10;AI-generated content may be incorrect.">
            <a:extLst>
              <a:ext uri="{FF2B5EF4-FFF2-40B4-BE49-F238E27FC236}">
                <a16:creationId xmlns:a16="http://schemas.microsoft.com/office/drawing/2014/main" id="{DBFD00CC-64D4-81A2-35D1-71E51050BE62}"/>
              </a:ext>
            </a:extLst>
          </p:cNvPr>
          <p:cNvPicPr>
            <a:picLocks noChangeAspect="1"/>
          </p:cNvPicPr>
          <p:nvPr/>
        </p:nvPicPr>
        <p:blipFill>
          <a:blip r:embed="rId9"/>
          <a:stretch>
            <a:fillRect/>
          </a:stretch>
        </p:blipFill>
        <p:spPr>
          <a:xfrm>
            <a:off x="8793142" y="4565741"/>
            <a:ext cx="2743200" cy="808820"/>
          </a:xfrm>
          <a:prstGeom prst="rect">
            <a:avLst/>
          </a:prstGeom>
        </p:spPr>
      </p:pic>
    </p:spTree>
    <p:extLst>
      <p:ext uri="{BB962C8B-B14F-4D97-AF65-F5344CB8AC3E}">
        <p14:creationId xmlns:p14="http://schemas.microsoft.com/office/powerpoint/2010/main" val="406829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36CF9-69B0-E36D-C64B-5CDE39F62A6D}"/>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E5F0E3F-7217-C212-EC7F-AB03125BE62C}"/>
              </a:ext>
            </a:extLst>
          </p:cNvPr>
          <p:cNvSpPr>
            <a:spLocks noGrp="1"/>
          </p:cNvSpPr>
          <p:nvPr>
            <p:ph type="title"/>
          </p:nvPr>
        </p:nvSpPr>
        <p:spPr>
          <a:xfrm>
            <a:off x="0" y="-19049"/>
            <a:ext cx="12192000" cy="908720"/>
          </a:xfrm>
        </p:spPr>
        <p:txBody>
          <a:bodyPr>
            <a:normAutofit/>
          </a:bodyPr>
          <a:lstStyle/>
          <a:p>
            <a:pPr>
              <a:lnSpc>
                <a:spcPct val="140000"/>
              </a:lnSpc>
            </a:pPr>
            <a:r>
              <a:rPr lang="sl-SI" altLang="en-US" sz="3600" dirty="0" err="1">
                <a:latin typeface="Montserrat Medium" pitchFamily="2" charset="-18"/>
                <a:ea typeface="Gotham Book" charset="0"/>
                <a:cs typeface="Arial"/>
              </a:rPr>
              <a:t>Control</a:t>
            </a:r>
            <a:r>
              <a:rPr lang="sl-SI" altLang="en-US" sz="3600" dirty="0">
                <a:latin typeface="Montserrat Medium" pitchFamily="2" charset="-18"/>
                <a:ea typeface="Gotham Book" charset="0"/>
                <a:cs typeface="Arial"/>
              </a:rPr>
              <a:t> </a:t>
            </a:r>
            <a:r>
              <a:rPr lang="sl-SI" altLang="en-US" sz="3600" dirty="0" err="1">
                <a:latin typeface="Montserrat Medium" pitchFamily="2" charset="-18"/>
                <a:ea typeface="Gotham Book" charset="0"/>
                <a:cs typeface="Arial"/>
              </a:rPr>
              <a:t>Strategies</a:t>
            </a:r>
            <a:r>
              <a:rPr lang="sl-SI" altLang="en-US" sz="3600" dirty="0">
                <a:latin typeface="Montserrat Medium" pitchFamily="2" charset="-18"/>
                <a:ea typeface="Gotham Book" charset="0"/>
                <a:cs typeface="Arial"/>
              </a:rPr>
              <a:t> in Modern LLRF </a:t>
            </a:r>
            <a:r>
              <a:rPr lang="sl-SI" altLang="en-US" sz="3600" dirty="0" err="1">
                <a:latin typeface="Montserrat Medium" pitchFamily="2" charset="-18"/>
                <a:ea typeface="Gotham Book" charset="0"/>
                <a:cs typeface="Arial"/>
              </a:rPr>
              <a:t>Systems</a:t>
            </a:r>
            <a:r>
              <a:rPr lang="sl-SI" altLang="en-US" sz="3600" dirty="0">
                <a:latin typeface="Montserrat Medium" pitchFamily="2" charset="-18"/>
                <a:ea typeface="Gotham Book" charset="0"/>
                <a:cs typeface="Arial"/>
              </a:rPr>
              <a:t> (III)</a:t>
            </a:r>
          </a:p>
        </p:txBody>
      </p:sp>
      <p:sp>
        <p:nvSpPr>
          <p:cNvPr id="11" name="TextBox 10">
            <a:extLst>
              <a:ext uri="{FF2B5EF4-FFF2-40B4-BE49-F238E27FC236}">
                <a16:creationId xmlns:a16="http://schemas.microsoft.com/office/drawing/2014/main" id="{B79E0E66-3441-5106-72E1-2089F3F073C0}"/>
              </a:ext>
            </a:extLst>
          </p:cNvPr>
          <p:cNvSpPr txBox="1"/>
          <p:nvPr/>
        </p:nvSpPr>
        <p:spPr>
          <a:xfrm>
            <a:off x="31750" y="1165102"/>
            <a:ext cx="12192000" cy="4401205"/>
          </a:xfrm>
          <a:prstGeom prst="rect">
            <a:avLst/>
          </a:prstGeom>
          <a:noFill/>
        </p:spPr>
        <p:txBody>
          <a:bodyPr wrap="square" rtlCol="0">
            <a:spAutoFit/>
          </a:bodyPr>
          <a:lstStyle/>
          <a:p>
            <a:r>
              <a:rPr lang="sl-SI" b="1" dirty="0" err="1">
                <a:solidFill>
                  <a:srgbClr val="242424"/>
                </a:solidFill>
                <a:latin typeface="Montserrat" pitchFamily="2" charset="-18"/>
              </a:rPr>
              <a:t>Advanced</a:t>
            </a:r>
            <a:r>
              <a:rPr lang="sl-SI" b="1" dirty="0">
                <a:solidFill>
                  <a:srgbClr val="242424"/>
                </a:solidFill>
                <a:latin typeface="Montserrat" pitchFamily="2" charset="-18"/>
              </a:rPr>
              <a:t> &amp; </a:t>
            </a:r>
            <a:r>
              <a:rPr lang="sl-SI" b="1" dirty="0" err="1">
                <a:solidFill>
                  <a:srgbClr val="242424"/>
                </a:solidFill>
                <a:latin typeface="Montserrat" pitchFamily="2" charset="-18"/>
              </a:rPr>
              <a:t>Adaptive</a:t>
            </a:r>
            <a:r>
              <a:rPr lang="sl-SI" b="1" dirty="0">
                <a:solidFill>
                  <a:srgbClr val="242424"/>
                </a:solidFill>
                <a:latin typeface="Montserrat" pitchFamily="2" charset="-18"/>
              </a:rPr>
              <a:t> </a:t>
            </a:r>
            <a:r>
              <a:rPr lang="sl-SI" b="1" dirty="0" err="1">
                <a:solidFill>
                  <a:srgbClr val="242424"/>
                </a:solidFill>
                <a:latin typeface="Montserrat" pitchFamily="2" charset="-18"/>
              </a:rPr>
              <a:t>Strategies</a:t>
            </a:r>
            <a:r>
              <a:rPr lang="sl-SI" b="1" dirty="0">
                <a:solidFill>
                  <a:srgbClr val="242424"/>
                </a:solidFill>
                <a:latin typeface="Montserrat" pitchFamily="2" charset="-18"/>
              </a:rPr>
              <a:t>:</a:t>
            </a:r>
          </a:p>
          <a:p>
            <a:endParaRPr lang="sl-SI" b="1" dirty="0">
              <a:solidFill>
                <a:srgbClr val="242424"/>
              </a:solidFill>
              <a:latin typeface="Montserrat" pitchFamily="2" charset="-18"/>
            </a:endParaRPr>
          </a:p>
          <a:p>
            <a:pPr marL="742950" lvl="1" indent="-285750">
              <a:buFont typeface="Arial" panose="020B0604020202020204" pitchFamily="34" charset="0"/>
              <a:buChar char="•"/>
            </a:pPr>
            <a:r>
              <a:rPr lang="en-GB" dirty="0">
                <a:solidFill>
                  <a:srgbClr val="242424"/>
                </a:solidFill>
                <a:latin typeface="Montserrat" pitchFamily="2" charset="-18"/>
              </a:rPr>
              <a:t>Adaptive gain control adjusts controller parameters during operation</a:t>
            </a:r>
          </a:p>
          <a:p>
            <a:pPr marL="742950" lvl="1" indent="-285750">
              <a:buFont typeface="Arial" panose="020B0604020202020204" pitchFamily="34" charset="0"/>
              <a:buChar char="•"/>
            </a:pPr>
            <a:endParaRPr lang="en-GB" dirty="0">
              <a:solidFill>
                <a:srgbClr val="242424"/>
              </a:solidFill>
              <a:latin typeface="Montserrat" pitchFamily="2" charset="-18"/>
            </a:endParaRPr>
          </a:p>
          <a:p>
            <a:pPr marL="742950" lvl="1" indent="-285750">
              <a:buFont typeface="Arial" panose="020B0604020202020204" pitchFamily="34" charset="0"/>
              <a:buChar char="•"/>
            </a:pPr>
            <a:r>
              <a:rPr lang="en-GB" dirty="0">
                <a:solidFill>
                  <a:srgbClr val="242424"/>
                </a:solidFill>
                <a:latin typeface="Montserrat" pitchFamily="2" charset="-18"/>
              </a:rPr>
              <a:t>Model-based control </a:t>
            </a:r>
            <a:r>
              <a:rPr lang="en-GB" dirty="0">
                <a:solidFill>
                  <a:schemeClr val="accent2"/>
                </a:solidFill>
                <a:latin typeface="Montserrat" pitchFamily="2" charset="-18"/>
              </a:rPr>
              <a:t>predicts</a:t>
            </a:r>
            <a:r>
              <a:rPr lang="en-GB" dirty="0">
                <a:solidFill>
                  <a:srgbClr val="242424"/>
                </a:solidFill>
                <a:latin typeface="Montserrat" pitchFamily="2" charset="-18"/>
              </a:rPr>
              <a:t> </a:t>
            </a:r>
            <a:r>
              <a:rPr lang="en-GB" dirty="0">
                <a:latin typeface="Montserrat" pitchFamily="2" charset="-18"/>
              </a:rPr>
              <a:t>cavity behaviour </a:t>
            </a:r>
            <a:r>
              <a:rPr lang="en-GB" dirty="0">
                <a:solidFill>
                  <a:srgbClr val="242424"/>
                </a:solidFill>
                <a:latin typeface="Montserrat" pitchFamily="2" charset="-18"/>
              </a:rPr>
              <a:t>and </a:t>
            </a:r>
            <a:r>
              <a:rPr lang="en-GB" dirty="0">
                <a:solidFill>
                  <a:schemeClr val="accent2"/>
                </a:solidFill>
                <a:latin typeface="Montserrat" pitchFamily="2" charset="-18"/>
              </a:rPr>
              <a:t>adjusts</a:t>
            </a:r>
            <a:r>
              <a:rPr lang="en-GB" dirty="0">
                <a:solidFill>
                  <a:srgbClr val="242424"/>
                </a:solidFill>
                <a:latin typeface="Montserrat" pitchFamily="2" charset="-18"/>
              </a:rPr>
              <a:t> proactively</a:t>
            </a:r>
          </a:p>
          <a:p>
            <a:pPr marL="742950" lvl="1" indent="-285750">
              <a:buFont typeface="Arial" panose="020B0604020202020204" pitchFamily="34" charset="0"/>
              <a:buChar char="•"/>
            </a:pPr>
            <a:endParaRPr lang="en-GB" dirty="0">
              <a:solidFill>
                <a:srgbClr val="242424"/>
              </a:solidFill>
              <a:latin typeface="Montserrat" pitchFamily="2" charset="-18"/>
            </a:endParaRPr>
          </a:p>
          <a:p>
            <a:pPr marL="742950" lvl="1" indent="-285750">
              <a:buFont typeface="Arial" panose="020B0604020202020204" pitchFamily="34" charset="0"/>
              <a:buChar char="•"/>
            </a:pPr>
            <a:r>
              <a:rPr lang="en-GB" dirty="0">
                <a:solidFill>
                  <a:srgbClr val="242424"/>
                </a:solidFill>
                <a:latin typeface="Montserrat" pitchFamily="2" charset="-18"/>
              </a:rPr>
              <a:t>Integration with </a:t>
            </a:r>
            <a:r>
              <a:rPr lang="en-GB" dirty="0">
                <a:solidFill>
                  <a:schemeClr val="accent2"/>
                </a:solidFill>
                <a:latin typeface="Montserrat" pitchFamily="2" charset="-18"/>
              </a:rPr>
              <a:t>beam diagnostics </a:t>
            </a:r>
            <a:r>
              <a:rPr lang="en-GB" dirty="0">
                <a:solidFill>
                  <a:srgbClr val="242424"/>
                </a:solidFill>
                <a:latin typeface="Montserrat" pitchFamily="2" charset="-18"/>
              </a:rPr>
              <a:t>enables </a:t>
            </a:r>
            <a:r>
              <a:rPr lang="sl-SI" dirty="0">
                <a:solidFill>
                  <a:srgbClr val="242424"/>
                </a:solidFill>
                <a:latin typeface="Montserrat" pitchFamily="2" charset="-18"/>
              </a:rPr>
              <a:t>open &amp; </a:t>
            </a:r>
            <a:r>
              <a:rPr lang="en-GB" dirty="0">
                <a:solidFill>
                  <a:srgbClr val="242424"/>
                </a:solidFill>
                <a:latin typeface="Montserrat" pitchFamily="2" charset="-18"/>
              </a:rPr>
              <a:t>closed-loop </a:t>
            </a:r>
            <a:r>
              <a:rPr lang="en-GB" dirty="0">
                <a:solidFill>
                  <a:schemeClr val="accent2"/>
                </a:solidFill>
                <a:latin typeface="Montserrat" pitchFamily="2" charset="-18"/>
              </a:rPr>
              <a:t>beam-based tuning</a:t>
            </a:r>
          </a:p>
          <a:p>
            <a:pPr marL="742950" lvl="1" indent="-285750">
              <a:buFont typeface="Arial" panose="020B0604020202020204" pitchFamily="34" charset="0"/>
              <a:buChar char="•"/>
            </a:pPr>
            <a:endParaRPr lang="en-GB" dirty="0">
              <a:solidFill>
                <a:srgbClr val="242424"/>
              </a:solidFill>
              <a:latin typeface="Montserrat" pitchFamily="2" charset="-18"/>
            </a:endParaRPr>
          </a:p>
          <a:p>
            <a:pPr marL="742950" lvl="1" indent="-285750">
              <a:buFont typeface="Arial" panose="020B0604020202020204" pitchFamily="34" charset="0"/>
              <a:buChar char="•"/>
            </a:pPr>
            <a:r>
              <a:rPr lang="en-GB" dirty="0">
                <a:solidFill>
                  <a:srgbClr val="242424"/>
                </a:solidFill>
                <a:latin typeface="Montserrat" pitchFamily="2" charset="-18"/>
              </a:rPr>
              <a:t>Reduces human intervention</a:t>
            </a:r>
            <a:r>
              <a:rPr lang="sl-SI" dirty="0">
                <a:solidFill>
                  <a:srgbClr val="242424"/>
                </a:solidFill>
                <a:latin typeface="Montserrat" pitchFamily="2" charset="-18"/>
              </a:rPr>
              <a:t> &amp;</a:t>
            </a:r>
            <a:r>
              <a:rPr lang="en-GB" dirty="0">
                <a:solidFill>
                  <a:srgbClr val="242424"/>
                </a:solidFill>
                <a:latin typeface="Montserrat" pitchFamily="2" charset="-18"/>
              </a:rPr>
              <a:t> improves </a:t>
            </a:r>
            <a:r>
              <a:rPr lang="en-GB" dirty="0">
                <a:solidFill>
                  <a:schemeClr val="accent2"/>
                </a:solidFill>
                <a:latin typeface="Montserrat" pitchFamily="2" charset="-18"/>
              </a:rPr>
              <a:t>long-term reproducibility</a:t>
            </a:r>
          </a:p>
          <a:p>
            <a:pPr marL="742950" lvl="1" indent="-285750">
              <a:buFont typeface="Arial" panose="020B0604020202020204" pitchFamily="34" charset="0"/>
              <a:buChar char="•"/>
            </a:pPr>
            <a:endParaRPr lang="en-GB" dirty="0">
              <a:solidFill>
                <a:srgbClr val="242424"/>
              </a:solidFill>
              <a:latin typeface="Montserrat" pitchFamily="2" charset="-18"/>
            </a:endParaRPr>
          </a:p>
          <a:p>
            <a:pPr marL="742950" lvl="1" indent="-285750">
              <a:buFont typeface="Arial" panose="020B0604020202020204" pitchFamily="34" charset="0"/>
              <a:buChar char="•"/>
            </a:pPr>
            <a:r>
              <a:rPr lang="en-GB" dirty="0">
                <a:solidFill>
                  <a:srgbClr val="242424"/>
                </a:solidFill>
                <a:latin typeface="Montserrat" pitchFamily="2" charset="-18"/>
              </a:rPr>
              <a:t>Experimental use of </a:t>
            </a:r>
            <a:r>
              <a:rPr lang="en-GB" dirty="0">
                <a:solidFill>
                  <a:schemeClr val="accent2"/>
                </a:solidFill>
                <a:latin typeface="Montserrat" pitchFamily="2" charset="-18"/>
              </a:rPr>
              <a:t>machine learning algorithms </a:t>
            </a:r>
            <a:r>
              <a:rPr lang="en-GB" dirty="0">
                <a:solidFill>
                  <a:srgbClr val="242424"/>
                </a:solidFill>
                <a:latin typeface="Montserrat" pitchFamily="2" charset="-18"/>
              </a:rPr>
              <a:t>to optimize cavity parameters dynamically (e.g., </a:t>
            </a:r>
            <a:r>
              <a:rPr lang="sl-SI" dirty="0">
                <a:solidFill>
                  <a:srgbClr val="242424"/>
                </a:solidFill>
                <a:latin typeface="Montserrat" pitchFamily="2" charset="-18"/>
              </a:rPr>
              <a:t>Pulse </a:t>
            </a:r>
            <a:r>
              <a:rPr lang="sl-SI" dirty="0" err="1">
                <a:solidFill>
                  <a:srgbClr val="242424"/>
                </a:solidFill>
                <a:latin typeface="Montserrat" pitchFamily="2" charset="-18"/>
              </a:rPr>
              <a:t>shaping</a:t>
            </a:r>
            <a:r>
              <a:rPr lang="sl-SI" dirty="0">
                <a:solidFill>
                  <a:srgbClr val="242424"/>
                </a:solidFill>
                <a:latin typeface="Montserrat" pitchFamily="2" charset="-18"/>
              </a:rPr>
              <a:t>, </a:t>
            </a:r>
            <a:r>
              <a:rPr lang="en-GB" dirty="0">
                <a:solidFill>
                  <a:srgbClr val="242424"/>
                </a:solidFill>
                <a:latin typeface="Montserrat" pitchFamily="2" charset="-18"/>
              </a:rPr>
              <a:t>gradient, detuning)</a:t>
            </a:r>
          </a:p>
          <a:p>
            <a:pPr marL="285750" indent="-285750">
              <a:buFont typeface="Arial" panose="020B0604020202020204" pitchFamily="34" charset="0"/>
              <a:buChar char="•"/>
            </a:pPr>
            <a:endParaRPr lang="en-GB" sz="2800" b="0" i="0" dirty="0">
              <a:effectLst/>
              <a:latin typeface="-apple-system"/>
            </a:endParaRPr>
          </a:p>
          <a:p>
            <a:endParaRPr lang="en-GB" b="0" i="0" dirty="0">
              <a:solidFill>
                <a:srgbClr val="242424"/>
              </a:solidFill>
              <a:effectLst/>
              <a:latin typeface="-apple-system"/>
            </a:endParaRPr>
          </a:p>
          <a:p>
            <a:endParaRPr lang="en-GB" b="0" i="0" dirty="0">
              <a:solidFill>
                <a:srgbClr val="242424"/>
              </a:solidFill>
              <a:effectLst/>
              <a:latin typeface="-apple-system"/>
            </a:endParaRPr>
          </a:p>
        </p:txBody>
      </p:sp>
      <p:sp>
        <p:nvSpPr>
          <p:cNvPr id="2" name="Slide Number Placeholder 5">
            <a:extLst>
              <a:ext uri="{FF2B5EF4-FFF2-40B4-BE49-F238E27FC236}">
                <a16:creationId xmlns:a16="http://schemas.microsoft.com/office/drawing/2014/main" id="{4540D154-0A78-FDE6-7C28-8CAA90492737}"/>
              </a:ext>
            </a:extLst>
          </p:cNvPr>
          <p:cNvSpPr txBox="1">
            <a:spLocks/>
          </p:cNvSpPr>
          <p:nvPr/>
        </p:nvSpPr>
        <p:spPr>
          <a:xfrm>
            <a:off x="10401300" y="6400800"/>
            <a:ext cx="2743200" cy="365125"/>
          </a:xfrm>
          <a:prstGeom prst="rect">
            <a:avLst/>
          </a:prstGeom>
        </p:spPr>
        <p:txBody>
          <a:bodyPr vert="horz" lIns="91440" tIns="45720" rIns="91440" bIns="45720" rtlCol="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6283450-190A-4CAB-98B9-0B509EA200E9}" type="slidenum">
              <a:rPr lang="LID4096" sz="1200" smtClean="0">
                <a:solidFill>
                  <a:srgbClr val="E7E7E9"/>
                </a:solidFill>
              </a:rPr>
              <a:pPr/>
              <a:t>10</a:t>
            </a:fld>
            <a:endParaRPr lang="LID4096" sz="1200" dirty="0">
              <a:solidFill>
                <a:srgbClr val="E7E7E9"/>
              </a:solidFill>
            </a:endParaRPr>
          </a:p>
        </p:txBody>
      </p:sp>
      <p:sp>
        <p:nvSpPr>
          <p:cNvPr id="3" name="Footer Placeholder 7">
            <a:extLst>
              <a:ext uri="{FF2B5EF4-FFF2-40B4-BE49-F238E27FC236}">
                <a16:creationId xmlns:a16="http://schemas.microsoft.com/office/drawing/2014/main" id="{B65A232B-F1E7-AF0D-1B23-F893B971533B}"/>
              </a:ext>
            </a:extLst>
          </p:cNvPr>
          <p:cNvSpPr txBox="1">
            <a:spLocks/>
          </p:cNvSpPr>
          <p:nvPr/>
        </p:nvSpPr>
        <p:spPr>
          <a:xfrm>
            <a:off x="4038600" y="6400800"/>
            <a:ext cx="4114800"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solidFill>
                  <a:srgbClr val="E7E7E9"/>
                </a:solidFill>
              </a:rPr>
              <a:t>EuPRAXIA-DN Camp II: Science</a:t>
            </a:r>
            <a:r>
              <a:rPr lang="sl-SI" sz="1200" dirty="0">
                <a:solidFill>
                  <a:srgbClr val="E7E7E9"/>
                </a:solidFill>
              </a:rPr>
              <a:t>, </a:t>
            </a:r>
            <a:r>
              <a:rPr lang="sl-SI" sz="1200" dirty="0" err="1">
                <a:solidFill>
                  <a:srgbClr val="E7E7E9"/>
                </a:solidFill>
              </a:rPr>
              <a:t>Lisbon</a:t>
            </a:r>
            <a:endParaRPr lang="LID4096" sz="1200" dirty="0">
              <a:solidFill>
                <a:srgbClr val="E7E7E9"/>
              </a:solidFill>
            </a:endParaRPr>
          </a:p>
        </p:txBody>
      </p:sp>
    </p:spTree>
    <p:extLst>
      <p:ext uri="{BB962C8B-B14F-4D97-AF65-F5344CB8AC3E}">
        <p14:creationId xmlns:p14="http://schemas.microsoft.com/office/powerpoint/2010/main" val="3502555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89C9C-BC2D-3373-A486-992110E29AE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B54B9871-974F-681E-D9CB-04962A5554E8}"/>
              </a:ext>
            </a:extLst>
          </p:cNvPr>
          <p:cNvSpPr>
            <a:spLocks noGrp="1"/>
          </p:cNvSpPr>
          <p:nvPr>
            <p:ph type="title"/>
          </p:nvPr>
        </p:nvSpPr>
        <p:spPr>
          <a:xfrm>
            <a:off x="0" y="-19049"/>
            <a:ext cx="12192000" cy="908720"/>
          </a:xfrm>
        </p:spPr>
        <p:txBody>
          <a:bodyPr>
            <a:normAutofit/>
          </a:bodyPr>
          <a:lstStyle/>
          <a:p>
            <a:pPr>
              <a:lnSpc>
                <a:spcPct val="140000"/>
              </a:lnSpc>
            </a:pPr>
            <a:r>
              <a:rPr lang="sl-SI" altLang="en-US" sz="3600" dirty="0">
                <a:latin typeface="Montserrat Medium" pitchFamily="2" charset="-18"/>
                <a:ea typeface="Gotham Book" charset="0"/>
                <a:cs typeface="Arial"/>
              </a:rPr>
              <a:t>LLRF </a:t>
            </a:r>
            <a:r>
              <a:rPr lang="sl-SI" altLang="en-US" sz="3600" dirty="0" err="1">
                <a:latin typeface="Montserrat Medium" pitchFamily="2" charset="-18"/>
                <a:ea typeface="Gotham Book" charset="0"/>
                <a:cs typeface="Arial"/>
              </a:rPr>
              <a:t>Impact</a:t>
            </a:r>
            <a:r>
              <a:rPr lang="sl-SI" altLang="en-US" sz="3600" dirty="0">
                <a:latin typeface="Montserrat Medium" pitchFamily="2" charset="-18"/>
                <a:ea typeface="Gotham Book" charset="0"/>
                <a:cs typeface="Arial"/>
              </a:rPr>
              <a:t> on FEL </a:t>
            </a:r>
            <a:r>
              <a:rPr lang="sl-SI" altLang="en-US" sz="3600" dirty="0" err="1">
                <a:latin typeface="Montserrat Medium" pitchFamily="2" charset="-18"/>
                <a:ea typeface="Gotham Book" charset="0"/>
                <a:cs typeface="Arial"/>
              </a:rPr>
              <a:t>Beam</a:t>
            </a:r>
            <a:r>
              <a:rPr lang="sl-SI" altLang="en-US" sz="3600" dirty="0">
                <a:latin typeface="Montserrat Medium" pitchFamily="2" charset="-18"/>
                <a:ea typeface="Gotham Book" charset="0"/>
                <a:cs typeface="Arial"/>
              </a:rPr>
              <a:t> </a:t>
            </a:r>
            <a:r>
              <a:rPr lang="sl-SI" altLang="en-US" sz="3600" dirty="0" err="1">
                <a:latin typeface="Montserrat Medium" pitchFamily="2" charset="-18"/>
                <a:ea typeface="Gotham Book" charset="0"/>
                <a:cs typeface="Arial"/>
              </a:rPr>
              <a:t>Quality</a:t>
            </a:r>
            <a:endParaRPr lang="sl-SI" altLang="en-US" sz="3600" dirty="0">
              <a:latin typeface="Montserrat Medium" pitchFamily="2" charset="-18"/>
              <a:ea typeface="Gotham Book" charset="0"/>
              <a:cs typeface="Arial"/>
            </a:endParaRPr>
          </a:p>
        </p:txBody>
      </p:sp>
      <p:sp>
        <p:nvSpPr>
          <p:cNvPr id="11" name="TextBox 10">
            <a:extLst>
              <a:ext uri="{FF2B5EF4-FFF2-40B4-BE49-F238E27FC236}">
                <a16:creationId xmlns:a16="http://schemas.microsoft.com/office/drawing/2014/main" id="{6761F12D-A2F2-AEE4-4422-72DF07D2A91D}"/>
              </a:ext>
            </a:extLst>
          </p:cNvPr>
          <p:cNvSpPr txBox="1"/>
          <p:nvPr/>
        </p:nvSpPr>
        <p:spPr>
          <a:xfrm>
            <a:off x="-71274" y="933113"/>
            <a:ext cx="6836410" cy="5355312"/>
          </a:xfrm>
          <a:prstGeom prst="rect">
            <a:avLst/>
          </a:prstGeom>
          <a:noFill/>
        </p:spPr>
        <p:txBody>
          <a:bodyPr wrap="square" rtlCol="0">
            <a:spAutoFit/>
          </a:bodyPr>
          <a:lstStyle/>
          <a:p>
            <a:endParaRPr lang="sl-SI" b="1" dirty="0">
              <a:solidFill>
                <a:srgbClr val="242424"/>
              </a:solidFill>
              <a:latin typeface="Montserrat" pitchFamily="2" charset="-18"/>
            </a:endParaRPr>
          </a:p>
          <a:p>
            <a:pPr marL="742950" lvl="1" indent="-285750" algn="just">
              <a:buFont typeface="Arial" panose="020B0604020202020204" pitchFamily="34" charset="0"/>
              <a:buChar char="•"/>
            </a:pPr>
            <a:r>
              <a:rPr lang="en-GB" dirty="0">
                <a:solidFill>
                  <a:srgbClr val="242424"/>
                </a:solidFill>
                <a:latin typeface="Montserrat" pitchFamily="2" charset="-18"/>
              </a:rPr>
              <a:t>Stable RF fields lead to consistent </a:t>
            </a:r>
            <a:r>
              <a:rPr lang="en-GB" dirty="0">
                <a:solidFill>
                  <a:schemeClr val="accent2"/>
                </a:solidFill>
                <a:latin typeface="Montserrat" pitchFamily="2" charset="-18"/>
              </a:rPr>
              <a:t>energy gain </a:t>
            </a:r>
            <a:r>
              <a:rPr lang="en-GB" dirty="0">
                <a:solidFill>
                  <a:srgbClr val="242424"/>
                </a:solidFill>
                <a:latin typeface="Montserrat" pitchFamily="2" charset="-18"/>
              </a:rPr>
              <a:t>across bunches</a:t>
            </a:r>
            <a:r>
              <a:rPr lang="sl-SI" dirty="0">
                <a:solidFill>
                  <a:srgbClr val="242424"/>
                </a:solidFill>
                <a:latin typeface="Montserrat" pitchFamily="2" charset="-18"/>
              </a:rPr>
              <a:t> &amp; uniform </a:t>
            </a:r>
            <a:r>
              <a:rPr lang="sl-SI" dirty="0" err="1">
                <a:solidFill>
                  <a:schemeClr val="accent2"/>
                </a:solidFill>
                <a:latin typeface="Montserrat" pitchFamily="2" charset="-18"/>
              </a:rPr>
              <a:t>bunch</a:t>
            </a:r>
            <a:r>
              <a:rPr lang="sl-SI" dirty="0">
                <a:solidFill>
                  <a:schemeClr val="accent2"/>
                </a:solidFill>
                <a:latin typeface="Montserrat" pitchFamily="2" charset="-18"/>
              </a:rPr>
              <a:t> </a:t>
            </a:r>
            <a:r>
              <a:rPr lang="sl-SI" dirty="0" err="1">
                <a:solidFill>
                  <a:schemeClr val="accent2"/>
                </a:solidFill>
                <a:latin typeface="Montserrat" pitchFamily="2" charset="-18"/>
              </a:rPr>
              <a:t>acceleration</a:t>
            </a:r>
            <a:r>
              <a:rPr lang="sl-SI" dirty="0">
                <a:solidFill>
                  <a:srgbClr val="242424"/>
                </a:solidFill>
                <a:latin typeface="Montserrat" pitchFamily="2" charset="-18"/>
              </a:rPr>
              <a:t>.</a:t>
            </a:r>
            <a:endParaRPr lang="en-GB" dirty="0">
              <a:solidFill>
                <a:srgbClr val="242424"/>
              </a:solidFill>
              <a:latin typeface="Montserrat" pitchFamily="2" charset="-18"/>
            </a:endParaRPr>
          </a:p>
          <a:p>
            <a:pPr marL="742950" lvl="1" indent="-285750">
              <a:buFont typeface="Arial" panose="020B0604020202020204" pitchFamily="34" charset="0"/>
              <a:buChar char="•"/>
            </a:pPr>
            <a:endParaRPr lang="en-GB" dirty="0">
              <a:solidFill>
                <a:srgbClr val="242424"/>
              </a:solidFill>
              <a:latin typeface="Montserrat" pitchFamily="2" charset="-18"/>
            </a:endParaRPr>
          </a:p>
          <a:p>
            <a:pPr marL="742950" lvl="1" indent="-285750" algn="just">
              <a:buFont typeface="Arial" panose="020B0604020202020204" pitchFamily="34" charset="0"/>
              <a:buChar char="•"/>
            </a:pPr>
            <a:r>
              <a:rPr lang="en-GB" dirty="0">
                <a:solidFill>
                  <a:srgbClr val="242424"/>
                </a:solidFill>
                <a:latin typeface="Montserrat" pitchFamily="2" charset="-18"/>
              </a:rPr>
              <a:t>Reduced </a:t>
            </a:r>
            <a:r>
              <a:rPr lang="en-GB" dirty="0">
                <a:solidFill>
                  <a:schemeClr val="accent2"/>
                </a:solidFill>
                <a:latin typeface="Montserrat" pitchFamily="2" charset="-18"/>
              </a:rPr>
              <a:t>energy spread </a:t>
            </a:r>
            <a:r>
              <a:rPr lang="en-GB" dirty="0">
                <a:solidFill>
                  <a:srgbClr val="242424"/>
                </a:solidFill>
                <a:latin typeface="Montserrat" pitchFamily="2" charset="-18"/>
              </a:rPr>
              <a:t>⇒ better </a:t>
            </a:r>
            <a:r>
              <a:rPr lang="en-GB" dirty="0">
                <a:solidFill>
                  <a:schemeClr val="accent2"/>
                </a:solidFill>
                <a:latin typeface="Montserrat" pitchFamily="2" charset="-18"/>
              </a:rPr>
              <a:t>spectral quality </a:t>
            </a:r>
            <a:r>
              <a:rPr lang="en-GB" dirty="0">
                <a:solidFill>
                  <a:srgbClr val="242424"/>
                </a:solidFill>
                <a:latin typeface="Montserrat" pitchFamily="2" charset="-18"/>
              </a:rPr>
              <a:t>of FEL pulse</a:t>
            </a:r>
          </a:p>
          <a:p>
            <a:pPr marL="742950" lvl="1" indent="-285750" algn="just">
              <a:buFont typeface="Arial" panose="020B0604020202020204" pitchFamily="34" charset="0"/>
              <a:buChar char="•"/>
            </a:pPr>
            <a:endParaRPr lang="en-GB" dirty="0">
              <a:solidFill>
                <a:srgbClr val="242424"/>
              </a:solidFill>
              <a:latin typeface="Montserrat" pitchFamily="2" charset="-18"/>
            </a:endParaRPr>
          </a:p>
          <a:p>
            <a:pPr marL="742950" lvl="1" indent="-285750" algn="just">
              <a:buFont typeface="Arial" panose="020B0604020202020204" pitchFamily="34" charset="0"/>
              <a:buChar char="•"/>
            </a:pPr>
            <a:r>
              <a:rPr lang="en-GB" dirty="0">
                <a:solidFill>
                  <a:srgbClr val="242424"/>
                </a:solidFill>
                <a:latin typeface="Montserrat" pitchFamily="2" charset="-18"/>
              </a:rPr>
              <a:t>Lower </a:t>
            </a:r>
            <a:r>
              <a:rPr lang="en-GB" dirty="0">
                <a:solidFill>
                  <a:schemeClr val="accent2"/>
                </a:solidFill>
                <a:latin typeface="Montserrat" pitchFamily="2" charset="-18"/>
              </a:rPr>
              <a:t>timing jitter </a:t>
            </a:r>
            <a:r>
              <a:rPr lang="en-GB" dirty="0">
                <a:solidFill>
                  <a:srgbClr val="242424"/>
                </a:solidFill>
                <a:latin typeface="Montserrat" pitchFamily="2" charset="-18"/>
              </a:rPr>
              <a:t>improves overlap between laser and beam at undulators</a:t>
            </a:r>
          </a:p>
          <a:p>
            <a:pPr marL="742950" lvl="1" indent="-285750" algn="just">
              <a:buFont typeface="Arial" panose="020B0604020202020204" pitchFamily="34" charset="0"/>
              <a:buChar char="•"/>
            </a:pPr>
            <a:endParaRPr lang="en-GB" dirty="0">
              <a:solidFill>
                <a:srgbClr val="242424"/>
              </a:solidFill>
              <a:latin typeface="Montserrat" pitchFamily="2" charset="-18"/>
            </a:endParaRPr>
          </a:p>
          <a:p>
            <a:pPr marL="742950" lvl="1" indent="-285750" algn="just">
              <a:buFont typeface="Arial" panose="020B0604020202020204" pitchFamily="34" charset="0"/>
              <a:buChar char="•"/>
            </a:pPr>
            <a:r>
              <a:rPr lang="en-GB" dirty="0">
                <a:solidFill>
                  <a:srgbClr val="242424"/>
                </a:solidFill>
                <a:latin typeface="Montserrat" pitchFamily="2" charset="-18"/>
              </a:rPr>
              <a:t>Synchronization between beam, seed lasers, and RF enables pump-probe experiments</a:t>
            </a:r>
          </a:p>
          <a:p>
            <a:pPr marL="742950" lvl="1" indent="-285750" algn="just">
              <a:buFont typeface="Arial" panose="020B0604020202020204" pitchFamily="34" charset="0"/>
              <a:buChar char="•"/>
            </a:pPr>
            <a:endParaRPr lang="en-GB" dirty="0">
              <a:solidFill>
                <a:srgbClr val="242424"/>
              </a:solidFill>
              <a:latin typeface="Montserrat" pitchFamily="2" charset="-18"/>
            </a:endParaRPr>
          </a:p>
          <a:p>
            <a:pPr marL="742950" lvl="1" indent="-285750" algn="just">
              <a:buFont typeface="Arial" panose="020B0604020202020204" pitchFamily="34" charset="0"/>
              <a:buChar char="•"/>
            </a:pPr>
            <a:r>
              <a:rPr lang="en-GB" dirty="0">
                <a:solidFill>
                  <a:srgbClr val="242424"/>
                </a:solidFill>
                <a:latin typeface="Montserrat" pitchFamily="2" charset="-18"/>
              </a:rPr>
              <a:t>Supports operation at </a:t>
            </a:r>
            <a:r>
              <a:rPr lang="en-GB" dirty="0">
                <a:solidFill>
                  <a:schemeClr val="accent2"/>
                </a:solidFill>
                <a:latin typeface="Montserrat" pitchFamily="2" charset="-18"/>
              </a:rPr>
              <a:t>higher rep rates</a:t>
            </a:r>
            <a:r>
              <a:rPr lang="en-GB" dirty="0">
                <a:solidFill>
                  <a:srgbClr val="242424"/>
                </a:solidFill>
                <a:latin typeface="Montserrat" pitchFamily="2" charset="-18"/>
              </a:rPr>
              <a:t> and </a:t>
            </a:r>
            <a:r>
              <a:rPr lang="en-GB" dirty="0">
                <a:solidFill>
                  <a:schemeClr val="accent2"/>
                </a:solidFill>
                <a:latin typeface="Montserrat" pitchFamily="2" charset="-18"/>
              </a:rPr>
              <a:t>shorter pulses</a:t>
            </a:r>
            <a:endParaRPr lang="sl-SI" dirty="0">
              <a:solidFill>
                <a:schemeClr val="accent2"/>
              </a:solidFill>
              <a:latin typeface="Montserrat" pitchFamily="2" charset="-18"/>
            </a:endParaRPr>
          </a:p>
          <a:p>
            <a:pPr marL="742950" lvl="1" indent="-285750" algn="just">
              <a:buFont typeface="Arial" panose="020B0604020202020204" pitchFamily="34" charset="0"/>
              <a:buChar char="•"/>
            </a:pPr>
            <a:endParaRPr lang="sl-SI" b="0" i="0" dirty="0">
              <a:solidFill>
                <a:srgbClr val="242424"/>
              </a:solidFill>
              <a:effectLst/>
              <a:latin typeface="Montserrat" pitchFamily="2" charset="-18"/>
            </a:endParaRPr>
          </a:p>
          <a:p>
            <a:pPr marL="742950" lvl="1" indent="-285750" algn="just">
              <a:buFont typeface="Arial" panose="020B0604020202020204" pitchFamily="34" charset="0"/>
              <a:buChar char="•"/>
            </a:pPr>
            <a:r>
              <a:rPr lang="sl-SI" dirty="0" err="1">
                <a:solidFill>
                  <a:srgbClr val="242424"/>
                </a:solidFill>
                <a:latin typeface="Montserrat" pitchFamily="2" charset="-18"/>
              </a:rPr>
              <a:t>Higher</a:t>
            </a:r>
            <a:r>
              <a:rPr lang="sl-SI" dirty="0">
                <a:solidFill>
                  <a:srgbClr val="242424"/>
                </a:solidFill>
                <a:latin typeface="Montserrat" pitchFamily="2" charset="-18"/>
              </a:rPr>
              <a:t> </a:t>
            </a:r>
            <a:r>
              <a:rPr lang="sl-SI" dirty="0" err="1">
                <a:solidFill>
                  <a:srgbClr val="242424"/>
                </a:solidFill>
                <a:latin typeface="Montserrat" pitchFamily="2" charset="-18"/>
              </a:rPr>
              <a:t>peak</a:t>
            </a:r>
            <a:r>
              <a:rPr lang="sl-SI" dirty="0">
                <a:solidFill>
                  <a:srgbClr val="242424"/>
                </a:solidFill>
                <a:latin typeface="Montserrat" pitchFamily="2" charset="-18"/>
              </a:rPr>
              <a:t> </a:t>
            </a:r>
            <a:r>
              <a:rPr lang="sl-SI" dirty="0" err="1">
                <a:solidFill>
                  <a:schemeClr val="accent2"/>
                </a:solidFill>
                <a:latin typeface="Montserrat" pitchFamily="2" charset="-18"/>
              </a:rPr>
              <a:t>brightness</a:t>
            </a:r>
            <a:r>
              <a:rPr lang="sl-SI" dirty="0">
                <a:solidFill>
                  <a:srgbClr val="242424"/>
                </a:solidFill>
                <a:latin typeface="Montserrat" pitchFamily="2" charset="-18"/>
              </a:rPr>
              <a:t> &amp; </a:t>
            </a:r>
            <a:r>
              <a:rPr lang="sl-SI" dirty="0" err="1">
                <a:solidFill>
                  <a:schemeClr val="accent2"/>
                </a:solidFill>
                <a:latin typeface="Montserrat" pitchFamily="2" charset="-18"/>
              </a:rPr>
              <a:t>pulse</a:t>
            </a:r>
            <a:r>
              <a:rPr lang="sl-SI" dirty="0">
                <a:solidFill>
                  <a:schemeClr val="accent2"/>
                </a:solidFill>
                <a:latin typeface="Montserrat" pitchFamily="2" charset="-18"/>
              </a:rPr>
              <a:t> </a:t>
            </a:r>
            <a:r>
              <a:rPr lang="sl-SI" dirty="0" err="1">
                <a:solidFill>
                  <a:schemeClr val="accent2"/>
                </a:solidFill>
                <a:latin typeface="Montserrat" pitchFamily="2" charset="-18"/>
              </a:rPr>
              <a:t>energy</a:t>
            </a:r>
            <a:r>
              <a:rPr lang="sl-SI" dirty="0">
                <a:solidFill>
                  <a:srgbClr val="242424"/>
                </a:solidFill>
                <a:latin typeface="Montserrat" pitchFamily="2" charset="-18"/>
              </a:rPr>
              <a:t> </a:t>
            </a:r>
            <a:r>
              <a:rPr lang="sl-SI" dirty="0" err="1">
                <a:solidFill>
                  <a:srgbClr val="242424"/>
                </a:solidFill>
                <a:latin typeface="Montserrat" pitchFamily="2" charset="-18"/>
              </a:rPr>
              <a:t>with</a:t>
            </a:r>
            <a:r>
              <a:rPr lang="sl-SI" dirty="0">
                <a:solidFill>
                  <a:srgbClr val="242424"/>
                </a:solidFill>
                <a:latin typeface="Montserrat" pitchFamily="2" charset="-18"/>
              </a:rPr>
              <a:t> </a:t>
            </a:r>
            <a:r>
              <a:rPr lang="sl-SI" dirty="0" err="1">
                <a:solidFill>
                  <a:srgbClr val="242424"/>
                </a:solidFill>
                <a:latin typeface="Montserrat" pitchFamily="2" charset="-18"/>
              </a:rPr>
              <a:t>greater</a:t>
            </a:r>
            <a:r>
              <a:rPr lang="sl-SI" dirty="0">
                <a:solidFill>
                  <a:srgbClr val="242424"/>
                </a:solidFill>
                <a:latin typeface="Montserrat" pitchFamily="2" charset="-18"/>
              </a:rPr>
              <a:t> </a:t>
            </a:r>
            <a:r>
              <a:rPr lang="sl-SI" dirty="0" err="1">
                <a:solidFill>
                  <a:srgbClr val="242424"/>
                </a:solidFill>
                <a:latin typeface="Montserrat" pitchFamily="2" charset="-18"/>
              </a:rPr>
              <a:t>flexibility</a:t>
            </a:r>
            <a:r>
              <a:rPr lang="sl-SI" dirty="0">
                <a:solidFill>
                  <a:srgbClr val="242424"/>
                </a:solidFill>
                <a:latin typeface="Montserrat" pitchFamily="2" charset="-18"/>
              </a:rPr>
              <a:t> in FEL </a:t>
            </a:r>
            <a:r>
              <a:rPr lang="sl-SI" dirty="0" err="1">
                <a:solidFill>
                  <a:srgbClr val="242424"/>
                </a:solidFill>
                <a:latin typeface="Montserrat" pitchFamily="2" charset="-18"/>
              </a:rPr>
              <a:t>pulse</a:t>
            </a:r>
            <a:r>
              <a:rPr lang="sl-SI" dirty="0">
                <a:solidFill>
                  <a:srgbClr val="242424"/>
                </a:solidFill>
                <a:latin typeface="Montserrat" pitchFamily="2" charset="-18"/>
              </a:rPr>
              <a:t> </a:t>
            </a:r>
            <a:r>
              <a:rPr lang="sl-SI" dirty="0" err="1">
                <a:solidFill>
                  <a:srgbClr val="242424"/>
                </a:solidFill>
                <a:latin typeface="Montserrat" pitchFamily="2" charset="-18"/>
              </a:rPr>
              <a:t>shaping</a:t>
            </a:r>
            <a:endParaRPr lang="en-GB" b="0" i="0" dirty="0">
              <a:solidFill>
                <a:srgbClr val="242424"/>
              </a:solidFill>
              <a:effectLst/>
              <a:latin typeface="-apple-system"/>
            </a:endParaRPr>
          </a:p>
          <a:p>
            <a:endParaRPr lang="en-GB" b="0" i="0" dirty="0">
              <a:solidFill>
                <a:srgbClr val="242424"/>
              </a:solidFill>
              <a:effectLst/>
              <a:latin typeface="-apple-system"/>
            </a:endParaRPr>
          </a:p>
        </p:txBody>
      </p:sp>
      <p:sp>
        <p:nvSpPr>
          <p:cNvPr id="7" name="TextBox 6">
            <a:extLst>
              <a:ext uri="{FF2B5EF4-FFF2-40B4-BE49-F238E27FC236}">
                <a16:creationId xmlns:a16="http://schemas.microsoft.com/office/drawing/2014/main" id="{C2446D20-7471-5E64-BE4C-BBC84F46CC03}"/>
              </a:ext>
            </a:extLst>
          </p:cNvPr>
          <p:cNvSpPr txBox="1"/>
          <p:nvPr/>
        </p:nvSpPr>
        <p:spPr>
          <a:xfrm>
            <a:off x="10514551" y="5410017"/>
            <a:ext cx="6096000" cy="261610"/>
          </a:xfrm>
          <a:prstGeom prst="rect">
            <a:avLst/>
          </a:prstGeom>
          <a:noFill/>
        </p:spPr>
        <p:txBody>
          <a:bodyPr wrap="square">
            <a:spAutoFit/>
          </a:bodyPr>
          <a:lstStyle/>
          <a:p>
            <a:r>
              <a:rPr lang="sl-SI" sz="1100" dirty="0"/>
              <a:t>Reference: </a:t>
            </a:r>
            <a:r>
              <a:rPr lang="sl-SI" sz="1100" dirty="0" err="1">
                <a:hlinkClick r:id="rId2"/>
              </a:rPr>
              <a:t>European</a:t>
            </a:r>
            <a:r>
              <a:rPr lang="sl-SI" sz="1100" dirty="0">
                <a:hlinkClick r:id="rId2"/>
              </a:rPr>
              <a:t> XFEL</a:t>
            </a:r>
            <a:endParaRPr lang="en-SI" sz="1100" dirty="0"/>
          </a:p>
        </p:txBody>
      </p:sp>
      <p:pic>
        <p:nvPicPr>
          <p:cNvPr id="3074" name="Picture 2" descr="European X-ray Free-Electron Laser | Crystallography Reports">
            <a:extLst>
              <a:ext uri="{FF2B5EF4-FFF2-40B4-BE49-F238E27FC236}">
                <a16:creationId xmlns:a16="http://schemas.microsoft.com/office/drawing/2014/main" id="{319D3DE9-B05C-4723-7439-FF4224BBF7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3495" y="1632477"/>
            <a:ext cx="5154612" cy="377754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5">
            <a:extLst>
              <a:ext uri="{FF2B5EF4-FFF2-40B4-BE49-F238E27FC236}">
                <a16:creationId xmlns:a16="http://schemas.microsoft.com/office/drawing/2014/main" id="{6E983C40-D29B-1DC3-1B0A-4B7147D28D12}"/>
              </a:ext>
            </a:extLst>
          </p:cNvPr>
          <p:cNvSpPr txBox="1">
            <a:spLocks/>
          </p:cNvSpPr>
          <p:nvPr/>
        </p:nvSpPr>
        <p:spPr>
          <a:xfrm>
            <a:off x="10401300" y="6400800"/>
            <a:ext cx="2743200" cy="365125"/>
          </a:xfrm>
          <a:prstGeom prst="rect">
            <a:avLst/>
          </a:prstGeom>
        </p:spPr>
        <p:txBody>
          <a:bodyPr vert="horz" lIns="91440" tIns="45720" rIns="91440" bIns="45720" rtlCol="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6283450-190A-4CAB-98B9-0B509EA200E9}" type="slidenum">
              <a:rPr lang="LID4096" sz="1200" smtClean="0">
                <a:solidFill>
                  <a:srgbClr val="E7E7E9"/>
                </a:solidFill>
              </a:rPr>
              <a:pPr/>
              <a:t>11</a:t>
            </a:fld>
            <a:endParaRPr lang="LID4096" sz="1200" dirty="0">
              <a:solidFill>
                <a:srgbClr val="E7E7E9"/>
              </a:solidFill>
            </a:endParaRPr>
          </a:p>
        </p:txBody>
      </p:sp>
      <p:sp>
        <p:nvSpPr>
          <p:cNvPr id="3" name="Footer Placeholder 7">
            <a:extLst>
              <a:ext uri="{FF2B5EF4-FFF2-40B4-BE49-F238E27FC236}">
                <a16:creationId xmlns:a16="http://schemas.microsoft.com/office/drawing/2014/main" id="{C5F719CC-C101-6882-B66D-2A5294532389}"/>
              </a:ext>
            </a:extLst>
          </p:cNvPr>
          <p:cNvSpPr txBox="1">
            <a:spLocks/>
          </p:cNvSpPr>
          <p:nvPr/>
        </p:nvSpPr>
        <p:spPr>
          <a:xfrm>
            <a:off x="4038600" y="6400800"/>
            <a:ext cx="4114800"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solidFill>
                  <a:srgbClr val="E7E7E9"/>
                </a:solidFill>
              </a:rPr>
              <a:t>EuPRAXIA-DN Camp II: Science</a:t>
            </a:r>
            <a:r>
              <a:rPr lang="sl-SI" sz="1200" dirty="0">
                <a:solidFill>
                  <a:srgbClr val="E7E7E9"/>
                </a:solidFill>
              </a:rPr>
              <a:t>, </a:t>
            </a:r>
            <a:r>
              <a:rPr lang="sl-SI" sz="1200" dirty="0" err="1">
                <a:solidFill>
                  <a:srgbClr val="E7E7E9"/>
                </a:solidFill>
              </a:rPr>
              <a:t>Lisbon</a:t>
            </a:r>
            <a:endParaRPr lang="LID4096" sz="1200" dirty="0">
              <a:solidFill>
                <a:srgbClr val="E7E7E9"/>
              </a:solidFill>
            </a:endParaRPr>
          </a:p>
        </p:txBody>
      </p:sp>
    </p:spTree>
    <p:extLst>
      <p:ext uri="{BB962C8B-B14F-4D97-AF65-F5344CB8AC3E}">
        <p14:creationId xmlns:p14="http://schemas.microsoft.com/office/powerpoint/2010/main" val="2882771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C5695-A3A7-F893-ACAB-D5FD7AAD0994}"/>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4369F37-4447-B362-396C-B82425720009}"/>
              </a:ext>
            </a:extLst>
          </p:cNvPr>
          <p:cNvSpPr>
            <a:spLocks noGrp="1"/>
          </p:cNvSpPr>
          <p:nvPr>
            <p:ph type="title"/>
          </p:nvPr>
        </p:nvSpPr>
        <p:spPr>
          <a:xfrm>
            <a:off x="0" y="-19049"/>
            <a:ext cx="12192000" cy="908720"/>
          </a:xfrm>
        </p:spPr>
        <p:txBody>
          <a:bodyPr>
            <a:normAutofit/>
          </a:bodyPr>
          <a:lstStyle/>
          <a:p>
            <a:pPr>
              <a:lnSpc>
                <a:spcPct val="140000"/>
              </a:lnSpc>
            </a:pPr>
            <a:r>
              <a:rPr lang="sl-SI" sz="3600" dirty="0">
                <a:latin typeface="Montserrat Medium" panose="00000600000000000000" pitchFamily="2" charset="0"/>
              </a:rPr>
              <a:t>Development Platform </a:t>
            </a:r>
            <a:r>
              <a:rPr lang="en-GB" sz="3600" dirty="0">
                <a:latin typeface="Montserrat Medium" panose="00000600000000000000" pitchFamily="2" charset="0"/>
              </a:rPr>
              <a:t>– EuPRAXIA</a:t>
            </a:r>
            <a:endParaRPr lang="sl-SI" altLang="en-US" sz="3600" dirty="0">
              <a:latin typeface="Montserrat Medium" panose="00000600000000000000" pitchFamily="2" charset="0"/>
              <a:ea typeface="Gotham Book" charset="0"/>
              <a:cs typeface="Arial"/>
            </a:endParaRPr>
          </a:p>
        </p:txBody>
      </p:sp>
      <p:sp>
        <p:nvSpPr>
          <p:cNvPr id="11" name="TextBox 10">
            <a:extLst>
              <a:ext uri="{FF2B5EF4-FFF2-40B4-BE49-F238E27FC236}">
                <a16:creationId xmlns:a16="http://schemas.microsoft.com/office/drawing/2014/main" id="{2C29AD68-CBC4-D8D6-A124-4E0AB47A2069}"/>
              </a:ext>
            </a:extLst>
          </p:cNvPr>
          <p:cNvSpPr txBox="1"/>
          <p:nvPr/>
        </p:nvSpPr>
        <p:spPr>
          <a:xfrm>
            <a:off x="-71274" y="933113"/>
            <a:ext cx="12192000" cy="3139321"/>
          </a:xfrm>
          <a:prstGeom prst="rect">
            <a:avLst/>
          </a:prstGeom>
          <a:noFill/>
        </p:spPr>
        <p:txBody>
          <a:bodyPr wrap="square" rtlCol="0">
            <a:spAutoFit/>
          </a:bodyPr>
          <a:lstStyle/>
          <a:p>
            <a:endParaRPr lang="sl-SI" b="1" dirty="0">
              <a:solidFill>
                <a:srgbClr val="242424"/>
              </a:solidFill>
              <a:latin typeface="Montserrat" pitchFamily="2" charset="-18"/>
            </a:endParaRPr>
          </a:p>
          <a:p>
            <a:pPr marL="742950" lvl="1" indent="-285750" algn="just">
              <a:buFont typeface="Arial" panose="020B0604020202020204" pitchFamily="34" charset="0"/>
              <a:buChar char="•"/>
            </a:pPr>
            <a:r>
              <a:rPr lang="en-GB" dirty="0">
                <a:solidFill>
                  <a:srgbClr val="242424"/>
                </a:solidFill>
                <a:latin typeface="Montserrat" pitchFamily="2" charset="-18"/>
              </a:rPr>
              <a:t>EuPRAXIA </a:t>
            </a:r>
            <a:r>
              <a:rPr lang="sl-SI" dirty="0">
                <a:solidFill>
                  <a:srgbClr val="242424"/>
                </a:solidFill>
                <a:latin typeface="Montserrat" pitchFamily="2" charset="-18"/>
              </a:rPr>
              <a:t>a</a:t>
            </a:r>
            <a:r>
              <a:rPr lang="en-GB" dirty="0" err="1">
                <a:solidFill>
                  <a:srgbClr val="242424"/>
                </a:solidFill>
                <a:latin typeface="Montserrat" pitchFamily="2" charset="-18"/>
              </a:rPr>
              <a:t>ims</a:t>
            </a:r>
            <a:r>
              <a:rPr lang="en-GB" dirty="0">
                <a:solidFill>
                  <a:srgbClr val="242424"/>
                </a:solidFill>
                <a:latin typeface="Montserrat" pitchFamily="2" charset="-18"/>
              </a:rPr>
              <a:t> to develop a </a:t>
            </a:r>
            <a:r>
              <a:rPr lang="en-GB" dirty="0">
                <a:solidFill>
                  <a:schemeClr val="accent2"/>
                </a:solidFill>
                <a:latin typeface="Montserrat" pitchFamily="2" charset="-18"/>
              </a:rPr>
              <a:t>compact</a:t>
            </a:r>
            <a:r>
              <a:rPr lang="en-GB" dirty="0">
                <a:solidFill>
                  <a:srgbClr val="242424"/>
                </a:solidFill>
                <a:latin typeface="Montserrat" pitchFamily="2" charset="-18"/>
              </a:rPr>
              <a:t>, </a:t>
            </a:r>
            <a:r>
              <a:rPr lang="en-GB" dirty="0">
                <a:solidFill>
                  <a:schemeClr val="accent2"/>
                </a:solidFill>
                <a:latin typeface="Montserrat" pitchFamily="2" charset="-18"/>
              </a:rPr>
              <a:t>high-performance</a:t>
            </a:r>
            <a:r>
              <a:rPr lang="en-GB" dirty="0">
                <a:solidFill>
                  <a:srgbClr val="242424"/>
                </a:solidFill>
                <a:latin typeface="Montserrat" pitchFamily="2" charset="-18"/>
              </a:rPr>
              <a:t> FEL facility based on X-band linacs and plasma accelerators</a:t>
            </a:r>
            <a:r>
              <a:rPr lang="sl-SI" dirty="0">
                <a:solidFill>
                  <a:srgbClr val="242424"/>
                </a:solidFill>
                <a:latin typeface="Montserrat" pitchFamily="2" charset="-18"/>
              </a:rPr>
              <a:t>.</a:t>
            </a:r>
          </a:p>
          <a:p>
            <a:pPr marL="742950" lvl="1" indent="-285750" algn="just">
              <a:buFont typeface="Arial" panose="020B0604020202020204" pitchFamily="34" charset="0"/>
              <a:buChar char="•"/>
            </a:pPr>
            <a:endParaRPr lang="sl-SI" b="0" i="0" dirty="0">
              <a:solidFill>
                <a:srgbClr val="242424"/>
              </a:solidFill>
              <a:effectLst/>
              <a:latin typeface="Montserrat" pitchFamily="2" charset="-18"/>
            </a:endParaRPr>
          </a:p>
          <a:p>
            <a:pPr marL="742950" lvl="1" indent="-285750" algn="just">
              <a:buFont typeface="Arial" panose="020B0604020202020204" pitchFamily="34" charset="0"/>
              <a:buChar char="•"/>
            </a:pPr>
            <a:r>
              <a:rPr lang="en-GB" dirty="0">
                <a:solidFill>
                  <a:srgbClr val="242424"/>
                </a:solidFill>
                <a:latin typeface="Montserrat" panose="00000500000000000000" pitchFamily="2" charset="0"/>
              </a:rPr>
              <a:t>Strong emphasis on </a:t>
            </a:r>
            <a:r>
              <a:rPr lang="en-GB" dirty="0">
                <a:solidFill>
                  <a:schemeClr val="accent2"/>
                </a:solidFill>
                <a:latin typeface="Montserrat" panose="00000500000000000000" pitchFamily="2" charset="0"/>
              </a:rPr>
              <a:t>ultra-short</a:t>
            </a:r>
            <a:r>
              <a:rPr lang="en-GB" dirty="0">
                <a:solidFill>
                  <a:srgbClr val="242424"/>
                </a:solidFill>
                <a:latin typeface="Montserrat" panose="00000500000000000000" pitchFamily="2" charset="0"/>
              </a:rPr>
              <a:t>, </a:t>
            </a:r>
            <a:r>
              <a:rPr lang="en-GB" dirty="0">
                <a:solidFill>
                  <a:schemeClr val="accent2"/>
                </a:solidFill>
                <a:latin typeface="Montserrat" panose="00000500000000000000" pitchFamily="2" charset="0"/>
              </a:rPr>
              <a:t>high-brightness</a:t>
            </a:r>
            <a:r>
              <a:rPr lang="en-GB" dirty="0">
                <a:solidFill>
                  <a:srgbClr val="242424"/>
                </a:solidFill>
                <a:latin typeface="Montserrat" panose="00000500000000000000" pitchFamily="2" charset="0"/>
              </a:rPr>
              <a:t> electron bunches</a:t>
            </a:r>
          </a:p>
          <a:p>
            <a:pPr marL="742950" lvl="1" indent="-285750" algn="just">
              <a:buFont typeface="Arial" panose="020B0604020202020204" pitchFamily="34" charset="0"/>
              <a:buChar char="•"/>
            </a:pPr>
            <a:endParaRPr lang="en-GB" dirty="0">
              <a:solidFill>
                <a:srgbClr val="242424"/>
              </a:solidFill>
              <a:latin typeface="Montserrat" panose="00000500000000000000" pitchFamily="2" charset="0"/>
            </a:endParaRPr>
          </a:p>
          <a:p>
            <a:pPr marL="742950" lvl="1" indent="-285750" algn="just">
              <a:buFont typeface="Arial" panose="020B0604020202020204" pitchFamily="34" charset="0"/>
              <a:buChar char="•"/>
            </a:pPr>
            <a:r>
              <a:rPr lang="en-GB" dirty="0">
                <a:solidFill>
                  <a:srgbClr val="242424"/>
                </a:solidFill>
                <a:latin typeface="Montserrat" panose="00000500000000000000" pitchFamily="2" charset="0"/>
              </a:rPr>
              <a:t>Pushes the limits of </a:t>
            </a:r>
            <a:r>
              <a:rPr lang="en-GB" dirty="0">
                <a:solidFill>
                  <a:schemeClr val="accent2"/>
                </a:solidFill>
                <a:latin typeface="Montserrat" panose="00000500000000000000" pitchFamily="2" charset="0"/>
              </a:rPr>
              <a:t>precision</a:t>
            </a:r>
            <a:r>
              <a:rPr lang="en-GB" dirty="0">
                <a:solidFill>
                  <a:srgbClr val="242424"/>
                </a:solidFill>
                <a:latin typeface="Montserrat" panose="00000500000000000000" pitchFamily="2" charset="0"/>
              </a:rPr>
              <a:t> and </a:t>
            </a:r>
            <a:r>
              <a:rPr lang="en-GB" dirty="0">
                <a:solidFill>
                  <a:schemeClr val="accent2"/>
                </a:solidFill>
                <a:latin typeface="Montserrat" panose="00000500000000000000" pitchFamily="2" charset="0"/>
              </a:rPr>
              <a:t>timing</a:t>
            </a:r>
            <a:r>
              <a:rPr lang="en-GB" dirty="0">
                <a:solidFill>
                  <a:srgbClr val="242424"/>
                </a:solidFill>
                <a:latin typeface="Montserrat" panose="00000500000000000000" pitchFamily="2" charset="0"/>
              </a:rPr>
              <a:t> control in RF and beam delivery</a:t>
            </a:r>
            <a:endParaRPr lang="sl-SI" dirty="0">
              <a:solidFill>
                <a:srgbClr val="242424"/>
              </a:solidFill>
              <a:latin typeface="Montserrat" panose="00000500000000000000" pitchFamily="2" charset="0"/>
            </a:endParaRPr>
          </a:p>
          <a:p>
            <a:pPr marL="742950" lvl="1" indent="-285750" algn="just">
              <a:buFont typeface="Arial" panose="020B0604020202020204" pitchFamily="34" charset="0"/>
              <a:buChar char="•"/>
            </a:pPr>
            <a:endParaRPr lang="sl-SI" b="0" i="0" dirty="0">
              <a:solidFill>
                <a:srgbClr val="242424"/>
              </a:solidFill>
              <a:effectLst/>
              <a:latin typeface="Montserrat" panose="00000500000000000000" pitchFamily="2" charset="0"/>
            </a:endParaRPr>
          </a:p>
          <a:p>
            <a:pPr marL="742950" lvl="1" indent="-285750" algn="just">
              <a:buFont typeface="Arial" panose="020B0604020202020204" pitchFamily="34" charset="0"/>
              <a:buChar char="•"/>
            </a:pPr>
            <a:r>
              <a:rPr lang="en-GB" dirty="0">
                <a:solidFill>
                  <a:srgbClr val="242424"/>
                </a:solidFill>
                <a:latin typeface="Montserrat" panose="00000500000000000000" pitchFamily="2" charset="0"/>
              </a:rPr>
              <a:t>Development of accelerator technology at </a:t>
            </a:r>
            <a:r>
              <a:rPr lang="en-GB" dirty="0">
                <a:solidFill>
                  <a:schemeClr val="accent2"/>
                </a:solidFill>
                <a:latin typeface="Montserrat" panose="00000500000000000000" pitchFamily="2" charset="0"/>
              </a:rPr>
              <a:t>higher frequencies </a:t>
            </a:r>
            <a:r>
              <a:rPr lang="en-GB" dirty="0">
                <a:solidFill>
                  <a:srgbClr val="242424"/>
                </a:solidFill>
                <a:latin typeface="Montserrat" panose="00000500000000000000" pitchFamily="2" charset="0"/>
              </a:rPr>
              <a:t>up to X-Band allows </a:t>
            </a:r>
            <a:r>
              <a:rPr lang="en-GB" dirty="0">
                <a:solidFill>
                  <a:schemeClr val="accent2"/>
                </a:solidFill>
                <a:latin typeface="Montserrat" panose="00000500000000000000" pitchFamily="2" charset="0"/>
              </a:rPr>
              <a:t>high accelerating gradients</a:t>
            </a:r>
            <a:r>
              <a:rPr lang="en-GB" dirty="0">
                <a:solidFill>
                  <a:srgbClr val="242424"/>
                </a:solidFill>
                <a:latin typeface="Montserrat" panose="00000500000000000000" pitchFamily="2" charset="0"/>
              </a:rPr>
              <a:t> [MV/m] and </a:t>
            </a:r>
            <a:r>
              <a:rPr lang="en-GB" dirty="0">
                <a:solidFill>
                  <a:schemeClr val="accent2"/>
                </a:solidFill>
                <a:latin typeface="Montserrat" panose="00000500000000000000" pitchFamily="2" charset="0"/>
              </a:rPr>
              <a:t>shorter accelerating structures </a:t>
            </a:r>
            <a:r>
              <a:rPr lang="en-GB" dirty="0">
                <a:solidFill>
                  <a:srgbClr val="242424"/>
                </a:solidFill>
                <a:latin typeface="Montserrat" panose="00000500000000000000" pitchFamily="2" charset="0"/>
              </a:rPr>
              <a:t>(compact machines).</a:t>
            </a:r>
            <a:endParaRPr lang="sl-SI" dirty="0">
              <a:solidFill>
                <a:srgbClr val="242424"/>
              </a:solidFill>
              <a:latin typeface="Montserrat" panose="00000500000000000000" pitchFamily="2" charset="0"/>
            </a:endParaRPr>
          </a:p>
          <a:p>
            <a:pPr marL="742950" lvl="1" indent="-285750" algn="just">
              <a:buFont typeface="Arial" panose="020B0604020202020204" pitchFamily="34" charset="0"/>
              <a:buChar char="•"/>
            </a:pPr>
            <a:endParaRPr lang="en-GB" b="0" i="0" dirty="0">
              <a:solidFill>
                <a:srgbClr val="242424"/>
              </a:solidFill>
              <a:effectLst/>
              <a:latin typeface="Montserrat" panose="00000500000000000000" pitchFamily="2" charset="0"/>
            </a:endParaRPr>
          </a:p>
        </p:txBody>
      </p:sp>
      <p:sp>
        <p:nvSpPr>
          <p:cNvPr id="7" name="TextBox 6">
            <a:extLst>
              <a:ext uri="{FF2B5EF4-FFF2-40B4-BE49-F238E27FC236}">
                <a16:creationId xmlns:a16="http://schemas.microsoft.com/office/drawing/2014/main" id="{845A4ED5-F16F-3FEE-90F5-7D37DD6CEFE7}"/>
              </a:ext>
            </a:extLst>
          </p:cNvPr>
          <p:cNvSpPr txBox="1"/>
          <p:nvPr/>
        </p:nvSpPr>
        <p:spPr>
          <a:xfrm>
            <a:off x="10072851" y="5970248"/>
            <a:ext cx="6096000" cy="261610"/>
          </a:xfrm>
          <a:prstGeom prst="rect">
            <a:avLst/>
          </a:prstGeom>
          <a:noFill/>
        </p:spPr>
        <p:txBody>
          <a:bodyPr wrap="square">
            <a:spAutoFit/>
          </a:bodyPr>
          <a:lstStyle/>
          <a:p>
            <a:r>
              <a:rPr lang="sl-SI" sz="1100" dirty="0"/>
              <a:t>Reference: </a:t>
            </a:r>
            <a:r>
              <a:rPr lang="sl-SI" sz="1100" dirty="0">
                <a:hlinkClick r:id="rId2"/>
              </a:rPr>
              <a:t>EuPRAXIA SPARC LAB</a:t>
            </a:r>
            <a:endParaRPr lang="en-SI" sz="1100" dirty="0"/>
          </a:p>
        </p:txBody>
      </p:sp>
      <p:pic>
        <p:nvPicPr>
          <p:cNvPr id="5122" name="Picture 2" descr="Scheme of the EuPRAXIA@SPARC LAB facility. | Download Scientific Diagram">
            <a:extLst>
              <a:ext uri="{FF2B5EF4-FFF2-40B4-BE49-F238E27FC236}">
                <a16:creationId xmlns:a16="http://schemas.microsoft.com/office/drawing/2014/main" id="{DE27BC52-6CCA-C1FF-2B36-9E68F00803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6601" y="4124392"/>
            <a:ext cx="8096250" cy="20478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5">
            <a:extLst>
              <a:ext uri="{FF2B5EF4-FFF2-40B4-BE49-F238E27FC236}">
                <a16:creationId xmlns:a16="http://schemas.microsoft.com/office/drawing/2014/main" id="{5583DABD-9973-E624-DBA8-90741FEDDB4F}"/>
              </a:ext>
            </a:extLst>
          </p:cNvPr>
          <p:cNvSpPr txBox="1">
            <a:spLocks/>
          </p:cNvSpPr>
          <p:nvPr/>
        </p:nvSpPr>
        <p:spPr>
          <a:xfrm>
            <a:off x="10401300" y="6400800"/>
            <a:ext cx="2743200" cy="365125"/>
          </a:xfrm>
          <a:prstGeom prst="rect">
            <a:avLst/>
          </a:prstGeom>
        </p:spPr>
        <p:txBody>
          <a:bodyPr vert="horz" lIns="91440" tIns="45720" rIns="91440" bIns="45720" rtlCol="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6283450-190A-4CAB-98B9-0B509EA200E9}" type="slidenum">
              <a:rPr lang="LID4096" sz="1200" smtClean="0">
                <a:solidFill>
                  <a:srgbClr val="E7E7E9"/>
                </a:solidFill>
              </a:rPr>
              <a:pPr/>
              <a:t>12</a:t>
            </a:fld>
            <a:endParaRPr lang="LID4096" sz="1200" dirty="0">
              <a:solidFill>
                <a:srgbClr val="E7E7E9"/>
              </a:solidFill>
            </a:endParaRPr>
          </a:p>
        </p:txBody>
      </p:sp>
      <p:sp>
        <p:nvSpPr>
          <p:cNvPr id="3" name="Footer Placeholder 7">
            <a:extLst>
              <a:ext uri="{FF2B5EF4-FFF2-40B4-BE49-F238E27FC236}">
                <a16:creationId xmlns:a16="http://schemas.microsoft.com/office/drawing/2014/main" id="{265FEC9E-E21B-B5A2-BC5C-E0FF1D01E826}"/>
              </a:ext>
            </a:extLst>
          </p:cNvPr>
          <p:cNvSpPr txBox="1">
            <a:spLocks/>
          </p:cNvSpPr>
          <p:nvPr/>
        </p:nvSpPr>
        <p:spPr>
          <a:xfrm>
            <a:off x="4038600" y="6400800"/>
            <a:ext cx="4114800"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solidFill>
                  <a:srgbClr val="E7E7E9"/>
                </a:solidFill>
              </a:rPr>
              <a:t>EuPRAXIA-DN Camp II: Science</a:t>
            </a:r>
            <a:r>
              <a:rPr lang="sl-SI" sz="1200" dirty="0">
                <a:solidFill>
                  <a:srgbClr val="E7E7E9"/>
                </a:solidFill>
              </a:rPr>
              <a:t>, </a:t>
            </a:r>
            <a:r>
              <a:rPr lang="sl-SI" sz="1200" dirty="0" err="1">
                <a:solidFill>
                  <a:srgbClr val="E7E7E9"/>
                </a:solidFill>
              </a:rPr>
              <a:t>Lisbon</a:t>
            </a:r>
            <a:endParaRPr lang="LID4096" sz="1200" dirty="0">
              <a:solidFill>
                <a:srgbClr val="E7E7E9"/>
              </a:solidFill>
            </a:endParaRPr>
          </a:p>
        </p:txBody>
      </p:sp>
    </p:spTree>
    <p:extLst>
      <p:ext uri="{BB962C8B-B14F-4D97-AF65-F5344CB8AC3E}">
        <p14:creationId xmlns:p14="http://schemas.microsoft.com/office/powerpoint/2010/main" val="2224201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E0469-8909-7306-929C-E3FDBA8FAD9F}"/>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243E97C5-E2C6-CA75-DDFC-4794F7E4BE72}"/>
              </a:ext>
            </a:extLst>
          </p:cNvPr>
          <p:cNvSpPr>
            <a:spLocks noGrp="1"/>
          </p:cNvSpPr>
          <p:nvPr>
            <p:ph type="title"/>
          </p:nvPr>
        </p:nvSpPr>
        <p:spPr>
          <a:xfrm>
            <a:off x="0" y="-19049"/>
            <a:ext cx="12192000" cy="908720"/>
          </a:xfrm>
        </p:spPr>
        <p:txBody>
          <a:bodyPr>
            <a:normAutofit/>
          </a:bodyPr>
          <a:lstStyle/>
          <a:p>
            <a:pPr>
              <a:lnSpc>
                <a:spcPct val="140000"/>
              </a:lnSpc>
            </a:pPr>
            <a:r>
              <a:rPr lang="sl-SI" sz="3600" dirty="0"/>
              <a:t>EuPRAXIA – X Band </a:t>
            </a:r>
            <a:r>
              <a:rPr lang="sl-SI" sz="3600" dirty="0" err="1"/>
              <a:t>Low</a:t>
            </a:r>
            <a:r>
              <a:rPr lang="sl-SI" sz="3600" dirty="0"/>
              <a:t> </a:t>
            </a:r>
            <a:r>
              <a:rPr lang="sl-SI" sz="3600" dirty="0" err="1"/>
              <a:t>Level</a:t>
            </a:r>
            <a:r>
              <a:rPr lang="sl-SI" sz="3600" dirty="0"/>
              <a:t> RF (I)</a:t>
            </a:r>
            <a:endParaRPr lang="sl-SI" altLang="en-US" sz="3600" dirty="0">
              <a:latin typeface="Montserrat Medium" pitchFamily="2" charset="-18"/>
              <a:ea typeface="Gotham Book" charset="0"/>
              <a:cs typeface="Arial"/>
            </a:endParaRPr>
          </a:p>
        </p:txBody>
      </p:sp>
      <p:sp>
        <p:nvSpPr>
          <p:cNvPr id="2" name="TextBox 1">
            <a:extLst>
              <a:ext uri="{FF2B5EF4-FFF2-40B4-BE49-F238E27FC236}">
                <a16:creationId xmlns:a16="http://schemas.microsoft.com/office/drawing/2014/main" id="{BFA8033B-89C7-AE65-A32A-3478F5EAECBA}"/>
              </a:ext>
            </a:extLst>
          </p:cNvPr>
          <p:cNvSpPr txBox="1"/>
          <p:nvPr/>
        </p:nvSpPr>
        <p:spPr>
          <a:xfrm>
            <a:off x="418562" y="729913"/>
            <a:ext cx="11702163" cy="2585323"/>
          </a:xfrm>
          <a:prstGeom prst="rect">
            <a:avLst/>
          </a:prstGeom>
          <a:noFill/>
        </p:spPr>
        <p:txBody>
          <a:bodyPr wrap="square" rtlCol="0">
            <a:spAutoFit/>
          </a:bodyPr>
          <a:lstStyle/>
          <a:p>
            <a:endParaRPr lang="sl-SI" b="1" dirty="0">
              <a:solidFill>
                <a:srgbClr val="242424"/>
              </a:solidFill>
              <a:latin typeface="Montserrat" pitchFamily="2" charset="-18"/>
            </a:endParaRPr>
          </a:p>
          <a:p>
            <a:pPr marL="285750" indent="-285750" algn="just">
              <a:buFont typeface="Arial" panose="020B0604020202020204" pitchFamily="34" charset="0"/>
              <a:buChar char="•"/>
            </a:pPr>
            <a:r>
              <a:rPr lang="en-GB" dirty="0">
                <a:solidFill>
                  <a:srgbClr val="242424"/>
                </a:solidFill>
                <a:latin typeface="Montserrat" panose="00000500000000000000" pitchFamily="2" charset="0"/>
              </a:rPr>
              <a:t>Challenge of controlling RF parameters (amplitude and phase) at </a:t>
            </a:r>
            <a:r>
              <a:rPr lang="en-GB" dirty="0">
                <a:solidFill>
                  <a:schemeClr val="accent2"/>
                </a:solidFill>
                <a:latin typeface="Montserrat" panose="00000500000000000000" pitchFamily="2" charset="0"/>
              </a:rPr>
              <a:t>high frequencies</a:t>
            </a:r>
            <a:r>
              <a:rPr lang="en-GB" dirty="0">
                <a:solidFill>
                  <a:srgbClr val="242424"/>
                </a:solidFill>
                <a:latin typeface="Montserrat" panose="00000500000000000000" pitchFamily="2" charset="0"/>
              </a:rPr>
              <a:t> and for very </a:t>
            </a:r>
            <a:r>
              <a:rPr lang="en-GB" dirty="0">
                <a:solidFill>
                  <a:schemeClr val="accent2"/>
                </a:solidFill>
                <a:latin typeface="Montserrat" panose="00000500000000000000" pitchFamily="2" charset="0"/>
              </a:rPr>
              <a:t>short pulses </a:t>
            </a:r>
            <a:r>
              <a:rPr lang="en-GB" dirty="0">
                <a:solidFill>
                  <a:srgbClr val="242424"/>
                </a:solidFill>
                <a:latin typeface="Montserrat" panose="00000500000000000000" pitchFamily="2" charset="0"/>
              </a:rPr>
              <a:t>(1</a:t>
            </a:r>
            <a:r>
              <a:rPr lang="sl-SI" dirty="0">
                <a:solidFill>
                  <a:srgbClr val="242424"/>
                </a:solidFill>
                <a:latin typeface="Montserrat" panose="00000500000000000000" pitchFamily="2" charset="0"/>
              </a:rPr>
              <a:t>00</a:t>
            </a:r>
            <a:r>
              <a:rPr lang="en-GB" dirty="0">
                <a:solidFill>
                  <a:srgbClr val="242424"/>
                </a:solidFill>
                <a:latin typeface="Montserrat" panose="00000500000000000000" pitchFamily="2" charset="0"/>
              </a:rPr>
              <a:t>ns).</a:t>
            </a:r>
            <a:endParaRPr lang="sl-SI" dirty="0">
              <a:solidFill>
                <a:srgbClr val="242424"/>
              </a:solidFill>
              <a:latin typeface="Montserrat" panose="00000500000000000000" pitchFamily="2" charset="0"/>
            </a:endParaRPr>
          </a:p>
          <a:p>
            <a:pPr marL="285750" indent="-285750" algn="just">
              <a:buFont typeface="Arial" panose="020B0604020202020204" pitchFamily="34" charset="0"/>
              <a:buChar char="•"/>
            </a:pPr>
            <a:endParaRPr lang="sl-SI" dirty="0">
              <a:solidFill>
                <a:srgbClr val="242424"/>
              </a:solidFill>
              <a:latin typeface="Montserrat" panose="00000500000000000000" pitchFamily="2" charset="0"/>
            </a:endParaRPr>
          </a:p>
          <a:p>
            <a:pPr marL="285750" indent="-285750" algn="just">
              <a:buFont typeface="Arial" panose="020B0604020202020204" pitchFamily="34" charset="0"/>
              <a:buChar char="•"/>
            </a:pPr>
            <a:r>
              <a:rPr lang="en-GB" dirty="0">
                <a:solidFill>
                  <a:srgbClr val="242424"/>
                </a:solidFill>
                <a:latin typeface="Montserrat" panose="00000500000000000000" pitchFamily="2" charset="0"/>
              </a:rPr>
              <a:t>LLRF system stability influenced by </a:t>
            </a:r>
            <a:r>
              <a:rPr lang="en-GB" dirty="0">
                <a:solidFill>
                  <a:schemeClr val="accent2"/>
                </a:solidFill>
                <a:latin typeface="Montserrat" panose="00000500000000000000" pitchFamily="2" charset="0"/>
              </a:rPr>
              <a:t>temperature drifts </a:t>
            </a:r>
            <a:r>
              <a:rPr lang="en-GB" dirty="0">
                <a:latin typeface="Montserrat" panose="00000500000000000000" pitchFamily="2" charset="0"/>
              </a:rPr>
              <a:t>from RF s</a:t>
            </a:r>
            <a:r>
              <a:rPr lang="sl-SI" dirty="0">
                <a:latin typeface="Montserrat" panose="00000500000000000000" pitchFamily="2" charset="0"/>
              </a:rPr>
              <a:t>y</a:t>
            </a:r>
            <a:r>
              <a:rPr lang="en-GB" dirty="0">
                <a:latin typeface="Montserrat" panose="00000500000000000000" pitchFamily="2" charset="0"/>
              </a:rPr>
              <a:t>stems</a:t>
            </a:r>
            <a:r>
              <a:rPr lang="en-GB" dirty="0">
                <a:solidFill>
                  <a:schemeClr val="accent2"/>
                </a:solidFill>
                <a:latin typeface="Montserrat" panose="00000500000000000000" pitchFamily="2" charset="0"/>
              </a:rPr>
              <a:t> </a:t>
            </a:r>
            <a:r>
              <a:rPr lang="en-GB" dirty="0">
                <a:solidFill>
                  <a:srgbClr val="242424"/>
                </a:solidFill>
                <a:latin typeface="Montserrat" panose="00000500000000000000" pitchFamily="2" charset="0"/>
              </a:rPr>
              <a:t>at higher frequencies.</a:t>
            </a:r>
            <a:endParaRPr lang="sl-SI" dirty="0">
              <a:solidFill>
                <a:srgbClr val="242424"/>
              </a:solidFill>
              <a:latin typeface="Montserrat" panose="00000500000000000000" pitchFamily="2" charset="0"/>
            </a:endParaRPr>
          </a:p>
          <a:p>
            <a:pPr marL="285750" indent="-285750" algn="just">
              <a:buFont typeface="Arial" panose="020B0604020202020204" pitchFamily="34" charset="0"/>
              <a:buChar char="•"/>
            </a:pPr>
            <a:endParaRPr lang="sl-SI" dirty="0">
              <a:solidFill>
                <a:srgbClr val="242424"/>
              </a:solidFill>
              <a:latin typeface="Montserrat" panose="00000500000000000000" pitchFamily="2" charset="0"/>
            </a:endParaRPr>
          </a:p>
          <a:p>
            <a:pPr marL="285750" indent="-285750" algn="just">
              <a:buFont typeface="Arial" panose="020B0604020202020204" pitchFamily="34" charset="0"/>
              <a:buChar char="•"/>
            </a:pPr>
            <a:r>
              <a:rPr lang="sl-SI" dirty="0">
                <a:solidFill>
                  <a:srgbClr val="242424"/>
                </a:solidFill>
                <a:latin typeface="Montserrat" panose="00000500000000000000" pitchFamily="2" charset="0"/>
              </a:rPr>
              <a:t>Development a</a:t>
            </a:r>
            <a:r>
              <a:rPr lang="en-GB" dirty="0">
                <a:solidFill>
                  <a:srgbClr val="242424"/>
                </a:solidFill>
                <a:latin typeface="Montserrat" panose="00000500000000000000" pitchFamily="2" charset="0"/>
              </a:rPr>
              <a:t>n </a:t>
            </a:r>
            <a:r>
              <a:rPr lang="en-GB" dirty="0">
                <a:solidFill>
                  <a:srgbClr val="242424"/>
                </a:solidFill>
                <a:latin typeface="Montserrat" panose="00000500000000000000" pitchFamily="2" charset="0"/>
                <a:hlinkClick r:id="rId2"/>
              </a:rPr>
              <a:t>X</a:t>
            </a:r>
            <a:r>
              <a:rPr lang="sl-SI" dirty="0">
                <a:solidFill>
                  <a:srgbClr val="242424"/>
                </a:solidFill>
                <a:latin typeface="Montserrat" panose="00000500000000000000" pitchFamily="2" charset="0"/>
                <a:hlinkClick r:id="rId2"/>
              </a:rPr>
              <a:t>-Band LLRF </a:t>
            </a:r>
            <a:r>
              <a:rPr lang="sl-SI" dirty="0">
                <a:solidFill>
                  <a:schemeClr val="accent2"/>
                </a:solidFill>
                <a:latin typeface="Montserrat" panose="00000500000000000000" pitchFamily="2" charset="0"/>
                <a:hlinkClick r:id="rId2"/>
              </a:rPr>
              <a:t>prototype</a:t>
            </a:r>
            <a:r>
              <a:rPr lang="sl-SI" dirty="0">
                <a:solidFill>
                  <a:srgbClr val="242424"/>
                </a:solidFill>
                <a:latin typeface="Montserrat" panose="00000500000000000000" pitchFamily="2" charset="0"/>
              </a:rPr>
              <a:t> in the </a:t>
            </a:r>
            <a:r>
              <a:rPr lang="sl-SI" dirty="0" err="1">
                <a:solidFill>
                  <a:srgbClr val="242424"/>
                </a:solidFill>
                <a:latin typeface="Montserrat" panose="00000500000000000000" pitchFamily="2" charset="0"/>
              </a:rPr>
              <a:t>the</a:t>
            </a:r>
            <a:r>
              <a:rPr lang="sl-SI" dirty="0">
                <a:solidFill>
                  <a:srgbClr val="242424"/>
                </a:solidFill>
                <a:latin typeface="Montserrat" panose="00000500000000000000" pitchFamily="2" charset="0"/>
              </a:rPr>
              <a:t> </a:t>
            </a:r>
            <a:r>
              <a:rPr lang="sl-SI" dirty="0" err="1">
                <a:solidFill>
                  <a:srgbClr val="242424"/>
                </a:solidFill>
                <a:latin typeface="Montserrat" panose="00000500000000000000" pitchFamily="2" charset="0"/>
              </a:rPr>
              <a:t>context</a:t>
            </a:r>
            <a:r>
              <a:rPr lang="sl-SI" dirty="0">
                <a:solidFill>
                  <a:srgbClr val="242424"/>
                </a:solidFill>
                <a:latin typeface="Montserrat" panose="00000500000000000000" pitchFamily="2" charset="0"/>
              </a:rPr>
              <a:t> of EuPRAXIA-DN is in </a:t>
            </a:r>
            <a:r>
              <a:rPr lang="sl-SI" dirty="0">
                <a:solidFill>
                  <a:schemeClr val="accent2"/>
                </a:solidFill>
                <a:latin typeface="Montserrat" panose="00000500000000000000" pitchFamily="2" charset="0"/>
              </a:rPr>
              <a:t>progress</a:t>
            </a:r>
            <a:r>
              <a:rPr lang="sl-SI" dirty="0">
                <a:solidFill>
                  <a:srgbClr val="242424"/>
                </a:solidFill>
                <a:latin typeface="Montserrat" panose="00000500000000000000" pitchFamily="2" charset="0"/>
              </a:rPr>
              <a:t>.</a:t>
            </a:r>
            <a:endParaRPr lang="en-GB" dirty="0">
              <a:solidFill>
                <a:srgbClr val="242424"/>
              </a:solidFill>
              <a:latin typeface="Montserrat" panose="00000500000000000000" pitchFamily="2" charset="0"/>
            </a:endParaRPr>
          </a:p>
          <a:p>
            <a:pPr marL="285750" indent="-285750" algn="just">
              <a:buFont typeface="Arial" panose="020B0604020202020204" pitchFamily="34" charset="0"/>
              <a:buChar char="•"/>
            </a:pPr>
            <a:endParaRPr lang="sl-SI" dirty="0">
              <a:solidFill>
                <a:srgbClr val="242424"/>
              </a:solidFill>
              <a:latin typeface="Montserrat" panose="00000500000000000000" pitchFamily="2" charset="0"/>
            </a:endParaRPr>
          </a:p>
          <a:p>
            <a:pPr marL="285750" indent="-285750" algn="just">
              <a:buFont typeface="Arial" panose="020B0604020202020204" pitchFamily="34" charset="0"/>
              <a:buChar char="•"/>
            </a:pPr>
            <a:endParaRPr lang="sl-SI" dirty="0">
              <a:solidFill>
                <a:srgbClr val="242424"/>
              </a:solidFill>
              <a:latin typeface="Montserrat" panose="00000500000000000000" pitchFamily="2" charset="0"/>
            </a:endParaRPr>
          </a:p>
        </p:txBody>
      </p:sp>
      <p:graphicFrame>
        <p:nvGraphicFramePr>
          <p:cNvPr id="3" name="Table 2">
            <a:extLst>
              <a:ext uri="{FF2B5EF4-FFF2-40B4-BE49-F238E27FC236}">
                <a16:creationId xmlns:a16="http://schemas.microsoft.com/office/drawing/2014/main" id="{AC4E9DAE-D828-9068-527E-9EC8DC4B8FD0}"/>
              </a:ext>
            </a:extLst>
          </p:cNvPr>
          <p:cNvGraphicFramePr>
            <a:graphicFrameLocks noGrp="1"/>
          </p:cNvGraphicFramePr>
          <p:nvPr>
            <p:extLst>
              <p:ext uri="{D42A27DB-BD31-4B8C-83A1-F6EECF244321}">
                <p14:modId xmlns:p14="http://schemas.microsoft.com/office/powerpoint/2010/main" val="1379782332"/>
              </p:ext>
            </p:extLst>
          </p:nvPr>
        </p:nvGraphicFramePr>
        <p:xfrm>
          <a:off x="2305050" y="2813050"/>
          <a:ext cx="7691615" cy="3383709"/>
        </p:xfrm>
        <a:graphic>
          <a:graphicData uri="http://schemas.openxmlformats.org/drawingml/2006/table">
            <a:tbl>
              <a:tblPr>
                <a:tableStyleId>{284E427A-3D55-4303-BF80-6455036E1DE7}</a:tableStyleId>
              </a:tblPr>
              <a:tblGrid>
                <a:gridCol w="4218660">
                  <a:extLst>
                    <a:ext uri="{9D8B030D-6E8A-4147-A177-3AD203B41FA5}">
                      <a16:colId xmlns:a16="http://schemas.microsoft.com/office/drawing/2014/main" val="4063612367"/>
                    </a:ext>
                  </a:extLst>
                </a:gridCol>
                <a:gridCol w="3472955">
                  <a:extLst>
                    <a:ext uri="{9D8B030D-6E8A-4147-A177-3AD203B41FA5}">
                      <a16:colId xmlns:a16="http://schemas.microsoft.com/office/drawing/2014/main" val="906600743"/>
                    </a:ext>
                  </a:extLst>
                </a:gridCol>
              </a:tblGrid>
              <a:tr h="206124">
                <a:tc>
                  <a:txBody>
                    <a:bodyPr/>
                    <a:lstStyle/>
                    <a:p>
                      <a:pPr algn="ctr">
                        <a:spcBef>
                          <a:spcPts val="300"/>
                        </a:spcBef>
                        <a:spcAft>
                          <a:spcPts val="300"/>
                        </a:spcAft>
                        <a:buNone/>
                      </a:pPr>
                      <a:r>
                        <a:rPr lang="en-GB" sz="1400" b="1" kern="800" dirty="0">
                          <a:effectLst/>
                        </a:rPr>
                        <a:t>Parameter</a:t>
                      </a:r>
                      <a:endParaRPr lang="en-SI" sz="1400" b="1" kern="800" dirty="0">
                        <a:effectLst/>
                        <a:latin typeface="Montserrat Medium" panose="00000600000000000000" pitchFamily="2" charset="0"/>
                        <a:ea typeface="Times New Roman" panose="02020603050405020304" pitchFamily="18" charset="0"/>
                      </a:endParaRPr>
                    </a:p>
                  </a:txBody>
                  <a:tcPr marL="55946" marR="55946" marT="0" marB="0"/>
                </a:tc>
                <a:tc>
                  <a:txBody>
                    <a:bodyPr/>
                    <a:lstStyle/>
                    <a:p>
                      <a:pPr algn="ctr">
                        <a:spcBef>
                          <a:spcPts val="300"/>
                        </a:spcBef>
                        <a:spcAft>
                          <a:spcPts val="300"/>
                        </a:spcAft>
                        <a:buNone/>
                      </a:pPr>
                      <a:r>
                        <a:rPr lang="en-GB" sz="1400" b="1" kern="800" dirty="0">
                          <a:effectLst/>
                        </a:rPr>
                        <a:t>Desired Value</a:t>
                      </a:r>
                      <a:endParaRPr lang="en-SI" sz="1400" b="1" kern="800" dirty="0">
                        <a:effectLst/>
                        <a:latin typeface="Montserrat Medium" panose="00000600000000000000" pitchFamily="2" charset="0"/>
                        <a:ea typeface="Times New Roman" panose="02020603050405020304" pitchFamily="18" charset="0"/>
                      </a:endParaRPr>
                    </a:p>
                  </a:txBody>
                  <a:tcPr marL="55946" marR="55946" marT="0" marB="0"/>
                </a:tc>
                <a:extLst>
                  <a:ext uri="{0D108BD9-81ED-4DB2-BD59-A6C34878D82A}">
                    <a16:rowId xmlns:a16="http://schemas.microsoft.com/office/drawing/2014/main" val="396592535"/>
                  </a:ext>
                </a:extLst>
              </a:tr>
              <a:tr h="206124">
                <a:tc>
                  <a:txBody>
                    <a:bodyPr/>
                    <a:lstStyle/>
                    <a:p>
                      <a:pPr algn="ctr">
                        <a:spcBef>
                          <a:spcPts val="300"/>
                        </a:spcBef>
                        <a:spcAft>
                          <a:spcPts val="300"/>
                        </a:spcAft>
                        <a:buNone/>
                      </a:pPr>
                      <a:r>
                        <a:rPr lang="en-GB" sz="1400" kern="800" dirty="0">
                          <a:effectLst/>
                        </a:rPr>
                        <a:t>Mode of operation</a:t>
                      </a:r>
                      <a:endParaRPr lang="en-SI" sz="1400" kern="800" dirty="0">
                        <a:effectLst/>
                        <a:latin typeface="Montserrat Medium" panose="00000600000000000000" pitchFamily="2" charset="0"/>
                        <a:ea typeface="Times New Roman" panose="02020603050405020304" pitchFamily="18" charset="0"/>
                      </a:endParaRPr>
                    </a:p>
                  </a:txBody>
                  <a:tcPr marL="55946" marR="55946" marT="0" marB="0" anchor="ctr"/>
                </a:tc>
                <a:tc>
                  <a:txBody>
                    <a:bodyPr/>
                    <a:lstStyle/>
                    <a:p>
                      <a:pPr algn="ctr">
                        <a:spcBef>
                          <a:spcPts val="300"/>
                        </a:spcBef>
                        <a:spcAft>
                          <a:spcPts val="300"/>
                        </a:spcAft>
                        <a:buNone/>
                      </a:pPr>
                      <a:r>
                        <a:rPr lang="en-GB" sz="1400" kern="800" dirty="0">
                          <a:effectLst/>
                        </a:rPr>
                        <a:t>Pulsed</a:t>
                      </a:r>
                      <a:endParaRPr lang="en-SI" sz="1400" kern="800" dirty="0">
                        <a:effectLst/>
                        <a:latin typeface="Montserrat Medium" panose="00000600000000000000" pitchFamily="2" charset="0"/>
                        <a:ea typeface="Times New Roman" panose="02020603050405020304" pitchFamily="18" charset="0"/>
                      </a:endParaRPr>
                    </a:p>
                  </a:txBody>
                  <a:tcPr marL="55946" marR="308220" marT="0" marB="0" anchor="ctr"/>
                </a:tc>
                <a:extLst>
                  <a:ext uri="{0D108BD9-81ED-4DB2-BD59-A6C34878D82A}">
                    <a16:rowId xmlns:a16="http://schemas.microsoft.com/office/drawing/2014/main" val="650837739"/>
                  </a:ext>
                </a:extLst>
              </a:tr>
              <a:tr h="206124">
                <a:tc>
                  <a:txBody>
                    <a:bodyPr/>
                    <a:lstStyle/>
                    <a:p>
                      <a:pPr algn="ctr">
                        <a:spcBef>
                          <a:spcPts val="300"/>
                        </a:spcBef>
                        <a:spcAft>
                          <a:spcPts val="300"/>
                        </a:spcAft>
                        <a:buNone/>
                      </a:pPr>
                      <a:r>
                        <a:rPr lang="en-GB" sz="1400" kern="800" dirty="0">
                          <a:effectLst/>
                        </a:rPr>
                        <a:t>LLRF Frequency</a:t>
                      </a:r>
                      <a:endParaRPr lang="en-SI" sz="1400" kern="800" dirty="0">
                        <a:effectLst/>
                        <a:latin typeface="Montserrat Medium" panose="00000600000000000000" pitchFamily="2" charset="0"/>
                        <a:ea typeface="Times New Roman" panose="02020603050405020304" pitchFamily="18" charset="0"/>
                      </a:endParaRPr>
                    </a:p>
                  </a:txBody>
                  <a:tcPr marL="55946" marR="55946" marT="0" marB="0" anchor="ctr"/>
                </a:tc>
                <a:tc>
                  <a:txBody>
                    <a:bodyPr/>
                    <a:lstStyle/>
                    <a:p>
                      <a:pPr algn="ctr">
                        <a:spcBef>
                          <a:spcPts val="300"/>
                        </a:spcBef>
                        <a:spcAft>
                          <a:spcPts val="300"/>
                        </a:spcAft>
                        <a:buNone/>
                      </a:pPr>
                      <a:r>
                        <a:rPr lang="en-GB" sz="1400" kern="800">
                          <a:effectLst/>
                        </a:rPr>
                        <a:t>11.9942 GHz</a:t>
                      </a:r>
                      <a:endParaRPr lang="en-SI" sz="1400" kern="800">
                        <a:effectLst/>
                        <a:latin typeface="Montserrat Medium" panose="00000600000000000000" pitchFamily="2" charset="0"/>
                        <a:ea typeface="Times New Roman" panose="02020603050405020304" pitchFamily="18" charset="0"/>
                      </a:endParaRPr>
                    </a:p>
                  </a:txBody>
                  <a:tcPr marL="55946" marR="308220" marT="0" marB="0" anchor="ctr"/>
                </a:tc>
                <a:extLst>
                  <a:ext uri="{0D108BD9-81ED-4DB2-BD59-A6C34878D82A}">
                    <a16:rowId xmlns:a16="http://schemas.microsoft.com/office/drawing/2014/main" val="2727879588"/>
                  </a:ext>
                </a:extLst>
              </a:tr>
              <a:tr h="206124">
                <a:tc>
                  <a:txBody>
                    <a:bodyPr/>
                    <a:lstStyle/>
                    <a:p>
                      <a:pPr algn="ctr">
                        <a:spcBef>
                          <a:spcPts val="300"/>
                        </a:spcBef>
                        <a:spcAft>
                          <a:spcPts val="300"/>
                        </a:spcAft>
                        <a:buNone/>
                      </a:pPr>
                      <a:r>
                        <a:rPr lang="en-GB" sz="1400" kern="800" dirty="0">
                          <a:effectLst/>
                        </a:rPr>
                        <a:t>MO input level</a:t>
                      </a:r>
                      <a:endParaRPr lang="en-SI" sz="1400" kern="800" dirty="0">
                        <a:effectLst/>
                        <a:latin typeface="Montserrat Medium" panose="00000600000000000000" pitchFamily="2" charset="0"/>
                        <a:ea typeface="Times New Roman" panose="02020603050405020304" pitchFamily="18" charset="0"/>
                      </a:endParaRPr>
                    </a:p>
                  </a:txBody>
                  <a:tcPr marL="55946" marR="55946" marT="0" marB="0" anchor="ctr"/>
                </a:tc>
                <a:tc>
                  <a:txBody>
                    <a:bodyPr/>
                    <a:lstStyle/>
                    <a:p>
                      <a:pPr algn="ctr">
                        <a:spcBef>
                          <a:spcPts val="300"/>
                        </a:spcBef>
                        <a:spcAft>
                          <a:spcPts val="300"/>
                        </a:spcAft>
                        <a:buNone/>
                      </a:pPr>
                      <a:r>
                        <a:rPr lang="en-GB" sz="1400" kern="800" dirty="0">
                          <a:effectLst/>
                        </a:rPr>
                        <a:t>0 dBm</a:t>
                      </a:r>
                      <a:endParaRPr lang="en-SI" sz="1400" kern="800" dirty="0">
                        <a:effectLst/>
                        <a:latin typeface="Montserrat Medium" panose="00000600000000000000" pitchFamily="2" charset="0"/>
                        <a:ea typeface="Times New Roman" panose="02020603050405020304" pitchFamily="18" charset="0"/>
                      </a:endParaRPr>
                    </a:p>
                  </a:txBody>
                  <a:tcPr marL="55946" marR="308220" marT="0" marB="0" anchor="ctr"/>
                </a:tc>
                <a:extLst>
                  <a:ext uri="{0D108BD9-81ED-4DB2-BD59-A6C34878D82A}">
                    <a16:rowId xmlns:a16="http://schemas.microsoft.com/office/drawing/2014/main" val="311766472"/>
                  </a:ext>
                </a:extLst>
              </a:tr>
              <a:tr h="206124">
                <a:tc>
                  <a:txBody>
                    <a:bodyPr/>
                    <a:lstStyle/>
                    <a:p>
                      <a:pPr algn="ctr">
                        <a:spcBef>
                          <a:spcPts val="300"/>
                        </a:spcBef>
                        <a:spcAft>
                          <a:spcPts val="300"/>
                        </a:spcAft>
                        <a:buNone/>
                      </a:pPr>
                      <a:r>
                        <a:rPr lang="en-GB" sz="1400" kern="800" dirty="0">
                          <a:effectLst/>
                        </a:rPr>
                        <a:t>Nominal Pulse length</a:t>
                      </a:r>
                      <a:endParaRPr lang="en-SI" sz="1400" kern="800" dirty="0">
                        <a:effectLst/>
                        <a:latin typeface="Montserrat Medium" panose="00000600000000000000" pitchFamily="2" charset="0"/>
                        <a:ea typeface="Times New Roman" panose="02020603050405020304" pitchFamily="18" charset="0"/>
                      </a:endParaRPr>
                    </a:p>
                  </a:txBody>
                  <a:tcPr marL="55946" marR="55946" marT="0" marB="0" anchor="ctr"/>
                </a:tc>
                <a:tc>
                  <a:txBody>
                    <a:bodyPr/>
                    <a:lstStyle/>
                    <a:p>
                      <a:pPr algn="ctr">
                        <a:spcBef>
                          <a:spcPts val="300"/>
                        </a:spcBef>
                        <a:spcAft>
                          <a:spcPts val="300"/>
                        </a:spcAft>
                        <a:buNone/>
                      </a:pPr>
                      <a:r>
                        <a:rPr lang="en-GB" sz="1400" kern="800" dirty="0">
                          <a:effectLst/>
                        </a:rPr>
                        <a:t>1.55µs</a:t>
                      </a:r>
                      <a:endParaRPr lang="en-SI" sz="1400" kern="800" dirty="0">
                        <a:effectLst/>
                        <a:latin typeface="Montserrat Medium" panose="00000600000000000000" pitchFamily="2" charset="0"/>
                        <a:ea typeface="Times New Roman" panose="02020603050405020304" pitchFamily="18" charset="0"/>
                      </a:endParaRPr>
                    </a:p>
                  </a:txBody>
                  <a:tcPr marL="55946" marR="308220" marT="0" marB="0" anchor="ctr"/>
                </a:tc>
                <a:extLst>
                  <a:ext uri="{0D108BD9-81ED-4DB2-BD59-A6C34878D82A}">
                    <a16:rowId xmlns:a16="http://schemas.microsoft.com/office/drawing/2014/main" val="3966316953"/>
                  </a:ext>
                </a:extLst>
              </a:tr>
              <a:tr h="231467">
                <a:tc>
                  <a:txBody>
                    <a:bodyPr/>
                    <a:lstStyle/>
                    <a:p>
                      <a:pPr algn="ctr">
                        <a:spcBef>
                          <a:spcPts val="300"/>
                        </a:spcBef>
                        <a:spcAft>
                          <a:spcPts val="300"/>
                        </a:spcAft>
                        <a:buNone/>
                      </a:pPr>
                      <a:r>
                        <a:rPr lang="en-GB" sz="1400" kern="800" dirty="0">
                          <a:effectLst/>
                        </a:rPr>
                        <a:t>Averaging window</a:t>
                      </a:r>
                      <a:endParaRPr lang="en-SI" sz="1400" kern="800" dirty="0">
                        <a:effectLst/>
                        <a:latin typeface="Montserrat Medium" panose="00000600000000000000" pitchFamily="2" charset="0"/>
                        <a:ea typeface="Times New Roman" panose="02020603050405020304" pitchFamily="18" charset="0"/>
                      </a:endParaRPr>
                    </a:p>
                  </a:txBody>
                  <a:tcPr marL="55946" marR="55946" marT="0" marB="0" anchor="ctr"/>
                </a:tc>
                <a:tc>
                  <a:txBody>
                    <a:bodyPr/>
                    <a:lstStyle/>
                    <a:p>
                      <a:pPr algn="ctr">
                        <a:spcBef>
                          <a:spcPts val="300"/>
                        </a:spcBef>
                        <a:spcAft>
                          <a:spcPts val="300"/>
                        </a:spcAft>
                        <a:buNone/>
                      </a:pPr>
                      <a:r>
                        <a:rPr lang="en-GB" sz="1400" kern="800">
                          <a:effectLst/>
                        </a:rPr>
                        <a:t>final 0.15 µs of the RF pulse</a:t>
                      </a:r>
                      <a:endParaRPr lang="en-SI" sz="1400" kern="800">
                        <a:effectLst/>
                        <a:latin typeface="Montserrat Medium" panose="00000600000000000000" pitchFamily="2" charset="0"/>
                        <a:ea typeface="Times New Roman" panose="02020603050405020304" pitchFamily="18" charset="0"/>
                      </a:endParaRPr>
                    </a:p>
                  </a:txBody>
                  <a:tcPr marL="55946" marR="308220" marT="0" marB="0" anchor="ctr"/>
                </a:tc>
                <a:extLst>
                  <a:ext uri="{0D108BD9-81ED-4DB2-BD59-A6C34878D82A}">
                    <a16:rowId xmlns:a16="http://schemas.microsoft.com/office/drawing/2014/main" val="2774897860"/>
                  </a:ext>
                </a:extLst>
              </a:tr>
              <a:tr h="206124">
                <a:tc>
                  <a:txBody>
                    <a:bodyPr/>
                    <a:lstStyle/>
                    <a:p>
                      <a:pPr algn="ctr">
                        <a:spcBef>
                          <a:spcPts val="300"/>
                        </a:spcBef>
                        <a:spcAft>
                          <a:spcPts val="300"/>
                        </a:spcAft>
                        <a:buNone/>
                      </a:pPr>
                      <a:r>
                        <a:rPr lang="en-GB" sz="1400" kern="800" dirty="0">
                          <a:effectLst/>
                        </a:rPr>
                        <a:t>Sampling rate</a:t>
                      </a:r>
                      <a:endParaRPr lang="en-SI" sz="1400" kern="800" dirty="0">
                        <a:effectLst/>
                        <a:latin typeface="Montserrat Medium" panose="00000600000000000000" pitchFamily="2" charset="0"/>
                        <a:ea typeface="Times New Roman" panose="02020603050405020304" pitchFamily="18" charset="0"/>
                      </a:endParaRPr>
                    </a:p>
                  </a:txBody>
                  <a:tcPr marL="55946" marR="55946" marT="0" marB="0" anchor="ctr"/>
                </a:tc>
                <a:tc>
                  <a:txBody>
                    <a:bodyPr/>
                    <a:lstStyle/>
                    <a:p>
                      <a:pPr algn="ctr">
                        <a:spcBef>
                          <a:spcPts val="300"/>
                        </a:spcBef>
                        <a:spcAft>
                          <a:spcPts val="300"/>
                        </a:spcAft>
                        <a:buNone/>
                      </a:pPr>
                      <a:r>
                        <a:rPr lang="en-GB" sz="1400" kern="800" dirty="0">
                          <a:effectLst/>
                        </a:rPr>
                        <a:t>&gt;230 MHz</a:t>
                      </a:r>
                      <a:endParaRPr lang="en-SI" sz="1400" kern="800" dirty="0">
                        <a:effectLst/>
                        <a:latin typeface="Montserrat Medium" panose="00000600000000000000" pitchFamily="2" charset="0"/>
                        <a:ea typeface="Times New Roman" panose="02020603050405020304" pitchFamily="18" charset="0"/>
                      </a:endParaRPr>
                    </a:p>
                  </a:txBody>
                  <a:tcPr marL="55946" marR="308220" marT="0" marB="0" anchor="ctr"/>
                </a:tc>
                <a:extLst>
                  <a:ext uri="{0D108BD9-81ED-4DB2-BD59-A6C34878D82A}">
                    <a16:rowId xmlns:a16="http://schemas.microsoft.com/office/drawing/2014/main" val="2146359000"/>
                  </a:ext>
                </a:extLst>
              </a:tr>
              <a:tr h="244722">
                <a:tc>
                  <a:txBody>
                    <a:bodyPr/>
                    <a:lstStyle/>
                    <a:p>
                      <a:pPr algn="ctr">
                        <a:spcBef>
                          <a:spcPts val="300"/>
                        </a:spcBef>
                        <a:spcAft>
                          <a:spcPts val="300"/>
                        </a:spcAft>
                        <a:buNone/>
                      </a:pPr>
                      <a:r>
                        <a:rPr lang="en-GB" sz="1400" kern="800" dirty="0">
                          <a:effectLst/>
                        </a:rPr>
                        <a:t>RF pulse max. repetition rate</a:t>
                      </a:r>
                      <a:endParaRPr lang="en-SI" sz="1400" kern="800" dirty="0">
                        <a:effectLst/>
                        <a:latin typeface="Montserrat Medium" panose="00000600000000000000" pitchFamily="2" charset="0"/>
                        <a:ea typeface="Times New Roman" panose="02020603050405020304" pitchFamily="18" charset="0"/>
                      </a:endParaRPr>
                    </a:p>
                  </a:txBody>
                  <a:tcPr marL="55946" marR="55946" marT="0" marB="0" anchor="ctr"/>
                </a:tc>
                <a:tc>
                  <a:txBody>
                    <a:bodyPr/>
                    <a:lstStyle/>
                    <a:p>
                      <a:pPr algn="ctr">
                        <a:spcBef>
                          <a:spcPts val="300"/>
                        </a:spcBef>
                        <a:spcAft>
                          <a:spcPts val="300"/>
                        </a:spcAft>
                        <a:buNone/>
                      </a:pPr>
                      <a:r>
                        <a:rPr lang="en-GB" sz="1400" kern="800" dirty="0">
                          <a:effectLst/>
                        </a:rPr>
                        <a:t>≥ 400 Hz</a:t>
                      </a:r>
                      <a:endParaRPr lang="en-SI" sz="1400" kern="800" dirty="0">
                        <a:effectLst/>
                        <a:latin typeface="Montserrat Medium" panose="00000600000000000000" pitchFamily="2" charset="0"/>
                        <a:ea typeface="Times New Roman" panose="02020603050405020304" pitchFamily="18" charset="0"/>
                      </a:endParaRPr>
                    </a:p>
                  </a:txBody>
                  <a:tcPr marL="55946" marR="308220" marT="0" marB="0" anchor="ctr"/>
                </a:tc>
                <a:extLst>
                  <a:ext uri="{0D108BD9-81ED-4DB2-BD59-A6C34878D82A}">
                    <a16:rowId xmlns:a16="http://schemas.microsoft.com/office/drawing/2014/main" val="42265725"/>
                  </a:ext>
                </a:extLst>
              </a:tr>
              <a:tr h="412247">
                <a:tc>
                  <a:txBody>
                    <a:bodyPr/>
                    <a:lstStyle/>
                    <a:p>
                      <a:pPr algn="ctr">
                        <a:spcBef>
                          <a:spcPts val="300"/>
                        </a:spcBef>
                        <a:spcAft>
                          <a:spcPts val="300"/>
                        </a:spcAft>
                        <a:buNone/>
                      </a:pPr>
                      <a:r>
                        <a:rPr lang="en-GB" sz="1400" kern="800" dirty="0">
                          <a:effectLst/>
                        </a:rPr>
                        <a:t>Front-End pulse-to-pulse detectable amplitude noise (400 pulses) </a:t>
                      </a:r>
                      <a:endParaRPr lang="en-SI" sz="1400" kern="800" dirty="0">
                        <a:effectLst/>
                        <a:latin typeface="Montserrat Medium" panose="00000600000000000000" pitchFamily="2" charset="0"/>
                        <a:ea typeface="Times New Roman" panose="02020603050405020304" pitchFamily="18" charset="0"/>
                      </a:endParaRPr>
                    </a:p>
                  </a:txBody>
                  <a:tcPr marL="55946" marR="55946" marT="0" marB="0" anchor="ctr"/>
                </a:tc>
                <a:tc>
                  <a:txBody>
                    <a:bodyPr/>
                    <a:lstStyle/>
                    <a:p>
                      <a:pPr algn="ctr">
                        <a:spcBef>
                          <a:spcPts val="300"/>
                        </a:spcBef>
                        <a:spcAft>
                          <a:spcPts val="300"/>
                        </a:spcAft>
                        <a:buNone/>
                      </a:pPr>
                      <a:r>
                        <a:rPr lang="en-GB" sz="1400" kern="800" dirty="0">
                          <a:effectLst/>
                        </a:rPr>
                        <a:t>≤ 0.015% RMS</a:t>
                      </a:r>
                      <a:endParaRPr lang="en-SI" sz="1400" kern="800" dirty="0">
                        <a:effectLst/>
                        <a:latin typeface="Montserrat Medium" panose="00000600000000000000" pitchFamily="2" charset="0"/>
                        <a:ea typeface="Times New Roman" panose="02020603050405020304" pitchFamily="18" charset="0"/>
                      </a:endParaRPr>
                    </a:p>
                  </a:txBody>
                  <a:tcPr marL="55946" marR="308220" marT="0" marB="0" anchor="ctr"/>
                </a:tc>
                <a:extLst>
                  <a:ext uri="{0D108BD9-81ED-4DB2-BD59-A6C34878D82A}">
                    <a16:rowId xmlns:a16="http://schemas.microsoft.com/office/drawing/2014/main" val="3905568194"/>
                  </a:ext>
                </a:extLst>
              </a:tr>
              <a:tr h="412247">
                <a:tc>
                  <a:txBody>
                    <a:bodyPr/>
                    <a:lstStyle/>
                    <a:p>
                      <a:pPr algn="ctr">
                        <a:spcBef>
                          <a:spcPts val="300"/>
                        </a:spcBef>
                        <a:spcAft>
                          <a:spcPts val="300"/>
                        </a:spcAft>
                        <a:buNone/>
                      </a:pPr>
                      <a:r>
                        <a:rPr lang="en-GB" sz="1400" kern="800" dirty="0">
                          <a:effectLst/>
                        </a:rPr>
                        <a:t>Front-End pulse-to-pulse detectable phase noise (400 pulses)</a:t>
                      </a:r>
                      <a:endParaRPr lang="en-SI" sz="1400" kern="800" dirty="0">
                        <a:effectLst/>
                        <a:latin typeface="Montserrat Medium" panose="00000600000000000000" pitchFamily="2" charset="0"/>
                        <a:ea typeface="Times New Roman" panose="02020603050405020304" pitchFamily="18" charset="0"/>
                      </a:endParaRPr>
                    </a:p>
                  </a:txBody>
                  <a:tcPr marL="55946" marR="55946" marT="0" marB="0" anchor="ctr"/>
                </a:tc>
                <a:tc>
                  <a:txBody>
                    <a:bodyPr/>
                    <a:lstStyle/>
                    <a:p>
                      <a:pPr algn="ctr">
                        <a:spcBef>
                          <a:spcPts val="300"/>
                        </a:spcBef>
                        <a:spcAft>
                          <a:spcPts val="300"/>
                        </a:spcAft>
                        <a:buNone/>
                      </a:pPr>
                      <a:r>
                        <a:rPr lang="en-GB" sz="1400" kern="800" dirty="0">
                          <a:effectLst/>
                        </a:rPr>
                        <a:t>≤ 0.015° RMS</a:t>
                      </a:r>
                      <a:endParaRPr lang="en-SI" sz="1400" kern="800" dirty="0">
                        <a:effectLst/>
                        <a:latin typeface="Montserrat Medium" panose="00000600000000000000" pitchFamily="2" charset="0"/>
                        <a:ea typeface="Times New Roman" panose="02020603050405020304" pitchFamily="18" charset="0"/>
                      </a:endParaRPr>
                    </a:p>
                  </a:txBody>
                  <a:tcPr marL="55946" marR="308220" marT="0" marB="0" anchor="ctr"/>
                </a:tc>
                <a:extLst>
                  <a:ext uri="{0D108BD9-81ED-4DB2-BD59-A6C34878D82A}">
                    <a16:rowId xmlns:a16="http://schemas.microsoft.com/office/drawing/2014/main" val="4170852950"/>
                  </a:ext>
                </a:extLst>
              </a:tr>
              <a:tr h="412247">
                <a:tc>
                  <a:txBody>
                    <a:bodyPr/>
                    <a:lstStyle/>
                    <a:p>
                      <a:pPr algn="ctr">
                        <a:spcBef>
                          <a:spcPts val="300"/>
                        </a:spcBef>
                        <a:spcAft>
                          <a:spcPts val="300"/>
                        </a:spcAft>
                        <a:buNone/>
                      </a:pPr>
                      <a:r>
                        <a:rPr lang="en-GB" sz="1400" kern="800">
                          <a:effectLst/>
                        </a:rPr>
                        <a:t>Back-end pulse-to-pulse added amplitude noise (400 pulses)</a:t>
                      </a:r>
                      <a:endParaRPr lang="en-SI" sz="1400" kern="800">
                        <a:effectLst/>
                        <a:latin typeface="Montserrat Medium" panose="00000600000000000000" pitchFamily="2" charset="0"/>
                        <a:ea typeface="Times New Roman" panose="02020603050405020304" pitchFamily="18" charset="0"/>
                      </a:endParaRPr>
                    </a:p>
                  </a:txBody>
                  <a:tcPr marL="55946" marR="55946" marT="0" marB="0" anchor="ctr"/>
                </a:tc>
                <a:tc>
                  <a:txBody>
                    <a:bodyPr/>
                    <a:lstStyle/>
                    <a:p>
                      <a:pPr algn="ctr">
                        <a:spcBef>
                          <a:spcPts val="300"/>
                        </a:spcBef>
                        <a:spcAft>
                          <a:spcPts val="300"/>
                        </a:spcAft>
                        <a:buNone/>
                      </a:pPr>
                      <a:r>
                        <a:rPr lang="en-GB" sz="1400" kern="800" dirty="0">
                          <a:effectLst/>
                        </a:rPr>
                        <a:t>≤ 0.015% RMS</a:t>
                      </a:r>
                      <a:endParaRPr lang="en-SI" sz="1400" kern="800" dirty="0">
                        <a:effectLst/>
                        <a:latin typeface="Montserrat Medium" panose="00000600000000000000" pitchFamily="2" charset="0"/>
                        <a:ea typeface="Times New Roman" panose="02020603050405020304" pitchFamily="18" charset="0"/>
                      </a:endParaRPr>
                    </a:p>
                  </a:txBody>
                  <a:tcPr marL="55946" marR="308220" marT="0" marB="0" anchor="ctr"/>
                </a:tc>
                <a:extLst>
                  <a:ext uri="{0D108BD9-81ED-4DB2-BD59-A6C34878D82A}">
                    <a16:rowId xmlns:a16="http://schemas.microsoft.com/office/drawing/2014/main" val="158194945"/>
                  </a:ext>
                </a:extLst>
              </a:tr>
              <a:tr h="347200">
                <a:tc>
                  <a:txBody>
                    <a:bodyPr/>
                    <a:lstStyle/>
                    <a:p>
                      <a:pPr algn="ctr">
                        <a:spcBef>
                          <a:spcPts val="300"/>
                        </a:spcBef>
                        <a:spcAft>
                          <a:spcPts val="300"/>
                        </a:spcAft>
                        <a:buNone/>
                      </a:pPr>
                      <a:r>
                        <a:rPr lang="en-GB" sz="1400" kern="800">
                          <a:effectLst/>
                        </a:rPr>
                        <a:t>Back-end pulse-to-pulse added phase noise (400 pulses)</a:t>
                      </a:r>
                      <a:endParaRPr lang="en-SI" sz="1400" kern="800">
                        <a:effectLst/>
                        <a:latin typeface="Montserrat Medium" panose="00000600000000000000" pitchFamily="2" charset="0"/>
                        <a:ea typeface="Times New Roman" panose="02020603050405020304" pitchFamily="18" charset="0"/>
                      </a:endParaRPr>
                    </a:p>
                  </a:txBody>
                  <a:tcPr marL="55946" marR="55946" marT="0" marB="0" anchor="ctr"/>
                </a:tc>
                <a:tc>
                  <a:txBody>
                    <a:bodyPr/>
                    <a:lstStyle/>
                    <a:p>
                      <a:pPr algn="ctr">
                        <a:spcBef>
                          <a:spcPts val="300"/>
                        </a:spcBef>
                        <a:spcAft>
                          <a:spcPts val="300"/>
                        </a:spcAft>
                        <a:buNone/>
                      </a:pPr>
                      <a:r>
                        <a:rPr lang="en-GB" sz="1400" kern="800" dirty="0">
                          <a:effectLst/>
                        </a:rPr>
                        <a:t>≤ 0.015° RMS</a:t>
                      </a:r>
                      <a:r>
                        <a:rPr lang="sl-SI" sz="1400" kern="800" dirty="0">
                          <a:effectLst/>
                        </a:rPr>
                        <a:t> (&lt; 3.5 </a:t>
                      </a:r>
                      <a:r>
                        <a:rPr lang="sl-SI" sz="1400" kern="800" dirty="0" err="1">
                          <a:effectLst/>
                        </a:rPr>
                        <a:t>fs</a:t>
                      </a:r>
                      <a:r>
                        <a:rPr lang="sl-SI" sz="1400" kern="800" dirty="0">
                          <a:effectLst/>
                        </a:rPr>
                        <a:t>)</a:t>
                      </a:r>
                      <a:endParaRPr lang="en-SI" sz="1400" kern="800" dirty="0">
                        <a:effectLst/>
                        <a:latin typeface="Montserrat Medium" panose="00000600000000000000" pitchFamily="2" charset="0"/>
                        <a:ea typeface="Times New Roman" panose="02020603050405020304" pitchFamily="18" charset="0"/>
                      </a:endParaRPr>
                    </a:p>
                  </a:txBody>
                  <a:tcPr marL="55946" marR="308220" marT="0" marB="0" anchor="ctr"/>
                </a:tc>
                <a:extLst>
                  <a:ext uri="{0D108BD9-81ED-4DB2-BD59-A6C34878D82A}">
                    <a16:rowId xmlns:a16="http://schemas.microsoft.com/office/drawing/2014/main" val="38093394"/>
                  </a:ext>
                </a:extLst>
              </a:tr>
            </a:tbl>
          </a:graphicData>
        </a:graphic>
      </p:graphicFrame>
      <p:sp>
        <p:nvSpPr>
          <p:cNvPr id="4" name="Slide Number Placeholder 5">
            <a:extLst>
              <a:ext uri="{FF2B5EF4-FFF2-40B4-BE49-F238E27FC236}">
                <a16:creationId xmlns:a16="http://schemas.microsoft.com/office/drawing/2014/main" id="{854DA2DB-1CC9-CF42-2795-05295853B65D}"/>
              </a:ext>
            </a:extLst>
          </p:cNvPr>
          <p:cNvSpPr txBox="1">
            <a:spLocks/>
          </p:cNvSpPr>
          <p:nvPr/>
        </p:nvSpPr>
        <p:spPr>
          <a:xfrm>
            <a:off x="10401300" y="6400800"/>
            <a:ext cx="2743200" cy="365125"/>
          </a:xfrm>
          <a:prstGeom prst="rect">
            <a:avLst/>
          </a:prstGeom>
        </p:spPr>
        <p:txBody>
          <a:bodyPr vert="horz" lIns="91440" tIns="45720" rIns="91440" bIns="45720" rtlCol="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6283450-190A-4CAB-98B9-0B509EA200E9}" type="slidenum">
              <a:rPr lang="LID4096" sz="1200" smtClean="0">
                <a:solidFill>
                  <a:srgbClr val="E7E7E9"/>
                </a:solidFill>
              </a:rPr>
              <a:pPr/>
              <a:t>13</a:t>
            </a:fld>
            <a:endParaRPr lang="LID4096" sz="1200" dirty="0">
              <a:solidFill>
                <a:srgbClr val="E7E7E9"/>
              </a:solidFill>
            </a:endParaRPr>
          </a:p>
        </p:txBody>
      </p:sp>
      <p:sp>
        <p:nvSpPr>
          <p:cNvPr id="5" name="Footer Placeholder 7">
            <a:extLst>
              <a:ext uri="{FF2B5EF4-FFF2-40B4-BE49-F238E27FC236}">
                <a16:creationId xmlns:a16="http://schemas.microsoft.com/office/drawing/2014/main" id="{1864DD4A-0B76-EBA2-8781-96F1D811E284}"/>
              </a:ext>
            </a:extLst>
          </p:cNvPr>
          <p:cNvSpPr txBox="1">
            <a:spLocks/>
          </p:cNvSpPr>
          <p:nvPr/>
        </p:nvSpPr>
        <p:spPr>
          <a:xfrm>
            <a:off x="4038600" y="6400800"/>
            <a:ext cx="4114800"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solidFill>
                  <a:srgbClr val="E7E7E9"/>
                </a:solidFill>
              </a:rPr>
              <a:t>EuPRAXIA-DN Camp II: Science</a:t>
            </a:r>
            <a:r>
              <a:rPr lang="sl-SI" sz="1200" dirty="0">
                <a:solidFill>
                  <a:srgbClr val="E7E7E9"/>
                </a:solidFill>
              </a:rPr>
              <a:t>, </a:t>
            </a:r>
            <a:r>
              <a:rPr lang="sl-SI" sz="1200" dirty="0" err="1">
                <a:solidFill>
                  <a:srgbClr val="E7E7E9"/>
                </a:solidFill>
              </a:rPr>
              <a:t>Lisbon</a:t>
            </a:r>
            <a:endParaRPr lang="LID4096" sz="1200" dirty="0">
              <a:solidFill>
                <a:srgbClr val="E7E7E9"/>
              </a:solidFill>
            </a:endParaRPr>
          </a:p>
        </p:txBody>
      </p:sp>
    </p:spTree>
    <p:extLst>
      <p:ext uri="{BB962C8B-B14F-4D97-AF65-F5344CB8AC3E}">
        <p14:creationId xmlns:p14="http://schemas.microsoft.com/office/powerpoint/2010/main" val="280293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04DB4-46CE-AB15-1DF4-B297AD2786A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286828B-23AA-79D0-BEEE-9CAC09FE30EC}"/>
              </a:ext>
            </a:extLst>
          </p:cNvPr>
          <p:cNvSpPr>
            <a:spLocks noGrp="1"/>
          </p:cNvSpPr>
          <p:nvPr>
            <p:ph type="title"/>
          </p:nvPr>
        </p:nvSpPr>
        <p:spPr>
          <a:xfrm>
            <a:off x="0" y="-19049"/>
            <a:ext cx="12192000" cy="908720"/>
          </a:xfrm>
        </p:spPr>
        <p:txBody>
          <a:bodyPr>
            <a:normAutofit/>
          </a:bodyPr>
          <a:lstStyle/>
          <a:p>
            <a:pPr>
              <a:lnSpc>
                <a:spcPct val="140000"/>
              </a:lnSpc>
            </a:pPr>
            <a:r>
              <a:rPr lang="sl-SI" sz="3600" dirty="0"/>
              <a:t>EuPRAXIA – X Band </a:t>
            </a:r>
            <a:r>
              <a:rPr lang="sl-SI" sz="3600" dirty="0" err="1"/>
              <a:t>Low</a:t>
            </a:r>
            <a:r>
              <a:rPr lang="sl-SI" sz="3600" dirty="0"/>
              <a:t> </a:t>
            </a:r>
            <a:r>
              <a:rPr lang="sl-SI" sz="3600" dirty="0" err="1"/>
              <a:t>Level</a:t>
            </a:r>
            <a:r>
              <a:rPr lang="sl-SI" sz="3600" dirty="0"/>
              <a:t> RF (II)</a:t>
            </a:r>
            <a:endParaRPr lang="sl-SI" altLang="en-US" sz="3600" dirty="0">
              <a:latin typeface="Montserrat Medium" pitchFamily="2" charset="-18"/>
              <a:ea typeface="Gotham Book" charset="0"/>
              <a:cs typeface="Arial"/>
            </a:endParaRPr>
          </a:p>
        </p:txBody>
      </p:sp>
      <p:sp>
        <p:nvSpPr>
          <p:cNvPr id="2" name="TextBox 1">
            <a:extLst>
              <a:ext uri="{FF2B5EF4-FFF2-40B4-BE49-F238E27FC236}">
                <a16:creationId xmlns:a16="http://schemas.microsoft.com/office/drawing/2014/main" id="{3E37EF4C-3256-2D55-CDB2-E91EE9D47349}"/>
              </a:ext>
            </a:extLst>
          </p:cNvPr>
          <p:cNvSpPr txBox="1"/>
          <p:nvPr/>
        </p:nvSpPr>
        <p:spPr>
          <a:xfrm>
            <a:off x="418562" y="799225"/>
            <a:ext cx="11702163" cy="3139321"/>
          </a:xfrm>
          <a:prstGeom prst="rect">
            <a:avLst/>
          </a:prstGeom>
          <a:noFill/>
        </p:spPr>
        <p:txBody>
          <a:bodyPr wrap="square" rtlCol="0">
            <a:spAutoFit/>
          </a:bodyPr>
          <a:lstStyle/>
          <a:p>
            <a:endParaRPr lang="sl-SI" b="1" dirty="0">
              <a:solidFill>
                <a:srgbClr val="242424"/>
              </a:solidFill>
              <a:latin typeface="Montserrat" pitchFamily="2" charset="-18"/>
            </a:endParaRPr>
          </a:p>
          <a:p>
            <a:pPr marL="285750" indent="-285750" algn="just">
              <a:buFont typeface="Arial" panose="020B0604020202020204" pitchFamily="34" charset="0"/>
              <a:buChar char="•"/>
            </a:pPr>
            <a:r>
              <a:rPr lang="sl-SI" dirty="0" err="1">
                <a:solidFill>
                  <a:srgbClr val="242424"/>
                </a:solidFill>
                <a:latin typeface="Montserrat" panose="00000500000000000000" pitchFamily="2" charset="0"/>
              </a:rPr>
              <a:t>Demonstrated</a:t>
            </a:r>
            <a:r>
              <a:rPr lang="sl-SI" dirty="0">
                <a:solidFill>
                  <a:srgbClr val="242424"/>
                </a:solidFill>
                <a:latin typeface="Montserrat" panose="00000500000000000000" pitchFamily="2" charset="0"/>
              </a:rPr>
              <a:t> </a:t>
            </a:r>
            <a:r>
              <a:rPr lang="sl-SI" dirty="0" err="1">
                <a:solidFill>
                  <a:srgbClr val="242424"/>
                </a:solidFill>
                <a:latin typeface="Montserrat" panose="00000500000000000000" pitchFamily="2" charset="0"/>
              </a:rPr>
              <a:t>excellent</a:t>
            </a:r>
            <a:r>
              <a:rPr lang="sl-SI" dirty="0">
                <a:solidFill>
                  <a:srgbClr val="242424"/>
                </a:solidFill>
                <a:latin typeface="Montserrat" panose="00000500000000000000" pitchFamily="2" charset="0"/>
              </a:rPr>
              <a:t> amplitude and phase </a:t>
            </a:r>
            <a:r>
              <a:rPr lang="sl-SI" dirty="0" err="1">
                <a:solidFill>
                  <a:srgbClr val="242424"/>
                </a:solidFill>
                <a:latin typeface="Montserrat" panose="00000500000000000000" pitchFamily="2" charset="0"/>
              </a:rPr>
              <a:t>stability</a:t>
            </a:r>
            <a:r>
              <a:rPr lang="sl-SI" dirty="0">
                <a:solidFill>
                  <a:srgbClr val="242424"/>
                </a:solidFill>
                <a:latin typeface="Montserrat" panose="00000500000000000000" pitchFamily="2" charset="0"/>
              </a:rPr>
              <a:t> in </a:t>
            </a:r>
            <a:r>
              <a:rPr lang="sl-SI" dirty="0" err="1">
                <a:solidFill>
                  <a:srgbClr val="242424"/>
                </a:solidFill>
                <a:latin typeface="Montserrat" panose="00000500000000000000" pitchFamily="2" charset="0"/>
              </a:rPr>
              <a:t>both</a:t>
            </a:r>
            <a:r>
              <a:rPr lang="sl-SI" dirty="0">
                <a:solidFill>
                  <a:srgbClr val="242424"/>
                </a:solidFill>
                <a:latin typeface="Montserrat" panose="00000500000000000000" pitchFamily="2" charset="0"/>
              </a:rPr>
              <a:t> front-end and back-end </a:t>
            </a:r>
            <a:r>
              <a:rPr lang="sl-SI" dirty="0" err="1">
                <a:solidFill>
                  <a:srgbClr val="242424"/>
                </a:solidFill>
                <a:latin typeface="Montserrat" panose="00000500000000000000" pitchFamily="2" charset="0"/>
              </a:rPr>
              <a:t>sections</a:t>
            </a:r>
            <a:endParaRPr lang="sl-SI" dirty="0">
              <a:solidFill>
                <a:srgbClr val="242424"/>
              </a:solidFill>
              <a:latin typeface="Montserrat" panose="00000500000000000000" pitchFamily="2" charset="0"/>
            </a:endParaRPr>
          </a:p>
          <a:p>
            <a:pPr marL="285750" indent="-285750" algn="just">
              <a:buFont typeface="Arial" panose="020B0604020202020204" pitchFamily="34" charset="0"/>
              <a:buChar char="•"/>
            </a:pPr>
            <a:endParaRPr lang="sl-SI" dirty="0">
              <a:solidFill>
                <a:srgbClr val="242424"/>
              </a:solidFill>
              <a:latin typeface="Montserrat" panose="00000500000000000000" pitchFamily="2" charset="0"/>
            </a:endParaRPr>
          </a:p>
          <a:p>
            <a:pPr marL="285750" indent="-285750" algn="just">
              <a:buFont typeface="Arial" panose="020B0604020202020204" pitchFamily="34" charset="0"/>
              <a:buChar char="•"/>
            </a:pPr>
            <a:r>
              <a:rPr lang="sl-SI" dirty="0">
                <a:solidFill>
                  <a:srgbClr val="242424"/>
                </a:solidFill>
                <a:latin typeface="Montserrat" panose="00000500000000000000" pitchFamily="2" charset="0"/>
              </a:rPr>
              <a:t>Front-End </a:t>
            </a:r>
            <a:r>
              <a:rPr lang="sl-SI" dirty="0" err="1">
                <a:solidFill>
                  <a:srgbClr val="242424"/>
                </a:solidFill>
                <a:latin typeface="Montserrat" panose="00000500000000000000" pitchFamily="2" charset="0"/>
              </a:rPr>
              <a:t>Stability</a:t>
            </a:r>
            <a:r>
              <a:rPr lang="sl-SI" dirty="0">
                <a:solidFill>
                  <a:srgbClr val="242424"/>
                </a:solidFill>
                <a:latin typeface="Montserrat" panose="00000500000000000000" pitchFamily="2" charset="0"/>
              </a:rPr>
              <a:t>:</a:t>
            </a:r>
          </a:p>
          <a:p>
            <a:pPr marL="742950" lvl="1" indent="-285750" algn="just">
              <a:buFont typeface="Arial" panose="020B0604020202020204" pitchFamily="34" charset="0"/>
              <a:buChar char="•"/>
            </a:pPr>
            <a:r>
              <a:rPr lang="sl-SI" dirty="0">
                <a:solidFill>
                  <a:srgbClr val="242424"/>
                </a:solidFill>
                <a:latin typeface="Montserrat" panose="00000500000000000000" pitchFamily="2" charset="0"/>
              </a:rPr>
              <a:t>RMS amplitude noise: </a:t>
            </a:r>
            <a:r>
              <a:rPr lang="sl-SI" dirty="0">
                <a:solidFill>
                  <a:srgbClr val="00B050"/>
                </a:solidFill>
                <a:latin typeface="Montserrat" panose="00000500000000000000" pitchFamily="2" charset="0"/>
              </a:rPr>
              <a:t>0.0104%</a:t>
            </a:r>
            <a:endParaRPr lang="sl-SI" dirty="0">
              <a:solidFill>
                <a:srgbClr val="242424"/>
              </a:solidFill>
              <a:latin typeface="Montserrat" panose="00000500000000000000" pitchFamily="2" charset="0"/>
            </a:endParaRPr>
          </a:p>
          <a:p>
            <a:pPr marL="742950" lvl="1" indent="-285750" algn="just">
              <a:buFont typeface="Arial" panose="020B0604020202020204" pitchFamily="34" charset="0"/>
              <a:buChar char="•"/>
            </a:pPr>
            <a:r>
              <a:rPr lang="sl-SI" dirty="0">
                <a:solidFill>
                  <a:srgbClr val="242424"/>
                </a:solidFill>
                <a:latin typeface="Montserrat" panose="00000500000000000000" pitchFamily="2" charset="0"/>
              </a:rPr>
              <a:t>RMS phase jitter: </a:t>
            </a:r>
            <a:r>
              <a:rPr lang="sl-SI" dirty="0">
                <a:solidFill>
                  <a:srgbClr val="00B050"/>
                </a:solidFill>
                <a:latin typeface="Montserrat" panose="00000500000000000000" pitchFamily="2" charset="0"/>
              </a:rPr>
              <a:t>0.0063°</a:t>
            </a:r>
          </a:p>
          <a:p>
            <a:pPr marL="742950" lvl="1" indent="-285750" algn="just">
              <a:buFont typeface="Arial" panose="020B0604020202020204" pitchFamily="34" charset="0"/>
              <a:buChar char="•"/>
            </a:pPr>
            <a:endParaRPr lang="sl-SI" dirty="0">
              <a:solidFill>
                <a:srgbClr val="00B050"/>
              </a:solidFill>
              <a:latin typeface="Montserrat" panose="00000500000000000000" pitchFamily="2" charset="0"/>
            </a:endParaRPr>
          </a:p>
          <a:p>
            <a:pPr marL="285750" indent="-285750" algn="just">
              <a:buFont typeface="Arial" panose="020B0604020202020204" pitchFamily="34" charset="0"/>
              <a:buChar char="•"/>
            </a:pPr>
            <a:r>
              <a:rPr lang="sl-SI" dirty="0">
                <a:solidFill>
                  <a:srgbClr val="242424"/>
                </a:solidFill>
                <a:latin typeface="Montserrat" panose="00000500000000000000" pitchFamily="2" charset="0"/>
              </a:rPr>
              <a:t>Back-End </a:t>
            </a:r>
            <a:r>
              <a:rPr lang="sl-SI" dirty="0" err="1">
                <a:solidFill>
                  <a:srgbClr val="242424"/>
                </a:solidFill>
                <a:latin typeface="Montserrat" panose="00000500000000000000" pitchFamily="2" charset="0"/>
              </a:rPr>
              <a:t>Stability</a:t>
            </a:r>
            <a:r>
              <a:rPr lang="sl-SI" dirty="0">
                <a:solidFill>
                  <a:srgbClr val="242424"/>
                </a:solidFill>
                <a:latin typeface="Montserrat" panose="00000500000000000000" pitchFamily="2" charset="0"/>
              </a:rPr>
              <a:t>:</a:t>
            </a:r>
          </a:p>
          <a:p>
            <a:pPr marL="742950" lvl="1" indent="-285750" algn="just">
              <a:buFont typeface="Arial" panose="020B0604020202020204" pitchFamily="34" charset="0"/>
              <a:buChar char="•"/>
            </a:pPr>
            <a:r>
              <a:rPr lang="sl-SI" dirty="0">
                <a:solidFill>
                  <a:srgbClr val="242424"/>
                </a:solidFill>
                <a:latin typeface="Montserrat" panose="00000500000000000000" pitchFamily="2" charset="0"/>
              </a:rPr>
              <a:t>RMS amplitude noise: </a:t>
            </a:r>
            <a:r>
              <a:rPr lang="sl-SI" dirty="0">
                <a:solidFill>
                  <a:srgbClr val="00B050"/>
                </a:solidFill>
                <a:latin typeface="Montserrat" panose="00000500000000000000" pitchFamily="2" charset="0"/>
              </a:rPr>
              <a:t>0.011%</a:t>
            </a:r>
            <a:endParaRPr lang="sl-SI" dirty="0">
              <a:solidFill>
                <a:srgbClr val="242424"/>
              </a:solidFill>
              <a:latin typeface="Montserrat" panose="00000500000000000000" pitchFamily="2" charset="0"/>
            </a:endParaRPr>
          </a:p>
          <a:p>
            <a:pPr marL="742950" lvl="1" indent="-285750" algn="just">
              <a:buFont typeface="Arial" panose="020B0604020202020204" pitchFamily="34" charset="0"/>
              <a:buChar char="•"/>
            </a:pPr>
            <a:r>
              <a:rPr lang="sl-SI" dirty="0">
                <a:solidFill>
                  <a:srgbClr val="242424"/>
                </a:solidFill>
                <a:latin typeface="Montserrat" panose="00000500000000000000" pitchFamily="2" charset="0"/>
              </a:rPr>
              <a:t>RMS phase jitter: </a:t>
            </a:r>
            <a:r>
              <a:rPr lang="sl-SI" dirty="0">
                <a:solidFill>
                  <a:srgbClr val="00B050"/>
                </a:solidFill>
                <a:latin typeface="Montserrat" panose="00000500000000000000" pitchFamily="2" charset="0"/>
              </a:rPr>
              <a:t>0.008°</a:t>
            </a:r>
            <a:r>
              <a:rPr lang="sl-SI" dirty="0">
                <a:solidFill>
                  <a:srgbClr val="242424"/>
                </a:solidFill>
                <a:latin typeface="Montserrat" panose="00000500000000000000" pitchFamily="2" charset="0"/>
              </a:rPr>
              <a:t> (</a:t>
            </a:r>
            <a:r>
              <a:rPr lang="sl-SI" dirty="0">
                <a:solidFill>
                  <a:srgbClr val="00B050"/>
                </a:solidFill>
                <a:latin typeface="Montserrat" panose="00000500000000000000" pitchFamily="2" charset="0"/>
              </a:rPr>
              <a:t>1.95 </a:t>
            </a:r>
            <a:r>
              <a:rPr lang="sl-SI" dirty="0" err="1">
                <a:solidFill>
                  <a:srgbClr val="00B050"/>
                </a:solidFill>
                <a:latin typeface="Montserrat" panose="00000500000000000000" pitchFamily="2" charset="0"/>
              </a:rPr>
              <a:t>fs</a:t>
            </a:r>
            <a:r>
              <a:rPr lang="sl-SI" dirty="0">
                <a:solidFill>
                  <a:srgbClr val="242424"/>
                </a:solidFill>
                <a:latin typeface="Montserrat" panose="00000500000000000000" pitchFamily="2" charset="0"/>
              </a:rPr>
              <a:t>)</a:t>
            </a:r>
          </a:p>
          <a:p>
            <a:pPr marL="742950" lvl="1" indent="-285750" algn="just">
              <a:buFont typeface="Arial" panose="020B0604020202020204" pitchFamily="34" charset="0"/>
              <a:buChar char="•"/>
            </a:pPr>
            <a:endParaRPr lang="sl-SI" dirty="0">
              <a:solidFill>
                <a:srgbClr val="00B050"/>
              </a:solidFill>
              <a:latin typeface="Montserrat" panose="00000500000000000000" pitchFamily="2" charset="0"/>
            </a:endParaRPr>
          </a:p>
        </p:txBody>
      </p:sp>
      <p:pic>
        <p:nvPicPr>
          <p:cNvPr id="4" name="Picture 3" descr="A close-up of a machine&#10;&#10;AI-generated content may be incorrect.">
            <a:extLst>
              <a:ext uri="{FF2B5EF4-FFF2-40B4-BE49-F238E27FC236}">
                <a16:creationId xmlns:a16="http://schemas.microsoft.com/office/drawing/2014/main" id="{7A3A7B65-6179-430E-1669-62683F4B5F68}"/>
              </a:ext>
            </a:extLst>
          </p:cNvPr>
          <p:cNvPicPr>
            <a:picLocks noChangeAspect="1"/>
          </p:cNvPicPr>
          <p:nvPr/>
        </p:nvPicPr>
        <p:blipFill>
          <a:blip r:embed="rId2"/>
          <a:stretch>
            <a:fillRect/>
          </a:stretch>
        </p:blipFill>
        <p:spPr>
          <a:xfrm>
            <a:off x="7442474" y="1455135"/>
            <a:ext cx="4678251" cy="2213816"/>
          </a:xfrm>
          <a:prstGeom prst="rect">
            <a:avLst/>
          </a:prstGeom>
        </p:spPr>
      </p:pic>
      <p:pic>
        <p:nvPicPr>
          <p:cNvPr id="8" name="Picture 7" descr="A machine with wires connected to it&#10;&#10;AI-generated content may be incorrect.">
            <a:extLst>
              <a:ext uri="{FF2B5EF4-FFF2-40B4-BE49-F238E27FC236}">
                <a16:creationId xmlns:a16="http://schemas.microsoft.com/office/drawing/2014/main" id="{D7C228E4-167F-1432-1944-A8E83D531773}"/>
              </a:ext>
            </a:extLst>
          </p:cNvPr>
          <p:cNvPicPr>
            <a:picLocks noChangeAspect="1"/>
          </p:cNvPicPr>
          <p:nvPr/>
        </p:nvPicPr>
        <p:blipFill>
          <a:blip r:embed="rId3"/>
          <a:stretch>
            <a:fillRect/>
          </a:stretch>
        </p:blipFill>
        <p:spPr>
          <a:xfrm>
            <a:off x="9125311" y="3848100"/>
            <a:ext cx="2995414" cy="2341869"/>
          </a:xfrm>
          <a:prstGeom prst="rect">
            <a:avLst/>
          </a:prstGeom>
        </p:spPr>
      </p:pic>
      <p:sp>
        <p:nvSpPr>
          <p:cNvPr id="9" name="TextBox 8">
            <a:extLst>
              <a:ext uri="{FF2B5EF4-FFF2-40B4-BE49-F238E27FC236}">
                <a16:creationId xmlns:a16="http://schemas.microsoft.com/office/drawing/2014/main" id="{4396095E-AF90-0318-4F61-FF5CE447DFE9}"/>
              </a:ext>
            </a:extLst>
          </p:cNvPr>
          <p:cNvSpPr txBox="1"/>
          <p:nvPr/>
        </p:nvSpPr>
        <p:spPr>
          <a:xfrm>
            <a:off x="418563" y="3516553"/>
            <a:ext cx="8706748" cy="2585323"/>
          </a:xfrm>
          <a:prstGeom prst="rect">
            <a:avLst/>
          </a:prstGeom>
          <a:noFill/>
        </p:spPr>
        <p:txBody>
          <a:bodyPr wrap="square" rtlCol="0">
            <a:spAutoFit/>
          </a:bodyPr>
          <a:lstStyle/>
          <a:p>
            <a:endParaRPr lang="sl-SI" b="1" dirty="0">
              <a:solidFill>
                <a:srgbClr val="242424"/>
              </a:solidFill>
              <a:latin typeface="Montserrat" pitchFamily="2" charset="-18"/>
            </a:endParaRPr>
          </a:p>
          <a:p>
            <a:pPr marL="285750" indent="-285750" algn="just">
              <a:buFont typeface="Arial" panose="020B0604020202020204" pitchFamily="34" charset="0"/>
              <a:buChar char="•"/>
            </a:pPr>
            <a:r>
              <a:rPr lang="en-GB" dirty="0">
                <a:latin typeface="Montserrat" panose="00000500000000000000" pitchFamily="2" charset="0"/>
              </a:rPr>
              <a:t>Results meet or exceed the stringent </a:t>
            </a:r>
            <a:r>
              <a:rPr lang="en-GB" dirty="0">
                <a:solidFill>
                  <a:schemeClr val="accent2"/>
                </a:solidFill>
                <a:latin typeface="Montserrat" panose="00000500000000000000" pitchFamily="2" charset="0"/>
              </a:rPr>
              <a:t>stability requirements </a:t>
            </a:r>
            <a:r>
              <a:rPr lang="en-GB" dirty="0">
                <a:latin typeface="Montserrat" panose="00000500000000000000" pitchFamily="2" charset="0"/>
              </a:rPr>
              <a:t>of the FEL LLRF application</a:t>
            </a:r>
            <a:r>
              <a:rPr lang="sl-SI" dirty="0">
                <a:latin typeface="Montserrat" panose="00000500000000000000" pitchFamily="2" charset="0"/>
              </a:rPr>
              <a:t>.</a:t>
            </a:r>
          </a:p>
          <a:p>
            <a:pPr marL="285750" indent="-285750" algn="just">
              <a:buFont typeface="Arial" panose="020B0604020202020204" pitchFamily="34" charset="0"/>
              <a:buChar char="•"/>
            </a:pPr>
            <a:endParaRPr lang="sl-SI" dirty="0">
              <a:solidFill>
                <a:srgbClr val="242424"/>
              </a:solidFill>
              <a:latin typeface="Montserrat" panose="00000500000000000000" pitchFamily="2" charset="0"/>
            </a:endParaRPr>
          </a:p>
          <a:p>
            <a:pPr marL="285750" indent="-285750" algn="just">
              <a:buFont typeface="Arial" panose="020B0604020202020204" pitchFamily="34" charset="0"/>
              <a:buChar char="•"/>
            </a:pPr>
            <a:r>
              <a:rPr lang="en-GB" dirty="0">
                <a:solidFill>
                  <a:srgbClr val="242424"/>
                </a:solidFill>
                <a:latin typeface="Montserrat" panose="00000500000000000000" pitchFamily="2" charset="0"/>
              </a:rPr>
              <a:t>Validates the </a:t>
            </a:r>
            <a:r>
              <a:rPr lang="en-GB" dirty="0">
                <a:solidFill>
                  <a:schemeClr val="accent2"/>
                </a:solidFill>
                <a:latin typeface="Montserrat" panose="00000500000000000000" pitchFamily="2" charset="0"/>
              </a:rPr>
              <a:t>robustness</a:t>
            </a:r>
            <a:r>
              <a:rPr lang="en-GB" dirty="0">
                <a:solidFill>
                  <a:srgbClr val="242424"/>
                </a:solidFill>
                <a:latin typeface="Montserrat" panose="00000500000000000000" pitchFamily="2" charset="0"/>
              </a:rPr>
              <a:t> of the system architecture and signal chain integrity</a:t>
            </a:r>
            <a:r>
              <a:rPr lang="sl-SI" dirty="0">
                <a:solidFill>
                  <a:srgbClr val="242424"/>
                </a:solidFill>
                <a:latin typeface="Montserrat" panose="00000500000000000000" pitchFamily="2" charset="0"/>
              </a:rPr>
              <a:t>.</a:t>
            </a:r>
          </a:p>
          <a:p>
            <a:pPr marL="285750" indent="-285750" algn="just">
              <a:buFont typeface="Arial" panose="020B0604020202020204" pitchFamily="34" charset="0"/>
              <a:buChar char="•"/>
            </a:pPr>
            <a:endParaRPr lang="sl-SI" dirty="0">
              <a:solidFill>
                <a:srgbClr val="242424"/>
              </a:solidFill>
              <a:latin typeface="Montserrat" panose="00000500000000000000" pitchFamily="2" charset="0"/>
            </a:endParaRPr>
          </a:p>
          <a:p>
            <a:pPr marL="285750" indent="-285750" algn="just">
              <a:buFont typeface="Arial" panose="020B0604020202020204" pitchFamily="34" charset="0"/>
              <a:buChar char="•"/>
            </a:pPr>
            <a:r>
              <a:rPr lang="en-GB" dirty="0">
                <a:solidFill>
                  <a:schemeClr val="accent2"/>
                </a:solidFill>
                <a:latin typeface="Montserrat" panose="00000500000000000000" pitchFamily="2" charset="0"/>
              </a:rPr>
              <a:t>Next step:</a:t>
            </a:r>
            <a:r>
              <a:rPr lang="en-GB" dirty="0">
                <a:solidFill>
                  <a:srgbClr val="242424"/>
                </a:solidFill>
                <a:latin typeface="Montserrat" panose="00000500000000000000" pitchFamily="2" charset="0"/>
              </a:rPr>
              <a:t> </a:t>
            </a:r>
            <a:r>
              <a:rPr lang="sl-SI" dirty="0">
                <a:solidFill>
                  <a:srgbClr val="242424"/>
                </a:solidFill>
                <a:latin typeface="Montserrat" panose="00000500000000000000" pitchFamily="2" charset="0"/>
              </a:rPr>
              <a:t>E</a:t>
            </a:r>
            <a:r>
              <a:rPr lang="en-GB" dirty="0">
                <a:solidFill>
                  <a:srgbClr val="242424"/>
                </a:solidFill>
                <a:latin typeface="Montserrat" panose="00000500000000000000" pitchFamily="2" charset="0"/>
              </a:rPr>
              <a:t>valuation on an X-band test bench at the TEX facility, INFN-LNF, Frascati, Italy</a:t>
            </a:r>
          </a:p>
        </p:txBody>
      </p:sp>
      <p:sp>
        <p:nvSpPr>
          <p:cNvPr id="10" name="Slide Number Placeholder 5">
            <a:extLst>
              <a:ext uri="{FF2B5EF4-FFF2-40B4-BE49-F238E27FC236}">
                <a16:creationId xmlns:a16="http://schemas.microsoft.com/office/drawing/2014/main" id="{0811543B-ACEC-9DEA-1681-451CED27A711}"/>
              </a:ext>
            </a:extLst>
          </p:cNvPr>
          <p:cNvSpPr txBox="1">
            <a:spLocks/>
          </p:cNvSpPr>
          <p:nvPr/>
        </p:nvSpPr>
        <p:spPr>
          <a:xfrm>
            <a:off x="10401300" y="6400800"/>
            <a:ext cx="2743200" cy="365125"/>
          </a:xfrm>
          <a:prstGeom prst="rect">
            <a:avLst/>
          </a:prstGeom>
        </p:spPr>
        <p:txBody>
          <a:bodyPr vert="horz" lIns="91440" tIns="45720" rIns="91440" bIns="45720" rtlCol="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6283450-190A-4CAB-98B9-0B509EA200E9}" type="slidenum">
              <a:rPr lang="LID4096" sz="1200" smtClean="0">
                <a:solidFill>
                  <a:srgbClr val="E7E7E9"/>
                </a:solidFill>
              </a:rPr>
              <a:pPr/>
              <a:t>14</a:t>
            </a:fld>
            <a:endParaRPr lang="LID4096" sz="1200" dirty="0">
              <a:solidFill>
                <a:srgbClr val="E7E7E9"/>
              </a:solidFill>
            </a:endParaRPr>
          </a:p>
        </p:txBody>
      </p:sp>
      <p:sp>
        <p:nvSpPr>
          <p:cNvPr id="11" name="Footer Placeholder 7">
            <a:extLst>
              <a:ext uri="{FF2B5EF4-FFF2-40B4-BE49-F238E27FC236}">
                <a16:creationId xmlns:a16="http://schemas.microsoft.com/office/drawing/2014/main" id="{38392B75-7AAE-2C8D-5D21-A2ABCA6EE625}"/>
              </a:ext>
            </a:extLst>
          </p:cNvPr>
          <p:cNvSpPr txBox="1">
            <a:spLocks/>
          </p:cNvSpPr>
          <p:nvPr/>
        </p:nvSpPr>
        <p:spPr>
          <a:xfrm>
            <a:off x="4038600" y="6400800"/>
            <a:ext cx="4114800"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solidFill>
                  <a:srgbClr val="E7E7E9"/>
                </a:solidFill>
              </a:rPr>
              <a:t>EuPRAXIA-DN Camp II: Science</a:t>
            </a:r>
            <a:r>
              <a:rPr lang="sl-SI" sz="1200" dirty="0">
                <a:solidFill>
                  <a:srgbClr val="E7E7E9"/>
                </a:solidFill>
              </a:rPr>
              <a:t>, </a:t>
            </a:r>
            <a:r>
              <a:rPr lang="sl-SI" sz="1200" dirty="0" err="1">
                <a:solidFill>
                  <a:srgbClr val="E7E7E9"/>
                </a:solidFill>
              </a:rPr>
              <a:t>Lisbon</a:t>
            </a:r>
            <a:endParaRPr lang="LID4096" sz="1200" dirty="0">
              <a:solidFill>
                <a:srgbClr val="E7E7E9"/>
              </a:solidFill>
            </a:endParaRPr>
          </a:p>
        </p:txBody>
      </p:sp>
    </p:spTree>
    <p:extLst>
      <p:ext uri="{BB962C8B-B14F-4D97-AF65-F5344CB8AC3E}">
        <p14:creationId xmlns:p14="http://schemas.microsoft.com/office/powerpoint/2010/main" val="4107478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8EC2D-DCFE-5463-39A5-E69E2D578314}"/>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6EE908A-E4E2-1708-0BB2-7466886DB740}"/>
              </a:ext>
            </a:extLst>
          </p:cNvPr>
          <p:cNvSpPr>
            <a:spLocks noGrp="1"/>
          </p:cNvSpPr>
          <p:nvPr>
            <p:ph type="title"/>
          </p:nvPr>
        </p:nvSpPr>
        <p:spPr>
          <a:xfrm>
            <a:off x="0" y="-19049"/>
            <a:ext cx="12192000" cy="908720"/>
          </a:xfrm>
        </p:spPr>
        <p:txBody>
          <a:bodyPr>
            <a:normAutofit/>
          </a:bodyPr>
          <a:lstStyle/>
          <a:p>
            <a:pPr>
              <a:lnSpc>
                <a:spcPct val="140000"/>
              </a:lnSpc>
            </a:pPr>
            <a:r>
              <a:rPr lang="sl-SI" sz="3600" dirty="0"/>
              <a:t>Future </a:t>
            </a:r>
            <a:r>
              <a:rPr lang="sl-SI" sz="3600" dirty="0" err="1"/>
              <a:t>trends</a:t>
            </a:r>
            <a:r>
              <a:rPr lang="sl-SI" sz="3600" dirty="0"/>
              <a:t> and R&amp;D in LLRF </a:t>
            </a:r>
            <a:r>
              <a:rPr lang="sl-SI" sz="3600" dirty="0" err="1"/>
              <a:t>Systems</a:t>
            </a:r>
            <a:endParaRPr lang="sl-SI" altLang="en-US" sz="3600" dirty="0">
              <a:latin typeface="Montserrat Medium" pitchFamily="2" charset="-18"/>
              <a:ea typeface="Gotham Book" charset="0"/>
              <a:cs typeface="Arial"/>
            </a:endParaRPr>
          </a:p>
        </p:txBody>
      </p:sp>
      <p:sp>
        <p:nvSpPr>
          <p:cNvPr id="2" name="TextBox 1">
            <a:extLst>
              <a:ext uri="{FF2B5EF4-FFF2-40B4-BE49-F238E27FC236}">
                <a16:creationId xmlns:a16="http://schemas.microsoft.com/office/drawing/2014/main" id="{02A0413F-D35C-B2E9-FD42-57156FB01DCB}"/>
              </a:ext>
            </a:extLst>
          </p:cNvPr>
          <p:cNvSpPr txBox="1"/>
          <p:nvPr/>
        </p:nvSpPr>
        <p:spPr>
          <a:xfrm>
            <a:off x="418562" y="882313"/>
            <a:ext cx="11702163" cy="5355312"/>
          </a:xfrm>
          <a:prstGeom prst="rect">
            <a:avLst/>
          </a:prstGeom>
          <a:noFill/>
        </p:spPr>
        <p:txBody>
          <a:bodyPr wrap="square" rtlCol="0">
            <a:spAutoFit/>
          </a:bodyPr>
          <a:lstStyle/>
          <a:p>
            <a:pPr marL="285750" indent="-285750" algn="just">
              <a:buFont typeface="Arial" panose="020B0604020202020204" pitchFamily="34" charset="0"/>
              <a:buChar char="•"/>
            </a:pPr>
            <a:r>
              <a:rPr lang="sl-SI" b="1" dirty="0">
                <a:solidFill>
                  <a:srgbClr val="242424"/>
                </a:solidFill>
                <a:latin typeface="Montserrat" panose="00000500000000000000" pitchFamily="2" charset="0"/>
              </a:rPr>
              <a:t>Hardware </a:t>
            </a:r>
            <a:r>
              <a:rPr lang="sl-SI" b="1" dirty="0" err="1">
                <a:solidFill>
                  <a:srgbClr val="242424"/>
                </a:solidFill>
                <a:latin typeface="Montserrat" panose="00000500000000000000" pitchFamily="2" charset="0"/>
              </a:rPr>
              <a:t>Advancements</a:t>
            </a:r>
            <a:endParaRPr lang="en-GB" b="1" dirty="0">
              <a:solidFill>
                <a:srgbClr val="242424"/>
              </a:solidFill>
              <a:latin typeface="Montserrat" panose="00000500000000000000" pitchFamily="2" charset="0"/>
            </a:endParaRPr>
          </a:p>
          <a:p>
            <a:pPr marL="285750" indent="-285750" algn="just">
              <a:buFont typeface="Arial" panose="020B0604020202020204" pitchFamily="34" charset="0"/>
              <a:buChar char="•"/>
            </a:pPr>
            <a:endParaRPr lang="sl-SI" dirty="0">
              <a:solidFill>
                <a:srgbClr val="242424"/>
              </a:solidFill>
              <a:latin typeface="Montserrat" panose="00000500000000000000" pitchFamily="2" charset="0"/>
            </a:endParaRPr>
          </a:p>
          <a:p>
            <a:pPr marL="742950" lvl="1" indent="-285750" algn="just">
              <a:buFont typeface="Arial" panose="020B0604020202020204" pitchFamily="34" charset="0"/>
              <a:buChar char="•"/>
            </a:pPr>
            <a:r>
              <a:rPr lang="sl-SI" dirty="0" err="1">
                <a:solidFill>
                  <a:srgbClr val="242424"/>
                </a:solidFill>
                <a:latin typeface="Montserrat" panose="00000500000000000000" pitchFamily="2" charset="0"/>
              </a:rPr>
              <a:t>Faster</a:t>
            </a:r>
            <a:r>
              <a:rPr lang="sl-SI" dirty="0">
                <a:latin typeface="Montserrat" panose="00000500000000000000" pitchFamily="2" charset="0"/>
              </a:rPr>
              <a:t>, </a:t>
            </a:r>
            <a:r>
              <a:rPr lang="sl-SI" dirty="0" err="1">
                <a:latin typeface="Montserrat" panose="00000500000000000000" pitchFamily="2" charset="0"/>
              </a:rPr>
              <a:t>higher-resolution</a:t>
            </a:r>
            <a:r>
              <a:rPr lang="sl-SI" dirty="0">
                <a:latin typeface="Montserrat" panose="00000500000000000000" pitchFamily="2" charset="0"/>
              </a:rPr>
              <a:t> </a:t>
            </a:r>
            <a:r>
              <a:rPr lang="sl-SI" dirty="0" err="1">
                <a:solidFill>
                  <a:schemeClr val="accent2"/>
                </a:solidFill>
                <a:latin typeface="Montserrat" panose="00000500000000000000" pitchFamily="2" charset="0"/>
              </a:rPr>
              <a:t>ADCs</a:t>
            </a:r>
            <a:r>
              <a:rPr lang="sl-SI" dirty="0">
                <a:solidFill>
                  <a:schemeClr val="accent2"/>
                </a:solidFill>
                <a:latin typeface="Montserrat" panose="00000500000000000000" pitchFamily="2" charset="0"/>
              </a:rPr>
              <a:t>/</a:t>
            </a:r>
            <a:r>
              <a:rPr lang="sl-SI" dirty="0" err="1">
                <a:solidFill>
                  <a:schemeClr val="accent2"/>
                </a:solidFill>
                <a:latin typeface="Montserrat" panose="00000500000000000000" pitchFamily="2" charset="0"/>
              </a:rPr>
              <a:t>DACs</a:t>
            </a:r>
            <a:r>
              <a:rPr lang="sl-SI" dirty="0">
                <a:solidFill>
                  <a:srgbClr val="242424"/>
                </a:solidFill>
                <a:latin typeface="Montserrat" panose="00000500000000000000" pitchFamily="2" charset="0"/>
              </a:rPr>
              <a:t> (≥16-bit, </a:t>
            </a:r>
            <a:r>
              <a:rPr lang="sl-SI" dirty="0" err="1">
                <a:solidFill>
                  <a:srgbClr val="242424"/>
                </a:solidFill>
                <a:latin typeface="Montserrat" panose="00000500000000000000" pitchFamily="2" charset="0"/>
              </a:rPr>
              <a:t>multi</a:t>
            </a:r>
            <a:r>
              <a:rPr lang="sl-SI" dirty="0">
                <a:solidFill>
                  <a:srgbClr val="242424"/>
                </a:solidFill>
                <a:latin typeface="Montserrat" panose="00000500000000000000" pitchFamily="2" charset="0"/>
              </a:rPr>
              <a:t>-GSPS)</a:t>
            </a:r>
          </a:p>
          <a:p>
            <a:pPr marL="742950" lvl="1" indent="-285750" algn="just">
              <a:buFont typeface="Arial" panose="020B0604020202020204" pitchFamily="34" charset="0"/>
              <a:buChar char="•"/>
            </a:pPr>
            <a:r>
              <a:rPr lang="sl-SI" dirty="0">
                <a:solidFill>
                  <a:srgbClr val="242424"/>
                </a:solidFill>
                <a:latin typeface="Montserrat" panose="00000500000000000000" pitchFamily="2" charset="0"/>
              </a:rPr>
              <a:t>More </a:t>
            </a:r>
            <a:r>
              <a:rPr lang="sl-SI" dirty="0" err="1">
                <a:solidFill>
                  <a:schemeClr val="accent2"/>
                </a:solidFill>
                <a:latin typeface="Montserrat" panose="00000500000000000000" pitchFamily="2" charset="0"/>
              </a:rPr>
              <a:t>powerful</a:t>
            </a:r>
            <a:r>
              <a:rPr lang="sl-SI" dirty="0">
                <a:solidFill>
                  <a:srgbClr val="242424"/>
                </a:solidFill>
                <a:latin typeface="Montserrat" panose="00000500000000000000" pitchFamily="2" charset="0"/>
              </a:rPr>
              <a:t> and </a:t>
            </a:r>
            <a:r>
              <a:rPr lang="sl-SI" dirty="0" err="1">
                <a:solidFill>
                  <a:schemeClr val="accent2"/>
                </a:solidFill>
                <a:latin typeface="Montserrat" panose="00000500000000000000" pitchFamily="2" charset="0"/>
              </a:rPr>
              <a:t>compact</a:t>
            </a:r>
            <a:r>
              <a:rPr lang="sl-SI" dirty="0">
                <a:solidFill>
                  <a:schemeClr val="accent2"/>
                </a:solidFill>
                <a:latin typeface="Montserrat" panose="00000500000000000000" pitchFamily="2" charset="0"/>
              </a:rPr>
              <a:t> </a:t>
            </a:r>
            <a:r>
              <a:rPr lang="sl-SI" dirty="0" err="1">
                <a:solidFill>
                  <a:schemeClr val="accent2"/>
                </a:solidFill>
                <a:latin typeface="Montserrat" panose="00000500000000000000" pitchFamily="2" charset="0"/>
              </a:rPr>
              <a:t>FPGAs</a:t>
            </a:r>
            <a:r>
              <a:rPr lang="sl-SI" dirty="0">
                <a:solidFill>
                  <a:schemeClr val="accent2"/>
                </a:solidFill>
                <a:latin typeface="Montserrat" panose="00000500000000000000" pitchFamily="2" charset="0"/>
              </a:rPr>
              <a:t> </a:t>
            </a:r>
            <a:r>
              <a:rPr lang="sl-SI" dirty="0">
                <a:solidFill>
                  <a:srgbClr val="242424"/>
                </a:solidFill>
                <a:latin typeface="Montserrat" panose="00000500000000000000" pitchFamily="2" charset="0"/>
              </a:rPr>
              <a:t>and </a:t>
            </a:r>
            <a:r>
              <a:rPr lang="sl-SI" dirty="0" err="1">
                <a:solidFill>
                  <a:schemeClr val="accent2"/>
                </a:solidFill>
                <a:latin typeface="Montserrat" panose="00000500000000000000" pitchFamily="2" charset="0"/>
              </a:rPr>
              <a:t>SoCs</a:t>
            </a:r>
            <a:endParaRPr lang="sl-SI" dirty="0">
              <a:solidFill>
                <a:schemeClr val="accent2"/>
              </a:solidFill>
              <a:latin typeface="Montserrat" panose="00000500000000000000" pitchFamily="2" charset="0"/>
            </a:endParaRPr>
          </a:p>
          <a:p>
            <a:pPr marL="742950" lvl="1" indent="-285750" algn="just">
              <a:buFont typeface="Arial" panose="020B0604020202020204" pitchFamily="34" charset="0"/>
              <a:buChar char="•"/>
            </a:pPr>
            <a:r>
              <a:rPr lang="sl-SI" dirty="0" err="1">
                <a:solidFill>
                  <a:srgbClr val="242424"/>
                </a:solidFill>
                <a:latin typeface="Montserrat" panose="00000500000000000000" pitchFamily="2" charset="0"/>
              </a:rPr>
              <a:t>Integration</a:t>
            </a:r>
            <a:r>
              <a:rPr lang="sl-SI" dirty="0">
                <a:solidFill>
                  <a:srgbClr val="242424"/>
                </a:solidFill>
                <a:latin typeface="Montserrat" panose="00000500000000000000" pitchFamily="2" charset="0"/>
              </a:rPr>
              <a:t> of RF, </a:t>
            </a:r>
            <a:r>
              <a:rPr lang="sl-SI" dirty="0" err="1">
                <a:solidFill>
                  <a:srgbClr val="242424"/>
                </a:solidFill>
                <a:latin typeface="Montserrat" panose="00000500000000000000" pitchFamily="2" charset="0"/>
              </a:rPr>
              <a:t>digital</a:t>
            </a:r>
            <a:r>
              <a:rPr lang="sl-SI" dirty="0">
                <a:solidFill>
                  <a:srgbClr val="242424"/>
                </a:solidFill>
                <a:latin typeface="Montserrat" panose="00000500000000000000" pitchFamily="2" charset="0"/>
              </a:rPr>
              <a:t>, and </a:t>
            </a:r>
            <a:r>
              <a:rPr lang="sl-SI" dirty="0" err="1">
                <a:solidFill>
                  <a:srgbClr val="242424"/>
                </a:solidFill>
                <a:latin typeface="Montserrat" panose="00000500000000000000" pitchFamily="2" charset="0"/>
              </a:rPr>
              <a:t>timing</a:t>
            </a:r>
            <a:r>
              <a:rPr lang="sl-SI" dirty="0">
                <a:solidFill>
                  <a:srgbClr val="242424"/>
                </a:solidFill>
                <a:latin typeface="Montserrat" panose="00000500000000000000" pitchFamily="2" charset="0"/>
              </a:rPr>
              <a:t> on </a:t>
            </a:r>
            <a:r>
              <a:rPr lang="sl-SI" dirty="0" err="1">
                <a:solidFill>
                  <a:srgbClr val="242424"/>
                </a:solidFill>
                <a:latin typeface="Montserrat" panose="00000500000000000000" pitchFamily="2" charset="0"/>
              </a:rPr>
              <a:t>modular</a:t>
            </a:r>
            <a:r>
              <a:rPr lang="sl-SI" dirty="0">
                <a:solidFill>
                  <a:srgbClr val="242424"/>
                </a:solidFill>
                <a:latin typeface="Montserrat" panose="00000500000000000000" pitchFamily="2" charset="0"/>
              </a:rPr>
              <a:t> </a:t>
            </a:r>
            <a:r>
              <a:rPr lang="sl-SI" dirty="0" err="1">
                <a:solidFill>
                  <a:srgbClr val="242424"/>
                </a:solidFill>
                <a:latin typeface="Montserrat" panose="00000500000000000000" pitchFamily="2" charset="0"/>
              </a:rPr>
              <a:t>platforms</a:t>
            </a:r>
            <a:r>
              <a:rPr lang="sl-SI" dirty="0">
                <a:solidFill>
                  <a:srgbClr val="242424"/>
                </a:solidFill>
                <a:latin typeface="Montserrat" panose="00000500000000000000" pitchFamily="2" charset="0"/>
              </a:rPr>
              <a:t> (</a:t>
            </a:r>
            <a:r>
              <a:rPr lang="sl-SI" dirty="0" err="1">
                <a:solidFill>
                  <a:srgbClr val="242424"/>
                </a:solidFill>
                <a:latin typeface="Montserrat" panose="00000500000000000000" pitchFamily="2" charset="0"/>
              </a:rPr>
              <a:t>e.g</a:t>
            </a:r>
            <a:r>
              <a:rPr lang="sl-SI" dirty="0">
                <a:solidFill>
                  <a:srgbClr val="242424"/>
                </a:solidFill>
                <a:latin typeface="Montserrat" panose="00000500000000000000" pitchFamily="2" charset="0"/>
              </a:rPr>
              <a:t>., </a:t>
            </a:r>
            <a:r>
              <a:rPr lang="sl-SI" dirty="0" err="1">
                <a:solidFill>
                  <a:srgbClr val="242424"/>
                </a:solidFill>
                <a:latin typeface="Montserrat" panose="00000500000000000000" pitchFamily="2" charset="0"/>
              </a:rPr>
              <a:t>MicroTCA</a:t>
            </a:r>
            <a:r>
              <a:rPr lang="sl-SI" dirty="0">
                <a:solidFill>
                  <a:srgbClr val="242424"/>
                </a:solidFill>
                <a:latin typeface="Montserrat" panose="00000500000000000000" pitchFamily="2" charset="0"/>
              </a:rPr>
              <a:t>)</a:t>
            </a:r>
          </a:p>
          <a:p>
            <a:pPr marL="285750" indent="-285750" algn="just">
              <a:buFont typeface="Arial" panose="020B0604020202020204" pitchFamily="34" charset="0"/>
              <a:buChar char="•"/>
            </a:pPr>
            <a:endParaRPr lang="sl-SI" dirty="0">
              <a:solidFill>
                <a:srgbClr val="242424"/>
              </a:solidFill>
              <a:latin typeface="Montserrat" panose="00000500000000000000" pitchFamily="2" charset="0"/>
            </a:endParaRPr>
          </a:p>
          <a:p>
            <a:pPr marL="285750" indent="-285750" algn="just">
              <a:buFont typeface="Arial" panose="020B0604020202020204" pitchFamily="34" charset="0"/>
              <a:buChar char="•"/>
            </a:pPr>
            <a:r>
              <a:rPr lang="sl-SI" b="1" dirty="0" err="1">
                <a:solidFill>
                  <a:srgbClr val="242424"/>
                </a:solidFill>
                <a:latin typeface="Montserrat" panose="00000500000000000000" pitchFamily="2" charset="0"/>
              </a:rPr>
              <a:t>Smarter</a:t>
            </a:r>
            <a:r>
              <a:rPr lang="sl-SI" b="1" dirty="0">
                <a:solidFill>
                  <a:srgbClr val="242424"/>
                </a:solidFill>
                <a:latin typeface="Montserrat" panose="00000500000000000000" pitchFamily="2" charset="0"/>
              </a:rPr>
              <a:t> </a:t>
            </a:r>
            <a:r>
              <a:rPr lang="sl-SI" b="1" dirty="0" err="1">
                <a:solidFill>
                  <a:srgbClr val="242424"/>
                </a:solidFill>
                <a:latin typeface="Montserrat" panose="00000500000000000000" pitchFamily="2" charset="0"/>
              </a:rPr>
              <a:t>Control</a:t>
            </a:r>
            <a:endParaRPr lang="sl-SI" b="1" dirty="0">
              <a:solidFill>
                <a:srgbClr val="242424"/>
              </a:solidFill>
              <a:latin typeface="Montserrat" panose="00000500000000000000" pitchFamily="2" charset="0"/>
            </a:endParaRPr>
          </a:p>
          <a:p>
            <a:pPr marL="285750" indent="-285750" algn="just">
              <a:buFont typeface="Arial" panose="020B0604020202020204" pitchFamily="34" charset="0"/>
              <a:buChar char="•"/>
            </a:pPr>
            <a:endParaRPr lang="sl-SI" dirty="0">
              <a:solidFill>
                <a:srgbClr val="242424"/>
              </a:solidFill>
              <a:latin typeface="Montserrat" panose="00000500000000000000" pitchFamily="2" charset="0"/>
            </a:endParaRPr>
          </a:p>
          <a:p>
            <a:pPr marL="742950" lvl="1" indent="-285750" algn="just">
              <a:buFont typeface="Arial" panose="020B0604020202020204" pitchFamily="34" charset="0"/>
              <a:buChar char="•"/>
            </a:pPr>
            <a:r>
              <a:rPr lang="sl-SI" dirty="0" err="1">
                <a:solidFill>
                  <a:srgbClr val="242424"/>
                </a:solidFill>
                <a:latin typeface="Montserrat" panose="00000500000000000000" pitchFamily="2" charset="0"/>
              </a:rPr>
              <a:t>Adaptive</a:t>
            </a:r>
            <a:r>
              <a:rPr lang="sl-SI" dirty="0">
                <a:solidFill>
                  <a:srgbClr val="242424"/>
                </a:solidFill>
                <a:latin typeface="Montserrat" panose="00000500000000000000" pitchFamily="2" charset="0"/>
              </a:rPr>
              <a:t> &amp; </a:t>
            </a:r>
            <a:r>
              <a:rPr lang="sl-SI" dirty="0" err="1">
                <a:solidFill>
                  <a:srgbClr val="242424"/>
                </a:solidFill>
                <a:latin typeface="Montserrat" panose="00000500000000000000" pitchFamily="2" charset="0"/>
              </a:rPr>
              <a:t>Beam-based</a:t>
            </a:r>
            <a:r>
              <a:rPr lang="sl-SI" dirty="0">
                <a:solidFill>
                  <a:srgbClr val="242424"/>
                </a:solidFill>
                <a:latin typeface="Montserrat" panose="00000500000000000000" pitchFamily="2" charset="0"/>
              </a:rPr>
              <a:t> </a:t>
            </a:r>
            <a:r>
              <a:rPr lang="sl-SI" dirty="0" err="1">
                <a:solidFill>
                  <a:schemeClr val="accent2"/>
                </a:solidFill>
                <a:latin typeface="Montserrat" panose="00000500000000000000" pitchFamily="2" charset="0"/>
              </a:rPr>
              <a:t>feedback</a:t>
            </a:r>
            <a:r>
              <a:rPr lang="sl-SI" dirty="0">
                <a:solidFill>
                  <a:srgbClr val="242424"/>
                </a:solidFill>
                <a:latin typeface="Montserrat" panose="00000500000000000000" pitchFamily="2" charset="0"/>
              </a:rPr>
              <a:t> </a:t>
            </a:r>
            <a:r>
              <a:rPr lang="sl-SI" dirty="0" err="1">
                <a:solidFill>
                  <a:srgbClr val="242424"/>
                </a:solidFill>
                <a:latin typeface="Montserrat" panose="00000500000000000000" pitchFamily="2" charset="0"/>
              </a:rPr>
              <a:t>algorithms</a:t>
            </a:r>
            <a:r>
              <a:rPr lang="sl-SI" dirty="0">
                <a:solidFill>
                  <a:srgbClr val="242424"/>
                </a:solidFill>
                <a:latin typeface="Montserrat" panose="00000500000000000000" pitchFamily="2" charset="0"/>
              </a:rPr>
              <a:t> </a:t>
            </a:r>
            <a:r>
              <a:rPr lang="sl-SI" dirty="0" err="1">
                <a:solidFill>
                  <a:srgbClr val="242424"/>
                </a:solidFill>
                <a:latin typeface="Montserrat" panose="00000500000000000000" pitchFamily="2" charset="0"/>
              </a:rPr>
              <a:t>for</a:t>
            </a:r>
            <a:r>
              <a:rPr lang="sl-SI" dirty="0">
                <a:solidFill>
                  <a:srgbClr val="242424"/>
                </a:solidFill>
                <a:latin typeface="Montserrat" panose="00000500000000000000" pitchFamily="2" charset="0"/>
              </a:rPr>
              <a:t> real-time </a:t>
            </a:r>
            <a:r>
              <a:rPr lang="sl-SI" dirty="0" err="1">
                <a:solidFill>
                  <a:srgbClr val="242424"/>
                </a:solidFill>
                <a:latin typeface="Montserrat" panose="00000500000000000000" pitchFamily="2" charset="0"/>
              </a:rPr>
              <a:t>optimization</a:t>
            </a:r>
            <a:endParaRPr lang="sl-SI" dirty="0">
              <a:solidFill>
                <a:srgbClr val="242424"/>
              </a:solidFill>
              <a:latin typeface="Montserrat" panose="00000500000000000000" pitchFamily="2" charset="0"/>
            </a:endParaRPr>
          </a:p>
          <a:p>
            <a:pPr marL="742950" lvl="1" indent="-285750" algn="just">
              <a:buFont typeface="Arial" panose="020B0604020202020204" pitchFamily="34" charset="0"/>
              <a:buChar char="•"/>
            </a:pPr>
            <a:r>
              <a:rPr lang="sl-SI" dirty="0" err="1">
                <a:solidFill>
                  <a:srgbClr val="242424"/>
                </a:solidFill>
                <a:latin typeface="Montserrat" panose="00000500000000000000" pitchFamily="2" charset="0"/>
              </a:rPr>
              <a:t>Initial</a:t>
            </a:r>
            <a:r>
              <a:rPr lang="sl-SI" dirty="0">
                <a:solidFill>
                  <a:srgbClr val="242424"/>
                </a:solidFill>
                <a:latin typeface="Montserrat" panose="00000500000000000000" pitchFamily="2" charset="0"/>
              </a:rPr>
              <a:t> </a:t>
            </a:r>
            <a:r>
              <a:rPr lang="sl-SI" dirty="0" err="1">
                <a:solidFill>
                  <a:srgbClr val="242424"/>
                </a:solidFill>
                <a:latin typeface="Montserrat" panose="00000500000000000000" pitchFamily="2" charset="0"/>
              </a:rPr>
              <a:t>applications</a:t>
            </a:r>
            <a:r>
              <a:rPr lang="sl-SI" dirty="0">
                <a:solidFill>
                  <a:srgbClr val="242424"/>
                </a:solidFill>
                <a:latin typeface="Montserrat" panose="00000500000000000000" pitchFamily="2" charset="0"/>
              </a:rPr>
              <a:t> of </a:t>
            </a:r>
            <a:r>
              <a:rPr lang="sl-SI" dirty="0">
                <a:solidFill>
                  <a:schemeClr val="accent2"/>
                </a:solidFill>
                <a:latin typeface="Montserrat" panose="00000500000000000000" pitchFamily="2" charset="0"/>
              </a:rPr>
              <a:t>ML</a:t>
            </a:r>
            <a:r>
              <a:rPr lang="sl-SI" dirty="0">
                <a:solidFill>
                  <a:srgbClr val="242424"/>
                </a:solidFill>
                <a:latin typeface="Montserrat" panose="00000500000000000000" pitchFamily="2" charset="0"/>
              </a:rPr>
              <a:t> </a:t>
            </a:r>
            <a:r>
              <a:rPr lang="sl-SI" dirty="0" err="1">
                <a:solidFill>
                  <a:srgbClr val="242424"/>
                </a:solidFill>
                <a:latin typeface="Montserrat" panose="00000500000000000000" pitchFamily="2" charset="0"/>
              </a:rPr>
              <a:t>for</a:t>
            </a:r>
            <a:r>
              <a:rPr lang="sl-SI" dirty="0">
                <a:solidFill>
                  <a:srgbClr val="242424"/>
                </a:solidFill>
                <a:latin typeface="Montserrat" panose="00000500000000000000" pitchFamily="2" charset="0"/>
              </a:rPr>
              <a:t> </a:t>
            </a:r>
            <a:r>
              <a:rPr lang="sl-SI" dirty="0" err="1">
                <a:solidFill>
                  <a:schemeClr val="accent2"/>
                </a:solidFill>
                <a:latin typeface="Montserrat" panose="00000500000000000000" pitchFamily="2" charset="0"/>
              </a:rPr>
              <a:t>drift</a:t>
            </a:r>
            <a:r>
              <a:rPr lang="sl-SI" dirty="0">
                <a:solidFill>
                  <a:schemeClr val="accent2"/>
                </a:solidFill>
                <a:latin typeface="Montserrat" panose="00000500000000000000" pitchFamily="2" charset="0"/>
              </a:rPr>
              <a:t> </a:t>
            </a:r>
            <a:r>
              <a:rPr lang="sl-SI" dirty="0" err="1">
                <a:solidFill>
                  <a:schemeClr val="accent2"/>
                </a:solidFill>
                <a:latin typeface="Montserrat" panose="00000500000000000000" pitchFamily="2" charset="0"/>
              </a:rPr>
              <a:t>correction</a:t>
            </a:r>
            <a:r>
              <a:rPr lang="sl-SI" dirty="0">
                <a:solidFill>
                  <a:schemeClr val="accent2"/>
                </a:solidFill>
                <a:latin typeface="Montserrat" panose="00000500000000000000" pitchFamily="2" charset="0"/>
              </a:rPr>
              <a:t> </a:t>
            </a:r>
            <a:r>
              <a:rPr lang="sl-SI" dirty="0">
                <a:solidFill>
                  <a:srgbClr val="242424"/>
                </a:solidFill>
                <a:latin typeface="Montserrat" panose="00000500000000000000" pitchFamily="2" charset="0"/>
              </a:rPr>
              <a:t>and </a:t>
            </a:r>
            <a:r>
              <a:rPr lang="sl-SI" dirty="0" err="1">
                <a:solidFill>
                  <a:schemeClr val="accent2"/>
                </a:solidFill>
                <a:latin typeface="Montserrat" panose="00000500000000000000" pitchFamily="2" charset="0"/>
              </a:rPr>
              <a:t>automated</a:t>
            </a:r>
            <a:r>
              <a:rPr lang="sl-SI" dirty="0">
                <a:solidFill>
                  <a:schemeClr val="accent2"/>
                </a:solidFill>
                <a:latin typeface="Montserrat" panose="00000500000000000000" pitchFamily="2" charset="0"/>
              </a:rPr>
              <a:t> </a:t>
            </a:r>
            <a:r>
              <a:rPr lang="sl-SI" dirty="0" err="1">
                <a:solidFill>
                  <a:schemeClr val="accent2"/>
                </a:solidFill>
                <a:latin typeface="Montserrat" panose="00000500000000000000" pitchFamily="2" charset="0"/>
              </a:rPr>
              <a:t>tuning</a:t>
            </a:r>
            <a:endParaRPr lang="sl-SI" dirty="0">
              <a:solidFill>
                <a:schemeClr val="accent2"/>
              </a:solidFill>
              <a:latin typeface="Montserrat" panose="00000500000000000000" pitchFamily="2" charset="0"/>
            </a:endParaRPr>
          </a:p>
          <a:p>
            <a:pPr marL="285750" indent="-285750" algn="just">
              <a:buFont typeface="Arial" panose="020B0604020202020204" pitchFamily="34" charset="0"/>
              <a:buChar char="•"/>
            </a:pPr>
            <a:endParaRPr lang="sl-SI" dirty="0">
              <a:solidFill>
                <a:srgbClr val="242424"/>
              </a:solidFill>
              <a:latin typeface="Montserrat" panose="00000500000000000000" pitchFamily="2" charset="0"/>
            </a:endParaRPr>
          </a:p>
          <a:p>
            <a:pPr marL="285750" indent="-285750" algn="just">
              <a:buFont typeface="Arial" panose="020B0604020202020204" pitchFamily="34" charset="0"/>
              <a:buChar char="•"/>
            </a:pPr>
            <a:r>
              <a:rPr lang="sl-SI" b="1" dirty="0" err="1">
                <a:solidFill>
                  <a:srgbClr val="242424"/>
                </a:solidFill>
                <a:latin typeface="Montserrat" panose="00000500000000000000" pitchFamily="2" charset="0"/>
              </a:rPr>
              <a:t>System-Level</a:t>
            </a:r>
            <a:r>
              <a:rPr lang="sl-SI" b="1" dirty="0">
                <a:solidFill>
                  <a:srgbClr val="242424"/>
                </a:solidFill>
                <a:latin typeface="Montserrat" panose="00000500000000000000" pitchFamily="2" charset="0"/>
              </a:rPr>
              <a:t> </a:t>
            </a:r>
            <a:r>
              <a:rPr lang="sl-SI" b="1" dirty="0" err="1">
                <a:solidFill>
                  <a:srgbClr val="242424"/>
                </a:solidFill>
                <a:latin typeface="Montserrat" panose="00000500000000000000" pitchFamily="2" charset="0"/>
              </a:rPr>
              <a:t>Innovations</a:t>
            </a:r>
            <a:endParaRPr lang="sl-SI" b="1" dirty="0">
              <a:solidFill>
                <a:srgbClr val="242424"/>
              </a:solidFill>
              <a:latin typeface="Montserrat" panose="00000500000000000000" pitchFamily="2" charset="0"/>
            </a:endParaRPr>
          </a:p>
          <a:p>
            <a:pPr marL="285750" indent="-285750" algn="just">
              <a:buFont typeface="Arial" panose="020B0604020202020204" pitchFamily="34" charset="0"/>
              <a:buChar char="•"/>
            </a:pPr>
            <a:endParaRPr lang="sl-SI" dirty="0">
              <a:solidFill>
                <a:srgbClr val="242424"/>
              </a:solidFill>
              <a:latin typeface="Montserrat" panose="00000500000000000000" pitchFamily="2" charset="0"/>
            </a:endParaRPr>
          </a:p>
          <a:p>
            <a:pPr marL="742950" lvl="1" indent="-285750" algn="just">
              <a:buFont typeface="Arial" panose="020B0604020202020204" pitchFamily="34" charset="0"/>
              <a:buChar char="•"/>
            </a:pPr>
            <a:r>
              <a:rPr lang="sl-SI" dirty="0" err="1">
                <a:solidFill>
                  <a:srgbClr val="242424"/>
                </a:solidFill>
                <a:latin typeface="Montserrat" panose="00000500000000000000" pitchFamily="2" charset="0"/>
              </a:rPr>
              <a:t>Self-calibrating</a:t>
            </a:r>
            <a:r>
              <a:rPr lang="sl-SI" dirty="0">
                <a:solidFill>
                  <a:srgbClr val="242424"/>
                </a:solidFill>
                <a:latin typeface="Montserrat" panose="00000500000000000000" pitchFamily="2" charset="0"/>
              </a:rPr>
              <a:t>, </a:t>
            </a:r>
            <a:r>
              <a:rPr lang="sl-SI" dirty="0" err="1">
                <a:solidFill>
                  <a:srgbClr val="242424"/>
                </a:solidFill>
                <a:latin typeface="Montserrat" panose="00000500000000000000" pitchFamily="2" charset="0"/>
              </a:rPr>
              <a:t>diagnostic-enabled</a:t>
            </a:r>
            <a:r>
              <a:rPr lang="sl-SI" dirty="0">
                <a:solidFill>
                  <a:srgbClr val="242424"/>
                </a:solidFill>
                <a:latin typeface="Montserrat" panose="00000500000000000000" pitchFamily="2" charset="0"/>
              </a:rPr>
              <a:t> </a:t>
            </a:r>
            <a:r>
              <a:rPr lang="sl-SI" dirty="0" err="1">
                <a:solidFill>
                  <a:srgbClr val="242424"/>
                </a:solidFill>
                <a:latin typeface="Montserrat" panose="00000500000000000000" pitchFamily="2" charset="0"/>
              </a:rPr>
              <a:t>control</a:t>
            </a:r>
            <a:r>
              <a:rPr lang="sl-SI" dirty="0">
                <a:solidFill>
                  <a:srgbClr val="242424"/>
                </a:solidFill>
                <a:latin typeface="Montserrat" panose="00000500000000000000" pitchFamily="2" charset="0"/>
              </a:rPr>
              <a:t> </a:t>
            </a:r>
            <a:r>
              <a:rPr lang="sl-SI" dirty="0" err="1">
                <a:solidFill>
                  <a:srgbClr val="242424"/>
                </a:solidFill>
                <a:latin typeface="Montserrat" panose="00000500000000000000" pitchFamily="2" charset="0"/>
              </a:rPr>
              <a:t>modules</a:t>
            </a:r>
            <a:endParaRPr lang="sl-SI" dirty="0">
              <a:solidFill>
                <a:srgbClr val="242424"/>
              </a:solidFill>
              <a:latin typeface="Montserrat" panose="00000500000000000000" pitchFamily="2" charset="0"/>
            </a:endParaRPr>
          </a:p>
          <a:p>
            <a:pPr marL="742950" lvl="1" indent="-285750" algn="just">
              <a:buFont typeface="Arial" panose="020B0604020202020204" pitchFamily="34" charset="0"/>
              <a:buChar char="•"/>
            </a:pPr>
            <a:r>
              <a:rPr lang="sl-SI" dirty="0" err="1">
                <a:solidFill>
                  <a:srgbClr val="242424"/>
                </a:solidFill>
                <a:latin typeface="Montserrat" panose="00000500000000000000" pitchFamily="2" charset="0"/>
              </a:rPr>
              <a:t>Enhanced</a:t>
            </a:r>
            <a:r>
              <a:rPr lang="sl-SI" dirty="0">
                <a:solidFill>
                  <a:srgbClr val="242424"/>
                </a:solidFill>
                <a:latin typeface="Montserrat" panose="00000500000000000000" pitchFamily="2" charset="0"/>
              </a:rPr>
              <a:t> </a:t>
            </a:r>
            <a:r>
              <a:rPr lang="sl-SI" dirty="0" err="1">
                <a:solidFill>
                  <a:srgbClr val="242424"/>
                </a:solidFill>
                <a:latin typeface="Montserrat" panose="00000500000000000000" pitchFamily="2" charset="0"/>
              </a:rPr>
              <a:t>support</a:t>
            </a:r>
            <a:r>
              <a:rPr lang="sl-SI" dirty="0">
                <a:solidFill>
                  <a:srgbClr val="242424"/>
                </a:solidFill>
                <a:latin typeface="Montserrat" panose="00000500000000000000" pitchFamily="2" charset="0"/>
              </a:rPr>
              <a:t> </a:t>
            </a:r>
            <a:r>
              <a:rPr lang="sl-SI" dirty="0" err="1">
                <a:solidFill>
                  <a:srgbClr val="242424"/>
                </a:solidFill>
                <a:latin typeface="Montserrat" panose="00000500000000000000" pitchFamily="2" charset="0"/>
              </a:rPr>
              <a:t>for</a:t>
            </a:r>
            <a:r>
              <a:rPr lang="sl-SI" dirty="0">
                <a:solidFill>
                  <a:srgbClr val="242424"/>
                </a:solidFill>
                <a:latin typeface="Montserrat" panose="00000500000000000000" pitchFamily="2" charset="0"/>
              </a:rPr>
              <a:t> </a:t>
            </a:r>
            <a:r>
              <a:rPr lang="sl-SI" dirty="0" err="1">
                <a:solidFill>
                  <a:schemeClr val="accent2"/>
                </a:solidFill>
                <a:latin typeface="Montserrat" panose="00000500000000000000" pitchFamily="2" charset="0"/>
              </a:rPr>
              <a:t>high</a:t>
            </a:r>
            <a:r>
              <a:rPr lang="sl-SI" dirty="0">
                <a:solidFill>
                  <a:schemeClr val="accent2"/>
                </a:solidFill>
                <a:latin typeface="Montserrat" panose="00000500000000000000" pitchFamily="2" charset="0"/>
              </a:rPr>
              <a:t>-rep-</a:t>
            </a:r>
            <a:r>
              <a:rPr lang="sl-SI" dirty="0" err="1">
                <a:solidFill>
                  <a:schemeClr val="accent2"/>
                </a:solidFill>
                <a:latin typeface="Montserrat" panose="00000500000000000000" pitchFamily="2" charset="0"/>
              </a:rPr>
              <a:t>rate</a:t>
            </a:r>
            <a:r>
              <a:rPr lang="sl-SI" dirty="0">
                <a:solidFill>
                  <a:srgbClr val="242424"/>
                </a:solidFill>
                <a:latin typeface="Montserrat" panose="00000500000000000000" pitchFamily="2" charset="0"/>
              </a:rPr>
              <a:t> and </a:t>
            </a:r>
            <a:r>
              <a:rPr lang="sl-SI" dirty="0" err="1">
                <a:solidFill>
                  <a:schemeClr val="accent2"/>
                </a:solidFill>
                <a:latin typeface="Montserrat" panose="00000500000000000000" pitchFamily="2" charset="0"/>
              </a:rPr>
              <a:t>compact</a:t>
            </a:r>
            <a:r>
              <a:rPr lang="sl-SI" dirty="0">
                <a:solidFill>
                  <a:srgbClr val="242424"/>
                </a:solidFill>
                <a:latin typeface="Montserrat" panose="00000500000000000000" pitchFamily="2" charset="0"/>
              </a:rPr>
              <a:t> FEL </a:t>
            </a:r>
            <a:r>
              <a:rPr lang="sl-SI" dirty="0" err="1">
                <a:solidFill>
                  <a:srgbClr val="242424"/>
                </a:solidFill>
                <a:latin typeface="Montserrat" panose="00000500000000000000" pitchFamily="2" charset="0"/>
              </a:rPr>
              <a:t>system</a:t>
            </a:r>
            <a:endParaRPr lang="sl-SI" dirty="0">
              <a:solidFill>
                <a:srgbClr val="242424"/>
              </a:solidFill>
              <a:latin typeface="Montserrat" panose="00000500000000000000" pitchFamily="2" charset="0"/>
            </a:endParaRPr>
          </a:p>
          <a:p>
            <a:pPr marL="742950" lvl="1" indent="-285750" algn="just">
              <a:buFont typeface="Arial" panose="020B0604020202020204" pitchFamily="34" charset="0"/>
              <a:buChar char="•"/>
            </a:pPr>
            <a:endParaRPr lang="sl-SI" dirty="0">
              <a:solidFill>
                <a:srgbClr val="242424"/>
              </a:solidFill>
              <a:latin typeface="Montserrat" panose="00000500000000000000" pitchFamily="2" charset="0"/>
            </a:endParaRPr>
          </a:p>
          <a:p>
            <a:pPr marL="285750" indent="-285750" algn="just">
              <a:buFont typeface="Arial" panose="020B0604020202020204" pitchFamily="34" charset="0"/>
              <a:buChar char="•"/>
            </a:pPr>
            <a:r>
              <a:rPr lang="en-GB" b="1" dirty="0">
                <a:solidFill>
                  <a:srgbClr val="242424"/>
                </a:solidFill>
                <a:latin typeface="Montserrat" panose="00000500000000000000" pitchFamily="2" charset="0"/>
              </a:rPr>
              <a:t>Application Outlook</a:t>
            </a:r>
            <a:endParaRPr lang="sl-SI" b="1" dirty="0">
              <a:solidFill>
                <a:srgbClr val="242424"/>
              </a:solidFill>
              <a:latin typeface="Montserrat" panose="00000500000000000000" pitchFamily="2" charset="0"/>
            </a:endParaRPr>
          </a:p>
          <a:p>
            <a:pPr marL="285750" indent="-285750" algn="just">
              <a:buFont typeface="Arial" panose="020B0604020202020204" pitchFamily="34" charset="0"/>
              <a:buChar char="•"/>
            </a:pPr>
            <a:endParaRPr lang="en-GB" dirty="0">
              <a:solidFill>
                <a:srgbClr val="242424"/>
              </a:solidFill>
              <a:latin typeface="Montserrat" panose="00000500000000000000" pitchFamily="2" charset="0"/>
            </a:endParaRPr>
          </a:p>
          <a:p>
            <a:pPr marL="742950" lvl="1" indent="-285750" algn="just">
              <a:buFont typeface="Arial" panose="020B0604020202020204" pitchFamily="34" charset="0"/>
              <a:buChar char="•"/>
            </a:pPr>
            <a:r>
              <a:rPr lang="en-GB" dirty="0">
                <a:solidFill>
                  <a:srgbClr val="242424"/>
                </a:solidFill>
                <a:latin typeface="Montserrat" panose="00000500000000000000" pitchFamily="2" charset="0"/>
              </a:rPr>
              <a:t>Push toward </a:t>
            </a:r>
            <a:r>
              <a:rPr lang="en-GB" dirty="0">
                <a:solidFill>
                  <a:schemeClr val="accent2"/>
                </a:solidFill>
                <a:latin typeface="Montserrat" panose="00000500000000000000" pitchFamily="2" charset="0"/>
              </a:rPr>
              <a:t>scalable</a:t>
            </a:r>
            <a:r>
              <a:rPr lang="en-GB" dirty="0">
                <a:solidFill>
                  <a:srgbClr val="242424"/>
                </a:solidFill>
                <a:latin typeface="Montserrat" panose="00000500000000000000" pitchFamily="2" charset="0"/>
              </a:rPr>
              <a:t>, </a:t>
            </a:r>
            <a:r>
              <a:rPr lang="en-GB" dirty="0">
                <a:solidFill>
                  <a:schemeClr val="accent2"/>
                </a:solidFill>
                <a:latin typeface="Montserrat" panose="00000500000000000000" pitchFamily="2" charset="0"/>
              </a:rPr>
              <a:t>low-latency</a:t>
            </a:r>
            <a:r>
              <a:rPr lang="en-GB" dirty="0">
                <a:solidFill>
                  <a:srgbClr val="242424"/>
                </a:solidFill>
                <a:latin typeface="Montserrat" panose="00000500000000000000" pitchFamily="2" charset="0"/>
              </a:rPr>
              <a:t>, </a:t>
            </a:r>
            <a:r>
              <a:rPr lang="en-GB" dirty="0">
                <a:solidFill>
                  <a:schemeClr val="accent2"/>
                </a:solidFill>
                <a:latin typeface="Montserrat" panose="00000500000000000000" pitchFamily="2" charset="0"/>
              </a:rPr>
              <a:t>intelligent</a:t>
            </a:r>
            <a:r>
              <a:rPr lang="en-GB" dirty="0">
                <a:solidFill>
                  <a:srgbClr val="242424"/>
                </a:solidFill>
                <a:latin typeface="Montserrat" panose="00000500000000000000" pitchFamily="2" charset="0"/>
              </a:rPr>
              <a:t> LLRF for next-gen</a:t>
            </a:r>
            <a:r>
              <a:rPr lang="sl-SI" dirty="0">
                <a:solidFill>
                  <a:srgbClr val="242424"/>
                </a:solidFill>
                <a:latin typeface="Montserrat" panose="00000500000000000000" pitchFamily="2" charset="0"/>
              </a:rPr>
              <a:t> FEL</a:t>
            </a:r>
            <a:r>
              <a:rPr lang="en-GB" dirty="0">
                <a:solidFill>
                  <a:srgbClr val="242424"/>
                </a:solidFill>
                <a:latin typeface="Montserrat" panose="00000500000000000000" pitchFamily="2" charset="0"/>
              </a:rPr>
              <a:t> facilities</a:t>
            </a:r>
            <a:endParaRPr lang="sl-SI" dirty="0">
              <a:solidFill>
                <a:srgbClr val="242424"/>
              </a:solidFill>
              <a:latin typeface="Montserrat" panose="00000500000000000000" pitchFamily="2" charset="0"/>
            </a:endParaRPr>
          </a:p>
        </p:txBody>
      </p:sp>
      <p:sp>
        <p:nvSpPr>
          <p:cNvPr id="3" name="Slide Number Placeholder 5">
            <a:extLst>
              <a:ext uri="{FF2B5EF4-FFF2-40B4-BE49-F238E27FC236}">
                <a16:creationId xmlns:a16="http://schemas.microsoft.com/office/drawing/2014/main" id="{09E7ACD1-3305-3239-95B9-4647A14223EF}"/>
              </a:ext>
            </a:extLst>
          </p:cNvPr>
          <p:cNvSpPr txBox="1">
            <a:spLocks/>
          </p:cNvSpPr>
          <p:nvPr/>
        </p:nvSpPr>
        <p:spPr>
          <a:xfrm>
            <a:off x="10401300" y="6400800"/>
            <a:ext cx="2743200" cy="365125"/>
          </a:xfrm>
          <a:prstGeom prst="rect">
            <a:avLst/>
          </a:prstGeom>
        </p:spPr>
        <p:txBody>
          <a:bodyPr vert="horz" lIns="91440" tIns="45720" rIns="91440" bIns="45720" rtlCol="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6283450-190A-4CAB-98B9-0B509EA200E9}" type="slidenum">
              <a:rPr lang="LID4096" sz="1200" smtClean="0">
                <a:solidFill>
                  <a:srgbClr val="E7E7E9"/>
                </a:solidFill>
              </a:rPr>
              <a:pPr/>
              <a:t>15</a:t>
            </a:fld>
            <a:endParaRPr lang="LID4096" sz="1200" dirty="0">
              <a:solidFill>
                <a:srgbClr val="E7E7E9"/>
              </a:solidFill>
            </a:endParaRPr>
          </a:p>
        </p:txBody>
      </p:sp>
      <p:sp>
        <p:nvSpPr>
          <p:cNvPr id="5" name="Footer Placeholder 7">
            <a:extLst>
              <a:ext uri="{FF2B5EF4-FFF2-40B4-BE49-F238E27FC236}">
                <a16:creationId xmlns:a16="http://schemas.microsoft.com/office/drawing/2014/main" id="{5EBED707-4370-23B8-8794-203BE13FE325}"/>
              </a:ext>
            </a:extLst>
          </p:cNvPr>
          <p:cNvSpPr txBox="1">
            <a:spLocks/>
          </p:cNvSpPr>
          <p:nvPr/>
        </p:nvSpPr>
        <p:spPr>
          <a:xfrm>
            <a:off x="4038600" y="6400800"/>
            <a:ext cx="4114800"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solidFill>
                  <a:srgbClr val="E7E7E9"/>
                </a:solidFill>
              </a:rPr>
              <a:t>EuPRAXIA-DN Camp II: Science</a:t>
            </a:r>
            <a:r>
              <a:rPr lang="sl-SI" sz="1200" dirty="0">
                <a:solidFill>
                  <a:srgbClr val="E7E7E9"/>
                </a:solidFill>
              </a:rPr>
              <a:t>, </a:t>
            </a:r>
            <a:r>
              <a:rPr lang="sl-SI" sz="1200" dirty="0" err="1">
                <a:solidFill>
                  <a:srgbClr val="E7E7E9"/>
                </a:solidFill>
              </a:rPr>
              <a:t>Lisbon</a:t>
            </a:r>
            <a:endParaRPr lang="LID4096" sz="1200" dirty="0">
              <a:solidFill>
                <a:srgbClr val="E7E7E9"/>
              </a:solidFill>
            </a:endParaRPr>
          </a:p>
        </p:txBody>
      </p:sp>
    </p:spTree>
    <p:extLst>
      <p:ext uri="{BB962C8B-B14F-4D97-AF65-F5344CB8AC3E}">
        <p14:creationId xmlns:p14="http://schemas.microsoft.com/office/powerpoint/2010/main" val="541825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4000">
              <a:schemeClr val="accent2"/>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8" name="Picture 17" descr="A close-up of a circuit board&#10;&#10;AI-generated content may be incorrect.">
            <a:extLst>
              <a:ext uri="{FF2B5EF4-FFF2-40B4-BE49-F238E27FC236}">
                <a16:creationId xmlns:a16="http://schemas.microsoft.com/office/drawing/2014/main" id="{05B0A4D7-EC9A-AA6A-C968-AD8D6DDD63A3}"/>
              </a:ext>
            </a:extLst>
          </p:cNvPr>
          <p:cNvPicPr>
            <a:picLocks noChangeAspect="1"/>
          </p:cNvPicPr>
          <p:nvPr/>
        </p:nvPicPr>
        <p:blipFill>
          <a:blip r:embed="rId2"/>
          <a:srcRect l="8648" r="32882" b="-1"/>
          <a:stretch>
            <a:fillRect/>
          </a:stretch>
        </p:blipFill>
        <p:spPr>
          <a:xfrm>
            <a:off x="4" y="-6236"/>
            <a:ext cx="3255403" cy="2565240"/>
          </a:xfrm>
          <a:custGeom>
            <a:avLst/>
            <a:gdLst/>
            <a:ahLst/>
            <a:cxnLst/>
            <a:rect l="l" t="t" r="r" b="b"/>
            <a:pathLst>
              <a:path w="3255403" h="2505456">
                <a:moveTo>
                  <a:pt x="0" y="0"/>
                </a:moveTo>
                <a:lnTo>
                  <a:pt x="3255403" y="0"/>
                </a:lnTo>
                <a:lnTo>
                  <a:pt x="2094477" y="2505456"/>
                </a:lnTo>
                <a:lnTo>
                  <a:pt x="0" y="2505456"/>
                </a:lnTo>
                <a:close/>
              </a:path>
            </a:pathLst>
          </a:custGeom>
        </p:spPr>
      </p:pic>
      <p:pic>
        <p:nvPicPr>
          <p:cNvPr id="11" name="Picture 10" descr="A graph of a waveform&#10;&#10;AI-generated content may be incorrect.">
            <a:extLst>
              <a:ext uri="{FF2B5EF4-FFF2-40B4-BE49-F238E27FC236}">
                <a16:creationId xmlns:a16="http://schemas.microsoft.com/office/drawing/2014/main" id="{ED9F18B0-EEC6-B93F-C951-C878D598461D}"/>
              </a:ext>
            </a:extLst>
          </p:cNvPr>
          <p:cNvPicPr>
            <a:picLocks noChangeAspect="1"/>
          </p:cNvPicPr>
          <p:nvPr/>
        </p:nvPicPr>
        <p:blipFill>
          <a:blip r:embed="rId3"/>
          <a:srcRect l="9493" r="4271" b="5"/>
          <a:stretch>
            <a:fillRect/>
          </a:stretch>
        </p:blipFill>
        <p:spPr>
          <a:xfrm>
            <a:off x="4675539" y="-6236"/>
            <a:ext cx="3677817" cy="2565239"/>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4" name="Picture 3" descr="A diagram of a pulse&#10;&#10;AI-generated content may be incorrect.">
            <a:extLst>
              <a:ext uri="{FF2B5EF4-FFF2-40B4-BE49-F238E27FC236}">
                <a16:creationId xmlns:a16="http://schemas.microsoft.com/office/drawing/2014/main" id="{9B5DAAE1-BA63-572F-CE8A-4586EC7E47BD}"/>
              </a:ext>
            </a:extLst>
          </p:cNvPr>
          <p:cNvPicPr>
            <a:picLocks noChangeAspect="1"/>
          </p:cNvPicPr>
          <p:nvPr/>
        </p:nvPicPr>
        <p:blipFill>
          <a:blip r:embed="rId4"/>
          <a:srcRect t="11845" r="-3" b="-3"/>
          <a:stretch>
            <a:fillRect/>
          </a:stretch>
        </p:blipFill>
        <p:spPr>
          <a:xfrm>
            <a:off x="7381876" y="1"/>
            <a:ext cx="4810125" cy="2559002"/>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19" name="Picture 18" descr="A machine with wires and a monitor on a table&#10;&#10;AI-generated content may be incorrect.">
            <a:extLst>
              <a:ext uri="{FF2B5EF4-FFF2-40B4-BE49-F238E27FC236}">
                <a16:creationId xmlns:a16="http://schemas.microsoft.com/office/drawing/2014/main" id="{468830CF-7923-F1B6-3E2C-1E822DF09EC1}"/>
              </a:ext>
            </a:extLst>
          </p:cNvPr>
          <p:cNvPicPr>
            <a:picLocks noChangeAspect="1"/>
          </p:cNvPicPr>
          <p:nvPr/>
        </p:nvPicPr>
        <p:blipFill>
          <a:blip r:embed="rId5"/>
          <a:srcRect l="30209" r="2452" b="-1"/>
          <a:stretch>
            <a:fillRect/>
          </a:stretch>
        </p:blipFill>
        <p:spPr>
          <a:xfrm>
            <a:off x="20" y="2658276"/>
            <a:ext cx="3911580" cy="4199724"/>
          </a:xfrm>
          <a:custGeom>
            <a:avLst/>
            <a:gdLst/>
            <a:ahLst/>
            <a:cxnLst/>
            <a:rect l="l" t="t" r="r" b="b"/>
            <a:pathLst>
              <a:path w="3770724" h="4199724">
                <a:moveTo>
                  <a:pt x="0" y="0"/>
                </a:moveTo>
                <a:lnTo>
                  <a:pt x="3770724" y="0"/>
                </a:lnTo>
                <a:lnTo>
                  <a:pt x="1824067" y="4199724"/>
                </a:lnTo>
                <a:lnTo>
                  <a:pt x="0" y="4199724"/>
                </a:lnTo>
                <a:close/>
              </a:path>
            </a:pathLst>
          </a:custGeom>
        </p:spPr>
      </p:pic>
      <p:pic>
        <p:nvPicPr>
          <p:cNvPr id="15" name="Picture 14" descr="Several electronic devices with wires&#10;&#10;AI-generated content may be incorrect.">
            <a:extLst>
              <a:ext uri="{FF2B5EF4-FFF2-40B4-BE49-F238E27FC236}">
                <a16:creationId xmlns:a16="http://schemas.microsoft.com/office/drawing/2014/main" id="{0199B201-587D-7200-D588-ACA109B1E528}"/>
              </a:ext>
            </a:extLst>
          </p:cNvPr>
          <p:cNvPicPr>
            <a:picLocks noChangeAspect="1"/>
          </p:cNvPicPr>
          <p:nvPr/>
        </p:nvPicPr>
        <p:blipFill>
          <a:blip r:embed="rId6"/>
          <a:srcRect l="18972" r="3750" b="-1"/>
          <a:stretch>
            <a:fillRect/>
          </a:stretch>
        </p:blipFill>
        <p:spPr>
          <a:xfrm>
            <a:off x="2013796" y="2661900"/>
            <a:ext cx="5244254" cy="4197911"/>
          </a:xfrm>
          <a:custGeom>
            <a:avLst/>
            <a:gdLst/>
            <a:ahLst/>
            <a:cxnLst/>
            <a:rect l="l" t="t" r="r" b="b"/>
            <a:pathLst>
              <a:path w="5108726" h="4197911">
                <a:moveTo>
                  <a:pt x="1945141" y="0"/>
                </a:moveTo>
                <a:lnTo>
                  <a:pt x="5108726" y="0"/>
                </a:lnTo>
                <a:lnTo>
                  <a:pt x="3163585" y="4197911"/>
                </a:lnTo>
                <a:lnTo>
                  <a:pt x="3157362" y="4197911"/>
                </a:lnTo>
                <a:lnTo>
                  <a:pt x="1967571" y="4197911"/>
                </a:lnTo>
                <a:lnTo>
                  <a:pt x="317526" y="4197911"/>
                </a:lnTo>
                <a:lnTo>
                  <a:pt x="0" y="4197911"/>
                </a:lnTo>
                <a:close/>
              </a:path>
            </a:pathLst>
          </a:custGeom>
        </p:spPr>
      </p:pic>
      <p:sp>
        <p:nvSpPr>
          <p:cNvPr id="75" name="Freeform 43">
            <a:extLst>
              <a:ext uri="{FF2B5EF4-FFF2-40B4-BE49-F238E27FC236}">
                <a16:creationId xmlns:a16="http://schemas.microsoft.com/office/drawing/2014/main" id="{AAD8F19F-4A55-467B-BED0-8837659A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53050" y="2660089"/>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456E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64143BC-F767-4D4C-8847-CB0E89065766}"/>
              </a:ext>
            </a:extLst>
          </p:cNvPr>
          <p:cNvSpPr>
            <a:spLocks noGrp="1"/>
          </p:cNvSpPr>
          <p:nvPr>
            <p:ph type="title"/>
          </p:nvPr>
        </p:nvSpPr>
        <p:spPr>
          <a:xfrm>
            <a:off x="6619164" y="4189864"/>
            <a:ext cx="4997354" cy="2163872"/>
          </a:xfrm>
        </p:spPr>
        <p:txBody>
          <a:bodyPr vert="horz" lIns="91440" tIns="45720" rIns="91440" bIns="45720" rtlCol="0" anchor="t">
            <a:normAutofit/>
          </a:bodyPr>
          <a:lstStyle/>
          <a:p>
            <a:pPr marL="565650" algn="r"/>
            <a:r>
              <a:rPr lang="en-US" sz="6000" kern="1200" dirty="0">
                <a:solidFill>
                  <a:srgbClr val="FFFFFF"/>
                </a:solidFill>
                <a:latin typeface="+mj-lt"/>
                <a:ea typeface="+mj-ea"/>
                <a:cs typeface="+mj-cs"/>
              </a:rPr>
              <a:t>Thank You!</a:t>
            </a:r>
            <a:endParaRPr lang="en-US" sz="6000" kern="1200" noProof="0" dirty="0">
              <a:solidFill>
                <a:srgbClr val="FFFFFF"/>
              </a:solidFill>
              <a:latin typeface="+mj-lt"/>
              <a:ea typeface="+mj-ea"/>
              <a:cs typeface="+mj-cs"/>
            </a:endParaRPr>
          </a:p>
        </p:txBody>
      </p:sp>
      <p:pic>
        <p:nvPicPr>
          <p:cNvPr id="13" name="Picture 12" descr="A close-up of several electronic devices&#10;&#10;AI-generated content may be incorrect.">
            <a:extLst>
              <a:ext uri="{FF2B5EF4-FFF2-40B4-BE49-F238E27FC236}">
                <a16:creationId xmlns:a16="http://schemas.microsoft.com/office/drawing/2014/main" id="{1B13A54F-CC95-C067-BCD2-3E226ADBDCFE}"/>
              </a:ext>
            </a:extLst>
          </p:cNvPr>
          <p:cNvPicPr>
            <a:picLocks noChangeAspect="1"/>
          </p:cNvPicPr>
          <p:nvPr/>
        </p:nvPicPr>
        <p:blipFill>
          <a:blip r:embed="rId7"/>
          <a:srcRect l="29971" r="22566" b="-3"/>
          <a:stretch>
            <a:fillRect/>
          </a:stretch>
        </p:blipFill>
        <p:spPr>
          <a:xfrm>
            <a:off x="2261968" y="1"/>
            <a:ext cx="3393943" cy="2656464"/>
          </a:xfrm>
          <a:custGeom>
            <a:avLst/>
            <a:gdLst/>
            <a:ahLst/>
            <a:cxnLst/>
            <a:rect l="l" t="t" r="r" b="b"/>
            <a:pathLst>
              <a:path w="3393943" h="2502843">
                <a:moveTo>
                  <a:pt x="1159715" y="0"/>
                </a:moveTo>
                <a:lnTo>
                  <a:pt x="3393943" y="0"/>
                </a:lnTo>
                <a:lnTo>
                  <a:pt x="2234228" y="2502843"/>
                </a:lnTo>
                <a:lnTo>
                  <a:pt x="0" y="2502843"/>
                </a:lnTo>
                <a:close/>
              </a:path>
            </a:pathLst>
          </a:custGeom>
        </p:spPr>
      </p:pic>
    </p:spTree>
    <p:extLst>
      <p:ext uri="{BB962C8B-B14F-4D97-AF65-F5344CB8AC3E}">
        <p14:creationId xmlns:p14="http://schemas.microsoft.com/office/powerpoint/2010/main" val="381283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64062B2-2964-4141-B5F5-4A582550AB92}"/>
              </a:ext>
            </a:extLst>
          </p:cNvPr>
          <p:cNvSpPr>
            <a:spLocks noGrp="1"/>
          </p:cNvSpPr>
          <p:nvPr>
            <p:ph type="title"/>
          </p:nvPr>
        </p:nvSpPr>
        <p:spPr>
          <a:xfrm>
            <a:off x="-180895" y="0"/>
            <a:ext cx="11011490" cy="1325563"/>
          </a:xfrm>
        </p:spPr>
        <p:txBody>
          <a:bodyPr>
            <a:normAutofit/>
          </a:bodyPr>
          <a:lstStyle/>
          <a:p>
            <a:pPr marL="565150" algn="l">
              <a:spcBef>
                <a:spcPts val="6000"/>
              </a:spcBef>
            </a:pPr>
            <a:r>
              <a:rPr lang="en-AU" sz="3600" dirty="0">
                <a:solidFill>
                  <a:schemeClr val="accent2"/>
                </a:solidFill>
                <a:latin typeface="Montserrat Medium" pitchFamily="2" charset="-18"/>
              </a:rPr>
              <a:t>Outline</a:t>
            </a:r>
            <a:r>
              <a:rPr lang="sl-SI" sz="3600" dirty="0">
                <a:solidFill>
                  <a:schemeClr val="accent2"/>
                </a:solidFill>
                <a:latin typeface="Montserrat Medium" pitchFamily="2" charset="-18"/>
              </a:rPr>
              <a:t>:</a:t>
            </a:r>
            <a:endParaRPr lang="en-AU" sz="3600" dirty="0">
              <a:solidFill>
                <a:schemeClr val="accent2"/>
              </a:solidFill>
              <a:latin typeface="Montserrat Medium" pitchFamily="2" charset="-18"/>
              <a:ea typeface="Calibri" panose="020F0502020204030204"/>
              <a:cs typeface="Calibri" panose="020F0502020204030204"/>
            </a:endParaRPr>
          </a:p>
        </p:txBody>
      </p:sp>
      <p:sp>
        <p:nvSpPr>
          <p:cNvPr id="7" name="Rectangle 6">
            <a:extLst>
              <a:ext uri="{FF2B5EF4-FFF2-40B4-BE49-F238E27FC236}">
                <a16:creationId xmlns:a16="http://schemas.microsoft.com/office/drawing/2014/main" id="{2C066388-A030-462D-9C4E-E802A255A085}"/>
              </a:ext>
            </a:extLst>
          </p:cNvPr>
          <p:cNvSpPr/>
          <p:nvPr/>
        </p:nvSpPr>
        <p:spPr>
          <a:xfrm>
            <a:off x="6295652" y="3892468"/>
            <a:ext cx="2963490" cy="681188"/>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l-SI"/>
          </a:p>
        </p:txBody>
      </p:sp>
      <p:sp>
        <p:nvSpPr>
          <p:cNvPr id="8" name="Rectangle 7">
            <a:extLst>
              <a:ext uri="{FF2B5EF4-FFF2-40B4-BE49-F238E27FC236}">
                <a16:creationId xmlns:a16="http://schemas.microsoft.com/office/drawing/2014/main" id="{474D55C4-C5AD-4873-BD14-C23EF441DEE3}"/>
              </a:ext>
            </a:extLst>
          </p:cNvPr>
          <p:cNvSpPr/>
          <p:nvPr/>
        </p:nvSpPr>
        <p:spPr>
          <a:xfrm>
            <a:off x="4960245" y="3443848"/>
            <a:ext cx="936105" cy="648072"/>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l-SI"/>
          </a:p>
        </p:txBody>
      </p:sp>
      <p:sp>
        <p:nvSpPr>
          <p:cNvPr id="2" name="Lorem ipsum dolor sit amet, consectetur adipiscing elit, sed do eiusmod tempor incididunt ut labore et dolore magna aliqua. Ut enim ad minim veniam, quis nostrud exercitation ullamco laboris nisi ut reprehenderit in voluptate velit esse cillum dolore eu ">
            <a:extLst>
              <a:ext uri="{FF2B5EF4-FFF2-40B4-BE49-F238E27FC236}">
                <a16:creationId xmlns:a16="http://schemas.microsoft.com/office/drawing/2014/main" id="{C2434AB0-FBDC-F94E-B9D9-D4AD1D85889E}"/>
              </a:ext>
            </a:extLst>
          </p:cNvPr>
          <p:cNvSpPr txBox="1">
            <a:spLocks noChangeArrowheads="1"/>
          </p:cNvSpPr>
          <p:nvPr/>
        </p:nvSpPr>
        <p:spPr bwMode="auto">
          <a:xfrm>
            <a:off x="621861" y="1220661"/>
            <a:ext cx="8676768" cy="619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19050" tIns="19050" rIns="19050" bIns="19050" anchor="t">
            <a:spAutoFit/>
          </a:bodyPr>
          <a:lstStyle/>
          <a:p>
            <a:pPr marL="285750" indent="-285750">
              <a:lnSpc>
                <a:spcPct val="140000"/>
              </a:lnSpc>
              <a:buFont typeface="Arial" panose="020B0604020202020204" pitchFamily="34" charset="0"/>
              <a:buChar char="•"/>
            </a:pPr>
            <a:r>
              <a:rPr lang="sl-SI" altLang="en-US" sz="2400" dirty="0" err="1">
                <a:latin typeface="Montserrat Medium" pitchFamily="2" charset="-18"/>
                <a:ea typeface="Gotham Book" charset="0"/>
                <a:cs typeface="Arial"/>
              </a:rPr>
              <a:t>Introduction</a:t>
            </a:r>
            <a:r>
              <a:rPr lang="sl-SI" altLang="en-US" sz="2400" dirty="0">
                <a:latin typeface="Montserrat Medium" pitchFamily="2" charset="-18"/>
                <a:ea typeface="Gotham Book" charset="0"/>
                <a:cs typeface="Arial"/>
              </a:rPr>
              <a:t> to </a:t>
            </a:r>
            <a:r>
              <a:rPr lang="sl-SI" altLang="en-US" sz="2400" dirty="0" err="1">
                <a:latin typeface="Montserrat Medium" pitchFamily="2" charset="-18"/>
                <a:ea typeface="Gotham Book" charset="0"/>
                <a:cs typeface="Arial"/>
              </a:rPr>
              <a:t>Free</a:t>
            </a:r>
            <a:r>
              <a:rPr lang="sl-SI" altLang="en-US" sz="2400" dirty="0">
                <a:latin typeface="Montserrat Medium" pitchFamily="2" charset="-18"/>
                <a:ea typeface="Gotham Book" charset="0"/>
                <a:cs typeface="Arial"/>
              </a:rPr>
              <a:t> Electron </a:t>
            </a:r>
            <a:r>
              <a:rPr lang="sl-SI" altLang="en-US" sz="2400" dirty="0" err="1">
                <a:latin typeface="Montserrat Medium" pitchFamily="2" charset="-18"/>
                <a:ea typeface="Gotham Book" charset="0"/>
                <a:cs typeface="Arial"/>
              </a:rPr>
              <a:t>Lasers</a:t>
            </a:r>
            <a:endParaRPr lang="sl-SI" altLang="en-US" sz="2400" dirty="0">
              <a:latin typeface="Montserrat Medium" pitchFamily="2" charset="-18"/>
              <a:ea typeface="Gotham Book" charset="0"/>
              <a:cs typeface="Arial"/>
            </a:endParaRPr>
          </a:p>
          <a:p>
            <a:pPr marL="285750" indent="-285750">
              <a:lnSpc>
                <a:spcPct val="140000"/>
              </a:lnSpc>
              <a:buFont typeface="Arial" panose="020B0604020202020204" pitchFamily="34" charset="0"/>
              <a:buChar char="•"/>
            </a:pPr>
            <a:r>
              <a:rPr lang="sl-SI" altLang="en-US" sz="2400" dirty="0" err="1">
                <a:latin typeface="Montserrat Medium" pitchFamily="2" charset="-18"/>
                <a:ea typeface="Gotham Book" charset="0"/>
                <a:cs typeface="Arial"/>
              </a:rPr>
              <a:t>Architecture</a:t>
            </a:r>
            <a:r>
              <a:rPr lang="sl-SI" altLang="en-US" sz="2400" dirty="0">
                <a:latin typeface="Montserrat Medium" pitchFamily="2" charset="-18"/>
                <a:ea typeface="Gotham Book" charset="0"/>
                <a:cs typeface="Arial"/>
              </a:rPr>
              <a:t> of RF </a:t>
            </a:r>
            <a:r>
              <a:rPr lang="sl-SI" altLang="en-US" sz="2400" dirty="0" err="1">
                <a:latin typeface="Montserrat Medium" pitchFamily="2" charset="-18"/>
                <a:ea typeface="Gotham Book" charset="0"/>
                <a:cs typeface="Arial"/>
              </a:rPr>
              <a:t>control</a:t>
            </a:r>
            <a:r>
              <a:rPr lang="sl-SI" altLang="en-US" sz="2400" dirty="0">
                <a:latin typeface="Montserrat Medium" pitchFamily="2" charset="-18"/>
                <a:ea typeface="Gotham Book" charset="0"/>
                <a:cs typeface="Arial"/>
              </a:rPr>
              <a:t> </a:t>
            </a:r>
            <a:r>
              <a:rPr lang="sl-SI" altLang="en-US" sz="2400" dirty="0" err="1">
                <a:latin typeface="Montserrat Medium" pitchFamily="2" charset="-18"/>
                <a:ea typeface="Gotham Book" charset="0"/>
                <a:cs typeface="Arial"/>
              </a:rPr>
              <a:t>system</a:t>
            </a:r>
            <a:r>
              <a:rPr lang="sl-SI" altLang="en-US" sz="2400" dirty="0">
                <a:latin typeface="Montserrat Medium" pitchFamily="2" charset="-18"/>
                <a:ea typeface="Gotham Book" charset="0"/>
                <a:cs typeface="Arial"/>
              </a:rPr>
              <a:t> (LLRF)</a:t>
            </a:r>
          </a:p>
          <a:p>
            <a:pPr marL="285750" indent="-285750">
              <a:lnSpc>
                <a:spcPct val="140000"/>
              </a:lnSpc>
              <a:buFont typeface="Arial" panose="020B0604020202020204" pitchFamily="34" charset="0"/>
              <a:buChar char="•"/>
            </a:pPr>
            <a:r>
              <a:rPr lang="sl-SI" altLang="en-US" sz="2400" dirty="0" err="1">
                <a:latin typeface="Montserrat Medium" pitchFamily="2" charset="-18"/>
                <a:ea typeface="Gotham Book" charset="0"/>
                <a:cs typeface="Arial"/>
              </a:rPr>
              <a:t>Control</a:t>
            </a:r>
            <a:r>
              <a:rPr lang="sl-SI" altLang="en-US" sz="2400" dirty="0">
                <a:latin typeface="Montserrat Medium" pitchFamily="2" charset="-18"/>
                <a:ea typeface="Gotham Book" charset="0"/>
                <a:cs typeface="Arial"/>
              </a:rPr>
              <a:t> </a:t>
            </a:r>
            <a:r>
              <a:rPr lang="sl-SI" altLang="en-US" sz="2400" dirty="0" err="1">
                <a:latin typeface="Montserrat Medium" pitchFamily="2" charset="-18"/>
                <a:ea typeface="Gotham Book" charset="0"/>
                <a:cs typeface="Arial"/>
              </a:rPr>
              <a:t>Strategies</a:t>
            </a:r>
            <a:r>
              <a:rPr lang="sl-SI" altLang="en-US" sz="2400" dirty="0">
                <a:latin typeface="Montserrat Medium" pitchFamily="2" charset="-18"/>
                <a:ea typeface="Gotham Book" charset="0"/>
                <a:cs typeface="Arial"/>
              </a:rPr>
              <a:t> in Modern LLRF </a:t>
            </a:r>
            <a:r>
              <a:rPr lang="sl-SI" altLang="en-US" sz="2400" dirty="0" err="1">
                <a:latin typeface="Montserrat Medium" pitchFamily="2" charset="-18"/>
                <a:ea typeface="Gotham Book" charset="0"/>
                <a:cs typeface="Arial"/>
              </a:rPr>
              <a:t>Systems</a:t>
            </a:r>
            <a:r>
              <a:rPr lang="sl-SI" altLang="en-US" sz="2400" dirty="0">
                <a:latin typeface="Montserrat Medium" pitchFamily="2" charset="-18"/>
                <a:ea typeface="Gotham Book" charset="0"/>
                <a:cs typeface="Arial"/>
              </a:rPr>
              <a:t> </a:t>
            </a:r>
          </a:p>
          <a:p>
            <a:pPr marL="285750" indent="-285750">
              <a:lnSpc>
                <a:spcPct val="140000"/>
              </a:lnSpc>
              <a:buFont typeface="Arial" panose="020B0604020202020204" pitchFamily="34" charset="0"/>
              <a:buChar char="•"/>
            </a:pPr>
            <a:r>
              <a:rPr lang="sl-SI" altLang="en-US" sz="2400" dirty="0">
                <a:latin typeface="Montserrat Medium" pitchFamily="2" charset="-18"/>
                <a:ea typeface="Gotham Book" charset="0"/>
                <a:cs typeface="Arial"/>
              </a:rPr>
              <a:t>LLRF </a:t>
            </a:r>
            <a:r>
              <a:rPr lang="sl-SI" altLang="en-US" sz="2400" dirty="0" err="1">
                <a:latin typeface="Montserrat Medium" pitchFamily="2" charset="-18"/>
                <a:ea typeface="Gotham Book" charset="0"/>
                <a:cs typeface="Arial"/>
              </a:rPr>
              <a:t>Impact</a:t>
            </a:r>
            <a:r>
              <a:rPr lang="sl-SI" altLang="en-US" sz="2400" dirty="0">
                <a:latin typeface="Montserrat Medium" pitchFamily="2" charset="-18"/>
                <a:ea typeface="Gotham Book" charset="0"/>
                <a:cs typeface="Arial"/>
              </a:rPr>
              <a:t> on FEL </a:t>
            </a:r>
            <a:r>
              <a:rPr lang="sl-SI" altLang="en-US" sz="2400" dirty="0" err="1">
                <a:latin typeface="Montserrat Medium" pitchFamily="2" charset="-18"/>
                <a:ea typeface="Gotham Book" charset="0"/>
                <a:cs typeface="Arial"/>
              </a:rPr>
              <a:t>operation</a:t>
            </a:r>
            <a:endParaRPr lang="sl-SI" altLang="en-US" sz="2400" dirty="0">
              <a:latin typeface="Montserrat Medium" pitchFamily="2" charset="-18"/>
              <a:ea typeface="Gotham Book" charset="0"/>
              <a:cs typeface="Arial"/>
            </a:endParaRPr>
          </a:p>
          <a:p>
            <a:pPr marL="285750" indent="-285750">
              <a:lnSpc>
                <a:spcPct val="140000"/>
              </a:lnSpc>
              <a:buFont typeface="Arial" panose="020B0604020202020204" pitchFamily="34" charset="0"/>
              <a:buChar char="•"/>
            </a:pPr>
            <a:r>
              <a:rPr lang="en-GB" altLang="en-US" sz="2400" dirty="0">
                <a:latin typeface="Montserrat Medium" pitchFamily="2" charset="-18"/>
                <a:ea typeface="Gotham Book" charset="0"/>
                <a:cs typeface="Arial"/>
              </a:rPr>
              <a:t>Development Platform</a:t>
            </a:r>
            <a:r>
              <a:rPr lang="sl-SI" altLang="en-US" sz="2400" dirty="0">
                <a:latin typeface="Montserrat Medium" pitchFamily="2" charset="-18"/>
                <a:ea typeface="Gotham Book" charset="0"/>
                <a:cs typeface="Arial"/>
              </a:rPr>
              <a:t> - EuPRAXIA</a:t>
            </a:r>
          </a:p>
          <a:p>
            <a:pPr marL="285750" indent="-285750">
              <a:lnSpc>
                <a:spcPct val="140000"/>
              </a:lnSpc>
              <a:buFont typeface="Arial" panose="020B0604020202020204" pitchFamily="34" charset="0"/>
              <a:buChar char="•"/>
            </a:pPr>
            <a:r>
              <a:rPr lang="sl-SI" sz="2400" dirty="0">
                <a:latin typeface="Montserrat Medium" panose="00000600000000000000" pitchFamily="2" charset="0"/>
              </a:rPr>
              <a:t>EuPRAXIA – X Band </a:t>
            </a:r>
            <a:r>
              <a:rPr lang="sl-SI" sz="2400" dirty="0" err="1">
                <a:latin typeface="Montserrat Medium" panose="00000600000000000000" pitchFamily="2" charset="0"/>
              </a:rPr>
              <a:t>Low</a:t>
            </a:r>
            <a:r>
              <a:rPr lang="sl-SI" sz="2400" dirty="0">
                <a:latin typeface="Montserrat Medium" panose="00000600000000000000" pitchFamily="2" charset="0"/>
              </a:rPr>
              <a:t> </a:t>
            </a:r>
            <a:r>
              <a:rPr lang="sl-SI" sz="2400" dirty="0" err="1">
                <a:latin typeface="Montserrat Medium" panose="00000600000000000000" pitchFamily="2" charset="0"/>
              </a:rPr>
              <a:t>Level</a:t>
            </a:r>
            <a:r>
              <a:rPr lang="sl-SI" sz="2400" dirty="0">
                <a:latin typeface="Montserrat Medium" panose="00000600000000000000" pitchFamily="2" charset="0"/>
              </a:rPr>
              <a:t> RF</a:t>
            </a:r>
            <a:endParaRPr lang="sl-SI" altLang="en-US" sz="2400" dirty="0">
              <a:latin typeface="Montserrat Medium" panose="00000600000000000000" pitchFamily="2" charset="0"/>
              <a:ea typeface="Gotham Book" charset="0"/>
              <a:cs typeface="Arial"/>
            </a:endParaRPr>
          </a:p>
          <a:p>
            <a:pPr marL="285750" indent="-285750">
              <a:lnSpc>
                <a:spcPct val="140000"/>
              </a:lnSpc>
              <a:buFont typeface="Arial" panose="020B0604020202020204" pitchFamily="34" charset="0"/>
              <a:buChar char="•"/>
            </a:pPr>
            <a:r>
              <a:rPr lang="sl-SI" sz="2400" dirty="0">
                <a:latin typeface="Montserrat Medium" panose="00000600000000000000" pitchFamily="2" charset="0"/>
              </a:rPr>
              <a:t>Future </a:t>
            </a:r>
            <a:r>
              <a:rPr lang="sl-SI" sz="2400" dirty="0" err="1">
                <a:latin typeface="Montserrat Medium" panose="00000600000000000000" pitchFamily="2" charset="0"/>
              </a:rPr>
              <a:t>trends</a:t>
            </a:r>
            <a:r>
              <a:rPr lang="sl-SI" sz="2400" dirty="0">
                <a:latin typeface="Montserrat Medium" panose="00000600000000000000" pitchFamily="2" charset="0"/>
              </a:rPr>
              <a:t> and R&amp;D in LLRF </a:t>
            </a:r>
            <a:r>
              <a:rPr lang="sl-SI" sz="2400" dirty="0" err="1">
                <a:latin typeface="Montserrat Medium" panose="00000600000000000000" pitchFamily="2" charset="0"/>
              </a:rPr>
              <a:t>Systems</a:t>
            </a:r>
            <a:endParaRPr lang="sl-SI" altLang="en-US" sz="2400" dirty="0">
              <a:latin typeface="Montserrat Medium" panose="00000600000000000000" pitchFamily="2" charset="0"/>
              <a:ea typeface="Gotham Book" charset="0"/>
              <a:cs typeface="Arial"/>
            </a:endParaRPr>
          </a:p>
          <a:p>
            <a:pPr>
              <a:lnSpc>
                <a:spcPct val="140000"/>
              </a:lnSpc>
            </a:pPr>
            <a:endParaRPr lang="sl-SI" altLang="en-US" sz="2400" dirty="0">
              <a:latin typeface="Montserrat Medium" pitchFamily="2" charset="-18"/>
              <a:ea typeface="Gotham Book" charset="0"/>
              <a:cs typeface="Arial"/>
            </a:endParaRPr>
          </a:p>
          <a:p>
            <a:pPr marL="285750" indent="-285750">
              <a:lnSpc>
                <a:spcPct val="140000"/>
              </a:lnSpc>
              <a:buFont typeface="Arial" panose="020B0604020202020204" pitchFamily="34" charset="0"/>
              <a:buChar char="•"/>
            </a:pPr>
            <a:endParaRPr lang="en-US" altLang="en-US" sz="2400" dirty="0">
              <a:latin typeface="Gotham Book"/>
              <a:ea typeface="Gotham Book" charset="0"/>
              <a:cs typeface="Arial"/>
            </a:endParaRPr>
          </a:p>
          <a:p>
            <a:pPr>
              <a:lnSpc>
                <a:spcPct val="140000"/>
              </a:lnSpc>
            </a:pPr>
            <a:endParaRPr lang="en-US" altLang="en-US" sz="2400" dirty="0">
              <a:solidFill>
                <a:srgbClr val="000000"/>
              </a:solidFill>
              <a:latin typeface="Gotham Book"/>
              <a:ea typeface="Gotham Book" charset="0"/>
              <a:cs typeface="Arial"/>
            </a:endParaRPr>
          </a:p>
          <a:p>
            <a:pPr>
              <a:lnSpc>
                <a:spcPct val="140000"/>
              </a:lnSpc>
            </a:pPr>
            <a:endParaRPr lang="en-US" altLang="en-US" sz="2400" dirty="0">
              <a:solidFill>
                <a:srgbClr val="92959C"/>
              </a:solidFill>
              <a:latin typeface="Gotham Book"/>
              <a:ea typeface="Gotham Book" charset="0"/>
              <a:cs typeface="Arial"/>
            </a:endParaRPr>
          </a:p>
          <a:p>
            <a:pPr marL="285750" indent="-285750">
              <a:lnSpc>
                <a:spcPct val="140000"/>
              </a:lnSpc>
              <a:buFont typeface="Arial" panose="020B0604020202020204" pitchFamily="34" charset="0"/>
              <a:buChar char="•"/>
            </a:pPr>
            <a:endParaRPr lang="en-US" altLang="en-US" sz="2400" dirty="0">
              <a:solidFill>
                <a:srgbClr val="92959C"/>
              </a:solidFill>
              <a:latin typeface="Gotham Book"/>
              <a:ea typeface="Gotham Book" charset="0"/>
              <a:cs typeface="Arial"/>
            </a:endParaRPr>
          </a:p>
        </p:txBody>
      </p:sp>
      <p:sp>
        <p:nvSpPr>
          <p:cNvPr id="3" name="Slide Number Placeholder 5">
            <a:extLst>
              <a:ext uri="{FF2B5EF4-FFF2-40B4-BE49-F238E27FC236}">
                <a16:creationId xmlns:a16="http://schemas.microsoft.com/office/drawing/2014/main" id="{C5F92AFD-26BF-C8A6-A1A3-5731CC800AFC}"/>
              </a:ext>
            </a:extLst>
          </p:cNvPr>
          <p:cNvSpPr txBox="1">
            <a:spLocks/>
          </p:cNvSpPr>
          <p:nvPr/>
        </p:nvSpPr>
        <p:spPr>
          <a:xfrm>
            <a:off x="10401300" y="6400800"/>
            <a:ext cx="2743200" cy="365125"/>
          </a:xfrm>
          <a:prstGeom prst="rect">
            <a:avLst/>
          </a:prstGeom>
        </p:spPr>
        <p:txBody>
          <a:bodyPr vert="horz" lIns="91440" tIns="45720" rIns="91440" bIns="45720" rtlCol="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6283450-190A-4CAB-98B9-0B509EA200E9}" type="slidenum">
              <a:rPr lang="LID4096" sz="1200" smtClean="0">
                <a:solidFill>
                  <a:srgbClr val="E7E7E9"/>
                </a:solidFill>
              </a:rPr>
              <a:pPr/>
              <a:t>2</a:t>
            </a:fld>
            <a:endParaRPr lang="LID4096" sz="1200" dirty="0">
              <a:solidFill>
                <a:srgbClr val="E7E7E9"/>
              </a:solidFill>
            </a:endParaRPr>
          </a:p>
        </p:txBody>
      </p:sp>
      <p:sp>
        <p:nvSpPr>
          <p:cNvPr id="4" name="Footer Placeholder 7">
            <a:extLst>
              <a:ext uri="{FF2B5EF4-FFF2-40B4-BE49-F238E27FC236}">
                <a16:creationId xmlns:a16="http://schemas.microsoft.com/office/drawing/2014/main" id="{32819A0E-E3BA-5A93-7BD9-467B5385237E}"/>
              </a:ext>
            </a:extLst>
          </p:cNvPr>
          <p:cNvSpPr txBox="1">
            <a:spLocks/>
          </p:cNvSpPr>
          <p:nvPr/>
        </p:nvSpPr>
        <p:spPr>
          <a:xfrm>
            <a:off x="4038600" y="6400800"/>
            <a:ext cx="4114800"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solidFill>
                  <a:srgbClr val="E7E7E9"/>
                </a:solidFill>
              </a:rPr>
              <a:t>EuPRAXIA-DN Camp II: Science</a:t>
            </a:r>
            <a:r>
              <a:rPr lang="sl-SI" sz="1200" dirty="0">
                <a:solidFill>
                  <a:srgbClr val="E7E7E9"/>
                </a:solidFill>
              </a:rPr>
              <a:t>, </a:t>
            </a:r>
            <a:r>
              <a:rPr lang="sl-SI" sz="1200" dirty="0" err="1">
                <a:solidFill>
                  <a:srgbClr val="E7E7E9"/>
                </a:solidFill>
              </a:rPr>
              <a:t>Lisbon</a:t>
            </a:r>
            <a:endParaRPr lang="LID4096" sz="1200" dirty="0">
              <a:solidFill>
                <a:srgbClr val="E7E7E9"/>
              </a:solidFill>
            </a:endParaRPr>
          </a:p>
        </p:txBody>
      </p:sp>
    </p:spTree>
    <p:extLst>
      <p:ext uri="{BB962C8B-B14F-4D97-AF65-F5344CB8AC3E}">
        <p14:creationId xmlns:p14="http://schemas.microsoft.com/office/powerpoint/2010/main" val="4120687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143BC-F767-4D4C-8847-CB0E89065766}"/>
              </a:ext>
            </a:extLst>
          </p:cNvPr>
          <p:cNvSpPr>
            <a:spLocks noGrp="1"/>
          </p:cNvSpPr>
          <p:nvPr>
            <p:ph type="title"/>
          </p:nvPr>
        </p:nvSpPr>
        <p:spPr>
          <a:xfrm>
            <a:off x="0" y="-19049"/>
            <a:ext cx="12192000" cy="908720"/>
          </a:xfrm>
        </p:spPr>
        <p:txBody>
          <a:bodyPr>
            <a:normAutofit/>
          </a:bodyPr>
          <a:lstStyle/>
          <a:p>
            <a:pPr>
              <a:lnSpc>
                <a:spcPct val="140000"/>
              </a:lnSpc>
            </a:pPr>
            <a:r>
              <a:rPr lang="sl-SI" altLang="en-US" sz="3600" dirty="0" err="1">
                <a:latin typeface="Montserrat Medium" pitchFamily="2" charset="-18"/>
                <a:ea typeface="Gotham Book" charset="0"/>
                <a:cs typeface="Arial"/>
              </a:rPr>
              <a:t>Introduction</a:t>
            </a:r>
            <a:r>
              <a:rPr lang="sl-SI" altLang="en-US" sz="3600" dirty="0">
                <a:latin typeface="Montserrat Medium" pitchFamily="2" charset="-18"/>
                <a:ea typeface="Gotham Book" charset="0"/>
                <a:cs typeface="Arial"/>
              </a:rPr>
              <a:t> to </a:t>
            </a:r>
            <a:r>
              <a:rPr lang="sl-SI" altLang="en-US" sz="3600" dirty="0" err="1">
                <a:latin typeface="Montserrat Medium" pitchFamily="2" charset="-18"/>
                <a:ea typeface="Gotham Book" charset="0"/>
                <a:cs typeface="Arial"/>
              </a:rPr>
              <a:t>Free</a:t>
            </a:r>
            <a:r>
              <a:rPr lang="sl-SI" altLang="en-US" sz="3600" dirty="0">
                <a:latin typeface="Montserrat Medium" pitchFamily="2" charset="-18"/>
                <a:ea typeface="Gotham Book" charset="0"/>
                <a:cs typeface="Arial"/>
              </a:rPr>
              <a:t> Electron </a:t>
            </a:r>
            <a:r>
              <a:rPr lang="sl-SI" altLang="en-US" sz="3600" dirty="0" err="1">
                <a:latin typeface="Montserrat Medium" pitchFamily="2" charset="-18"/>
                <a:ea typeface="Gotham Book" charset="0"/>
                <a:cs typeface="Arial"/>
              </a:rPr>
              <a:t>Lasers</a:t>
            </a:r>
            <a:r>
              <a:rPr lang="en-GB" altLang="en-US" sz="3600" dirty="0">
                <a:latin typeface="Montserrat Medium" pitchFamily="2" charset="-18"/>
                <a:ea typeface="Gotham Book" charset="0"/>
                <a:cs typeface="Arial"/>
              </a:rPr>
              <a:t> </a:t>
            </a:r>
            <a:r>
              <a:rPr lang="sl-SI" altLang="en-US" sz="3600" dirty="0">
                <a:latin typeface="Montserrat Medium" pitchFamily="2" charset="-18"/>
                <a:ea typeface="Gotham Book" charset="0"/>
                <a:cs typeface="Arial"/>
              </a:rPr>
              <a:t>(I)</a:t>
            </a:r>
          </a:p>
        </p:txBody>
      </p:sp>
      <p:sp>
        <p:nvSpPr>
          <p:cNvPr id="22" name="TextBox 21">
            <a:extLst>
              <a:ext uri="{FF2B5EF4-FFF2-40B4-BE49-F238E27FC236}">
                <a16:creationId xmlns:a16="http://schemas.microsoft.com/office/drawing/2014/main" id="{F88934E1-05FF-8644-C0F8-34C50F7E277E}"/>
              </a:ext>
            </a:extLst>
          </p:cNvPr>
          <p:cNvSpPr txBox="1"/>
          <p:nvPr/>
        </p:nvSpPr>
        <p:spPr>
          <a:xfrm>
            <a:off x="7003301" y="1342381"/>
            <a:ext cx="5188699" cy="5509200"/>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242424"/>
                </a:solidFill>
                <a:latin typeface="Montserrat" pitchFamily="2" charset="-18"/>
              </a:rPr>
              <a:t>FELs use relativistic </a:t>
            </a:r>
            <a:r>
              <a:rPr lang="en-GB" dirty="0">
                <a:solidFill>
                  <a:schemeClr val="accent2"/>
                </a:solidFill>
                <a:latin typeface="Montserrat" pitchFamily="2" charset="-18"/>
              </a:rPr>
              <a:t>electron beams </a:t>
            </a:r>
            <a:r>
              <a:rPr lang="en-GB" dirty="0">
                <a:solidFill>
                  <a:srgbClr val="242424"/>
                </a:solidFill>
                <a:latin typeface="Montserrat" pitchFamily="2" charset="-18"/>
              </a:rPr>
              <a:t>and </a:t>
            </a:r>
            <a:r>
              <a:rPr lang="en-GB" dirty="0">
                <a:solidFill>
                  <a:schemeClr val="accent2"/>
                </a:solidFill>
                <a:latin typeface="Montserrat" pitchFamily="2" charset="-18"/>
              </a:rPr>
              <a:t>undulators</a:t>
            </a:r>
            <a:r>
              <a:rPr lang="en-GB" dirty="0">
                <a:solidFill>
                  <a:srgbClr val="242424"/>
                </a:solidFill>
                <a:latin typeface="Montserrat" pitchFamily="2" charset="-18"/>
              </a:rPr>
              <a:t> to produce intense, coherent radiation</a:t>
            </a:r>
            <a:r>
              <a:rPr lang="sl-SI" dirty="0">
                <a:solidFill>
                  <a:srgbClr val="242424"/>
                </a:solidFill>
                <a:latin typeface="Montserrat" pitchFamily="2" charset="-18"/>
              </a:rPr>
              <a:t>.</a:t>
            </a:r>
          </a:p>
          <a:p>
            <a:pPr marL="285750" indent="-285750">
              <a:buFont typeface="Arial" panose="020B0604020202020204" pitchFamily="34" charset="0"/>
              <a:buChar char="•"/>
            </a:pPr>
            <a:endParaRPr lang="sl-SI" b="0" i="0" dirty="0">
              <a:solidFill>
                <a:srgbClr val="242424"/>
              </a:solidFill>
              <a:effectLst/>
              <a:latin typeface="Montserrat" pitchFamily="2" charset="-18"/>
            </a:endParaRPr>
          </a:p>
          <a:p>
            <a:pPr marL="285750" indent="-285750">
              <a:buFont typeface="Arial" panose="020B0604020202020204" pitchFamily="34" charset="0"/>
              <a:buChar char="•"/>
            </a:pPr>
            <a:r>
              <a:rPr lang="en-GB" dirty="0">
                <a:latin typeface="Montserrat" pitchFamily="2" charset="-18"/>
              </a:rPr>
              <a:t>Radiation wavelength is </a:t>
            </a:r>
            <a:r>
              <a:rPr lang="en-GB" dirty="0" err="1">
                <a:latin typeface="Montserrat" pitchFamily="2" charset="-18"/>
              </a:rPr>
              <a:t>tunable</a:t>
            </a:r>
            <a:r>
              <a:rPr lang="en-GB" dirty="0">
                <a:latin typeface="Montserrat" pitchFamily="2" charset="-18"/>
              </a:rPr>
              <a:t> and can reach </a:t>
            </a:r>
            <a:r>
              <a:rPr lang="en-GB" dirty="0">
                <a:solidFill>
                  <a:schemeClr val="accent2"/>
                </a:solidFill>
                <a:latin typeface="Montserrat" pitchFamily="2" charset="-18"/>
              </a:rPr>
              <a:t>X-ray</a:t>
            </a:r>
            <a:r>
              <a:rPr lang="en-GB" dirty="0">
                <a:latin typeface="Montserrat" pitchFamily="2" charset="-18"/>
              </a:rPr>
              <a:t> and </a:t>
            </a:r>
            <a:r>
              <a:rPr lang="en-GB" dirty="0">
                <a:solidFill>
                  <a:schemeClr val="accent2"/>
                </a:solidFill>
                <a:latin typeface="Montserrat" pitchFamily="2" charset="-18"/>
              </a:rPr>
              <a:t>EUV</a:t>
            </a:r>
            <a:r>
              <a:rPr lang="en-GB" dirty="0">
                <a:latin typeface="Montserrat" pitchFamily="2" charset="-18"/>
              </a:rPr>
              <a:t> regimes</a:t>
            </a:r>
            <a:r>
              <a:rPr lang="sl-SI" dirty="0">
                <a:latin typeface="Montserrat" pitchFamily="2" charset="-18"/>
              </a:rPr>
              <a:t>.</a:t>
            </a:r>
          </a:p>
          <a:p>
            <a:pPr marL="285750" indent="-285750">
              <a:buFont typeface="Arial" panose="020B0604020202020204" pitchFamily="34" charset="0"/>
              <a:buChar char="•"/>
            </a:pPr>
            <a:endParaRPr lang="sl-SI" dirty="0">
              <a:latin typeface="Montserrat" pitchFamily="2" charset="-18"/>
            </a:endParaRPr>
          </a:p>
          <a:p>
            <a:pPr marL="285750" indent="-285750">
              <a:buFont typeface="Arial" panose="020B0604020202020204" pitchFamily="34" charset="0"/>
              <a:buChar char="•"/>
            </a:pPr>
            <a:r>
              <a:rPr lang="en-GB" dirty="0">
                <a:latin typeface="Montserrat" panose="00000500000000000000" pitchFamily="2" charset="0"/>
              </a:rPr>
              <a:t>Shorter </a:t>
            </a:r>
            <a:r>
              <a:rPr lang="en-GB" dirty="0">
                <a:solidFill>
                  <a:schemeClr val="accent2"/>
                </a:solidFill>
                <a:latin typeface="Montserrat" panose="00000500000000000000" pitchFamily="2" charset="0"/>
              </a:rPr>
              <a:t>bunch lengths </a:t>
            </a:r>
            <a:r>
              <a:rPr lang="en-GB" dirty="0">
                <a:latin typeface="Montserrat" panose="00000500000000000000" pitchFamily="2" charset="0"/>
              </a:rPr>
              <a:t>and high </a:t>
            </a:r>
            <a:r>
              <a:rPr lang="en-GB" dirty="0">
                <a:solidFill>
                  <a:schemeClr val="accent2"/>
                </a:solidFill>
                <a:latin typeface="Montserrat" panose="00000500000000000000" pitchFamily="2" charset="0"/>
              </a:rPr>
              <a:t>peak currents</a:t>
            </a:r>
            <a:r>
              <a:rPr lang="en-GB" dirty="0">
                <a:latin typeface="Montserrat" panose="00000500000000000000" pitchFamily="2" charset="0"/>
              </a:rPr>
              <a:t> are critical for femtosecond-level experiments</a:t>
            </a:r>
            <a:r>
              <a:rPr lang="sl-SI" dirty="0">
                <a:latin typeface="Montserrat" panose="00000500000000000000" pitchFamily="2" charset="0"/>
              </a:rPr>
              <a:t>.</a:t>
            </a:r>
            <a:endParaRPr lang="en-GB" dirty="0">
              <a:latin typeface="Montserrat" panose="00000500000000000000" pitchFamily="2" charset="0"/>
            </a:endParaRPr>
          </a:p>
          <a:p>
            <a:endParaRPr lang="sl-SI" b="0" i="0" dirty="0">
              <a:effectLst/>
              <a:latin typeface="Montserrat" pitchFamily="2" charset="-18"/>
            </a:endParaRPr>
          </a:p>
          <a:p>
            <a:pPr marL="285750" indent="-285750" algn="just">
              <a:buFont typeface="Arial" panose="020B0604020202020204" pitchFamily="34" charset="0"/>
              <a:buChar char="•"/>
            </a:pPr>
            <a:r>
              <a:rPr lang="en-GB" dirty="0">
                <a:solidFill>
                  <a:srgbClr val="242424"/>
                </a:solidFill>
                <a:latin typeface="Montserrat" pitchFamily="2" charset="-18"/>
              </a:rPr>
              <a:t>Small </a:t>
            </a:r>
            <a:r>
              <a:rPr lang="en-GB" dirty="0">
                <a:solidFill>
                  <a:schemeClr val="accent2"/>
                </a:solidFill>
                <a:latin typeface="Montserrat" pitchFamily="2" charset="-18"/>
              </a:rPr>
              <a:t>phase/amplitude</a:t>
            </a:r>
            <a:r>
              <a:rPr lang="en-GB" dirty="0">
                <a:solidFill>
                  <a:srgbClr val="242424"/>
                </a:solidFill>
                <a:latin typeface="Montserrat" pitchFamily="2" charset="-18"/>
              </a:rPr>
              <a:t> errors in the beam lead to large </a:t>
            </a:r>
            <a:r>
              <a:rPr lang="en-GB" dirty="0">
                <a:solidFill>
                  <a:schemeClr val="accent2"/>
                </a:solidFill>
                <a:latin typeface="Montserrat" pitchFamily="2" charset="-18"/>
              </a:rPr>
              <a:t>variations</a:t>
            </a:r>
            <a:r>
              <a:rPr lang="en-GB" dirty="0">
                <a:solidFill>
                  <a:srgbClr val="242424"/>
                </a:solidFill>
                <a:latin typeface="Montserrat" pitchFamily="2" charset="-18"/>
              </a:rPr>
              <a:t> in lasing output</a:t>
            </a:r>
            <a:r>
              <a:rPr lang="sl-SI" dirty="0">
                <a:solidFill>
                  <a:srgbClr val="242424"/>
                </a:solidFill>
                <a:latin typeface="Montserrat" pitchFamily="2" charset="-18"/>
              </a:rPr>
              <a:t>.</a:t>
            </a:r>
            <a:endParaRPr lang="en-GB" dirty="0">
              <a:solidFill>
                <a:srgbClr val="242424"/>
              </a:solidFill>
              <a:latin typeface="Montserrat" pitchFamily="2" charset="-18"/>
            </a:endParaRPr>
          </a:p>
          <a:p>
            <a:pPr lvl="1"/>
            <a:endParaRPr lang="en-GB" b="0" i="0" dirty="0">
              <a:effectLst/>
              <a:latin typeface="Montserrat" panose="00000500000000000000" pitchFamily="2" charset="0"/>
            </a:endParaRPr>
          </a:p>
          <a:p>
            <a:pPr marL="285750" indent="-285750" algn="just">
              <a:buFont typeface="Arial" panose="020B0604020202020204" pitchFamily="34" charset="0"/>
              <a:buChar char="•"/>
            </a:pPr>
            <a:endParaRPr lang="en-GB" sz="1800" dirty="0">
              <a:latin typeface="Montserrat" panose="00000500000000000000" pitchFamily="2"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GB" sz="2800" b="0" i="0" dirty="0">
              <a:effectLst/>
              <a:latin typeface="-apple-system"/>
            </a:endParaRPr>
          </a:p>
          <a:p>
            <a:endParaRPr lang="en-GB" b="0" i="0" dirty="0">
              <a:solidFill>
                <a:srgbClr val="242424"/>
              </a:solidFill>
              <a:effectLst/>
              <a:latin typeface="-apple-system"/>
            </a:endParaRPr>
          </a:p>
          <a:p>
            <a:endParaRPr lang="en-GB" b="0" i="0" dirty="0">
              <a:solidFill>
                <a:srgbClr val="242424"/>
              </a:solidFill>
              <a:effectLst/>
              <a:latin typeface="-apple-system"/>
            </a:endParaRPr>
          </a:p>
        </p:txBody>
      </p:sp>
      <p:pic>
        <p:nvPicPr>
          <p:cNvPr id="1026" name="Picture 2" descr="High-Harmonic Radiation- Oxford Instruments">
            <a:extLst>
              <a:ext uri="{FF2B5EF4-FFF2-40B4-BE49-F238E27FC236}">
                <a16:creationId xmlns:a16="http://schemas.microsoft.com/office/drawing/2014/main" id="{AE380D05-CA8F-0EA9-83A7-1956F69CA5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06" y="1867544"/>
            <a:ext cx="6928095" cy="36480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79871E5-2D68-6EBA-7CBE-4CE122688B4E}"/>
              </a:ext>
            </a:extLst>
          </p:cNvPr>
          <p:cNvSpPr txBox="1"/>
          <p:nvPr/>
        </p:nvSpPr>
        <p:spPr>
          <a:xfrm>
            <a:off x="195856" y="5591819"/>
            <a:ext cx="6096000" cy="261610"/>
          </a:xfrm>
          <a:prstGeom prst="rect">
            <a:avLst/>
          </a:prstGeom>
          <a:noFill/>
        </p:spPr>
        <p:txBody>
          <a:bodyPr wrap="square">
            <a:spAutoFit/>
          </a:bodyPr>
          <a:lstStyle/>
          <a:p>
            <a:r>
              <a:rPr lang="sl-SI" sz="1100" dirty="0"/>
              <a:t>Reference: </a:t>
            </a:r>
            <a:r>
              <a:rPr lang="sl-SI" sz="1100" dirty="0" err="1">
                <a:hlinkClick r:id="rId3"/>
              </a:rPr>
              <a:t>SwissFEL</a:t>
            </a:r>
            <a:endParaRPr lang="en-SI" sz="1100" dirty="0"/>
          </a:p>
        </p:txBody>
      </p:sp>
      <p:sp>
        <p:nvSpPr>
          <p:cNvPr id="3" name="Slide Number Placeholder 5">
            <a:extLst>
              <a:ext uri="{FF2B5EF4-FFF2-40B4-BE49-F238E27FC236}">
                <a16:creationId xmlns:a16="http://schemas.microsoft.com/office/drawing/2014/main" id="{11112BF3-97C5-DF96-8A96-CCD0899B5023}"/>
              </a:ext>
            </a:extLst>
          </p:cNvPr>
          <p:cNvSpPr txBox="1">
            <a:spLocks/>
          </p:cNvSpPr>
          <p:nvPr/>
        </p:nvSpPr>
        <p:spPr>
          <a:xfrm>
            <a:off x="10401300" y="6400800"/>
            <a:ext cx="2743200" cy="365125"/>
          </a:xfrm>
          <a:prstGeom prst="rect">
            <a:avLst/>
          </a:prstGeom>
        </p:spPr>
        <p:txBody>
          <a:bodyPr vert="horz" lIns="91440" tIns="45720" rIns="91440" bIns="45720" rtlCol="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6283450-190A-4CAB-98B9-0B509EA200E9}" type="slidenum">
              <a:rPr lang="LID4096" sz="1200" smtClean="0">
                <a:solidFill>
                  <a:srgbClr val="E7E7E9"/>
                </a:solidFill>
              </a:rPr>
              <a:pPr/>
              <a:t>3</a:t>
            </a:fld>
            <a:endParaRPr lang="LID4096" sz="1200" dirty="0">
              <a:solidFill>
                <a:srgbClr val="E7E7E9"/>
              </a:solidFill>
            </a:endParaRPr>
          </a:p>
        </p:txBody>
      </p:sp>
      <p:sp>
        <p:nvSpPr>
          <p:cNvPr id="5" name="Footer Placeholder 7">
            <a:extLst>
              <a:ext uri="{FF2B5EF4-FFF2-40B4-BE49-F238E27FC236}">
                <a16:creationId xmlns:a16="http://schemas.microsoft.com/office/drawing/2014/main" id="{FB0C2619-D65D-ABE8-2703-A357690BB0BB}"/>
              </a:ext>
            </a:extLst>
          </p:cNvPr>
          <p:cNvSpPr txBox="1">
            <a:spLocks/>
          </p:cNvSpPr>
          <p:nvPr/>
        </p:nvSpPr>
        <p:spPr>
          <a:xfrm>
            <a:off x="4038600" y="6400800"/>
            <a:ext cx="4114800"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solidFill>
                  <a:srgbClr val="E7E7E9"/>
                </a:solidFill>
              </a:rPr>
              <a:t>EuPRAXIA-DN Camp II: Science</a:t>
            </a:r>
            <a:r>
              <a:rPr lang="sl-SI" sz="1200" dirty="0">
                <a:solidFill>
                  <a:srgbClr val="E7E7E9"/>
                </a:solidFill>
              </a:rPr>
              <a:t>, </a:t>
            </a:r>
            <a:r>
              <a:rPr lang="sl-SI" sz="1200" dirty="0" err="1">
                <a:solidFill>
                  <a:srgbClr val="E7E7E9"/>
                </a:solidFill>
              </a:rPr>
              <a:t>Lisbon</a:t>
            </a:r>
            <a:endParaRPr lang="LID4096" sz="1200" dirty="0">
              <a:solidFill>
                <a:srgbClr val="E7E7E9"/>
              </a:solidFill>
            </a:endParaRPr>
          </a:p>
        </p:txBody>
      </p:sp>
    </p:spTree>
    <p:extLst>
      <p:ext uri="{BB962C8B-B14F-4D97-AF65-F5344CB8AC3E}">
        <p14:creationId xmlns:p14="http://schemas.microsoft.com/office/powerpoint/2010/main" val="821672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6525F-7C9E-C73B-BDB3-B261B6631E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EE6E59-78CD-B541-B7E9-4EAEF6E9BE8E}"/>
              </a:ext>
            </a:extLst>
          </p:cNvPr>
          <p:cNvSpPr>
            <a:spLocks noGrp="1"/>
          </p:cNvSpPr>
          <p:nvPr>
            <p:ph type="title"/>
          </p:nvPr>
        </p:nvSpPr>
        <p:spPr>
          <a:xfrm>
            <a:off x="0" y="-19049"/>
            <a:ext cx="12192000" cy="908720"/>
          </a:xfrm>
        </p:spPr>
        <p:txBody>
          <a:bodyPr>
            <a:normAutofit/>
          </a:bodyPr>
          <a:lstStyle/>
          <a:p>
            <a:pPr>
              <a:lnSpc>
                <a:spcPct val="140000"/>
              </a:lnSpc>
            </a:pPr>
            <a:r>
              <a:rPr lang="sl-SI" altLang="en-US" sz="3600" dirty="0" err="1">
                <a:latin typeface="Montserrat Medium" pitchFamily="2" charset="-18"/>
                <a:ea typeface="Gotham Book" charset="0"/>
                <a:cs typeface="Arial"/>
              </a:rPr>
              <a:t>Introduction</a:t>
            </a:r>
            <a:r>
              <a:rPr lang="sl-SI" altLang="en-US" sz="3600" dirty="0">
                <a:latin typeface="Montserrat Medium" pitchFamily="2" charset="-18"/>
                <a:ea typeface="Gotham Book" charset="0"/>
                <a:cs typeface="Arial"/>
              </a:rPr>
              <a:t> to </a:t>
            </a:r>
            <a:r>
              <a:rPr lang="sl-SI" altLang="en-US" sz="3600" dirty="0" err="1">
                <a:latin typeface="Montserrat Medium" pitchFamily="2" charset="-18"/>
                <a:ea typeface="Gotham Book" charset="0"/>
                <a:cs typeface="Arial"/>
              </a:rPr>
              <a:t>Free</a:t>
            </a:r>
            <a:r>
              <a:rPr lang="sl-SI" altLang="en-US" sz="3600" dirty="0">
                <a:latin typeface="Montserrat Medium" pitchFamily="2" charset="-18"/>
                <a:ea typeface="Gotham Book" charset="0"/>
                <a:cs typeface="Arial"/>
              </a:rPr>
              <a:t> Electron </a:t>
            </a:r>
            <a:r>
              <a:rPr lang="sl-SI" altLang="en-US" sz="3600" dirty="0" err="1">
                <a:latin typeface="Montserrat Medium" pitchFamily="2" charset="-18"/>
                <a:ea typeface="Gotham Book" charset="0"/>
                <a:cs typeface="Arial"/>
              </a:rPr>
              <a:t>Lasers</a:t>
            </a:r>
            <a:r>
              <a:rPr lang="en-GB" altLang="en-US" sz="3600" dirty="0">
                <a:latin typeface="Montserrat Medium" pitchFamily="2" charset="-18"/>
                <a:ea typeface="Gotham Book" charset="0"/>
                <a:cs typeface="Arial"/>
              </a:rPr>
              <a:t> </a:t>
            </a:r>
            <a:r>
              <a:rPr lang="sl-SI" altLang="en-US" sz="3600" dirty="0">
                <a:latin typeface="Montserrat Medium" pitchFamily="2" charset="-18"/>
                <a:ea typeface="Gotham Book" charset="0"/>
                <a:cs typeface="Arial"/>
              </a:rPr>
              <a:t>(II)</a:t>
            </a:r>
          </a:p>
        </p:txBody>
      </p:sp>
      <p:sp>
        <p:nvSpPr>
          <p:cNvPr id="22" name="TextBox 21">
            <a:extLst>
              <a:ext uri="{FF2B5EF4-FFF2-40B4-BE49-F238E27FC236}">
                <a16:creationId xmlns:a16="http://schemas.microsoft.com/office/drawing/2014/main" id="{651B8E77-8DFB-D319-08FE-17DDDD7C74A2}"/>
              </a:ext>
            </a:extLst>
          </p:cNvPr>
          <p:cNvSpPr txBox="1"/>
          <p:nvPr/>
        </p:nvSpPr>
        <p:spPr>
          <a:xfrm>
            <a:off x="7003301" y="1158231"/>
            <a:ext cx="5188699" cy="6340197"/>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242424"/>
                </a:solidFill>
                <a:latin typeface="Montserrat" pitchFamily="2" charset="-18"/>
              </a:rPr>
              <a:t>Beam energy spread and emittance </a:t>
            </a:r>
            <a:r>
              <a:rPr lang="en-GB" dirty="0">
                <a:solidFill>
                  <a:schemeClr val="accent2"/>
                </a:solidFill>
                <a:latin typeface="Montserrat" pitchFamily="2" charset="-18"/>
              </a:rPr>
              <a:t>impact</a:t>
            </a:r>
            <a:r>
              <a:rPr lang="en-GB" dirty="0">
                <a:solidFill>
                  <a:srgbClr val="242424"/>
                </a:solidFill>
                <a:latin typeface="Montserrat" pitchFamily="2" charset="-18"/>
              </a:rPr>
              <a:t> coherence and spectral brightness</a:t>
            </a:r>
            <a:r>
              <a:rPr lang="sl-SI" dirty="0">
                <a:solidFill>
                  <a:srgbClr val="242424"/>
                </a:solidFill>
                <a:latin typeface="Montserrat" pitchFamily="2" charset="-18"/>
              </a:rPr>
              <a:t>.</a:t>
            </a:r>
          </a:p>
          <a:p>
            <a:pPr marL="285750" indent="-285750">
              <a:buFont typeface="Arial" panose="020B0604020202020204" pitchFamily="34" charset="0"/>
              <a:buChar char="•"/>
            </a:pPr>
            <a:endParaRPr lang="sl-SI" dirty="0">
              <a:solidFill>
                <a:srgbClr val="242424"/>
              </a:solidFill>
              <a:latin typeface="Montserrat" pitchFamily="2" charset="-18"/>
            </a:endParaRPr>
          </a:p>
          <a:p>
            <a:pPr marL="285750" indent="-285750">
              <a:buFont typeface="Arial" panose="020B0604020202020204" pitchFamily="34" charset="0"/>
              <a:buChar char="•"/>
            </a:pPr>
            <a:r>
              <a:rPr lang="en-GB" dirty="0">
                <a:latin typeface="Montserrat" panose="00000500000000000000" pitchFamily="2" charset="0"/>
              </a:rPr>
              <a:t>Stability becomes more critical as FELs push toward </a:t>
            </a:r>
            <a:r>
              <a:rPr lang="en-GB" dirty="0">
                <a:solidFill>
                  <a:schemeClr val="accent2"/>
                </a:solidFill>
                <a:latin typeface="Montserrat" panose="00000500000000000000" pitchFamily="2" charset="0"/>
              </a:rPr>
              <a:t>shorter wavelengths </a:t>
            </a:r>
            <a:r>
              <a:rPr lang="en-GB" dirty="0">
                <a:latin typeface="Montserrat" panose="00000500000000000000" pitchFamily="2" charset="0"/>
              </a:rPr>
              <a:t>and </a:t>
            </a:r>
            <a:r>
              <a:rPr lang="en-GB" dirty="0">
                <a:solidFill>
                  <a:schemeClr val="accent2"/>
                </a:solidFill>
                <a:latin typeface="Montserrat" panose="00000500000000000000" pitchFamily="2" charset="0"/>
              </a:rPr>
              <a:t>higher repetition rates</a:t>
            </a:r>
            <a:r>
              <a:rPr lang="sl-SI" dirty="0">
                <a:latin typeface="Montserrat" panose="00000500000000000000" pitchFamily="2" charset="0"/>
              </a:rPr>
              <a:t>.</a:t>
            </a:r>
          </a:p>
          <a:p>
            <a:pPr marL="285750" indent="-285750">
              <a:buFont typeface="Arial" panose="020B0604020202020204" pitchFamily="34" charset="0"/>
              <a:buChar char="•"/>
            </a:pPr>
            <a:endParaRPr lang="en-GB" dirty="0">
              <a:solidFill>
                <a:srgbClr val="242424"/>
              </a:solidFill>
              <a:latin typeface="Montserrat" pitchFamily="2" charset="-18"/>
            </a:endParaRPr>
          </a:p>
          <a:p>
            <a:pPr marL="285750" indent="-285750">
              <a:buFont typeface="Arial" panose="020B0604020202020204" pitchFamily="34" charset="0"/>
              <a:buChar char="•"/>
            </a:pPr>
            <a:r>
              <a:rPr lang="sl-SI" dirty="0" err="1">
                <a:solidFill>
                  <a:schemeClr val="accent2"/>
                </a:solidFill>
                <a:latin typeface="Montserrat" pitchFamily="2" charset="-18"/>
              </a:rPr>
              <a:t>Applications</a:t>
            </a:r>
            <a:r>
              <a:rPr lang="sl-SI" dirty="0">
                <a:solidFill>
                  <a:schemeClr val="accent2"/>
                </a:solidFill>
                <a:latin typeface="Montserrat" pitchFamily="2" charset="-18"/>
              </a:rPr>
              <a:t>:</a:t>
            </a:r>
          </a:p>
          <a:p>
            <a:pPr marL="742950" lvl="1" indent="-285750">
              <a:buFont typeface="Courier New" panose="02070309020205020404" pitchFamily="49" charset="0"/>
              <a:buChar char="o"/>
            </a:pPr>
            <a:r>
              <a:rPr lang="en-GB" dirty="0">
                <a:latin typeface="Montserrat" panose="00000500000000000000" pitchFamily="2" charset="0"/>
              </a:rPr>
              <a:t>Ultrafast X-ray imaging of atomic and molecular processes</a:t>
            </a:r>
            <a:r>
              <a:rPr lang="sl-SI" dirty="0">
                <a:latin typeface="Montserrat" panose="00000500000000000000" pitchFamily="2" charset="0"/>
              </a:rPr>
              <a:t>.</a:t>
            </a:r>
          </a:p>
          <a:p>
            <a:pPr marL="742950" lvl="1" indent="-285750">
              <a:buFont typeface="Courier New" panose="02070309020205020404" pitchFamily="49" charset="0"/>
              <a:buChar char="o"/>
            </a:pPr>
            <a:r>
              <a:rPr lang="en-GB" dirty="0">
                <a:latin typeface="Montserrat" panose="00000500000000000000" pitchFamily="2" charset="0"/>
              </a:rPr>
              <a:t>Imaging of proteins, viruses, and cellular mechanisms</a:t>
            </a:r>
            <a:r>
              <a:rPr lang="sl-SI" dirty="0">
                <a:latin typeface="Montserrat" panose="00000500000000000000" pitchFamily="2" charset="0"/>
              </a:rPr>
              <a:t>.</a:t>
            </a:r>
          </a:p>
          <a:p>
            <a:pPr marL="742950" lvl="1" indent="-285750">
              <a:buFont typeface="Courier New" panose="02070309020205020404" pitchFamily="49" charset="0"/>
              <a:buChar char="o"/>
            </a:pPr>
            <a:r>
              <a:rPr lang="sl-SI" dirty="0" err="1">
                <a:latin typeface="Montserrat" panose="00000500000000000000" pitchFamily="2" charset="0"/>
              </a:rPr>
              <a:t>Medical</a:t>
            </a:r>
            <a:r>
              <a:rPr lang="sl-SI" dirty="0">
                <a:latin typeface="Montserrat" panose="00000500000000000000" pitchFamily="2" charset="0"/>
              </a:rPr>
              <a:t> and </a:t>
            </a:r>
            <a:r>
              <a:rPr lang="sl-SI" dirty="0" err="1">
                <a:latin typeface="Montserrat" panose="00000500000000000000" pitchFamily="2" charset="0"/>
              </a:rPr>
              <a:t>industrial</a:t>
            </a:r>
            <a:r>
              <a:rPr lang="sl-SI" dirty="0">
                <a:latin typeface="Montserrat" panose="00000500000000000000" pitchFamily="2" charset="0"/>
              </a:rPr>
              <a:t> </a:t>
            </a:r>
            <a:r>
              <a:rPr lang="sl-SI" dirty="0" err="1">
                <a:latin typeface="Montserrat" panose="00000500000000000000" pitchFamily="2" charset="0"/>
              </a:rPr>
              <a:t>prospects</a:t>
            </a:r>
            <a:r>
              <a:rPr lang="sl-SI" dirty="0">
                <a:latin typeface="Montserrat" panose="00000500000000000000" pitchFamily="2" charset="0"/>
              </a:rPr>
              <a:t>, </a:t>
            </a:r>
            <a:r>
              <a:rPr lang="sl-SI" dirty="0" err="1">
                <a:latin typeface="Montserrat" panose="00000500000000000000" pitchFamily="2" charset="0"/>
              </a:rPr>
              <a:t>etc</a:t>
            </a:r>
            <a:r>
              <a:rPr lang="sl-SI" dirty="0">
                <a:latin typeface="Montserrat" panose="00000500000000000000" pitchFamily="2" charset="0"/>
              </a:rPr>
              <a:t>.,</a:t>
            </a:r>
          </a:p>
          <a:p>
            <a:pPr lvl="1"/>
            <a:endParaRPr lang="en-GB" b="0" i="0" dirty="0">
              <a:effectLst/>
              <a:latin typeface="Montserrat" panose="00000500000000000000" pitchFamily="2" charset="0"/>
            </a:endParaRPr>
          </a:p>
          <a:p>
            <a:pPr marL="285750" indent="-285750" algn="just">
              <a:buFont typeface="Arial" panose="020B0604020202020204" pitchFamily="34" charset="0"/>
              <a:buChar char="•"/>
            </a:pPr>
            <a:r>
              <a:rPr lang="en-GB" dirty="0">
                <a:latin typeface="Montserrat" pitchFamily="2" charset="-18"/>
              </a:rPr>
              <a:t>FEL performance strongly depends on </a:t>
            </a:r>
            <a:r>
              <a:rPr lang="en-GB" dirty="0">
                <a:solidFill>
                  <a:schemeClr val="accent2"/>
                </a:solidFill>
                <a:latin typeface="Montserrat" pitchFamily="2" charset="-18"/>
              </a:rPr>
              <a:t>electron beam quality </a:t>
            </a:r>
            <a:r>
              <a:rPr lang="en-GB" dirty="0">
                <a:latin typeface="Montserrat" pitchFamily="2" charset="-18"/>
              </a:rPr>
              <a:t>and </a:t>
            </a:r>
            <a:r>
              <a:rPr lang="en-GB" dirty="0">
                <a:solidFill>
                  <a:schemeClr val="accent2"/>
                </a:solidFill>
                <a:latin typeface="Montserrat" pitchFamily="2" charset="-18"/>
              </a:rPr>
              <a:t>control</a:t>
            </a:r>
            <a:r>
              <a:rPr lang="sl-SI" dirty="0">
                <a:solidFill>
                  <a:srgbClr val="3A3A3C"/>
                </a:solidFill>
                <a:latin typeface="Montserrat" pitchFamily="2" charset="-18"/>
              </a:rPr>
              <a:t>.</a:t>
            </a:r>
          </a:p>
          <a:p>
            <a:pPr marL="285750" indent="-285750" algn="just">
              <a:buFont typeface="Arial" panose="020B0604020202020204" pitchFamily="34" charset="0"/>
              <a:buChar char="•"/>
            </a:pPr>
            <a:endParaRPr lang="en-GB" sz="1800" dirty="0">
              <a:latin typeface="Montserrat" panose="00000500000000000000" pitchFamily="2"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GB" sz="2800" b="0" i="0" dirty="0">
              <a:effectLst/>
              <a:latin typeface="-apple-system"/>
            </a:endParaRPr>
          </a:p>
          <a:p>
            <a:endParaRPr lang="en-GB" b="0" i="0" dirty="0">
              <a:solidFill>
                <a:srgbClr val="242424"/>
              </a:solidFill>
              <a:effectLst/>
              <a:latin typeface="-apple-system"/>
            </a:endParaRPr>
          </a:p>
          <a:p>
            <a:endParaRPr lang="en-GB" b="0" i="0" dirty="0">
              <a:solidFill>
                <a:srgbClr val="242424"/>
              </a:solidFill>
              <a:effectLst/>
              <a:latin typeface="-apple-system"/>
            </a:endParaRPr>
          </a:p>
        </p:txBody>
      </p:sp>
      <p:pic>
        <p:nvPicPr>
          <p:cNvPr id="1026" name="Picture 2" descr="High-Harmonic Radiation- Oxford Instruments">
            <a:extLst>
              <a:ext uri="{FF2B5EF4-FFF2-40B4-BE49-F238E27FC236}">
                <a16:creationId xmlns:a16="http://schemas.microsoft.com/office/drawing/2014/main" id="{A1CB8170-D2D3-5FB3-362B-E78B0D30E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06" y="1867544"/>
            <a:ext cx="6928095" cy="36480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E47D25B-9C72-4142-9A3C-9527B93E1619}"/>
              </a:ext>
            </a:extLst>
          </p:cNvPr>
          <p:cNvSpPr txBox="1"/>
          <p:nvPr/>
        </p:nvSpPr>
        <p:spPr>
          <a:xfrm>
            <a:off x="195856" y="5591819"/>
            <a:ext cx="6096000" cy="261610"/>
          </a:xfrm>
          <a:prstGeom prst="rect">
            <a:avLst/>
          </a:prstGeom>
          <a:noFill/>
        </p:spPr>
        <p:txBody>
          <a:bodyPr wrap="square">
            <a:spAutoFit/>
          </a:bodyPr>
          <a:lstStyle/>
          <a:p>
            <a:r>
              <a:rPr lang="sl-SI" sz="1100" dirty="0"/>
              <a:t>Reference: </a:t>
            </a:r>
            <a:r>
              <a:rPr lang="sl-SI" sz="1100" dirty="0" err="1">
                <a:hlinkClick r:id="rId3"/>
              </a:rPr>
              <a:t>SwissFEL</a:t>
            </a:r>
            <a:endParaRPr lang="en-SI" sz="1100" dirty="0"/>
          </a:p>
        </p:txBody>
      </p:sp>
      <p:sp>
        <p:nvSpPr>
          <p:cNvPr id="3" name="Slide Number Placeholder 5">
            <a:extLst>
              <a:ext uri="{FF2B5EF4-FFF2-40B4-BE49-F238E27FC236}">
                <a16:creationId xmlns:a16="http://schemas.microsoft.com/office/drawing/2014/main" id="{182E1CEF-FB2E-376D-BAEA-4E91667CE52B}"/>
              </a:ext>
            </a:extLst>
          </p:cNvPr>
          <p:cNvSpPr txBox="1">
            <a:spLocks/>
          </p:cNvSpPr>
          <p:nvPr/>
        </p:nvSpPr>
        <p:spPr>
          <a:xfrm>
            <a:off x="10401300" y="6400800"/>
            <a:ext cx="2743200" cy="365125"/>
          </a:xfrm>
          <a:prstGeom prst="rect">
            <a:avLst/>
          </a:prstGeom>
        </p:spPr>
        <p:txBody>
          <a:bodyPr vert="horz" lIns="91440" tIns="45720" rIns="91440" bIns="45720" rtlCol="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6283450-190A-4CAB-98B9-0B509EA200E9}" type="slidenum">
              <a:rPr lang="LID4096" sz="1200" smtClean="0">
                <a:solidFill>
                  <a:srgbClr val="E7E7E9"/>
                </a:solidFill>
              </a:rPr>
              <a:pPr/>
              <a:t>4</a:t>
            </a:fld>
            <a:endParaRPr lang="LID4096" sz="1200" dirty="0">
              <a:solidFill>
                <a:srgbClr val="E7E7E9"/>
              </a:solidFill>
            </a:endParaRPr>
          </a:p>
        </p:txBody>
      </p:sp>
      <p:sp>
        <p:nvSpPr>
          <p:cNvPr id="5" name="Footer Placeholder 7">
            <a:extLst>
              <a:ext uri="{FF2B5EF4-FFF2-40B4-BE49-F238E27FC236}">
                <a16:creationId xmlns:a16="http://schemas.microsoft.com/office/drawing/2014/main" id="{84315AAA-D079-9403-56D2-DD0491367CFD}"/>
              </a:ext>
            </a:extLst>
          </p:cNvPr>
          <p:cNvSpPr txBox="1">
            <a:spLocks/>
          </p:cNvSpPr>
          <p:nvPr/>
        </p:nvSpPr>
        <p:spPr>
          <a:xfrm>
            <a:off x="4038600" y="6400800"/>
            <a:ext cx="4114800"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solidFill>
                  <a:srgbClr val="E7E7E9"/>
                </a:solidFill>
              </a:rPr>
              <a:t>EuPRAXIA-DN Camp II: Science</a:t>
            </a:r>
            <a:r>
              <a:rPr lang="sl-SI" sz="1200" dirty="0">
                <a:solidFill>
                  <a:srgbClr val="E7E7E9"/>
                </a:solidFill>
              </a:rPr>
              <a:t>, </a:t>
            </a:r>
            <a:r>
              <a:rPr lang="sl-SI" sz="1200" dirty="0" err="1">
                <a:solidFill>
                  <a:srgbClr val="E7E7E9"/>
                </a:solidFill>
              </a:rPr>
              <a:t>Lisbon</a:t>
            </a:r>
            <a:endParaRPr lang="LID4096" sz="1200" dirty="0">
              <a:solidFill>
                <a:srgbClr val="E7E7E9"/>
              </a:solidFill>
            </a:endParaRPr>
          </a:p>
        </p:txBody>
      </p:sp>
    </p:spTree>
    <p:extLst>
      <p:ext uri="{BB962C8B-B14F-4D97-AF65-F5344CB8AC3E}">
        <p14:creationId xmlns:p14="http://schemas.microsoft.com/office/powerpoint/2010/main" val="819129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D35D4-7EC1-BFA9-C1B7-7B269779A0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C477C9-7591-E8EC-7C32-05B9E770CF71}"/>
              </a:ext>
            </a:extLst>
          </p:cNvPr>
          <p:cNvSpPr>
            <a:spLocks noGrp="1"/>
          </p:cNvSpPr>
          <p:nvPr>
            <p:ph type="title"/>
          </p:nvPr>
        </p:nvSpPr>
        <p:spPr>
          <a:xfrm>
            <a:off x="0" y="-19049"/>
            <a:ext cx="12192000" cy="908720"/>
          </a:xfrm>
        </p:spPr>
        <p:txBody>
          <a:bodyPr>
            <a:normAutofit/>
          </a:bodyPr>
          <a:lstStyle/>
          <a:p>
            <a:pPr>
              <a:lnSpc>
                <a:spcPct val="140000"/>
              </a:lnSpc>
            </a:pPr>
            <a:r>
              <a:rPr lang="sl-SI" altLang="en-US" sz="3600" dirty="0" err="1">
                <a:latin typeface="Montserrat Medium" pitchFamily="2" charset="-18"/>
                <a:ea typeface="Gotham Book" charset="0"/>
                <a:cs typeface="Arial"/>
              </a:rPr>
              <a:t>LINAC‘s</a:t>
            </a:r>
            <a:r>
              <a:rPr lang="sl-SI" altLang="en-US" sz="3600" dirty="0">
                <a:latin typeface="Montserrat Medium" pitchFamily="2" charset="-18"/>
                <a:ea typeface="Gotham Book" charset="0"/>
                <a:cs typeface="Arial"/>
              </a:rPr>
              <a:t> in FEL </a:t>
            </a:r>
            <a:r>
              <a:rPr lang="sl-SI" altLang="en-US" sz="3600" dirty="0" err="1">
                <a:latin typeface="Montserrat Medium" pitchFamily="2" charset="-18"/>
                <a:ea typeface="Gotham Book" charset="0"/>
                <a:cs typeface="Arial"/>
              </a:rPr>
              <a:t>operation</a:t>
            </a:r>
            <a:endParaRPr lang="sl-SI" altLang="en-US" sz="3600" dirty="0">
              <a:latin typeface="Montserrat Medium" pitchFamily="2" charset="-18"/>
              <a:ea typeface="Gotham Book" charset="0"/>
              <a:cs typeface="Arial"/>
            </a:endParaRPr>
          </a:p>
        </p:txBody>
      </p:sp>
      <p:sp>
        <p:nvSpPr>
          <p:cNvPr id="22" name="TextBox 21">
            <a:extLst>
              <a:ext uri="{FF2B5EF4-FFF2-40B4-BE49-F238E27FC236}">
                <a16:creationId xmlns:a16="http://schemas.microsoft.com/office/drawing/2014/main" id="{3EBA5E6E-EB12-C0A7-3747-DC29FEC775F2}"/>
              </a:ext>
            </a:extLst>
          </p:cNvPr>
          <p:cNvSpPr txBox="1"/>
          <p:nvPr/>
        </p:nvSpPr>
        <p:spPr>
          <a:xfrm>
            <a:off x="6045200" y="955031"/>
            <a:ext cx="6146800" cy="5355312"/>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Montserrat" panose="00000500000000000000" pitchFamily="2" charset="0"/>
              </a:rPr>
              <a:t>Linacs accelerate </a:t>
            </a:r>
            <a:r>
              <a:rPr lang="en-GB" dirty="0">
                <a:solidFill>
                  <a:schemeClr val="accent2"/>
                </a:solidFill>
                <a:latin typeface="Montserrat" panose="00000500000000000000" pitchFamily="2" charset="0"/>
              </a:rPr>
              <a:t>electrons</a:t>
            </a:r>
            <a:r>
              <a:rPr lang="en-GB" dirty="0">
                <a:latin typeface="Montserrat" panose="00000500000000000000" pitchFamily="2" charset="0"/>
              </a:rPr>
              <a:t> to relativistic energies required for </a:t>
            </a:r>
            <a:r>
              <a:rPr lang="en-GB" dirty="0">
                <a:solidFill>
                  <a:schemeClr val="accent2"/>
                </a:solidFill>
                <a:latin typeface="Montserrat" panose="00000500000000000000" pitchFamily="2" charset="0"/>
              </a:rPr>
              <a:t>lasing</a:t>
            </a:r>
            <a:r>
              <a:rPr lang="sl-SI" dirty="0">
                <a:latin typeface="Montserrat" panose="00000500000000000000" pitchFamily="2" charset="0"/>
              </a:rPr>
              <a:t>.</a:t>
            </a:r>
          </a:p>
          <a:p>
            <a:endParaRPr lang="en-GB" dirty="0">
              <a:latin typeface="Montserrat" panose="00000500000000000000" pitchFamily="2" charset="0"/>
            </a:endParaRPr>
          </a:p>
          <a:p>
            <a:pPr marL="285750" indent="-285750">
              <a:buFont typeface="Arial" panose="020B0604020202020204" pitchFamily="34" charset="0"/>
              <a:buChar char="•"/>
            </a:pPr>
            <a:r>
              <a:rPr lang="en-GB" dirty="0">
                <a:latin typeface="Montserrat" panose="00000500000000000000" pitchFamily="2" charset="0"/>
              </a:rPr>
              <a:t>Stability of RF fields in linacs determines final </a:t>
            </a:r>
            <a:r>
              <a:rPr lang="en-GB" dirty="0">
                <a:solidFill>
                  <a:schemeClr val="accent2"/>
                </a:solidFill>
                <a:latin typeface="Montserrat" panose="00000500000000000000" pitchFamily="2" charset="0"/>
              </a:rPr>
              <a:t>beam energy </a:t>
            </a:r>
            <a:r>
              <a:rPr lang="en-GB" dirty="0">
                <a:latin typeface="Montserrat" panose="00000500000000000000" pitchFamily="2" charset="0"/>
              </a:rPr>
              <a:t>and </a:t>
            </a:r>
            <a:r>
              <a:rPr lang="en-GB" dirty="0">
                <a:solidFill>
                  <a:schemeClr val="accent2"/>
                </a:solidFill>
                <a:latin typeface="Montserrat" panose="00000500000000000000" pitchFamily="2" charset="0"/>
              </a:rPr>
              <a:t>timing</a:t>
            </a:r>
            <a:r>
              <a:rPr lang="sl-SI" dirty="0">
                <a:latin typeface="Montserrat" panose="00000500000000000000" pitchFamily="2" charset="0"/>
              </a:rPr>
              <a:t>.</a:t>
            </a:r>
          </a:p>
          <a:p>
            <a:pPr marL="285750" indent="-285750">
              <a:buFont typeface="Arial" panose="020B0604020202020204" pitchFamily="34" charset="0"/>
              <a:buChar char="•"/>
            </a:pPr>
            <a:endParaRPr lang="en-GB" dirty="0">
              <a:latin typeface="Montserrat" panose="00000500000000000000" pitchFamily="2" charset="0"/>
            </a:endParaRPr>
          </a:p>
          <a:p>
            <a:pPr marL="285750" indent="-285750">
              <a:buFont typeface="Arial" panose="020B0604020202020204" pitchFamily="34" charset="0"/>
              <a:buChar char="•"/>
            </a:pPr>
            <a:r>
              <a:rPr lang="en-GB" dirty="0">
                <a:latin typeface="Montserrat" panose="00000500000000000000" pitchFamily="2" charset="0"/>
              </a:rPr>
              <a:t>Beam properties (</a:t>
            </a:r>
            <a:r>
              <a:rPr lang="en-GB" dirty="0">
                <a:solidFill>
                  <a:schemeClr val="accent2"/>
                </a:solidFill>
                <a:latin typeface="Montserrat" panose="00000500000000000000" pitchFamily="2" charset="0"/>
              </a:rPr>
              <a:t>emittance, energy spread, bunch length</a:t>
            </a:r>
            <a:r>
              <a:rPr lang="en-GB" dirty="0">
                <a:latin typeface="Montserrat" panose="00000500000000000000" pitchFamily="2" charset="0"/>
              </a:rPr>
              <a:t>) are largely shaped in the linac</a:t>
            </a:r>
            <a:endParaRPr lang="sl-SI" dirty="0">
              <a:latin typeface="Montserrat" panose="00000500000000000000" pitchFamily="2" charset="0"/>
            </a:endParaRPr>
          </a:p>
          <a:p>
            <a:pPr marL="285750" indent="-285750">
              <a:buFont typeface="Arial" panose="020B0604020202020204" pitchFamily="34" charset="0"/>
              <a:buChar char="•"/>
            </a:pPr>
            <a:endParaRPr lang="en-GB" dirty="0">
              <a:latin typeface="Montserrat" panose="00000500000000000000" pitchFamily="2" charset="0"/>
            </a:endParaRPr>
          </a:p>
          <a:p>
            <a:pPr marL="285750" indent="-285750">
              <a:buFont typeface="Arial" panose="020B0604020202020204" pitchFamily="34" charset="0"/>
              <a:buChar char="•"/>
            </a:pPr>
            <a:r>
              <a:rPr lang="en-GB" dirty="0">
                <a:latin typeface="Montserrat" panose="00000500000000000000" pitchFamily="2" charset="0"/>
              </a:rPr>
              <a:t>Timing </a:t>
            </a:r>
            <a:r>
              <a:rPr lang="en-GB" dirty="0">
                <a:solidFill>
                  <a:schemeClr val="accent2"/>
                </a:solidFill>
                <a:latin typeface="Montserrat" panose="00000500000000000000" pitchFamily="2" charset="0"/>
              </a:rPr>
              <a:t>synchronization</a:t>
            </a:r>
            <a:r>
              <a:rPr lang="en-GB" dirty="0">
                <a:latin typeface="Montserrat" panose="00000500000000000000" pitchFamily="2" charset="0"/>
              </a:rPr>
              <a:t> of RF </a:t>
            </a:r>
            <a:r>
              <a:rPr lang="sl-SI" dirty="0" err="1">
                <a:latin typeface="Montserrat" panose="00000500000000000000" pitchFamily="2" charset="0"/>
              </a:rPr>
              <a:t>Linac</a:t>
            </a:r>
            <a:r>
              <a:rPr lang="sl-SI" dirty="0">
                <a:latin typeface="Montserrat" panose="00000500000000000000" pitchFamily="2" charset="0"/>
              </a:rPr>
              <a:t> </a:t>
            </a:r>
            <a:r>
              <a:rPr lang="en-GB" dirty="0">
                <a:latin typeface="Montserrat" panose="00000500000000000000" pitchFamily="2" charset="0"/>
              </a:rPr>
              <a:t>and seed laser is essential for seeded FELs</a:t>
            </a:r>
          </a:p>
          <a:p>
            <a:pPr marL="285750" indent="-285750">
              <a:buFont typeface="Arial" panose="020B0604020202020204" pitchFamily="34" charset="0"/>
              <a:buChar char="•"/>
            </a:pPr>
            <a:endParaRPr lang="en-GB" dirty="0">
              <a:latin typeface="Montserrat" panose="00000500000000000000" pitchFamily="2" charset="0"/>
            </a:endParaRPr>
          </a:p>
          <a:p>
            <a:pPr marL="285750" indent="-285750">
              <a:buFont typeface="Arial" panose="020B0604020202020204" pitchFamily="34" charset="0"/>
              <a:buChar char="•"/>
            </a:pPr>
            <a:r>
              <a:rPr lang="en-GB" dirty="0">
                <a:latin typeface="Montserrat" panose="00000500000000000000" pitchFamily="2" charset="0"/>
              </a:rPr>
              <a:t>Linac-to-undulator transport requires high </a:t>
            </a:r>
            <a:r>
              <a:rPr lang="en-GB" dirty="0">
                <a:solidFill>
                  <a:schemeClr val="accent2"/>
                </a:solidFill>
                <a:latin typeface="Montserrat" panose="00000500000000000000" pitchFamily="2" charset="0"/>
              </a:rPr>
              <a:t>stability</a:t>
            </a:r>
            <a:r>
              <a:rPr lang="en-GB" dirty="0">
                <a:latin typeface="Montserrat" panose="00000500000000000000" pitchFamily="2" charset="0"/>
              </a:rPr>
              <a:t> to preserve </a:t>
            </a:r>
            <a:r>
              <a:rPr lang="en-GB" dirty="0">
                <a:solidFill>
                  <a:schemeClr val="accent2"/>
                </a:solidFill>
                <a:latin typeface="Montserrat" panose="00000500000000000000" pitchFamily="2" charset="0"/>
              </a:rPr>
              <a:t>beam quality</a:t>
            </a:r>
            <a:r>
              <a:rPr lang="sl-SI" dirty="0">
                <a:latin typeface="Montserrat" panose="00000500000000000000" pitchFamily="2" charset="0"/>
              </a:rPr>
              <a:t>.</a:t>
            </a:r>
          </a:p>
          <a:p>
            <a:endParaRPr lang="en-GB" dirty="0">
              <a:latin typeface="Montserrat" panose="00000500000000000000" pitchFamily="2" charset="0"/>
            </a:endParaRPr>
          </a:p>
          <a:p>
            <a:pPr marL="285750" indent="-285750">
              <a:buFont typeface="Arial" panose="020B0604020202020204" pitchFamily="34" charset="0"/>
              <a:buChar char="•"/>
            </a:pPr>
            <a:r>
              <a:rPr lang="en-GB" dirty="0">
                <a:latin typeface="Montserrat" panose="00000500000000000000" pitchFamily="2" charset="0"/>
              </a:rPr>
              <a:t>RF systems driving the </a:t>
            </a:r>
            <a:r>
              <a:rPr lang="en-GB" dirty="0">
                <a:solidFill>
                  <a:schemeClr val="accent2"/>
                </a:solidFill>
                <a:latin typeface="Montserrat" panose="00000500000000000000" pitchFamily="2" charset="0"/>
              </a:rPr>
              <a:t>linac</a:t>
            </a:r>
            <a:r>
              <a:rPr lang="en-GB" dirty="0">
                <a:latin typeface="Montserrat" panose="00000500000000000000" pitchFamily="2" charset="0"/>
              </a:rPr>
              <a:t> directly influence </a:t>
            </a:r>
            <a:r>
              <a:rPr lang="en-GB" dirty="0">
                <a:solidFill>
                  <a:schemeClr val="accent2"/>
                </a:solidFill>
                <a:latin typeface="Montserrat" panose="00000500000000000000" pitchFamily="2" charset="0"/>
              </a:rPr>
              <a:t>FEL output</a:t>
            </a:r>
            <a:r>
              <a:rPr lang="en-GB" dirty="0">
                <a:latin typeface="Montserrat" panose="00000500000000000000" pitchFamily="2" charset="0"/>
              </a:rPr>
              <a:t> performance</a:t>
            </a:r>
          </a:p>
          <a:p>
            <a:endParaRPr lang="en-GB" b="0" i="0" dirty="0">
              <a:solidFill>
                <a:srgbClr val="242424"/>
              </a:solidFill>
              <a:effectLst/>
              <a:latin typeface="Montserrat" panose="00000500000000000000" pitchFamily="2" charset="0"/>
            </a:endParaRPr>
          </a:p>
          <a:p>
            <a:endParaRPr lang="en-GB" b="0" i="0" dirty="0">
              <a:solidFill>
                <a:srgbClr val="242424"/>
              </a:solidFill>
              <a:effectLst/>
              <a:latin typeface="Montserrat" panose="00000500000000000000" pitchFamily="2" charset="0"/>
            </a:endParaRPr>
          </a:p>
        </p:txBody>
      </p:sp>
      <p:grpSp>
        <p:nvGrpSpPr>
          <p:cNvPr id="4" name="Group 3">
            <a:extLst>
              <a:ext uri="{FF2B5EF4-FFF2-40B4-BE49-F238E27FC236}">
                <a16:creationId xmlns:a16="http://schemas.microsoft.com/office/drawing/2014/main" id="{00C6FE30-0F02-5DA6-255C-588214865F6A}"/>
              </a:ext>
            </a:extLst>
          </p:cNvPr>
          <p:cNvGrpSpPr/>
          <p:nvPr/>
        </p:nvGrpSpPr>
        <p:grpSpPr>
          <a:xfrm>
            <a:off x="67734" y="1443981"/>
            <a:ext cx="6096000" cy="4412923"/>
            <a:chOff x="67734" y="1005831"/>
            <a:chExt cx="6096000" cy="4412923"/>
          </a:xfrm>
        </p:grpSpPr>
        <p:pic>
          <p:nvPicPr>
            <p:cNvPr id="1026" name="Picture 2" descr="Pohang Accelerator Laboratory">
              <a:extLst>
                <a:ext uri="{FF2B5EF4-FFF2-40B4-BE49-F238E27FC236}">
                  <a16:creationId xmlns:a16="http://schemas.microsoft.com/office/drawing/2014/main" id="{2AC0864E-7310-24D8-A775-D5F2F5A66F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4" y="1005831"/>
              <a:ext cx="5877777" cy="4157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CE843EF-2729-A161-E749-699D4E86D2DC}"/>
                </a:ext>
              </a:extLst>
            </p:cNvPr>
            <p:cNvSpPr txBox="1"/>
            <p:nvPr/>
          </p:nvSpPr>
          <p:spPr>
            <a:xfrm>
              <a:off x="67734" y="5157144"/>
              <a:ext cx="6096000" cy="261610"/>
            </a:xfrm>
            <a:prstGeom prst="rect">
              <a:avLst/>
            </a:prstGeom>
            <a:noFill/>
          </p:spPr>
          <p:txBody>
            <a:bodyPr wrap="square">
              <a:spAutoFit/>
            </a:bodyPr>
            <a:lstStyle/>
            <a:p>
              <a:r>
                <a:rPr lang="sl-SI" sz="1100" dirty="0"/>
                <a:t>Reference: </a:t>
              </a:r>
              <a:r>
                <a:rPr lang="sl-SI" sz="1100" dirty="0">
                  <a:hlinkClick r:id="rId3"/>
                </a:rPr>
                <a:t>PAL-XFEL</a:t>
              </a:r>
              <a:endParaRPr lang="en-SI" sz="1100" dirty="0"/>
            </a:p>
          </p:txBody>
        </p:sp>
      </p:grpSp>
      <p:sp>
        <p:nvSpPr>
          <p:cNvPr id="5" name="Slide Number Placeholder 5">
            <a:extLst>
              <a:ext uri="{FF2B5EF4-FFF2-40B4-BE49-F238E27FC236}">
                <a16:creationId xmlns:a16="http://schemas.microsoft.com/office/drawing/2014/main" id="{E65B92F5-716F-B2FA-D372-F6C8DE7E8CEF}"/>
              </a:ext>
            </a:extLst>
          </p:cNvPr>
          <p:cNvSpPr txBox="1">
            <a:spLocks/>
          </p:cNvSpPr>
          <p:nvPr/>
        </p:nvSpPr>
        <p:spPr>
          <a:xfrm>
            <a:off x="10401300" y="6400800"/>
            <a:ext cx="2743200" cy="365125"/>
          </a:xfrm>
          <a:prstGeom prst="rect">
            <a:avLst/>
          </a:prstGeom>
        </p:spPr>
        <p:txBody>
          <a:bodyPr vert="horz" lIns="91440" tIns="45720" rIns="91440" bIns="45720" rtlCol="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6283450-190A-4CAB-98B9-0B509EA200E9}" type="slidenum">
              <a:rPr lang="LID4096" sz="1200" smtClean="0">
                <a:solidFill>
                  <a:srgbClr val="E7E7E9"/>
                </a:solidFill>
              </a:rPr>
              <a:pPr/>
              <a:t>5</a:t>
            </a:fld>
            <a:endParaRPr lang="LID4096" sz="1200" dirty="0">
              <a:solidFill>
                <a:srgbClr val="E7E7E9"/>
              </a:solidFill>
            </a:endParaRPr>
          </a:p>
        </p:txBody>
      </p:sp>
      <p:sp>
        <p:nvSpPr>
          <p:cNvPr id="7" name="Footer Placeholder 7">
            <a:extLst>
              <a:ext uri="{FF2B5EF4-FFF2-40B4-BE49-F238E27FC236}">
                <a16:creationId xmlns:a16="http://schemas.microsoft.com/office/drawing/2014/main" id="{81011601-EE46-15B5-2407-47971CF3618D}"/>
              </a:ext>
            </a:extLst>
          </p:cNvPr>
          <p:cNvSpPr txBox="1">
            <a:spLocks/>
          </p:cNvSpPr>
          <p:nvPr/>
        </p:nvSpPr>
        <p:spPr>
          <a:xfrm>
            <a:off x="4038600" y="6400800"/>
            <a:ext cx="4114800"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solidFill>
                  <a:srgbClr val="E7E7E9"/>
                </a:solidFill>
              </a:rPr>
              <a:t>EuPRAXIA-DN Camp II: Science</a:t>
            </a:r>
            <a:r>
              <a:rPr lang="sl-SI" sz="1200" dirty="0">
                <a:solidFill>
                  <a:srgbClr val="E7E7E9"/>
                </a:solidFill>
              </a:rPr>
              <a:t>, </a:t>
            </a:r>
            <a:r>
              <a:rPr lang="sl-SI" sz="1200" dirty="0" err="1">
                <a:solidFill>
                  <a:srgbClr val="E7E7E9"/>
                </a:solidFill>
              </a:rPr>
              <a:t>Lisbon</a:t>
            </a:r>
            <a:endParaRPr lang="LID4096" sz="1200" dirty="0">
              <a:solidFill>
                <a:srgbClr val="E7E7E9"/>
              </a:solidFill>
            </a:endParaRPr>
          </a:p>
        </p:txBody>
      </p:sp>
    </p:spTree>
    <p:extLst>
      <p:ext uri="{BB962C8B-B14F-4D97-AF65-F5344CB8AC3E}">
        <p14:creationId xmlns:p14="http://schemas.microsoft.com/office/powerpoint/2010/main" val="4140313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FFDEA-CDD3-A4DB-8203-0256D7972A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3C1327-D005-DBC0-17AC-3230F23117C6}"/>
              </a:ext>
            </a:extLst>
          </p:cNvPr>
          <p:cNvSpPr>
            <a:spLocks noGrp="1"/>
          </p:cNvSpPr>
          <p:nvPr>
            <p:ph type="title"/>
          </p:nvPr>
        </p:nvSpPr>
        <p:spPr>
          <a:xfrm>
            <a:off x="0" y="-19049"/>
            <a:ext cx="12192000" cy="908720"/>
          </a:xfrm>
        </p:spPr>
        <p:txBody>
          <a:bodyPr>
            <a:normAutofit/>
          </a:bodyPr>
          <a:lstStyle/>
          <a:p>
            <a:pPr>
              <a:lnSpc>
                <a:spcPct val="140000"/>
              </a:lnSpc>
            </a:pPr>
            <a:r>
              <a:rPr lang="sl-SI" altLang="en-US" sz="3600" dirty="0" err="1">
                <a:latin typeface="Montserrat Medium" pitchFamily="2" charset="-18"/>
                <a:ea typeface="Gotham Book" charset="0"/>
                <a:cs typeface="Arial"/>
              </a:rPr>
              <a:t>Architecture</a:t>
            </a:r>
            <a:r>
              <a:rPr lang="sl-SI" altLang="en-US" sz="3600" dirty="0">
                <a:latin typeface="Montserrat Medium" pitchFamily="2" charset="-18"/>
                <a:ea typeface="Gotham Book" charset="0"/>
                <a:cs typeface="Arial"/>
              </a:rPr>
              <a:t> of RF </a:t>
            </a:r>
            <a:r>
              <a:rPr lang="sl-SI" altLang="en-US" sz="3600" dirty="0" err="1">
                <a:latin typeface="Montserrat Medium" pitchFamily="2" charset="-18"/>
                <a:ea typeface="Gotham Book" charset="0"/>
                <a:cs typeface="Arial"/>
              </a:rPr>
              <a:t>control</a:t>
            </a:r>
            <a:r>
              <a:rPr lang="sl-SI" altLang="en-US" sz="3600" dirty="0">
                <a:latin typeface="Montserrat Medium" pitchFamily="2" charset="-18"/>
                <a:ea typeface="Gotham Book" charset="0"/>
                <a:cs typeface="Arial"/>
              </a:rPr>
              <a:t> </a:t>
            </a:r>
            <a:r>
              <a:rPr lang="sl-SI" altLang="en-US" sz="3600" dirty="0" err="1">
                <a:latin typeface="Montserrat Medium" pitchFamily="2" charset="-18"/>
                <a:ea typeface="Gotham Book" charset="0"/>
                <a:cs typeface="Arial"/>
              </a:rPr>
              <a:t>system</a:t>
            </a:r>
            <a:r>
              <a:rPr lang="sl-SI" altLang="en-US" sz="3600" dirty="0">
                <a:latin typeface="Montserrat Medium" pitchFamily="2" charset="-18"/>
                <a:ea typeface="Gotham Book" charset="0"/>
                <a:cs typeface="Arial"/>
              </a:rPr>
              <a:t> (LLRF)</a:t>
            </a:r>
          </a:p>
        </p:txBody>
      </p:sp>
      <p:sp>
        <p:nvSpPr>
          <p:cNvPr id="22" name="TextBox 21">
            <a:extLst>
              <a:ext uri="{FF2B5EF4-FFF2-40B4-BE49-F238E27FC236}">
                <a16:creationId xmlns:a16="http://schemas.microsoft.com/office/drawing/2014/main" id="{5486C3DA-8A98-52D5-611E-F1DF9CB24578}"/>
              </a:ext>
            </a:extLst>
          </p:cNvPr>
          <p:cNvSpPr txBox="1"/>
          <p:nvPr/>
        </p:nvSpPr>
        <p:spPr>
          <a:xfrm>
            <a:off x="7031467" y="1342381"/>
            <a:ext cx="5025753" cy="6063198"/>
          </a:xfrm>
          <a:prstGeom prst="rect">
            <a:avLst/>
          </a:prstGeom>
          <a:noFill/>
        </p:spPr>
        <p:txBody>
          <a:bodyPr wrap="square" lIns="91440" tIns="45720" rIns="91440" bIns="45720" rtlCol="0" anchor="t">
            <a:spAutoFit/>
          </a:bodyPr>
          <a:lstStyle/>
          <a:p>
            <a:pPr marL="285750" indent="-285750" algn="just">
              <a:buFont typeface="Arial" panose="020B0604020202020204" pitchFamily="34" charset="0"/>
              <a:buChar char="•"/>
            </a:pPr>
            <a:r>
              <a:rPr lang="en-GB" b="0" i="0" dirty="0">
                <a:solidFill>
                  <a:srgbClr val="242424"/>
                </a:solidFill>
                <a:effectLst/>
                <a:latin typeface="Montserrat" pitchFamily="2" charset="-18"/>
              </a:rPr>
              <a:t>Subsystem of </a:t>
            </a:r>
            <a:r>
              <a:rPr lang="en-GB" b="0" i="0" dirty="0">
                <a:solidFill>
                  <a:schemeClr val="accent2"/>
                </a:solidFill>
                <a:effectLst/>
                <a:latin typeface="Montserrat" pitchFamily="2" charset="-18"/>
              </a:rPr>
              <a:t>Radio Frequency</a:t>
            </a:r>
            <a:r>
              <a:rPr lang="en-GB" b="0" i="0" dirty="0">
                <a:effectLst/>
                <a:latin typeface="Montserrat" pitchFamily="2" charset="-18"/>
              </a:rPr>
              <a:t> (RF) system.</a:t>
            </a:r>
          </a:p>
          <a:p>
            <a:pPr marL="285750" indent="-285750" algn="just">
              <a:buFont typeface="Arial" panose="020B0604020202020204" pitchFamily="34" charset="0"/>
              <a:buChar char="•"/>
            </a:pPr>
            <a:endParaRPr lang="en-GB" b="0" i="0" dirty="0">
              <a:effectLst/>
              <a:latin typeface="Montserrat" pitchFamily="2" charset="-18"/>
            </a:endParaRPr>
          </a:p>
          <a:p>
            <a:pPr marL="285750" indent="-285750" algn="just">
              <a:buFont typeface="Arial" panose="020B0604020202020204" pitchFamily="34" charset="0"/>
              <a:buChar char="•"/>
            </a:pPr>
            <a:r>
              <a:rPr lang="en-GB" b="0" i="0" dirty="0">
                <a:effectLst/>
                <a:latin typeface="Montserrat" pitchFamily="2" charset="-18"/>
              </a:rPr>
              <a:t>Maintain </a:t>
            </a:r>
            <a:r>
              <a:rPr lang="en-GB" b="0" i="0" dirty="0">
                <a:solidFill>
                  <a:schemeClr val="accent2"/>
                </a:solidFill>
                <a:effectLst/>
                <a:latin typeface="Montserrat" pitchFamily="2" charset="-18"/>
              </a:rPr>
              <a:t>stability</a:t>
            </a:r>
            <a:r>
              <a:rPr lang="en-GB" b="0" i="0" dirty="0">
                <a:effectLst/>
                <a:latin typeface="Montserrat" pitchFamily="2" charset="-18"/>
              </a:rPr>
              <a:t> and </a:t>
            </a:r>
            <a:r>
              <a:rPr lang="en-GB" b="0" i="0" dirty="0">
                <a:solidFill>
                  <a:schemeClr val="accent2"/>
                </a:solidFill>
                <a:effectLst/>
                <a:latin typeface="Montserrat" pitchFamily="2" charset="-18"/>
              </a:rPr>
              <a:t>control </a:t>
            </a:r>
            <a:r>
              <a:rPr lang="en-GB" b="0" i="0" dirty="0">
                <a:effectLst/>
                <a:latin typeface="Montserrat" pitchFamily="2" charset="-18"/>
              </a:rPr>
              <a:t>of</a:t>
            </a:r>
            <a:r>
              <a:rPr lang="sl-SI" b="0" i="0" dirty="0">
                <a:effectLst/>
                <a:latin typeface="Montserrat" pitchFamily="2" charset="-18"/>
              </a:rPr>
              <a:t> </a:t>
            </a:r>
            <a:r>
              <a:rPr lang="sl-SI" dirty="0" err="1">
                <a:latin typeface="Montserrat" pitchFamily="2" charset="-18"/>
              </a:rPr>
              <a:t>cavity‘s</a:t>
            </a:r>
            <a:r>
              <a:rPr lang="sl-SI" dirty="0">
                <a:latin typeface="Montserrat" pitchFamily="2" charset="-18"/>
              </a:rPr>
              <a:t> </a:t>
            </a:r>
            <a:r>
              <a:rPr lang="en-GB" b="0" i="0" dirty="0">
                <a:effectLst/>
                <a:latin typeface="Montserrat" pitchFamily="2" charset="-18"/>
              </a:rPr>
              <a:t>frequency, phase and amplitude.</a:t>
            </a:r>
          </a:p>
          <a:p>
            <a:pPr marL="285750" indent="-285750" algn="just">
              <a:buFont typeface="Arial" panose="020B0604020202020204" pitchFamily="34" charset="0"/>
              <a:buChar char="•"/>
            </a:pPr>
            <a:endParaRPr lang="en-GB" b="0" i="0" dirty="0">
              <a:effectLst/>
              <a:latin typeface="Montserrat" pitchFamily="2" charset="-18"/>
            </a:endParaRPr>
          </a:p>
          <a:p>
            <a:pPr marL="285750" indent="-285750" algn="just">
              <a:buFont typeface="Arial" panose="020B0604020202020204" pitchFamily="34" charset="0"/>
              <a:buChar char="•"/>
            </a:pPr>
            <a:r>
              <a:rPr lang="en-GB" sz="1800" dirty="0">
                <a:solidFill>
                  <a:schemeClr val="bg2">
                    <a:lumMod val="10000"/>
                  </a:schemeClr>
                </a:solidFill>
                <a:latin typeface="Montserrat"/>
                <a:ea typeface="Calibri"/>
                <a:cs typeface="Arial"/>
              </a:rPr>
              <a:t>LLRF </a:t>
            </a:r>
            <a:r>
              <a:rPr lang="sl-SI" dirty="0">
                <a:solidFill>
                  <a:schemeClr val="bg2">
                    <a:lumMod val="10000"/>
                  </a:schemeClr>
                </a:solidFill>
                <a:latin typeface="Montserrat"/>
                <a:ea typeface="Calibri"/>
                <a:cs typeface="Arial"/>
              </a:rPr>
              <a:t>continuously </a:t>
            </a:r>
            <a:r>
              <a:rPr lang="sl-SI" dirty="0">
                <a:solidFill>
                  <a:schemeClr val="accent2"/>
                </a:solidFill>
                <a:latin typeface="Montserrat"/>
                <a:ea typeface="Calibri"/>
                <a:cs typeface="Arial"/>
              </a:rPr>
              <a:t>measures</a:t>
            </a:r>
            <a:r>
              <a:rPr lang="en-GB" sz="1800" dirty="0">
                <a:solidFill>
                  <a:schemeClr val="bg2">
                    <a:lumMod val="10000"/>
                  </a:schemeClr>
                </a:solidFill>
                <a:latin typeface="Montserrat"/>
                <a:ea typeface="Calibri"/>
                <a:cs typeface="Arial"/>
              </a:rPr>
              <a:t> the characteristics of the RF </a:t>
            </a:r>
            <a:r>
              <a:rPr lang="sl-SI" dirty="0">
                <a:solidFill>
                  <a:schemeClr val="bg2">
                    <a:lumMod val="10000"/>
                  </a:schemeClr>
                </a:solidFill>
                <a:latin typeface="Montserrat"/>
                <a:ea typeface="Calibri"/>
                <a:cs typeface="Arial"/>
              </a:rPr>
              <a:t>field in the RF </a:t>
            </a:r>
            <a:r>
              <a:rPr lang="sl-SI" dirty="0" err="1">
                <a:solidFill>
                  <a:schemeClr val="bg2">
                    <a:lumMod val="10000"/>
                  </a:schemeClr>
                </a:solidFill>
                <a:latin typeface="Montserrat"/>
                <a:ea typeface="Calibri"/>
                <a:cs typeface="Arial"/>
              </a:rPr>
              <a:t>structures</a:t>
            </a:r>
            <a:r>
              <a:rPr lang="en-GB" sz="1800" dirty="0">
                <a:solidFill>
                  <a:schemeClr val="bg2">
                    <a:lumMod val="10000"/>
                  </a:schemeClr>
                </a:solidFill>
                <a:latin typeface="Montserrat"/>
                <a:ea typeface="Calibri"/>
                <a:cs typeface="Arial"/>
              </a:rPr>
              <a:t> </a:t>
            </a:r>
            <a:r>
              <a:rPr lang="sl-SI" dirty="0" err="1">
                <a:solidFill>
                  <a:schemeClr val="bg2">
                    <a:lumMod val="10000"/>
                  </a:schemeClr>
                </a:solidFill>
                <a:latin typeface="Montserrat"/>
                <a:ea typeface="Calibri"/>
                <a:cs typeface="Arial"/>
              </a:rPr>
              <a:t>a</a:t>
            </a:r>
            <a:r>
              <a:rPr lang="sl-SI" sz="1800" dirty="0" err="1">
                <a:latin typeface="Montserrat"/>
                <a:ea typeface="Calibri"/>
                <a:cs typeface="Arial"/>
              </a:rPr>
              <a:t>nd</a:t>
            </a:r>
            <a:r>
              <a:rPr lang="sl-SI" sz="1800" dirty="0">
                <a:latin typeface="Montserrat"/>
                <a:ea typeface="Calibri"/>
                <a:cs typeface="Arial"/>
              </a:rPr>
              <a:t> </a:t>
            </a:r>
            <a:r>
              <a:rPr lang="sl-SI" sz="1800" dirty="0" err="1">
                <a:latin typeface="Montserrat"/>
                <a:ea typeface="Calibri"/>
                <a:cs typeface="Arial"/>
              </a:rPr>
              <a:t>calculates</a:t>
            </a:r>
            <a:r>
              <a:rPr lang="sl-SI" sz="1800" dirty="0">
                <a:latin typeface="Montserrat"/>
                <a:ea typeface="Calibri"/>
                <a:cs typeface="Arial"/>
              </a:rPr>
              <a:t> </a:t>
            </a:r>
            <a:r>
              <a:rPr lang="sl-SI" dirty="0" err="1">
                <a:latin typeface="Montserrat"/>
                <a:ea typeface="Calibri"/>
                <a:cs typeface="Arial"/>
              </a:rPr>
              <a:t>its</a:t>
            </a:r>
            <a:r>
              <a:rPr lang="en-GB" sz="1800" dirty="0">
                <a:solidFill>
                  <a:schemeClr val="bg2">
                    <a:lumMod val="10000"/>
                  </a:schemeClr>
                </a:solidFill>
                <a:latin typeface="Montserrat"/>
                <a:ea typeface="Calibri"/>
                <a:cs typeface="Arial"/>
              </a:rPr>
              <a:t> </a:t>
            </a:r>
            <a:r>
              <a:rPr lang="en-GB" sz="1800" dirty="0">
                <a:solidFill>
                  <a:schemeClr val="accent2"/>
                </a:solidFill>
                <a:latin typeface="Montserrat"/>
                <a:ea typeface="Calibri"/>
                <a:cs typeface="Arial"/>
              </a:rPr>
              <a:t>amplitude</a:t>
            </a:r>
            <a:r>
              <a:rPr lang="en-GB" sz="1800" dirty="0">
                <a:solidFill>
                  <a:schemeClr val="bg2">
                    <a:lumMod val="10000"/>
                  </a:schemeClr>
                </a:solidFill>
                <a:latin typeface="Montserrat"/>
                <a:ea typeface="Calibri"/>
                <a:cs typeface="Arial"/>
              </a:rPr>
              <a:t> and </a:t>
            </a:r>
            <a:r>
              <a:rPr lang="en-GB" sz="1800" dirty="0">
                <a:solidFill>
                  <a:schemeClr val="accent2"/>
                </a:solidFill>
                <a:latin typeface="Montserrat"/>
                <a:ea typeface="Calibri"/>
                <a:cs typeface="Arial"/>
              </a:rPr>
              <a:t>phase</a:t>
            </a:r>
            <a:r>
              <a:rPr lang="en-GB" sz="1800" dirty="0">
                <a:solidFill>
                  <a:schemeClr val="bg2">
                    <a:lumMod val="10000"/>
                  </a:schemeClr>
                </a:solidFill>
                <a:latin typeface="Montserrat"/>
                <a:ea typeface="Calibri"/>
                <a:cs typeface="Arial"/>
              </a:rPr>
              <a:t> of the signal.</a:t>
            </a:r>
          </a:p>
          <a:p>
            <a:pPr algn="just"/>
            <a:endParaRPr lang="en-GB" sz="1800" dirty="0">
              <a:latin typeface="Montserrat" panose="00000500000000000000" pitchFamily="2" charset="0"/>
              <a:ea typeface="Calibri" panose="020F0502020204030204" pitchFamily="34" charset="0"/>
              <a:cs typeface="Arial" panose="020B0604020202020204" pitchFamily="34" charset="0"/>
            </a:endParaRPr>
          </a:p>
          <a:p>
            <a:pPr marL="285750" indent="-285750" algn="just">
              <a:buFont typeface="Arial" panose="020B0604020202020204" pitchFamily="34" charset="0"/>
              <a:buChar char="•"/>
            </a:pPr>
            <a:r>
              <a:rPr lang="en-GB" dirty="0">
                <a:solidFill>
                  <a:srgbClr val="242424"/>
                </a:solidFill>
                <a:latin typeface="Montserrat" pitchFamily="2" charset="-18"/>
              </a:rPr>
              <a:t>Deviation between the measured signal and the reference</a:t>
            </a:r>
            <a:r>
              <a:rPr lang="sl-SI" dirty="0">
                <a:solidFill>
                  <a:srgbClr val="242424"/>
                </a:solidFill>
                <a:latin typeface="Montserrat" pitchFamily="2" charset="-18"/>
              </a:rPr>
              <a:t> </a:t>
            </a:r>
            <a:r>
              <a:rPr lang="en-US" dirty="0">
                <a:latin typeface="Montserrat" pitchFamily="2" charset="-18"/>
              </a:rPr>
              <a:t>is</a:t>
            </a:r>
            <a:r>
              <a:rPr lang="en-US" dirty="0">
                <a:solidFill>
                  <a:srgbClr val="242424"/>
                </a:solidFill>
                <a:latin typeface="Montserrat" pitchFamily="2" charset="-18"/>
              </a:rPr>
              <a:t> </a:t>
            </a:r>
            <a:r>
              <a:rPr lang="sl-SI" dirty="0">
                <a:solidFill>
                  <a:srgbClr val="242424"/>
                </a:solidFill>
                <a:latin typeface="Montserrat" pitchFamily="2" charset="-18"/>
              </a:rPr>
              <a:t>compensated by</a:t>
            </a:r>
            <a:r>
              <a:rPr lang="en-GB" dirty="0">
                <a:solidFill>
                  <a:srgbClr val="242424"/>
                </a:solidFill>
                <a:latin typeface="Montserrat" pitchFamily="2" charset="-18"/>
              </a:rPr>
              <a:t> </a:t>
            </a:r>
            <a:r>
              <a:rPr lang="en-GB" dirty="0">
                <a:solidFill>
                  <a:schemeClr val="accent2"/>
                </a:solidFill>
                <a:latin typeface="Montserrat" pitchFamily="2" charset="-18"/>
              </a:rPr>
              <a:t>feedback control system</a:t>
            </a:r>
            <a:r>
              <a:rPr lang="en-GB" dirty="0">
                <a:solidFill>
                  <a:srgbClr val="242424"/>
                </a:solidFill>
                <a:latin typeface="Montserrat" pitchFamily="2" charset="-18"/>
              </a:rPr>
              <a:t>.</a:t>
            </a:r>
            <a:endParaRPr lang="sl-SI" dirty="0">
              <a:solidFill>
                <a:srgbClr val="242424"/>
              </a:solidFill>
              <a:latin typeface="Montserrat" pitchFamily="2" charset="-18"/>
            </a:endParaRPr>
          </a:p>
          <a:p>
            <a:pPr marL="285750" indent="-285750" algn="just">
              <a:buFont typeface="Arial" panose="020B0604020202020204" pitchFamily="34" charset="0"/>
              <a:buChar char="•"/>
            </a:pPr>
            <a:endParaRPr lang="sl-SI" dirty="0">
              <a:solidFill>
                <a:srgbClr val="242424"/>
              </a:solidFill>
              <a:latin typeface="Montserrat" pitchFamily="2" charset="-18"/>
            </a:endParaRPr>
          </a:p>
          <a:p>
            <a:pPr marL="285750" indent="-285750" algn="just">
              <a:buFont typeface="Arial" panose="020B0604020202020204" pitchFamily="34" charset="0"/>
              <a:buChar char="•"/>
            </a:pPr>
            <a:endParaRPr lang="en-GB" dirty="0">
              <a:solidFill>
                <a:srgbClr val="242424"/>
              </a:solidFill>
              <a:latin typeface="Montserrat" pitchFamily="2" charset="-18"/>
            </a:endParaRPr>
          </a:p>
          <a:p>
            <a:pPr marL="285750" indent="-285750" algn="just">
              <a:buFont typeface="Arial" panose="020B0604020202020204" pitchFamily="34" charset="0"/>
              <a:buChar char="•"/>
            </a:pPr>
            <a:endParaRPr lang="en-GB" sz="1800" dirty="0">
              <a:latin typeface="Montserrat" panose="00000500000000000000" pitchFamily="2"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GB" sz="2800" b="0" i="0" dirty="0">
              <a:effectLst/>
              <a:latin typeface="-apple-system"/>
            </a:endParaRPr>
          </a:p>
          <a:p>
            <a:endParaRPr lang="en-GB" b="0" i="0" dirty="0">
              <a:solidFill>
                <a:srgbClr val="242424"/>
              </a:solidFill>
              <a:effectLst/>
              <a:latin typeface="-apple-system"/>
            </a:endParaRPr>
          </a:p>
          <a:p>
            <a:endParaRPr lang="en-GB" b="0" i="0" dirty="0">
              <a:solidFill>
                <a:srgbClr val="242424"/>
              </a:solidFill>
              <a:effectLst/>
              <a:latin typeface="-apple-system"/>
            </a:endParaRPr>
          </a:p>
        </p:txBody>
      </p:sp>
      <p:grpSp>
        <p:nvGrpSpPr>
          <p:cNvPr id="30" name="Group 29">
            <a:extLst>
              <a:ext uri="{FF2B5EF4-FFF2-40B4-BE49-F238E27FC236}">
                <a16:creationId xmlns:a16="http://schemas.microsoft.com/office/drawing/2014/main" id="{3C4C83A7-F894-20EC-51B3-EC32F72B62D1}"/>
              </a:ext>
            </a:extLst>
          </p:cNvPr>
          <p:cNvGrpSpPr/>
          <p:nvPr/>
        </p:nvGrpSpPr>
        <p:grpSpPr>
          <a:xfrm>
            <a:off x="-21749" y="1268760"/>
            <a:ext cx="8133973" cy="4161823"/>
            <a:chOff x="984992" y="948297"/>
            <a:chExt cx="10273433" cy="5051053"/>
          </a:xfrm>
        </p:grpSpPr>
        <p:pic>
          <p:nvPicPr>
            <p:cNvPr id="31" name="Picture 30" descr="A computer screen shot of a machine&#10;&#10;Description automatically generated">
              <a:extLst>
                <a:ext uri="{FF2B5EF4-FFF2-40B4-BE49-F238E27FC236}">
                  <a16:creationId xmlns:a16="http://schemas.microsoft.com/office/drawing/2014/main" id="{884EDA30-8DD7-BDE0-B2B3-F0F8B6857128}"/>
                </a:ext>
              </a:extLst>
            </p:cNvPr>
            <p:cNvPicPr>
              <a:picLocks noChangeAspect="1"/>
            </p:cNvPicPr>
            <p:nvPr/>
          </p:nvPicPr>
          <p:blipFill>
            <a:blip r:embed="rId2"/>
            <a:stretch>
              <a:fillRect/>
            </a:stretch>
          </p:blipFill>
          <p:spPr>
            <a:xfrm>
              <a:off x="1114592" y="1217613"/>
              <a:ext cx="8336260" cy="4422774"/>
            </a:xfrm>
            <a:prstGeom prst="rect">
              <a:avLst/>
            </a:prstGeom>
          </p:spPr>
        </p:pic>
        <p:sp>
          <p:nvSpPr>
            <p:cNvPr id="32" name="Rectangle 31">
              <a:extLst>
                <a:ext uri="{FF2B5EF4-FFF2-40B4-BE49-F238E27FC236}">
                  <a16:creationId xmlns:a16="http://schemas.microsoft.com/office/drawing/2014/main" id="{83D2154D-5DCD-2991-CECD-F8FA43174310}"/>
                </a:ext>
              </a:extLst>
            </p:cNvPr>
            <p:cNvSpPr/>
            <p:nvPr/>
          </p:nvSpPr>
          <p:spPr>
            <a:xfrm>
              <a:off x="984992" y="3128564"/>
              <a:ext cx="2668817" cy="336184"/>
            </a:xfrm>
            <a:prstGeom prst="rect">
              <a:avLst/>
            </a:prstGeom>
          </p:spPr>
          <p:txBody>
            <a:bodyPr wrap="square">
              <a:spAutoFit/>
            </a:bodyPr>
            <a:lstStyle/>
            <a:p>
              <a:r>
                <a:rPr lang="en-US" sz="1200"/>
                <a:t>Master Oscillator reference</a:t>
              </a:r>
            </a:p>
          </p:txBody>
        </p:sp>
        <p:sp>
          <p:nvSpPr>
            <p:cNvPr id="33" name="Rectangle 32">
              <a:extLst>
                <a:ext uri="{FF2B5EF4-FFF2-40B4-BE49-F238E27FC236}">
                  <a16:creationId xmlns:a16="http://schemas.microsoft.com/office/drawing/2014/main" id="{1BB8032B-818E-A7C6-4BFB-E1FBCB40499C}"/>
                </a:ext>
              </a:extLst>
            </p:cNvPr>
            <p:cNvSpPr/>
            <p:nvPr/>
          </p:nvSpPr>
          <p:spPr>
            <a:xfrm>
              <a:off x="3371849" y="948297"/>
              <a:ext cx="2865955" cy="336184"/>
            </a:xfrm>
            <a:prstGeom prst="rect">
              <a:avLst/>
            </a:prstGeom>
          </p:spPr>
          <p:txBody>
            <a:bodyPr wrap="square">
              <a:spAutoFit/>
            </a:bodyPr>
            <a:lstStyle/>
            <a:p>
              <a:r>
                <a:rPr lang="en-US" sz="1200"/>
                <a:t>User Defined Set-Point values</a:t>
              </a:r>
            </a:p>
          </p:txBody>
        </p:sp>
        <p:sp>
          <p:nvSpPr>
            <p:cNvPr id="34" name="Rectangle 33">
              <a:extLst>
                <a:ext uri="{FF2B5EF4-FFF2-40B4-BE49-F238E27FC236}">
                  <a16:creationId xmlns:a16="http://schemas.microsoft.com/office/drawing/2014/main" id="{5490ADB0-D97E-D822-0E80-C6D77C496C76}"/>
                </a:ext>
              </a:extLst>
            </p:cNvPr>
            <p:cNvSpPr/>
            <p:nvPr/>
          </p:nvSpPr>
          <p:spPr>
            <a:xfrm>
              <a:off x="8538192" y="2088564"/>
              <a:ext cx="2386858" cy="276999"/>
            </a:xfrm>
            <a:prstGeom prst="rect">
              <a:avLst/>
            </a:prstGeom>
          </p:spPr>
          <p:txBody>
            <a:bodyPr wrap="square">
              <a:spAutoFit/>
            </a:bodyPr>
            <a:lstStyle/>
            <a:p>
              <a:r>
                <a:rPr lang="en-US" sz="1200"/>
                <a:t>RF cavity</a:t>
              </a:r>
            </a:p>
          </p:txBody>
        </p:sp>
        <p:sp>
          <p:nvSpPr>
            <p:cNvPr id="35" name="Rectangle 34">
              <a:extLst>
                <a:ext uri="{FF2B5EF4-FFF2-40B4-BE49-F238E27FC236}">
                  <a16:creationId xmlns:a16="http://schemas.microsoft.com/office/drawing/2014/main" id="{8852CAB7-520A-0CE9-C9E9-40A047436EAC}"/>
                </a:ext>
              </a:extLst>
            </p:cNvPr>
            <p:cNvSpPr/>
            <p:nvPr/>
          </p:nvSpPr>
          <p:spPr>
            <a:xfrm>
              <a:off x="8871567" y="2895089"/>
              <a:ext cx="2386858" cy="276999"/>
            </a:xfrm>
            <a:prstGeom prst="rect">
              <a:avLst/>
            </a:prstGeom>
          </p:spPr>
          <p:txBody>
            <a:bodyPr wrap="square">
              <a:spAutoFit/>
            </a:bodyPr>
            <a:lstStyle/>
            <a:p>
              <a:r>
                <a:rPr lang="en-US" sz="1200"/>
                <a:t>Beam</a:t>
              </a:r>
            </a:p>
          </p:txBody>
        </p:sp>
        <p:sp>
          <p:nvSpPr>
            <p:cNvPr id="36" name="Rectangle 35">
              <a:extLst>
                <a:ext uri="{FF2B5EF4-FFF2-40B4-BE49-F238E27FC236}">
                  <a16:creationId xmlns:a16="http://schemas.microsoft.com/office/drawing/2014/main" id="{FFF956AC-5AAA-43C2-36DE-520DD879A652}"/>
                </a:ext>
              </a:extLst>
            </p:cNvPr>
            <p:cNvSpPr/>
            <p:nvPr/>
          </p:nvSpPr>
          <p:spPr>
            <a:xfrm>
              <a:off x="5594967" y="4514339"/>
              <a:ext cx="2386858" cy="276999"/>
            </a:xfrm>
            <a:prstGeom prst="rect">
              <a:avLst/>
            </a:prstGeom>
          </p:spPr>
          <p:txBody>
            <a:bodyPr wrap="square">
              <a:spAutoFit/>
            </a:bodyPr>
            <a:lstStyle/>
            <a:p>
              <a:r>
                <a:rPr lang="en-US" sz="1200"/>
                <a:t>Waveguide (RF distribution)</a:t>
              </a:r>
            </a:p>
          </p:txBody>
        </p:sp>
        <p:sp>
          <p:nvSpPr>
            <p:cNvPr id="37" name="Rectangle 36">
              <a:extLst>
                <a:ext uri="{FF2B5EF4-FFF2-40B4-BE49-F238E27FC236}">
                  <a16:creationId xmlns:a16="http://schemas.microsoft.com/office/drawing/2014/main" id="{8128B8AB-0BF9-BFB1-7707-B880E169CF43}"/>
                </a:ext>
              </a:extLst>
            </p:cNvPr>
            <p:cNvSpPr/>
            <p:nvPr/>
          </p:nvSpPr>
          <p:spPr>
            <a:xfrm>
              <a:off x="8424372" y="4158868"/>
              <a:ext cx="2386858" cy="461665"/>
            </a:xfrm>
            <a:prstGeom prst="rect">
              <a:avLst/>
            </a:prstGeom>
          </p:spPr>
          <p:txBody>
            <a:bodyPr wrap="square">
              <a:spAutoFit/>
            </a:bodyPr>
            <a:lstStyle/>
            <a:p>
              <a:r>
                <a:rPr lang="en-US" sz="1200"/>
                <a:t>Input Power</a:t>
              </a:r>
            </a:p>
            <a:p>
              <a:r>
                <a:rPr lang="en-US" sz="1200"/>
                <a:t>Coupler</a:t>
              </a:r>
            </a:p>
          </p:txBody>
        </p:sp>
        <p:sp>
          <p:nvSpPr>
            <p:cNvPr id="38" name="Rectangle 37">
              <a:extLst>
                <a:ext uri="{FF2B5EF4-FFF2-40B4-BE49-F238E27FC236}">
                  <a16:creationId xmlns:a16="http://schemas.microsoft.com/office/drawing/2014/main" id="{C6DB49EF-A325-AA93-DB13-9B493A45B926}"/>
                </a:ext>
              </a:extLst>
            </p:cNvPr>
            <p:cNvSpPr/>
            <p:nvPr/>
          </p:nvSpPr>
          <p:spPr>
            <a:xfrm>
              <a:off x="5273100" y="2343460"/>
              <a:ext cx="2386858" cy="276999"/>
            </a:xfrm>
            <a:prstGeom prst="rect">
              <a:avLst/>
            </a:prstGeom>
          </p:spPr>
          <p:txBody>
            <a:bodyPr wrap="square">
              <a:spAutoFit/>
            </a:bodyPr>
            <a:lstStyle/>
            <a:p>
              <a:r>
                <a:rPr lang="en-US" sz="1200"/>
                <a:t>Cavity Probe Signal</a:t>
              </a:r>
            </a:p>
          </p:txBody>
        </p:sp>
        <p:sp>
          <p:nvSpPr>
            <p:cNvPr id="39" name="Rectangle 38">
              <a:extLst>
                <a:ext uri="{FF2B5EF4-FFF2-40B4-BE49-F238E27FC236}">
                  <a16:creationId xmlns:a16="http://schemas.microsoft.com/office/drawing/2014/main" id="{57BD06FA-BEFC-1F93-7076-4CFD2D5D9770}"/>
                </a:ext>
              </a:extLst>
            </p:cNvPr>
            <p:cNvSpPr/>
            <p:nvPr/>
          </p:nvSpPr>
          <p:spPr>
            <a:xfrm rot="16200000">
              <a:off x="3575293" y="3547770"/>
              <a:ext cx="1241467" cy="349857"/>
            </a:xfrm>
            <a:prstGeom prst="rect">
              <a:avLst/>
            </a:prstGeom>
          </p:spPr>
          <p:txBody>
            <a:bodyPr wrap="square">
              <a:spAutoFit/>
            </a:bodyPr>
            <a:lstStyle/>
            <a:p>
              <a:r>
                <a:rPr lang="en-US" sz="1200"/>
                <a:t>Drive signal</a:t>
              </a:r>
            </a:p>
          </p:txBody>
        </p:sp>
        <p:sp>
          <p:nvSpPr>
            <p:cNvPr id="40" name="Rectangle 39">
              <a:extLst>
                <a:ext uri="{FF2B5EF4-FFF2-40B4-BE49-F238E27FC236}">
                  <a16:creationId xmlns:a16="http://schemas.microsoft.com/office/drawing/2014/main" id="{734B5C68-ED27-18DE-F05F-C2236D477264}"/>
                </a:ext>
              </a:extLst>
            </p:cNvPr>
            <p:cNvSpPr/>
            <p:nvPr/>
          </p:nvSpPr>
          <p:spPr>
            <a:xfrm>
              <a:off x="2091219" y="5439044"/>
              <a:ext cx="2713607" cy="560306"/>
            </a:xfrm>
            <a:prstGeom prst="rect">
              <a:avLst/>
            </a:prstGeom>
          </p:spPr>
          <p:txBody>
            <a:bodyPr wrap="square">
              <a:spAutoFit/>
            </a:bodyPr>
            <a:lstStyle/>
            <a:p>
              <a:r>
                <a:rPr lang="en-US" sz="1200"/>
                <a:t>Power amplifier</a:t>
              </a:r>
              <a:r>
                <a:rPr lang="sl-SI" sz="1200"/>
                <a:t> </a:t>
              </a:r>
              <a:r>
                <a:rPr lang="sl-SI" sz="1200" err="1"/>
                <a:t>example</a:t>
              </a:r>
              <a:r>
                <a:rPr lang="en-US" sz="1200"/>
                <a:t> </a:t>
              </a:r>
            </a:p>
            <a:p>
              <a:r>
                <a:rPr lang="en-US" sz="1200"/>
                <a:t>(Pulse modulator + Klystron)</a:t>
              </a:r>
            </a:p>
          </p:txBody>
        </p:sp>
        <p:pic>
          <p:nvPicPr>
            <p:cNvPr id="41" name="Picture 40">
              <a:extLst>
                <a:ext uri="{FF2B5EF4-FFF2-40B4-BE49-F238E27FC236}">
                  <a16:creationId xmlns:a16="http://schemas.microsoft.com/office/drawing/2014/main" id="{1F1653C5-5D58-A424-9502-57E23CE5F272}"/>
                </a:ext>
              </a:extLst>
            </p:cNvPr>
            <p:cNvPicPr>
              <a:picLocks noChangeAspect="1"/>
            </p:cNvPicPr>
            <p:nvPr/>
          </p:nvPicPr>
          <p:blipFill>
            <a:blip r:embed="rId3"/>
            <a:stretch>
              <a:fillRect/>
            </a:stretch>
          </p:blipFill>
          <p:spPr>
            <a:xfrm>
              <a:off x="3653809" y="2249627"/>
              <a:ext cx="1489691" cy="852338"/>
            </a:xfrm>
            <a:prstGeom prst="rect">
              <a:avLst/>
            </a:prstGeom>
          </p:spPr>
        </p:pic>
        <p:sp>
          <p:nvSpPr>
            <p:cNvPr id="42" name="Rectangle 41">
              <a:extLst>
                <a:ext uri="{FF2B5EF4-FFF2-40B4-BE49-F238E27FC236}">
                  <a16:creationId xmlns:a16="http://schemas.microsoft.com/office/drawing/2014/main" id="{1148E6C7-52BC-4241-574E-D6798FAB4724}"/>
                </a:ext>
              </a:extLst>
            </p:cNvPr>
            <p:cNvSpPr/>
            <p:nvPr/>
          </p:nvSpPr>
          <p:spPr>
            <a:xfrm>
              <a:off x="6545550" y="1035950"/>
              <a:ext cx="3213048" cy="676628"/>
            </a:xfrm>
            <a:prstGeom prst="rect">
              <a:avLst/>
            </a:prstGeom>
          </p:spPr>
          <p:txBody>
            <a:bodyPr wrap="square">
              <a:spAutoFit/>
            </a:bodyPr>
            <a:lstStyle/>
            <a:p>
              <a:r>
                <a:rPr lang="en-US" sz="1600" b="1">
                  <a:latin typeface="GothamBook"/>
                </a:rPr>
                <a:t>LLRF control for each RF station (cavity)</a:t>
              </a:r>
            </a:p>
          </p:txBody>
        </p:sp>
      </p:grpSp>
      <p:grpSp>
        <p:nvGrpSpPr>
          <p:cNvPr id="6" name="Group 5">
            <a:extLst>
              <a:ext uri="{FF2B5EF4-FFF2-40B4-BE49-F238E27FC236}">
                <a16:creationId xmlns:a16="http://schemas.microsoft.com/office/drawing/2014/main" id="{CFAB7940-E906-7642-2CB7-3DB2C853E312}"/>
              </a:ext>
            </a:extLst>
          </p:cNvPr>
          <p:cNvGrpSpPr/>
          <p:nvPr/>
        </p:nvGrpSpPr>
        <p:grpSpPr>
          <a:xfrm>
            <a:off x="77079" y="1304030"/>
            <a:ext cx="12004469" cy="4953083"/>
            <a:chOff x="77079" y="1304030"/>
            <a:chExt cx="12004469" cy="4953083"/>
          </a:xfrm>
        </p:grpSpPr>
        <p:sp>
          <p:nvSpPr>
            <p:cNvPr id="4" name="TextBox 3">
              <a:extLst>
                <a:ext uri="{FF2B5EF4-FFF2-40B4-BE49-F238E27FC236}">
                  <a16:creationId xmlns:a16="http://schemas.microsoft.com/office/drawing/2014/main" id="{982DBAAE-012B-683E-AE39-838E133AA8BC}"/>
                </a:ext>
              </a:extLst>
            </p:cNvPr>
            <p:cNvSpPr txBox="1"/>
            <p:nvPr/>
          </p:nvSpPr>
          <p:spPr>
            <a:xfrm>
              <a:off x="7031468" y="5610782"/>
              <a:ext cx="5050080" cy="646331"/>
            </a:xfrm>
            <a:prstGeom prst="rect">
              <a:avLst/>
            </a:prstGeom>
            <a:noFill/>
          </p:spPr>
          <p:txBody>
            <a:bodyPr wrap="square">
              <a:spAutoFit/>
            </a:bodyPr>
            <a:lstStyle/>
            <a:p>
              <a:pPr marL="285750" indent="-285750" algn="just">
                <a:buFont typeface="Arial" panose="020B0604020202020204" pitchFamily="34" charset="0"/>
                <a:buChar char="•"/>
              </a:pPr>
              <a:r>
                <a:rPr lang="en-US" dirty="0">
                  <a:latin typeface="Montserrat" panose="00000500000000000000" pitchFamily="2" charset="0"/>
                </a:rPr>
                <a:t>Measure the cavity </a:t>
              </a:r>
              <a:r>
                <a:rPr lang="en-US" dirty="0">
                  <a:solidFill>
                    <a:schemeClr val="accent2"/>
                  </a:solidFill>
                  <a:latin typeface="Montserrat" panose="00000500000000000000" pitchFamily="2" charset="0"/>
                </a:rPr>
                <a:t>resonant frequency</a:t>
              </a:r>
              <a:r>
                <a:rPr lang="en-US" dirty="0">
                  <a:latin typeface="Montserrat" panose="00000500000000000000" pitchFamily="2" charset="0"/>
                </a:rPr>
                <a:t> and control the </a:t>
              </a:r>
              <a:r>
                <a:rPr lang="en-US" dirty="0">
                  <a:solidFill>
                    <a:schemeClr val="accent2"/>
                  </a:solidFill>
                  <a:latin typeface="Montserrat" panose="00000500000000000000" pitchFamily="2" charset="0"/>
                </a:rPr>
                <a:t>cavity tuning</a:t>
              </a:r>
              <a:r>
                <a:rPr lang="sl-SI" dirty="0">
                  <a:solidFill>
                    <a:srgbClr val="3A3A3C"/>
                  </a:solidFill>
                  <a:latin typeface="Montserrat" panose="00000500000000000000" pitchFamily="2" charset="0"/>
                </a:rPr>
                <a:t>.</a:t>
              </a:r>
              <a:endParaRPr lang="en-US" dirty="0">
                <a:solidFill>
                  <a:srgbClr val="3A3A3C"/>
                </a:solidFill>
                <a:latin typeface="Montserrat" panose="00000500000000000000" pitchFamily="2" charset="0"/>
              </a:endParaRPr>
            </a:p>
          </p:txBody>
        </p:sp>
        <p:pic>
          <p:nvPicPr>
            <p:cNvPr id="5" name="Picture 4">
              <a:extLst>
                <a:ext uri="{FF2B5EF4-FFF2-40B4-BE49-F238E27FC236}">
                  <a16:creationId xmlns:a16="http://schemas.microsoft.com/office/drawing/2014/main" id="{7928EF68-0616-031C-A351-DB1C58385E2B}"/>
                </a:ext>
              </a:extLst>
            </p:cNvPr>
            <p:cNvPicPr>
              <a:picLocks noChangeAspect="1"/>
            </p:cNvPicPr>
            <p:nvPr/>
          </p:nvPicPr>
          <p:blipFill>
            <a:blip r:embed="rId4"/>
            <a:stretch>
              <a:fillRect/>
            </a:stretch>
          </p:blipFill>
          <p:spPr>
            <a:xfrm>
              <a:off x="77079" y="1304030"/>
              <a:ext cx="7022545" cy="4061426"/>
            </a:xfrm>
            <a:prstGeom prst="rect">
              <a:avLst/>
            </a:prstGeom>
          </p:spPr>
        </p:pic>
      </p:grpSp>
      <p:sp>
        <p:nvSpPr>
          <p:cNvPr id="3" name="Slide Number Placeholder 5">
            <a:extLst>
              <a:ext uri="{FF2B5EF4-FFF2-40B4-BE49-F238E27FC236}">
                <a16:creationId xmlns:a16="http://schemas.microsoft.com/office/drawing/2014/main" id="{0A06B3F4-2CA3-77A8-778B-A4C89F9A8EA0}"/>
              </a:ext>
            </a:extLst>
          </p:cNvPr>
          <p:cNvSpPr txBox="1">
            <a:spLocks/>
          </p:cNvSpPr>
          <p:nvPr/>
        </p:nvSpPr>
        <p:spPr>
          <a:xfrm>
            <a:off x="10401300" y="6400800"/>
            <a:ext cx="2743200" cy="365125"/>
          </a:xfrm>
          <a:prstGeom prst="rect">
            <a:avLst/>
          </a:prstGeom>
        </p:spPr>
        <p:txBody>
          <a:bodyPr vert="horz" lIns="91440" tIns="45720" rIns="91440" bIns="45720" rtlCol="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6283450-190A-4CAB-98B9-0B509EA200E9}" type="slidenum">
              <a:rPr lang="LID4096" sz="1200" smtClean="0">
                <a:solidFill>
                  <a:srgbClr val="E7E7E9"/>
                </a:solidFill>
              </a:rPr>
              <a:pPr/>
              <a:t>6</a:t>
            </a:fld>
            <a:endParaRPr lang="LID4096" sz="1200" dirty="0">
              <a:solidFill>
                <a:srgbClr val="E7E7E9"/>
              </a:solidFill>
            </a:endParaRPr>
          </a:p>
        </p:txBody>
      </p:sp>
      <p:sp>
        <p:nvSpPr>
          <p:cNvPr id="7" name="Footer Placeholder 7">
            <a:extLst>
              <a:ext uri="{FF2B5EF4-FFF2-40B4-BE49-F238E27FC236}">
                <a16:creationId xmlns:a16="http://schemas.microsoft.com/office/drawing/2014/main" id="{D94C59A3-5A88-0A08-D6D6-8A21856DCC4B}"/>
              </a:ext>
            </a:extLst>
          </p:cNvPr>
          <p:cNvSpPr txBox="1">
            <a:spLocks/>
          </p:cNvSpPr>
          <p:nvPr/>
        </p:nvSpPr>
        <p:spPr>
          <a:xfrm>
            <a:off x="4038600" y="6400800"/>
            <a:ext cx="4114800"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solidFill>
                  <a:srgbClr val="E7E7E9"/>
                </a:solidFill>
              </a:rPr>
              <a:t>EuPRAXIA-DN Camp II: Science</a:t>
            </a:r>
            <a:r>
              <a:rPr lang="sl-SI" sz="1200" dirty="0">
                <a:solidFill>
                  <a:srgbClr val="E7E7E9"/>
                </a:solidFill>
              </a:rPr>
              <a:t>, </a:t>
            </a:r>
            <a:r>
              <a:rPr lang="sl-SI" sz="1200" dirty="0" err="1">
                <a:solidFill>
                  <a:srgbClr val="E7E7E9"/>
                </a:solidFill>
              </a:rPr>
              <a:t>Lisbon</a:t>
            </a:r>
            <a:endParaRPr lang="LID4096" sz="1200" dirty="0">
              <a:solidFill>
                <a:srgbClr val="E7E7E9"/>
              </a:solidFill>
            </a:endParaRPr>
          </a:p>
        </p:txBody>
      </p:sp>
    </p:spTree>
    <p:extLst>
      <p:ext uri="{BB962C8B-B14F-4D97-AF65-F5344CB8AC3E}">
        <p14:creationId xmlns:p14="http://schemas.microsoft.com/office/powerpoint/2010/main" val="134093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2A67508-9266-9903-EA4F-0E3C9F3498C4}"/>
              </a:ext>
            </a:extLst>
          </p:cNvPr>
          <p:cNvSpPr>
            <a:spLocks noGrp="1"/>
          </p:cNvSpPr>
          <p:nvPr>
            <p:ph type="title"/>
          </p:nvPr>
        </p:nvSpPr>
        <p:spPr>
          <a:xfrm>
            <a:off x="0" y="-19049"/>
            <a:ext cx="12192000" cy="908720"/>
          </a:xfrm>
        </p:spPr>
        <p:txBody>
          <a:bodyPr>
            <a:normAutofit/>
          </a:bodyPr>
          <a:lstStyle/>
          <a:p>
            <a:pPr>
              <a:lnSpc>
                <a:spcPct val="140000"/>
              </a:lnSpc>
            </a:pPr>
            <a:r>
              <a:rPr lang="sl-SI" altLang="en-US" sz="3600" dirty="0">
                <a:latin typeface="Montserrat Medium" pitchFamily="2" charset="-18"/>
                <a:ea typeface="Gotham Book" charset="0"/>
                <a:cs typeface="Arial"/>
              </a:rPr>
              <a:t>Modern </a:t>
            </a:r>
            <a:r>
              <a:rPr lang="sl-SI" altLang="en-US" sz="3600" dirty="0" err="1">
                <a:latin typeface="Montserrat Medium" pitchFamily="2" charset="-18"/>
                <a:ea typeface="Gotham Book" charset="0"/>
                <a:cs typeface="Arial"/>
              </a:rPr>
              <a:t>Low-Level</a:t>
            </a:r>
            <a:r>
              <a:rPr lang="sl-SI" altLang="en-US" sz="3600" dirty="0">
                <a:latin typeface="Montserrat Medium" pitchFamily="2" charset="-18"/>
                <a:ea typeface="Gotham Book" charset="0"/>
                <a:cs typeface="Arial"/>
              </a:rPr>
              <a:t> RF </a:t>
            </a:r>
            <a:r>
              <a:rPr lang="sl-SI" altLang="en-US" sz="3600" dirty="0" err="1">
                <a:latin typeface="Montserrat Medium" pitchFamily="2" charset="-18"/>
                <a:ea typeface="Gotham Book" charset="0"/>
                <a:cs typeface="Arial"/>
              </a:rPr>
              <a:t>Architecture</a:t>
            </a:r>
            <a:endParaRPr lang="sl-SI" altLang="en-US" sz="3600" dirty="0">
              <a:latin typeface="Montserrat Medium" pitchFamily="2" charset="-18"/>
              <a:ea typeface="Gotham Book" charset="0"/>
              <a:cs typeface="Arial"/>
            </a:endParaRPr>
          </a:p>
        </p:txBody>
      </p:sp>
      <p:grpSp>
        <p:nvGrpSpPr>
          <p:cNvPr id="9" name="Group 8">
            <a:extLst>
              <a:ext uri="{FF2B5EF4-FFF2-40B4-BE49-F238E27FC236}">
                <a16:creationId xmlns:a16="http://schemas.microsoft.com/office/drawing/2014/main" id="{B2AF5BF3-4658-EF76-7F33-A056AEB1AD0B}"/>
              </a:ext>
            </a:extLst>
          </p:cNvPr>
          <p:cNvGrpSpPr/>
          <p:nvPr/>
        </p:nvGrpSpPr>
        <p:grpSpPr>
          <a:xfrm>
            <a:off x="5896587" y="1663700"/>
            <a:ext cx="6295414" cy="4024463"/>
            <a:chOff x="799338" y="771156"/>
            <a:chExt cx="10429503" cy="5514577"/>
          </a:xfrm>
        </p:grpSpPr>
        <p:pic>
          <p:nvPicPr>
            <p:cNvPr id="14" name="Picture 4" descr="A screenshot of a cell phone&#10;&#10;Description generated with very high confidence">
              <a:extLst>
                <a:ext uri="{FF2B5EF4-FFF2-40B4-BE49-F238E27FC236}">
                  <a16:creationId xmlns:a16="http://schemas.microsoft.com/office/drawing/2014/main" id="{8DCE8830-425A-4C86-B135-944DAF15F6E5}"/>
                </a:ext>
              </a:extLst>
            </p:cNvPr>
            <p:cNvPicPr>
              <a:picLocks noChangeAspect="1"/>
            </p:cNvPicPr>
            <p:nvPr/>
          </p:nvPicPr>
          <p:blipFill>
            <a:blip r:embed="rId2"/>
            <a:stretch>
              <a:fillRect/>
            </a:stretch>
          </p:blipFill>
          <p:spPr>
            <a:xfrm>
              <a:off x="1675735" y="1580931"/>
              <a:ext cx="5791199" cy="3524603"/>
            </a:xfrm>
            <a:prstGeom prst="rect">
              <a:avLst/>
            </a:prstGeom>
          </p:spPr>
        </p:pic>
        <p:cxnSp>
          <p:nvCxnSpPr>
            <p:cNvPr id="16" name="Straight Arrow Connector 15">
              <a:extLst>
                <a:ext uri="{FF2B5EF4-FFF2-40B4-BE49-F238E27FC236}">
                  <a16:creationId xmlns:a16="http://schemas.microsoft.com/office/drawing/2014/main" id="{EFBA2BE9-B2E9-4364-8B8B-7C11B1DE8365}"/>
                </a:ext>
              </a:extLst>
            </p:cNvPr>
            <p:cNvCxnSpPr>
              <a:cxnSpLocks/>
            </p:cNvCxnSpPr>
            <p:nvPr/>
          </p:nvCxnSpPr>
          <p:spPr>
            <a:xfrm>
              <a:off x="3078990" y="5027713"/>
              <a:ext cx="0" cy="38146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8" name="Picture 8">
              <a:extLst>
                <a:ext uri="{FF2B5EF4-FFF2-40B4-BE49-F238E27FC236}">
                  <a16:creationId xmlns:a16="http://schemas.microsoft.com/office/drawing/2014/main" id="{D78C4ABE-4A00-43FD-A270-DA8D444A6599}"/>
                </a:ext>
              </a:extLst>
            </p:cNvPr>
            <p:cNvPicPr>
              <a:picLocks noChangeAspect="1"/>
            </p:cNvPicPr>
            <p:nvPr/>
          </p:nvPicPr>
          <p:blipFill>
            <a:blip r:embed="rId3"/>
            <a:srcRect/>
            <a:stretch/>
          </p:blipFill>
          <p:spPr>
            <a:xfrm>
              <a:off x="4697658" y="5402823"/>
              <a:ext cx="4451769" cy="882910"/>
            </a:xfrm>
            <a:prstGeom prst="rect">
              <a:avLst/>
            </a:prstGeom>
          </p:spPr>
        </p:pic>
        <p:pic>
          <p:nvPicPr>
            <p:cNvPr id="3" name="Picture 2" descr="Graphical user interface&#10;&#10;Description automatically generated">
              <a:extLst>
                <a:ext uri="{FF2B5EF4-FFF2-40B4-BE49-F238E27FC236}">
                  <a16:creationId xmlns:a16="http://schemas.microsoft.com/office/drawing/2014/main" id="{129FA251-31D4-A99F-D718-F28D421099F3}"/>
                </a:ext>
              </a:extLst>
            </p:cNvPr>
            <p:cNvPicPr>
              <a:picLocks noChangeAspect="1"/>
            </p:cNvPicPr>
            <p:nvPr/>
          </p:nvPicPr>
          <p:blipFill rotWithShape="1">
            <a:blip r:embed="rId4"/>
            <a:srcRect l="5047" r="5937" b="7838"/>
            <a:stretch/>
          </p:blipFill>
          <p:spPr>
            <a:xfrm>
              <a:off x="799338" y="5403633"/>
              <a:ext cx="4099788" cy="818085"/>
            </a:xfrm>
            <a:prstGeom prst="rect">
              <a:avLst/>
            </a:prstGeom>
          </p:spPr>
        </p:pic>
        <p:pic>
          <p:nvPicPr>
            <p:cNvPr id="4" name="Picture 3">
              <a:extLst>
                <a:ext uri="{FF2B5EF4-FFF2-40B4-BE49-F238E27FC236}">
                  <a16:creationId xmlns:a16="http://schemas.microsoft.com/office/drawing/2014/main" id="{65E8C5D8-9A58-5BF1-10B2-5BB49861B136}"/>
                </a:ext>
              </a:extLst>
            </p:cNvPr>
            <p:cNvPicPr>
              <a:picLocks noChangeAspect="1"/>
            </p:cNvPicPr>
            <p:nvPr/>
          </p:nvPicPr>
          <p:blipFill>
            <a:blip r:embed="rId5"/>
            <a:stretch>
              <a:fillRect/>
            </a:stretch>
          </p:blipFill>
          <p:spPr>
            <a:xfrm>
              <a:off x="8774864" y="771156"/>
              <a:ext cx="2453977" cy="1794614"/>
            </a:xfrm>
            <a:prstGeom prst="rect">
              <a:avLst/>
            </a:prstGeom>
          </p:spPr>
        </p:pic>
        <p:sp>
          <p:nvSpPr>
            <p:cNvPr id="5" name="Isosceles Triangle 4">
              <a:extLst>
                <a:ext uri="{FF2B5EF4-FFF2-40B4-BE49-F238E27FC236}">
                  <a16:creationId xmlns:a16="http://schemas.microsoft.com/office/drawing/2014/main" id="{6DB855BA-4084-82B0-3070-23FC6434AD9D}"/>
                </a:ext>
              </a:extLst>
            </p:cNvPr>
            <p:cNvSpPr/>
            <p:nvPr/>
          </p:nvSpPr>
          <p:spPr>
            <a:xfrm rot="5400000">
              <a:off x="7977722" y="2082800"/>
              <a:ext cx="701040" cy="62484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a:extLst>
                <a:ext uri="{FF2B5EF4-FFF2-40B4-BE49-F238E27FC236}">
                  <a16:creationId xmlns:a16="http://schemas.microsoft.com/office/drawing/2014/main" id="{9BE8E144-F593-96C0-4351-5271885866FE}"/>
                </a:ext>
              </a:extLst>
            </p:cNvPr>
            <p:cNvCxnSpPr>
              <a:cxnSpLocks/>
              <a:endCxn id="5" idx="3"/>
            </p:cNvCxnSpPr>
            <p:nvPr/>
          </p:nvCxnSpPr>
          <p:spPr>
            <a:xfrm>
              <a:off x="7256780" y="2395220"/>
              <a:ext cx="759042" cy="0"/>
            </a:xfrm>
            <a:prstGeom prst="straightConnector1">
              <a:avLst/>
            </a:prstGeom>
            <a:ln w="19050">
              <a:tailEnd type="triangle"/>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084C7F52-817D-A162-16CC-D808848047DA}"/>
                </a:ext>
              </a:extLst>
            </p:cNvPr>
            <p:cNvCxnSpPr>
              <a:stCxn id="5" idx="0"/>
            </p:cNvCxnSpPr>
            <p:nvPr/>
          </p:nvCxnSpPr>
          <p:spPr>
            <a:xfrm>
              <a:off x="8640662" y="2395220"/>
              <a:ext cx="4296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7459BCE-6A47-5075-F84E-BB9217ED534D}"/>
                </a:ext>
              </a:extLst>
            </p:cNvPr>
            <p:cNvCxnSpPr/>
            <p:nvPr/>
          </p:nvCxnSpPr>
          <p:spPr>
            <a:xfrm>
              <a:off x="10797540" y="2457358"/>
              <a:ext cx="0" cy="19926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7336D79-6156-AC6C-3DBB-9F88903C7BD6}"/>
                </a:ext>
              </a:extLst>
            </p:cNvPr>
            <p:cNvCxnSpPr>
              <a:cxnSpLocks/>
            </p:cNvCxnSpPr>
            <p:nvPr/>
          </p:nvCxnSpPr>
          <p:spPr>
            <a:xfrm flipH="1">
              <a:off x="7513320" y="4456339"/>
              <a:ext cx="32842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22C7CAE-AB43-A44C-D506-94241577A80E}"/>
                </a:ext>
              </a:extLst>
            </p:cNvPr>
            <p:cNvCxnSpPr>
              <a:cxnSpLocks/>
            </p:cNvCxnSpPr>
            <p:nvPr/>
          </p:nvCxnSpPr>
          <p:spPr>
            <a:xfrm>
              <a:off x="9700260" y="2457358"/>
              <a:ext cx="0" cy="18021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E017348-66EE-049F-FF92-E2C97DCA7DFA}"/>
                </a:ext>
              </a:extLst>
            </p:cNvPr>
            <p:cNvCxnSpPr>
              <a:cxnSpLocks/>
            </p:cNvCxnSpPr>
            <p:nvPr/>
          </p:nvCxnSpPr>
          <p:spPr>
            <a:xfrm>
              <a:off x="9784079" y="2457358"/>
              <a:ext cx="0" cy="1901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2E44125-88AD-FD36-BC95-4B95FC4C065F}"/>
                </a:ext>
              </a:extLst>
            </p:cNvPr>
            <p:cNvCxnSpPr>
              <a:cxnSpLocks/>
            </p:cNvCxnSpPr>
            <p:nvPr/>
          </p:nvCxnSpPr>
          <p:spPr>
            <a:xfrm flipH="1">
              <a:off x="7513320" y="4364898"/>
              <a:ext cx="227075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2A33D8C-4AE0-1300-0856-F032CA8C7C75}"/>
                </a:ext>
              </a:extLst>
            </p:cNvPr>
            <p:cNvCxnSpPr>
              <a:cxnSpLocks/>
            </p:cNvCxnSpPr>
            <p:nvPr/>
          </p:nvCxnSpPr>
          <p:spPr>
            <a:xfrm flipH="1">
              <a:off x="7513320" y="4265838"/>
              <a:ext cx="218694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D76ADA1-D678-99BB-1681-A0EF5F070671}"/>
                </a:ext>
              </a:extLst>
            </p:cNvPr>
            <p:cNvCxnSpPr>
              <a:cxnSpLocks/>
            </p:cNvCxnSpPr>
            <p:nvPr/>
          </p:nvCxnSpPr>
          <p:spPr>
            <a:xfrm>
              <a:off x="5879340" y="5008663"/>
              <a:ext cx="0" cy="38146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grpSp>
      <p:sp>
        <p:nvSpPr>
          <p:cNvPr id="11" name="TextBox 10">
            <a:extLst>
              <a:ext uri="{FF2B5EF4-FFF2-40B4-BE49-F238E27FC236}">
                <a16:creationId xmlns:a16="http://schemas.microsoft.com/office/drawing/2014/main" id="{EFFCD50D-8438-99D2-B557-3A17F43F2D50}"/>
              </a:ext>
            </a:extLst>
          </p:cNvPr>
          <p:cNvSpPr txBox="1"/>
          <p:nvPr/>
        </p:nvSpPr>
        <p:spPr>
          <a:xfrm>
            <a:off x="33490" y="1673102"/>
            <a:ext cx="6341509" cy="6063198"/>
          </a:xfrm>
          <a:prstGeom prst="rect">
            <a:avLst/>
          </a:prstGeom>
          <a:noFill/>
        </p:spPr>
        <p:txBody>
          <a:bodyPr wrap="square" rtlCol="0">
            <a:spAutoFit/>
          </a:bodyPr>
          <a:lstStyle/>
          <a:p>
            <a:pPr marL="285750" indent="-285750">
              <a:buFont typeface="Arial" panose="020B0604020202020204" pitchFamily="34" charset="0"/>
              <a:buChar char="•"/>
            </a:pPr>
            <a:r>
              <a:rPr lang="sl-SI" b="0" i="0" dirty="0">
                <a:solidFill>
                  <a:srgbClr val="242424"/>
                </a:solidFill>
                <a:effectLst/>
                <a:latin typeface="Montserrat" pitchFamily="2" charset="-18"/>
              </a:rPr>
              <a:t>Temperature </a:t>
            </a:r>
            <a:r>
              <a:rPr lang="sl-SI" b="0" i="0" dirty="0" err="1">
                <a:solidFill>
                  <a:srgbClr val="242424"/>
                </a:solidFill>
                <a:effectLst/>
                <a:latin typeface="Montserrat" pitchFamily="2" charset="-18"/>
              </a:rPr>
              <a:t>Stabilized</a:t>
            </a:r>
            <a:r>
              <a:rPr lang="sl-SI" b="0" i="0" dirty="0">
                <a:solidFill>
                  <a:srgbClr val="242424"/>
                </a:solidFill>
                <a:effectLst/>
                <a:latin typeface="Montserrat" pitchFamily="2" charset="-18"/>
              </a:rPr>
              <a:t> Front-End to </a:t>
            </a:r>
            <a:r>
              <a:rPr lang="sl-SI" b="0" i="0" dirty="0" err="1">
                <a:solidFill>
                  <a:srgbClr val="242424"/>
                </a:solidFill>
                <a:effectLst/>
                <a:latin typeface="Montserrat" pitchFamily="2" charset="-18"/>
              </a:rPr>
              <a:t>overcome</a:t>
            </a:r>
            <a:r>
              <a:rPr lang="sl-SI" b="0" i="0" dirty="0">
                <a:solidFill>
                  <a:srgbClr val="242424"/>
                </a:solidFill>
                <a:effectLst/>
                <a:latin typeface="Montserrat" pitchFamily="2" charset="-18"/>
              </a:rPr>
              <a:t> </a:t>
            </a:r>
            <a:r>
              <a:rPr lang="sl-SI" b="0" i="0" dirty="0" err="1">
                <a:solidFill>
                  <a:schemeClr val="accent2"/>
                </a:solidFill>
                <a:effectLst/>
                <a:latin typeface="Montserrat" pitchFamily="2" charset="-18"/>
              </a:rPr>
              <a:t>thermal</a:t>
            </a:r>
            <a:r>
              <a:rPr lang="sl-SI" b="0" i="0" dirty="0">
                <a:solidFill>
                  <a:schemeClr val="accent2"/>
                </a:solidFill>
                <a:effectLst/>
                <a:latin typeface="Montserrat" pitchFamily="2" charset="-18"/>
              </a:rPr>
              <a:t> </a:t>
            </a:r>
            <a:r>
              <a:rPr lang="sl-SI" b="0" i="0" dirty="0" err="1">
                <a:solidFill>
                  <a:schemeClr val="accent2"/>
                </a:solidFill>
                <a:effectLst/>
                <a:latin typeface="Montserrat" pitchFamily="2" charset="-18"/>
              </a:rPr>
              <a:t>fluctuations</a:t>
            </a:r>
            <a:r>
              <a:rPr lang="sl-SI" b="0" i="0" dirty="0">
                <a:solidFill>
                  <a:srgbClr val="242424"/>
                </a:solidFill>
                <a:effectLst/>
                <a:latin typeface="Montserrat" pitchFamily="2" charset="-18"/>
              </a:rPr>
              <a:t>.</a:t>
            </a:r>
          </a:p>
          <a:p>
            <a:pPr marL="285750" indent="-285750">
              <a:buFont typeface="Arial" panose="020B0604020202020204" pitchFamily="34" charset="0"/>
              <a:buChar char="•"/>
            </a:pPr>
            <a:endParaRPr lang="sl-SI" dirty="0">
              <a:solidFill>
                <a:srgbClr val="242424"/>
              </a:solidFill>
              <a:latin typeface="Montserrat" pitchFamily="2" charset="-18"/>
            </a:endParaRPr>
          </a:p>
          <a:p>
            <a:pPr marL="285750" indent="-285750">
              <a:buFont typeface="Arial" panose="020B0604020202020204" pitchFamily="34" charset="0"/>
              <a:buChar char="•"/>
            </a:pPr>
            <a:r>
              <a:rPr lang="en-GB" dirty="0">
                <a:latin typeface="Montserrat" panose="00000500000000000000" pitchFamily="2" charset="0"/>
              </a:rPr>
              <a:t>The </a:t>
            </a:r>
            <a:r>
              <a:rPr lang="en-GB" dirty="0" err="1">
                <a:latin typeface="Montserrat" panose="00000500000000000000" pitchFamily="2" charset="0"/>
              </a:rPr>
              <a:t>downconverted</a:t>
            </a:r>
            <a:r>
              <a:rPr lang="en-GB" dirty="0">
                <a:latin typeface="Montserrat" panose="00000500000000000000" pitchFamily="2" charset="0"/>
              </a:rPr>
              <a:t> RF signals (typically IF ~ tens of MHz) are </a:t>
            </a:r>
            <a:r>
              <a:rPr lang="en-GB" dirty="0">
                <a:solidFill>
                  <a:schemeClr val="accent2"/>
                </a:solidFill>
                <a:latin typeface="Montserrat" panose="00000500000000000000" pitchFamily="2" charset="0"/>
              </a:rPr>
              <a:t>sampled</a:t>
            </a:r>
            <a:r>
              <a:rPr lang="en-GB" dirty="0">
                <a:latin typeface="Montserrat" panose="00000500000000000000" pitchFamily="2" charset="0"/>
              </a:rPr>
              <a:t> with &gt;100MHz ADCs</a:t>
            </a:r>
          </a:p>
          <a:p>
            <a:pPr marL="285750" indent="-285750">
              <a:buFont typeface="Arial" panose="020B0604020202020204" pitchFamily="34" charset="0"/>
              <a:buChar char="•"/>
            </a:pPr>
            <a:endParaRPr lang="sl-SI" dirty="0">
              <a:solidFill>
                <a:srgbClr val="242424"/>
              </a:solidFill>
              <a:latin typeface="Montserrat" pitchFamily="2" charset="-18"/>
            </a:endParaRPr>
          </a:p>
          <a:p>
            <a:pPr marL="285750" indent="-285750">
              <a:buFont typeface="Arial" panose="020B0604020202020204" pitchFamily="34" charset="0"/>
              <a:buChar char="•"/>
            </a:pPr>
            <a:r>
              <a:rPr lang="sl-SI" dirty="0" err="1">
                <a:solidFill>
                  <a:srgbClr val="242424"/>
                </a:solidFill>
                <a:latin typeface="Montserrat" pitchFamily="2" charset="-18"/>
              </a:rPr>
              <a:t>FPGAs</a:t>
            </a:r>
            <a:r>
              <a:rPr lang="sl-SI" dirty="0">
                <a:solidFill>
                  <a:srgbClr val="242424"/>
                </a:solidFill>
                <a:latin typeface="Montserrat" pitchFamily="2" charset="-18"/>
              </a:rPr>
              <a:t> </a:t>
            </a:r>
            <a:r>
              <a:rPr lang="en-GB" dirty="0">
                <a:solidFill>
                  <a:srgbClr val="242424"/>
                </a:solidFill>
                <a:latin typeface="Montserrat" pitchFamily="2" charset="-18"/>
              </a:rPr>
              <a:t>generate </a:t>
            </a:r>
            <a:r>
              <a:rPr lang="en-GB" dirty="0">
                <a:solidFill>
                  <a:schemeClr val="accent2"/>
                </a:solidFill>
                <a:latin typeface="Montserrat" pitchFamily="2" charset="-18"/>
              </a:rPr>
              <a:t>pulsed signals</a:t>
            </a:r>
            <a:r>
              <a:rPr lang="en-GB" dirty="0">
                <a:solidFill>
                  <a:srgbClr val="242424"/>
                </a:solidFill>
                <a:latin typeface="Montserrat" pitchFamily="2" charset="-18"/>
              </a:rPr>
              <a:t> </a:t>
            </a:r>
            <a:r>
              <a:rPr lang="sl-SI" dirty="0">
                <a:solidFill>
                  <a:srgbClr val="242424"/>
                </a:solidFill>
                <a:latin typeface="Montserrat" pitchFamily="2" charset="-18"/>
              </a:rPr>
              <a:t>&amp; </a:t>
            </a:r>
            <a:r>
              <a:rPr lang="sl-SI" dirty="0" err="1">
                <a:solidFill>
                  <a:srgbClr val="242424"/>
                </a:solidFill>
                <a:latin typeface="Montserrat" pitchFamily="2" charset="-18"/>
              </a:rPr>
              <a:t>implement</a:t>
            </a:r>
            <a:r>
              <a:rPr lang="sl-SI" dirty="0">
                <a:solidFill>
                  <a:srgbClr val="242424"/>
                </a:solidFill>
                <a:latin typeface="Montserrat" pitchFamily="2" charset="-18"/>
              </a:rPr>
              <a:t> IQ </a:t>
            </a:r>
            <a:r>
              <a:rPr lang="sl-SI" dirty="0" err="1">
                <a:solidFill>
                  <a:srgbClr val="242424"/>
                </a:solidFill>
                <a:latin typeface="Montserrat" pitchFamily="2" charset="-18"/>
              </a:rPr>
              <a:t>demodulation</a:t>
            </a:r>
            <a:r>
              <a:rPr lang="sl-SI" dirty="0">
                <a:solidFill>
                  <a:srgbClr val="242424"/>
                </a:solidFill>
                <a:latin typeface="Montserrat" pitchFamily="2" charset="-18"/>
              </a:rPr>
              <a:t>, </a:t>
            </a:r>
            <a:r>
              <a:rPr lang="sl-SI" dirty="0" err="1">
                <a:solidFill>
                  <a:srgbClr val="242424"/>
                </a:solidFill>
                <a:latin typeface="Montserrat" pitchFamily="2" charset="-18"/>
              </a:rPr>
              <a:t>digital</a:t>
            </a:r>
            <a:r>
              <a:rPr lang="sl-SI" dirty="0">
                <a:solidFill>
                  <a:srgbClr val="242424"/>
                </a:solidFill>
                <a:latin typeface="Montserrat" pitchFamily="2" charset="-18"/>
              </a:rPr>
              <a:t> </a:t>
            </a:r>
            <a:r>
              <a:rPr lang="sl-SI" dirty="0" err="1">
                <a:solidFill>
                  <a:srgbClr val="242424"/>
                </a:solidFill>
                <a:latin typeface="Montserrat" pitchFamily="2" charset="-18"/>
              </a:rPr>
              <a:t>filtering</a:t>
            </a:r>
            <a:r>
              <a:rPr lang="sl-SI" dirty="0">
                <a:solidFill>
                  <a:srgbClr val="242424"/>
                </a:solidFill>
                <a:latin typeface="Montserrat" pitchFamily="2" charset="-18"/>
              </a:rPr>
              <a:t>, and </a:t>
            </a:r>
            <a:r>
              <a:rPr lang="sl-SI" dirty="0" err="1">
                <a:solidFill>
                  <a:schemeClr val="accent2"/>
                </a:solidFill>
                <a:latin typeface="Montserrat" pitchFamily="2" charset="-18"/>
              </a:rPr>
              <a:t>feedback</a:t>
            </a:r>
            <a:r>
              <a:rPr lang="sl-SI" dirty="0">
                <a:solidFill>
                  <a:schemeClr val="accent2"/>
                </a:solidFill>
                <a:latin typeface="Montserrat" pitchFamily="2" charset="-18"/>
              </a:rPr>
              <a:t> </a:t>
            </a:r>
            <a:r>
              <a:rPr lang="sl-SI" dirty="0" err="1">
                <a:solidFill>
                  <a:schemeClr val="accent2"/>
                </a:solidFill>
                <a:latin typeface="Montserrat" pitchFamily="2" charset="-18"/>
              </a:rPr>
              <a:t>control</a:t>
            </a:r>
            <a:r>
              <a:rPr lang="sl-SI" dirty="0">
                <a:solidFill>
                  <a:srgbClr val="242424"/>
                </a:solidFill>
                <a:latin typeface="Montserrat" pitchFamily="2" charset="-18"/>
              </a:rPr>
              <a:t>.</a:t>
            </a:r>
          </a:p>
          <a:p>
            <a:pPr marL="285750" indent="-285750">
              <a:buFont typeface="Arial" panose="020B0604020202020204" pitchFamily="34" charset="0"/>
              <a:buChar char="•"/>
            </a:pPr>
            <a:endParaRPr lang="sl-SI" dirty="0">
              <a:solidFill>
                <a:srgbClr val="242424"/>
              </a:solidFill>
              <a:latin typeface="Montserrat" pitchFamily="2" charset="-18"/>
            </a:endParaRPr>
          </a:p>
          <a:p>
            <a:pPr marL="285750" indent="-285750">
              <a:buFont typeface="Arial" panose="020B0604020202020204" pitchFamily="34" charset="0"/>
              <a:buChar char="•"/>
            </a:pPr>
            <a:r>
              <a:rPr lang="sl-SI" dirty="0" err="1">
                <a:solidFill>
                  <a:srgbClr val="242424"/>
                </a:solidFill>
                <a:latin typeface="Montserrat" pitchFamily="2" charset="-18"/>
              </a:rPr>
              <a:t>DACs</a:t>
            </a:r>
            <a:r>
              <a:rPr lang="sl-SI" dirty="0">
                <a:solidFill>
                  <a:srgbClr val="242424"/>
                </a:solidFill>
                <a:latin typeface="Montserrat" pitchFamily="2" charset="-18"/>
              </a:rPr>
              <a:t> </a:t>
            </a:r>
            <a:r>
              <a:rPr lang="sl-SI" dirty="0" err="1">
                <a:solidFill>
                  <a:srgbClr val="242424"/>
                </a:solidFill>
                <a:latin typeface="Montserrat" pitchFamily="2" charset="-18"/>
              </a:rPr>
              <a:t>generate</a:t>
            </a:r>
            <a:r>
              <a:rPr lang="sl-SI" dirty="0">
                <a:solidFill>
                  <a:srgbClr val="242424"/>
                </a:solidFill>
                <a:latin typeface="Montserrat" pitchFamily="2" charset="-18"/>
              </a:rPr>
              <a:t> </a:t>
            </a:r>
            <a:r>
              <a:rPr lang="sl-SI" dirty="0">
                <a:solidFill>
                  <a:schemeClr val="accent2"/>
                </a:solidFill>
                <a:latin typeface="Montserrat" pitchFamily="2" charset="-18"/>
              </a:rPr>
              <a:t>RF </a:t>
            </a:r>
            <a:r>
              <a:rPr lang="sl-SI" dirty="0" err="1">
                <a:solidFill>
                  <a:schemeClr val="accent2"/>
                </a:solidFill>
                <a:latin typeface="Montserrat" pitchFamily="2" charset="-18"/>
              </a:rPr>
              <a:t>drive</a:t>
            </a:r>
            <a:r>
              <a:rPr lang="sl-SI" dirty="0">
                <a:solidFill>
                  <a:schemeClr val="accent2"/>
                </a:solidFill>
                <a:latin typeface="Montserrat" pitchFamily="2" charset="-18"/>
              </a:rPr>
              <a:t> </a:t>
            </a:r>
            <a:r>
              <a:rPr lang="sl-SI" dirty="0">
                <a:solidFill>
                  <a:srgbClr val="242424"/>
                </a:solidFill>
                <a:latin typeface="Montserrat" pitchFamily="2" charset="-18"/>
              </a:rPr>
              <a:t>signals </a:t>
            </a:r>
            <a:r>
              <a:rPr lang="sl-SI" dirty="0" err="1">
                <a:solidFill>
                  <a:srgbClr val="242424"/>
                </a:solidFill>
                <a:latin typeface="Montserrat" pitchFamily="2" charset="-18"/>
              </a:rPr>
              <a:t>with</a:t>
            </a:r>
            <a:r>
              <a:rPr lang="sl-SI" dirty="0">
                <a:solidFill>
                  <a:srgbClr val="242424"/>
                </a:solidFill>
                <a:latin typeface="Montserrat" pitchFamily="2" charset="-18"/>
              </a:rPr>
              <a:t> </a:t>
            </a:r>
            <a:r>
              <a:rPr lang="sl-SI" dirty="0" err="1">
                <a:solidFill>
                  <a:srgbClr val="242424"/>
                </a:solidFill>
                <a:latin typeface="Montserrat" pitchFamily="2" charset="-18"/>
              </a:rPr>
              <a:t>high</a:t>
            </a:r>
            <a:r>
              <a:rPr lang="sl-SI" dirty="0">
                <a:solidFill>
                  <a:srgbClr val="242424"/>
                </a:solidFill>
                <a:latin typeface="Montserrat" pitchFamily="2" charset="-18"/>
              </a:rPr>
              <a:t> </a:t>
            </a:r>
            <a:r>
              <a:rPr lang="sl-SI" dirty="0" err="1">
                <a:solidFill>
                  <a:srgbClr val="242424"/>
                </a:solidFill>
                <a:latin typeface="Montserrat" pitchFamily="2" charset="-18"/>
              </a:rPr>
              <a:t>fidelity</a:t>
            </a:r>
            <a:r>
              <a:rPr lang="sl-SI" dirty="0">
                <a:solidFill>
                  <a:srgbClr val="242424"/>
                </a:solidFill>
                <a:latin typeface="Montserrat" pitchFamily="2" charset="-18"/>
              </a:rPr>
              <a:t>.</a:t>
            </a:r>
          </a:p>
          <a:p>
            <a:pPr marL="285750" indent="-285750">
              <a:buFont typeface="Arial" panose="020B0604020202020204" pitchFamily="34" charset="0"/>
              <a:buChar char="•"/>
            </a:pPr>
            <a:endParaRPr lang="sl-SI" b="0" i="0" dirty="0">
              <a:solidFill>
                <a:srgbClr val="242424"/>
              </a:solidFill>
              <a:effectLst/>
              <a:latin typeface="Montserrat" pitchFamily="2" charset="-18"/>
            </a:endParaRPr>
          </a:p>
          <a:p>
            <a:pPr marL="285750" indent="-285750">
              <a:buFont typeface="Arial" panose="020B0604020202020204" pitchFamily="34" charset="0"/>
              <a:buChar char="•"/>
            </a:pPr>
            <a:r>
              <a:rPr lang="sl-SI" dirty="0" err="1">
                <a:solidFill>
                  <a:srgbClr val="242424"/>
                </a:solidFill>
                <a:latin typeface="Montserrat" pitchFamily="2" charset="-18"/>
              </a:rPr>
              <a:t>Timing</a:t>
            </a:r>
            <a:r>
              <a:rPr lang="sl-SI" dirty="0">
                <a:solidFill>
                  <a:srgbClr val="242424"/>
                </a:solidFill>
                <a:latin typeface="Montserrat" pitchFamily="2" charset="-18"/>
              </a:rPr>
              <a:t> module </a:t>
            </a:r>
            <a:r>
              <a:rPr lang="sl-SI" dirty="0" err="1">
                <a:solidFill>
                  <a:srgbClr val="242424"/>
                </a:solidFill>
                <a:latin typeface="Montserrat" pitchFamily="2" charset="-18"/>
              </a:rPr>
              <a:t>ensures</a:t>
            </a:r>
            <a:r>
              <a:rPr lang="sl-SI" dirty="0">
                <a:solidFill>
                  <a:srgbClr val="242424"/>
                </a:solidFill>
                <a:latin typeface="Montserrat" pitchFamily="2" charset="-18"/>
              </a:rPr>
              <a:t> </a:t>
            </a:r>
            <a:r>
              <a:rPr lang="sl-SI" dirty="0" err="1">
                <a:solidFill>
                  <a:schemeClr val="accent2"/>
                </a:solidFill>
                <a:latin typeface="Montserrat" pitchFamily="2" charset="-18"/>
              </a:rPr>
              <a:t>synchronization</a:t>
            </a:r>
            <a:r>
              <a:rPr lang="sl-SI" dirty="0">
                <a:solidFill>
                  <a:srgbClr val="242424"/>
                </a:solidFill>
                <a:latin typeface="Montserrat" pitchFamily="2" charset="-18"/>
              </a:rPr>
              <a:t> </a:t>
            </a:r>
            <a:r>
              <a:rPr lang="sl-SI" dirty="0" err="1">
                <a:solidFill>
                  <a:srgbClr val="242424"/>
                </a:solidFill>
                <a:latin typeface="Montserrat" pitchFamily="2" charset="-18"/>
              </a:rPr>
              <a:t>with</a:t>
            </a:r>
            <a:r>
              <a:rPr lang="sl-SI" dirty="0">
                <a:solidFill>
                  <a:srgbClr val="242424"/>
                </a:solidFill>
                <a:latin typeface="Montserrat" pitchFamily="2" charset="-18"/>
              </a:rPr>
              <a:t> machine reference </a:t>
            </a:r>
            <a:r>
              <a:rPr lang="sl-SI" dirty="0" err="1">
                <a:solidFill>
                  <a:srgbClr val="242424"/>
                </a:solidFill>
                <a:latin typeface="Montserrat" pitchFamily="2" charset="-18"/>
              </a:rPr>
              <a:t>clock</a:t>
            </a:r>
            <a:endParaRPr lang="sl-SI" b="0" i="0" dirty="0">
              <a:solidFill>
                <a:srgbClr val="242424"/>
              </a:solidFill>
              <a:effectLst/>
              <a:latin typeface="Montserrat" pitchFamily="2" charset="-18"/>
            </a:endParaRPr>
          </a:p>
          <a:p>
            <a:pPr marL="285750" indent="-285750">
              <a:buFont typeface="Arial" panose="020B0604020202020204" pitchFamily="34" charset="0"/>
              <a:buChar char="•"/>
            </a:pPr>
            <a:endParaRPr lang="sl-SI" dirty="0">
              <a:solidFill>
                <a:srgbClr val="242424"/>
              </a:solidFill>
              <a:latin typeface="Montserrat" pitchFamily="2" charset="-18"/>
            </a:endParaRPr>
          </a:p>
          <a:p>
            <a:pPr marL="285750" indent="-285750">
              <a:buFont typeface="Arial" panose="020B0604020202020204" pitchFamily="34" charset="0"/>
              <a:buChar char="•"/>
            </a:pPr>
            <a:endParaRPr lang="sl-SI" dirty="0">
              <a:solidFill>
                <a:srgbClr val="242424"/>
              </a:solidFill>
              <a:latin typeface="Montserrat" pitchFamily="2" charset="-18"/>
            </a:endParaRPr>
          </a:p>
          <a:p>
            <a:pPr marL="285750" indent="-285750" algn="just">
              <a:buFont typeface="Arial" panose="020B0604020202020204" pitchFamily="34" charset="0"/>
              <a:buChar char="•"/>
            </a:pPr>
            <a:endParaRPr lang="en-GB" dirty="0">
              <a:solidFill>
                <a:srgbClr val="242424"/>
              </a:solidFill>
              <a:latin typeface="Montserrat" pitchFamily="2" charset="-18"/>
            </a:endParaRPr>
          </a:p>
          <a:p>
            <a:pPr marL="285750" indent="-285750" algn="just">
              <a:buFont typeface="Arial" panose="020B0604020202020204" pitchFamily="34" charset="0"/>
              <a:buChar char="•"/>
            </a:pPr>
            <a:endParaRPr lang="en-GB" sz="1800" dirty="0">
              <a:latin typeface="Montserrat" panose="00000500000000000000" pitchFamily="2"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GB" sz="2800" b="0" i="0" dirty="0">
              <a:effectLst/>
              <a:latin typeface="-apple-system"/>
            </a:endParaRPr>
          </a:p>
          <a:p>
            <a:endParaRPr lang="en-GB" b="0" i="0" dirty="0">
              <a:solidFill>
                <a:srgbClr val="242424"/>
              </a:solidFill>
              <a:effectLst/>
              <a:latin typeface="-apple-system"/>
            </a:endParaRPr>
          </a:p>
          <a:p>
            <a:endParaRPr lang="en-GB" b="0" i="0" dirty="0">
              <a:solidFill>
                <a:srgbClr val="242424"/>
              </a:solidFill>
              <a:effectLst/>
              <a:latin typeface="-apple-system"/>
            </a:endParaRPr>
          </a:p>
        </p:txBody>
      </p:sp>
      <p:sp>
        <p:nvSpPr>
          <p:cNvPr id="2" name="Slide Number Placeholder 5">
            <a:extLst>
              <a:ext uri="{FF2B5EF4-FFF2-40B4-BE49-F238E27FC236}">
                <a16:creationId xmlns:a16="http://schemas.microsoft.com/office/drawing/2014/main" id="{DF2C8B50-A84A-F7E4-695E-9451184538C7}"/>
              </a:ext>
            </a:extLst>
          </p:cNvPr>
          <p:cNvSpPr txBox="1">
            <a:spLocks/>
          </p:cNvSpPr>
          <p:nvPr/>
        </p:nvSpPr>
        <p:spPr>
          <a:xfrm>
            <a:off x="10401300" y="6400800"/>
            <a:ext cx="2743200" cy="365125"/>
          </a:xfrm>
          <a:prstGeom prst="rect">
            <a:avLst/>
          </a:prstGeom>
        </p:spPr>
        <p:txBody>
          <a:bodyPr vert="horz" lIns="91440" tIns="45720" rIns="91440" bIns="45720" rtlCol="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6283450-190A-4CAB-98B9-0B509EA200E9}" type="slidenum">
              <a:rPr lang="LID4096" sz="1200" smtClean="0">
                <a:solidFill>
                  <a:srgbClr val="E7E7E9"/>
                </a:solidFill>
              </a:rPr>
              <a:pPr/>
              <a:t>7</a:t>
            </a:fld>
            <a:endParaRPr lang="LID4096" sz="1200" dirty="0">
              <a:solidFill>
                <a:srgbClr val="E7E7E9"/>
              </a:solidFill>
            </a:endParaRPr>
          </a:p>
        </p:txBody>
      </p:sp>
      <p:sp>
        <p:nvSpPr>
          <p:cNvPr id="13" name="Footer Placeholder 7">
            <a:extLst>
              <a:ext uri="{FF2B5EF4-FFF2-40B4-BE49-F238E27FC236}">
                <a16:creationId xmlns:a16="http://schemas.microsoft.com/office/drawing/2014/main" id="{E30AA34D-0B03-DAAD-AF7C-614D4AC8A1A8}"/>
              </a:ext>
            </a:extLst>
          </p:cNvPr>
          <p:cNvSpPr txBox="1">
            <a:spLocks/>
          </p:cNvSpPr>
          <p:nvPr/>
        </p:nvSpPr>
        <p:spPr>
          <a:xfrm>
            <a:off x="4038600" y="6400800"/>
            <a:ext cx="4114800"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solidFill>
                  <a:srgbClr val="E7E7E9"/>
                </a:solidFill>
              </a:rPr>
              <a:t>EuPRAXIA-DN Camp II: Science</a:t>
            </a:r>
            <a:r>
              <a:rPr lang="sl-SI" sz="1200" dirty="0">
                <a:solidFill>
                  <a:srgbClr val="E7E7E9"/>
                </a:solidFill>
              </a:rPr>
              <a:t>, </a:t>
            </a:r>
            <a:r>
              <a:rPr lang="sl-SI" sz="1200" dirty="0" err="1">
                <a:solidFill>
                  <a:srgbClr val="E7E7E9"/>
                </a:solidFill>
              </a:rPr>
              <a:t>Lisbon</a:t>
            </a:r>
            <a:endParaRPr lang="LID4096" sz="1200" dirty="0">
              <a:solidFill>
                <a:srgbClr val="E7E7E9"/>
              </a:solidFill>
            </a:endParaRPr>
          </a:p>
        </p:txBody>
      </p:sp>
      <p:grpSp>
        <p:nvGrpSpPr>
          <p:cNvPr id="25" name="Group 24">
            <a:extLst>
              <a:ext uri="{FF2B5EF4-FFF2-40B4-BE49-F238E27FC236}">
                <a16:creationId xmlns:a16="http://schemas.microsoft.com/office/drawing/2014/main" id="{C9B8047D-F61F-B0B5-5031-6DF1B73A8DFB}"/>
              </a:ext>
            </a:extLst>
          </p:cNvPr>
          <p:cNvGrpSpPr/>
          <p:nvPr/>
        </p:nvGrpSpPr>
        <p:grpSpPr>
          <a:xfrm>
            <a:off x="6527800" y="2489200"/>
            <a:ext cx="1530346" cy="2142175"/>
            <a:chOff x="6527800" y="2489200"/>
            <a:chExt cx="1530346" cy="2142175"/>
          </a:xfrm>
        </p:grpSpPr>
        <p:sp>
          <p:nvSpPr>
            <p:cNvPr id="21" name="Rectangle: Rounded Corners 20">
              <a:extLst>
                <a:ext uri="{FF2B5EF4-FFF2-40B4-BE49-F238E27FC236}">
                  <a16:creationId xmlns:a16="http://schemas.microsoft.com/office/drawing/2014/main" id="{545227FD-9480-D8F5-9BE7-3BCA4B6F9E6A}"/>
                </a:ext>
              </a:extLst>
            </p:cNvPr>
            <p:cNvSpPr/>
            <p:nvPr/>
          </p:nvSpPr>
          <p:spPr>
            <a:xfrm>
              <a:off x="6527800" y="2489200"/>
              <a:ext cx="571500" cy="800095"/>
            </a:xfrm>
            <a:prstGeom prst="roundRect">
              <a:avLst/>
            </a:prstGeom>
            <a:noFill/>
            <a:ln w="28575">
              <a:solidFill>
                <a:srgbClr val="DA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24" name="Rectangle: Rounded Corners 23">
              <a:extLst>
                <a:ext uri="{FF2B5EF4-FFF2-40B4-BE49-F238E27FC236}">
                  <a16:creationId xmlns:a16="http://schemas.microsoft.com/office/drawing/2014/main" id="{0CEF7CDE-730B-C32E-4A7E-C3BBD0FDB077}"/>
                </a:ext>
              </a:extLst>
            </p:cNvPr>
            <p:cNvSpPr/>
            <p:nvPr/>
          </p:nvSpPr>
          <p:spPr>
            <a:xfrm>
              <a:off x="7094451" y="3831280"/>
              <a:ext cx="963695" cy="800095"/>
            </a:xfrm>
            <a:prstGeom prst="roundRect">
              <a:avLst/>
            </a:prstGeom>
            <a:noFill/>
            <a:ln w="28575">
              <a:solidFill>
                <a:srgbClr val="DA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grpSp>
      <p:pic>
        <p:nvPicPr>
          <p:cNvPr id="27" name="Picture 26" descr="A close-up of a machine&#10;&#10;AI-generated content may be incorrect.">
            <a:extLst>
              <a:ext uri="{FF2B5EF4-FFF2-40B4-BE49-F238E27FC236}">
                <a16:creationId xmlns:a16="http://schemas.microsoft.com/office/drawing/2014/main" id="{32628212-44F7-5C0F-4483-ADF54D58A900}"/>
              </a:ext>
            </a:extLst>
          </p:cNvPr>
          <p:cNvPicPr>
            <a:picLocks noChangeAspect="1"/>
          </p:cNvPicPr>
          <p:nvPr/>
        </p:nvPicPr>
        <p:blipFill>
          <a:blip r:embed="rId6"/>
          <a:stretch>
            <a:fillRect/>
          </a:stretch>
        </p:blipFill>
        <p:spPr>
          <a:xfrm>
            <a:off x="10829322" y="4808169"/>
            <a:ext cx="1329188" cy="996891"/>
          </a:xfrm>
          <a:prstGeom prst="rect">
            <a:avLst/>
          </a:prstGeom>
        </p:spPr>
      </p:pic>
    </p:spTree>
    <p:extLst>
      <p:ext uri="{BB962C8B-B14F-4D97-AF65-F5344CB8AC3E}">
        <p14:creationId xmlns:p14="http://schemas.microsoft.com/office/powerpoint/2010/main" val="86731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03CEB-E5FD-CEF2-ACD3-3DBF7CED70FC}"/>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6740DBE0-98B9-4347-E684-D7518F760008}"/>
              </a:ext>
            </a:extLst>
          </p:cNvPr>
          <p:cNvSpPr>
            <a:spLocks noGrp="1"/>
          </p:cNvSpPr>
          <p:nvPr>
            <p:ph type="title"/>
          </p:nvPr>
        </p:nvSpPr>
        <p:spPr>
          <a:xfrm>
            <a:off x="0" y="-19049"/>
            <a:ext cx="12192000" cy="908720"/>
          </a:xfrm>
        </p:spPr>
        <p:txBody>
          <a:bodyPr>
            <a:normAutofit/>
          </a:bodyPr>
          <a:lstStyle/>
          <a:p>
            <a:pPr>
              <a:lnSpc>
                <a:spcPct val="140000"/>
              </a:lnSpc>
            </a:pPr>
            <a:r>
              <a:rPr lang="sl-SI" altLang="en-US" sz="3600" dirty="0" err="1">
                <a:latin typeface="Montserrat Medium" pitchFamily="2" charset="-18"/>
                <a:ea typeface="Gotham Book" charset="0"/>
                <a:cs typeface="Arial"/>
              </a:rPr>
              <a:t>Control</a:t>
            </a:r>
            <a:r>
              <a:rPr lang="sl-SI" altLang="en-US" sz="3600" dirty="0">
                <a:latin typeface="Montserrat Medium" pitchFamily="2" charset="-18"/>
                <a:ea typeface="Gotham Book" charset="0"/>
                <a:cs typeface="Arial"/>
              </a:rPr>
              <a:t> </a:t>
            </a:r>
            <a:r>
              <a:rPr lang="sl-SI" altLang="en-US" sz="3600" dirty="0" err="1">
                <a:latin typeface="Montserrat Medium" pitchFamily="2" charset="-18"/>
                <a:ea typeface="Gotham Book" charset="0"/>
                <a:cs typeface="Arial"/>
              </a:rPr>
              <a:t>Strategies</a:t>
            </a:r>
            <a:r>
              <a:rPr lang="sl-SI" altLang="en-US" sz="3600" dirty="0">
                <a:latin typeface="Montserrat Medium" pitchFamily="2" charset="-18"/>
                <a:ea typeface="Gotham Book" charset="0"/>
                <a:cs typeface="Arial"/>
              </a:rPr>
              <a:t> in Modern LLRF </a:t>
            </a:r>
            <a:r>
              <a:rPr lang="sl-SI" altLang="en-US" sz="3600" dirty="0" err="1">
                <a:latin typeface="Montserrat Medium" pitchFamily="2" charset="-18"/>
                <a:ea typeface="Gotham Book" charset="0"/>
                <a:cs typeface="Arial"/>
              </a:rPr>
              <a:t>Systems</a:t>
            </a:r>
            <a:r>
              <a:rPr lang="sl-SI" altLang="en-US" sz="3600" dirty="0">
                <a:latin typeface="Montserrat Medium" pitchFamily="2" charset="-18"/>
                <a:ea typeface="Gotham Book" charset="0"/>
                <a:cs typeface="Arial"/>
              </a:rPr>
              <a:t> (I)</a:t>
            </a:r>
          </a:p>
        </p:txBody>
      </p:sp>
      <p:sp>
        <p:nvSpPr>
          <p:cNvPr id="11" name="TextBox 10">
            <a:extLst>
              <a:ext uri="{FF2B5EF4-FFF2-40B4-BE49-F238E27FC236}">
                <a16:creationId xmlns:a16="http://schemas.microsoft.com/office/drawing/2014/main" id="{EBE0D195-4014-E8DD-AA01-9C6714A29CAC}"/>
              </a:ext>
            </a:extLst>
          </p:cNvPr>
          <p:cNvSpPr txBox="1"/>
          <p:nvPr/>
        </p:nvSpPr>
        <p:spPr>
          <a:xfrm>
            <a:off x="38100" y="1031752"/>
            <a:ext cx="12192000" cy="4124206"/>
          </a:xfrm>
          <a:prstGeom prst="rect">
            <a:avLst/>
          </a:prstGeom>
          <a:noFill/>
        </p:spPr>
        <p:txBody>
          <a:bodyPr wrap="square" rtlCol="0">
            <a:spAutoFit/>
          </a:bodyPr>
          <a:lstStyle/>
          <a:p>
            <a:r>
              <a:rPr lang="sl-SI" b="1" dirty="0" err="1">
                <a:solidFill>
                  <a:srgbClr val="242424"/>
                </a:solidFill>
                <a:latin typeface="Montserrat" pitchFamily="2" charset="-18"/>
              </a:rPr>
              <a:t>Feedback</a:t>
            </a:r>
            <a:r>
              <a:rPr lang="sl-SI" b="1" dirty="0">
                <a:solidFill>
                  <a:srgbClr val="242424"/>
                </a:solidFill>
                <a:latin typeface="Montserrat" pitchFamily="2" charset="-18"/>
              </a:rPr>
              <a:t> </a:t>
            </a:r>
            <a:r>
              <a:rPr lang="sl-SI" b="1" dirty="0" err="1">
                <a:solidFill>
                  <a:srgbClr val="242424"/>
                </a:solidFill>
                <a:latin typeface="Montserrat" pitchFamily="2" charset="-18"/>
              </a:rPr>
              <a:t>Control</a:t>
            </a:r>
            <a:r>
              <a:rPr lang="sl-SI" b="1" dirty="0">
                <a:solidFill>
                  <a:srgbClr val="242424"/>
                </a:solidFill>
                <a:latin typeface="Montserrat" pitchFamily="2" charset="-18"/>
              </a:rPr>
              <a:t>:</a:t>
            </a:r>
          </a:p>
          <a:p>
            <a:endParaRPr lang="sl-SI" b="1" dirty="0">
              <a:solidFill>
                <a:srgbClr val="242424"/>
              </a:solidFill>
              <a:latin typeface="Montserrat" pitchFamily="2" charset="-18"/>
            </a:endParaRPr>
          </a:p>
          <a:p>
            <a:pPr marL="742950" lvl="1" indent="-285750">
              <a:buFont typeface="Arial" panose="020B0604020202020204" pitchFamily="34" charset="0"/>
              <a:buChar char="•"/>
            </a:pPr>
            <a:r>
              <a:rPr lang="en-GB" dirty="0">
                <a:solidFill>
                  <a:srgbClr val="242424"/>
                </a:solidFill>
                <a:latin typeface="Montserrat" pitchFamily="2" charset="-18"/>
              </a:rPr>
              <a:t>Real-time correction of cavity field </a:t>
            </a:r>
            <a:r>
              <a:rPr lang="en-GB" dirty="0">
                <a:solidFill>
                  <a:schemeClr val="accent2"/>
                </a:solidFill>
                <a:latin typeface="Montserrat" pitchFamily="2" charset="-18"/>
              </a:rPr>
              <a:t>amplitude</a:t>
            </a:r>
            <a:r>
              <a:rPr lang="en-GB" dirty="0">
                <a:solidFill>
                  <a:srgbClr val="242424"/>
                </a:solidFill>
                <a:latin typeface="Montserrat" pitchFamily="2" charset="-18"/>
              </a:rPr>
              <a:t> and </a:t>
            </a:r>
            <a:r>
              <a:rPr lang="en-GB" dirty="0">
                <a:solidFill>
                  <a:schemeClr val="accent2"/>
                </a:solidFill>
                <a:latin typeface="Montserrat" pitchFamily="2" charset="-18"/>
              </a:rPr>
              <a:t>phase</a:t>
            </a:r>
          </a:p>
          <a:p>
            <a:pPr marL="742950" lvl="1" indent="-285750">
              <a:buFont typeface="Arial" panose="020B0604020202020204" pitchFamily="34" charset="0"/>
              <a:buChar char="•"/>
            </a:pPr>
            <a:endParaRPr lang="en-GB" dirty="0">
              <a:solidFill>
                <a:srgbClr val="242424"/>
              </a:solidFill>
              <a:latin typeface="Montserrat" pitchFamily="2" charset="-18"/>
            </a:endParaRPr>
          </a:p>
          <a:p>
            <a:pPr marL="742950" lvl="1" indent="-285750">
              <a:buFont typeface="Arial" panose="020B0604020202020204" pitchFamily="34" charset="0"/>
              <a:buChar char="•"/>
            </a:pPr>
            <a:r>
              <a:rPr lang="en-GB" dirty="0">
                <a:solidFill>
                  <a:srgbClr val="242424"/>
                </a:solidFill>
                <a:latin typeface="Montserrat" pitchFamily="2" charset="-18"/>
              </a:rPr>
              <a:t>Implements PI or model-based </a:t>
            </a:r>
            <a:r>
              <a:rPr lang="en-GB" dirty="0">
                <a:solidFill>
                  <a:schemeClr val="accent2"/>
                </a:solidFill>
                <a:latin typeface="Montserrat" pitchFamily="2" charset="-18"/>
              </a:rPr>
              <a:t>control algorithms </a:t>
            </a:r>
            <a:r>
              <a:rPr lang="en-GB" dirty="0">
                <a:solidFill>
                  <a:srgbClr val="242424"/>
                </a:solidFill>
                <a:latin typeface="Montserrat" pitchFamily="2" charset="-18"/>
              </a:rPr>
              <a:t>in FPGA</a:t>
            </a:r>
          </a:p>
          <a:p>
            <a:pPr marL="742950" lvl="1" indent="-285750">
              <a:buFont typeface="Arial" panose="020B0604020202020204" pitchFamily="34" charset="0"/>
              <a:buChar char="•"/>
            </a:pPr>
            <a:endParaRPr lang="en-GB" dirty="0">
              <a:solidFill>
                <a:srgbClr val="242424"/>
              </a:solidFill>
              <a:latin typeface="Montserrat" pitchFamily="2" charset="-18"/>
            </a:endParaRPr>
          </a:p>
          <a:p>
            <a:pPr marL="742950" lvl="1" indent="-285750">
              <a:buFont typeface="Arial" panose="020B0604020202020204" pitchFamily="34" charset="0"/>
              <a:buChar char="•"/>
            </a:pPr>
            <a:r>
              <a:rPr lang="en-GB" dirty="0">
                <a:solidFill>
                  <a:srgbClr val="242424"/>
                </a:solidFill>
                <a:latin typeface="Montserrat" pitchFamily="2" charset="-18"/>
              </a:rPr>
              <a:t>Suppresses </a:t>
            </a:r>
            <a:r>
              <a:rPr lang="en-GB" dirty="0">
                <a:solidFill>
                  <a:schemeClr val="accent2"/>
                </a:solidFill>
                <a:latin typeface="Montserrat" pitchFamily="2" charset="-18"/>
              </a:rPr>
              <a:t>thermal drift</a:t>
            </a:r>
            <a:r>
              <a:rPr lang="en-GB" dirty="0">
                <a:solidFill>
                  <a:srgbClr val="242424"/>
                </a:solidFill>
                <a:latin typeface="Montserrat" pitchFamily="2" charset="-18"/>
              </a:rPr>
              <a:t>, mechanical vibrations, and noise</a:t>
            </a:r>
          </a:p>
          <a:p>
            <a:pPr marL="742950" lvl="1" indent="-285750">
              <a:buFont typeface="Arial" panose="020B0604020202020204" pitchFamily="34" charset="0"/>
              <a:buChar char="•"/>
            </a:pPr>
            <a:endParaRPr lang="en-GB" dirty="0">
              <a:solidFill>
                <a:srgbClr val="242424"/>
              </a:solidFill>
              <a:latin typeface="Montserrat" pitchFamily="2" charset="-18"/>
            </a:endParaRPr>
          </a:p>
          <a:p>
            <a:pPr marL="742950" lvl="1" indent="-285750">
              <a:buFont typeface="Arial" panose="020B0604020202020204" pitchFamily="34" charset="0"/>
              <a:buChar char="•"/>
            </a:pPr>
            <a:r>
              <a:rPr lang="en-GB" dirty="0">
                <a:solidFill>
                  <a:srgbClr val="242424"/>
                </a:solidFill>
                <a:latin typeface="Montserrat" pitchFamily="2" charset="-18"/>
              </a:rPr>
              <a:t>Essential for maintaining </a:t>
            </a:r>
            <a:r>
              <a:rPr lang="en-GB" dirty="0">
                <a:solidFill>
                  <a:schemeClr val="accent2"/>
                </a:solidFill>
                <a:latin typeface="Montserrat" pitchFamily="2" charset="-18"/>
              </a:rPr>
              <a:t>stability</a:t>
            </a:r>
            <a:r>
              <a:rPr lang="en-GB" dirty="0">
                <a:solidFill>
                  <a:srgbClr val="242424"/>
                </a:solidFill>
                <a:latin typeface="Montserrat" pitchFamily="2" charset="-18"/>
              </a:rPr>
              <a:t> during beam acceleration</a:t>
            </a:r>
            <a:endParaRPr lang="sl-SI" dirty="0">
              <a:solidFill>
                <a:srgbClr val="242424"/>
              </a:solidFill>
              <a:latin typeface="Montserrat" pitchFamily="2" charset="-18"/>
            </a:endParaRPr>
          </a:p>
          <a:p>
            <a:pPr marL="742950" lvl="1" indent="-285750">
              <a:buFont typeface="Arial" panose="020B0604020202020204" pitchFamily="34" charset="0"/>
              <a:buChar char="•"/>
            </a:pPr>
            <a:endParaRPr lang="sl-SI" dirty="0">
              <a:solidFill>
                <a:srgbClr val="242424"/>
              </a:solidFill>
              <a:latin typeface="Montserrat" pitchFamily="2" charset="-18"/>
            </a:endParaRPr>
          </a:p>
          <a:p>
            <a:pPr algn="just"/>
            <a:endParaRPr lang="en-GB" sz="1800" dirty="0">
              <a:latin typeface="Montserrat" panose="00000500000000000000" pitchFamily="2"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GB" sz="2800" b="0" i="0" dirty="0">
              <a:effectLst/>
              <a:latin typeface="-apple-system"/>
            </a:endParaRPr>
          </a:p>
          <a:p>
            <a:endParaRPr lang="en-GB" b="0" i="0" dirty="0">
              <a:solidFill>
                <a:srgbClr val="242424"/>
              </a:solidFill>
              <a:effectLst/>
              <a:latin typeface="-apple-system"/>
            </a:endParaRPr>
          </a:p>
          <a:p>
            <a:endParaRPr lang="en-GB" b="0" i="0" dirty="0">
              <a:solidFill>
                <a:srgbClr val="242424"/>
              </a:solidFill>
              <a:effectLst/>
              <a:latin typeface="-apple-system"/>
            </a:endParaRPr>
          </a:p>
        </p:txBody>
      </p:sp>
      <p:pic>
        <p:nvPicPr>
          <p:cNvPr id="2050" name="Picture 2">
            <a:extLst>
              <a:ext uri="{FF2B5EF4-FFF2-40B4-BE49-F238E27FC236}">
                <a16:creationId xmlns:a16="http://schemas.microsoft.com/office/drawing/2014/main" id="{B8F39643-8915-5D13-9586-D2BC382A4F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5816" y="3676651"/>
            <a:ext cx="7900367"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5">
            <a:extLst>
              <a:ext uri="{FF2B5EF4-FFF2-40B4-BE49-F238E27FC236}">
                <a16:creationId xmlns:a16="http://schemas.microsoft.com/office/drawing/2014/main" id="{523E54A5-858E-3F00-259E-B9A57F8F64D1}"/>
              </a:ext>
            </a:extLst>
          </p:cNvPr>
          <p:cNvSpPr txBox="1">
            <a:spLocks/>
          </p:cNvSpPr>
          <p:nvPr/>
        </p:nvSpPr>
        <p:spPr>
          <a:xfrm>
            <a:off x="10401300" y="6400800"/>
            <a:ext cx="2743200" cy="365125"/>
          </a:xfrm>
          <a:prstGeom prst="rect">
            <a:avLst/>
          </a:prstGeom>
        </p:spPr>
        <p:txBody>
          <a:bodyPr vert="horz" lIns="91440" tIns="45720" rIns="91440" bIns="45720" rtlCol="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6283450-190A-4CAB-98B9-0B509EA200E9}" type="slidenum">
              <a:rPr lang="LID4096" sz="1200" smtClean="0">
                <a:solidFill>
                  <a:srgbClr val="E7E7E9"/>
                </a:solidFill>
              </a:rPr>
              <a:pPr/>
              <a:t>8</a:t>
            </a:fld>
            <a:endParaRPr lang="LID4096" sz="1200" dirty="0">
              <a:solidFill>
                <a:srgbClr val="E7E7E9"/>
              </a:solidFill>
            </a:endParaRPr>
          </a:p>
        </p:txBody>
      </p:sp>
      <p:sp>
        <p:nvSpPr>
          <p:cNvPr id="3" name="Footer Placeholder 7">
            <a:extLst>
              <a:ext uri="{FF2B5EF4-FFF2-40B4-BE49-F238E27FC236}">
                <a16:creationId xmlns:a16="http://schemas.microsoft.com/office/drawing/2014/main" id="{F220F213-C7B8-D080-AC16-4E6ACC9072AC}"/>
              </a:ext>
            </a:extLst>
          </p:cNvPr>
          <p:cNvSpPr txBox="1">
            <a:spLocks/>
          </p:cNvSpPr>
          <p:nvPr/>
        </p:nvSpPr>
        <p:spPr>
          <a:xfrm>
            <a:off x="4038600" y="6400800"/>
            <a:ext cx="4114800"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solidFill>
                  <a:srgbClr val="E7E7E9"/>
                </a:solidFill>
              </a:rPr>
              <a:t>EuPRAXIA-DN Camp II: Science</a:t>
            </a:r>
            <a:r>
              <a:rPr lang="sl-SI" sz="1200" dirty="0">
                <a:solidFill>
                  <a:srgbClr val="E7E7E9"/>
                </a:solidFill>
              </a:rPr>
              <a:t>, </a:t>
            </a:r>
            <a:r>
              <a:rPr lang="sl-SI" sz="1200" dirty="0" err="1">
                <a:solidFill>
                  <a:srgbClr val="E7E7E9"/>
                </a:solidFill>
              </a:rPr>
              <a:t>Lisbon</a:t>
            </a:r>
            <a:endParaRPr lang="LID4096" sz="1200" dirty="0">
              <a:solidFill>
                <a:srgbClr val="E7E7E9"/>
              </a:solidFill>
            </a:endParaRPr>
          </a:p>
        </p:txBody>
      </p:sp>
    </p:spTree>
    <p:extLst>
      <p:ext uri="{BB962C8B-B14F-4D97-AF65-F5344CB8AC3E}">
        <p14:creationId xmlns:p14="http://schemas.microsoft.com/office/powerpoint/2010/main" val="2193277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C5291-89BA-A073-6825-4CC325227A27}"/>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6653D672-5A92-C7FB-F6DB-A2CCBE4589D8}"/>
              </a:ext>
            </a:extLst>
          </p:cNvPr>
          <p:cNvSpPr>
            <a:spLocks noGrp="1"/>
          </p:cNvSpPr>
          <p:nvPr>
            <p:ph type="title"/>
          </p:nvPr>
        </p:nvSpPr>
        <p:spPr>
          <a:xfrm>
            <a:off x="0" y="-19049"/>
            <a:ext cx="12192000" cy="908720"/>
          </a:xfrm>
        </p:spPr>
        <p:txBody>
          <a:bodyPr>
            <a:normAutofit/>
          </a:bodyPr>
          <a:lstStyle/>
          <a:p>
            <a:pPr>
              <a:lnSpc>
                <a:spcPct val="140000"/>
              </a:lnSpc>
            </a:pPr>
            <a:r>
              <a:rPr lang="sl-SI" altLang="en-US" sz="3600" dirty="0" err="1">
                <a:latin typeface="Montserrat Medium" pitchFamily="2" charset="-18"/>
                <a:ea typeface="Gotham Book" charset="0"/>
                <a:cs typeface="Arial"/>
              </a:rPr>
              <a:t>Control</a:t>
            </a:r>
            <a:r>
              <a:rPr lang="sl-SI" altLang="en-US" sz="3600" dirty="0">
                <a:latin typeface="Montserrat Medium" pitchFamily="2" charset="-18"/>
                <a:ea typeface="Gotham Book" charset="0"/>
                <a:cs typeface="Arial"/>
              </a:rPr>
              <a:t> </a:t>
            </a:r>
            <a:r>
              <a:rPr lang="sl-SI" altLang="en-US" sz="3600" dirty="0" err="1">
                <a:latin typeface="Montserrat Medium" pitchFamily="2" charset="-18"/>
                <a:ea typeface="Gotham Book" charset="0"/>
                <a:cs typeface="Arial"/>
              </a:rPr>
              <a:t>Strategies</a:t>
            </a:r>
            <a:r>
              <a:rPr lang="sl-SI" altLang="en-US" sz="3600" dirty="0">
                <a:latin typeface="Montserrat Medium" pitchFamily="2" charset="-18"/>
                <a:ea typeface="Gotham Book" charset="0"/>
                <a:cs typeface="Arial"/>
              </a:rPr>
              <a:t> in Modern LLRF </a:t>
            </a:r>
            <a:r>
              <a:rPr lang="sl-SI" altLang="en-US" sz="3600" dirty="0" err="1">
                <a:latin typeface="Montserrat Medium" pitchFamily="2" charset="-18"/>
                <a:ea typeface="Gotham Book" charset="0"/>
                <a:cs typeface="Arial"/>
              </a:rPr>
              <a:t>Systems</a:t>
            </a:r>
            <a:r>
              <a:rPr lang="sl-SI" altLang="en-US" sz="3600" dirty="0">
                <a:latin typeface="Montserrat Medium" pitchFamily="2" charset="-18"/>
                <a:ea typeface="Gotham Book" charset="0"/>
                <a:cs typeface="Arial"/>
              </a:rPr>
              <a:t> (II)</a:t>
            </a:r>
          </a:p>
        </p:txBody>
      </p:sp>
      <p:sp>
        <p:nvSpPr>
          <p:cNvPr id="11" name="TextBox 10">
            <a:extLst>
              <a:ext uri="{FF2B5EF4-FFF2-40B4-BE49-F238E27FC236}">
                <a16:creationId xmlns:a16="http://schemas.microsoft.com/office/drawing/2014/main" id="{C977A6F3-2793-12F2-EB30-BF4E24EC2A27}"/>
              </a:ext>
            </a:extLst>
          </p:cNvPr>
          <p:cNvSpPr txBox="1"/>
          <p:nvPr/>
        </p:nvSpPr>
        <p:spPr>
          <a:xfrm>
            <a:off x="38100" y="1031752"/>
            <a:ext cx="12192000" cy="3293209"/>
          </a:xfrm>
          <a:prstGeom prst="rect">
            <a:avLst/>
          </a:prstGeom>
          <a:noFill/>
        </p:spPr>
        <p:txBody>
          <a:bodyPr wrap="square" rtlCol="0">
            <a:spAutoFit/>
          </a:bodyPr>
          <a:lstStyle/>
          <a:p>
            <a:r>
              <a:rPr lang="sl-SI" b="1" dirty="0" err="1">
                <a:solidFill>
                  <a:srgbClr val="242424"/>
                </a:solidFill>
                <a:latin typeface="Montserrat" pitchFamily="2" charset="-18"/>
              </a:rPr>
              <a:t>Feedforward</a:t>
            </a:r>
            <a:r>
              <a:rPr lang="sl-SI" b="1" dirty="0">
                <a:solidFill>
                  <a:srgbClr val="242424"/>
                </a:solidFill>
                <a:latin typeface="Montserrat" pitchFamily="2" charset="-18"/>
              </a:rPr>
              <a:t> </a:t>
            </a:r>
            <a:r>
              <a:rPr lang="sl-SI" b="1" dirty="0" err="1">
                <a:solidFill>
                  <a:srgbClr val="242424"/>
                </a:solidFill>
                <a:latin typeface="Montserrat" pitchFamily="2" charset="-18"/>
              </a:rPr>
              <a:t>Control</a:t>
            </a:r>
            <a:r>
              <a:rPr lang="sl-SI" b="1" dirty="0">
                <a:solidFill>
                  <a:srgbClr val="242424"/>
                </a:solidFill>
                <a:latin typeface="Montserrat" pitchFamily="2" charset="-18"/>
              </a:rPr>
              <a:t>:</a:t>
            </a:r>
          </a:p>
          <a:p>
            <a:endParaRPr lang="sl-SI" b="1" dirty="0">
              <a:solidFill>
                <a:srgbClr val="242424"/>
              </a:solidFill>
              <a:latin typeface="Montserrat" pitchFamily="2" charset="-18"/>
            </a:endParaRPr>
          </a:p>
          <a:p>
            <a:pPr marL="742950" lvl="1" indent="-285750" algn="just">
              <a:buFont typeface="Arial" panose="020B0604020202020204" pitchFamily="34" charset="0"/>
              <a:buChar char="•"/>
            </a:pPr>
            <a:r>
              <a:rPr lang="en-GB" dirty="0">
                <a:solidFill>
                  <a:srgbClr val="242424"/>
                </a:solidFill>
                <a:latin typeface="Montserrat" pitchFamily="2" charset="-18"/>
              </a:rPr>
              <a:t>Pre-compensates known effects like beam loading and </a:t>
            </a:r>
            <a:r>
              <a:rPr lang="en-GB" dirty="0">
                <a:solidFill>
                  <a:schemeClr val="accent2"/>
                </a:solidFill>
                <a:latin typeface="Montserrat" pitchFamily="2" charset="-18"/>
              </a:rPr>
              <a:t>pulse distortion</a:t>
            </a:r>
          </a:p>
          <a:p>
            <a:pPr marL="742950" lvl="1" indent="-285750" algn="just">
              <a:buFont typeface="Arial" panose="020B0604020202020204" pitchFamily="34" charset="0"/>
              <a:buChar char="•"/>
            </a:pPr>
            <a:endParaRPr lang="en-GB" dirty="0">
              <a:solidFill>
                <a:srgbClr val="242424"/>
              </a:solidFill>
              <a:latin typeface="Montserrat" pitchFamily="2" charset="-18"/>
            </a:endParaRPr>
          </a:p>
          <a:p>
            <a:pPr marL="742950" lvl="1" indent="-285750" algn="just">
              <a:buFont typeface="Arial" panose="020B0604020202020204" pitchFamily="34" charset="0"/>
              <a:buChar char="•"/>
            </a:pPr>
            <a:r>
              <a:rPr lang="en-GB" dirty="0">
                <a:solidFill>
                  <a:srgbClr val="242424"/>
                </a:solidFill>
                <a:latin typeface="Montserrat" pitchFamily="2" charset="-18"/>
              </a:rPr>
              <a:t>Improves </a:t>
            </a:r>
            <a:r>
              <a:rPr lang="en-GB" dirty="0">
                <a:solidFill>
                  <a:schemeClr val="accent2"/>
                </a:solidFill>
                <a:latin typeface="Montserrat" pitchFamily="2" charset="-18"/>
              </a:rPr>
              <a:t>rise time </a:t>
            </a:r>
            <a:r>
              <a:rPr lang="en-GB" dirty="0">
                <a:solidFill>
                  <a:srgbClr val="242424"/>
                </a:solidFill>
                <a:latin typeface="Montserrat" pitchFamily="2" charset="-18"/>
              </a:rPr>
              <a:t>and suppresses overshoot in pulsed systems</a:t>
            </a:r>
            <a:endParaRPr lang="sl-SI" dirty="0">
              <a:solidFill>
                <a:srgbClr val="242424"/>
              </a:solidFill>
              <a:latin typeface="Montserrat" pitchFamily="2" charset="-18"/>
            </a:endParaRPr>
          </a:p>
          <a:p>
            <a:pPr lvl="1" algn="just"/>
            <a:endParaRPr lang="sl-SI" dirty="0">
              <a:solidFill>
                <a:srgbClr val="242424"/>
              </a:solidFill>
              <a:latin typeface="Montserrat" pitchFamily="2" charset="-18"/>
            </a:endParaRPr>
          </a:p>
          <a:p>
            <a:pPr marL="742950" lvl="1" indent="-285750" algn="just">
              <a:buFont typeface="Arial" panose="020B0604020202020204" pitchFamily="34" charset="0"/>
              <a:buChar char="•"/>
            </a:pPr>
            <a:r>
              <a:rPr lang="en-GB" dirty="0">
                <a:solidFill>
                  <a:srgbClr val="242424"/>
                </a:solidFill>
                <a:latin typeface="Montserrat" pitchFamily="2" charset="-18"/>
              </a:rPr>
              <a:t>Key for </a:t>
            </a:r>
            <a:r>
              <a:rPr lang="en-GB" dirty="0">
                <a:solidFill>
                  <a:schemeClr val="accent2"/>
                </a:solidFill>
                <a:latin typeface="Montserrat" pitchFamily="2" charset="-18"/>
              </a:rPr>
              <a:t>shaping RF pulses </a:t>
            </a:r>
            <a:r>
              <a:rPr lang="en-GB" dirty="0">
                <a:solidFill>
                  <a:srgbClr val="242424"/>
                </a:solidFill>
                <a:latin typeface="Montserrat" pitchFamily="2" charset="-18"/>
              </a:rPr>
              <a:t>in high-gradient structures</a:t>
            </a:r>
          </a:p>
          <a:p>
            <a:pPr marL="285750" indent="-285750" algn="just">
              <a:buFont typeface="Arial" panose="020B0604020202020204" pitchFamily="34" charset="0"/>
              <a:buChar char="•"/>
            </a:pPr>
            <a:endParaRPr lang="en-GB" sz="1800" dirty="0">
              <a:latin typeface="Montserrat" panose="00000500000000000000" pitchFamily="2"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GB" sz="2800" b="0" i="0" dirty="0">
              <a:effectLst/>
              <a:latin typeface="-apple-system"/>
            </a:endParaRPr>
          </a:p>
          <a:p>
            <a:endParaRPr lang="en-GB" b="0" i="0" dirty="0">
              <a:solidFill>
                <a:srgbClr val="242424"/>
              </a:solidFill>
              <a:effectLst/>
              <a:latin typeface="-apple-system"/>
            </a:endParaRPr>
          </a:p>
          <a:p>
            <a:endParaRPr lang="en-GB" b="0" i="0" dirty="0">
              <a:solidFill>
                <a:srgbClr val="242424"/>
              </a:solidFill>
              <a:effectLst/>
              <a:latin typeface="-apple-system"/>
            </a:endParaRPr>
          </a:p>
        </p:txBody>
      </p:sp>
      <p:pic>
        <p:nvPicPr>
          <p:cNvPr id="2" name="Picture 2">
            <a:extLst>
              <a:ext uri="{FF2B5EF4-FFF2-40B4-BE49-F238E27FC236}">
                <a16:creationId xmlns:a16="http://schemas.microsoft.com/office/drawing/2014/main" id="{422B3581-1C42-99D0-AA64-BC0C45695E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5816" y="3676651"/>
            <a:ext cx="7900367"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CD1A5432-5C8D-74C3-784A-4E6ADDAA4406}"/>
              </a:ext>
            </a:extLst>
          </p:cNvPr>
          <p:cNvSpPr txBox="1">
            <a:spLocks/>
          </p:cNvSpPr>
          <p:nvPr/>
        </p:nvSpPr>
        <p:spPr>
          <a:xfrm>
            <a:off x="10401300" y="6400800"/>
            <a:ext cx="2743200" cy="365125"/>
          </a:xfrm>
          <a:prstGeom prst="rect">
            <a:avLst/>
          </a:prstGeom>
        </p:spPr>
        <p:txBody>
          <a:bodyPr vert="horz" lIns="91440" tIns="45720" rIns="91440" bIns="45720" rtlCol="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6283450-190A-4CAB-98B9-0B509EA200E9}" type="slidenum">
              <a:rPr lang="LID4096" sz="1200" smtClean="0">
                <a:solidFill>
                  <a:srgbClr val="E7E7E9"/>
                </a:solidFill>
              </a:rPr>
              <a:pPr/>
              <a:t>9</a:t>
            </a:fld>
            <a:endParaRPr lang="LID4096" sz="1200" dirty="0">
              <a:solidFill>
                <a:srgbClr val="E7E7E9"/>
              </a:solidFill>
            </a:endParaRPr>
          </a:p>
        </p:txBody>
      </p:sp>
      <p:sp>
        <p:nvSpPr>
          <p:cNvPr id="4" name="Footer Placeholder 7">
            <a:extLst>
              <a:ext uri="{FF2B5EF4-FFF2-40B4-BE49-F238E27FC236}">
                <a16:creationId xmlns:a16="http://schemas.microsoft.com/office/drawing/2014/main" id="{037B8C98-48DB-1D60-CBBF-DA06F7A96FF2}"/>
              </a:ext>
            </a:extLst>
          </p:cNvPr>
          <p:cNvSpPr txBox="1">
            <a:spLocks/>
          </p:cNvSpPr>
          <p:nvPr/>
        </p:nvSpPr>
        <p:spPr>
          <a:xfrm>
            <a:off x="4038600" y="6400800"/>
            <a:ext cx="4114800"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solidFill>
                  <a:srgbClr val="E7E7E9"/>
                </a:solidFill>
              </a:rPr>
              <a:t>EuPRAXIA-DN Camp II: Science</a:t>
            </a:r>
            <a:r>
              <a:rPr lang="sl-SI" sz="1200" dirty="0">
                <a:solidFill>
                  <a:srgbClr val="E7E7E9"/>
                </a:solidFill>
              </a:rPr>
              <a:t>, </a:t>
            </a:r>
            <a:r>
              <a:rPr lang="sl-SI" sz="1200" dirty="0" err="1">
                <a:solidFill>
                  <a:srgbClr val="E7E7E9"/>
                </a:solidFill>
              </a:rPr>
              <a:t>Lisbon</a:t>
            </a:r>
            <a:endParaRPr lang="LID4096" sz="1200" dirty="0">
              <a:solidFill>
                <a:srgbClr val="E7E7E9"/>
              </a:solidFill>
            </a:endParaRPr>
          </a:p>
        </p:txBody>
      </p:sp>
      <p:grpSp>
        <p:nvGrpSpPr>
          <p:cNvPr id="13" name="Group 12">
            <a:extLst>
              <a:ext uri="{FF2B5EF4-FFF2-40B4-BE49-F238E27FC236}">
                <a16:creationId xmlns:a16="http://schemas.microsoft.com/office/drawing/2014/main" id="{83D26BFB-ECD8-7CA8-2F0C-4D4D7CD2CC99}"/>
              </a:ext>
            </a:extLst>
          </p:cNvPr>
          <p:cNvGrpSpPr/>
          <p:nvPr/>
        </p:nvGrpSpPr>
        <p:grpSpPr>
          <a:xfrm>
            <a:off x="8331200" y="1935129"/>
            <a:ext cx="3822699" cy="2145636"/>
            <a:chOff x="8331200" y="1935129"/>
            <a:chExt cx="3822699" cy="2145636"/>
          </a:xfrm>
        </p:grpSpPr>
        <p:pic>
          <p:nvPicPr>
            <p:cNvPr id="7" name="Picture 6" descr="A graph showing a graph&#10;&#10;AI-generated content may be incorrect.">
              <a:extLst>
                <a:ext uri="{FF2B5EF4-FFF2-40B4-BE49-F238E27FC236}">
                  <a16:creationId xmlns:a16="http://schemas.microsoft.com/office/drawing/2014/main" id="{B7C6ADA4-F615-A6D6-9713-1DCE2B961C6C}"/>
                </a:ext>
              </a:extLst>
            </p:cNvPr>
            <p:cNvPicPr>
              <a:picLocks noChangeAspect="1"/>
            </p:cNvPicPr>
            <p:nvPr/>
          </p:nvPicPr>
          <p:blipFill>
            <a:blip r:embed="rId3"/>
            <a:stretch>
              <a:fillRect/>
            </a:stretch>
          </p:blipFill>
          <p:spPr>
            <a:xfrm>
              <a:off x="8331200" y="1935129"/>
              <a:ext cx="3822699" cy="2145636"/>
            </a:xfrm>
            <a:prstGeom prst="rect">
              <a:avLst/>
            </a:prstGeom>
          </p:spPr>
        </p:pic>
        <p:sp>
          <p:nvSpPr>
            <p:cNvPr id="12" name="Rectangle 11">
              <a:extLst>
                <a:ext uri="{FF2B5EF4-FFF2-40B4-BE49-F238E27FC236}">
                  <a16:creationId xmlns:a16="http://schemas.microsoft.com/office/drawing/2014/main" id="{9772A524-205F-76E6-16A9-A6097639C7CE}"/>
                </a:ext>
              </a:extLst>
            </p:cNvPr>
            <p:cNvSpPr/>
            <p:nvPr/>
          </p:nvSpPr>
          <p:spPr>
            <a:xfrm>
              <a:off x="10046183" y="2552700"/>
              <a:ext cx="901217" cy="171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grpSp>
      <p:pic>
        <p:nvPicPr>
          <p:cNvPr id="8" name="Picture 7" descr="A graph of a graph&#10;&#10;AI-generated content may be incorrect.">
            <a:extLst>
              <a:ext uri="{FF2B5EF4-FFF2-40B4-BE49-F238E27FC236}">
                <a16:creationId xmlns:a16="http://schemas.microsoft.com/office/drawing/2014/main" id="{DF36582A-03D6-F70F-7C11-F81607988DED}"/>
              </a:ext>
            </a:extLst>
          </p:cNvPr>
          <p:cNvPicPr>
            <a:picLocks noChangeAspect="1"/>
          </p:cNvPicPr>
          <p:nvPr/>
        </p:nvPicPr>
        <p:blipFill>
          <a:blip r:embed="rId4"/>
          <a:stretch>
            <a:fillRect/>
          </a:stretch>
        </p:blipFill>
        <p:spPr>
          <a:xfrm>
            <a:off x="8368921" y="1935129"/>
            <a:ext cx="3784978" cy="2149916"/>
          </a:xfrm>
          <a:prstGeom prst="rect">
            <a:avLst/>
          </a:prstGeom>
        </p:spPr>
      </p:pic>
    </p:spTree>
    <p:extLst>
      <p:ext uri="{BB962C8B-B14F-4D97-AF65-F5344CB8AC3E}">
        <p14:creationId xmlns:p14="http://schemas.microsoft.com/office/powerpoint/2010/main" val="11112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CCACF55-8FE9-4A25-BA63-21B5231B743B}">
  <we:reference id="wa200005566" version="3.0.0.3" store="en-GB" storeType="OMEX"/>
  <we:alternateReferences>
    <we:reference id="WA200005566" version="3.0.0.3" store="WA200005566"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F8123EBF3D9A40A1265154C171B65E" ma:contentTypeVersion="22" ma:contentTypeDescription="Create a new document." ma:contentTypeScope="" ma:versionID="b17fa4cbaa78c29250534ca07c190e4c">
  <xsd:schema xmlns:xsd="http://www.w3.org/2001/XMLSchema" xmlns:xs="http://www.w3.org/2001/XMLSchema" xmlns:p="http://schemas.microsoft.com/office/2006/metadata/properties" xmlns:ns2="9c31adc7-b8bd-4260-8f36-512d9bd97450" xmlns:ns3="0ebf3a69-6d05-425d-81c2-19f1bd01b98a" targetNamespace="http://schemas.microsoft.com/office/2006/metadata/properties" ma:root="true" ma:fieldsID="356ccaf4cd6037e72060f456c72b1978" ns2:_="" ns3:_="">
    <xsd:import namespace="9c31adc7-b8bd-4260-8f36-512d9bd97450"/>
    <xsd:import namespace="0ebf3a69-6d05-425d-81c2-19f1bd01b98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Updated" minOccurs="0"/>
                <xsd:element ref="ns2:MediaLengthInSeconds" minOccurs="0"/>
                <xsd:element ref="ns2:Time"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31adc7-b8bd-4260-8f36-512d9bd974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Updated" ma:index="18" nillable="true" ma:displayName="Updated" ma:description="22 april 2020" ma:format="DateOnly" ma:internalName="Updated">
      <xsd:simpleType>
        <xsd:restriction base="dms:DateTime"/>
      </xsd:simpleType>
    </xsd:element>
    <xsd:element name="MediaLengthInSeconds" ma:index="19" nillable="true" ma:displayName="Length (seconds)" ma:internalName="MediaLengthInSeconds" ma:readOnly="true">
      <xsd:simpleType>
        <xsd:restriction base="dms:Unknown"/>
      </xsd:simpleType>
    </xsd:element>
    <xsd:element name="Time" ma:index="20" nillable="true" ma:displayName="Time" ma:format="DateTime" ma:internalName="Time">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06f4d62-253f-4699-9280-2d212e9c8cf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ebf3a69-6d05-425d-81c2-19f1bd01b98a"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29581ee-1d58-4482-94cd-edc3b47e7dce}" ma:internalName="TaxCatchAll" ma:showField="CatchAllData" ma:web="0ebf3a69-6d05-425d-81c2-19f1bd01b98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Updated xmlns="9c31adc7-b8bd-4260-8f36-512d9bd97450" xsi:nil="true"/>
    <Time xmlns="9c31adc7-b8bd-4260-8f36-512d9bd97450" xsi:nil="true"/>
    <TaxCatchAll xmlns="0ebf3a69-6d05-425d-81c2-19f1bd01b98a" xsi:nil="true"/>
    <lcf76f155ced4ddcb4097134ff3c332f xmlns="9c31adc7-b8bd-4260-8f36-512d9bd9745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078B78-34BD-4E13-80FD-7AED2C82732D}">
  <ds:schemaRefs>
    <ds:schemaRef ds:uri="0ebf3a69-6d05-425d-81c2-19f1bd01b98a"/>
    <ds:schemaRef ds:uri="9c31adc7-b8bd-4260-8f36-512d9bd974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CC7A011-CF44-403C-AA7E-41F77BE2E44E}">
  <ds:schemaRefs>
    <ds:schemaRef ds:uri="http://purl.org/dc/elements/1.1/"/>
    <ds:schemaRef ds:uri="http://schemas.microsoft.com/office/2006/documentManagement/types"/>
    <ds:schemaRef ds:uri="http://schemas.microsoft.com/office/infopath/2007/PartnerControls"/>
    <ds:schemaRef ds:uri="http://schemas.microsoft.com/office/2006/metadata/properties"/>
    <ds:schemaRef ds:uri="0ebf3a69-6d05-425d-81c2-19f1bd01b98a"/>
    <ds:schemaRef ds:uri="http://purl.org/dc/terms/"/>
    <ds:schemaRef ds:uri="http://purl.org/dc/dcmitype/"/>
    <ds:schemaRef ds:uri="http://schemas.openxmlformats.org/package/2006/metadata/core-properties"/>
    <ds:schemaRef ds:uri="9c31adc7-b8bd-4260-8f36-512d9bd97450"/>
    <ds:schemaRef ds:uri="http://www.w3.org/XML/1998/namespace"/>
  </ds:schemaRefs>
</ds:datastoreItem>
</file>

<file path=customXml/itemProps3.xml><?xml version="1.0" encoding="utf-8"?>
<ds:datastoreItem xmlns:ds="http://schemas.openxmlformats.org/officeDocument/2006/customXml" ds:itemID="{E0837C6F-9DAA-4365-85B8-FCF2165F1FF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1649</TotalTime>
  <Words>1297</Words>
  <Application>Microsoft Office PowerPoint</Application>
  <PresentationFormat>Widescreen</PresentationFormat>
  <Paragraphs>254</Paragraphs>
  <Slides>16</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16</vt:i4>
      </vt:variant>
    </vt:vector>
  </HeadingPairs>
  <TitlesOfParts>
    <vt:vector size="29" baseType="lpstr">
      <vt:lpstr>.AppleSystemUIFont</vt:lpstr>
      <vt:lpstr>-apple-system</vt:lpstr>
      <vt:lpstr>Arial</vt:lpstr>
      <vt:lpstr>Calibri</vt:lpstr>
      <vt:lpstr>Calibri Light</vt:lpstr>
      <vt:lpstr>Cambria Math</vt:lpstr>
      <vt:lpstr>Courier New</vt:lpstr>
      <vt:lpstr>Gotham Book</vt:lpstr>
      <vt:lpstr>GothamBook</vt:lpstr>
      <vt:lpstr>Montserrat</vt:lpstr>
      <vt:lpstr>Montserrat Medium</vt:lpstr>
      <vt:lpstr>Wingdings</vt:lpstr>
      <vt:lpstr>Office Theme</vt:lpstr>
      <vt:lpstr>PowerPoint Presentation</vt:lpstr>
      <vt:lpstr>Outline:</vt:lpstr>
      <vt:lpstr>Introduction to Free Electron Lasers (I)</vt:lpstr>
      <vt:lpstr>Introduction to Free Electron Lasers (II)</vt:lpstr>
      <vt:lpstr>LINAC‘s in FEL operation</vt:lpstr>
      <vt:lpstr>Architecture of RF control system (LLRF)</vt:lpstr>
      <vt:lpstr>Modern Low-Level RF Architecture</vt:lpstr>
      <vt:lpstr>Control Strategies in Modern LLRF Systems (I)</vt:lpstr>
      <vt:lpstr>Control Strategies in Modern LLRF Systems (II)</vt:lpstr>
      <vt:lpstr>Control Strategies in Modern LLRF Systems (III)</vt:lpstr>
      <vt:lpstr>LLRF Impact on FEL Beam Quality</vt:lpstr>
      <vt:lpstr>Development Platform – EuPRAXIA</vt:lpstr>
      <vt:lpstr>EuPRAXIA – X Band Low Level RF (I)</vt:lpstr>
      <vt:lpstr>EuPRAXIA – X Band Low Level RF (II)</vt:lpstr>
      <vt:lpstr>Future trends and R&amp;D in LLRF Systems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Manuel Cargnelutti</dc:creator>
  <cp:lastModifiedBy>Phani Deep Meruga</cp:lastModifiedBy>
  <cp:revision>2</cp:revision>
  <cp:lastPrinted>2024-07-15T12:02:21Z</cp:lastPrinted>
  <dcterms:created xsi:type="dcterms:W3CDTF">2020-06-10T14:00:51Z</dcterms:created>
  <dcterms:modified xsi:type="dcterms:W3CDTF">2025-07-11T08:13:19Z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0x010100A1F8123EBF3D9A40A1265154C171B65E</vt:lpwstr>
  </property>
  <property fmtid="{D5CDD505-2E9C-101B-9397-08002B2CF9AE}" pid="3" name="MediaServiceImageTags">
    <vt:lpwstr/>
  </property>
</Properties>
</file>